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4390" r:id="rId1"/>
    <p:sldMasterId id="2147484414" r:id="rId2"/>
  </p:sldMasterIdLst>
  <p:notesMasterIdLst>
    <p:notesMasterId r:id="rId18"/>
  </p:notesMasterIdLst>
  <p:sldIdLst>
    <p:sldId id="308" r:id="rId3"/>
    <p:sldId id="298" r:id="rId4"/>
    <p:sldId id="309" r:id="rId5"/>
    <p:sldId id="325" r:id="rId6"/>
    <p:sldId id="323" r:id="rId7"/>
    <p:sldId id="322" r:id="rId8"/>
    <p:sldId id="326" r:id="rId9"/>
    <p:sldId id="327" r:id="rId10"/>
    <p:sldId id="328" r:id="rId11"/>
    <p:sldId id="329" r:id="rId12"/>
    <p:sldId id="331" r:id="rId13"/>
    <p:sldId id="262" r:id="rId14"/>
    <p:sldId id="330" r:id="rId15"/>
    <p:sldId id="332" r:id="rId16"/>
    <p:sldId id="333"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iāna Jakaite" initials="DJ" lastIdx="16" clrIdx="0">
    <p:extLst>
      <p:ext uri="{19B8F6BF-5375-455C-9EA6-DF929625EA0E}">
        <p15:presenceInfo xmlns:p15="http://schemas.microsoft.com/office/powerpoint/2012/main" userId="S-1-5-21-738795142-1242532775-405837587-5840" providerId="AD"/>
      </p:ext>
    </p:extLst>
  </p:cmAuthor>
  <p:cmAuthor id="2" name="Lauris Neikens" initials="LN" lastIdx="1" clrIdx="1">
    <p:extLst>
      <p:ext uri="{19B8F6BF-5375-455C-9EA6-DF929625EA0E}">
        <p15:presenceInfo xmlns:p15="http://schemas.microsoft.com/office/powerpoint/2012/main" userId="a9b62c45f8ff8f47" providerId="Windows Live"/>
      </p:ext>
    </p:extLst>
  </p:cmAuthor>
  <p:cmAuthor id="3" name="Alise Ramane" initials="AR" lastIdx="4" clrIdx="2">
    <p:extLst>
      <p:ext uri="{19B8F6BF-5375-455C-9EA6-DF929625EA0E}">
        <p15:presenceInfo xmlns:p15="http://schemas.microsoft.com/office/powerpoint/2012/main" userId="S::Alise.Ramane@lm.gov.lv::e253c192-5422-49fb-bc03-03dd0822cc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658"/>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Times New Roman"/>
          <a:ea typeface="Times New Roman"/>
          <a:cs typeface="Times New Roman"/>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Times New Roman"/>
          <a:ea typeface="Times New Roman"/>
          <a:cs typeface="Times New Roman"/>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Times New Roman"/>
          <a:ea typeface="Times New Roman"/>
          <a:cs typeface="Times New Roman"/>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Times New Roman"/>
          <a:ea typeface="Times New Roman"/>
          <a:cs typeface="Times New Roman"/>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Times New Roman"/>
          <a:ea typeface="Times New Roman"/>
          <a:cs typeface="Times New Roman"/>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3"/>
    <p:restoredTop sz="88218" autoAdjust="0"/>
  </p:normalViewPr>
  <p:slideViewPr>
    <p:cSldViewPr snapToGrid="0">
      <p:cViewPr varScale="1">
        <p:scale>
          <a:sx n="107" d="100"/>
          <a:sy n="107" d="100"/>
        </p:scale>
        <p:origin x="1949"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6D8381-CD70-422E-88EA-05713D50E88F}" type="doc">
      <dgm:prSet loTypeId="urn:microsoft.com/office/officeart/2005/8/layout/vProcess5" loCatId="process" qsTypeId="urn:microsoft.com/office/officeart/2005/8/quickstyle/simple5" qsCatId="simple" csTypeId="urn:microsoft.com/office/officeart/2005/8/colors/accent1_2" csCatId="accent1" phldr="1"/>
      <dgm:spPr/>
      <dgm:t>
        <a:bodyPr/>
        <a:lstStyle/>
        <a:p>
          <a:endParaRPr lang="lv-LV"/>
        </a:p>
      </dgm:t>
    </dgm:pt>
    <dgm:pt modelId="{EF23E4AC-490D-49A8-AE15-51F9AD9728E3}">
      <dgm:prSet phldrT="[Text]" custT="1"/>
      <dgm:spPr/>
      <dgm:t>
        <a:bodyPr/>
        <a:lstStyle/>
        <a:p>
          <a:pPr algn="just"/>
          <a:r>
            <a:rPr lang="lv-LV" sz="2400">
              <a:latin typeface="Arial" panose="020B0604020202020204" pitchFamily="34" charset="0"/>
              <a:cs typeface="Arial" panose="020B0604020202020204" pitchFamily="34" charset="0"/>
            </a:rPr>
            <a:t>Iedzīvotāju skaita un dabiskā pieauguma samazināšanās</a:t>
          </a:r>
          <a:endParaRPr lang="lv-LV" sz="2400" noProof="0" dirty="0">
            <a:latin typeface="Arial" panose="020B0604020202020204" pitchFamily="34" charset="0"/>
            <a:cs typeface="Arial" panose="020B0604020202020204" pitchFamily="34" charset="0"/>
          </a:endParaRPr>
        </a:p>
      </dgm:t>
    </dgm:pt>
    <dgm:pt modelId="{C40FCC6B-9FDE-4F26-8CDC-0EDECB9C8AE3}" type="parTrans" cxnId="{8BC9751B-2448-4591-BD69-3EC85F290D79}">
      <dgm:prSet/>
      <dgm:spPr/>
      <dgm:t>
        <a:bodyPr/>
        <a:lstStyle/>
        <a:p>
          <a:endParaRPr lang="lv-LV" sz="2400"/>
        </a:p>
      </dgm:t>
    </dgm:pt>
    <dgm:pt modelId="{AB50AAF5-9A0F-4D49-BA91-0C7C1C7F9886}" type="sibTrans" cxnId="{8BC9751B-2448-4591-BD69-3EC85F290D79}">
      <dgm:prSet custT="1"/>
      <dgm:spPr/>
      <dgm:t>
        <a:bodyPr/>
        <a:lstStyle/>
        <a:p>
          <a:endParaRPr lang="lv-LV" sz="2400"/>
        </a:p>
      </dgm:t>
    </dgm:pt>
    <dgm:pt modelId="{BEB1D261-816C-4ED6-A5BC-A081402ED0CF}">
      <dgm:prSet phldrT="[Text]" custT="1"/>
      <dgm:spPr/>
      <dgm:t>
        <a:bodyPr/>
        <a:lstStyle/>
        <a:p>
          <a:pPr algn="l"/>
          <a:r>
            <a:rPr lang="lv-LV" sz="2200" noProof="0">
              <a:latin typeface="Arial" panose="020B0604020202020204" pitchFamily="34" charset="0"/>
              <a:cs typeface="Arial" panose="020B0604020202020204" pitchFamily="34" charset="0"/>
            </a:rPr>
            <a:t>Darbspējas vecuma</a:t>
          </a:r>
          <a:r>
            <a:rPr lang="en-US" sz="2200" noProof="0">
              <a:latin typeface="Arial" panose="020B0604020202020204" pitchFamily="34" charset="0"/>
              <a:cs typeface="Arial" panose="020B0604020202020204" pitchFamily="34" charset="0"/>
            </a:rPr>
            <a:t> </a:t>
          </a:r>
          <a:r>
            <a:rPr lang="lv-LV" sz="2200" noProof="0">
              <a:latin typeface="Arial" panose="020B0604020202020204" pitchFamily="34" charset="0"/>
              <a:cs typeface="Arial" panose="020B0604020202020204" pitchFamily="34" charset="0"/>
            </a:rPr>
            <a:t>iedzīvotāju</a:t>
          </a:r>
          <a:r>
            <a:rPr lang="en-US" sz="2200">
              <a:latin typeface="Arial" panose="020B0604020202020204" pitchFamily="34" charset="0"/>
              <a:cs typeface="Arial" panose="020B0604020202020204" pitchFamily="34" charset="0"/>
            </a:rPr>
            <a:t> </a:t>
          </a:r>
          <a:r>
            <a:rPr lang="lv-LV" sz="2200" noProof="0">
              <a:latin typeface="Arial" panose="020B0604020202020204" pitchFamily="34" charset="0"/>
              <a:cs typeface="Arial" panose="020B0604020202020204" pitchFamily="34" charset="0"/>
            </a:rPr>
            <a:t>migrācija</a:t>
          </a:r>
          <a:r>
            <a:rPr lang="en-US" sz="2200">
              <a:latin typeface="Arial" panose="020B0604020202020204" pitchFamily="34" charset="0"/>
              <a:cs typeface="Arial" panose="020B0604020202020204" pitchFamily="34" charset="0"/>
            </a:rPr>
            <a:t> </a:t>
          </a:r>
          <a:endParaRPr lang="lv-LV" sz="2200" noProof="0" dirty="0">
            <a:latin typeface="Arial" panose="020B0604020202020204" pitchFamily="34" charset="0"/>
            <a:cs typeface="Arial" panose="020B0604020202020204" pitchFamily="34" charset="0"/>
          </a:endParaRPr>
        </a:p>
      </dgm:t>
    </dgm:pt>
    <dgm:pt modelId="{87DCC12E-52F1-4EAF-BD7C-31B947454D1C}" type="parTrans" cxnId="{79FB3418-9A38-4B7A-958B-AD72FE7092B4}">
      <dgm:prSet/>
      <dgm:spPr/>
      <dgm:t>
        <a:bodyPr/>
        <a:lstStyle/>
        <a:p>
          <a:endParaRPr lang="lv-LV" sz="2400"/>
        </a:p>
      </dgm:t>
    </dgm:pt>
    <dgm:pt modelId="{2D63EBA8-7B51-450E-ADC7-85225D73031C}" type="sibTrans" cxnId="{79FB3418-9A38-4B7A-958B-AD72FE7092B4}">
      <dgm:prSet/>
      <dgm:spPr/>
      <dgm:t>
        <a:bodyPr/>
        <a:lstStyle/>
        <a:p>
          <a:endParaRPr lang="lv-LV" sz="2400"/>
        </a:p>
      </dgm:t>
    </dgm:pt>
    <dgm:pt modelId="{4A9CFE37-0C7A-4C50-9FCA-FCFCA5FECCAD}">
      <dgm:prSet phldrT="[Text]" custT="1"/>
      <dgm:spPr/>
      <dgm:t>
        <a:bodyPr/>
        <a:lstStyle/>
        <a:p>
          <a:pPr algn="just"/>
          <a:r>
            <a:rPr lang="lv-LV" sz="2400" dirty="0">
              <a:latin typeface="Arial" panose="020B0604020202020204" pitchFamily="34" charset="0"/>
              <a:cs typeface="Arial" panose="020B0604020202020204" pitchFamily="34" charset="0"/>
            </a:rPr>
            <a:t>Sabiedrības </a:t>
          </a:r>
          <a:r>
            <a:rPr lang="lv-LV" sz="2400" noProof="0" dirty="0" err="1">
              <a:latin typeface="Arial" panose="020B0604020202020204" pitchFamily="34" charset="0"/>
              <a:cs typeface="Arial" panose="020B0604020202020204" pitchFamily="34" charset="0"/>
            </a:rPr>
            <a:t>novecošan</a:t>
          </a:r>
          <a:r>
            <a:rPr lang="en-US" sz="2400" dirty="0" err="1">
              <a:latin typeface="Arial" panose="020B0604020202020204" pitchFamily="34" charset="0"/>
              <a:cs typeface="Arial" panose="020B0604020202020204" pitchFamily="34" charset="0"/>
            </a:rPr>
            <a:t>ās</a:t>
          </a:r>
          <a:endParaRPr lang="lv-LV" sz="2400" noProof="0" dirty="0">
            <a:latin typeface="Arial" panose="020B0604020202020204" pitchFamily="34" charset="0"/>
            <a:cs typeface="Arial" panose="020B0604020202020204" pitchFamily="34" charset="0"/>
          </a:endParaRPr>
        </a:p>
      </dgm:t>
    </dgm:pt>
    <dgm:pt modelId="{C59D74FF-47BF-4EF0-889D-9EA82A87EB8B}" type="parTrans" cxnId="{6EEBAA80-089C-4FEE-8DF5-D8971D0487E0}">
      <dgm:prSet/>
      <dgm:spPr/>
      <dgm:t>
        <a:bodyPr/>
        <a:lstStyle/>
        <a:p>
          <a:endParaRPr lang="lv-LV" sz="2400"/>
        </a:p>
      </dgm:t>
    </dgm:pt>
    <dgm:pt modelId="{92CF8E86-3B16-489E-B238-7C727848F493}" type="sibTrans" cxnId="{6EEBAA80-089C-4FEE-8DF5-D8971D0487E0}">
      <dgm:prSet custT="1"/>
      <dgm:spPr/>
      <dgm:t>
        <a:bodyPr/>
        <a:lstStyle/>
        <a:p>
          <a:endParaRPr lang="lv-LV" sz="2400"/>
        </a:p>
      </dgm:t>
    </dgm:pt>
    <dgm:pt modelId="{25A87CE1-C553-5341-ABF7-8BD7C6D39718}" type="pres">
      <dgm:prSet presAssocID="{6E6D8381-CD70-422E-88EA-05713D50E88F}" presName="outerComposite" presStyleCnt="0">
        <dgm:presLayoutVars>
          <dgm:chMax val="5"/>
          <dgm:dir/>
          <dgm:resizeHandles val="exact"/>
        </dgm:presLayoutVars>
      </dgm:prSet>
      <dgm:spPr/>
    </dgm:pt>
    <dgm:pt modelId="{C3356932-E9E6-904D-A170-DCCB475505FF}" type="pres">
      <dgm:prSet presAssocID="{6E6D8381-CD70-422E-88EA-05713D50E88F}" presName="dummyMaxCanvas" presStyleCnt="0">
        <dgm:presLayoutVars/>
      </dgm:prSet>
      <dgm:spPr/>
    </dgm:pt>
    <dgm:pt modelId="{F07594EA-B73C-468E-853C-6F7194F3C046}" type="pres">
      <dgm:prSet presAssocID="{6E6D8381-CD70-422E-88EA-05713D50E88F}" presName="ThreeNodes_1" presStyleLbl="node1" presStyleIdx="0" presStyleCnt="3" custScaleY="83384">
        <dgm:presLayoutVars>
          <dgm:bulletEnabled val="1"/>
        </dgm:presLayoutVars>
      </dgm:prSet>
      <dgm:spPr/>
    </dgm:pt>
    <dgm:pt modelId="{ABF99302-12BE-4355-A326-E5820A7A0A8B}" type="pres">
      <dgm:prSet presAssocID="{6E6D8381-CD70-422E-88EA-05713D50E88F}" presName="ThreeNodes_2" presStyleLbl="node1" presStyleIdx="1" presStyleCnt="3" custScaleY="72985">
        <dgm:presLayoutVars>
          <dgm:bulletEnabled val="1"/>
        </dgm:presLayoutVars>
      </dgm:prSet>
      <dgm:spPr/>
    </dgm:pt>
    <dgm:pt modelId="{A31BF94A-A890-4D87-A4A5-F429EB60561A}" type="pres">
      <dgm:prSet presAssocID="{6E6D8381-CD70-422E-88EA-05713D50E88F}" presName="ThreeNodes_3" presStyleLbl="node1" presStyleIdx="2" presStyleCnt="3" custScaleY="76164">
        <dgm:presLayoutVars>
          <dgm:bulletEnabled val="1"/>
        </dgm:presLayoutVars>
      </dgm:prSet>
      <dgm:spPr/>
    </dgm:pt>
    <dgm:pt modelId="{FE515B60-B367-437E-8D59-E0F04AE8941F}" type="pres">
      <dgm:prSet presAssocID="{6E6D8381-CD70-422E-88EA-05713D50E88F}" presName="ThreeConn_1-2" presStyleLbl="fgAccFollowNode1" presStyleIdx="0" presStyleCnt="2">
        <dgm:presLayoutVars>
          <dgm:bulletEnabled val="1"/>
        </dgm:presLayoutVars>
      </dgm:prSet>
      <dgm:spPr/>
    </dgm:pt>
    <dgm:pt modelId="{DE271BC5-3DBA-4C2A-BA80-3739A55C60B7}" type="pres">
      <dgm:prSet presAssocID="{6E6D8381-CD70-422E-88EA-05713D50E88F}" presName="ThreeConn_2-3" presStyleLbl="fgAccFollowNode1" presStyleIdx="1" presStyleCnt="2">
        <dgm:presLayoutVars>
          <dgm:bulletEnabled val="1"/>
        </dgm:presLayoutVars>
      </dgm:prSet>
      <dgm:spPr/>
    </dgm:pt>
    <dgm:pt modelId="{04B923B0-9047-4C82-95C6-0398B0F5CE3C}" type="pres">
      <dgm:prSet presAssocID="{6E6D8381-CD70-422E-88EA-05713D50E88F}" presName="ThreeNodes_1_text" presStyleLbl="node1" presStyleIdx="2" presStyleCnt="3">
        <dgm:presLayoutVars>
          <dgm:bulletEnabled val="1"/>
        </dgm:presLayoutVars>
      </dgm:prSet>
      <dgm:spPr/>
    </dgm:pt>
    <dgm:pt modelId="{4AF5A31B-AB06-4D2C-939C-39E45DEC7E53}" type="pres">
      <dgm:prSet presAssocID="{6E6D8381-CD70-422E-88EA-05713D50E88F}" presName="ThreeNodes_2_text" presStyleLbl="node1" presStyleIdx="2" presStyleCnt="3">
        <dgm:presLayoutVars>
          <dgm:bulletEnabled val="1"/>
        </dgm:presLayoutVars>
      </dgm:prSet>
      <dgm:spPr/>
    </dgm:pt>
    <dgm:pt modelId="{C29FD50A-797A-412C-AA2B-D53EA156F5E6}" type="pres">
      <dgm:prSet presAssocID="{6E6D8381-CD70-422E-88EA-05713D50E88F}" presName="ThreeNodes_3_text" presStyleLbl="node1" presStyleIdx="2" presStyleCnt="3">
        <dgm:presLayoutVars>
          <dgm:bulletEnabled val="1"/>
        </dgm:presLayoutVars>
      </dgm:prSet>
      <dgm:spPr/>
    </dgm:pt>
  </dgm:ptLst>
  <dgm:cxnLst>
    <dgm:cxn modelId="{79FB3418-9A38-4B7A-958B-AD72FE7092B4}" srcId="{6E6D8381-CD70-422E-88EA-05713D50E88F}" destId="{BEB1D261-816C-4ED6-A5BC-A081402ED0CF}" srcOrd="2" destOrd="0" parTransId="{87DCC12E-52F1-4EAF-BD7C-31B947454D1C}" sibTransId="{2D63EBA8-7B51-450E-ADC7-85225D73031C}"/>
    <dgm:cxn modelId="{8BC9751B-2448-4591-BD69-3EC85F290D79}" srcId="{6E6D8381-CD70-422E-88EA-05713D50E88F}" destId="{EF23E4AC-490D-49A8-AE15-51F9AD9728E3}" srcOrd="1" destOrd="0" parTransId="{C40FCC6B-9FDE-4F26-8CDC-0EDECB9C8AE3}" sibTransId="{AB50AAF5-9A0F-4D49-BA91-0C7C1C7F9886}"/>
    <dgm:cxn modelId="{B8607B3E-E59A-4F2D-9D76-FBE0A1BC2DB7}" type="presOf" srcId="{AB50AAF5-9A0F-4D49-BA91-0C7C1C7F9886}" destId="{DE271BC5-3DBA-4C2A-BA80-3739A55C60B7}" srcOrd="0" destOrd="0" presId="urn:microsoft.com/office/officeart/2005/8/layout/vProcess5"/>
    <dgm:cxn modelId="{E059533F-4E24-42E5-91F9-C72D8A4A8AD6}" type="presOf" srcId="{EF23E4AC-490D-49A8-AE15-51F9AD9728E3}" destId="{4AF5A31B-AB06-4D2C-939C-39E45DEC7E53}" srcOrd="1" destOrd="0" presId="urn:microsoft.com/office/officeart/2005/8/layout/vProcess5"/>
    <dgm:cxn modelId="{D70E9A5F-B04C-48FC-B972-FE5F481EAA57}" type="presOf" srcId="{92CF8E86-3B16-489E-B238-7C727848F493}" destId="{FE515B60-B367-437E-8D59-E0F04AE8941F}" srcOrd="0" destOrd="0" presId="urn:microsoft.com/office/officeart/2005/8/layout/vProcess5"/>
    <dgm:cxn modelId="{2736E641-F5D2-41C5-BFAC-F98CAF8F68D4}" type="presOf" srcId="{4A9CFE37-0C7A-4C50-9FCA-FCFCA5FECCAD}" destId="{F07594EA-B73C-468E-853C-6F7194F3C046}" srcOrd="0" destOrd="0" presId="urn:microsoft.com/office/officeart/2005/8/layout/vProcess5"/>
    <dgm:cxn modelId="{6EEBAA80-089C-4FEE-8DF5-D8971D0487E0}" srcId="{6E6D8381-CD70-422E-88EA-05713D50E88F}" destId="{4A9CFE37-0C7A-4C50-9FCA-FCFCA5FECCAD}" srcOrd="0" destOrd="0" parTransId="{C59D74FF-47BF-4EF0-889D-9EA82A87EB8B}" sibTransId="{92CF8E86-3B16-489E-B238-7C727848F493}"/>
    <dgm:cxn modelId="{CAC9EBA6-56FF-4A69-B365-A42FB731CCAF}" type="presOf" srcId="{4A9CFE37-0C7A-4C50-9FCA-FCFCA5FECCAD}" destId="{04B923B0-9047-4C82-95C6-0398B0F5CE3C}" srcOrd="1" destOrd="0" presId="urn:microsoft.com/office/officeart/2005/8/layout/vProcess5"/>
    <dgm:cxn modelId="{8F7D34B0-767C-44DA-9EA6-C28203E0F790}" type="presOf" srcId="{BEB1D261-816C-4ED6-A5BC-A081402ED0CF}" destId="{A31BF94A-A890-4D87-A4A5-F429EB60561A}" srcOrd="0" destOrd="0" presId="urn:microsoft.com/office/officeart/2005/8/layout/vProcess5"/>
    <dgm:cxn modelId="{20C92BDA-A55F-425F-B7F5-5ED1C687C67C}" type="presOf" srcId="{EF23E4AC-490D-49A8-AE15-51F9AD9728E3}" destId="{ABF99302-12BE-4355-A326-E5820A7A0A8B}" srcOrd="0" destOrd="0" presId="urn:microsoft.com/office/officeart/2005/8/layout/vProcess5"/>
    <dgm:cxn modelId="{CC1440DB-AA66-2849-B252-A4F20D7AD17A}" type="presOf" srcId="{6E6D8381-CD70-422E-88EA-05713D50E88F}" destId="{25A87CE1-C553-5341-ABF7-8BD7C6D39718}" srcOrd="0" destOrd="0" presId="urn:microsoft.com/office/officeart/2005/8/layout/vProcess5"/>
    <dgm:cxn modelId="{5B6857E1-1CCD-46A9-A1A1-8B2D76A98F3F}" type="presOf" srcId="{BEB1D261-816C-4ED6-A5BC-A081402ED0CF}" destId="{C29FD50A-797A-412C-AA2B-D53EA156F5E6}" srcOrd="1" destOrd="0" presId="urn:microsoft.com/office/officeart/2005/8/layout/vProcess5"/>
    <dgm:cxn modelId="{45FED2C9-ABD1-274A-ADD8-5B22188D3DBF}" type="presParOf" srcId="{25A87CE1-C553-5341-ABF7-8BD7C6D39718}" destId="{C3356932-E9E6-904D-A170-DCCB475505FF}" srcOrd="0" destOrd="0" presId="urn:microsoft.com/office/officeart/2005/8/layout/vProcess5"/>
    <dgm:cxn modelId="{6DB575F1-CDC1-49F2-A225-4A6D3165909D}" type="presParOf" srcId="{25A87CE1-C553-5341-ABF7-8BD7C6D39718}" destId="{F07594EA-B73C-468E-853C-6F7194F3C046}" srcOrd="1" destOrd="0" presId="urn:microsoft.com/office/officeart/2005/8/layout/vProcess5"/>
    <dgm:cxn modelId="{25EF2213-CA56-485C-A002-EF52B4FB3D6E}" type="presParOf" srcId="{25A87CE1-C553-5341-ABF7-8BD7C6D39718}" destId="{ABF99302-12BE-4355-A326-E5820A7A0A8B}" srcOrd="2" destOrd="0" presId="urn:microsoft.com/office/officeart/2005/8/layout/vProcess5"/>
    <dgm:cxn modelId="{867C2453-8F25-4743-A1FA-3317F3F9E716}" type="presParOf" srcId="{25A87CE1-C553-5341-ABF7-8BD7C6D39718}" destId="{A31BF94A-A890-4D87-A4A5-F429EB60561A}" srcOrd="3" destOrd="0" presId="urn:microsoft.com/office/officeart/2005/8/layout/vProcess5"/>
    <dgm:cxn modelId="{BBA9ACC6-D50B-4E68-8139-E07290A31382}" type="presParOf" srcId="{25A87CE1-C553-5341-ABF7-8BD7C6D39718}" destId="{FE515B60-B367-437E-8D59-E0F04AE8941F}" srcOrd="4" destOrd="0" presId="urn:microsoft.com/office/officeart/2005/8/layout/vProcess5"/>
    <dgm:cxn modelId="{6BF850EE-805B-42C8-911B-D61950F6261E}" type="presParOf" srcId="{25A87CE1-C553-5341-ABF7-8BD7C6D39718}" destId="{DE271BC5-3DBA-4C2A-BA80-3739A55C60B7}" srcOrd="5" destOrd="0" presId="urn:microsoft.com/office/officeart/2005/8/layout/vProcess5"/>
    <dgm:cxn modelId="{689B6D77-6B33-40D1-B709-FFE4BEB2275E}" type="presParOf" srcId="{25A87CE1-C553-5341-ABF7-8BD7C6D39718}" destId="{04B923B0-9047-4C82-95C6-0398B0F5CE3C}" srcOrd="6" destOrd="0" presId="urn:microsoft.com/office/officeart/2005/8/layout/vProcess5"/>
    <dgm:cxn modelId="{3C04C5D1-857D-484C-8485-7C7C296C34AC}" type="presParOf" srcId="{25A87CE1-C553-5341-ABF7-8BD7C6D39718}" destId="{4AF5A31B-AB06-4D2C-939C-39E45DEC7E53}" srcOrd="7" destOrd="0" presId="urn:microsoft.com/office/officeart/2005/8/layout/vProcess5"/>
    <dgm:cxn modelId="{47738962-207D-4A2C-9FE9-2D736FEE77F1}" type="presParOf" srcId="{25A87CE1-C553-5341-ABF7-8BD7C6D39718}" destId="{C29FD50A-797A-412C-AA2B-D53EA156F5E6}"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88E5CF-AF25-4FB3-AB80-CB6691AA3B89}" type="doc">
      <dgm:prSet loTypeId="urn:microsoft.com/office/officeart/2005/8/layout/vList2" loCatId="list" qsTypeId="urn:microsoft.com/office/officeart/2005/8/quickstyle/simple1" qsCatId="simple" csTypeId="urn:microsoft.com/office/officeart/2005/8/colors/accent1_3" csCatId="accent1" phldr="1"/>
      <dgm:spPr/>
      <dgm:t>
        <a:bodyPr/>
        <a:lstStyle/>
        <a:p>
          <a:endParaRPr lang="en-US"/>
        </a:p>
      </dgm:t>
    </dgm:pt>
    <dgm:pt modelId="{63FF609E-533D-472F-B4B9-56541817DF0C}">
      <dgm:prSet custT="1"/>
      <dgm:spPr/>
      <dgm:t>
        <a:bodyPr/>
        <a:lstStyle/>
        <a:p>
          <a:pPr algn="just"/>
          <a:r>
            <a:rPr lang="en-US" sz="1800" noProof="0" dirty="0">
              <a:latin typeface="Arial" panose="020B0604020202020204" pitchFamily="34" charset="0"/>
              <a:cs typeface="Arial" panose="020B0604020202020204" pitchFamily="34" charset="0"/>
            </a:rPr>
            <a:t>1. N</a:t>
          </a:r>
          <a:r>
            <a:rPr lang="lv-LV" sz="1800" noProof="0" dirty="0" err="1">
              <a:latin typeface="Arial" panose="020B0604020202020204" pitchFamily="34" charset="0"/>
              <a:cs typeface="Arial" panose="020B0604020202020204" pitchFamily="34" charset="0"/>
            </a:rPr>
            <a:t>ozaru</a:t>
          </a:r>
          <a:r>
            <a:rPr lang="en-US" sz="1800" noProof="0" dirty="0">
              <a:latin typeface="Arial" panose="020B0604020202020204" pitchFamily="34" charset="0"/>
              <a:cs typeface="Arial" panose="020B0604020202020204" pitchFamily="34" charset="0"/>
            </a:rPr>
            <a:t> </a:t>
          </a:r>
          <a:r>
            <a:rPr lang="lv-LV" sz="1800" noProof="0" dirty="0" err="1">
              <a:latin typeface="Arial" panose="020B0604020202020204" pitchFamily="34" charset="0"/>
              <a:cs typeface="Arial" panose="020B0604020202020204" pitchFamily="34" charset="0"/>
            </a:rPr>
            <a:t>politik</a:t>
          </a:r>
          <a:r>
            <a:rPr lang="en-GB" sz="1800" noProof="0" dirty="0">
              <a:latin typeface="Arial" panose="020B0604020202020204" pitchFamily="34" charset="0"/>
              <a:cs typeface="Arial" panose="020B0604020202020204" pitchFamily="34" charset="0"/>
            </a:rPr>
            <a:t>u </a:t>
          </a:r>
          <a:r>
            <a:rPr lang="lv-LV" sz="1800" noProof="0" dirty="0" err="1">
              <a:latin typeface="Arial" panose="020B0604020202020204" pitchFamily="34" charset="0"/>
              <a:cs typeface="Arial" panose="020B0604020202020204" pitchFamily="34" charset="0"/>
            </a:rPr>
            <a:t>ietekm</a:t>
          </a:r>
          <a:r>
            <a:rPr lang="en-GB" sz="1800" noProof="0" dirty="0">
              <a:latin typeface="Arial" panose="020B0604020202020204" pitchFamily="34" charset="0"/>
              <a:cs typeface="Arial" panose="020B0604020202020204" pitchFamily="34" charset="0"/>
            </a:rPr>
            <a:t>e</a:t>
          </a:r>
          <a:r>
            <a:rPr lang="en-US" sz="1800" noProof="0" dirty="0">
              <a:latin typeface="Arial" panose="020B0604020202020204" pitchFamily="34" charset="0"/>
              <a:cs typeface="Arial" panose="020B0604020202020204" pitchFamily="34" charset="0"/>
            </a:rPr>
            <a:t> </a:t>
          </a:r>
          <a:r>
            <a:rPr lang="lv-LV" sz="1800" noProof="0" dirty="0">
              <a:latin typeface="Arial" panose="020B0604020202020204" pitchFamily="34" charset="0"/>
              <a:cs typeface="Arial" panose="020B0604020202020204" pitchFamily="34" charset="0"/>
            </a:rPr>
            <a:t>uz</a:t>
          </a:r>
          <a:r>
            <a:rPr lang="en-US" sz="1800" noProof="0" dirty="0">
              <a:latin typeface="Arial" panose="020B0604020202020204" pitchFamily="34" charset="0"/>
              <a:cs typeface="Arial" panose="020B0604020202020204" pitchFamily="34" charset="0"/>
            </a:rPr>
            <a:t> </a:t>
          </a:r>
          <a:r>
            <a:rPr lang="lv-LV" sz="1800" noProof="0" dirty="0">
              <a:latin typeface="Arial" panose="020B0604020202020204" pitchFamily="34" charset="0"/>
              <a:cs typeface="Arial" panose="020B0604020202020204" pitchFamily="34" charset="0"/>
            </a:rPr>
            <a:t>demogrāfijas</a:t>
          </a:r>
          <a:r>
            <a:rPr lang="en-US" sz="1800" noProof="0" dirty="0">
              <a:latin typeface="Arial" panose="020B0604020202020204" pitchFamily="34" charset="0"/>
              <a:cs typeface="Arial" panose="020B0604020202020204" pitchFamily="34" charset="0"/>
            </a:rPr>
            <a:t> </a:t>
          </a:r>
          <a:r>
            <a:rPr lang="lv-LV" sz="1800" noProof="0" dirty="0">
              <a:latin typeface="Arial" panose="020B0604020202020204" pitchFamily="34" charset="0"/>
              <a:cs typeface="Arial" panose="020B0604020202020204" pitchFamily="34" charset="0"/>
            </a:rPr>
            <a:t>attīstību</a:t>
          </a:r>
        </a:p>
      </dgm:t>
    </dgm:pt>
    <dgm:pt modelId="{1E5BC706-B2E4-4B5A-9E63-C2249738E2B5}" type="parTrans" cxnId="{FC68C33B-1B20-4D8A-B7A0-A40F0F20115C}">
      <dgm:prSet/>
      <dgm:spPr/>
      <dgm:t>
        <a:bodyPr/>
        <a:lstStyle/>
        <a:p>
          <a:endParaRPr lang="en-US" sz="1800">
            <a:solidFill>
              <a:schemeClr val="tx1"/>
            </a:solidFill>
          </a:endParaRPr>
        </a:p>
      </dgm:t>
    </dgm:pt>
    <dgm:pt modelId="{E18CDACC-AEFA-4918-8E84-7C38A5028003}" type="sibTrans" cxnId="{FC68C33B-1B20-4D8A-B7A0-A40F0F20115C}">
      <dgm:prSet/>
      <dgm:spPr/>
      <dgm:t>
        <a:bodyPr/>
        <a:lstStyle/>
        <a:p>
          <a:endParaRPr lang="en-US" sz="1800">
            <a:solidFill>
              <a:schemeClr val="tx1"/>
            </a:solidFill>
          </a:endParaRPr>
        </a:p>
      </dgm:t>
    </dgm:pt>
    <dgm:pt modelId="{58C8D0BA-EFA7-46AC-977D-A766CB471560}">
      <dgm:prSet custT="1"/>
      <dgm:spPr/>
      <dgm:t>
        <a:bodyPr/>
        <a:lstStyle/>
        <a:p>
          <a:pPr algn="just"/>
          <a:r>
            <a:rPr lang="en-US" sz="1800" noProof="0" dirty="0">
              <a:latin typeface="Arial" panose="020B0604020202020204" pitchFamily="34" charset="0"/>
              <a:cs typeface="Arial" panose="020B0604020202020204" pitchFamily="34" charset="0"/>
            </a:rPr>
            <a:t>2. NVO, </a:t>
          </a:r>
          <a:r>
            <a:rPr lang="lv-LV" sz="1800" noProof="0" dirty="0">
              <a:latin typeface="Arial" panose="020B0604020202020204" pitchFamily="34" charset="0"/>
              <a:cs typeface="Arial" panose="020B0604020202020204" pitchFamily="34" charset="0"/>
            </a:rPr>
            <a:t>zinātnieku</a:t>
          </a:r>
          <a:r>
            <a:rPr lang="en-US" sz="1800" noProof="0" dirty="0">
              <a:latin typeface="Arial" panose="020B0604020202020204" pitchFamily="34" charset="0"/>
              <a:cs typeface="Arial" panose="020B0604020202020204" pitchFamily="34" charset="0"/>
            </a:rPr>
            <a:t> un </a:t>
          </a:r>
          <a:r>
            <a:rPr lang="lv-LV" sz="1800" noProof="0" dirty="0">
              <a:latin typeface="Arial" panose="020B0604020202020204" pitchFamily="34" charset="0"/>
              <a:cs typeface="Arial" panose="020B0604020202020204" pitchFamily="34" charset="0"/>
            </a:rPr>
            <a:t>ekspertu </a:t>
          </a:r>
          <a:r>
            <a:rPr lang="lv-LV" sz="1800" noProof="0" dirty="0" err="1">
              <a:latin typeface="Arial" panose="020B0604020202020204" pitchFamily="34" charset="0"/>
              <a:cs typeface="Arial" panose="020B0604020202020204" pitchFamily="34" charset="0"/>
            </a:rPr>
            <a:t>viedokļ</a:t>
          </a:r>
          <a:r>
            <a:rPr lang="en-GB" sz="1800" noProof="0" dirty="0" err="1">
              <a:latin typeface="Arial" panose="020B0604020202020204" pitchFamily="34" charset="0"/>
              <a:cs typeface="Arial" panose="020B0604020202020204" pitchFamily="34" charset="0"/>
            </a:rPr>
            <a:t>i</a:t>
          </a:r>
          <a:r>
            <a:rPr lang="en-US" sz="1800" noProof="0" dirty="0">
              <a:latin typeface="Arial" panose="020B0604020202020204" pitchFamily="34" charset="0"/>
              <a:cs typeface="Arial" panose="020B0604020202020204" pitchFamily="34" charset="0"/>
            </a:rPr>
            <a:t> un </a:t>
          </a:r>
          <a:r>
            <a:rPr lang="lv-LV" sz="1800" noProof="0" dirty="0">
              <a:latin typeface="Arial" panose="020B0604020202020204" pitchFamily="34" charset="0"/>
              <a:cs typeface="Arial" panose="020B0604020202020204" pitchFamily="34" charset="0"/>
            </a:rPr>
            <a:t>priekšlikum</a:t>
          </a:r>
          <a:r>
            <a:rPr lang="en-GB" sz="1800" noProof="0" dirty="0" err="1">
              <a:latin typeface="Arial" panose="020B0604020202020204" pitchFamily="34" charset="0"/>
              <a:cs typeface="Arial" panose="020B0604020202020204" pitchFamily="34" charset="0"/>
            </a:rPr>
            <a:t>i</a:t>
          </a:r>
          <a:endParaRPr lang="lv-LV" sz="1800" noProof="0" dirty="0">
            <a:latin typeface="Arial" panose="020B0604020202020204" pitchFamily="34" charset="0"/>
            <a:cs typeface="Arial" panose="020B0604020202020204" pitchFamily="34" charset="0"/>
          </a:endParaRPr>
        </a:p>
      </dgm:t>
    </dgm:pt>
    <dgm:pt modelId="{73938B65-C35E-4A23-8C13-5899ECA2137D}" type="parTrans" cxnId="{1BF66D64-7B61-4FCB-90DD-0F420D273451}">
      <dgm:prSet/>
      <dgm:spPr/>
      <dgm:t>
        <a:bodyPr/>
        <a:lstStyle/>
        <a:p>
          <a:endParaRPr lang="en-US" sz="1800">
            <a:solidFill>
              <a:schemeClr val="tx1"/>
            </a:solidFill>
          </a:endParaRPr>
        </a:p>
      </dgm:t>
    </dgm:pt>
    <dgm:pt modelId="{0C391639-9268-40AD-9DB7-510B2C8269F5}" type="sibTrans" cxnId="{1BF66D64-7B61-4FCB-90DD-0F420D273451}">
      <dgm:prSet/>
      <dgm:spPr/>
      <dgm:t>
        <a:bodyPr/>
        <a:lstStyle/>
        <a:p>
          <a:endParaRPr lang="en-US" sz="1800">
            <a:solidFill>
              <a:schemeClr val="tx1"/>
            </a:solidFill>
          </a:endParaRPr>
        </a:p>
      </dgm:t>
    </dgm:pt>
    <dgm:pt modelId="{19A2E2BD-FE33-4033-9311-15C86F5B7794}">
      <dgm:prSet custT="1"/>
      <dgm:spPr/>
      <dgm:t>
        <a:bodyPr/>
        <a:lstStyle/>
        <a:p>
          <a:pPr algn="just"/>
          <a:r>
            <a:rPr lang="en-US" sz="2000" b="0" noProof="0" dirty="0">
              <a:latin typeface="Arial" panose="020B0604020202020204" pitchFamily="34" charset="0"/>
              <a:cs typeface="Arial" panose="020B0604020202020204" pitchFamily="34" charset="0"/>
            </a:rPr>
            <a:t>3.</a:t>
          </a:r>
          <a:r>
            <a:rPr lang="lv-LV" sz="2000" b="0" noProof="0" dirty="0">
              <a:latin typeface="Arial" panose="020B0604020202020204" pitchFamily="34" charset="0"/>
              <a:cs typeface="Arial" panose="020B0604020202020204" pitchFamily="34" charset="0"/>
            </a:rPr>
            <a:t>Diskusijas</a:t>
          </a:r>
        </a:p>
      </dgm:t>
    </dgm:pt>
    <dgm:pt modelId="{32B699B6-BF83-490C-B9CD-E773EE34103D}" type="parTrans" cxnId="{8ECC10FC-0D78-491F-A3F2-0943096231D4}">
      <dgm:prSet/>
      <dgm:spPr/>
      <dgm:t>
        <a:bodyPr/>
        <a:lstStyle/>
        <a:p>
          <a:endParaRPr lang="en-US" sz="1800">
            <a:solidFill>
              <a:schemeClr val="tx1"/>
            </a:solidFill>
          </a:endParaRPr>
        </a:p>
      </dgm:t>
    </dgm:pt>
    <dgm:pt modelId="{39760D34-9E24-4C11-BBDB-663CD45D1BBD}" type="sibTrans" cxnId="{8ECC10FC-0D78-491F-A3F2-0943096231D4}">
      <dgm:prSet/>
      <dgm:spPr/>
      <dgm:t>
        <a:bodyPr/>
        <a:lstStyle/>
        <a:p>
          <a:endParaRPr lang="en-US" sz="1800">
            <a:solidFill>
              <a:schemeClr val="tx1"/>
            </a:solidFill>
          </a:endParaRPr>
        </a:p>
      </dgm:t>
    </dgm:pt>
    <dgm:pt modelId="{70AB3EA5-021B-4917-87CE-4E69970601A7}">
      <dgm:prSet custT="1"/>
      <dgm:spPr/>
      <dgm:t>
        <a:bodyPr/>
        <a:lstStyle/>
        <a:p>
          <a:pPr algn="just"/>
          <a:r>
            <a:rPr lang="en-GB" sz="2000" b="0" noProof="0" dirty="0">
              <a:latin typeface="Arial" panose="020B0604020202020204" pitchFamily="34" charset="0"/>
              <a:cs typeface="Arial" panose="020B0604020202020204" pitchFamily="34" charset="0"/>
            </a:rPr>
            <a:t>4. </a:t>
          </a:r>
          <a:r>
            <a:rPr lang="en-GB" sz="2000" b="0" noProof="0" dirty="0" err="1">
              <a:latin typeface="Arial" panose="020B0604020202020204" pitchFamily="34" charset="0"/>
              <a:cs typeface="Arial" panose="020B0604020202020204" pitchFamily="34" charset="0"/>
            </a:rPr>
            <a:t>Priekšlikumi</a:t>
          </a:r>
          <a:r>
            <a:rPr lang="en-GB" sz="2000" b="0" noProof="0" dirty="0">
              <a:latin typeface="Arial" panose="020B0604020202020204" pitchFamily="34" charset="0"/>
              <a:cs typeface="Arial" panose="020B0604020202020204" pitchFamily="34" charset="0"/>
            </a:rPr>
            <a:t> </a:t>
          </a:r>
          <a:r>
            <a:rPr lang="en-GB" sz="2000" b="0" noProof="0" dirty="0" err="1">
              <a:latin typeface="Arial" panose="020B0604020202020204" pitchFamily="34" charset="0"/>
              <a:cs typeface="Arial" panose="020B0604020202020204" pitchFamily="34" charset="0"/>
            </a:rPr>
            <a:t>ziņojumā</a:t>
          </a:r>
          <a:endParaRPr lang="lv-LV" sz="2000" b="0" noProof="0" dirty="0">
            <a:latin typeface="Arial" panose="020B0604020202020204" pitchFamily="34" charset="0"/>
            <a:cs typeface="Arial" panose="020B0604020202020204" pitchFamily="34" charset="0"/>
          </a:endParaRPr>
        </a:p>
      </dgm:t>
    </dgm:pt>
    <dgm:pt modelId="{A23BCA8F-7DCE-4FDF-8869-54E7CF910C7A}" type="parTrans" cxnId="{37AB5CF8-267B-4D47-8984-4A238F84317C}">
      <dgm:prSet/>
      <dgm:spPr/>
      <dgm:t>
        <a:bodyPr/>
        <a:lstStyle/>
        <a:p>
          <a:endParaRPr lang="lv-LV"/>
        </a:p>
      </dgm:t>
    </dgm:pt>
    <dgm:pt modelId="{DE13507F-0A9A-4D20-AB4E-9F43D686F565}" type="sibTrans" cxnId="{37AB5CF8-267B-4D47-8984-4A238F84317C}">
      <dgm:prSet/>
      <dgm:spPr/>
      <dgm:t>
        <a:bodyPr/>
        <a:lstStyle/>
        <a:p>
          <a:endParaRPr lang="lv-LV"/>
        </a:p>
      </dgm:t>
    </dgm:pt>
    <dgm:pt modelId="{E357F218-9BB2-8743-B1EF-ADE056EB582A}" type="pres">
      <dgm:prSet presAssocID="{7788E5CF-AF25-4FB3-AB80-CB6691AA3B89}" presName="linear" presStyleCnt="0">
        <dgm:presLayoutVars>
          <dgm:animLvl val="lvl"/>
          <dgm:resizeHandles val="exact"/>
        </dgm:presLayoutVars>
      </dgm:prSet>
      <dgm:spPr/>
    </dgm:pt>
    <dgm:pt modelId="{12888E74-D042-1F47-933E-59B3AA7CA4B1}" type="pres">
      <dgm:prSet presAssocID="{63FF609E-533D-472F-B4B9-56541817DF0C}" presName="parentText" presStyleLbl="node1" presStyleIdx="0" presStyleCnt="4" custScaleY="188562" custLinFactY="-135994" custLinFactNeighborX="-261" custLinFactNeighborY="-200000">
        <dgm:presLayoutVars>
          <dgm:chMax val="0"/>
          <dgm:bulletEnabled val="1"/>
        </dgm:presLayoutVars>
      </dgm:prSet>
      <dgm:spPr/>
    </dgm:pt>
    <dgm:pt modelId="{4F040E39-A781-8741-8FEE-92F175809EF2}" type="pres">
      <dgm:prSet presAssocID="{E18CDACC-AEFA-4918-8E84-7C38A5028003}" presName="spacer" presStyleCnt="0"/>
      <dgm:spPr/>
    </dgm:pt>
    <dgm:pt modelId="{DC7086B1-1778-2743-98FE-2E771F976760}" type="pres">
      <dgm:prSet presAssocID="{58C8D0BA-EFA7-46AC-977D-A766CB471560}" presName="parentText" presStyleLbl="node1" presStyleIdx="1" presStyleCnt="4" custScaleX="100000" custScaleY="167662" custLinFactY="-28465" custLinFactNeighborX="983" custLinFactNeighborY="-100000">
        <dgm:presLayoutVars>
          <dgm:chMax val="0"/>
          <dgm:bulletEnabled val="1"/>
        </dgm:presLayoutVars>
      </dgm:prSet>
      <dgm:spPr/>
    </dgm:pt>
    <dgm:pt modelId="{7E527ABA-2AC3-1644-B23B-FBBCC08E92B6}" type="pres">
      <dgm:prSet presAssocID="{0C391639-9268-40AD-9DB7-510B2C8269F5}" presName="spacer" presStyleCnt="0"/>
      <dgm:spPr/>
    </dgm:pt>
    <dgm:pt modelId="{800F03E4-F867-0B4C-8A2F-240085DD7462}" type="pres">
      <dgm:prSet presAssocID="{19A2E2BD-FE33-4033-9311-15C86F5B7794}" presName="parentText" presStyleLbl="node1" presStyleIdx="2" presStyleCnt="4" custScaleY="151791" custLinFactY="-55059" custLinFactNeighborX="-117" custLinFactNeighborY="-100000">
        <dgm:presLayoutVars>
          <dgm:chMax val="0"/>
          <dgm:bulletEnabled val="1"/>
        </dgm:presLayoutVars>
      </dgm:prSet>
      <dgm:spPr/>
    </dgm:pt>
    <dgm:pt modelId="{BC093729-63BF-4AD9-9F78-F3C84AAEA1A9}" type="pres">
      <dgm:prSet presAssocID="{39760D34-9E24-4C11-BBDB-663CD45D1BBD}" presName="spacer" presStyleCnt="0"/>
      <dgm:spPr/>
    </dgm:pt>
    <dgm:pt modelId="{262E823B-74F7-4B31-8262-B3E1CEE1A646}" type="pres">
      <dgm:prSet presAssocID="{70AB3EA5-021B-4917-87CE-4E69970601A7}" presName="parentText" presStyleLbl="node1" presStyleIdx="3" presStyleCnt="4" custScaleY="120176" custLinFactY="-80018" custLinFactNeighborX="-117" custLinFactNeighborY="-100000">
        <dgm:presLayoutVars>
          <dgm:chMax val="0"/>
          <dgm:bulletEnabled val="1"/>
        </dgm:presLayoutVars>
      </dgm:prSet>
      <dgm:spPr/>
    </dgm:pt>
  </dgm:ptLst>
  <dgm:cxnLst>
    <dgm:cxn modelId="{6B0D8C02-B90B-DA40-8B1C-468CE20EA83B}" type="presOf" srcId="{7788E5CF-AF25-4FB3-AB80-CB6691AA3B89}" destId="{E357F218-9BB2-8743-B1EF-ADE056EB582A}" srcOrd="0" destOrd="0" presId="urn:microsoft.com/office/officeart/2005/8/layout/vList2"/>
    <dgm:cxn modelId="{C0F7D636-0058-B048-B9BE-CA5FAF8CF9BB}" type="presOf" srcId="{58C8D0BA-EFA7-46AC-977D-A766CB471560}" destId="{DC7086B1-1778-2743-98FE-2E771F976760}" srcOrd="0" destOrd="0" presId="urn:microsoft.com/office/officeart/2005/8/layout/vList2"/>
    <dgm:cxn modelId="{FC68C33B-1B20-4D8A-B7A0-A40F0F20115C}" srcId="{7788E5CF-AF25-4FB3-AB80-CB6691AA3B89}" destId="{63FF609E-533D-472F-B4B9-56541817DF0C}" srcOrd="0" destOrd="0" parTransId="{1E5BC706-B2E4-4B5A-9E63-C2249738E2B5}" sibTransId="{E18CDACC-AEFA-4918-8E84-7C38A5028003}"/>
    <dgm:cxn modelId="{1BF66D64-7B61-4FCB-90DD-0F420D273451}" srcId="{7788E5CF-AF25-4FB3-AB80-CB6691AA3B89}" destId="{58C8D0BA-EFA7-46AC-977D-A766CB471560}" srcOrd="1" destOrd="0" parTransId="{73938B65-C35E-4A23-8C13-5899ECA2137D}" sibTransId="{0C391639-9268-40AD-9DB7-510B2C8269F5}"/>
    <dgm:cxn modelId="{A2787C46-1F8C-714C-B6DD-A6FC10CAC265}" type="presOf" srcId="{19A2E2BD-FE33-4033-9311-15C86F5B7794}" destId="{800F03E4-F867-0B4C-8A2F-240085DD7462}" srcOrd="0" destOrd="0" presId="urn:microsoft.com/office/officeart/2005/8/layout/vList2"/>
    <dgm:cxn modelId="{C0390FA6-A054-41F6-9B94-C5561AEAC0F3}" type="presOf" srcId="{70AB3EA5-021B-4917-87CE-4E69970601A7}" destId="{262E823B-74F7-4B31-8262-B3E1CEE1A646}" srcOrd="0" destOrd="0" presId="urn:microsoft.com/office/officeart/2005/8/layout/vList2"/>
    <dgm:cxn modelId="{E8A2FBAF-5A37-514C-A270-1EB22DDA54BC}" type="presOf" srcId="{63FF609E-533D-472F-B4B9-56541817DF0C}" destId="{12888E74-D042-1F47-933E-59B3AA7CA4B1}" srcOrd="0" destOrd="0" presId="urn:microsoft.com/office/officeart/2005/8/layout/vList2"/>
    <dgm:cxn modelId="{37AB5CF8-267B-4D47-8984-4A238F84317C}" srcId="{7788E5CF-AF25-4FB3-AB80-CB6691AA3B89}" destId="{70AB3EA5-021B-4917-87CE-4E69970601A7}" srcOrd="3" destOrd="0" parTransId="{A23BCA8F-7DCE-4FDF-8869-54E7CF910C7A}" sibTransId="{DE13507F-0A9A-4D20-AB4E-9F43D686F565}"/>
    <dgm:cxn modelId="{8ECC10FC-0D78-491F-A3F2-0943096231D4}" srcId="{7788E5CF-AF25-4FB3-AB80-CB6691AA3B89}" destId="{19A2E2BD-FE33-4033-9311-15C86F5B7794}" srcOrd="2" destOrd="0" parTransId="{32B699B6-BF83-490C-B9CD-E773EE34103D}" sibTransId="{39760D34-9E24-4C11-BBDB-663CD45D1BBD}"/>
    <dgm:cxn modelId="{0FE35DB8-0D83-664E-888C-5979557E7059}" type="presParOf" srcId="{E357F218-9BB2-8743-B1EF-ADE056EB582A}" destId="{12888E74-D042-1F47-933E-59B3AA7CA4B1}" srcOrd="0" destOrd="0" presId="urn:microsoft.com/office/officeart/2005/8/layout/vList2"/>
    <dgm:cxn modelId="{DA424294-3B5E-0B4D-A6A9-49EBEE38217B}" type="presParOf" srcId="{E357F218-9BB2-8743-B1EF-ADE056EB582A}" destId="{4F040E39-A781-8741-8FEE-92F175809EF2}" srcOrd="1" destOrd="0" presId="urn:microsoft.com/office/officeart/2005/8/layout/vList2"/>
    <dgm:cxn modelId="{5DE467E1-60C6-7649-931E-21F91FFBD9A6}" type="presParOf" srcId="{E357F218-9BB2-8743-B1EF-ADE056EB582A}" destId="{DC7086B1-1778-2743-98FE-2E771F976760}" srcOrd="2" destOrd="0" presId="urn:microsoft.com/office/officeart/2005/8/layout/vList2"/>
    <dgm:cxn modelId="{B21CC2BC-D6E9-4F47-8A5A-0B59EBD9BA06}" type="presParOf" srcId="{E357F218-9BB2-8743-B1EF-ADE056EB582A}" destId="{7E527ABA-2AC3-1644-B23B-FBBCC08E92B6}" srcOrd="3" destOrd="0" presId="urn:microsoft.com/office/officeart/2005/8/layout/vList2"/>
    <dgm:cxn modelId="{C402B34E-4E2F-D04B-947D-294F8420D0BF}" type="presParOf" srcId="{E357F218-9BB2-8743-B1EF-ADE056EB582A}" destId="{800F03E4-F867-0B4C-8A2F-240085DD7462}" srcOrd="4" destOrd="0" presId="urn:microsoft.com/office/officeart/2005/8/layout/vList2"/>
    <dgm:cxn modelId="{05D10355-1945-45D0-AA1B-006FCB760CE4}" type="presParOf" srcId="{E357F218-9BB2-8743-B1EF-ADE056EB582A}" destId="{BC093729-63BF-4AD9-9F78-F3C84AAEA1A9}" srcOrd="5" destOrd="0" presId="urn:microsoft.com/office/officeart/2005/8/layout/vList2"/>
    <dgm:cxn modelId="{43FC7488-96D6-4113-9B2A-02A3442DE78B}" type="presParOf" srcId="{E357F218-9BB2-8743-B1EF-ADE056EB582A}" destId="{262E823B-74F7-4B31-8262-B3E1CEE1A646}"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88E5CF-AF25-4FB3-AB80-CB6691AA3B89}" type="doc">
      <dgm:prSet loTypeId="urn:microsoft.com/office/officeart/2005/8/layout/vList2" loCatId="list" qsTypeId="urn:microsoft.com/office/officeart/2005/8/quickstyle/simple4" qsCatId="simple" csTypeId="urn:microsoft.com/office/officeart/2005/8/colors/accent1_4" csCatId="accent1" phldr="1"/>
      <dgm:spPr/>
      <dgm:t>
        <a:bodyPr/>
        <a:lstStyle/>
        <a:p>
          <a:endParaRPr lang="en-US"/>
        </a:p>
      </dgm:t>
    </dgm:pt>
    <dgm:pt modelId="{63FF609E-533D-472F-B4B9-56541817DF0C}">
      <dgm:prSet/>
      <dgm:spPr/>
      <dgm:t>
        <a:bodyPr/>
        <a:lstStyle/>
        <a:p>
          <a:pPr algn="ctr"/>
          <a:r>
            <a:rPr lang="en-US" noProof="0" dirty="0">
              <a:latin typeface="Arial" panose="020B0604020202020204" pitchFamily="34" charset="0"/>
              <a:cs typeface="Arial" panose="020B0604020202020204" pitchFamily="34" charset="0"/>
            </a:rPr>
            <a:t> I </a:t>
          </a:r>
          <a:r>
            <a:rPr lang="lv-LV" noProof="0" dirty="0">
              <a:latin typeface="Arial" panose="020B0604020202020204" pitchFamily="34" charset="0"/>
              <a:cs typeface="Arial" panose="020B0604020202020204" pitchFamily="34" charset="0"/>
            </a:rPr>
            <a:t>Ikviens bērns ir vērtība</a:t>
          </a:r>
        </a:p>
      </dgm:t>
    </dgm:pt>
    <dgm:pt modelId="{1E5BC706-B2E4-4B5A-9E63-C2249738E2B5}" type="parTrans" cxnId="{FC68C33B-1B20-4D8A-B7A0-A40F0F20115C}">
      <dgm:prSet/>
      <dgm:spPr/>
      <dgm:t>
        <a:bodyPr/>
        <a:lstStyle/>
        <a:p>
          <a:endParaRPr lang="en-US"/>
        </a:p>
      </dgm:t>
    </dgm:pt>
    <dgm:pt modelId="{E18CDACC-AEFA-4918-8E84-7C38A5028003}" type="sibTrans" cxnId="{FC68C33B-1B20-4D8A-B7A0-A40F0F20115C}">
      <dgm:prSet/>
      <dgm:spPr/>
      <dgm:t>
        <a:bodyPr/>
        <a:lstStyle/>
        <a:p>
          <a:endParaRPr lang="en-US"/>
        </a:p>
      </dgm:t>
    </dgm:pt>
    <dgm:pt modelId="{58C8D0BA-EFA7-46AC-977D-A766CB471560}">
      <dgm:prSet/>
      <dgm:spPr/>
      <dgm:t>
        <a:bodyPr/>
        <a:lstStyle/>
        <a:p>
          <a:pPr algn="ctr"/>
          <a:r>
            <a:rPr lang="en-US" noProof="0">
              <a:latin typeface="Arial" panose="020B0604020202020204" pitchFamily="34" charset="0"/>
              <a:cs typeface="Arial" panose="020B0604020202020204" pitchFamily="34" charset="0"/>
            </a:rPr>
            <a:t>II </a:t>
          </a:r>
          <a:r>
            <a:rPr lang="lv-LV" noProof="0">
              <a:latin typeface="Arial" panose="020B0604020202020204" pitchFamily="34" charset="0"/>
              <a:cs typeface="Arial" panose="020B0604020202020204" pitchFamily="34" charset="0"/>
            </a:rPr>
            <a:t>Kvalitatīva dzīves</a:t>
          </a:r>
          <a:r>
            <a:rPr lang="en-US" noProof="0">
              <a:latin typeface="Arial" panose="020B0604020202020204" pitchFamily="34" charset="0"/>
              <a:cs typeface="Arial" panose="020B0604020202020204" pitchFamily="34" charset="0"/>
            </a:rPr>
            <a:t> vide</a:t>
          </a:r>
          <a:endParaRPr lang="lv-LV" noProof="0" dirty="0">
            <a:latin typeface="Arial" panose="020B0604020202020204" pitchFamily="34" charset="0"/>
            <a:cs typeface="Arial" panose="020B0604020202020204" pitchFamily="34" charset="0"/>
          </a:endParaRPr>
        </a:p>
      </dgm:t>
    </dgm:pt>
    <dgm:pt modelId="{73938B65-C35E-4A23-8C13-5899ECA2137D}" type="parTrans" cxnId="{1BF66D64-7B61-4FCB-90DD-0F420D273451}">
      <dgm:prSet/>
      <dgm:spPr/>
      <dgm:t>
        <a:bodyPr/>
        <a:lstStyle/>
        <a:p>
          <a:endParaRPr lang="en-US"/>
        </a:p>
      </dgm:t>
    </dgm:pt>
    <dgm:pt modelId="{0C391639-9268-40AD-9DB7-510B2C8269F5}" type="sibTrans" cxnId="{1BF66D64-7B61-4FCB-90DD-0F420D273451}">
      <dgm:prSet/>
      <dgm:spPr/>
      <dgm:t>
        <a:bodyPr/>
        <a:lstStyle/>
        <a:p>
          <a:endParaRPr lang="en-US"/>
        </a:p>
      </dgm:t>
    </dgm:pt>
    <dgm:pt modelId="{19A2E2BD-FE33-4033-9311-15C86F5B7794}">
      <dgm:prSet/>
      <dgm:spPr/>
      <dgm:t>
        <a:bodyPr/>
        <a:lstStyle/>
        <a:p>
          <a:pPr algn="ctr"/>
          <a:r>
            <a:rPr lang="en-US" noProof="0" dirty="0">
              <a:latin typeface="Arial" panose="020B0604020202020204" pitchFamily="34" charset="0"/>
              <a:cs typeface="Arial" panose="020B0604020202020204" pitchFamily="34" charset="0"/>
            </a:rPr>
            <a:t>III I</a:t>
          </a:r>
          <a:r>
            <a:rPr lang="lv-LV" noProof="0" dirty="0" err="1">
              <a:latin typeface="Arial" panose="020B0604020202020204" pitchFamily="34" charset="0"/>
              <a:cs typeface="Arial" panose="020B0604020202020204" pitchFamily="34" charset="0"/>
            </a:rPr>
            <a:t>edzīvotāju</a:t>
          </a:r>
          <a:r>
            <a:rPr lang="lv-LV" noProof="0" dirty="0">
              <a:latin typeface="Arial" panose="020B0604020202020204" pitchFamily="34" charset="0"/>
              <a:cs typeface="Arial" panose="020B0604020202020204" pitchFamily="34" charset="0"/>
            </a:rPr>
            <a:t> migrācija un </a:t>
          </a:r>
          <a:r>
            <a:rPr lang="lv-LV" noProof="0" dirty="0" err="1">
              <a:latin typeface="Arial" panose="020B0604020202020204" pitchFamily="34" charset="0"/>
              <a:cs typeface="Arial" panose="020B0604020202020204" pitchFamily="34" charset="0"/>
            </a:rPr>
            <a:t>remigrācijas</a:t>
          </a:r>
          <a:r>
            <a:rPr lang="lv-LV" noProof="0" dirty="0">
              <a:latin typeface="Arial" panose="020B0604020202020204" pitchFamily="34" charset="0"/>
              <a:cs typeface="Arial" panose="020B0604020202020204" pitchFamily="34" charset="0"/>
            </a:rPr>
            <a:t> veicināšana</a:t>
          </a:r>
        </a:p>
      </dgm:t>
    </dgm:pt>
    <dgm:pt modelId="{32B699B6-BF83-490C-B9CD-E773EE34103D}" type="parTrans" cxnId="{8ECC10FC-0D78-491F-A3F2-0943096231D4}">
      <dgm:prSet/>
      <dgm:spPr/>
      <dgm:t>
        <a:bodyPr/>
        <a:lstStyle/>
        <a:p>
          <a:endParaRPr lang="en-US"/>
        </a:p>
      </dgm:t>
    </dgm:pt>
    <dgm:pt modelId="{39760D34-9E24-4C11-BBDB-663CD45D1BBD}" type="sibTrans" cxnId="{8ECC10FC-0D78-491F-A3F2-0943096231D4}">
      <dgm:prSet/>
      <dgm:spPr/>
      <dgm:t>
        <a:bodyPr/>
        <a:lstStyle/>
        <a:p>
          <a:endParaRPr lang="en-US"/>
        </a:p>
      </dgm:t>
    </dgm:pt>
    <dgm:pt modelId="{E357F218-9BB2-8743-B1EF-ADE056EB582A}" type="pres">
      <dgm:prSet presAssocID="{7788E5CF-AF25-4FB3-AB80-CB6691AA3B89}" presName="linear" presStyleCnt="0">
        <dgm:presLayoutVars>
          <dgm:animLvl val="lvl"/>
          <dgm:resizeHandles val="exact"/>
        </dgm:presLayoutVars>
      </dgm:prSet>
      <dgm:spPr/>
    </dgm:pt>
    <dgm:pt modelId="{12888E74-D042-1F47-933E-59B3AA7CA4B1}" type="pres">
      <dgm:prSet presAssocID="{63FF609E-533D-472F-B4B9-56541817DF0C}" presName="parentText" presStyleLbl="node1" presStyleIdx="0" presStyleCnt="3">
        <dgm:presLayoutVars>
          <dgm:chMax val="0"/>
          <dgm:bulletEnabled val="1"/>
        </dgm:presLayoutVars>
      </dgm:prSet>
      <dgm:spPr/>
    </dgm:pt>
    <dgm:pt modelId="{4F040E39-A781-8741-8FEE-92F175809EF2}" type="pres">
      <dgm:prSet presAssocID="{E18CDACC-AEFA-4918-8E84-7C38A5028003}" presName="spacer" presStyleCnt="0"/>
      <dgm:spPr/>
    </dgm:pt>
    <dgm:pt modelId="{DC7086B1-1778-2743-98FE-2E771F976760}" type="pres">
      <dgm:prSet presAssocID="{58C8D0BA-EFA7-46AC-977D-A766CB471560}" presName="parentText" presStyleLbl="node1" presStyleIdx="1" presStyleCnt="3">
        <dgm:presLayoutVars>
          <dgm:chMax val="0"/>
          <dgm:bulletEnabled val="1"/>
        </dgm:presLayoutVars>
      </dgm:prSet>
      <dgm:spPr/>
    </dgm:pt>
    <dgm:pt modelId="{7E527ABA-2AC3-1644-B23B-FBBCC08E92B6}" type="pres">
      <dgm:prSet presAssocID="{0C391639-9268-40AD-9DB7-510B2C8269F5}" presName="spacer" presStyleCnt="0"/>
      <dgm:spPr/>
    </dgm:pt>
    <dgm:pt modelId="{800F03E4-F867-0B4C-8A2F-240085DD7462}" type="pres">
      <dgm:prSet presAssocID="{19A2E2BD-FE33-4033-9311-15C86F5B7794}" presName="parentText" presStyleLbl="node1" presStyleIdx="2" presStyleCnt="3" custLinFactNeighborX="690" custLinFactNeighborY="26228">
        <dgm:presLayoutVars>
          <dgm:chMax val="0"/>
          <dgm:bulletEnabled val="1"/>
        </dgm:presLayoutVars>
      </dgm:prSet>
      <dgm:spPr/>
    </dgm:pt>
  </dgm:ptLst>
  <dgm:cxnLst>
    <dgm:cxn modelId="{6B0D8C02-B90B-DA40-8B1C-468CE20EA83B}" type="presOf" srcId="{7788E5CF-AF25-4FB3-AB80-CB6691AA3B89}" destId="{E357F218-9BB2-8743-B1EF-ADE056EB582A}" srcOrd="0" destOrd="0" presId="urn:microsoft.com/office/officeart/2005/8/layout/vList2"/>
    <dgm:cxn modelId="{C0F7D636-0058-B048-B9BE-CA5FAF8CF9BB}" type="presOf" srcId="{58C8D0BA-EFA7-46AC-977D-A766CB471560}" destId="{DC7086B1-1778-2743-98FE-2E771F976760}" srcOrd="0" destOrd="0" presId="urn:microsoft.com/office/officeart/2005/8/layout/vList2"/>
    <dgm:cxn modelId="{FC68C33B-1B20-4D8A-B7A0-A40F0F20115C}" srcId="{7788E5CF-AF25-4FB3-AB80-CB6691AA3B89}" destId="{63FF609E-533D-472F-B4B9-56541817DF0C}" srcOrd="0" destOrd="0" parTransId="{1E5BC706-B2E4-4B5A-9E63-C2249738E2B5}" sibTransId="{E18CDACC-AEFA-4918-8E84-7C38A5028003}"/>
    <dgm:cxn modelId="{1BF66D64-7B61-4FCB-90DD-0F420D273451}" srcId="{7788E5CF-AF25-4FB3-AB80-CB6691AA3B89}" destId="{58C8D0BA-EFA7-46AC-977D-A766CB471560}" srcOrd="1" destOrd="0" parTransId="{73938B65-C35E-4A23-8C13-5899ECA2137D}" sibTransId="{0C391639-9268-40AD-9DB7-510B2C8269F5}"/>
    <dgm:cxn modelId="{A2787C46-1F8C-714C-B6DD-A6FC10CAC265}" type="presOf" srcId="{19A2E2BD-FE33-4033-9311-15C86F5B7794}" destId="{800F03E4-F867-0B4C-8A2F-240085DD7462}" srcOrd="0" destOrd="0" presId="urn:microsoft.com/office/officeart/2005/8/layout/vList2"/>
    <dgm:cxn modelId="{E8A2FBAF-5A37-514C-A270-1EB22DDA54BC}" type="presOf" srcId="{63FF609E-533D-472F-B4B9-56541817DF0C}" destId="{12888E74-D042-1F47-933E-59B3AA7CA4B1}" srcOrd="0" destOrd="0" presId="urn:microsoft.com/office/officeart/2005/8/layout/vList2"/>
    <dgm:cxn modelId="{8ECC10FC-0D78-491F-A3F2-0943096231D4}" srcId="{7788E5CF-AF25-4FB3-AB80-CB6691AA3B89}" destId="{19A2E2BD-FE33-4033-9311-15C86F5B7794}" srcOrd="2" destOrd="0" parTransId="{32B699B6-BF83-490C-B9CD-E773EE34103D}" sibTransId="{39760D34-9E24-4C11-BBDB-663CD45D1BBD}"/>
    <dgm:cxn modelId="{0FE35DB8-0D83-664E-888C-5979557E7059}" type="presParOf" srcId="{E357F218-9BB2-8743-B1EF-ADE056EB582A}" destId="{12888E74-D042-1F47-933E-59B3AA7CA4B1}" srcOrd="0" destOrd="0" presId="urn:microsoft.com/office/officeart/2005/8/layout/vList2"/>
    <dgm:cxn modelId="{DA424294-3B5E-0B4D-A6A9-49EBEE38217B}" type="presParOf" srcId="{E357F218-9BB2-8743-B1EF-ADE056EB582A}" destId="{4F040E39-A781-8741-8FEE-92F175809EF2}" srcOrd="1" destOrd="0" presId="urn:microsoft.com/office/officeart/2005/8/layout/vList2"/>
    <dgm:cxn modelId="{5DE467E1-60C6-7649-931E-21F91FFBD9A6}" type="presParOf" srcId="{E357F218-9BB2-8743-B1EF-ADE056EB582A}" destId="{DC7086B1-1778-2743-98FE-2E771F976760}" srcOrd="2" destOrd="0" presId="urn:microsoft.com/office/officeart/2005/8/layout/vList2"/>
    <dgm:cxn modelId="{B21CC2BC-D6E9-4F47-8A5A-0B59EBD9BA06}" type="presParOf" srcId="{E357F218-9BB2-8743-B1EF-ADE056EB582A}" destId="{7E527ABA-2AC3-1644-B23B-FBBCC08E92B6}" srcOrd="3" destOrd="0" presId="urn:microsoft.com/office/officeart/2005/8/layout/vList2"/>
    <dgm:cxn modelId="{C402B34E-4E2F-D04B-947D-294F8420D0BF}" type="presParOf" srcId="{E357F218-9BB2-8743-B1EF-ADE056EB582A}" destId="{800F03E4-F867-0B4C-8A2F-240085DD7462}"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CC7C91E-A29B-8E49-B742-E284B203E3F2}" type="doc">
      <dgm:prSet loTypeId="urn:microsoft.com/office/officeart/2005/8/layout/process4" loCatId="list" qsTypeId="urn:microsoft.com/office/officeart/2005/8/quickstyle/simple4" qsCatId="simple" csTypeId="urn:microsoft.com/office/officeart/2005/8/colors/accent1_3" csCatId="accent1" phldr="1"/>
      <dgm:spPr/>
      <dgm:t>
        <a:bodyPr/>
        <a:lstStyle/>
        <a:p>
          <a:endParaRPr lang="en-GB"/>
        </a:p>
      </dgm:t>
    </dgm:pt>
    <dgm:pt modelId="{FFC2AF56-D082-4C4D-B678-49A03B623D7A}">
      <dgm:prSet/>
      <dgm:spPr/>
      <dgm:t>
        <a:bodyPr/>
        <a:lstStyle/>
        <a:p>
          <a:r>
            <a:rPr lang="lv-LV" noProof="0" dirty="0">
              <a:latin typeface="Arial" panose="020B0604020202020204" pitchFamily="34" charset="0"/>
              <a:cs typeface="Arial" panose="020B0604020202020204" pitchFamily="34" charset="0"/>
            </a:rPr>
            <a:t> </a:t>
          </a:r>
          <a:r>
            <a:rPr lang="en-US" noProof="0" dirty="0">
              <a:latin typeface="Arial" panose="020B0604020202020204" pitchFamily="34" charset="0"/>
              <a:cs typeface="Arial" panose="020B0604020202020204" pitchFamily="34" charset="0"/>
            </a:rPr>
            <a:t>22. o</a:t>
          </a:r>
          <a:r>
            <a:rPr lang="lv-LV" noProof="0" dirty="0" err="1">
              <a:latin typeface="Arial" panose="020B0604020202020204" pitchFamily="34" charset="0"/>
              <a:cs typeface="Arial" panose="020B0604020202020204" pitchFamily="34" charset="0"/>
            </a:rPr>
            <a:t>ktobrī</a:t>
          </a:r>
          <a:r>
            <a:rPr lang="lv-LV" noProof="0" dirty="0">
              <a:latin typeface="Arial" panose="020B0604020202020204" pitchFamily="34" charset="0"/>
              <a:cs typeface="Arial" panose="020B0604020202020204" pitchFamily="34" charset="0"/>
            </a:rPr>
            <a:t> tiesību aktu portālā nodots publiskajai apspriešanai</a:t>
          </a:r>
        </a:p>
      </dgm:t>
    </dgm:pt>
    <dgm:pt modelId="{534C2453-2FE4-6344-B898-5835C1E2E0CE}" type="parTrans" cxnId="{3FD10952-2CC4-BF42-AD2B-2E2A8A8769B9}">
      <dgm:prSet/>
      <dgm:spPr/>
      <dgm:t>
        <a:bodyPr/>
        <a:lstStyle/>
        <a:p>
          <a:endParaRPr lang="en-GB"/>
        </a:p>
      </dgm:t>
    </dgm:pt>
    <dgm:pt modelId="{57B0727E-12C9-514E-AB56-1C2D34504810}" type="sibTrans" cxnId="{3FD10952-2CC4-BF42-AD2B-2E2A8A8769B9}">
      <dgm:prSet/>
      <dgm:spPr/>
      <dgm:t>
        <a:bodyPr/>
        <a:lstStyle/>
        <a:p>
          <a:endParaRPr lang="en-GB"/>
        </a:p>
      </dgm:t>
    </dgm:pt>
    <dgm:pt modelId="{45AD8AF9-78E8-4940-9C7C-8AE1A14BD83A}">
      <dgm:prSet/>
      <dgm:spPr/>
      <dgm:t>
        <a:bodyPr/>
        <a:lstStyle/>
        <a:p>
          <a:r>
            <a:rPr lang="en-US" noProof="0" dirty="0">
              <a:latin typeface="Arial" panose="020B0604020202020204" pitchFamily="34" charset="0"/>
              <a:cs typeface="Arial" panose="020B0604020202020204" pitchFamily="34" charset="0"/>
            </a:rPr>
            <a:t>5. </a:t>
          </a:r>
          <a:r>
            <a:rPr lang="en-US" noProof="0" dirty="0" err="1">
              <a:latin typeface="Arial" panose="020B0604020202020204" pitchFamily="34" charset="0"/>
              <a:cs typeface="Arial" panose="020B0604020202020204" pitchFamily="34" charset="0"/>
            </a:rPr>
            <a:t>novembrī</a:t>
          </a:r>
          <a:r>
            <a:rPr lang="en-US" noProof="0" dirty="0">
              <a:latin typeface="Arial" panose="020B0604020202020204" pitchFamily="34" charset="0"/>
              <a:cs typeface="Arial" panose="020B0604020202020204" pitchFamily="34" charset="0"/>
            </a:rPr>
            <a:t> z</a:t>
          </a:r>
          <a:r>
            <a:rPr lang="lv-LV" noProof="0" dirty="0" err="1">
              <a:latin typeface="Arial" panose="020B0604020202020204" pitchFamily="34" charset="0"/>
              <a:cs typeface="Arial" panose="020B0604020202020204" pitchFamily="34" charset="0"/>
            </a:rPr>
            <a:t>iņojuma</a:t>
          </a:r>
          <a:r>
            <a:rPr lang="lv-LV" noProof="0" dirty="0">
              <a:latin typeface="Arial" panose="020B0604020202020204" pitchFamily="34" charset="0"/>
              <a:cs typeface="Arial" panose="020B0604020202020204" pitchFamily="34" charset="0"/>
            </a:rPr>
            <a:t> izskatīšana Demogrāfisko </a:t>
          </a:r>
          <a:r>
            <a:rPr lang="en-US" noProof="0" dirty="0">
              <a:latin typeface="Arial" panose="020B0604020202020204" pitchFamily="34" charset="0"/>
              <a:cs typeface="Arial" panose="020B0604020202020204" pitchFamily="34" charset="0"/>
            </a:rPr>
            <a:t>lietu </a:t>
          </a:r>
          <a:r>
            <a:rPr lang="lv-LV" noProof="0" dirty="0">
              <a:latin typeface="Arial" panose="020B0604020202020204" pitchFamily="34" charset="0"/>
              <a:cs typeface="Arial" panose="020B0604020202020204" pitchFamily="34" charset="0"/>
            </a:rPr>
            <a:t>padomē</a:t>
          </a:r>
        </a:p>
      </dgm:t>
    </dgm:pt>
    <dgm:pt modelId="{F3778BCC-7765-7C43-8027-4F0DEF96774E}" type="parTrans" cxnId="{0E9072D9-BC37-1045-9A3C-9139753F0FD3}">
      <dgm:prSet/>
      <dgm:spPr/>
      <dgm:t>
        <a:bodyPr/>
        <a:lstStyle/>
        <a:p>
          <a:endParaRPr lang="en-GB"/>
        </a:p>
      </dgm:t>
    </dgm:pt>
    <dgm:pt modelId="{9AC39C3D-266C-0D41-91C1-F2AA8998B855}" type="sibTrans" cxnId="{0E9072D9-BC37-1045-9A3C-9139753F0FD3}">
      <dgm:prSet/>
      <dgm:spPr/>
      <dgm:t>
        <a:bodyPr/>
        <a:lstStyle/>
        <a:p>
          <a:endParaRPr lang="en-GB"/>
        </a:p>
      </dgm:t>
    </dgm:pt>
    <dgm:pt modelId="{7B2C4A53-6C0C-9441-90EA-8CBC2120F9BD}">
      <dgm:prSet/>
      <dgm:spPr/>
      <dgm:t>
        <a:bodyPr/>
        <a:lstStyle/>
        <a:p>
          <a:r>
            <a:rPr lang="lv-LV" noProof="0" dirty="0">
              <a:latin typeface="Arial" panose="020B0604020202020204" pitchFamily="34" charset="0"/>
              <a:cs typeface="Arial" panose="020B0604020202020204" pitchFamily="34" charset="0"/>
            </a:rPr>
            <a:t>Ziņojuma iesniegšana Ministru kabinetā</a:t>
          </a:r>
        </a:p>
      </dgm:t>
    </dgm:pt>
    <dgm:pt modelId="{CFC79E30-A957-CD4B-BED7-A56828A7D9EC}" type="parTrans" cxnId="{7403A661-D4B0-F045-9618-9A76C3BFDEAA}">
      <dgm:prSet/>
      <dgm:spPr/>
      <dgm:t>
        <a:bodyPr/>
        <a:lstStyle/>
        <a:p>
          <a:endParaRPr lang="en-GB"/>
        </a:p>
      </dgm:t>
    </dgm:pt>
    <dgm:pt modelId="{1A339817-9F9C-CC42-A2BC-55599EEA43E9}" type="sibTrans" cxnId="{7403A661-D4B0-F045-9618-9A76C3BFDEAA}">
      <dgm:prSet/>
      <dgm:spPr/>
      <dgm:t>
        <a:bodyPr/>
        <a:lstStyle/>
        <a:p>
          <a:endParaRPr lang="en-GB"/>
        </a:p>
      </dgm:t>
    </dgm:pt>
    <dgm:pt modelId="{3F4327EF-46D1-456C-9572-43F4EE1F5E45}">
      <dgm:prSet/>
      <dgm:spPr/>
      <dgm:t>
        <a:bodyPr/>
        <a:lstStyle/>
        <a:p>
          <a:r>
            <a:rPr lang="lv-LV" noProof="0" dirty="0">
              <a:latin typeface="Arial" panose="020B0604020202020204" pitchFamily="34" charset="0"/>
              <a:cs typeface="Arial" panose="020B0604020202020204" pitchFamily="34" charset="0"/>
            </a:rPr>
            <a:t>Pasākumu īstenošanas pārraudzība</a:t>
          </a:r>
          <a:r>
            <a:rPr lang="en-US" noProof="0" dirty="0">
              <a:latin typeface="Arial" panose="020B0604020202020204" pitchFamily="34" charset="0"/>
              <a:cs typeface="Arial" panose="020B0604020202020204" pitchFamily="34" charset="0"/>
            </a:rPr>
            <a:t> </a:t>
          </a:r>
          <a:r>
            <a:rPr lang="lv-LV" noProof="0" dirty="0">
              <a:latin typeface="Arial" panose="020B0604020202020204" pitchFamily="34" charset="0"/>
              <a:cs typeface="Arial" panose="020B0604020202020204" pitchFamily="34" charset="0"/>
            </a:rPr>
            <a:t>caur Demogrāfisko </a:t>
          </a:r>
          <a:r>
            <a:rPr lang="en-US" noProof="0" dirty="0">
              <a:latin typeface="Arial" panose="020B0604020202020204" pitchFamily="34" charset="0"/>
              <a:cs typeface="Arial" panose="020B0604020202020204" pitchFamily="34" charset="0"/>
            </a:rPr>
            <a:t>lietu </a:t>
          </a:r>
          <a:r>
            <a:rPr lang="en-US" noProof="0" dirty="0" err="1">
              <a:latin typeface="Arial" panose="020B0604020202020204" pitchFamily="34" charset="0"/>
              <a:cs typeface="Arial" panose="020B0604020202020204" pitchFamily="34" charset="0"/>
            </a:rPr>
            <a:t>padomi</a:t>
          </a:r>
          <a:r>
            <a:rPr lang="en-US" noProof="0" dirty="0">
              <a:latin typeface="Arial" panose="020B0604020202020204" pitchFamily="34" charset="0"/>
              <a:cs typeface="Arial" panose="020B0604020202020204" pitchFamily="34" charset="0"/>
            </a:rPr>
            <a:t> </a:t>
          </a:r>
          <a:endParaRPr lang="lv-LV" noProof="0" dirty="0">
            <a:latin typeface="Arial" panose="020B0604020202020204" pitchFamily="34" charset="0"/>
            <a:cs typeface="Arial" panose="020B0604020202020204" pitchFamily="34" charset="0"/>
          </a:endParaRPr>
        </a:p>
      </dgm:t>
    </dgm:pt>
    <dgm:pt modelId="{D19AAEDD-7D22-4271-893F-141ED65B9C63}" type="parTrans" cxnId="{1878C832-F00E-4820-910F-22F929465D41}">
      <dgm:prSet/>
      <dgm:spPr/>
      <dgm:t>
        <a:bodyPr/>
        <a:lstStyle/>
        <a:p>
          <a:endParaRPr lang="lv-LV"/>
        </a:p>
      </dgm:t>
    </dgm:pt>
    <dgm:pt modelId="{C2EFC85E-AE27-4A29-B883-86C97E0E5846}" type="sibTrans" cxnId="{1878C832-F00E-4820-910F-22F929465D41}">
      <dgm:prSet/>
      <dgm:spPr/>
      <dgm:t>
        <a:bodyPr/>
        <a:lstStyle/>
        <a:p>
          <a:endParaRPr lang="lv-LV"/>
        </a:p>
      </dgm:t>
    </dgm:pt>
    <dgm:pt modelId="{190E45DA-F635-344E-966E-EF4701A93219}">
      <dgm:prSet/>
      <dgm:spPr/>
      <dgm:t>
        <a:bodyPr/>
        <a:lstStyle/>
        <a:p>
          <a:r>
            <a:rPr lang="lv-LV" noProof="0" dirty="0">
              <a:latin typeface="Arial" panose="020B0604020202020204" pitchFamily="34" charset="0"/>
              <a:cs typeface="Arial" panose="020B0604020202020204" pitchFamily="34" charset="0"/>
            </a:rPr>
            <a:t> </a:t>
          </a:r>
          <a:r>
            <a:rPr lang="en-US" noProof="0" dirty="0">
              <a:latin typeface="Arial" panose="020B0604020202020204" pitchFamily="34" charset="0"/>
              <a:cs typeface="Arial" panose="020B0604020202020204" pitchFamily="34" charset="0"/>
            </a:rPr>
            <a:t>23. o</a:t>
          </a:r>
          <a:r>
            <a:rPr lang="lv-LV" noProof="0" dirty="0" err="1">
              <a:latin typeface="Arial" panose="020B0604020202020204" pitchFamily="34" charset="0"/>
              <a:cs typeface="Arial" panose="020B0604020202020204" pitchFamily="34" charset="0"/>
            </a:rPr>
            <a:t>ktobrī</a:t>
          </a:r>
          <a:r>
            <a:rPr lang="lv-LV" noProof="0" dirty="0">
              <a:latin typeface="Arial" panose="020B0604020202020204" pitchFamily="34" charset="0"/>
              <a:cs typeface="Arial" panose="020B0604020202020204" pitchFamily="34" charset="0"/>
            </a:rPr>
            <a:t> tiesību aktu portālā nodots atzinuma sniegšanai nozaru ministrijām</a:t>
          </a:r>
        </a:p>
      </dgm:t>
    </dgm:pt>
    <dgm:pt modelId="{2C704F67-5416-7A4E-B8F9-05EE3983E1E9}" type="sibTrans" cxnId="{E2881D3B-F9B3-8749-BF90-92B9760B5CA0}">
      <dgm:prSet/>
      <dgm:spPr/>
      <dgm:t>
        <a:bodyPr/>
        <a:lstStyle/>
        <a:p>
          <a:endParaRPr lang="en-GB"/>
        </a:p>
      </dgm:t>
    </dgm:pt>
    <dgm:pt modelId="{825B79A2-072F-A44E-BB1D-2433BA9713E4}" type="parTrans" cxnId="{E2881D3B-F9B3-8749-BF90-92B9760B5CA0}">
      <dgm:prSet/>
      <dgm:spPr/>
      <dgm:t>
        <a:bodyPr/>
        <a:lstStyle/>
        <a:p>
          <a:endParaRPr lang="en-GB"/>
        </a:p>
      </dgm:t>
    </dgm:pt>
    <dgm:pt modelId="{C88C55DB-E9FB-4E5E-82F5-DB43DA05D9A1}" type="pres">
      <dgm:prSet presAssocID="{2CC7C91E-A29B-8E49-B742-E284B203E3F2}" presName="Name0" presStyleCnt="0">
        <dgm:presLayoutVars>
          <dgm:dir/>
          <dgm:animLvl val="lvl"/>
          <dgm:resizeHandles val="exact"/>
        </dgm:presLayoutVars>
      </dgm:prSet>
      <dgm:spPr/>
    </dgm:pt>
    <dgm:pt modelId="{3A46DC81-BA53-4A83-B75D-AD5E55DC46FA}" type="pres">
      <dgm:prSet presAssocID="{3F4327EF-46D1-456C-9572-43F4EE1F5E45}" presName="boxAndChildren" presStyleCnt="0"/>
      <dgm:spPr/>
    </dgm:pt>
    <dgm:pt modelId="{B32F944A-DD6B-4BD7-8316-3B485E81EB59}" type="pres">
      <dgm:prSet presAssocID="{3F4327EF-46D1-456C-9572-43F4EE1F5E45}" presName="parentTextBox" presStyleLbl="node1" presStyleIdx="0" presStyleCnt="5"/>
      <dgm:spPr/>
    </dgm:pt>
    <dgm:pt modelId="{F1FD7E9E-E1B6-4123-B56D-7A3135C885EF}" type="pres">
      <dgm:prSet presAssocID="{1A339817-9F9C-CC42-A2BC-55599EEA43E9}" presName="sp" presStyleCnt="0"/>
      <dgm:spPr/>
    </dgm:pt>
    <dgm:pt modelId="{1C2A277A-3464-420E-B490-B1A27B9712EC}" type="pres">
      <dgm:prSet presAssocID="{7B2C4A53-6C0C-9441-90EA-8CBC2120F9BD}" presName="arrowAndChildren" presStyleCnt="0"/>
      <dgm:spPr/>
    </dgm:pt>
    <dgm:pt modelId="{22E256F1-26F2-4942-A03A-5CA33EA7DE8C}" type="pres">
      <dgm:prSet presAssocID="{7B2C4A53-6C0C-9441-90EA-8CBC2120F9BD}" presName="parentTextArrow" presStyleLbl="node1" presStyleIdx="1" presStyleCnt="5"/>
      <dgm:spPr/>
    </dgm:pt>
    <dgm:pt modelId="{C8A5A713-771B-4137-AEC7-A0B063C46E4F}" type="pres">
      <dgm:prSet presAssocID="{9AC39C3D-266C-0D41-91C1-F2AA8998B855}" presName="sp" presStyleCnt="0"/>
      <dgm:spPr/>
    </dgm:pt>
    <dgm:pt modelId="{A2032F16-FB8B-4F55-BB28-B5FFE4819B9E}" type="pres">
      <dgm:prSet presAssocID="{45AD8AF9-78E8-4940-9C7C-8AE1A14BD83A}" presName="arrowAndChildren" presStyleCnt="0"/>
      <dgm:spPr/>
    </dgm:pt>
    <dgm:pt modelId="{AE8C7CFE-156C-42AC-885A-C09C33B7CFFB}" type="pres">
      <dgm:prSet presAssocID="{45AD8AF9-78E8-4940-9C7C-8AE1A14BD83A}" presName="parentTextArrow" presStyleLbl="node1" presStyleIdx="2" presStyleCnt="5"/>
      <dgm:spPr/>
    </dgm:pt>
    <dgm:pt modelId="{6DD47EF7-083D-4B47-977E-D21457938EBA}" type="pres">
      <dgm:prSet presAssocID="{2C704F67-5416-7A4E-B8F9-05EE3983E1E9}" presName="sp" presStyleCnt="0"/>
      <dgm:spPr/>
    </dgm:pt>
    <dgm:pt modelId="{BC97EE35-F0ED-4494-B9E0-D6FF7392A308}" type="pres">
      <dgm:prSet presAssocID="{190E45DA-F635-344E-966E-EF4701A93219}" presName="arrowAndChildren" presStyleCnt="0"/>
      <dgm:spPr/>
    </dgm:pt>
    <dgm:pt modelId="{BFF61BF4-7710-4CD8-BAB5-7FD58BC57806}" type="pres">
      <dgm:prSet presAssocID="{190E45DA-F635-344E-966E-EF4701A93219}" presName="parentTextArrow" presStyleLbl="node1" presStyleIdx="3" presStyleCnt="5"/>
      <dgm:spPr/>
    </dgm:pt>
    <dgm:pt modelId="{E8677CB1-57AC-4EE0-81F9-74EC3EDE9C43}" type="pres">
      <dgm:prSet presAssocID="{57B0727E-12C9-514E-AB56-1C2D34504810}" presName="sp" presStyleCnt="0"/>
      <dgm:spPr/>
    </dgm:pt>
    <dgm:pt modelId="{6781DD7D-CEB4-4AC7-BD4C-1215BBE57BA3}" type="pres">
      <dgm:prSet presAssocID="{FFC2AF56-D082-4C4D-B678-49A03B623D7A}" presName="arrowAndChildren" presStyleCnt="0"/>
      <dgm:spPr/>
    </dgm:pt>
    <dgm:pt modelId="{1C2F6430-B52A-49AE-AF4B-BAD204C6DC4C}" type="pres">
      <dgm:prSet presAssocID="{FFC2AF56-D082-4C4D-B678-49A03B623D7A}" presName="parentTextArrow" presStyleLbl="node1" presStyleIdx="4" presStyleCnt="5"/>
      <dgm:spPr/>
    </dgm:pt>
  </dgm:ptLst>
  <dgm:cxnLst>
    <dgm:cxn modelId="{055CD711-71C5-4C1E-AA8B-0F99F1F4CDB0}" type="presOf" srcId="{190E45DA-F635-344E-966E-EF4701A93219}" destId="{BFF61BF4-7710-4CD8-BAB5-7FD58BC57806}" srcOrd="0" destOrd="0" presId="urn:microsoft.com/office/officeart/2005/8/layout/process4"/>
    <dgm:cxn modelId="{E7313119-9258-40C7-84B7-AC3ADFA69C49}" type="presOf" srcId="{FFC2AF56-D082-4C4D-B678-49A03B623D7A}" destId="{1C2F6430-B52A-49AE-AF4B-BAD204C6DC4C}" srcOrd="0" destOrd="0" presId="urn:microsoft.com/office/officeart/2005/8/layout/process4"/>
    <dgm:cxn modelId="{C2B35E2B-D826-4941-96D2-ED860BE34FD7}" type="presOf" srcId="{2CC7C91E-A29B-8E49-B742-E284B203E3F2}" destId="{C88C55DB-E9FB-4E5E-82F5-DB43DA05D9A1}" srcOrd="0" destOrd="0" presId="urn:microsoft.com/office/officeart/2005/8/layout/process4"/>
    <dgm:cxn modelId="{1878C832-F00E-4820-910F-22F929465D41}" srcId="{2CC7C91E-A29B-8E49-B742-E284B203E3F2}" destId="{3F4327EF-46D1-456C-9572-43F4EE1F5E45}" srcOrd="4" destOrd="0" parTransId="{D19AAEDD-7D22-4271-893F-141ED65B9C63}" sibTransId="{C2EFC85E-AE27-4A29-B883-86C97E0E5846}"/>
    <dgm:cxn modelId="{E2881D3B-F9B3-8749-BF90-92B9760B5CA0}" srcId="{2CC7C91E-A29B-8E49-B742-E284B203E3F2}" destId="{190E45DA-F635-344E-966E-EF4701A93219}" srcOrd="1" destOrd="0" parTransId="{825B79A2-072F-A44E-BB1D-2433BA9713E4}" sibTransId="{2C704F67-5416-7A4E-B8F9-05EE3983E1E9}"/>
    <dgm:cxn modelId="{F7298B3D-A349-4554-8876-90D13B177A3B}" type="presOf" srcId="{45AD8AF9-78E8-4940-9C7C-8AE1A14BD83A}" destId="{AE8C7CFE-156C-42AC-885A-C09C33B7CFFB}" srcOrd="0" destOrd="0" presId="urn:microsoft.com/office/officeart/2005/8/layout/process4"/>
    <dgm:cxn modelId="{7403A661-D4B0-F045-9618-9A76C3BFDEAA}" srcId="{2CC7C91E-A29B-8E49-B742-E284B203E3F2}" destId="{7B2C4A53-6C0C-9441-90EA-8CBC2120F9BD}" srcOrd="3" destOrd="0" parTransId="{CFC79E30-A957-CD4B-BED7-A56828A7D9EC}" sibTransId="{1A339817-9F9C-CC42-A2BC-55599EEA43E9}"/>
    <dgm:cxn modelId="{2D5D0650-F214-46BA-88A9-8A9B4B9CA775}" type="presOf" srcId="{3F4327EF-46D1-456C-9572-43F4EE1F5E45}" destId="{B32F944A-DD6B-4BD7-8316-3B485E81EB59}" srcOrd="0" destOrd="0" presId="urn:microsoft.com/office/officeart/2005/8/layout/process4"/>
    <dgm:cxn modelId="{3FD10952-2CC4-BF42-AD2B-2E2A8A8769B9}" srcId="{2CC7C91E-A29B-8E49-B742-E284B203E3F2}" destId="{FFC2AF56-D082-4C4D-B678-49A03B623D7A}" srcOrd="0" destOrd="0" parTransId="{534C2453-2FE4-6344-B898-5835C1E2E0CE}" sibTransId="{57B0727E-12C9-514E-AB56-1C2D34504810}"/>
    <dgm:cxn modelId="{D094A786-A1B7-4843-8CCA-761C25E2702E}" type="presOf" srcId="{7B2C4A53-6C0C-9441-90EA-8CBC2120F9BD}" destId="{22E256F1-26F2-4942-A03A-5CA33EA7DE8C}" srcOrd="0" destOrd="0" presId="urn:microsoft.com/office/officeart/2005/8/layout/process4"/>
    <dgm:cxn modelId="{0E9072D9-BC37-1045-9A3C-9139753F0FD3}" srcId="{2CC7C91E-A29B-8E49-B742-E284B203E3F2}" destId="{45AD8AF9-78E8-4940-9C7C-8AE1A14BD83A}" srcOrd="2" destOrd="0" parTransId="{F3778BCC-7765-7C43-8027-4F0DEF96774E}" sibTransId="{9AC39C3D-266C-0D41-91C1-F2AA8998B855}"/>
    <dgm:cxn modelId="{3B133EC2-6DFC-4DA9-9EBB-ABE09ED5AE4C}" type="presParOf" srcId="{C88C55DB-E9FB-4E5E-82F5-DB43DA05D9A1}" destId="{3A46DC81-BA53-4A83-B75D-AD5E55DC46FA}" srcOrd="0" destOrd="0" presId="urn:microsoft.com/office/officeart/2005/8/layout/process4"/>
    <dgm:cxn modelId="{8EA3354E-0219-41B5-B049-9FAB5496CDD8}" type="presParOf" srcId="{3A46DC81-BA53-4A83-B75D-AD5E55DC46FA}" destId="{B32F944A-DD6B-4BD7-8316-3B485E81EB59}" srcOrd="0" destOrd="0" presId="urn:microsoft.com/office/officeart/2005/8/layout/process4"/>
    <dgm:cxn modelId="{7AF6F36E-67FD-4E9B-9636-1E8D8F627C02}" type="presParOf" srcId="{C88C55DB-E9FB-4E5E-82F5-DB43DA05D9A1}" destId="{F1FD7E9E-E1B6-4123-B56D-7A3135C885EF}" srcOrd="1" destOrd="0" presId="urn:microsoft.com/office/officeart/2005/8/layout/process4"/>
    <dgm:cxn modelId="{3324D0F8-4E0E-46A7-8741-119983148A41}" type="presParOf" srcId="{C88C55DB-E9FB-4E5E-82F5-DB43DA05D9A1}" destId="{1C2A277A-3464-420E-B490-B1A27B9712EC}" srcOrd="2" destOrd="0" presId="urn:microsoft.com/office/officeart/2005/8/layout/process4"/>
    <dgm:cxn modelId="{3002297C-9E16-4117-B32D-963E487C87C4}" type="presParOf" srcId="{1C2A277A-3464-420E-B490-B1A27B9712EC}" destId="{22E256F1-26F2-4942-A03A-5CA33EA7DE8C}" srcOrd="0" destOrd="0" presId="urn:microsoft.com/office/officeart/2005/8/layout/process4"/>
    <dgm:cxn modelId="{96BDAC2E-3A9E-4165-BC54-9C91E88804FA}" type="presParOf" srcId="{C88C55DB-E9FB-4E5E-82F5-DB43DA05D9A1}" destId="{C8A5A713-771B-4137-AEC7-A0B063C46E4F}" srcOrd="3" destOrd="0" presId="urn:microsoft.com/office/officeart/2005/8/layout/process4"/>
    <dgm:cxn modelId="{5898A985-0705-42A1-8574-E9755156FF3E}" type="presParOf" srcId="{C88C55DB-E9FB-4E5E-82F5-DB43DA05D9A1}" destId="{A2032F16-FB8B-4F55-BB28-B5FFE4819B9E}" srcOrd="4" destOrd="0" presId="urn:microsoft.com/office/officeart/2005/8/layout/process4"/>
    <dgm:cxn modelId="{13A5FF61-24FD-471F-81D0-D49FAED94A87}" type="presParOf" srcId="{A2032F16-FB8B-4F55-BB28-B5FFE4819B9E}" destId="{AE8C7CFE-156C-42AC-885A-C09C33B7CFFB}" srcOrd="0" destOrd="0" presId="urn:microsoft.com/office/officeart/2005/8/layout/process4"/>
    <dgm:cxn modelId="{651184B9-A501-4D36-96DF-459704B6D226}" type="presParOf" srcId="{C88C55DB-E9FB-4E5E-82F5-DB43DA05D9A1}" destId="{6DD47EF7-083D-4B47-977E-D21457938EBA}" srcOrd="5" destOrd="0" presId="urn:microsoft.com/office/officeart/2005/8/layout/process4"/>
    <dgm:cxn modelId="{51062AD8-B645-433C-8182-2489CD31F043}" type="presParOf" srcId="{C88C55DB-E9FB-4E5E-82F5-DB43DA05D9A1}" destId="{BC97EE35-F0ED-4494-B9E0-D6FF7392A308}" srcOrd="6" destOrd="0" presId="urn:microsoft.com/office/officeart/2005/8/layout/process4"/>
    <dgm:cxn modelId="{0CA09022-A026-4BA2-A01B-FCA72D8CAECD}" type="presParOf" srcId="{BC97EE35-F0ED-4494-B9E0-D6FF7392A308}" destId="{BFF61BF4-7710-4CD8-BAB5-7FD58BC57806}" srcOrd="0" destOrd="0" presId="urn:microsoft.com/office/officeart/2005/8/layout/process4"/>
    <dgm:cxn modelId="{F6A56092-BEE5-40FD-B420-1C3B40836196}" type="presParOf" srcId="{C88C55DB-E9FB-4E5E-82F5-DB43DA05D9A1}" destId="{E8677CB1-57AC-4EE0-81F9-74EC3EDE9C43}" srcOrd="7" destOrd="0" presId="urn:microsoft.com/office/officeart/2005/8/layout/process4"/>
    <dgm:cxn modelId="{155A4123-59DA-4CD9-A7C0-B96EF72E0FEF}" type="presParOf" srcId="{C88C55DB-E9FB-4E5E-82F5-DB43DA05D9A1}" destId="{6781DD7D-CEB4-4AC7-BD4C-1215BBE57BA3}" srcOrd="8" destOrd="0" presId="urn:microsoft.com/office/officeart/2005/8/layout/process4"/>
    <dgm:cxn modelId="{0414DC0E-31E4-4BFE-BB11-703F4CB10573}" type="presParOf" srcId="{6781DD7D-CEB4-4AC7-BD4C-1215BBE57BA3}" destId="{1C2F6430-B52A-49AE-AF4B-BAD204C6DC4C}"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7594EA-B73C-468E-853C-6F7194F3C046}">
      <dsp:nvSpPr>
        <dsp:cNvPr id="0" name=""/>
        <dsp:cNvSpPr/>
      </dsp:nvSpPr>
      <dsp:spPr>
        <a:xfrm>
          <a:off x="0" y="117434"/>
          <a:ext cx="6807873" cy="1178641"/>
        </a:xfrm>
        <a:prstGeom prst="roundRect">
          <a:avLst>
            <a:gd name="adj" fmla="val 10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lv-LV" sz="2400" kern="1200" dirty="0">
              <a:latin typeface="Arial" panose="020B0604020202020204" pitchFamily="34" charset="0"/>
              <a:cs typeface="Arial" panose="020B0604020202020204" pitchFamily="34" charset="0"/>
            </a:rPr>
            <a:t>Sabiedrības </a:t>
          </a:r>
          <a:r>
            <a:rPr lang="lv-LV" sz="2400" kern="1200" noProof="0" dirty="0" err="1">
              <a:latin typeface="Arial" panose="020B0604020202020204" pitchFamily="34" charset="0"/>
              <a:cs typeface="Arial" panose="020B0604020202020204" pitchFamily="34" charset="0"/>
            </a:rPr>
            <a:t>novecošan</a:t>
          </a:r>
          <a:r>
            <a:rPr lang="en-US" sz="2400" kern="1200" dirty="0" err="1">
              <a:latin typeface="Arial" panose="020B0604020202020204" pitchFamily="34" charset="0"/>
              <a:cs typeface="Arial" panose="020B0604020202020204" pitchFamily="34" charset="0"/>
            </a:rPr>
            <a:t>ās</a:t>
          </a:r>
          <a:endParaRPr lang="lv-LV" sz="2400" kern="1200" noProof="0" dirty="0">
            <a:latin typeface="Arial" panose="020B0604020202020204" pitchFamily="34" charset="0"/>
            <a:cs typeface="Arial" panose="020B0604020202020204" pitchFamily="34" charset="0"/>
          </a:endParaRPr>
        </a:p>
      </dsp:txBody>
      <dsp:txXfrm>
        <a:off x="34521" y="151955"/>
        <a:ext cx="5296344" cy="1109599"/>
      </dsp:txXfrm>
    </dsp:sp>
    <dsp:sp modelId="{ABF99302-12BE-4355-A326-E5820A7A0A8B}">
      <dsp:nvSpPr>
        <dsp:cNvPr id="0" name=""/>
        <dsp:cNvSpPr/>
      </dsp:nvSpPr>
      <dsp:spPr>
        <a:xfrm>
          <a:off x="600694" y="1840024"/>
          <a:ext cx="6807873" cy="1031650"/>
        </a:xfrm>
        <a:prstGeom prst="roundRect">
          <a:avLst>
            <a:gd name="adj" fmla="val 10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just" defTabSz="1066800">
            <a:lnSpc>
              <a:spcPct val="90000"/>
            </a:lnSpc>
            <a:spcBef>
              <a:spcPct val="0"/>
            </a:spcBef>
            <a:spcAft>
              <a:spcPct val="35000"/>
            </a:spcAft>
            <a:buNone/>
          </a:pPr>
          <a:r>
            <a:rPr lang="lv-LV" sz="2400" kern="1200">
              <a:latin typeface="Arial" panose="020B0604020202020204" pitchFamily="34" charset="0"/>
              <a:cs typeface="Arial" panose="020B0604020202020204" pitchFamily="34" charset="0"/>
            </a:rPr>
            <a:t>Iedzīvotāju skaita un dabiskā pieauguma samazināšanās</a:t>
          </a:r>
          <a:endParaRPr lang="lv-LV" sz="2400" kern="1200" noProof="0" dirty="0">
            <a:latin typeface="Arial" panose="020B0604020202020204" pitchFamily="34" charset="0"/>
            <a:cs typeface="Arial" panose="020B0604020202020204" pitchFamily="34" charset="0"/>
          </a:endParaRPr>
        </a:p>
      </dsp:txBody>
      <dsp:txXfrm>
        <a:off x="630910" y="1870240"/>
        <a:ext cx="5227965" cy="971218"/>
      </dsp:txXfrm>
    </dsp:sp>
    <dsp:sp modelId="{A31BF94A-A890-4D87-A4A5-F429EB60561A}">
      <dsp:nvSpPr>
        <dsp:cNvPr id="0" name=""/>
        <dsp:cNvSpPr/>
      </dsp:nvSpPr>
      <dsp:spPr>
        <a:xfrm>
          <a:off x="1201389" y="3466652"/>
          <a:ext cx="6807873" cy="1076585"/>
        </a:xfrm>
        <a:prstGeom prst="roundRect">
          <a:avLst>
            <a:gd name="adj" fmla="val 10000"/>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a:noFill/>
        </a:ln>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dsp:spPr>
      <dsp:style>
        <a:lnRef idx="0">
          <a:scrgbClr r="0" g="0" b="0"/>
        </a:lnRef>
        <a:fillRef idx="3">
          <a:scrgbClr r="0" g="0" b="0"/>
        </a:fillRef>
        <a:effectRef idx="3">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lv-LV" sz="2200" kern="1200" noProof="0">
              <a:latin typeface="Arial" panose="020B0604020202020204" pitchFamily="34" charset="0"/>
              <a:cs typeface="Arial" panose="020B0604020202020204" pitchFamily="34" charset="0"/>
            </a:rPr>
            <a:t>Darbspējas vecuma</a:t>
          </a:r>
          <a:r>
            <a:rPr lang="en-US" sz="2200" kern="1200" noProof="0">
              <a:latin typeface="Arial" panose="020B0604020202020204" pitchFamily="34" charset="0"/>
              <a:cs typeface="Arial" panose="020B0604020202020204" pitchFamily="34" charset="0"/>
            </a:rPr>
            <a:t> </a:t>
          </a:r>
          <a:r>
            <a:rPr lang="lv-LV" sz="2200" kern="1200" noProof="0">
              <a:latin typeface="Arial" panose="020B0604020202020204" pitchFamily="34" charset="0"/>
              <a:cs typeface="Arial" panose="020B0604020202020204" pitchFamily="34" charset="0"/>
            </a:rPr>
            <a:t>iedzīvotāju</a:t>
          </a:r>
          <a:r>
            <a:rPr lang="en-US" sz="2200" kern="1200">
              <a:latin typeface="Arial" panose="020B0604020202020204" pitchFamily="34" charset="0"/>
              <a:cs typeface="Arial" panose="020B0604020202020204" pitchFamily="34" charset="0"/>
            </a:rPr>
            <a:t> </a:t>
          </a:r>
          <a:r>
            <a:rPr lang="lv-LV" sz="2200" kern="1200" noProof="0">
              <a:latin typeface="Arial" panose="020B0604020202020204" pitchFamily="34" charset="0"/>
              <a:cs typeface="Arial" panose="020B0604020202020204" pitchFamily="34" charset="0"/>
            </a:rPr>
            <a:t>migrācija</a:t>
          </a:r>
          <a:r>
            <a:rPr lang="en-US" sz="2200" kern="1200">
              <a:latin typeface="Arial" panose="020B0604020202020204" pitchFamily="34" charset="0"/>
              <a:cs typeface="Arial" panose="020B0604020202020204" pitchFamily="34" charset="0"/>
            </a:rPr>
            <a:t> </a:t>
          </a:r>
          <a:endParaRPr lang="lv-LV" sz="2200" kern="1200" noProof="0" dirty="0">
            <a:latin typeface="Arial" panose="020B0604020202020204" pitchFamily="34" charset="0"/>
            <a:cs typeface="Arial" panose="020B0604020202020204" pitchFamily="34" charset="0"/>
          </a:endParaRPr>
        </a:p>
      </dsp:txBody>
      <dsp:txXfrm>
        <a:off x="1232921" y="3498184"/>
        <a:ext cx="5225333" cy="1013521"/>
      </dsp:txXfrm>
    </dsp:sp>
    <dsp:sp modelId="{FE515B60-B367-437E-8D59-E0F04AE8941F}">
      <dsp:nvSpPr>
        <dsp:cNvPr id="0" name=""/>
        <dsp:cNvSpPr/>
      </dsp:nvSpPr>
      <dsp:spPr>
        <a:xfrm>
          <a:off x="5889092" y="1071911"/>
          <a:ext cx="918781" cy="918781"/>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lv-LV" sz="2400" kern="1200"/>
        </a:p>
      </dsp:txBody>
      <dsp:txXfrm>
        <a:off x="6095818" y="1071911"/>
        <a:ext cx="505329" cy="691383"/>
      </dsp:txXfrm>
    </dsp:sp>
    <dsp:sp modelId="{DE271BC5-3DBA-4C2A-BA80-3739A55C60B7}">
      <dsp:nvSpPr>
        <dsp:cNvPr id="0" name=""/>
        <dsp:cNvSpPr/>
      </dsp:nvSpPr>
      <dsp:spPr>
        <a:xfrm>
          <a:off x="6489786" y="2711583"/>
          <a:ext cx="918781" cy="918781"/>
        </a:xfrm>
        <a:prstGeom prst="downArrow">
          <a:avLst>
            <a:gd name="adj1" fmla="val 55000"/>
            <a:gd name="adj2" fmla="val 45000"/>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1">
          <a:scrgbClr r="0" g="0" b="0"/>
        </a:fillRef>
        <a:effectRef idx="2">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lv-LV" sz="2400" kern="1200"/>
        </a:p>
      </dsp:txBody>
      <dsp:txXfrm>
        <a:off x="6696512" y="2711583"/>
        <a:ext cx="505329" cy="69138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88E74-D042-1F47-933E-59B3AA7CA4B1}">
      <dsp:nvSpPr>
        <dsp:cNvPr id="0" name=""/>
        <dsp:cNvSpPr/>
      </dsp:nvSpPr>
      <dsp:spPr>
        <a:xfrm>
          <a:off x="0" y="0"/>
          <a:ext cx="6120000" cy="1235458"/>
        </a:xfrm>
        <a:prstGeom prst="roundRect">
          <a:avLst/>
        </a:prstGeom>
        <a:solidFill>
          <a:schemeClr val="accent1">
            <a:shade val="8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noProof="0" dirty="0">
              <a:latin typeface="Arial" panose="020B0604020202020204" pitchFamily="34" charset="0"/>
              <a:cs typeface="Arial" panose="020B0604020202020204" pitchFamily="34" charset="0"/>
            </a:rPr>
            <a:t>1. N</a:t>
          </a:r>
          <a:r>
            <a:rPr lang="lv-LV" sz="1800" kern="1200" noProof="0" dirty="0" err="1">
              <a:latin typeface="Arial" panose="020B0604020202020204" pitchFamily="34" charset="0"/>
              <a:cs typeface="Arial" panose="020B0604020202020204" pitchFamily="34" charset="0"/>
            </a:rPr>
            <a:t>ozaru</a:t>
          </a:r>
          <a:r>
            <a:rPr lang="en-US" sz="1800" kern="1200" noProof="0" dirty="0">
              <a:latin typeface="Arial" panose="020B0604020202020204" pitchFamily="34" charset="0"/>
              <a:cs typeface="Arial" panose="020B0604020202020204" pitchFamily="34" charset="0"/>
            </a:rPr>
            <a:t> </a:t>
          </a:r>
          <a:r>
            <a:rPr lang="lv-LV" sz="1800" kern="1200" noProof="0" dirty="0" err="1">
              <a:latin typeface="Arial" panose="020B0604020202020204" pitchFamily="34" charset="0"/>
              <a:cs typeface="Arial" panose="020B0604020202020204" pitchFamily="34" charset="0"/>
            </a:rPr>
            <a:t>politik</a:t>
          </a:r>
          <a:r>
            <a:rPr lang="en-GB" sz="1800" kern="1200" noProof="0" dirty="0">
              <a:latin typeface="Arial" panose="020B0604020202020204" pitchFamily="34" charset="0"/>
              <a:cs typeface="Arial" panose="020B0604020202020204" pitchFamily="34" charset="0"/>
            </a:rPr>
            <a:t>u </a:t>
          </a:r>
          <a:r>
            <a:rPr lang="lv-LV" sz="1800" kern="1200" noProof="0" dirty="0" err="1">
              <a:latin typeface="Arial" panose="020B0604020202020204" pitchFamily="34" charset="0"/>
              <a:cs typeface="Arial" panose="020B0604020202020204" pitchFamily="34" charset="0"/>
            </a:rPr>
            <a:t>ietekm</a:t>
          </a:r>
          <a:r>
            <a:rPr lang="en-GB" sz="1800" kern="1200" noProof="0" dirty="0">
              <a:latin typeface="Arial" panose="020B0604020202020204" pitchFamily="34" charset="0"/>
              <a:cs typeface="Arial" panose="020B0604020202020204" pitchFamily="34" charset="0"/>
            </a:rPr>
            <a:t>e</a:t>
          </a:r>
          <a:r>
            <a:rPr lang="en-US" sz="1800" kern="1200" noProof="0" dirty="0">
              <a:latin typeface="Arial" panose="020B0604020202020204" pitchFamily="34" charset="0"/>
              <a:cs typeface="Arial" panose="020B0604020202020204" pitchFamily="34" charset="0"/>
            </a:rPr>
            <a:t> </a:t>
          </a:r>
          <a:r>
            <a:rPr lang="lv-LV" sz="1800" kern="1200" noProof="0" dirty="0">
              <a:latin typeface="Arial" panose="020B0604020202020204" pitchFamily="34" charset="0"/>
              <a:cs typeface="Arial" panose="020B0604020202020204" pitchFamily="34" charset="0"/>
            </a:rPr>
            <a:t>uz</a:t>
          </a:r>
          <a:r>
            <a:rPr lang="en-US" sz="1800" kern="1200" noProof="0" dirty="0">
              <a:latin typeface="Arial" panose="020B0604020202020204" pitchFamily="34" charset="0"/>
              <a:cs typeface="Arial" panose="020B0604020202020204" pitchFamily="34" charset="0"/>
            </a:rPr>
            <a:t> </a:t>
          </a:r>
          <a:r>
            <a:rPr lang="lv-LV" sz="1800" kern="1200" noProof="0" dirty="0">
              <a:latin typeface="Arial" panose="020B0604020202020204" pitchFamily="34" charset="0"/>
              <a:cs typeface="Arial" panose="020B0604020202020204" pitchFamily="34" charset="0"/>
            </a:rPr>
            <a:t>demogrāfijas</a:t>
          </a:r>
          <a:r>
            <a:rPr lang="en-US" sz="1800" kern="1200" noProof="0" dirty="0">
              <a:latin typeface="Arial" panose="020B0604020202020204" pitchFamily="34" charset="0"/>
              <a:cs typeface="Arial" panose="020B0604020202020204" pitchFamily="34" charset="0"/>
            </a:rPr>
            <a:t> </a:t>
          </a:r>
          <a:r>
            <a:rPr lang="lv-LV" sz="1800" kern="1200" noProof="0" dirty="0">
              <a:latin typeface="Arial" panose="020B0604020202020204" pitchFamily="34" charset="0"/>
              <a:cs typeface="Arial" panose="020B0604020202020204" pitchFamily="34" charset="0"/>
            </a:rPr>
            <a:t>attīstību</a:t>
          </a:r>
        </a:p>
      </dsp:txBody>
      <dsp:txXfrm>
        <a:off x="60310" y="60310"/>
        <a:ext cx="5999380" cy="1114838"/>
      </dsp:txXfrm>
    </dsp:sp>
    <dsp:sp modelId="{DC7086B1-1778-2743-98FE-2E771F976760}">
      <dsp:nvSpPr>
        <dsp:cNvPr id="0" name=""/>
        <dsp:cNvSpPr/>
      </dsp:nvSpPr>
      <dsp:spPr>
        <a:xfrm>
          <a:off x="0" y="1053801"/>
          <a:ext cx="6120000" cy="1098521"/>
        </a:xfrm>
        <a:prstGeom prst="roundRect">
          <a:avLst/>
        </a:prstGeom>
        <a:solidFill>
          <a:schemeClr val="accent1">
            <a:shade val="80000"/>
            <a:hueOff val="-76067"/>
            <a:satOff val="-8000"/>
            <a:lumOff val="1197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just" defTabSz="800100">
            <a:lnSpc>
              <a:spcPct val="90000"/>
            </a:lnSpc>
            <a:spcBef>
              <a:spcPct val="0"/>
            </a:spcBef>
            <a:spcAft>
              <a:spcPct val="35000"/>
            </a:spcAft>
            <a:buNone/>
          </a:pPr>
          <a:r>
            <a:rPr lang="en-US" sz="1800" kern="1200" noProof="0" dirty="0">
              <a:latin typeface="Arial" panose="020B0604020202020204" pitchFamily="34" charset="0"/>
              <a:cs typeface="Arial" panose="020B0604020202020204" pitchFamily="34" charset="0"/>
            </a:rPr>
            <a:t>2. NVO, </a:t>
          </a:r>
          <a:r>
            <a:rPr lang="lv-LV" sz="1800" kern="1200" noProof="0" dirty="0">
              <a:latin typeface="Arial" panose="020B0604020202020204" pitchFamily="34" charset="0"/>
              <a:cs typeface="Arial" panose="020B0604020202020204" pitchFamily="34" charset="0"/>
            </a:rPr>
            <a:t>zinātnieku</a:t>
          </a:r>
          <a:r>
            <a:rPr lang="en-US" sz="1800" kern="1200" noProof="0" dirty="0">
              <a:latin typeface="Arial" panose="020B0604020202020204" pitchFamily="34" charset="0"/>
              <a:cs typeface="Arial" panose="020B0604020202020204" pitchFamily="34" charset="0"/>
            </a:rPr>
            <a:t> un </a:t>
          </a:r>
          <a:r>
            <a:rPr lang="lv-LV" sz="1800" kern="1200" noProof="0" dirty="0">
              <a:latin typeface="Arial" panose="020B0604020202020204" pitchFamily="34" charset="0"/>
              <a:cs typeface="Arial" panose="020B0604020202020204" pitchFamily="34" charset="0"/>
            </a:rPr>
            <a:t>ekspertu </a:t>
          </a:r>
          <a:r>
            <a:rPr lang="lv-LV" sz="1800" kern="1200" noProof="0" dirty="0" err="1">
              <a:latin typeface="Arial" panose="020B0604020202020204" pitchFamily="34" charset="0"/>
              <a:cs typeface="Arial" panose="020B0604020202020204" pitchFamily="34" charset="0"/>
            </a:rPr>
            <a:t>viedokļ</a:t>
          </a:r>
          <a:r>
            <a:rPr lang="en-GB" sz="1800" kern="1200" noProof="0" dirty="0" err="1">
              <a:latin typeface="Arial" panose="020B0604020202020204" pitchFamily="34" charset="0"/>
              <a:cs typeface="Arial" panose="020B0604020202020204" pitchFamily="34" charset="0"/>
            </a:rPr>
            <a:t>i</a:t>
          </a:r>
          <a:r>
            <a:rPr lang="en-US" sz="1800" kern="1200" noProof="0" dirty="0">
              <a:latin typeface="Arial" panose="020B0604020202020204" pitchFamily="34" charset="0"/>
              <a:cs typeface="Arial" panose="020B0604020202020204" pitchFamily="34" charset="0"/>
            </a:rPr>
            <a:t> un </a:t>
          </a:r>
          <a:r>
            <a:rPr lang="lv-LV" sz="1800" kern="1200" noProof="0" dirty="0">
              <a:latin typeface="Arial" panose="020B0604020202020204" pitchFamily="34" charset="0"/>
              <a:cs typeface="Arial" panose="020B0604020202020204" pitchFamily="34" charset="0"/>
            </a:rPr>
            <a:t>priekšlikum</a:t>
          </a:r>
          <a:r>
            <a:rPr lang="en-GB" sz="1800" kern="1200" noProof="0" dirty="0" err="1">
              <a:latin typeface="Arial" panose="020B0604020202020204" pitchFamily="34" charset="0"/>
              <a:cs typeface="Arial" panose="020B0604020202020204" pitchFamily="34" charset="0"/>
            </a:rPr>
            <a:t>i</a:t>
          </a:r>
          <a:endParaRPr lang="lv-LV" sz="1800" kern="1200" noProof="0" dirty="0">
            <a:latin typeface="Arial" panose="020B0604020202020204" pitchFamily="34" charset="0"/>
            <a:cs typeface="Arial" panose="020B0604020202020204" pitchFamily="34" charset="0"/>
          </a:endParaRPr>
        </a:p>
      </dsp:txBody>
      <dsp:txXfrm>
        <a:off x="53625" y="1107426"/>
        <a:ext cx="6012750" cy="991271"/>
      </dsp:txXfrm>
    </dsp:sp>
    <dsp:sp modelId="{800F03E4-F867-0B4C-8A2F-240085DD7462}">
      <dsp:nvSpPr>
        <dsp:cNvPr id="0" name=""/>
        <dsp:cNvSpPr/>
      </dsp:nvSpPr>
      <dsp:spPr>
        <a:xfrm>
          <a:off x="0" y="2078879"/>
          <a:ext cx="6120000" cy="994534"/>
        </a:xfrm>
        <a:prstGeom prst="roundRect">
          <a:avLst/>
        </a:prstGeom>
        <a:solidFill>
          <a:schemeClr val="accent1">
            <a:shade val="80000"/>
            <a:hueOff val="-152134"/>
            <a:satOff val="-16000"/>
            <a:lumOff val="23947"/>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US" sz="2000" b="0" kern="1200" noProof="0" dirty="0">
              <a:latin typeface="Arial" panose="020B0604020202020204" pitchFamily="34" charset="0"/>
              <a:cs typeface="Arial" panose="020B0604020202020204" pitchFamily="34" charset="0"/>
            </a:rPr>
            <a:t>3.</a:t>
          </a:r>
          <a:r>
            <a:rPr lang="lv-LV" sz="2000" b="0" kern="1200" noProof="0" dirty="0">
              <a:latin typeface="Arial" panose="020B0604020202020204" pitchFamily="34" charset="0"/>
              <a:cs typeface="Arial" panose="020B0604020202020204" pitchFamily="34" charset="0"/>
            </a:rPr>
            <a:t>Diskusijas</a:t>
          </a:r>
        </a:p>
      </dsp:txBody>
      <dsp:txXfrm>
        <a:off x="48549" y="2127428"/>
        <a:ext cx="6022902" cy="897436"/>
      </dsp:txXfrm>
    </dsp:sp>
    <dsp:sp modelId="{262E823B-74F7-4B31-8262-B3E1CEE1A646}">
      <dsp:nvSpPr>
        <dsp:cNvPr id="0" name=""/>
        <dsp:cNvSpPr/>
      </dsp:nvSpPr>
      <dsp:spPr>
        <a:xfrm>
          <a:off x="0" y="3010682"/>
          <a:ext cx="6120000" cy="787393"/>
        </a:xfrm>
        <a:prstGeom prst="roundRect">
          <a:avLst/>
        </a:prstGeom>
        <a:solidFill>
          <a:schemeClr val="accent1">
            <a:shade val="80000"/>
            <a:hueOff val="-228202"/>
            <a:satOff val="-24000"/>
            <a:lumOff val="35921"/>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GB" sz="2000" b="0" kern="1200" noProof="0" dirty="0">
              <a:latin typeface="Arial" panose="020B0604020202020204" pitchFamily="34" charset="0"/>
              <a:cs typeface="Arial" panose="020B0604020202020204" pitchFamily="34" charset="0"/>
            </a:rPr>
            <a:t>4. </a:t>
          </a:r>
          <a:r>
            <a:rPr lang="en-GB" sz="2000" b="0" kern="1200" noProof="0" dirty="0" err="1">
              <a:latin typeface="Arial" panose="020B0604020202020204" pitchFamily="34" charset="0"/>
              <a:cs typeface="Arial" panose="020B0604020202020204" pitchFamily="34" charset="0"/>
            </a:rPr>
            <a:t>Priekšlikumi</a:t>
          </a:r>
          <a:r>
            <a:rPr lang="en-GB" sz="2000" b="0" kern="1200" noProof="0" dirty="0">
              <a:latin typeface="Arial" panose="020B0604020202020204" pitchFamily="34" charset="0"/>
              <a:cs typeface="Arial" panose="020B0604020202020204" pitchFamily="34" charset="0"/>
            </a:rPr>
            <a:t> </a:t>
          </a:r>
          <a:r>
            <a:rPr lang="en-GB" sz="2000" b="0" kern="1200" noProof="0" dirty="0" err="1">
              <a:latin typeface="Arial" panose="020B0604020202020204" pitchFamily="34" charset="0"/>
              <a:cs typeface="Arial" panose="020B0604020202020204" pitchFamily="34" charset="0"/>
            </a:rPr>
            <a:t>ziņojumā</a:t>
          </a:r>
          <a:endParaRPr lang="lv-LV" sz="2000" b="0" kern="1200" noProof="0" dirty="0">
            <a:latin typeface="Arial" panose="020B0604020202020204" pitchFamily="34" charset="0"/>
            <a:cs typeface="Arial" panose="020B0604020202020204" pitchFamily="34" charset="0"/>
          </a:endParaRPr>
        </a:p>
      </dsp:txBody>
      <dsp:txXfrm>
        <a:off x="38437" y="3049119"/>
        <a:ext cx="6043126" cy="7105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88E74-D042-1F47-933E-59B3AA7CA4B1}">
      <dsp:nvSpPr>
        <dsp:cNvPr id="0" name=""/>
        <dsp:cNvSpPr/>
      </dsp:nvSpPr>
      <dsp:spPr>
        <a:xfrm>
          <a:off x="0" y="572430"/>
          <a:ext cx="5249416" cy="1216800"/>
        </a:xfrm>
        <a:prstGeom prst="roundRect">
          <a:avLst/>
        </a:prstGeom>
        <a:gradFill rotWithShape="0">
          <a:gsLst>
            <a:gs pos="0">
              <a:schemeClr val="accent1">
                <a:shade val="50000"/>
                <a:hueOff val="0"/>
                <a:satOff val="0"/>
                <a:lumOff val="0"/>
                <a:alphaOff val="0"/>
                <a:tint val="98000"/>
                <a:lumMod val="110000"/>
              </a:schemeClr>
            </a:gs>
            <a:gs pos="84000">
              <a:schemeClr val="accent1">
                <a:shade val="50000"/>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noProof="0" dirty="0">
              <a:latin typeface="Arial" panose="020B0604020202020204" pitchFamily="34" charset="0"/>
              <a:cs typeface="Arial" panose="020B0604020202020204" pitchFamily="34" charset="0"/>
            </a:rPr>
            <a:t> I </a:t>
          </a:r>
          <a:r>
            <a:rPr lang="lv-LV" sz="3200" kern="1200" noProof="0" dirty="0">
              <a:latin typeface="Arial" panose="020B0604020202020204" pitchFamily="34" charset="0"/>
              <a:cs typeface="Arial" panose="020B0604020202020204" pitchFamily="34" charset="0"/>
            </a:rPr>
            <a:t>Ikviens bērns ir vērtība</a:t>
          </a:r>
        </a:p>
      </dsp:txBody>
      <dsp:txXfrm>
        <a:off x="59399" y="631829"/>
        <a:ext cx="5130618" cy="1098002"/>
      </dsp:txXfrm>
    </dsp:sp>
    <dsp:sp modelId="{DC7086B1-1778-2743-98FE-2E771F976760}">
      <dsp:nvSpPr>
        <dsp:cNvPr id="0" name=""/>
        <dsp:cNvSpPr/>
      </dsp:nvSpPr>
      <dsp:spPr>
        <a:xfrm>
          <a:off x="0" y="1881390"/>
          <a:ext cx="5249416" cy="1216800"/>
        </a:xfrm>
        <a:prstGeom prst="roundRect">
          <a:avLst/>
        </a:prstGeom>
        <a:gradFill rotWithShape="0">
          <a:gsLst>
            <a:gs pos="0">
              <a:schemeClr val="accent1">
                <a:shade val="50000"/>
                <a:hueOff val="-164832"/>
                <a:satOff val="-17465"/>
                <a:lumOff val="34502"/>
                <a:alphaOff val="0"/>
                <a:tint val="98000"/>
                <a:lumMod val="110000"/>
              </a:schemeClr>
            </a:gs>
            <a:gs pos="84000">
              <a:schemeClr val="accent1">
                <a:shade val="50000"/>
                <a:hueOff val="-164832"/>
                <a:satOff val="-17465"/>
                <a:lumOff val="34502"/>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noProof="0">
              <a:latin typeface="Arial" panose="020B0604020202020204" pitchFamily="34" charset="0"/>
              <a:cs typeface="Arial" panose="020B0604020202020204" pitchFamily="34" charset="0"/>
            </a:rPr>
            <a:t>II </a:t>
          </a:r>
          <a:r>
            <a:rPr lang="lv-LV" sz="3200" kern="1200" noProof="0">
              <a:latin typeface="Arial" panose="020B0604020202020204" pitchFamily="34" charset="0"/>
              <a:cs typeface="Arial" panose="020B0604020202020204" pitchFamily="34" charset="0"/>
            </a:rPr>
            <a:t>Kvalitatīva dzīves</a:t>
          </a:r>
          <a:r>
            <a:rPr lang="en-US" sz="3200" kern="1200" noProof="0">
              <a:latin typeface="Arial" panose="020B0604020202020204" pitchFamily="34" charset="0"/>
              <a:cs typeface="Arial" panose="020B0604020202020204" pitchFamily="34" charset="0"/>
            </a:rPr>
            <a:t> vide</a:t>
          </a:r>
          <a:endParaRPr lang="lv-LV" sz="3200" kern="1200" noProof="0" dirty="0">
            <a:latin typeface="Arial" panose="020B0604020202020204" pitchFamily="34" charset="0"/>
            <a:cs typeface="Arial" panose="020B0604020202020204" pitchFamily="34" charset="0"/>
          </a:endParaRPr>
        </a:p>
      </dsp:txBody>
      <dsp:txXfrm>
        <a:off x="59399" y="1940789"/>
        <a:ext cx="5130618" cy="1098002"/>
      </dsp:txXfrm>
    </dsp:sp>
    <dsp:sp modelId="{800F03E4-F867-0B4C-8A2F-240085DD7462}">
      <dsp:nvSpPr>
        <dsp:cNvPr id="0" name=""/>
        <dsp:cNvSpPr/>
      </dsp:nvSpPr>
      <dsp:spPr>
        <a:xfrm>
          <a:off x="0" y="3214522"/>
          <a:ext cx="5249416" cy="1216800"/>
        </a:xfrm>
        <a:prstGeom prst="roundRect">
          <a:avLst/>
        </a:prstGeom>
        <a:gradFill rotWithShape="0">
          <a:gsLst>
            <a:gs pos="0">
              <a:schemeClr val="accent1">
                <a:shade val="50000"/>
                <a:hueOff val="-164832"/>
                <a:satOff val="-17465"/>
                <a:lumOff val="34502"/>
                <a:alphaOff val="0"/>
                <a:tint val="98000"/>
                <a:lumMod val="110000"/>
              </a:schemeClr>
            </a:gs>
            <a:gs pos="84000">
              <a:schemeClr val="accent1">
                <a:shade val="50000"/>
                <a:hueOff val="-164832"/>
                <a:satOff val="-17465"/>
                <a:lumOff val="34502"/>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noProof="0" dirty="0">
              <a:latin typeface="Arial" panose="020B0604020202020204" pitchFamily="34" charset="0"/>
              <a:cs typeface="Arial" panose="020B0604020202020204" pitchFamily="34" charset="0"/>
            </a:rPr>
            <a:t>III I</a:t>
          </a:r>
          <a:r>
            <a:rPr lang="lv-LV" sz="3200" kern="1200" noProof="0" dirty="0" err="1">
              <a:latin typeface="Arial" panose="020B0604020202020204" pitchFamily="34" charset="0"/>
              <a:cs typeface="Arial" panose="020B0604020202020204" pitchFamily="34" charset="0"/>
            </a:rPr>
            <a:t>edzīvotāju</a:t>
          </a:r>
          <a:r>
            <a:rPr lang="lv-LV" sz="3200" kern="1200" noProof="0" dirty="0">
              <a:latin typeface="Arial" panose="020B0604020202020204" pitchFamily="34" charset="0"/>
              <a:cs typeface="Arial" panose="020B0604020202020204" pitchFamily="34" charset="0"/>
            </a:rPr>
            <a:t> migrācija un </a:t>
          </a:r>
          <a:r>
            <a:rPr lang="lv-LV" sz="3200" kern="1200" noProof="0" dirty="0" err="1">
              <a:latin typeface="Arial" panose="020B0604020202020204" pitchFamily="34" charset="0"/>
              <a:cs typeface="Arial" panose="020B0604020202020204" pitchFamily="34" charset="0"/>
            </a:rPr>
            <a:t>remigrācijas</a:t>
          </a:r>
          <a:r>
            <a:rPr lang="lv-LV" sz="3200" kern="1200" noProof="0" dirty="0">
              <a:latin typeface="Arial" panose="020B0604020202020204" pitchFamily="34" charset="0"/>
              <a:cs typeface="Arial" panose="020B0604020202020204" pitchFamily="34" charset="0"/>
            </a:rPr>
            <a:t> veicināšana</a:t>
          </a:r>
        </a:p>
      </dsp:txBody>
      <dsp:txXfrm>
        <a:off x="59399" y="3273921"/>
        <a:ext cx="5130618" cy="109800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2F944A-DD6B-4BD7-8316-3B485E81EB59}">
      <dsp:nvSpPr>
        <dsp:cNvPr id="0" name=""/>
        <dsp:cNvSpPr/>
      </dsp:nvSpPr>
      <dsp:spPr>
        <a:xfrm>
          <a:off x="0" y="3999881"/>
          <a:ext cx="6371157" cy="656213"/>
        </a:xfrm>
        <a:prstGeom prst="rect">
          <a:avLst/>
        </a:prstGeom>
        <a:gradFill rotWithShape="0">
          <a:gsLst>
            <a:gs pos="0">
              <a:schemeClr val="accent1">
                <a:shade val="80000"/>
                <a:hueOff val="0"/>
                <a:satOff val="0"/>
                <a:lumOff val="0"/>
                <a:alphaOff val="0"/>
                <a:tint val="98000"/>
                <a:lumMod val="110000"/>
              </a:schemeClr>
            </a:gs>
            <a:gs pos="84000">
              <a:schemeClr val="accent1">
                <a:shade val="80000"/>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Pasākumu īstenošanas pārraudzība</a:t>
          </a:r>
          <a:r>
            <a:rPr lang="en-US" sz="1600" kern="1200" noProof="0" dirty="0">
              <a:latin typeface="Arial" panose="020B0604020202020204" pitchFamily="34" charset="0"/>
              <a:cs typeface="Arial" panose="020B0604020202020204" pitchFamily="34" charset="0"/>
            </a:rPr>
            <a:t> </a:t>
          </a:r>
          <a:r>
            <a:rPr lang="lv-LV" sz="1600" kern="1200" noProof="0" dirty="0">
              <a:latin typeface="Arial" panose="020B0604020202020204" pitchFamily="34" charset="0"/>
              <a:cs typeface="Arial" panose="020B0604020202020204" pitchFamily="34" charset="0"/>
            </a:rPr>
            <a:t>caur Demogrāfisko </a:t>
          </a:r>
          <a:r>
            <a:rPr lang="en-US" sz="1600" kern="1200" noProof="0" dirty="0">
              <a:latin typeface="Arial" panose="020B0604020202020204" pitchFamily="34" charset="0"/>
              <a:cs typeface="Arial" panose="020B0604020202020204" pitchFamily="34" charset="0"/>
            </a:rPr>
            <a:t>lietu </a:t>
          </a:r>
          <a:r>
            <a:rPr lang="en-US" sz="1600" kern="1200" noProof="0" dirty="0" err="1">
              <a:latin typeface="Arial" panose="020B0604020202020204" pitchFamily="34" charset="0"/>
              <a:cs typeface="Arial" panose="020B0604020202020204" pitchFamily="34" charset="0"/>
            </a:rPr>
            <a:t>padomi</a:t>
          </a:r>
          <a:r>
            <a:rPr lang="en-US" sz="1600" kern="1200" noProof="0" dirty="0">
              <a:latin typeface="Arial" panose="020B0604020202020204" pitchFamily="34" charset="0"/>
              <a:cs typeface="Arial" panose="020B0604020202020204" pitchFamily="34" charset="0"/>
            </a:rPr>
            <a:t> </a:t>
          </a:r>
          <a:endParaRPr lang="lv-LV" sz="1600" kern="1200" noProof="0" dirty="0">
            <a:latin typeface="Arial" panose="020B0604020202020204" pitchFamily="34" charset="0"/>
            <a:cs typeface="Arial" panose="020B0604020202020204" pitchFamily="34" charset="0"/>
          </a:endParaRPr>
        </a:p>
      </dsp:txBody>
      <dsp:txXfrm>
        <a:off x="0" y="3999881"/>
        <a:ext cx="6371157" cy="656213"/>
      </dsp:txXfrm>
    </dsp:sp>
    <dsp:sp modelId="{22E256F1-26F2-4942-A03A-5CA33EA7DE8C}">
      <dsp:nvSpPr>
        <dsp:cNvPr id="0" name=""/>
        <dsp:cNvSpPr/>
      </dsp:nvSpPr>
      <dsp:spPr>
        <a:xfrm rot="10800000">
          <a:off x="0" y="3000467"/>
          <a:ext cx="6371157" cy="1009256"/>
        </a:xfrm>
        <a:prstGeom prst="upArrowCallout">
          <a:avLst/>
        </a:prstGeom>
        <a:gradFill rotWithShape="0">
          <a:gsLst>
            <a:gs pos="0">
              <a:schemeClr val="accent1">
                <a:shade val="80000"/>
                <a:hueOff val="-57050"/>
                <a:satOff val="-6000"/>
                <a:lumOff val="8980"/>
                <a:alphaOff val="0"/>
                <a:tint val="98000"/>
                <a:lumMod val="110000"/>
              </a:schemeClr>
            </a:gs>
            <a:gs pos="84000">
              <a:schemeClr val="accent1">
                <a:shade val="80000"/>
                <a:hueOff val="-57050"/>
                <a:satOff val="-6000"/>
                <a:lumOff val="898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Ziņojuma iesniegšana Ministru kabinetā</a:t>
          </a:r>
        </a:p>
      </dsp:txBody>
      <dsp:txXfrm rot="10800000">
        <a:off x="0" y="3000467"/>
        <a:ext cx="6371157" cy="655784"/>
      </dsp:txXfrm>
    </dsp:sp>
    <dsp:sp modelId="{AE8C7CFE-156C-42AC-885A-C09C33B7CFFB}">
      <dsp:nvSpPr>
        <dsp:cNvPr id="0" name=""/>
        <dsp:cNvSpPr/>
      </dsp:nvSpPr>
      <dsp:spPr>
        <a:xfrm rot="10800000">
          <a:off x="0" y="2001054"/>
          <a:ext cx="6371157" cy="1009256"/>
        </a:xfrm>
        <a:prstGeom prst="upArrowCallout">
          <a:avLst/>
        </a:prstGeom>
        <a:gradFill rotWithShape="0">
          <a:gsLst>
            <a:gs pos="0">
              <a:schemeClr val="accent1">
                <a:shade val="80000"/>
                <a:hueOff val="-114101"/>
                <a:satOff val="-12000"/>
                <a:lumOff val="17961"/>
                <a:alphaOff val="0"/>
                <a:tint val="98000"/>
                <a:lumMod val="110000"/>
              </a:schemeClr>
            </a:gs>
            <a:gs pos="84000">
              <a:schemeClr val="accent1">
                <a:shade val="80000"/>
                <a:hueOff val="-114101"/>
                <a:satOff val="-12000"/>
                <a:lumOff val="17961"/>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en-US" sz="1600" kern="1200" noProof="0" dirty="0">
              <a:latin typeface="Arial" panose="020B0604020202020204" pitchFamily="34" charset="0"/>
              <a:cs typeface="Arial" panose="020B0604020202020204" pitchFamily="34" charset="0"/>
            </a:rPr>
            <a:t>5. </a:t>
          </a:r>
          <a:r>
            <a:rPr lang="en-US" sz="1600" kern="1200" noProof="0" dirty="0" err="1">
              <a:latin typeface="Arial" panose="020B0604020202020204" pitchFamily="34" charset="0"/>
              <a:cs typeface="Arial" panose="020B0604020202020204" pitchFamily="34" charset="0"/>
            </a:rPr>
            <a:t>novembrī</a:t>
          </a:r>
          <a:r>
            <a:rPr lang="en-US" sz="1600" kern="1200" noProof="0" dirty="0">
              <a:latin typeface="Arial" panose="020B0604020202020204" pitchFamily="34" charset="0"/>
              <a:cs typeface="Arial" panose="020B0604020202020204" pitchFamily="34" charset="0"/>
            </a:rPr>
            <a:t> z</a:t>
          </a:r>
          <a:r>
            <a:rPr lang="lv-LV" sz="1600" kern="1200" noProof="0" dirty="0" err="1">
              <a:latin typeface="Arial" panose="020B0604020202020204" pitchFamily="34" charset="0"/>
              <a:cs typeface="Arial" panose="020B0604020202020204" pitchFamily="34" charset="0"/>
            </a:rPr>
            <a:t>iņojuma</a:t>
          </a:r>
          <a:r>
            <a:rPr lang="lv-LV" sz="1600" kern="1200" noProof="0" dirty="0">
              <a:latin typeface="Arial" panose="020B0604020202020204" pitchFamily="34" charset="0"/>
              <a:cs typeface="Arial" panose="020B0604020202020204" pitchFamily="34" charset="0"/>
            </a:rPr>
            <a:t> izskatīšana Demogrāfisko </a:t>
          </a:r>
          <a:r>
            <a:rPr lang="en-US" sz="1600" kern="1200" noProof="0" dirty="0">
              <a:latin typeface="Arial" panose="020B0604020202020204" pitchFamily="34" charset="0"/>
              <a:cs typeface="Arial" panose="020B0604020202020204" pitchFamily="34" charset="0"/>
            </a:rPr>
            <a:t>lietu </a:t>
          </a:r>
          <a:r>
            <a:rPr lang="lv-LV" sz="1600" kern="1200" noProof="0" dirty="0">
              <a:latin typeface="Arial" panose="020B0604020202020204" pitchFamily="34" charset="0"/>
              <a:cs typeface="Arial" panose="020B0604020202020204" pitchFamily="34" charset="0"/>
            </a:rPr>
            <a:t>padomē</a:t>
          </a:r>
        </a:p>
      </dsp:txBody>
      <dsp:txXfrm rot="10800000">
        <a:off x="0" y="2001054"/>
        <a:ext cx="6371157" cy="655784"/>
      </dsp:txXfrm>
    </dsp:sp>
    <dsp:sp modelId="{BFF61BF4-7710-4CD8-BAB5-7FD58BC57806}">
      <dsp:nvSpPr>
        <dsp:cNvPr id="0" name=""/>
        <dsp:cNvSpPr/>
      </dsp:nvSpPr>
      <dsp:spPr>
        <a:xfrm rot="10800000">
          <a:off x="0" y="1001640"/>
          <a:ext cx="6371157" cy="1009256"/>
        </a:xfrm>
        <a:prstGeom prst="upArrowCallout">
          <a:avLst/>
        </a:prstGeom>
        <a:gradFill rotWithShape="0">
          <a:gsLst>
            <a:gs pos="0">
              <a:schemeClr val="accent1">
                <a:shade val="80000"/>
                <a:hueOff val="-171151"/>
                <a:satOff val="-18000"/>
                <a:lumOff val="26941"/>
                <a:alphaOff val="0"/>
                <a:tint val="98000"/>
                <a:lumMod val="110000"/>
              </a:schemeClr>
            </a:gs>
            <a:gs pos="84000">
              <a:schemeClr val="accent1">
                <a:shade val="80000"/>
                <a:hueOff val="-171151"/>
                <a:satOff val="-18000"/>
                <a:lumOff val="26941"/>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 </a:t>
          </a:r>
          <a:r>
            <a:rPr lang="en-US" sz="1600" kern="1200" noProof="0" dirty="0">
              <a:latin typeface="Arial" panose="020B0604020202020204" pitchFamily="34" charset="0"/>
              <a:cs typeface="Arial" panose="020B0604020202020204" pitchFamily="34" charset="0"/>
            </a:rPr>
            <a:t>23. o</a:t>
          </a:r>
          <a:r>
            <a:rPr lang="lv-LV" sz="1600" kern="1200" noProof="0" dirty="0" err="1">
              <a:latin typeface="Arial" panose="020B0604020202020204" pitchFamily="34" charset="0"/>
              <a:cs typeface="Arial" panose="020B0604020202020204" pitchFamily="34" charset="0"/>
            </a:rPr>
            <a:t>ktobrī</a:t>
          </a:r>
          <a:r>
            <a:rPr lang="lv-LV" sz="1600" kern="1200" noProof="0" dirty="0">
              <a:latin typeface="Arial" panose="020B0604020202020204" pitchFamily="34" charset="0"/>
              <a:cs typeface="Arial" panose="020B0604020202020204" pitchFamily="34" charset="0"/>
            </a:rPr>
            <a:t> tiesību aktu portālā nodots atzinuma sniegšanai nozaru ministrijām</a:t>
          </a:r>
        </a:p>
      </dsp:txBody>
      <dsp:txXfrm rot="10800000">
        <a:off x="0" y="1001640"/>
        <a:ext cx="6371157" cy="655784"/>
      </dsp:txXfrm>
    </dsp:sp>
    <dsp:sp modelId="{1C2F6430-B52A-49AE-AF4B-BAD204C6DC4C}">
      <dsp:nvSpPr>
        <dsp:cNvPr id="0" name=""/>
        <dsp:cNvSpPr/>
      </dsp:nvSpPr>
      <dsp:spPr>
        <a:xfrm rot="10800000">
          <a:off x="0" y="2226"/>
          <a:ext cx="6371157" cy="1009256"/>
        </a:xfrm>
        <a:prstGeom prst="upArrowCallout">
          <a:avLst/>
        </a:prstGeom>
        <a:gradFill rotWithShape="0">
          <a:gsLst>
            <a:gs pos="0">
              <a:schemeClr val="accent1">
                <a:shade val="80000"/>
                <a:hueOff val="-228202"/>
                <a:satOff val="-24000"/>
                <a:lumOff val="35921"/>
                <a:alphaOff val="0"/>
                <a:tint val="98000"/>
                <a:lumMod val="110000"/>
              </a:schemeClr>
            </a:gs>
            <a:gs pos="84000">
              <a:schemeClr val="accent1">
                <a:shade val="80000"/>
                <a:hueOff val="-228202"/>
                <a:satOff val="-24000"/>
                <a:lumOff val="35921"/>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lv-LV" sz="1600" kern="1200" noProof="0" dirty="0">
              <a:latin typeface="Arial" panose="020B0604020202020204" pitchFamily="34" charset="0"/>
              <a:cs typeface="Arial" panose="020B0604020202020204" pitchFamily="34" charset="0"/>
            </a:rPr>
            <a:t> </a:t>
          </a:r>
          <a:r>
            <a:rPr lang="en-US" sz="1600" kern="1200" noProof="0" dirty="0">
              <a:latin typeface="Arial" panose="020B0604020202020204" pitchFamily="34" charset="0"/>
              <a:cs typeface="Arial" panose="020B0604020202020204" pitchFamily="34" charset="0"/>
            </a:rPr>
            <a:t>22. o</a:t>
          </a:r>
          <a:r>
            <a:rPr lang="lv-LV" sz="1600" kern="1200" noProof="0" dirty="0" err="1">
              <a:latin typeface="Arial" panose="020B0604020202020204" pitchFamily="34" charset="0"/>
              <a:cs typeface="Arial" panose="020B0604020202020204" pitchFamily="34" charset="0"/>
            </a:rPr>
            <a:t>ktobrī</a:t>
          </a:r>
          <a:r>
            <a:rPr lang="lv-LV" sz="1600" kern="1200" noProof="0" dirty="0">
              <a:latin typeface="Arial" panose="020B0604020202020204" pitchFamily="34" charset="0"/>
              <a:cs typeface="Arial" panose="020B0604020202020204" pitchFamily="34" charset="0"/>
            </a:rPr>
            <a:t> tiesību aktu portālā nodots publiskajai apspriešanai</a:t>
          </a:r>
        </a:p>
      </dsp:txBody>
      <dsp:txXfrm rot="10800000">
        <a:off x="0" y="2226"/>
        <a:ext cx="6371157" cy="65578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1143000" y="685800"/>
            <a:ext cx="4572000" cy="3429000"/>
          </a:xfrm>
          <a:prstGeom prst="rect">
            <a:avLst/>
          </a:prstGeom>
        </p:spPr>
        <p:txBody>
          <a:bodyPr/>
          <a:lstStyle/>
          <a:p>
            <a:endParaRPr/>
          </a:p>
        </p:txBody>
      </p:sp>
      <p:sp>
        <p:nvSpPr>
          <p:cNvPr id="137" name="Shape 13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938212" latinLnBrk="0">
      <a:spcBef>
        <a:spcPts val="400"/>
      </a:spcBef>
      <a:defRPr sz="1200">
        <a:latin typeface="+mj-lt"/>
        <a:ea typeface="+mj-ea"/>
        <a:cs typeface="+mj-cs"/>
        <a:sym typeface="Calibri"/>
      </a:defRPr>
    </a:lvl1pPr>
    <a:lvl2pPr indent="228600" defTabSz="938212" latinLnBrk="0">
      <a:spcBef>
        <a:spcPts val="400"/>
      </a:spcBef>
      <a:defRPr sz="1200">
        <a:latin typeface="+mj-lt"/>
        <a:ea typeface="+mj-ea"/>
        <a:cs typeface="+mj-cs"/>
        <a:sym typeface="Calibri"/>
      </a:defRPr>
    </a:lvl2pPr>
    <a:lvl3pPr indent="457200" defTabSz="938212" latinLnBrk="0">
      <a:spcBef>
        <a:spcPts val="400"/>
      </a:spcBef>
      <a:defRPr sz="1200">
        <a:latin typeface="+mj-lt"/>
        <a:ea typeface="+mj-ea"/>
        <a:cs typeface="+mj-cs"/>
        <a:sym typeface="Calibri"/>
      </a:defRPr>
    </a:lvl3pPr>
    <a:lvl4pPr indent="685800" defTabSz="938212" latinLnBrk="0">
      <a:spcBef>
        <a:spcPts val="400"/>
      </a:spcBef>
      <a:defRPr sz="1200">
        <a:latin typeface="+mj-lt"/>
        <a:ea typeface="+mj-ea"/>
        <a:cs typeface="+mj-cs"/>
        <a:sym typeface="Calibri"/>
      </a:defRPr>
    </a:lvl4pPr>
    <a:lvl5pPr indent="914400" defTabSz="938212" latinLnBrk="0">
      <a:spcBef>
        <a:spcPts val="400"/>
      </a:spcBef>
      <a:defRPr sz="1200">
        <a:latin typeface="+mj-lt"/>
        <a:ea typeface="+mj-ea"/>
        <a:cs typeface="+mj-cs"/>
        <a:sym typeface="Calibri"/>
      </a:defRPr>
    </a:lvl5pPr>
    <a:lvl6pPr indent="1143000" defTabSz="938212" latinLnBrk="0">
      <a:spcBef>
        <a:spcPts val="400"/>
      </a:spcBef>
      <a:defRPr sz="1200">
        <a:latin typeface="+mj-lt"/>
        <a:ea typeface="+mj-ea"/>
        <a:cs typeface="+mj-cs"/>
        <a:sym typeface="Calibri"/>
      </a:defRPr>
    </a:lvl6pPr>
    <a:lvl7pPr indent="1371600" defTabSz="938212" latinLnBrk="0">
      <a:spcBef>
        <a:spcPts val="400"/>
      </a:spcBef>
      <a:defRPr sz="1200">
        <a:latin typeface="+mj-lt"/>
        <a:ea typeface="+mj-ea"/>
        <a:cs typeface="+mj-cs"/>
        <a:sym typeface="Calibri"/>
      </a:defRPr>
    </a:lvl7pPr>
    <a:lvl8pPr indent="1600200" defTabSz="938212" latinLnBrk="0">
      <a:spcBef>
        <a:spcPts val="400"/>
      </a:spcBef>
      <a:defRPr sz="1200">
        <a:latin typeface="+mj-lt"/>
        <a:ea typeface="+mj-ea"/>
        <a:cs typeface="+mj-cs"/>
        <a:sym typeface="Calibri"/>
      </a:defRPr>
    </a:lvl8pPr>
    <a:lvl9pPr indent="1828800" defTabSz="938212"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349708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0D1E2B3-E6F3-8F84-A60C-4813A374753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E12A97A9-9679-5EEC-1417-3FDD33F802A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defTabSz="938212" eaLnBrk="1" fontAlgn="auto" latinLnBrk="0" hangingPunct="1">
              <a:lnSpc>
                <a:spcPct val="100000"/>
              </a:lnSpc>
              <a:spcBef>
                <a:spcPts val="400"/>
              </a:spcBef>
              <a:spcAft>
                <a:spcPts val="0"/>
              </a:spcAft>
              <a:buClrTx/>
              <a:buSzTx/>
              <a:buFontTx/>
              <a:buNone/>
              <a:tabLst/>
              <a:defRPr/>
            </a:pPr>
            <a:endParaRPr lang="en-US" dirty="0"/>
          </a:p>
        </p:txBody>
      </p:sp>
      <p:sp>
        <p:nvSpPr>
          <p:cNvPr id="20484" name="Slide Number Placeholder 3">
            <a:extLst>
              <a:ext uri="{FF2B5EF4-FFF2-40B4-BE49-F238E27FC236}">
                <a16:creationId xmlns:a16="http://schemas.microsoft.com/office/drawing/2014/main" id="{7130F719-E327-D037-74A9-74BD28CAD5D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E855866B-AF83-2949-903E-BF7496A31CA7}" type="slidenum">
              <a:rPr lang="lv-LV" altLang="lv-LV"/>
              <a:pPr/>
              <a:t>2</a:t>
            </a:fld>
            <a:endParaRPr lang="lv-LV" altLang="lv-LV"/>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804986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3329477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3902529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6695999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9044694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Tree>
    <p:extLst>
      <p:ext uri="{BB962C8B-B14F-4D97-AF65-F5344CB8AC3E}">
        <p14:creationId xmlns:p14="http://schemas.microsoft.com/office/powerpoint/2010/main" val="2290271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220472">
              <a:spcBef>
                <a:spcPts val="0"/>
              </a:spcBef>
              <a:defRPr sz="1302">
                <a:latin typeface="Helvetica Neue"/>
                <a:ea typeface="Helvetica Neue"/>
                <a:cs typeface="Helvetica Neue"/>
                <a:sym typeface="Helvetica Neue"/>
              </a:defRPr>
            </a:pPr>
            <a:endParaRPr lang="lv-LV" dirty="0"/>
          </a:p>
        </p:txBody>
      </p:sp>
    </p:spTree>
    <p:extLst>
      <p:ext uri="{BB962C8B-B14F-4D97-AF65-F5344CB8AC3E}">
        <p14:creationId xmlns:p14="http://schemas.microsoft.com/office/powerpoint/2010/main" val="974243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3" name="Title Text"/>
          <p:cNvSpPr txBox="1">
            <a:spLocks noGrp="1"/>
          </p:cNvSpPr>
          <p:nvPr>
            <p:ph type="title"/>
          </p:nvPr>
        </p:nvSpPr>
        <p:spPr>
          <a:prstGeom prst="rect">
            <a:avLst/>
          </a:prstGeom>
        </p:spPr>
        <p:txBody>
          <a:bodyPr/>
          <a:lstStyle/>
          <a:p>
            <a:r>
              <a:t>Title Text</a:t>
            </a:r>
          </a:p>
        </p:txBody>
      </p:sp>
      <p:sp>
        <p:nvSpPr>
          <p:cNvPr id="14" name="Body Level One…"/>
          <p:cNvSpPr txBox="1">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5" name="Text Placeholder 19"/>
          <p:cNvSpPr>
            <a:spLocks noGrp="1"/>
          </p:cNvSpPr>
          <p:nvPr>
            <p:ph type="body" sz="quarter" idx="21"/>
          </p:nvPr>
        </p:nvSpPr>
        <p:spPr>
          <a:xfrm>
            <a:off x="685800" y="5761037"/>
            <a:ext cx="7772400" cy="639763"/>
          </a:xfrm>
          <a:prstGeom prst="rect">
            <a:avLst/>
          </a:prstGeom>
        </p:spPr>
        <p:txBody>
          <a:bodyPr/>
          <a:lstStyle/>
          <a:p>
            <a:endParaRPr/>
          </a:p>
        </p:txBody>
      </p:sp>
      <p:sp>
        <p:nvSpPr>
          <p:cNvPr id="16" name="Slide Number"/>
          <p:cNvSpPr txBox="1">
            <a:spLocks noGrp="1"/>
          </p:cNvSpPr>
          <p:nvPr>
            <p:ph type="sldNum" sz="quarter" idx="2"/>
          </p:nvPr>
        </p:nvSpPr>
        <p:spPr>
          <a:prstGeom prst="rect">
            <a:avLst/>
          </a:prstGeom>
        </p:spPr>
        <p:txBody>
          <a:bodyPr/>
          <a:lstStyle/>
          <a:p>
            <a:fld id="{86CB4B4D-7CA3-9044-876B-883B54F8677D}" type="slidenum">
              <a:rPr/>
              <a:t>‹#›</a:t>
            </a:fld>
            <a:endParaRPr/>
          </a:p>
        </p:txBody>
      </p:sp>
    </p:spTree>
    <p:extLst>
      <p:ext uri="{BB962C8B-B14F-4D97-AF65-F5344CB8AC3E}">
        <p14:creationId xmlns:p14="http://schemas.microsoft.com/office/powerpoint/2010/main" val="3807835580"/>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pic>
        <p:nvPicPr>
          <p:cNvPr id="126" name="Picture 7" descr="Picture 7"/>
          <p:cNvPicPr>
            <a:picLocks noChangeAspect="1"/>
          </p:cNvPicPr>
          <p:nvPr/>
        </p:nvPicPr>
        <p:blipFill>
          <a:blip r:embed="rId2"/>
          <a:stretch>
            <a:fillRect/>
          </a:stretch>
        </p:blipFill>
        <p:spPr>
          <a:xfrm>
            <a:off x="0" y="6621463"/>
            <a:ext cx="9144000" cy="246063"/>
          </a:xfrm>
          <a:prstGeom prst="rect">
            <a:avLst/>
          </a:prstGeom>
          <a:ln w="12700">
            <a:miter lim="400000"/>
          </a:ln>
        </p:spPr>
      </p:pic>
      <p:pic>
        <p:nvPicPr>
          <p:cNvPr id="127" name="Picture 6" descr="Picture 6"/>
          <p:cNvPicPr>
            <a:picLocks noChangeAspect="1"/>
          </p:cNvPicPr>
          <p:nvPr/>
        </p:nvPicPr>
        <p:blipFill>
          <a:blip r:embed="rId3"/>
          <a:stretch>
            <a:fillRect/>
          </a:stretch>
        </p:blipFill>
        <p:spPr>
          <a:xfrm>
            <a:off x="2682875" y="0"/>
            <a:ext cx="3778250" cy="4165600"/>
          </a:xfrm>
          <a:prstGeom prst="rect">
            <a:avLst/>
          </a:prstGeom>
          <a:ln w="12700">
            <a:miter lim="400000"/>
          </a:ln>
        </p:spPr>
      </p:pic>
      <p:sp>
        <p:nvSpPr>
          <p:cNvPr id="128" name="Body Level One…"/>
          <p:cNvSpPr txBox="1">
            <a:spLocks noGrp="1"/>
          </p:cNvSpPr>
          <p:nvPr>
            <p:ph type="body" sz="quarter"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29" name="Text Placeholder 19"/>
          <p:cNvSpPr>
            <a:spLocks noGrp="1"/>
          </p:cNvSpPr>
          <p:nvPr>
            <p:ph type="body" sz="quarter" idx="21"/>
          </p:nvPr>
        </p:nvSpPr>
        <p:spPr>
          <a:xfrm>
            <a:off x="685800" y="5761037"/>
            <a:ext cx="7772400" cy="639763"/>
          </a:xfrm>
          <a:prstGeom prst="rect">
            <a:avLst/>
          </a:prstGeom>
        </p:spPr>
        <p:txBody>
          <a:bodyPr/>
          <a:lstStyle/>
          <a:p>
            <a:endParaRPr/>
          </a:p>
        </p:txBody>
      </p:sp>
      <p:sp>
        <p:nvSpPr>
          <p:cNvPr id="130" name="Slide Number"/>
          <p:cNvSpPr txBox="1">
            <a:spLocks noGrp="1"/>
          </p:cNvSpPr>
          <p:nvPr>
            <p:ph type="sldNum" sz="quarter" idx="2"/>
          </p:nvPr>
        </p:nvSpPr>
        <p:spPr>
          <a:prstGeom prst="rect">
            <a:avLst/>
          </a:prstGeom>
        </p:spPr>
        <p:txBody>
          <a:bodyPr/>
          <a:lstStyle/>
          <a:p>
            <a:fld id="{86CB4B4D-7CA3-9044-876B-883B54F8677D}" type="slidenum">
              <a:rPr/>
              <a:t>‹#›</a:t>
            </a:fld>
            <a:endParaRPr/>
          </a:p>
        </p:txBody>
      </p:sp>
    </p:spTree>
    <p:extLst>
      <p:ext uri="{BB962C8B-B14F-4D97-AF65-F5344CB8AC3E}">
        <p14:creationId xmlns:p14="http://schemas.microsoft.com/office/powerpoint/2010/main" val="3313012291"/>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9608B404-74A2-A51D-E83A-07B7E661633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a:extLst>
              <a:ext uri="{FF2B5EF4-FFF2-40B4-BE49-F238E27FC236}">
                <a16:creationId xmlns:a16="http://schemas.microsoft.com/office/drawing/2014/main" id="{7587081C-6950-ECE1-9772-90FB912422B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3" name="Content Placeholder 2"/>
          <p:cNvSpPr>
            <a:spLocks noGrp="1"/>
          </p:cNvSpPr>
          <p:nvPr>
            <p:ph idx="1"/>
          </p:nvPr>
        </p:nvSpPr>
        <p:spPr>
          <a:xfrm>
            <a:off x="2590800" y="1752604"/>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270636"/>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27433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E9D7EB81-88ED-7991-3A5C-2C75271E0A30}"/>
              </a:ext>
            </a:extLst>
          </p:cNvPr>
          <p:cNvSpPr>
            <a:spLocks noGrp="1"/>
          </p:cNvSpPr>
          <p:nvPr>
            <p:ph type="sldNum" sz="quarter" idx="13"/>
          </p:nvPr>
        </p:nvSpPr>
        <p:spPr>
          <a:xfrm>
            <a:off x="8686800" y="6270625"/>
            <a:ext cx="304800" cy="304800"/>
          </a:xfrm>
        </p:spPr>
        <p:txBody>
          <a:bodyPr/>
          <a:lstStyle>
            <a:lvl1pPr>
              <a:defRPr sz="1000">
                <a:latin typeface="Verdana" panose="020B0604030504040204" pitchFamily="34" charset="0"/>
              </a:defRPr>
            </a:lvl1pPr>
          </a:lstStyle>
          <a:p>
            <a:fld id="{6F546744-4D65-3A47-BAAF-1EB2F35B1AC5}" type="slidenum">
              <a:rPr lang="en-US" altLang="lv-LV"/>
              <a:pPr/>
              <a:t>‹#›</a:t>
            </a:fld>
            <a:endParaRPr lang="en-US" altLang="lv-LV"/>
          </a:p>
        </p:txBody>
      </p:sp>
    </p:spTree>
    <p:extLst>
      <p:ext uri="{BB962C8B-B14F-4D97-AF65-F5344CB8AC3E}">
        <p14:creationId xmlns:p14="http://schemas.microsoft.com/office/powerpoint/2010/main" val="3228423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55451917-DA55-3848-B42F-53ADC5BB2990}" type="datetimeFigureOut">
              <a:rPr lang="lv-LV" smtClean="0"/>
              <a:t>04.11.2024</a:t>
            </a:fld>
            <a:endParaRPr lang="lv-LV"/>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lv-LV"/>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86CB4B4D-7CA3-9044-876B-883B54F8677D}" type="slidenum">
              <a:rPr lang="en-LV" smtClean="0"/>
              <a:t>‹#›</a:t>
            </a:fld>
            <a:endParaRPr lang="en-LV"/>
          </a:p>
        </p:txBody>
      </p:sp>
    </p:spTree>
    <p:extLst>
      <p:ext uri="{BB962C8B-B14F-4D97-AF65-F5344CB8AC3E}">
        <p14:creationId xmlns:p14="http://schemas.microsoft.com/office/powerpoint/2010/main" val="18521905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451917-DA55-3848-B42F-53ADC5BB2990}" type="datetimeFigureOut">
              <a:rPr lang="lv-LV" smtClean="0"/>
              <a:t>04.11.2024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7918725" y="5956138"/>
            <a:ext cx="789381" cy="365125"/>
          </a:xfrm>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154870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5451917-DA55-3848-B42F-53ADC5BB2990}" type="datetimeFigureOut">
              <a:rPr lang="lv-LV" smtClean="0"/>
              <a:t>04.11.2024</a:t>
            </a:fld>
            <a:endParaRPr lang="lv-LV"/>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lv-LV"/>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en-LV" smtClean="0"/>
              <a:t>‹#›</a:t>
            </a:fld>
            <a:endParaRPr lang="en-LV"/>
          </a:p>
        </p:txBody>
      </p:sp>
    </p:spTree>
    <p:extLst>
      <p:ext uri="{BB962C8B-B14F-4D97-AF65-F5344CB8AC3E}">
        <p14:creationId xmlns:p14="http://schemas.microsoft.com/office/powerpoint/2010/main" val="1087081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451917-DA55-3848-B42F-53ADC5BB2990}" type="datetimeFigureOut">
              <a:rPr lang="lv-LV" smtClean="0"/>
              <a:t>04.11.2024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3797441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451917-DA55-3848-B42F-53ADC5BB2990}" type="datetimeFigureOut">
              <a:rPr lang="lv-LV" smtClean="0"/>
              <a:t>04.11.2024</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21886865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451917-DA55-3848-B42F-53ADC5BB2990}" type="datetimeFigureOut">
              <a:rPr lang="lv-LV" smtClean="0"/>
              <a:t>04.11.2024</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4781359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451917-DA55-3848-B42F-53ADC5BB2990}" type="datetimeFigureOut">
              <a:rPr lang="lv-LV" smtClean="0"/>
              <a:t>04.11.2024</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9628733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55451917-DA55-3848-B42F-53ADC5BB2990}" type="datetimeFigureOut">
              <a:rPr lang="lv-LV" smtClean="0"/>
              <a:t>04.11.2024</a:t>
            </a:fld>
            <a:endParaRPr lang="lv-LV"/>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lv-LV"/>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6CB4B4D-7CA3-9044-876B-883B54F8677D}" type="slidenum">
              <a:rPr lang="en-LV" smtClean="0"/>
              <a:t>‹#›</a:t>
            </a:fld>
            <a:endParaRPr lang="en-LV"/>
          </a:p>
        </p:txBody>
      </p:sp>
    </p:spTree>
    <p:extLst>
      <p:ext uri="{BB962C8B-B14F-4D97-AF65-F5344CB8AC3E}">
        <p14:creationId xmlns:p14="http://schemas.microsoft.com/office/powerpoint/2010/main" val="426237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pic>
        <p:nvPicPr>
          <p:cNvPr id="23"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24"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25" name="Title Text"/>
          <p:cNvSpPr txBox="1">
            <a:spLocks noGrp="1"/>
          </p:cNvSpPr>
          <p:nvPr>
            <p:ph type="title"/>
          </p:nvPr>
        </p:nvSpPr>
        <p:spPr>
          <a:xfrm>
            <a:off x="2590800" y="381000"/>
            <a:ext cx="6096000" cy="1036642"/>
          </a:xfrm>
          <a:prstGeom prst="rect">
            <a:avLst/>
          </a:prstGeom>
        </p:spPr>
        <p:txBody>
          <a:bodyPr/>
          <a:lstStyle>
            <a:lvl1pPr algn="l">
              <a:defRPr sz="2400"/>
            </a:lvl1pPr>
          </a:lstStyle>
          <a:p>
            <a:r>
              <a:t>Title Text</a:t>
            </a:r>
          </a:p>
        </p:txBody>
      </p:sp>
      <p:sp>
        <p:nvSpPr>
          <p:cNvPr id="26" name="Body Level One…"/>
          <p:cNvSpPr txBox="1">
            <a:spLocks noGrp="1"/>
          </p:cNvSpPr>
          <p:nvPr>
            <p:ph type="body" idx="1"/>
          </p:nvPr>
        </p:nvSpPr>
        <p:spPr>
          <a:xfrm>
            <a:off x="2590800" y="1752604"/>
            <a:ext cx="6096000" cy="4373574"/>
          </a:xfrm>
          <a:prstGeom prst="rect">
            <a:avLst/>
          </a:prstGeom>
        </p:spPr>
        <p:txBody>
          <a:bodyPr/>
          <a:lstStyle>
            <a:lvl1pPr algn="l">
              <a:spcBef>
                <a:spcPts val="400"/>
              </a:spcBef>
              <a:defRPr sz="2000"/>
            </a:lvl1pPr>
            <a:lvl2pPr marL="762000" indent="-292100" algn="l">
              <a:spcBef>
                <a:spcPts val="400"/>
              </a:spcBef>
              <a:defRPr sz="2000"/>
            </a:lvl2pPr>
            <a:lvl3pPr marL="1173162" indent="-233362" algn="l">
              <a:spcBef>
                <a:spcPts val="400"/>
              </a:spcBef>
              <a:defRPr sz="2000"/>
            </a:lvl3pPr>
            <a:lvl4pPr marL="1643063" indent="-233362" algn="l">
              <a:spcBef>
                <a:spcPts val="400"/>
              </a:spcBef>
              <a:defRPr sz="2000"/>
            </a:lvl4pPr>
            <a:lvl5pPr marL="2112963" indent="-233363" algn="l">
              <a:spcBef>
                <a:spcPts val="400"/>
              </a:spcBef>
              <a:defRPr sz="2000"/>
            </a:lvl5pPr>
          </a:lstStyle>
          <a:p>
            <a:r>
              <a:t>Body Level One</a:t>
            </a:r>
          </a:p>
          <a:p>
            <a:pPr lvl="1"/>
            <a:r>
              <a:t>Body Level Two</a:t>
            </a:r>
          </a:p>
          <a:p>
            <a:pPr lvl="2"/>
            <a:r>
              <a:t>Body Level Three</a:t>
            </a:r>
          </a:p>
          <a:p>
            <a:pPr lvl="3"/>
            <a:r>
              <a:t>Body Level Four</a:t>
            </a:r>
          </a:p>
          <a:p>
            <a:pPr lvl="4"/>
            <a:r>
              <a:t>Body Level Five</a:t>
            </a:r>
          </a:p>
        </p:txBody>
      </p:sp>
      <p:sp>
        <p:nvSpPr>
          <p:cNvPr id="27" name="Text Placeholder 15"/>
          <p:cNvSpPr>
            <a:spLocks noGrp="1"/>
          </p:cNvSpPr>
          <p:nvPr>
            <p:ph type="body" sz="quarter" idx="21"/>
          </p:nvPr>
        </p:nvSpPr>
        <p:spPr>
          <a:xfrm>
            <a:off x="2590800" y="6270635"/>
            <a:ext cx="1981200" cy="304801"/>
          </a:xfrm>
          <a:prstGeom prst="rect">
            <a:avLst/>
          </a:prstGeom>
        </p:spPr>
        <p:txBody>
          <a:bodyPr/>
          <a:lstStyle/>
          <a:p>
            <a:pPr algn="l">
              <a:spcBef>
                <a:spcPts val="200"/>
              </a:spcBef>
              <a:defRPr sz="1000"/>
            </a:pPr>
            <a:endParaRPr/>
          </a:p>
        </p:txBody>
      </p:sp>
      <p:sp>
        <p:nvSpPr>
          <p:cNvPr id="28" name="Text Placeholder 19"/>
          <p:cNvSpPr>
            <a:spLocks noGrp="1"/>
          </p:cNvSpPr>
          <p:nvPr>
            <p:ph type="body" sz="quarter" idx="22"/>
          </p:nvPr>
        </p:nvSpPr>
        <p:spPr>
          <a:xfrm>
            <a:off x="4876800" y="6274329"/>
            <a:ext cx="3657600" cy="304801"/>
          </a:xfrm>
          <a:prstGeom prst="rect">
            <a:avLst/>
          </a:prstGeom>
        </p:spPr>
        <p:txBody>
          <a:bodyPr/>
          <a:lstStyle/>
          <a:p>
            <a:pPr algn="r">
              <a:spcBef>
                <a:spcPts val="200"/>
              </a:spcBef>
              <a:defRPr sz="1000"/>
            </a:pPr>
            <a:endParaRPr/>
          </a:p>
        </p:txBody>
      </p:sp>
      <p:sp>
        <p:nvSpPr>
          <p:cNvPr id="29" name="Slide Number"/>
          <p:cNvSpPr txBox="1">
            <a:spLocks noGrp="1"/>
          </p:cNvSpPr>
          <p:nvPr>
            <p:ph type="sldNum" sz="quarter" idx="2"/>
          </p:nvPr>
        </p:nvSpPr>
        <p:spPr>
          <a:xfrm>
            <a:off x="8723463" y="62998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3181017844"/>
      </p:ext>
    </p:extLst>
  </p:cSld>
  <p:clrMapOvr>
    <a:masterClrMapping/>
  </p:clrMapOvr>
  <p:transition spd="med"/>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55451917-DA55-3848-B42F-53ADC5BB2990}" type="datetimeFigureOut">
              <a:rPr lang="lv-LV" smtClean="0"/>
              <a:t>04.11.2024</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4277389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451917-DA55-3848-B42F-53ADC5BB2990}" type="datetimeFigureOut">
              <a:rPr lang="lv-LV" smtClean="0"/>
              <a:t>04.11.2024</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17561046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55451917-DA55-3848-B42F-53ADC5BB2990}" type="datetimeFigureOut">
              <a:rPr lang="lv-LV" smtClean="0"/>
              <a:t>04.11.2024</a:t>
            </a:fld>
            <a:endParaRPr lang="lv-LV"/>
          </a:p>
        </p:txBody>
      </p:sp>
      <p:sp>
        <p:nvSpPr>
          <p:cNvPr id="5" name="Footer Placeholder 4"/>
          <p:cNvSpPr>
            <a:spLocks noGrp="1"/>
          </p:cNvSpPr>
          <p:nvPr>
            <p:ph type="ftr" sz="quarter" idx="11"/>
          </p:nvPr>
        </p:nvSpPr>
        <p:spPr>
          <a:xfrm>
            <a:off x="581193" y="5951812"/>
            <a:ext cx="5922209" cy="365125"/>
          </a:xfrm>
        </p:spPr>
        <p:txBody>
          <a:bodyPr/>
          <a:lstStyle/>
          <a:p>
            <a:endParaRPr lang="lv-LV"/>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86CB4B4D-7CA3-9044-876B-883B54F8677D}" type="slidenum">
              <a:rPr lang="en-LV" smtClean="0"/>
              <a:t>‹#›</a:t>
            </a:fld>
            <a:endParaRPr lang="en-LV"/>
          </a:p>
        </p:txBody>
      </p:sp>
    </p:spTree>
    <p:extLst>
      <p:ext uri="{BB962C8B-B14F-4D97-AF65-F5344CB8AC3E}">
        <p14:creationId xmlns:p14="http://schemas.microsoft.com/office/powerpoint/2010/main" val="36274052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2_Title Slide">
    <p:spTree>
      <p:nvGrpSpPr>
        <p:cNvPr id="1" name=""/>
        <p:cNvGrpSpPr/>
        <p:nvPr/>
      </p:nvGrpSpPr>
      <p:grpSpPr>
        <a:xfrm>
          <a:off x="0" y="0"/>
          <a:ext cx="0" cy="0"/>
          <a:chOff x="0" y="0"/>
          <a:chExt cx="0" cy="0"/>
        </a:xfrm>
      </p:grpSpPr>
      <p:sp>
        <p:nvSpPr>
          <p:cNvPr id="94" name="Title Text"/>
          <p:cNvSpPr txBox="1">
            <a:spLocks noGrp="1"/>
          </p:cNvSpPr>
          <p:nvPr>
            <p:ph type="title"/>
          </p:nvPr>
        </p:nvSpPr>
        <p:spPr>
          <a:xfrm>
            <a:off x="685800" y="3505200"/>
            <a:ext cx="7772400" cy="960442"/>
          </a:xfrm>
          <a:prstGeom prst="rect">
            <a:avLst/>
          </a:prstGeom>
        </p:spPr>
        <p:txBody>
          <a:bodyPr anchor="t"/>
          <a:lstStyle>
            <a:lvl1pPr algn="ctr">
              <a:defRPr sz="2400" b="1">
                <a:latin typeface="Verdana"/>
                <a:ea typeface="Verdana"/>
                <a:cs typeface="Verdana"/>
                <a:sym typeface="Verdana"/>
              </a:defRPr>
            </a:lvl1pPr>
          </a:lstStyle>
          <a:p>
            <a:r>
              <a:rPr lang="en-US"/>
              <a:t>Click to edit Master title style</a:t>
            </a:r>
            <a:endParaRPr/>
          </a:p>
        </p:txBody>
      </p:sp>
      <p:sp>
        <p:nvSpPr>
          <p:cNvPr id="95" name="Body Level One…"/>
          <p:cNvSpPr txBox="1">
            <a:spLocks noGrp="1"/>
          </p:cNvSpPr>
          <p:nvPr>
            <p:ph type="body" sz="quarter" idx="1"/>
          </p:nvPr>
        </p:nvSpPr>
        <p:spPr>
          <a:xfrm>
            <a:off x="685800" y="4724400"/>
            <a:ext cx="7772400" cy="914400"/>
          </a:xfrm>
          <a:prstGeom prst="rect">
            <a:avLst/>
          </a:prstGeom>
        </p:spPr>
        <p:txBody>
          <a:bodyPr/>
          <a:lstStyle>
            <a:lvl1pPr marL="0" indent="0" algn="ctr">
              <a:buSzTx/>
              <a:buFontTx/>
              <a:buNone/>
              <a:defRPr sz="1050">
                <a:latin typeface="Verdana"/>
                <a:ea typeface="Verdana"/>
                <a:cs typeface="Verdana"/>
                <a:sym typeface="Verdana"/>
              </a:defRPr>
            </a:lvl1pPr>
            <a:lvl2pPr marL="442913" indent="-100013" algn="ctr">
              <a:buFontTx/>
              <a:defRPr sz="1050">
                <a:latin typeface="Verdana"/>
                <a:ea typeface="Verdana"/>
                <a:cs typeface="Verdana"/>
                <a:sym typeface="Verdana"/>
              </a:defRPr>
            </a:lvl2pPr>
            <a:lvl3pPr marL="805814" indent="-120014" algn="ctr">
              <a:buFontTx/>
              <a:defRPr sz="1050">
                <a:latin typeface="Verdana"/>
                <a:ea typeface="Verdana"/>
                <a:cs typeface="Verdana"/>
                <a:sym typeface="Verdana"/>
              </a:defRPr>
            </a:lvl3pPr>
            <a:lvl4pPr marL="1162050" indent="-133350" algn="ctr">
              <a:buFontTx/>
              <a:defRPr sz="1050">
                <a:latin typeface="Verdana"/>
                <a:ea typeface="Verdana"/>
                <a:cs typeface="Verdana"/>
                <a:sym typeface="Verdana"/>
              </a:defRPr>
            </a:lvl4pPr>
            <a:lvl5pPr marL="1504950" indent="-133350" algn="ctr">
              <a:buFontTx/>
              <a:defRPr sz="1050">
                <a:latin typeface="Verdana"/>
                <a:ea typeface="Verdana"/>
                <a:cs typeface="Verdana"/>
                <a:sym typeface="Verdana"/>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6" name="Text Placeholder 19"/>
          <p:cNvSpPr>
            <a:spLocks noGrp="1"/>
          </p:cNvSpPr>
          <p:nvPr>
            <p:ph type="body" sz="quarter" idx="21"/>
          </p:nvPr>
        </p:nvSpPr>
        <p:spPr>
          <a:xfrm>
            <a:off x="685800" y="5761039"/>
            <a:ext cx="7772400" cy="639763"/>
          </a:xfrm>
          <a:prstGeom prst="rect">
            <a:avLst/>
          </a:prstGeom>
        </p:spPr>
        <p:txBody>
          <a:bodyPr/>
          <a:lstStyle>
            <a:lvl1pPr marL="0" indent="0" algn="ctr">
              <a:buSzTx/>
              <a:buFontTx/>
              <a:buNone/>
              <a:defRPr sz="1050">
                <a:latin typeface="Verdana"/>
                <a:ea typeface="Verdana"/>
                <a:sym typeface="Verdana"/>
              </a:defRPr>
            </a:lvl1pPr>
          </a:lstStyle>
          <a:p>
            <a:pPr marL="0" lvl="0" indent="0" algn="ctr">
              <a:buSzTx/>
              <a:buFontTx/>
              <a:buNone/>
              <a:defRPr sz="1400">
                <a:latin typeface="Verdana"/>
                <a:ea typeface="Verdana"/>
                <a:cs typeface="Verdana"/>
                <a:sym typeface="Verdana"/>
              </a:defRPr>
            </a:pPr>
            <a:r>
              <a:rPr lang="en-US"/>
              <a:t>Edit Master text styles</a:t>
            </a:r>
          </a:p>
        </p:txBody>
      </p:sp>
      <p:sp>
        <p:nvSpPr>
          <p:cNvPr id="97" name="Slide Number"/>
          <p:cNvSpPr txBox="1">
            <a:spLocks noGrp="1"/>
          </p:cNvSpPr>
          <p:nvPr>
            <p:ph type="sldNum" sz="quarter" idx="2"/>
          </p:nvPr>
        </p:nvSpPr>
        <p:spPr>
          <a:xfrm>
            <a:off x="4419600" y="6172202"/>
            <a:ext cx="2133600" cy="368301"/>
          </a:xfrm>
          <a:prstGeom prst="rect">
            <a:avLst/>
          </a:prstGeom>
        </p:spPr>
        <p:txBody>
          <a:bodyPr/>
          <a:lstStyle/>
          <a:p>
            <a:fld id="{86CB4B4D-7CA3-9044-876B-883B54F8677D}" type="slidenum">
              <a:rPr lang="en-LV" smtClean="0"/>
              <a:t>‹#›</a:t>
            </a:fld>
            <a:endParaRPr lang="en-LV"/>
          </a:p>
        </p:txBody>
      </p:sp>
    </p:spTree>
    <p:extLst>
      <p:ext uri="{BB962C8B-B14F-4D97-AF65-F5344CB8AC3E}">
        <p14:creationId xmlns:p14="http://schemas.microsoft.com/office/powerpoint/2010/main" val="702896624"/>
      </p:ext>
    </p:extLst>
  </p:cSld>
  <p:clrMapOvr>
    <a:masterClrMapping/>
  </p:clrMapOvr>
  <p:transitio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x">
  <p:cSld name="1_Title and Content">
    <p:spTree>
      <p:nvGrpSpPr>
        <p:cNvPr id="1" name=""/>
        <p:cNvGrpSpPr/>
        <p:nvPr/>
      </p:nvGrpSpPr>
      <p:grpSpPr>
        <a:xfrm>
          <a:off x="0" y="0"/>
          <a:ext cx="0" cy="0"/>
          <a:chOff x="0" y="0"/>
          <a:chExt cx="0" cy="0"/>
        </a:xfrm>
      </p:grpSpPr>
      <p:sp>
        <p:nvSpPr>
          <p:cNvPr id="25" name="Title Text"/>
          <p:cNvSpPr txBox="1">
            <a:spLocks noGrp="1"/>
          </p:cNvSpPr>
          <p:nvPr>
            <p:ph type="title"/>
          </p:nvPr>
        </p:nvSpPr>
        <p:spPr>
          <a:xfrm>
            <a:off x="2590800" y="381000"/>
            <a:ext cx="6096000" cy="1036642"/>
          </a:xfrm>
          <a:prstGeom prst="rect">
            <a:avLst/>
          </a:prstGeom>
        </p:spPr>
        <p:txBody>
          <a:bodyPr/>
          <a:lstStyle>
            <a:lvl1pPr algn="l">
              <a:defRPr sz="2400"/>
            </a:lvl1pPr>
          </a:lstStyle>
          <a:p>
            <a:r>
              <a:t>Title Text</a:t>
            </a:r>
          </a:p>
        </p:txBody>
      </p:sp>
      <p:sp>
        <p:nvSpPr>
          <p:cNvPr id="26" name="Body Level One…"/>
          <p:cNvSpPr txBox="1">
            <a:spLocks noGrp="1"/>
          </p:cNvSpPr>
          <p:nvPr>
            <p:ph type="body" idx="1"/>
          </p:nvPr>
        </p:nvSpPr>
        <p:spPr>
          <a:xfrm>
            <a:off x="2590800" y="1752604"/>
            <a:ext cx="6096000" cy="4373574"/>
          </a:xfrm>
          <a:prstGeom prst="rect">
            <a:avLst/>
          </a:prstGeom>
        </p:spPr>
        <p:txBody>
          <a:bodyPr/>
          <a:lstStyle>
            <a:lvl1pPr algn="l">
              <a:spcBef>
                <a:spcPts val="400"/>
              </a:spcBef>
              <a:defRPr sz="2000"/>
            </a:lvl1pPr>
            <a:lvl2pPr marL="762000" indent="-292100" algn="l">
              <a:spcBef>
                <a:spcPts val="400"/>
              </a:spcBef>
              <a:defRPr sz="2000"/>
            </a:lvl2pPr>
            <a:lvl3pPr marL="1173162" indent="-233362" algn="l">
              <a:spcBef>
                <a:spcPts val="400"/>
              </a:spcBef>
              <a:defRPr sz="2000"/>
            </a:lvl3pPr>
            <a:lvl4pPr marL="1643063" indent="-233362" algn="l">
              <a:spcBef>
                <a:spcPts val="400"/>
              </a:spcBef>
              <a:defRPr sz="2000"/>
            </a:lvl4pPr>
            <a:lvl5pPr marL="2112963" indent="-233363" algn="l">
              <a:spcBef>
                <a:spcPts val="400"/>
              </a:spcBef>
              <a:defRPr sz="2000"/>
            </a:lvl5pPr>
          </a:lstStyle>
          <a:p>
            <a:r>
              <a:t>Body Level One</a:t>
            </a:r>
          </a:p>
          <a:p>
            <a:pPr lvl="1"/>
            <a:r>
              <a:t>Body Level Two</a:t>
            </a:r>
          </a:p>
          <a:p>
            <a:pPr lvl="2"/>
            <a:r>
              <a:t>Body Level Three</a:t>
            </a:r>
          </a:p>
          <a:p>
            <a:pPr lvl="3"/>
            <a:r>
              <a:t>Body Level Four</a:t>
            </a:r>
          </a:p>
          <a:p>
            <a:pPr lvl="4"/>
            <a:r>
              <a:t>Body Level Five</a:t>
            </a:r>
          </a:p>
        </p:txBody>
      </p:sp>
      <p:sp>
        <p:nvSpPr>
          <p:cNvPr id="27" name="Text Placeholder 15"/>
          <p:cNvSpPr>
            <a:spLocks noGrp="1"/>
          </p:cNvSpPr>
          <p:nvPr>
            <p:ph type="body" sz="quarter" idx="21"/>
          </p:nvPr>
        </p:nvSpPr>
        <p:spPr>
          <a:xfrm>
            <a:off x="2590800" y="6270635"/>
            <a:ext cx="1981200" cy="304801"/>
          </a:xfrm>
          <a:prstGeom prst="rect">
            <a:avLst/>
          </a:prstGeom>
        </p:spPr>
        <p:txBody>
          <a:bodyPr/>
          <a:lstStyle/>
          <a:p>
            <a:pPr algn="l">
              <a:spcBef>
                <a:spcPts val="200"/>
              </a:spcBef>
              <a:defRPr sz="1000"/>
            </a:pPr>
            <a:endParaRPr/>
          </a:p>
        </p:txBody>
      </p:sp>
      <p:sp>
        <p:nvSpPr>
          <p:cNvPr id="28" name="Text Placeholder 19"/>
          <p:cNvSpPr>
            <a:spLocks noGrp="1"/>
          </p:cNvSpPr>
          <p:nvPr>
            <p:ph type="body" sz="quarter" idx="22"/>
          </p:nvPr>
        </p:nvSpPr>
        <p:spPr>
          <a:xfrm>
            <a:off x="4876800" y="6274329"/>
            <a:ext cx="3657600" cy="304801"/>
          </a:xfrm>
          <a:prstGeom prst="rect">
            <a:avLst/>
          </a:prstGeom>
        </p:spPr>
        <p:txBody>
          <a:bodyPr/>
          <a:lstStyle/>
          <a:p>
            <a:pPr algn="r">
              <a:spcBef>
                <a:spcPts val="200"/>
              </a:spcBef>
              <a:defRPr sz="1000"/>
            </a:pPr>
            <a:endParaRPr/>
          </a:p>
        </p:txBody>
      </p:sp>
      <p:sp>
        <p:nvSpPr>
          <p:cNvPr id="29" name="Slide Number"/>
          <p:cNvSpPr txBox="1">
            <a:spLocks noGrp="1"/>
          </p:cNvSpPr>
          <p:nvPr>
            <p:ph type="sldNum" sz="quarter" idx="2"/>
          </p:nvPr>
        </p:nvSpPr>
        <p:spPr>
          <a:xfrm>
            <a:off x="8723463" y="62998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270173714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pic>
        <p:nvPicPr>
          <p:cNvPr id="36"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37"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38" name="Title Text"/>
          <p:cNvSpPr txBox="1">
            <a:spLocks noGrp="1"/>
          </p:cNvSpPr>
          <p:nvPr>
            <p:ph type="title"/>
          </p:nvPr>
        </p:nvSpPr>
        <p:spPr>
          <a:xfrm>
            <a:off x="2590800" y="3657603"/>
            <a:ext cx="6096000" cy="1384296"/>
          </a:xfrm>
          <a:prstGeom prst="rect">
            <a:avLst/>
          </a:prstGeom>
        </p:spPr>
        <p:txBody>
          <a:bodyPr/>
          <a:lstStyle>
            <a:lvl1pPr algn="l">
              <a:defRPr sz="2400"/>
            </a:lvl1pPr>
          </a:lstStyle>
          <a:p>
            <a:r>
              <a:t>Title Text</a:t>
            </a:r>
          </a:p>
        </p:txBody>
      </p:sp>
      <p:sp>
        <p:nvSpPr>
          <p:cNvPr id="39" name="Body Level One…"/>
          <p:cNvSpPr txBox="1">
            <a:spLocks noGrp="1"/>
          </p:cNvSpPr>
          <p:nvPr>
            <p:ph type="body" sz="half" idx="1"/>
          </p:nvPr>
        </p:nvSpPr>
        <p:spPr>
          <a:xfrm>
            <a:off x="2590800" y="381000"/>
            <a:ext cx="6096000" cy="3276600"/>
          </a:xfrm>
          <a:prstGeom prst="rect">
            <a:avLst/>
          </a:prstGeom>
        </p:spPr>
        <p:txBody>
          <a:bodyPr/>
          <a:lstStyle>
            <a:lvl1pPr algn="l">
              <a:spcBef>
                <a:spcPts val="400"/>
              </a:spcBef>
              <a:defRPr sz="2000">
                <a:solidFill>
                  <a:srgbClr val="888888"/>
                </a:solidFill>
              </a:defRPr>
            </a:lvl1pPr>
            <a:lvl2pPr marL="0" indent="469787" algn="l">
              <a:spcBef>
                <a:spcPts val="400"/>
              </a:spcBef>
              <a:buSzTx/>
              <a:buNone/>
              <a:defRPr sz="2000">
                <a:solidFill>
                  <a:srgbClr val="888888"/>
                </a:solidFill>
              </a:defRPr>
            </a:lvl2pPr>
            <a:lvl3pPr marL="0" indent="939575" algn="l">
              <a:spcBef>
                <a:spcPts val="400"/>
              </a:spcBef>
              <a:buSzTx/>
              <a:buNone/>
              <a:defRPr sz="2000">
                <a:solidFill>
                  <a:srgbClr val="888888"/>
                </a:solidFill>
              </a:defRPr>
            </a:lvl3pPr>
            <a:lvl4pPr marL="0" indent="1409365" algn="l">
              <a:spcBef>
                <a:spcPts val="400"/>
              </a:spcBef>
              <a:buSzTx/>
              <a:buNone/>
              <a:defRPr sz="2000">
                <a:solidFill>
                  <a:srgbClr val="888888"/>
                </a:solidFill>
              </a:defRPr>
            </a:lvl4pPr>
            <a:lvl5pPr marL="0" indent="1879151" algn="l">
              <a:spcBef>
                <a:spcPts val="400"/>
              </a:spcBef>
              <a:buSz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40" name="Text Placeholder 15"/>
          <p:cNvSpPr>
            <a:spLocks noGrp="1"/>
          </p:cNvSpPr>
          <p:nvPr>
            <p:ph type="body" sz="quarter" idx="21"/>
          </p:nvPr>
        </p:nvSpPr>
        <p:spPr>
          <a:xfrm>
            <a:off x="2590800" y="6172200"/>
            <a:ext cx="1981200" cy="304800"/>
          </a:xfrm>
          <a:prstGeom prst="rect">
            <a:avLst/>
          </a:prstGeom>
        </p:spPr>
        <p:txBody>
          <a:bodyPr/>
          <a:lstStyle/>
          <a:p>
            <a:pPr algn="l">
              <a:spcBef>
                <a:spcPts val="200"/>
              </a:spcBef>
              <a:defRPr sz="1000"/>
            </a:pPr>
            <a:endParaRPr/>
          </a:p>
        </p:txBody>
      </p:sp>
      <p:sp>
        <p:nvSpPr>
          <p:cNvPr id="41" name="Text Placeholder 19"/>
          <p:cNvSpPr>
            <a:spLocks noGrp="1"/>
          </p:cNvSpPr>
          <p:nvPr>
            <p:ph type="body" sz="quarter" idx="22"/>
          </p:nvPr>
        </p:nvSpPr>
        <p:spPr>
          <a:xfrm>
            <a:off x="4876800" y="6168232"/>
            <a:ext cx="3657600" cy="304801"/>
          </a:xfrm>
          <a:prstGeom prst="rect">
            <a:avLst/>
          </a:prstGeom>
        </p:spPr>
        <p:txBody>
          <a:bodyPr/>
          <a:lstStyle/>
          <a:p>
            <a:pPr algn="r">
              <a:spcBef>
                <a:spcPts val="200"/>
              </a:spcBef>
              <a:defRPr sz="1000"/>
            </a:pPr>
            <a:endParaRPr/>
          </a:p>
        </p:txBody>
      </p:sp>
      <p:sp>
        <p:nvSpPr>
          <p:cNvPr id="42"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147625459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pic>
        <p:nvPicPr>
          <p:cNvPr id="49"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50"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51" name="Title Text"/>
          <p:cNvSpPr txBox="1">
            <a:spLocks noGrp="1"/>
          </p:cNvSpPr>
          <p:nvPr>
            <p:ph type="title"/>
          </p:nvPr>
        </p:nvSpPr>
        <p:spPr>
          <a:xfrm>
            <a:off x="2590800" y="304804"/>
            <a:ext cx="6096000" cy="1066801"/>
          </a:xfrm>
          <a:prstGeom prst="rect">
            <a:avLst/>
          </a:prstGeom>
        </p:spPr>
        <p:txBody>
          <a:bodyPr/>
          <a:lstStyle>
            <a:lvl1pPr algn="l">
              <a:defRPr sz="2400"/>
            </a:lvl1pPr>
          </a:lstStyle>
          <a:p>
            <a:r>
              <a:t>Title Text</a:t>
            </a:r>
          </a:p>
        </p:txBody>
      </p:sp>
      <p:sp>
        <p:nvSpPr>
          <p:cNvPr id="52" name="Body Level One…"/>
          <p:cNvSpPr txBox="1">
            <a:spLocks noGrp="1"/>
          </p:cNvSpPr>
          <p:nvPr>
            <p:ph type="body" sz="quarter" idx="1"/>
          </p:nvPr>
        </p:nvSpPr>
        <p:spPr>
          <a:xfrm>
            <a:off x="2590800" y="1752600"/>
            <a:ext cx="2895600" cy="4267201"/>
          </a:xfrm>
          <a:prstGeom prst="rect">
            <a:avLst/>
          </a:prstGeom>
        </p:spPr>
        <p:txBody>
          <a:bodyPr/>
          <a:lstStyle>
            <a:lvl1pPr marL="350838" indent="-350838" algn="l">
              <a:spcBef>
                <a:spcPts val="400"/>
              </a:spcBef>
              <a:buSzPct val="100000"/>
              <a:buFont typeface="Arial"/>
              <a:buChar char="•"/>
              <a:defRPr sz="2000"/>
            </a:lvl1pPr>
            <a:lvl2pPr marL="762000" indent="-292100" algn="l">
              <a:spcBef>
                <a:spcPts val="400"/>
              </a:spcBef>
              <a:buFont typeface="Arial"/>
              <a:defRPr sz="2000"/>
            </a:lvl2pPr>
            <a:lvl3pPr marL="1173162" indent="-233362" algn="l">
              <a:spcBef>
                <a:spcPts val="400"/>
              </a:spcBef>
              <a:buFont typeface="Arial"/>
              <a:defRPr sz="2000"/>
            </a:lvl3pPr>
            <a:lvl4pPr marL="1643063" indent="-233362" algn="l">
              <a:spcBef>
                <a:spcPts val="400"/>
              </a:spcBef>
              <a:buFont typeface="Arial"/>
              <a:defRPr sz="2000"/>
            </a:lvl4pPr>
            <a:lvl5pPr marL="2112963" indent="-233363" algn="l">
              <a:spcBef>
                <a:spcPts val="400"/>
              </a:spcBef>
              <a:buFont typeface="Arial"/>
              <a:defRPr sz="2000"/>
            </a:lvl5pPr>
          </a:lstStyle>
          <a:p>
            <a:r>
              <a:t>Body Level One</a:t>
            </a:r>
          </a:p>
          <a:p>
            <a:pPr lvl="1"/>
            <a:r>
              <a:t>Body Level Two</a:t>
            </a:r>
          </a:p>
          <a:p>
            <a:pPr lvl="2"/>
            <a:r>
              <a:t>Body Level Three</a:t>
            </a:r>
          </a:p>
          <a:p>
            <a:pPr lvl="3"/>
            <a:r>
              <a:t>Body Level Four</a:t>
            </a:r>
          </a:p>
          <a:p>
            <a:pPr lvl="4"/>
            <a:r>
              <a:t>Body Level Five</a:t>
            </a:r>
          </a:p>
        </p:txBody>
      </p:sp>
      <p:sp>
        <p:nvSpPr>
          <p:cNvPr id="53" name="Text Placeholder 15"/>
          <p:cNvSpPr>
            <a:spLocks noGrp="1"/>
          </p:cNvSpPr>
          <p:nvPr>
            <p:ph type="body" sz="quarter" idx="21"/>
          </p:nvPr>
        </p:nvSpPr>
        <p:spPr>
          <a:xfrm>
            <a:off x="2590800" y="6172200"/>
            <a:ext cx="1981200" cy="304800"/>
          </a:xfrm>
          <a:prstGeom prst="rect">
            <a:avLst/>
          </a:prstGeom>
        </p:spPr>
        <p:txBody>
          <a:bodyPr/>
          <a:lstStyle/>
          <a:p>
            <a:pPr algn="l">
              <a:spcBef>
                <a:spcPts val="200"/>
              </a:spcBef>
              <a:defRPr sz="1000"/>
            </a:pPr>
            <a:endParaRPr/>
          </a:p>
        </p:txBody>
      </p:sp>
      <p:sp>
        <p:nvSpPr>
          <p:cNvPr id="54" name="Text Placeholder 19"/>
          <p:cNvSpPr>
            <a:spLocks noGrp="1"/>
          </p:cNvSpPr>
          <p:nvPr>
            <p:ph type="body" sz="quarter" idx="22"/>
          </p:nvPr>
        </p:nvSpPr>
        <p:spPr>
          <a:xfrm>
            <a:off x="4876800" y="6168232"/>
            <a:ext cx="3657600" cy="304801"/>
          </a:xfrm>
          <a:prstGeom prst="rect">
            <a:avLst/>
          </a:prstGeom>
        </p:spPr>
        <p:txBody>
          <a:bodyPr/>
          <a:lstStyle/>
          <a:p>
            <a:pPr algn="r">
              <a:spcBef>
                <a:spcPts val="200"/>
              </a:spcBef>
              <a:defRPr sz="1000"/>
            </a:pPr>
            <a:endParaRPr/>
          </a:p>
        </p:txBody>
      </p:sp>
      <p:sp>
        <p:nvSpPr>
          <p:cNvPr id="55"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5983259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pic>
        <p:nvPicPr>
          <p:cNvPr id="62"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63"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64" name="Title Text"/>
          <p:cNvSpPr txBox="1">
            <a:spLocks noGrp="1"/>
          </p:cNvSpPr>
          <p:nvPr>
            <p:ph type="title"/>
          </p:nvPr>
        </p:nvSpPr>
        <p:spPr>
          <a:xfrm>
            <a:off x="2590800" y="304804"/>
            <a:ext cx="6096000" cy="1066801"/>
          </a:xfrm>
          <a:prstGeom prst="rect">
            <a:avLst/>
          </a:prstGeom>
        </p:spPr>
        <p:txBody>
          <a:bodyPr/>
          <a:lstStyle>
            <a:lvl1pPr algn="l">
              <a:defRPr sz="2400"/>
            </a:lvl1pPr>
          </a:lstStyle>
          <a:p>
            <a:r>
              <a:t>Title Text</a:t>
            </a:r>
          </a:p>
        </p:txBody>
      </p:sp>
      <p:sp>
        <p:nvSpPr>
          <p:cNvPr id="65" name="Body Level One…"/>
          <p:cNvSpPr txBox="1">
            <a:spLocks noGrp="1"/>
          </p:cNvSpPr>
          <p:nvPr>
            <p:ph type="body" sz="quarter" idx="1"/>
          </p:nvPr>
        </p:nvSpPr>
        <p:spPr>
          <a:xfrm>
            <a:off x="2590800" y="2386944"/>
            <a:ext cx="2895600" cy="3739225"/>
          </a:xfrm>
          <a:prstGeom prst="rect">
            <a:avLst/>
          </a:prstGeom>
        </p:spPr>
        <p:txBody>
          <a:bodyPr/>
          <a:lstStyle>
            <a:lvl1pPr marL="350838" indent="-350838" algn="l">
              <a:spcBef>
                <a:spcPts val="400"/>
              </a:spcBef>
              <a:buSzPct val="100000"/>
              <a:buFont typeface="Arial"/>
              <a:buChar char="•"/>
              <a:defRPr sz="2000"/>
            </a:lvl1pPr>
            <a:lvl2pPr marL="762000" indent="-292100" algn="l">
              <a:spcBef>
                <a:spcPts val="400"/>
              </a:spcBef>
              <a:buFont typeface="Arial"/>
              <a:defRPr sz="2000"/>
            </a:lvl2pPr>
            <a:lvl3pPr marL="1173162" indent="-233362" algn="l">
              <a:spcBef>
                <a:spcPts val="400"/>
              </a:spcBef>
              <a:buFont typeface="Arial"/>
              <a:defRPr sz="2000"/>
            </a:lvl3pPr>
            <a:lvl4pPr marL="1643063" indent="-233362" algn="l">
              <a:spcBef>
                <a:spcPts val="400"/>
              </a:spcBef>
              <a:buFont typeface="Arial"/>
              <a:defRPr sz="2000"/>
            </a:lvl4pPr>
            <a:lvl5pPr marL="2112963" indent="-233363" algn="l">
              <a:spcBef>
                <a:spcPts val="400"/>
              </a:spcBef>
              <a:buFont typeface="Arial"/>
              <a:defRPr sz="2000"/>
            </a:lvl5pPr>
          </a:lstStyle>
          <a:p>
            <a:r>
              <a:t>Body Level One</a:t>
            </a:r>
          </a:p>
          <a:p>
            <a:pPr lvl="1"/>
            <a:r>
              <a:t>Body Level Two</a:t>
            </a:r>
          </a:p>
          <a:p>
            <a:pPr lvl="2"/>
            <a:r>
              <a:t>Body Level Three</a:t>
            </a:r>
          </a:p>
          <a:p>
            <a:pPr lvl="3"/>
            <a:r>
              <a:t>Body Level Four</a:t>
            </a:r>
          </a:p>
          <a:p>
            <a:pPr lvl="4"/>
            <a:r>
              <a:t>Body Level Five</a:t>
            </a:r>
          </a:p>
        </p:txBody>
      </p:sp>
      <p:sp>
        <p:nvSpPr>
          <p:cNvPr id="66" name="Text Placeholder 21"/>
          <p:cNvSpPr>
            <a:spLocks noGrp="1"/>
          </p:cNvSpPr>
          <p:nvPr>
            <p:ph type="body" sz="quarter" idx="21"/>
          </p:nvPr>
        </p:nvSpPr>
        <p:spPr>
          <a:xfrm>
            <a:off x="2590800" y="1516065"/>
            <a:ext cx="2895600" cy="871538"/>
          </a:xfrm>
          <a:prstGeom prst="rect">
            <a:avLst/>
          </a:prstGeom>
        </p:spPr>
        <p:txBody>
          <a:bodyPr/>
          <a:lstStyle/>
          <a:p>
            <a:pPr algn="l">
              <a:spcBef>
                <a:spcPts val="400"/>
              </a:spcBef>
              <a:defRPr sz="2000" b="1"/>
            </a:pPr>
            <a:endParaRPr/>
          </a:p>
        </p:txBody>
      </p:sp>
      <p:sp>
        <p:nvSpPr>
          <p:cNvPr id="67" name="Text Placeholder 21"/>
          <p:cNvSpPr>
            <a:spLocks noGrp="1"/>
          </p:cNvSpPr>
          <p:nvPr>
            <p:ph type="body" sz="quarter" idx="22"/>
          </p:nvPr>
        </p:nvSpPr>
        <p:spPr>
          <a:xfrm>
            <a:off x="5715000" y="1516065"/>
            <a:ext cx="2971800" cy="870877"/>
          </a:xfrm>
          <a:prstGeom prst="rect">
            <a:avLst/>
          </a:prstGeom>
        </p:spPr>
        <p:txBody>
          <a:bodyPr/>
          <a:lstStyle/>
          <a:p>
            <a:pPr algn="l">
              <a:spcBef>
                <a:spcPts val="400"/>
              </a:spcBef>
              <a:defRPr sz="2000" b="1"/>
            </a:pPr>
            <a:endParaRPr/>
          </a:p>
        </p:txBody>
      </p:sp>
      <p:sp>
        <p:nvSpPr>
          <p:cNvPr id="68" name="Text Placeholder 15"/>
          <p:cNvSpPr>
            <a:spLocks noGrp="1"/>
          </p:cNvSpPr>
          <p:nvPr>
            <p:ph type="body" sz="quarter" idx="23"/>
          </p:nvPr>
        </p:nvSpPr>
        <p:spPr>
          <a:xfrm>
            <a:off x="2590800" y="6172200"/>
            <a:ext cx="1981200" cy="304800"/>
          </a:xfrm>
          <a:prstGeom prst="rect">
            <a:avLst/>
          </a:prstGeom>
        </p:spPr>
        <p:txBody>
          <a:bodyPr/>
          <a:lstStyle/>
          <a:p>
            <a:pPr algn="l">
              <a:spcBef>
                <a:spcPts val="200"/>
              </a:spcBef>
              <a:defRPr sz="1000"/>
            </a:pPr>
            <a:endParaRPr/>
          </a:p>
        </p:txBody>
      </p:sp>
      <p:sp>
        <p:nvSpPr>
          <p:cNvPr id="69" name="Text Placeholder 19"/>
          <p:cNvSpPr>
            <a:spLocks noGrp="1"/>
          </p:cNvSpPr>
          <p:nvPr>
            <p:ph type="body" sz="quarter" idx="24"/>
          </p:nvPr>
        </p:nvSpPr>
        <p:spPr>
          <a:xfrm>
            <a:off x="4876800" y="6168232"/>
            <a:ext cx="3657600" cy="304801"/>
          </a:xfrm>
          <a:prstGeom prst="rect">
            <a:avLst/>
          </a:prstGeom>
        </p:spPr>
        <p:txBody>
          <a:bodyPr/>
          <a:lstStyle/>
          <a:p>
            <a:pPr algn="r">
              <a:spcBef>
                <a:spcPts val="200"/>
              </a:spcBef>
              <a:defRPr sz="1000"/>
            </a:pPr>
            <a:endParaRPr/>
          </a:p>
        </p:txBody>
      </p:sp>
      <p:sp>
        <p:nvSpPr>
          <p:cNvPr id="70"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417510728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pic>
        <p:nvPicPr>
          <p:cNvPr id="77"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78"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79" name="Title Text"/>
          <p:cNvSpPr txBox="1">
            <a:spLocks noGrp="1"/>
          </p:cNvSpPr>
          <p:nvPr>
            <p:ph type="title"/>
          </p:nvPr>
        </p:nvSpPr>
        <p:spPr>
          <a:xfrm>
            <a:off x="2590800" y="304804"/>
            <a:ext cx="6096000" cy="1066801"/>
          </a:xfrm>
          <a:prstGeom prst="rect">
            <a:avLst/>
          </a:prstGeom>
        </p:spPr>
        <p:txBody>
          <a:bodyPr/>
          <a:lstStyle>
            <a:lvl1pPr algn="l">
              <a:defRPr sz="2400"/>
            </a:lvl1pPr>
          </a:lstStyle>
          <a:p>
            <a:r>
              <a:t>Title Text</a:t>
            </a:r>
          </a:p>
        </p:txBody>
      </p:sp>
      <p:sp>
        <p:nvSpPr>
          <p:cNvPr id="80" name="Body Level One…"/>
          <p:cNvSpPr txBox="1">
            <a:spLocks noGrp="1"/>
          </p:cNvSpPr>
          <p:nvPr>
            <p:ph type="body" sz="quarter" idx="1"/>
          </p:nvPr>
        </p:nvSpPr>
        <p:spPr>
          <a:xfrm>
            <a:off x="2590800" y="6172200"/>
            <a:ext cx="1981200" cy="304800"/>
          </a:xfrm>
          <a:prstGeom prst="rect">
            <a:avLst/>
          </a:prstGeom>
        </p:spPr>
        <p:txBody>
          <a:bodyPr/>
          <a:lstStyle>
            <a:lvl1pPr algn="l">
              <a:spcBef>
                <a:spcPts val="200"/>
              </a:spcBef>
              <a:defRPr sz="1000"/>
            </a:lvl1pPr>
            <a:lvl2pPr marL="570624" indent="-100724" algn="l">
              <a:spcBef>
                <a:spcPts val="200"/>
              </a:spcBef>
              <a:defRPr sz="1000"/>
            </a:lvl2pPr>
            <a:lvl3pPr marL="1033145" indent="-93345" algn="l">
              <a:spcBef>
                <a:spcPts val="200"/>
              </a:spcBef>
              <a:defRPr sz="1000"/>
            </a:lvl3pPr>
            <a:lvl4pPr marL="1532522" indent="-122822" algn="l">
              <a:spcBef>
                <a:spcPts val="200"/>
              </a:spcBef>
              <a:defRPr sz="1000"/>
            </a:lvl4pPr>
            <a:lvl5pPr marL="2002422" indent="-122822" algn="l">
              <a:spcBef>
                <a:spcPts val="200"/>
              </a:spcBef>
              <a:defRPr sz="1000"/>
            </a:lvl5pPr>
          </a:lstStyle>
          <a:p>
            <a:r>
              <a:t>Body Level One</a:t>
            </a:r>
          </a:p>
          <a:p>
            <a:pPr lvl="1"/>
            <a:r>
              <a:t>Body Level Two</a:t>
            </a:r>
          </a:p>
          <a:p>
            <a:pPr lvl="2"/>
            <a:r>
              <a:t>Body Level Three</a:t>
            </a:r>
          </a:p>
          <a:p>
            <a:pPr lvl="3"/>
            <a:r>
              <a:t>Body Level Four</a:t>
            </a:r>
          </a:p>
          <a:p>
            <a:pPr lvl="4"/>
            <a:r>
              <a:t>Body Level Five</a:t>
            </a:r>
          </a:p>
        </p:txBody>
      </p:sp>
      <p:sp>
        <p:nvSpPr>
          <p:cNvPr id="81" name="Text Placeholder 19"/>
          <p:cNvSpPr>
            <a:spLocks noGrp="1"/>
          </p:cNvSpPr>
          <p:nvPr>
            <p:ph type="body" sz="quarter" idx="21"/>
          </p:nvPr>
        </p:nvSpPr>
        <p:spPr>
          <a:xfrm>
            <a:off x="4876800" y="6168232"/>
            <a:ext cx="3657600" cy="304801"/>
          </a:xfrm>
          <a:prstGeom prst="rect">
            <a:avLst/>
          </a:prstGeom>
        </p:spPr>
        <p:txBody>
          <a:bodyPr/>
          <a:lstStyle/>
          <a:p>
            <a:pPr algn="r">
              <a:spcBef>
                <a:spcPts val="200"/>
              </a:spcBef>
              <a:defRPr sz="1000"/>
            </a:pPr>
            <a:endParaRPr/>
          </a:p>
        </p:txBody>
      </p:sp>
      <p:sp>
        <p:nvSpPr>
          <p:cNvPr id="82"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267120465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pic>
        <p:nvPicPr>
          <p:cNvPr id="89"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90"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91" name="Body Level One…"/>
          <p:cNvSpPr txBox="1">
            <a:spLocks noGrp="1"/>
          </p:cNvSpPr>
          <p:nvPr>
            <p:ph type="body" sz="quarter" idx="1"/>
          </p:nvPr>
        </p:nvSpPr>
        <p:spPr>
          <a:xfrm>
            <a:off x="2590800" y="6172200"/>
            <a:ext cx="1981200" cy="304800"/>
          </a:xfrm>
          <a:prstGeom prst="rect">
            <a:avLst/>
          </a:prstGeom>
        </p:spPr>
        <p:txBody>
          <a:bodyPr/>
          <a:lstStyle>
            <a:lvl1pPr algn="l">
              <a:spcBef>
                <a:spcPts val="200"/>
              </a:spcBef>
              <a:defRPr sz="1000"/>
            </a:lvl1pPr>
            <a:lvl2pPr marL="570624" indent="-100724" algn="l">
              <a:spcBef>
                <a:spcPts val="200"/>
              </a:spcBef>
              <a:defRPr sz="1000"/>
            </a:lvl2pPr>
            <a:lvl3pPr marL="1033145" indent="-93345" algn="l">
              <a:spcBef>
                <a:spcPts val="200"/>
              </a:spcBef>
              <a:defRPr sz="1000"/>
            </a:lvl3pPr>
            <a:lvl4pPr marL="1532522" indent="-122822" algn="l">
              <a:spcBef>
                <a:spcPts val="200"/>
              </a:spcBef>
              <a:defRPr sz="1000"/>
            </a:lvl4pPr>
            <a:lvl5pPr marL="2002422" indent="-122822" algn="l">
              <a:spcBef>
                <a:spcPts val="200"/>
              </a:spcBef>
              <a:defRPr sz="1000"/>
            </a:lvl5pPr>
          </a:lstStyle>
          <a:p>
            <a:r>
              <a:t>Body Level One</a:t>
            </a:r>
          </a:p>
          <a:p>
            <a:pPr lvl="1"/>
            <a:r>
              <a:t>Body Level Two</a:t>
            </a:r>
          </a:p>
          <a:p>
            <a:pPr lvl="2"/>
            <a:r>
              <a:t>Body Level Three</a:t>
            </a:r>
          </a:p>
          <a:p>
            <a:pPr lvl="3"/>
            <a:r>
              <a:t>Body Level Four</a:t>
            </a:r>
          </a:p>
          <a:p>
            <a:pPr lvl="4"/>
            <a:r>
              <a:t>Body Level Five</a:t>
            </a:r>
          </a:p>
        </p:txBody>
      </p:sp>
      <p:sp>
        <p:nvSpPr>
          <p:cNvPr id="92" name="Text Placeholder 19"/>
          <p:cNvSpPr>
            <a:spLocks noGrp="1"/>
          </p:cNvSpPr>
          <p:nvPr>
            <p:ph type="body" sz="quarter" idx="21"/>
          </p:nvPr>
        </p:nvSpPr>
        <p:spPr>
          <a:xfrm>
            <a:off x="4876800" y="6168232"/>
            <a:ext cx="3657600" cy="304801"/>
          </a:xfrm>
          <a:prstGeom prst="rect">
            <a:avLst/>
          </a:prstGeom>
        </p:spPr>
        <p:txBody>
          <a:bodyPr/>
          <a:lstStyle/>
          <a:p>
            <a:pPr algn="r">
              <a:spcBef>
                <a:spcPts val="200"/>
              </a:spcBef>
              <a:defRPr sz="1000"/>
            </a:pPr>
            <a:endParaRPr/>
          </a:p>
        </p:txBody>
      </p:sp>
      <p:sp>
        <p:nvSpPr>
          <p:cNvPr id="93"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2753829643"/>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pic>
        <p:nvPicPr>
          <p:cNvPr id="100" name="Picture 6" descr="Picture 6"/>
          <p:cNvPicPr>
            <a:picLocks noChangeAspect="1"/>
          </p:cNvPicPr>
          <p:nvPr/>
        </p:nvPicPr>
        <p:blipFill>
          <a:blip r:embed="rId2"/>
          <a:stretch>
            <a:fillRect/>
          </a:stretch>
        </p:blipFill>
        <p:spPr>
          <a:xfrm>
            <a:off x="296863" y="0"/>
            <a:ext cx="1760537" cy="1957389"/>
          </a:xfrm>
          <a:prstGeom prst="rect">
            <a:avLst/>
          </a:prstGeom>
          <a:ln w="12700">
            <a:miter lim="400000"/>
          </a:ln>
        </p:spPr>
      </p:pic>
      <p:pic>
        <p:nvPicPr>
          <p:cNvPr id="101" name="Picture 7" descr="Picture 7"/>
          <p:cNvPicPr>
            <a:picLocks noChangeAspect="1"/>
          </p:cNvPicPr>
          <p:nvPr/>
        </p:nvPicPr>
        <p:blipFill>
          <a:blip r:embed="rId3"/>
          <a:stretch>
            <a:fillRect/>
          </a:stretch>
        </p:blipFill>
        <p:spPr>
          <a:xfrm>
            <a:off x="0" y="6621463"/>
            <a:ext cx="9144000" cy="246063"/>
          </a:xfrm>
          <a:prstGeom prst="rect">
            <a:avLst/>
          </a:prstGeom>
          <a:ln w="12700">
            <a:miter lim="400000"/>
          </a:ln>
        </p:spPr>
      </p:pic>
      <p:sp>
        <p:nvSpPr>
          <p:cNvPr id="102" name="Title Text"/>
          <p:cNvSpPr txBox="1">
            <a:spLocks noGrp="1"/>
          </p:cNvSpPr>
          <p:nvPr>
            <p:ph type="title"/>
          </p:nvPr>
        </p:nvSpPr>
        <p:spPr>
          <a:xfrm>
            <a:off x="2590800" y="272979"/>
            <a:ext cx="2751028" cy="1162051"/>
          </a:xfrm>
          <a:prstGeom prst="rect">
            <a:avLst/>
          </a:prstGeom>
        </p:spPr>
        <p:txBody>
          <a:bodyPr/>
          <a:lstStyle>
            <a:lvl1pPr algn="l">
              <a:defRPr sz="2400"/>
            </a:lvl1pPr>
          </a:lstStyle>
          <a:p>
            <a:r>
              <a:t>Title Text</a:t>
            </a:r>
          </a:p>
        </p:txBody>
      </p:sp>
      <p:sp>
        <p:nvSpPr>
          <p:cNvPr id="103" name="Body Level One…"/>
          <p:cNvSpPr txBox="1">
            <a:spLocks noGrp="1"/>
          </p:cNvSpPr>
          <p:nvPr>
            <p:ph type="body" sz="half" idx="1"/>
          </p:nvPr>
        </p:nvSpPr>
        <p:spPr>
          <a:xfrm>
            <a:off x="5569527" y="273053"/>
            <a:ext cx="3269673" cy="5853129"/>
          </a:xfrm>
          <a:prstGeom prst="rect">
            <a:avLst/>
          </a:prstGeom>
        </p:spPr>
        <p:txBody>
          <a:bodyPr/>
          <a:lstStyle>
            <a:lvl1pPr marL="350838" indent="-350838" algn="l">
              <a:spcBef>
                <a:spcPts val="400"/>
              </a:spcBef>
              <a:buSzPct val="100000"/>
              <a:buFont typeface="Arial"/>
              <a:buChar char="•"/>
              <a:defRPr sz="2000"/>
            </a:lvl1pPr>
            <a:lvl2pPr marL="762000" indent="-292100" algn="l">
              <a:spcBef>
                <a:spcPts val="400"/>
              </a:spcBef>
              <a:buFont typeface="Arial"/>
              <a:defRPr sz="2000"/>
            </a:lvl2pPr>
            <a:lvl3pPr marL="1173162" indent="-233362" algn="l">
              <a:spcBef>
                <a:spcPts val="400"/>
              </a:spcBef>
              <a:buFont typeface="Arial"/>
              <a:defRPr sz="2000"/>
            </a:lvl3pPr>
            <a:lvl4pPr marL="1643063" indent="-233362" algn="l">
              <a:spcBef>
                <a:spcPts val="400"/>
              </a:spcBef>
              <a:buFont typeface="Arial"/>
              <a:defRPr sz="2000"/>
            </a:lvl4pPr>
            <a:lvl5pPr marL="2112963" indent="-233363" algn="l">
              <a:spcBef>
                <a:spcPts val="400"/>
              </a:spcBef>
              <a:buFont typeface="Arial"/>
              <a:defRPr sz="2000"/>
            </a:lvl5pPr>
          </a:lstStyle>
          <a:p>
            <a:r>
              <a:t>Body Level One</a:t>
            </a:r>
          </a:p>
          <a:p>
            <a:pPr lvl="1"/>
            <a:r>
              <a:t>Body Level Two</a:t>
            </a:r>
          </a:p>
          <a:p>
            <a:pPr lvl="2"/>
            <a:r>
              <a:t>Body Level Three</a:t>
            </a:r>
          </a:p>
          <a:p>
            <a:pPr lvl="3"/>
            <a:r>
              <a:t>Body Level Four</a:t>
            </a:r>
          </a:p>
          <a:p>
            <a:pPr lvl="4"/>
            <a:r>
              <a:t>Body Level Five</a:t>
            </a:r>
          </a:p>
        </p:txBody>
      </p:sp>
      <p:sp>
        <p:nvSpPr>
          <p:cNvPr id="104" name="Text Placeholder 3"/>
          <p:cNvSpPr>
            <a:spLocks noGrp="1"/>
          </p:cNvSpPr>
          <p:nvPr>
            <p:ph type="body" sz="half" idx="21"/>
          </p:nvPr>
        </p:nvSpPr>
        <p:spPr>
          <a:xfrm>
            <a:off x="2590800" y="1435123"/>
            <a:ext cx="2751028" cy="4691063"/>
          </a:xfrm>
          <a:prstGeom prst="rect">
            <a:avLst/>
          </a:prstGeom>
        </p:spPr>
        <p:txBody>
          <a:bodyPr/>
          <a:lstStyle/>
          <a:p>
            <a:pPr algn="l">
              <a:spcBef>
                <a:spcPts val="400"/>
              </a:spcBef>
              <a:defRPr sz="2000"/>
            </a:pPr>
            <a:endParaRPr/>
          </a:p>
        </p:txBody>
      </p:sp>
      <p:sp>
        <p:nvSpPr>
          <p:cNvPr id="105" name="Text Placeholder 15"/>
          <p:cNvSpPr>
            <a:spLocks noGrp="1"/>
          </p:cNvSpPr>
          <p:nvPr>
            <p:ph type="body" sz="quarter" idx="22"/>
          </p:nvPr>
        </p:nvSpPr>
        <p:spPr>
          <a:xfrm>
            <a:off x="2590800" y="6172200"/>
            <a:ext cx="1981200" cy="304800"/>
          </a:xfrm>
          <a:prstGeom prst="rect">
            <a:avLst/>
          </a:prstGeom>
        </p:spPr>
        <p:txBody>
          <a:bodyPr/>
          <a:lstStyle/>
          <a:p>
            <a:pPr algn="l">
              <a:spcBef>
                <a:spcPts val="200"/>
              </a:spcBef>
              <a:defRPr sz="1000"/>
            </a:pPr>
            <a:endParaRPr/>
          </a:p>
        </p:txBody>
      </p:sp>
      <p:sp>
        <p:nvSpPr>
          <p:cNvPr id="106" name="Text Placeholder 19"/>
          <p:cNvSpPr>
            <a:spLocks noGrp="1"/>
          </p:cNvSpPr>
          <p:nvPr>
            <p:ph type="body" sz="quarter" idx="23"/>
          </p:nvPr>
        </p:nvSpPr>
        <p:spPr>
          <a:xfrm>
            <a:off x="4876800" y="6168232"/>
            <a:ext cx="3657600" cy="304801"/>
          </a:xfrm>
          <a:prstGeom prst="rect">
            <a:avLst/>
          </a:prstGeom>
        </p:spPr>
        <p:txBody>
          <a:bodyPr/>
          <a:lstStyle/>
          <a:p>
            <a:pPr algn="r">
              <a:spcBef>
                <a:spcPts val="200"/>
              </a:spcBef>
              <a:defRPr sz="1000"/>
            </a:pPr>
            <a:endParaRPr/>
          </a:p>
        </p:txBody>
      </p:sp>
      <p:sp>
        <p:nvSpPr>
          <p:cNvPr id="107"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2694326856"/>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Content with Caption 0">
    <p:spTree>
      <p:nvGrpSpPr>
        <p:cNvPr id="1" name=""/>
        <p:cNvGrpSpPr/>
        <p:nvPr/>
      </p:nvGrpSpPr>
      <p:grpSpPr>
        <a:xfrm>
          <a:off x="0" y="0"/>
          <a:ext cx="0" cy="0"/>
          <a:chOff x="0" y="0"/>
          <a:chExt cx="0" cy="0"/>
        </a:xfrm>
      </p:grpSpPr>
      <p:sp>
        <p:nvSpPr>
          <p:cNvPr id="114" name="Title Text"/>
          <p:cNvSpPr txBox="1">
            <a:spLocks noGrp="1"/>
          </p:cNvSpPr>
          <p:nvPr>
            <p:ph type="title"/>
          </p:nvPr>
        </p:nvSpPr>
        <p:spPr>
          <a:xfrm>
            <a:off x="2590800" y="272979"/>
            <a:ext cx="2751028" cy="1162051"/>
          </a:xfrm>
          <a:prstGeom prst="rect">
            <a:avLst/>
          </a:prstGeom>
        </p:spPr>
        <p:txBody>
          <a:bodyPr/>
          <a:lstStyle>
            <a:lvl1pPr algn="l">
              <a:defRPr sz="2400"/>
            </a:lvl1pPr>
          </a:lstStyle>
          <a:p>
            <a:r>
              <a:t>Title Text</a:t>
            </a:r>
          </a:p>
        </p:txBody>
      </p:sp>
      <p:sp>
        <p:nvSpPr>
          <p:cNvPr id="115" name="Body Level One…"/>
          <p:cNvSpPr txBox="1">
            <a:spLocks noGrp="1"/>
          </p:cNvSpPr>
          <p:nvPr>
            <p:ph type="body" sz="half" idx="1"/>
          </p:nvPr>
        </p:nvSpPr>
        <p:spPr>
          <a:xfrm>
            <a:off x="5569527" y="273053"/>
            <a:ext cx="3269673" cy="5853129"/>
          </a:xfrm>
          <a:prstGeom prst="rect">
            <a:avLst/>
          </a:prstGeom>
        </p:spPr>
        <p:txBody>
          <a:bodyPr/>
          <a:lstStyle>
            <a:lvl1pPr marL="350838" indent="-350838" algn="l">
              <a:spcBef>
                <a:spcPts val="400"/>
              </a:spcBef>
              <a:buSzPct val="100000"/>
              <a:buFont typeface="Arial"/>
              <a:buChar char="•"/>
              <a:defRPr sz="2000"/>
            </a:lvl1pPr>
            <a:lvl2pPr marL="762000" indent="-292100" algn="l">
              <a:spcBef>
                <a:spcPts val="400"/>
              </a:spcBef>
              <a:buFont typeface="Arial"/>
              <a:defRPr sz="2000"/>
            </a:lvl2pPr>
            <a:lvl3pPr marL="1173162" indent="-233362" algn="l">
              <a:spcBef>
                <a:spcPts val="400"/>
              </a:spcBef>
              <a:buFont typeface="Arial"/>
              <a:defRPr sz="2000"/>
            </a:lvl3pPr>
            <a:lvl4pPr marL="1643063" indent="-233362" algn="l">
              <a:spcBef>
                <a:spcPts val="400"/>
              </a:spcBef>
              <a:buFont typeface="Arial"/>
              <a:defRPr sz="2000"/>
            </a:lvl4pPr>
            <a:lvl5pPr marL="2112963" indent="-233363" algn="l">
              <a:spcBef>
                <a:spcPts val="400"/>
              </a:spcBef>
              <a:buFont typeface="Arial"/>
              <a:defRPr sz="2000"/>
            </a:lvl5pPr>
          </a:lstStyle>
          <a:p>
            <a:r>
              <a:t>Body Level One</a:t>
            </a:r>
          </a:p>
          <a:p>
            <a:pPr lvl="1"/>
            <a:r>
              <a:t>Body Level Two</a:t>
            </a:r>
          </a:p>
          <a:p>
            <a:pPr lvl="2"/>
            <a:r>
              <a:t>Body Level Three</a:t>
            </a:r>
          </a:p>
          <a:p>
            <a:pPr lvl="3"/>
            <a:r>
              <a:t>Body Level Four</a:t>
            </a:r>
          </a:p>
          <a:p>
            <a:pPr lvl="4"/>
            <a:r>
              <a:t>Body Level Five</a:t>
            </a:r>
          </a:p>
        </p:txBody>
      </p:sp>
      <p:sp>
        <p:nvSpPr>
          <p:cNvPr id="116" name="Text Placeholder 3"/>
          <p:cNvSpPr>
            <a:spLocks noGrp="1"/>
          </p:cNvSpPr>
          <p:nvPr>
            <p:ph type="body" sz="half" idx="21"/>
          </p:nvPr>
        </p:nvSpPr>
        <p:spPr>
          <a:xfrm>
            <a:off x="2590800" y="1435123"/>
            <a:ext cx="2751028" cy="4691063"/>
          </a:xfrm>
          <a:prstGeom prst="rect">
            <a:avLst/>
          </a:prstGeom>
        </p:spPr>
        <p:txBody>
          <a:bodyPr/>
          <a:lstStyle/>
          <a:p>
            <a:pPr algn="l">
              <a:spcBef>
                <a:spcPts val="400"/>
              </a:spcBef>
              <a:defRPr sz="2000"/>
            </a:pPr>
            <a:endParaRPr/>
          </a:p>
        </p:txBody>
      </p:sp>
      <p:sp>
        <p:nvSpPr>
          <p:cNvPr id="117" name="Text Placeholder 15"/>
          <p:cNvSpPr>
            <a:spLocks noGrp="1"/>
          </p:cNvSpPr>
          <p:nvPr>
            <p:ph type="body" sz="quarter" idx="22"/>
          </p:nvPr>
        </p:nvSpPr>
        <p:spPr>
          <a:xfrm>
            <a:off x="2590800" y="6172200"/>
            <a:ext cx="1981200" cy="304800"/>
          </a:xfrm>
          <a:prstGeom prst="rect">
            <a:avLst/>
          </a:prstGeom>
        </p:spPr>
        <p:txBody>
          <a:bodyPr/>
          <a:lstStyle/>
          <a:p>
            <a:pPr algn="l">
              <a:spcBef>
                <a:spcPts val="200"/>
              </a:spcBef>
              <a:defRPr sz="1000"/>
            </a:pPr>
            <a:endParaRPr/>
          </a:p>
        </p:txBody>
      </p:sp>
      <p:sp>
        <p:nvSpPr>
          <p:cNvPr id="118" name="Text Placeholder 19"/>
          <p:cNvSpPr>
            <a:spLocks noGrp="1"/>
          </p:cNvSpPr>
          <p:nvPr>
            <p:ph type="body" sz="quarter" idx="23"/>
          </p:nvPr>
        </p:nvSpPr>
        <p:spPr>
          <a:xfrm>
            <a:off x="4876800" y="6168232"/>
            <a:ext cx="3657600" cy="304801"/>
          </a:xfrm>
          <a:prstGeom prst="rect">
            <a:avLst/>
          </a:prstGeom>
        </p:spPr>
        <p:txBody>
          <a:bodyPr/>
          <a:lstStyle/>
          <a:p>
            <a:pPr algn="r">
              <a:spcBef>
                <a:spcPts val="200"/>
              </a:spcBef>
              <a:defRPr sz="1000"/>
            </a:pPr>
            <a:endParaRPr/>
          </a:p>
        </p:txBody>
      </p:sp>
      <p:sp>
        <p:nvSpPr>
          <p:cNvPr id="119" name="Slide Number"/>
          <p:cNvSpPr txBox="1">
            <a:spLocks noGrp="1"/>
          </p:cNvSpPr>
          <p:nvPr>
            <p:ph type="sldNum" sz="quarter" idx="2"/>
          </p:nvPr>
        </p:nvSpPr>
        <p:spPr>
          <a:xfrm>
            <a:off x="8723463" y="6198246"/>
            <a:ext cx="268138" cy="246359"/>
          </a:xfrm>
          <a:prstGeom prst="rect">
            <a:avLst/>
          </a:prstGeom>
        </p:spPr>
        <p:txBody>
          <a:bodyPr/>
          <a:lstStyle>
            <a:lvl1pPr>
              <a:defRPr sz="1000">
                <a:latin typeface="Verdana"/>
                <a:ea typeface="Verdana"/>
                <a:cs typeface="Verdana"/>
                <a:sym typeface="Verdana"/>
              </a:defRPr>
            </a:lvl1pPr>
          </a:lstStyle>
          <a:p>
            <a:fld id="{86CB4B4D-7CA3-9044-876B-883B54F8677D}" type="slidenum">
              <a:rPr/>
              <a:t>‹#›</a:t>
            </a:fld>
            <a:endParaRPr/>
          </a:p>
        </p:txBody>
      </p:sp>
    </p:spTree>
    <p:extLst>
      <p:ext uri="{BB962C8B-B14F-4D97-AF65-F5344CB8AC3E}">
        <p14:creationId xmlns:p14="http://schemas.microsoft.com/office/powerpoint/2010/main" val="1072689509"/>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Picture 6" descr="Picture 6"/>
          <p:cNvPicPr>
            <a:picLocks noChangeAspect="1"/>
          </p:cNvPicPr>
          <p:nvPr/>
        </p:nvPicPr>
        <p:blipFill>
          <a:blip r:embed="rId13"/>
          <a:stretch>
            <a:fillRect/>
          </a:stretch>
        </p:blipFill>
        <p:spPr>
          <a:xfrm>
            <a:off x="2682875" y="0"/>
            <a:ext cx="3778250" cy="4165600"/>
          </a:xfrm>
          <a:prstGeom prst="rect">
            <a:avLst/>
          </a:prstGeom>
          <a:ln w="12700">
            <a:miter lim="400000"/>
          </a:ln>
        </p:spPr>
      </p:pic>
      <p:pic>
        <p:nvPicPr>
          <p:cNvPr id="3" name="Picture 7" descr="Picture 7"/>
          <p:cNvPicPr>
            <a:picLocks noChangeAspect="1"/>
          </p:cNvPicPr>
          <p:nvPr/>
        </p:nvPicPr>
        <p:blipFill>
          <a:blip r:embed="rId14"/>
          <a:stretch>
            <a:fillRect/>
          </a:stretch>
        </p:blipFill>
        <p:spPr>
          <a:xfrm>
            <a:off x="0" y="6621463"/>
            <a:ext cx="9144000" cy="246063"/>
          </a:xfrm>
          <a:prstGeom prst="rect">
            <a:avLst/>
          </a:prstGeom>
          <a:ln w="12700">
            <a:miter lim="400000"/>
          </a:ln>
        </p:spPr>
      </p:pic>
      <p:sp>
        <p:nvSpPr>
          <p:cNvPr id="4" name="Title Text"/>
          <p:cNvSpPr txBox="1">
            <a:spLocks noGrp="1"/>
          </p:cNvSpPr>
          <p:nvPr>
            <p:ph type="title"/>
          </p:nvPr>
        </p:nvSpPr>
        <p:spPr>
          <a:xfrm>
            <a:off x="685800" y="3505200"/>
            <a:ext cx="7772400" cy="960442"/>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6979" tIns="46979" rIns="46979" bIns="46979">
            <a:normAutofit/>
          </a:bodyPr>
          <a:lstStyle/>
          <a:p>
            <a:r>
              <a:t>Title Text</a:t>
            </a:r>
          </a:p>
        </p:txBody>
      </p:sp>
      <p:sp>
        <p:nvSpPr>
          <p:cNvPr id="5" name="Body Level One…"/>
          <p:cNvSpPr txBox="1">
            <a:spLocks noGrp="1"/>
          </p:cNvSpPr>
          <p:nvPr>
            <p:ph type="body" idx="1"/>
          </p:nvPr>
        </p:nvSpPr>
        <p:spPr>
          <a:xfrm>
            <a:off x="685800" y="4724400"/>
            <a:ext cx="7772400" cy="91440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46979" tIns="46979" rIns="46979" bIns="46979">
            <a:normAutofit/>
          </a:bodyPr>
          <a:lstStyle/>
          <a:p>
            <a:r>
              <a:t>Body Level One</a:t>
            </a:r>
          </a:p>
          <a:p>
            <a:pPr lvl="1"/>
            <a:r>
              <a:t>Body Level Two</a:t>
            </a:r>
          </a:p>
          <a:p>
            <a:pPr lvl="2"/>
            <a:r>
              <a:t>Body Level Three</a:t>
            </a:r>
          </a:p>
          <a:p>
            <a:pPr lvl="3"/>
            <a:r>
              <a:t>Body Level Four</a:t>
            </a:r>
          </a:p>
          <a:p>
            <a:pPr lvl="4"/>
            <a:r>
              <a:t>Body Level Five</a:t>
            </a:r>
          </a:p>
        </p:txBody>
      </p:sp>
      <p:sp>
        <p:nvSpPr>
          <p:cNvPr id="6" name="Slide Number"/>
          <p:cNvSpPr txBox="1">
            <a:spLocks noGrp="1"/>
          </p:cNvSpPr>
          <p:nvPr>
            <p:ph type="sldNum" sz="quarter" idx="2"/>
          </p:nvPr>
        </p:nvSpPr>
        <p:spPr>
          <a:xfrm>
            <a:off x="4419600" y="6172200"/>
            <a:ext cx="2133600" cy="368301"/>
          </a:xfrm>
          <a:prstGeom prst="rect">
            <a:avLst/>
          </a:prstGeom>
          <a:ln w="12700">
            <a:miter lim="400000"/>
          </a:ln>
        </p:spPr>
        <p:txBody>
          <a:bodyPr wrap="none" lIns="46979" tIns="46979" rIns="46979" bIns="46979" anchor="ctr">
            <a:spAutoFit/>
          </a:bodyPr>
          <a:lstStyle>
            <a:lvl1pPr algn="r">
              <a:defRPr sz="1200">
                <a:solidFill>
                  <a:srgbClr val="898989"/>
                </a:solidFill>
              </a:defRPr>
            </a:lvl1pPr>
          </a:lstStyle>
          <a:p>
            <a:fld id="{86CB4B4D-7CA3-9044-876B-883B54F8677D}" type="slidenum">
              <a:rPr/>
              <a:t>‹#›</a:t>
            </a:fld>
            <a:endParaRPr/>
          </a:p>
        </p:txBody>
      </p:sp>
    </p:spTree>
    <p:extLst>
      <p:ext uri="{BB962C8B-B14F-4D97-AF65-F5344CB8AC3E}">
        <p14:creationId xmlns:p14="http://schemas.microsoft.com/office/powerpoint/2010/main" val="647032607"/>
      </p:ext>
    </p:extLst>
  </p:cSld>
  <p:clrMap bg1="lt1" tx1="dk1" bg2="lt2" tx2="dk2" accent1="accent1" accent2="accent2" accent3="accent3" accent4="accent4" accent5="accent5" accent6="accent6" hlink="hlink" folHlink="folHlink"/>
  <p:sldLayoutIdLst>
    <p:sldLayoutId id="2147484391" r:id="rId1"/>
    <p:sldLayoutId id="2147484392" r:id="rId2"/>
    <p:sldLayoutId id="2147484393" r:id="rId3"/>
    <p:sldLayoutId id="2147484394" r:id="rId4"/>
    <p:sldLayoutId id="2147484395" r:id="rId5"/>
    <p:sldLayoutId id="2147484396" r:id="rId6"/>
    <p:sldLayoutId id="2147484397" r:id="rId7"/>
    <p:sldLayoutId id="2147484398" r:id="rId8"/>
    <p:sldLayoutId id="2147484399" r:id="rId9"/>
    <p:sldLayoutId id="2147484400" r:id="rId10"/>
    <p:sldLayoutId id="2147484401" r:id="rId11"/>
  </p:sldLayoutIdLst>
  <p:transition spd="med"/>
  <p:txStyles>
    <p:titleStyle>
      <a:lvl1pPr marL="0" marR="0" indent="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1pPr>
      <a:lvl2pPr marL="0" marR="0" indent="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2pPr>
      <a:lvl3pPr marL="0" marR="0" indent="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3pPr>
      <a:lvl4pPr marL="0" marR="0" indent="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4pPr>
      <a:lvl5pPr marL="0" marR="0" indent="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5pPr>
      <a:lvl6pPr marL="0" marR="0" indent="45720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6pPr>
      <a:lvl7pPr marL="0" marR="0" indent="91440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7pPr>
      <a:lvl8pPr marL="0" marR="0" indent="137160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8pPr>
      <a:lvl9pPr marL="0" marR="0" indent="1828800" algn="ctr" defTabSz="938212" rtl="0" latinLnBrk="0">
        <a:lnSpc>
          <a:spcPct val="100000"/>
        </a:lnSpc>
        <a:spcBef>
          <a:spcPts val="0"/>
        </a:spcBef>
        <a:spcAft>
          <a:spcPts val="0"/>
        </a:spcAft>
        <a:buClrTx/>
        <a:buSzTx/>
        <a:buFontTx/>
        <a:buNone/>
        <a:tabLst/>
        <a:defRPr sz="3200" b="1" i="0" u="none" strike="noStrike" cap="none" spc="0" baseline="0">
          <a:solidFill>
            <a:srgbClr val="000000"/>
          </a:solidFill>
          <a:uFillTx/>
          <a:latin typeface="Verdana"/>
          <a:ea typeface="Verdana"/>
          <a:cs typeface="Verdana"/>
          <a:sym typeface="Verdana"/>
        </a:defRPr>
      </a:lvl9pPr>
    </p:titleStyle>
    <p:bodyStyle>
      <a:lvl1pPr marL="0" marR="0" indent="0" algn="ctr" defTabSz="938212" rtl="0" latinLnBrk="0">
        <a:lnSpc>
          <a:spcPct val="100000"/>
        </a:lnSpc>
        <a:spcBef>
          <a:spcPts val="300"/>
        </a:spcBef>
        <a:spcAft>
          <a:spcPts val="0"/>
        </a:spcAft>
        <a:buClrTx/>
        <a:buSzTx/>
        <a:buFontTx/>
        <a:buNone/>
        <a:tabLst/>
        <a:defRPr sz="1400" b="0" i="0" u="none" strike="noStrike" cap="none" spc="0" baseline="0">
          <a:solidFill>
            <a:srgbClr val="000000"/>
          </a:solidFill>
          <a:uFillTx/>
          <a:latin typeface="Verdana"/>
          <a:ea typeface="Verdana"/>
          <a:cs typeface="Verdana"/>
          <a:sym typeface="Verdana"/>
        </a:defRPr>
      </a:lvl1pPr>
      <a:lvl2pPr marL="610913" marR="0" indent="-141013"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2pPr>
      <a:lvl3pPr marL="1070483" marR="0" indent="-130683"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3pPr>
      <a:lvl4pPr marL="1581651" marR="0" indent="-171951"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4pPr>
      <a:lvl5pPr marL="2051551" marR="0" indent="-171951"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5pPr>
      <a:lvl6pPr marL="2522020" marR="0" indent="-173078"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6pPr>
      <a:lvl7pPr marL="2991808" marR="0" indent="-173079"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7pPr>
      <a:lvl8pPr marL="3461598" marR="0" indent="-173078"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8pPr>
      <a:lvl9pPr marL="3931382" marR="0" indent="-173078" algn="ctr" defTabSz="938212" rtl="0" latinLnBrk="0">
        <a:lnSpc>
          <a:spcPct val="100000"/>
        </a:lnSpc>
        <a:spcBef>
          <a:spcPts val="300"/>
        </a:spcBef>
        <a:spcAft>
          <a:spcPts val="0"/>
        </a:spcAft>
        <a:buClrTx/>
        <a:buSzPct val="100000"/>
        <a:buFontTx/>
        <a:buChar char="•"/>
        <a:tabLst/>
        <a:defRPr sz="1400" b="0" i="0" u="none" strike="noStrike" cap="none" spc="0" baseline="0">
          <a:solidFill>
            <a:srgbClr val="000000"/>
          </a:solidFill>
          <a:uFillTx/>
          <a:latin typeface="Verdana"/>
          <a:ea typeface="Verdana"/>
          <a:cs typeface="Verdana"/>
          <a:sym typeface="Verdana"/>
        </a:defRPr>
      </a:lvl9pPr>
    </p:bodyStyle>
    <p:otherStyle>
      <a:lvl1pPr marL="0" marR="0" indent="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1pPr>
      <a:lvl2pPr marL="0" marR="0" indent="4572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2pPr>
      <a:lvl3pPr marL="0" marR="0" indent="9144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3pPr>
      <a:lvl4pPr marL="0" marR="0" indent="13716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4pPr>
      <a:lvl5pPr marL="0" marR="0" indent="18288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5pPr>
      <a:lvl6pPr marL="0" marR="0" indent="22860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6pPr>
      <a:lvl7pPr marL="0" marR="0" indent="27432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7pPr>
      <a:lvl8pPr marL="0" marR="0" indent="32004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8pPr>
      <a:lvl9pPr marL="0" marR="0" indent="3657600" algn="r" defTabSz="938212"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Times New Roman"/>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lv-LV"/>
              <a:t>Rediģēt šablona virsraksta stilu</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lv-LV"/>
              <a:t>Rediģēt šablona teksta stilus</a:t>
            </a:r>
          </a:p>
          <a:p>
            <a:pPr lvl="1"/>
            <a:r>
              <a:rPr lang="lv-LV"/>
              <a:t>Otrais līmenis</a:t>
            </a:r>
          </a:p>
          <a:p>
            <a:pPr lvl="2"/>
            <a:r>
              <a:rPr lang="lv-LV"/>
              <a:t>Trešais līmenis</a:t>
            </a:r>
          </a:p>
          <a:p>
            <a:pPr lvl="3"/>
            <a:r>
              <a:rPr lang="lv-LV"/>
              <a:t>Ceturtais līmenis</a:t>
            </a:r>
          </a:p>
          <a:p>
            <a:pPr lvl="4"/>
            <a:r>
              <a:rPr lang="lv-LV"/>
              <a:t>Piektais līmenis</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55451917-DA55-3848-B42F-53ADC5BB2990}" type="datetimeFigureOut">
              <a:rPr lang="lv-LV" smtClean="0"/>
              <a:t>04.11.2024</a:t>
            </a:fld>
            <a:endParaRPr lang="lv-LV"/>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lv-LV"/>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86CB4B4D-7CA3-9044-876B-883B54F8677D}" type="slidenum">
              <a:rPr lang="en-LV" smtClean="0"/>
              <a:t>‹#›</a:t>
            </a:fld>
            <a:endParaRPr lang="en-LV"/>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236013557"/>
      </p:ext>
    </p:extLst>
  </p:cSld>
  <p:clrMap bg1="lt1" tx1="dk1" bg2="lt2" tx2="dk2" accent1="accent1" accent2="accent2" accent3="accent3" accent4="accent4" accent5="accent5" accent6="accent6" hlink="hlink" folHlink="folHlink"/>
  <p:sldLayoutIdLst>
    <p:sldLayoutId id="2147484415" r:id="rId1"/>
    <p:sldLayoutId id="2147484416" r:id="rId2"/>
    <p:sldLayoutId id="2147484417" r:id="rId3"/>
    <p:sldLayoutId id="2147484418" r:id="rId4"/>
    <p:sldLayoutId id="2147484419" r:id="rId5"/>
    <p:sldLayoutId id="2147484420" r:id="rId6"/>
    <p:sldLayoutId id="2147484421" r:id="rId7"/>
    <p:sldLayoutId id="2147484422" r:id="rId8"/>
    <p:sldLayoutId id="2147484423" r:id="rId9"/>
    <p:sldLayoutId id="2147484424" r:id="rId10"/>
    <p:sldLayoutId id="2147484425" r:id="rId11"/>
    <p:sldLayoutId id="2147484426" r:id="rId12"/>
    <p:sldLayoutId id="2147484427" r:id="rId13"/>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itle 1"/>
          <p:cNvSpPr txBox="1">
            <a:spLocks noGrp="1"/>
          </p:cNvSpPr>
          <p:nvPr>
            <p:ph type="title"/>
          </p:nvPr>
        </p:nvSpPr>
        <p:spPr>
          <a:xfrm>
            <a:off x="685800" y="3714748"/>
            <a:ext cx="7772400" cy="1866653"/>
          </a:xfrm>
          <a:prstGeom prst="rect">
            <a:avLst/>
          </a:prstGeom>
        </p:spPr>
        <p:txBody>
          <a:bodyPr>
            <a:normAutofit/>
          </a:bodyPr>
          <a:lstStyle/>
          <a:p>
            <a:pPr>
              <a:defRPr sz="2400">
                <a:latin typeface="Arial"/>
                <a:ea typeface="Arial"/>
                <a:cs typeface="Arial"/>
                <a:sym typeface="Arial"/>
              </a:defRPr>
            </a:pPr>
            <a:r>
              <a:rPr lang="lv-LV" sz="2800" dirty="0">
                <a:solidFill>
                  <a:srgbClr val="366658"/>
                </a:solidFill>
              </a:rPr>
              <a:t>Ziņojums par demogrāfiskās politikas attīstību</a:t>
            </a:r>
          </a:p>
        </p:txBody>
      </p:sp>
      <p:sp>
        <p:nvSpPr>
          <p:cNvPr id="140" name="Text Placeholder 3"/>
          <p:cNvSpPr txBox="1">
            <a:spLocks noGrp="1"/>
          </p:cNvSpPr>
          <p:nvPr>
            <p:ph type="body" sz="quarter" idx="1"/>
          </p:nvPr>
        </p:nvSpPr>
        <p:spPr>
          <a:xfrm>
            <a:off x="685800" y="5761037"/>
            <a:ext cx="7772400" cy="639763"/>
          </a:xfrm>
          <a:prstGeom prst="rect">
            <a:avLst/>
          </a:prstGeom>
        </p:spPr>
        <p:txBody>
          <a:bodyPr/>
          <a:lstStyle/>
          <a:p>
            <a:r>
              <a:rPr lang="en-US" dirty="0">
                <a:solidFill>
                  <a:srgbClr val="366658"/>
                </a:solidFill>
                <a:latin typeface="Arial" panose="020B0604020202020204" pitchFamily="34" charset="0"/>
                <a:cs typeface="Arial" panose="020B0604020202020204" pitchFamily="34" charset="0"/>
              </a:rPr>
              <a:t>05.11</a:t>
            </a:r>
            <a:r>
              <a:rPr dirty="0">
                <a:solidFill>
                  <a:srgbClr val="366658"/>
                </a:solidFill>
                <a:latin typeface="Arial" panose="020B0604020202020204" pitchFamily="34" charset="0"/>
                <a:cs typeface="Arial" panose="020B0604020202020204" pitchFamily="34" charset="0"/>
              </a:rPr>
              <a:t>.2024.</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4587084-1128-4EE1-AFC4-62FF9EEEEC0E}"/>
              </a:ext>
            </a:extLst>
          </p:cNvPr>
          <p:cNvSpPr>
            <a:spLocks noGrp="1"/>
          </p:cNvSpPr>
          <p:nvPr>
            <p:ph type="title"/>
          </p:nvPr>
        </p:nvSpPr>
        <p:spPr/>
        <p:txBody>
          <a:bodyPr/>
          <a:lstStyle/>
          <a:p>
            <a:pPr algn="ctr"/>
            <a:r>
              <a:rPr lang="lv-LV" dirty="0"/>
              <a:t>Nozaru ministriju būtiskākie iebildumi</a:t>
            </a:r>
          </a:p>
        </p:txBody>
      </p:sp>
      <p:sp>
        <p:nvSpPr>
          <p:cNvPr id="6" name="TextBox 5">
            <a:extLst>
              <a:ext uri="{FF2B5EF4-FFF2-40B4-BE49-F238E27FC236}">
                <a16:creationId xmlns:a16="http://schemas.microsoft.com/office/drawing/2014/main" id="{A5052F4A-1E3B-4341-A890-D38A53D40527}"/>
              </a:ext>
            </a:extLst>
          </p:cNvPr>
          <p:cNvSpPr txBox="1"/>
          <p:nvPr/>
        </p:nvSpPr>
        <p:spPr>
          <a:xfrm>
            <a:off x="517646" y="2281135"/>
            <a:ext cx="8272212" cy="3847207"/>
          </a:xfrm>
          <a:prstGeom prst="rect">
            <a:avLst/>
          </a:prstGeom>
          <a:noFill/>
        </p:spPr>
        <p:txBody>
          <a:bodyPr wrap="square" rtlCol="0">
            <a:spAutoFit/>
          </a:bodyPr>
          <a:lstStyle/>
          <a:p>
            <a:r>
              <a:rPr lang="lv-LV" sz="1600" b="1" dirty="0">
                <a:solidFill>
                  <a:schemeClr val="accent1"/>
                </a:solidFill>
                <a:latin typeface="Arial" panose="020B0604020202020204" pitchFamily="34" charset="0"/>
                <a:cs typeface="Arial" panose="020B0604020202020204" pitchFamily="34" charset="0"/>
              </a:rPr>
              <a:t>Izglītības</a:t>
            </a:r>
            <a:r>
              <a:rPr lang="lv-LV" b="1" dirty="0">
                <a:solidFill>
                  <a:schemeClr val="accent2">
                    <a:lumMod val="50000"/>
                  </a:schemeClr>
                </a:solidFill>
                <a:latin typeface="Arial" panose="020B0604020202020204" pitchFamily="34" charset="0"/>
                <a:cs typeface="Arial" panose="020B0604020202020204" pitchFamily="34" charset="0"/>
              </a:rPr>
              <a:t> </a:t>
            </a:r>
            <a:r>
              <a:rPr lang="lv-LV" sz="1600" b="1" dirty="0">
                <a:solidFill>
                  <a:schemeClr val="accent1"/>
                </a:solidFill>
                <a:latin typeface="Arial" panose="020B0604020202020204" pitchFamily="34" charset="0"/>
                <a:cs typeface="Arial" panose="020B0604020202020204" pitchFamily="34" charset="0"/>
              </a:rPr>
              <a:t>un zinātnes ministrijas kompetence</a:t>
            </a:r>
            <a:endParaRPr lang="en-US" sz="1600" b="1" dirty="0">
              <a:solidFill>
                <a:schemeClr val="accent1"/>
              </a:solidFill>
              <a:latin typeface="Arial" panose="020B0604020202020204" pitchFamily="34" charset="0"/>
              <a:cs typeface="Arial" panose="020B0604020202020204" pitchFamily="34" charset="0"/>
            </a:endParaRPr>
          </a:p>
          <a:p>
            <a:endParaRPr lang="en-US" sz="1600" dirty="0">
              <a:solidFill>
                <a:schemeClr val="accent1"/>
              </a:solidFill>
              <a:latin typeface="Arial" panose="020B0604020202020204" pitchFamily="34" charset="0"/>
              <a:cs typeface="Arial" panose="020B0604020202020204" pitchFamily="34" charset="0"/>
            </a:endParaRPr>
          </a:p>
          <a:p>
            <a:pPr marL="285750" indent="-285750">
              <a:lnSpc>
                <a:spcPct val="150000"/>
              </a:lnSpc>
              <a:buFont typeface="Arial" panose="020B0604020202020204" pitchFamily="34" charset="0"/>
              <a:buChar char="•"/>
            </a:pPr>
            <a:r>
              <a:rPr lang="lv-LV" sz="1600" dirty="0">
                <a:solidFill>
                  <a:schemeClr val="accent1"/>
                </a:solidFill>
                <a:latin typeface="Arial" panose="020B0604020202020204" pitchFamily="34" charset="0"/>
                <a:cs typeface="Arial" panose="020B0604020202020204" pitchFamily="34" charset="0"/>
              </a:rPr>
              <a:t>Pirmsskolas izglītības iestādes pieejamība bērniem no viena gada vecuma</a:t>
            </a:r>
            <a:r>
              <a:rPr lang="en-US" sz="1600" dirty="0">
                <a:solidFill>
                  <a:schemeClr val="accent1"/>
                </a:solidFill>
                <a:latin typeface="Arial" panose="020B0604020202020204" pitchFamily="34" charset="0"/>
                <a:cs typeface="Arial" panose="020B0604020202020204" pitchFamily="34" charset="0"/>
              </a:rPr>
              <a:t>;</a:t>
            </a:r>
          </a:p>
          <a:p>
            <a:pPr marL="285750" indent="-285750">
              <a:lnSpc>
                <a:spcPct val="150000"/>
              </a:lnSpc>
              <a:buFont typeface="Arial" panose="020B0604020202020204" pitchFamily="34" charset="0"/>
              <a:buChar char="•"/>
            </a:pPr>
            <a:r>
              <a:rPr lang="lv-LV" sz="1600" dirty="0">
                <a:solidFill>
                  <a:schemeClr val="accent1"/>
                </a:solidFill>
                <a:latin typeface="Arial" panose="020B0604020202020204" pitchFamily="34" charset="0"/>
                <a:cs typeface="Arial" panose="020B0604020202020204" pitchFamily="34" charset="0"/>
              </a:rPr>
              <a:t>Valsts apmaksāta ēdināšana pirmsskolas izglītības iestādēs un skolās līdz 9. klasei;</a:t>
            </a:r>
            <a:endParaRPr lang="en-US" sz="1600" dirty="0">
              <a:solidFill>
                <a:schemeClr val="accent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1600" dirty="0">
              <a:solidFill>
                <a:schemeClr val="accent1"/>
              </a:solidFill>
              <a:latin typeface="Arial" panose="020B0604020202020204" pitchFamily="34" charset="0"/>
              <a:cs typeface="Arial" panose="020B0604020202020204" pitchFamily="34" charset="0"/>
            </a:endParaRPr>
          </a:p>
          <a:p>
            <a:endParaRPr lang="lv-LV" sz="1600" dirty="0">
              <a:solidFill>
                <a:schemeClr val="accent1"/>
              </a:solidFill>
              <a:latin typeface="Arial" panose="020B0604020202020204" pitchFamily="34" charset="0"/>
              <a:cs typeface="Arial" panose="020B0604020202020204" pitchFamily="34" charset="0"/>
            </a:endParaRPr>
          </a:p>
          <a:p>
            <a:r>
              <a:rPr lang="lv-LV" sz="1600" b="1" dirty="0">
                <a:solidFill>
                  <a:schemeClr val="accent1"/>
                </a:solidFill>
                <a:latin typeface="Arial" panose="020B0604020202020204" pitchFamily="34" charset="0"/>
                <a:cs typeface="Arial" panose="020B0604020202020204" pitchFamily="34" charset="0"/>
              </a:rPr>
              <a:t>Piedāvājums sanāksmes protokolam</a:t>
            </a:r>
          </a:p>
          <a:p>
            <a:endParaRPr lang="lv-LV" sz="1600" dirty="0">
              <a:solidFill>
                <a:schemeClr val="accent1"/>
              </a:solidFill>
              <a:latin typeface="Arial" panose="020B0604020202020204" pitchFamily="34" charset="0"/>
              <a:cs typeface="Arial" panose="020B0604020202020204" pitchFamily="34" charset="0"/>
            </a:endParaRPr>
          </a:p>
          <a:p>
            <a:r>
              <a:rPr lang="lv-LV" sz="1600" dirty="0">
                <a:solidFill>
                  <a:schemeClr val="accent1"/>
                </a:solidFill>
                <a:latin typeface="Arial" panose="020B0604020202020204" pitchFamily="34" charset="0"/>
                <a:cs typeface="Arial" panose="020B0604020202020204" pitchFamily="34" charset="0"/>
              </a:rPr>
              <a:t>Izglītības un zinātnes ministrijai līdz </a:t>
            </a:r>
            <a:r>
              <a:rPr lang="lv-LV" sz="1600" b="1" dirty="0">
                <a:solidFill>
                  <a:schemeClr val="accent1"/>
                </a:solidFill>
                <a:latin typeface="Arial" panose="020B0604020202020204" pitchFamily="34" charset="0"/>
                <a:cs typeface="Arial" panose="020B0604020202020204" pitchFamily="34" charset="0"/>
              </a:rPr>
              <a:t>08.11.2024.</a:t>
            </a:r>
            <a:r>
              <a:rPr lang="lv-LV" sz="1600" dirty="0">
                <a:solidFill>
                  <a:schemeClr val="accent1"/>
                </a:solidFill>
                <a:latin typeface="Arial" panose="020B0604020202020204" pitchFamily="34" charset="0"/>
                <a:cs typeface="Arial" panose="020B0604020202020204" pitchFamily="34" charset="0"/>
              </a:rPr>
              <a:t> tikties ar nevalstiskajām organizācijām par pirmsskolas izglītības iestādes pieejamību bērniem no viena gada vecuma un valsts apmaksāta ēdināšana PII un skolās līdz 9.klasei un līdz </a:t>
            </a:r>
            <a:r>
              <a:rPr lang="lv-LV" sz="1600" b="1" dirty="0">
                <a:solidFill>
                  <a:schemeClr val="accent1"/>
                </a:solidFill>
                <a:latin typeface="Arial" panose="020B0604020202020204" pitchFamily="34" charset="0"/>
                <a:cs typeface="Arial" panose="020B0604020202020204" pitchFamily="34" charset="0"/>
              </a:rPr>
              <a:t>11.11.2024.</a:t>
            </a:r>
            <a:r>
              <a:rPr lang="lv-LV" sz="1600" dirty="0">
                <a:solidFill>
                  <a:schemeClr val="accent1"/>
                </a:solidFill>
                <a:latin typeface="Arial" panose="020B0604020202020204" pitchFamily="34" charset="0"/>
                <a:cs typeface="Arial" panose="020B0604020202020204" pitchFamily="34" charset="0"/>
              </a:rPr>
              <a:t> informēt Labklājības ministriju par panākto vienošanos un pasākumu iekļaušanu informatīvajā ziņojumā.</a:t>
            </a:r>
          </a:p>
          <a:p>
            <a:endParaRPr lang="en-US" sz="1600" dirty="0">
              <a:solidFill>
                <a:schemeClr val="accent1"/>
              </a:solidFill>
              <a:latin typeface="Arial" panose="020B0604020202020204" pitchFamily="34" charset="0"/>
              <a:cs typeface="Arial" panose="020B0604020202020204" pitchFamily="34" charset="0"/>
            </a:endParaRPr>
          </a:p>
          <a:p>
            <a:endParaRPr lang="lv-L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7789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24587084-1128-4EE1-AFC4-62FF9EEEEC0E}"/>
              </a:ext>
            </a:extLst>
          </p:cNvPr>
          <p:cNvSpPr>
            <a:spLocks noGrp="1"/>
          </p:cNvSpPr>
          <p:nvPr>
            <p:ph type="title"/>
          </p:nvPr>
        </p:nvSpPr>
        <p:spPr/>
        <p:txBody>
          <a:bodyPr/>
          <a:lstStyle/>
          <a:p>
            <a:pPr algn="ctr"/>
            <a:r>
              <a:rPr lang="lv-LV" dirty="0"/>
              <a:t>Nozaru ministriju būtiskākie iebildumi</a:t>
            </a:r>
          </a:p>
        </p:txBody>
      </p:sp>
      <p:sp>
        <p:nvSpPr>
          <p:cNvPr id="6" name="TextBox 5">
            <a:extLst>
              <a:ext uri="{FF2B5EF4-FFF2-40B4-BE49-F238E27FC236}">
                <a16:creationId xmlns:a16="http://schemas.microsoft.com/office/drawing/2014/main" id="{A5052F4A-1E3B-4341-A890-D38A53D40527}"/>
              </a:ext>
            </a:extLst>
          </p:cNvPr>
          <p:cNvSpPr txBox="1"/>
          <p:nvPr/>
        </p:nvSpPr>
        <p:spPr>
          <a:xfrm>
            <a:off x="524790" y="2336695"/>
            <a:ext cx="8272212" cy="3570208"/>
          </a:xfrm>
          <a:prstGeom prst="rect">
            <a:avLst/>
          </a:prstGeom>
          <a:noFill/>
        </p:spPr>
        <p:txBody>
          <a:bodyPr wrap="square" rtlCol="0">
            <a:spAutoFit/>
          </a:bodyPr>
          <a:lstStyle/>
          <a:p>
            <a:r>
              <a:rPr lang="lv-LV" sz="1600" b="1" dirty="0">
                <a:solidFill>
                  <a:schemeClr val="accent1"/>
                </a:solidFill>
                <a:latin typeface="Arial" panose="020B0604020202020204" pitchFamily="34" charset="0"/>
                <a:cs typeface="Arial" panose="020B0604020202020204" pitchFamily="34" charset="0"/>
              </a:rPr>
              <a:t>Finanšu ministrijas kompetence</a:t>
            </a:r>
            <a:endParaRPr lang="en-US" sz="1600" b="1" dirty="0">
              <a:solidFill>
                <a:schemeClr val="accent1"/>
              </a:solidFill>
              <a:latin typeface="Arial" panose="020B0604020202020204" pitchFamily="34" charset="0"/>
              <a:cs typeface="Arial" panose="020B0604020202020204" pitchFamily="34" charset="0"/>
            </a:endParaRPr>
          </a:p>
          <a:p>
            <a:endParaRPr lang="lv-LV" sz="1600" dirty="0">
              <a:solidFill>
                <a:schemeClr val="accent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lv-LV" sz="1600" dirty="0">
                <a:solidFill>
                  <a:schemeClr val="accent1"/>
                </a:solidFill>
                <a:latin typeface="Arial" panose="020B0604020202020204" pitchFamily="34" charset="0"/>
                <a:cs typeface="Arial" panose="020B0604020202020204" pitchFamily="34" charset="0"/>
              </a:rPr>
              <a:t>Pasākumu 2.3. sadaļa: Ģimenēm ar bērniem draudzīga nodokļu politika</a:t>
            </a:r>
          </a:p>
          <a:p>
            <a:endParaRPr lang="en-US" sz="1600" dirty="0">
              <a:solidFill>
                <a:schemeClr val="accent1"/>
              </a:solidFill>
              <a:latin typeface="Arial" panose="020B0604020202020204" pitchFamily="34" charset="0"/>
              <a:cs typeface="Arial" panose="020B0604020202020204" pitchFamily="34" charset="0"/>
            </a:endParaRPr>
          </a:p>
          <a:p>
            <a:endParaRPr lang="lv-LV" sz="1600" dirty="0">
              <a:solidFill>
                <a:schemeClr val="accent1"/>
              </a:solidFill>
              <a:latin typeface="Arial" panose="020B0604020202020204" pitchFamily="34" charset="0"/>
              <a:cs typeface="Arial" panose="020B0604020202020204" pitchFamily="34" charset="0"/>
            </a:endParaRPr>
          </a:p>
          <a:p>
            <a:endParaRPr lang="lv-LV" sz="1600" dirty="0">
              <a:solidFill>
                <a:schemeClr val="accent1"/>
              </a:solidFill>
              <a:latin typeface="Arial" panose="020B0604020202020204" pitchFamily="34" charset="0"/>
              <a:cs typeface="Arial" panose="020B0604020202020204" pitchFamily="34" charset="0"/>
            </a:endParaRPr>
          </a:p>
          <a:p>
            <a:r>
              <a:rPr lang="lv-LV" sz="1600" b="1" dirty="0">
                <a:solidFill>
                  <a:schemeClr val="accent1"/>
                </a:solidFill>
                <a:latin typeface="Arial" panose="020B0604020202020204" pitchFamily="34" charset="0"/>
                <a:cs typeface="Arial" panose="020B0604020202020204" pitchFamily="34" charset="0"/>
              </a:rPr>
              <a:t>Piedāvājums sanāksmes protokolam</a:t>
            </a:r>
          </a:p>
          <a:p>
            <a:endParaRPr lang="lv-LV" sz="1600" dirty="0">
              <a:solidFill>
                <a:schemeClr val="accent1"/>
              </a:solidFill>
              <a:latin typeface="Arial" panose="020B0604020202020204" pitchFamily="34" charset="0"/>
              <a:cs typeface="Arial" panose="020B0604020202020204" pitchFamily="34" charset="0"/>
            </a:endParaRPr>
          </a:p>
          <a:p>
            <a:r>
              <a:rPr lang="lv-LV" sz="1600" dirty="0">
                <a:solidFill>
                  <a:schemeClr val="accent1"/>
                </a:solidFill>
                <a:latin typeface="Arial" panose="020B0604020202020204" pitchFamily="34" charset="0"/>
                <a:cs typeface="Arial" panose="020B0604020202020204" pitchFamily="34" charset="0"/>
              </a:rPr>
              <a:t>Finanšu ministrijai līdz </a:t>
            </a:r>
            <a:r>
              <a:rPr lang="lv-LV" sz="1600" b="1" dirty="0">
                <a:solidFill>
                  <a:schemeClr val="accent1"/>
                </a:solidFill>
                <a:latin typeface="Arial" panose="020B0604020202020204" pitchFamily="34" charset="0"/>
                <a:cs typeface="Arial" panose="020B0604020202020204" pitchFamily="34" charset="0"/>
              </a:rPr>
              <a:t>08.11.2024.</a:t>
            </a:r>
            <a:r>
              <a:rPr lang="lv-LV" sz="1600" dirty="0">
                <a:solidFill>
                  <a:schemeClr val="accent1"/>
                </a:solidFill>
                <a:latin typeface="Arial" panose="020B0604020202020204" pitchFamily="34" charset="0"/>
                <a:cs typeface="Arial" panose="020B0604020202020204" pitchFamily="34" charset="0"/>
              </a:rPr>
              <a:t> tikties ar nevalstiskajām organizācijām par ģimenēm ar bērniem draudzīgas nodokļu politikas pasākumu iekļaušanu informatīvajā ziņojumā un līdz </a:t>
            </a:r>
            <a:r>
              <a:rPr lang="lv-LV" sz="1600" b="1" dirty="0">
                <a:solidFill>
                  <a:schemeClr val="accent1"/>
                </a:solidFill>
                <a:latin typeface="Arial" panose="020B0604020202020204" pitchFamily="34" charset="0"/>
                <a:cs typeface="Arial" panose="020B0604020202020204" pitchFamily="34" charset="0"/>
              </a:rPr>
              <a:t>11.11.2024.</a:t>
            </a:r>
            <a:r>
              <a:rPr lang="lv-LV" sz="1600" dirty="0">
                <a:solidFill>
                  <a:schemeClr val="accent1"/>
                </a:solidFill>
                <a:latin typeface="Arial" panose="020B0604020202020204" pitchFamily="34" charset="0"/>
                <a:cs typeface="Arial" panose="020B0604020202020204" pitchFamily="34" charset="0"/>
              </a:rPr>
              <a:t> informēt Labklājības ministriju par panākto vienošanos un pasākumu iekļaušanu informatīvajā ziņojumā.</a:t>
            </a:r>
          </a:p>
          <a:p>
            <a:endParaRPr lang="en-US" sz="1600" dirty="0">
              <a:solidFill>
                <a:schemeClr val="accent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lv-LV"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38025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33263A60-A90B-20FD-06C2-9C075098A640}"/>
              </a:ext>
            </a:extLst>
          </p:cNvPr>
          <p:cNvGraphicFramePr/>
          <p:nvPr>
            <p:extLst>
              <p:ext uri="{D42A27DB-BD31-4B8C-83A1-F6EECF244321}">
                <p14:modId xmlns:p14="http://schemas.microsoft.com/office/powerpoint/2010/main" val="1761129459"/>
              </p:ext>
            </p:extLst>
          </p:nvPr>
        </p:nvGraphicFramePr>
        <p:xfrm>
          <a:off x="1386422" y="1928813"/>
          <a:ext cx="6371157" cy="4658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D55C1775-25C5-4C3C-86A2-19696A60AA5B}"/>
              </a:ext>
            </a:extLst>
          </p:cNvPr>
          <p:cNvSpPr>
            <a:spLocks noGrp="1"/>
          </p:cNvSpPr>
          <p:nvPr>
            <p:ph type="title"/>
          </p:nvPr>
        </p:nvSpPr>
        <p:spPr/>
        <p:txBody>
          <a:bodyPr/>
          <a:lstStyle/>
          <a:p>
            <a:r>
              <a:rPr lang="en-GB" sz="3200" dirty="0">
                <a:latin typeface="Arial" panose="020B0604020202020204" pitchFamily="34" charset="0"/>
                <a:cs typeface="Arial" panose="020B0604020202020204" pitchFamily="34" charset="0"/>
              </a:rPr>
              <a:t>TURPĀKĀ</a:t>
            </a:r>
            <a:r>
              <a:rPr lang="en-GB" dirty="0"/>
              <a:t> </a:t>
            </a:r>
            <a:r>
              <a:rPr lang="en-GB" sz="3200" dirty="0">
                <a:latin typeface="Arial" panose="020B0604020202020204" pitchFamily="34" charset="0"/>
                <a:cs typeface="Arial" panose="020B0604020202020204" pitchFamily="34" charset="0"/>
              </a:rPr>
              <a:t>RĪCĪBA</a:t>
            </a:r>
            <a:endParaRPr lang="lv-LV" sz="3200" dirty="0">
              <a:latin typeface="Arial" panose="020B0604020202020204" pitchFamily="34" charset="0"/>
              <a:cs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86713CA-1D3E-42FB-B9EC-4E14C0D5E67A}"/>
              </a:ext>
            </a:extLst>
          </p:cNvPr>
          <p:cNvSpPr>
            <a:spLocks noGrp="1"/>
          </p:cNvSpPr>
          <p:nvPr>
            <p:ph type="title"/>
          </p:nvPr>
        </p:nvSpPr>
        <p:spPr/>
        <p:txBody>
          <a:bodyPr/>
          <a:lstStyle/>
          <a:p>
            <a:r>
              <a:rPr lang="lv-LV" dirty="0"/>
              <a:t>PIEDĀVĀJUMS SANĀKSMES PROTOKOLAM</a:t>
            </a:r>
          </a:p>
        </p:txBody>
      </p:sp>
      <p:sp>
        <p:nvSpPr>
          <p:cNvPr id="3" name="TextBox 2">
            <a:extLst>
              <a:ext uri="{FF2B5EF4-FFF2-40B4-BE49-F238E27FC236}">
                <a16:creationId xmlns:a16="http://schemas.microsoft.com/office/drawing/2014/main" id="{5CF791AE-4ADC-428B-AD4A-10B1A564942D}"/>
              </a:ext>
            </a:extLst>
          </p:cNvPr>
          <p:cNvSpPr txBox="1"/>
          <p:nvPr/>
        </p:nvSpPr>
        <p:spPr>
          <a:xfrm>
            <a:off x="503358" y="2151818"/>
            <a:ext cx="8272212" cy="4278094"/>
          </a:xfrm>
          <a:prstGeom prst="rect">
            <a:avLst/>
          </a:prstGeom>
          <a:noFill/>
        </p:spPr>
        <p:txBody>
          <a:bodyPr wrap="square" rtlCol="0">
            <a:spAutoFit/>
          </a:bodyPr>
          <a:lstStyle/>
          <a:p>
            <a:pPr marL="342900" indent="-342900">
              <a:lnSpc>
                <a:spcPct val="150000"/>
              </a:lnSpc>
              <a:buFont typeface="+mj-lt"/>
              <a:buAutoNum type="arabicPeriod"/>
            </a:pPr>
            <a:r>
              <a:rPr lang="lv-LV" sz="1600" dirty="0">
                <a:solidFill>
                  <a:schemeClr val="accent1"/>
                </a:solidFill>
                <a:latin typeface="Arial" panose="020B0604020202020204" pitchFamily="34" charset="0"/>
                <a:cs typeface="Arial" panose="020B0604020202020204" pitchFamily="34" charset="0"/>
              </a:rPr>
              <a:t>Izglītības un zinātnes ministrijai līdz </a:t>
            </a:r>
            <a:r>
              <a:rPr lang="lv-LV" sz="1600" b="1" dirty="0">
                <a:solidFill>
                  <a:schemeClr val="accent1"/>
                </a:solidFill>
                <a:latin typeface="Arial" panose="020B0604020202020204" pitchFamily="34" charset="0"/>
                <a:cs typeface="Arial" panose="020B0604020202020204" pitchFamily="34" charset="0"/>
              </a:rPr>
              <a:t>08.11.2024.</a:t>
            </a:r>
            <a:r>
              <a:rPr lang="lv-LV" sz="1600" dirty="0">
                <a:solidFill>
                  <a:schemeClr val="accent1"/>
                </a:solidFill>
                <a:latin typeface="Arial" panose="020B0604020202020204" pitchFamily="34" charset="0"/>
                <a:cs typeface="Arial" panose="020B0604020202020204" pitchFamily="34" charset="0"/>
              </a:rPr>
              <a:t> tikties ar nevalstiskajām organizācijām par pirmsskolas izglītības iestādes pieejamību bērniem no viena gada vecuma un valsts apmaksāta ēdināšana PII un skolās līdz 9.klasei un līdz </a:t>
            </a:r>
            <a:r>
              <a:rPr lang="lv-LV" sz="1600" b="1" dirty="0">
                <a:solidFill>
                  <a:schemeClr val="accent1"/>
                </a:solidFill>
                <a:latin typeface="Arial" panose="020B0604020202020204" pitchFamily="34" charset="0"/>
                <a:cs typeface="Arial" panose="020B0604020202020204" pitchFamily="34" charset="0"/>
              </a:rPr>
              <a:t>11.11.2024.</a:t>
            </a:r>
            <a:r>
              <a:rPr lang="lv-LV" sz="1600" dirty="0">
                <a:solidFill>
                  <a:schemeClr val="accent1"/>
                </a:solidFill>
                <a:latin typeface="Arial" panose="020B0604020202020204" pitchFamily="34" charset="0"/>
                <a:cs typeface="Arial" panose="020B0604020202020204" pitchFamily="34" charset="0"/>
              </a:rPr>
              <a:t> informēt Labklājības ministriju par panākto vienošanos un pasākumu iekļaušanu informatīvajā ziņojumā.</a:t>
            </a:r>
          </a:p>
          <a:p>
            <a:pPr marL="342900" indent="-342900">
              <a:lnSpc>
                <a:spcPct val="150000"/>
              </a:lnSpc>
              <a:buFont typeface="+mj-lt"/>
              <a:buAutoNum type="arabicPeriod"/>
            </a:pPr>
            <a:endParaRPr lang="lv-LV" sz="1600" dirty="0">
              <a:solidFill>
                <a:schemeClr val="accent1"/>
              </a:solidFill>
              <a:latin typeface="Arial" panose="020B0604020202020204" pitchFamily="34" charset="0"/>
              <a:cs typeface="Arial" panose="020B0604020202020204" pitchFamily="34" charset="0"/>
            </a:endParaRPr>
          </a:p>
          <a:p>
            <a:pPr marL="342900" indent="-342900">
              <a:lnSpc>
                <a:spcPct val="150000"/>
              </a:lnSpc>
              <a:buFont typeface="+mj-lt"/>
              <a:buAutoNum type="arabicPeriod"/>
            </a:pPr>
            <a:r>
              <a:rPr lang="lv-LV" sz="1600" dirty="0">
                <a:solidFill>
                  <a:schemeClr val="accent1"/>
                </a:solidFill>
                <a:latin typeface="Arial" panose="020B0604020202020204" pitchFamily="34" charset="0"/>
                <a:cs typeface="Arial" panose="020B0604020202020204" pitchFamily="34" charset="0"/>
              </a:rPr>
              <a:t>Finanšu ministrijai līdz </a:t>
            </a:r>
            <a:r>
              <a:rPr lang="lv-LV" sz="1600" b="1" dirty="0">
                <a:solidFill>
                  <a:schemeClr val="accent1"/>
                </a:solidFill>
                <a:latin typeface="Arial" panose="020B0604020202020204" pitchFamily="34" charset="0"/>
                <a:cs typeface="Arial" panose="020B0604020202020204" pitchFamily="34" charset="0"/>
              </a:rPr>
              <a:t>08.11.2024.</a:t>
            </a:r>
            <a:r>
              <a:rPr lang="lv-LV" sz="1600" dirty="0">
                <a:solidFill>
                  <a:schemeClr val="accent1"/>
                </a:solidFill>
                <a:latin typeface="Arial" panose="020B0604020202020204" pitchFamily="34" charset="0"/>
                <a:cs typeface="Arial" panose="020B0604020202020204" pitchFamily="34" charset="0"/>
              </a:rPr>
              <a:t> tikties ar nevalstiskajām organizācijām par ģimenēm ar bērniem draudzīgas nodokļu politikas pasākumu iekļaušanu informatīvajā ziņojumā un līdz </a:t>
            </a:r>
            <a:r>
              <a:rPr lang="lv-LV" sz="1600" b="1" dirty="0">
                <a:solidFill>
                  <a:schemeClr val="accent1"/>
                </a:solidFill>
                <a:latin typeface="Arial" panose="020B0604020202020204" pitchFamily="34" charset="0"/>
                <a:cs typeface="Arial" panose="020B0604020202020204" pitchFamily="34" charset="0"/>
              </a:rPr>
              <a:t>11.11.2024.</a:t>
            </a:r>
            <a:r>
              <a:rPr lang="lv-LV" sz="1600" dirty="0">
                <a:solidFill>
                  <a:schemeClr val="accent1"/>
                </a:solidFill>
                <a:latin typeface="Arial" panose="020B0604020202020204" pitchFamily="34" charset="0"/>
                <a:cs typeface="Arial" panose="020B0604020202020204" pitchFamily="34" charset="0"/>
              </a:rPr>
              <a:t> informēt Labklājības ministriju par panākto vienošanos un pasākumu iekļaušanu informatīvajā ziņojumā.</a:t>
            </a:r>
          </a:p>
          <a:p>
            <a:endParaRPr lang="lv-LV" sz="1600" dirty="0">
              <a:solidFill>
                <a:schemeClr val="accent1"/>
              </a:solidFill>
              <a:latin typeface="Arial" panose="020B0604020202020204" pitchFamily="34" charset="0"/>
              <a:cs typeface="Arial" panose="020B0604020202020204" pitchFamily="34" charset="0"/>
            </a:endParaRPr>
          </a:p>
          <a:p>
            <a:endParaRPr lang="lv-LV" sz="16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6204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86713CA-1D3E-42FB-B9EC-4E14C0D5E67A}"/>
              </a:ext>
            </a:extLst>
          </p:cNvPr>
          <p:cNvSpPr>
            <a:spLocks noGrp="1"/>
          </p:cNvSpPr>
          <p:nvPr>
            <p:ph type="title"/>
          </p:nvPr>
        </p:nvSpPr>
        <p:spPr/>
        <p:txBody>
          <a:bodyPr/>
          <a:lstStyle/>
          <a:p>
            <a:r>
              <a:rPr lang="lv-LV" dirty="0"/>
              <a:t>PIEDĀVĀJUMS SANĀKSMES PROTOKOLAM</a:t>
            </a:r>
          </a:p>
        </p:txBody>
      </p:sp>
      <p:sp>
        <p:nvSpPr>
          <p:cNvPr id="3" name="TextBox 2">
            <a:extLst>
              <a:ext uri="{FF2B5EF4-FFF2-40B4-BE49-F238E27FC236}">
                <a16:creationId xmlns:a16="http://schemas.microsoft.com/office/drawing/2014/main" id="{5CF791AE-4ADC-428B-AD4A-10B1A564942D}"/>
              </a:ext>
            </a:extLst>
          </p:cNvPr>
          <p:cNvSpPr txBox="1"/>
          <p:nvPr/>
        </p:nvSpPr>
        <p:spPr>
          <a:xfrm>
            <a:off x="308428" y="2230400"/>
            <a:ext cx="8519198" cy="3739998"/>
          </a:xfrm>
          <a:prstGeom prst="rect">
            <a:avLst/>
          </a:prstGeom>
          <a:noFill/>
        </p:spPr>
        <p:txBody>
          <a:bodyPr wrap="square" rtlCol="0">
            <a:spAutoFit/>
          </a:bodyPr>
          <a:lstStyle/>
          <a:p>
            <a:pPr marL="271463" indent="-271463">
              <a:lnSpc>
                <a:spcPct val="150000"/>
              </a:lnSpc>
            </a:pPr>
            <a:r>
              <a:rPr lang="lv-LV" sz="1600" dirty="0">
                <a:solidFill>
                  <a:schemeClr val="accent1"/>
                </a:solidFill>
                <a:latin typeface="Arial" panose="020B0604020202020204" pitchFamily="34" charset="0"/>
                <a:cs typeface="Arial" panose="020B0604020202020204" pitchFamily="34" charset="0"/>
              </a:rPr>
              <a:t>3. Visām ministrijām </a:t>
            </a:r>
            <a:r>
              <a:rPr lang="lv-LV" sz="1600" b="1" dirty="0">
                <a:solidFill>
                  <a:schemeClr val="accent1"/>
                </a:solidFill>
                <a:latin typeface="Arial" panose="020B0604020202020204" pitchFamily="34" charset="0"/>
                <a:cs typeface="Arial" panose="020B0604020202020204" pitchFamily="34" charset="0"/>
              </a:rPr>
              <a:t>līdz </a:t>
            </a:r>
            <a:r>
              <a:rPr lang="en-US" sz="1600" b="1" dirty="0">
                <a:solidFill>
                  <a:schemeClr val="accent1"/>
                </a:solidFill>
                <a:latin typeface="Arial" panose="020B0604020202020204" pitchFamily="34" charset="0"/>
                <a:cs typeface="Arial" panose="020B0604020202020204" pitchFamily="34" charset="0"/>
              </a:rPr>
              <a:t>15.11.2024</a:t>
            </a:r>
            <a:r>
              <a:rPr lang="lv-LV" sz="1600" b="1" dirty="0">
                <a:solidFill>
                  <a:schemeClr val="accent1"/>
                </a:solidFill>
                <a:latin typeface="Arial" panose="020B0604020202020204" pitchFamily="34" charset="0"/>
                <a:cs typeface="Arial" panose="020B0604020202020204" pitchFamily="34" charset="0"/>
              </a:rPr>
              <a:t>. </a:t>
            </a:r>
            <a:r>
              <a:rPr lang="lv-LV" sz="1600" dirty="0">
                <a:solidFill>
                  <a:schemeClr val="accent1"/>
                </a:solidFill>
                <a:latin typeface="Arial" panose="020B0604020202020204" pitchFamily="34" charset="0"/>
                <a:cs typeface="Arial" panose="020B0604020202020204" pitchFamily="34" charset="0"/>
              </a:rPr>
              <a:t>izvērtēt publiskajā apspriedē un saskaņošanas procesā ar ministrijām saņemtos priekšlikumus un iebildumus un kompetences ietvaros piedāvāt precizējumus un priekšlikumus informatīvajam ziņojumam vai sniegt pamatotus argumentus priekšlikumu un iebildumu neņemšanai vērā</a:t>
            </a:r>
            <a:r>
              <a:rPr lang="en-US" sz="1600" dirty="0">
                <a:solidFill>
                  <a:schemeClr val="accent1"/>
                </a:solidFill>
                <a:latin typeface="Arial" panose="020B0604020202020204" pitchFamily="34" charset="0"/>
                <a:cs typeface="Arial" panose="020B0604020202020204" pitchFamily="34" charset="0"/>
              </a:rPr>
              <a:t>. </a:t>
            </a:r>
            <a:endParaRPr lang="lv-LV" sz="1600" dirty="0">
              <a:solidFill>
                <a:schemeClr val="accent1"/>
              </a:solidFill>
              <a:latin typeface="Arial" panose="020B0604020202020204" pitchFamily="34" charset="0"/>
              <a:cs typeface="Arial" panose="020B0604020202020204" pitchFamily="34" charset="0"/>
            </a:endParaRPr>
          </a:p>
          <a:p>
            <a:pPr>
              <a:lnSpc>
                <a:spcPct val="150000"/>
              </a:lnSpc>
            </a:pPr>
            <a:endParaRPr lang="lv-LV" sz="1600" dirty="0">
              <a:solidFill>
                <a:schemeClr val="accent1"/>
              </a:solidFill>
              <a:latin typeface="Arial" panose="020B0604020202020204" pitchFamily="34" charset="0"/>
              <a:cs typeface="Arial" panose="020B0604020202020204" pitchFamily="34" charset="0"/>
            </a:endParaRPr>
          </a:p>
          <a:p>
            <a:pPr marL="271463" indent="-271463">
              <a:lnSpc>
                <a:spcPct val="150000"/>
              </a:lnSpc>
            </a:pPr>
            <a:r>
              <a:rPr lang="lv-LV" sz="1600" dirty="0">
                <a:solidFill>
                  <a:schemeClr val="accent1"/>
                </a:solidFill>
                <a:latin typeface="Arial" panose="020B0604020202020204" pitchFamily="34" charset="0"/>
                <a:cs typeface="Arial" panose="020B0604020202020204" pitchFamily="34" charset="0"/>
              </a:rPr>
              <a:t>4. Finanšu ministrijai sadarbībā ar citām ministrijām, </a:t>
            </a:r>
            <a:r>
              <a:rPr lang="lv-LV" sz="1600" b="1" dirty="0">
                <a:solidFill>
                  <a:schemeClr val="accent1"/>
                </a:solidFill>
                <a:latin typeface="Arial" panose="020B0604020202020204" pitchFamily="34" charset="0"/>
                <a:cs typeface="Arial" panose="020B0604020202020204" pitchFamily="34" charset="0"/>
              </a:rPr>
              <a:t>veicot ikgadējo ministriju izdevumu pārskatīšanu</a:t>
            </a:r>
            <a:r>
              <a:rPr lang="lv-LV" sz="1600" dirty="0">
                <a:solidFill>
                  <a:schemeClr val="accent1"/>
                </a:solidFill>
                <a:latin typeface="Arial" panose="020B0604020202020204" pitchFamily="34" charset="0"/>
                <a:cs typeface="Arial" panose="020B0604020202020204" pitchFamily="34" charset="0"/>
              </a:rPr>
              <a:t>, aktualizējot un identificējot finansējuma ietaupījuma iespējas, piedāvāt Informatīvajā ziņojumā par demogrāfiskās politikas attīstību paredzēto pasākumu finansēšanas iespējas. </a:t>
            </a:r>
          </a:p>
          <a:p>
            <a:pPr>
              <a:lnSpc>
                <a:spcPct val="150000"/>
              </a:lnSpc>
            </a:pPr>
            <a:endParaRPr lang="lv-LV" sz="16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31792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86713CA-1D3E-42FB-B9EC-4E14C0D5E67A}"/>
              </a:ext>
            </a:extLst>
          </p:cNvPr>
          <p:cNvSpPr>
            <a:spLocks noGrp="1"/>
          </p:cNvSpPr>
          <p:nvPr>
            <p:ph type="title"/>
          </p:nvPr>
        </p:nvSpPr>
        <p:spPr/>
        <p:txBody>
          <a:bodyPr/>
          <a:lstStyle/>
          <a:p>
            <a:r>
              <a:rPr lang="lv-LV" dirty="0"/>
              <a:t>PIEDĀVĀJUMS SANĀKSMES PROTOKOLAM</a:t>
            </a:r>
          </a:p>
        </p:txBody>
      </p:sp>
      <p:sp>
        <p:nvSpPr>
          <p:cNvPr id="3" name="TextBox 2">
            <a:extLst>
              <a:ext uri="{FF2B5EF4-FFF2-40B4-BE49-F238E27FC236}">
                <a16:creationId xmlns:a16="http://schemas.microsoft.com/office/drawing/2014/main" id="{5CF791AE-4ADC-428B-AD4A-10B1A564942D}"/>
              </a:ext>
            </a:extLst>
          </p:cNvPr>
          <p:cNvSpPr txBox="1"/>
          <p:nvPr/>
        </p:nvSpPr>
        <p:spPr>
          <a:xfrm>
            <a:off x="308428" y="2094669"/>
            <a:ext cx="8519198" cy="2554545"/>
          </a:xfrm>
          <a:prstGeom prst="rect">
            <a:avLst/>
          </a:prstGeom>
          <a:noFill/>
        </p:spPr>
        <p:txBody>
          <a:bodyPr wrap="square" rtlCol="0">
            <a:spAutoFit/>
          </a:bodyPr>
          <a:lstStyle/>
          <a:p>
            <a:pPr marL="271463" indent="-271463">
              <a:lnSpc>
                <a:spcPct val="150000"/>
              </a:lnSpc>
            </a:pPr>
            <a:endParaRPr lang="lv-LV" sz="1600" dirty="0">
              <a:solidFill>
                <a:schemeClr val="accent1"/>
              </a:solidFill>
              <a:latin typeface="Arial" panose="020B0604020202020204" pitchFamily="34" charset="0"/>
              <a:cs typeface="Arial" panose="020B0604020202020204" pitchFamily="34" charset="0"/>
            </a:endParaRPr>
          </a:p>
          <a:p>
            <a:pPr marL="271463" indent="-271463">
              <a:lnSpc>
                <a:spcPct val="150000"/>
              </a:lnSpc>
            </a:pPr>
            <a:r>
              <a:rPr lang="lv-LV" sz="1600" dirty="0">
                <a:solidFill>
                  <a:schemeClr val="accent1"/>
                </a:solidFill>
                <a:latin typeface="Arial" panose="020B0604020202020204" pitchFamily="34" charset="0"/>
                <a:cs typeface="Arial" panose="020B0604020202020204" pitchFamily="34" charset="0"/>
              </a:rPr>
              <a:t>5. Lai nodrošinātu izsvērtu, uz pierādījumiem balstītu un ar sadarbības partneriem izdiskutētu demogrāfiskās politikas attīstību, jautājumu par nozaru ministriju atbilstoši kompetencei sagatavotajiem priekšlikumiem, kurus plānots virzīt kā priekšlikumus prioritārajiem pasākumiem nākamā gada budžeta izstrādes procesā, ik gadu līdz kārtējā gada </a:t>
            </a:r>
            <a:r>
              <a:rPr lang="lv-LV" sz="1600" b="1" dirty="0">
                <a:solidFill>
                  <a:schemeClr val="accent1"/>
                </a:solidFill>
                <a:latin typeface="Arial" panose="020B0604020202020204" pitchFamily="34" charset="0"/>
                <a:cs typeface="Arial" panose="020B0604020202020204" pitchFamily="34" charset="0"/>
              </a:rPr>
              <a:t>31.maijam izskatīt Demogrāfisko lietu padomē</a:t>
            </a:r>
            <a:r>
              <a:rPr lang="lv-LV" sz="1600" dirty="0">
                <a:solidFill>
                  <a:schemeClr val="accent1"/>
                </a:solidFill>
                <a:latin typeface="Arial" panose="020B0604020202020204" pitchFamily="34" charset="0"/>
                <a:cs typeface="Arial" panose="020B0604020202020204" pitchFamily="34" charset="0"/>
              </a:rPr>
              <a:t>.</a:t>
            </a:r>
          </a:p>
          <a:p>
            <a:endParaRPr lang="lv-LV" sz="1600" dirty="0">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4225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73011D57-B6D1-C42C-8720-971B5F8FC508}"/>
              </a:ext>
            </a:extLst>
          </p:cNvPr>
          <p:cNvSpPr>
            <a:spLocks noGrp="1"/>
          </p:cNvSpPr>
          <p:nvPr>
            <p:ph type="title"/>
          </p:nvPr>
        </p:nvSpPr>
        <p:spPr>
          <a:xfrm>
            <a:off x="302878" y="265008"/>
            <a:ext cx="8009263" cy="1131203"/>
          </a:xfrm>
        </p:spPr>
        <p:txBody>
          <a:bodyPr>
            <a:normAutofit/>
          </a:bodyPr>
          <a:lstStyle/>
          <a:p>
            <a:br>
              <a:rPr lang="lv-LV" altLang="en-LV" b="1" dirty="0">
                <a:solidFill>
                  <a:schemeClr val="tx1">
                    <a:lumMod val="65000"/>
                    <a:lumOff val="35000"/>
                  </a:schemeClr>
                </a:solidFill>
                <a:latin typeface="Arial" panose="020B0604020202020204" pitchFamily="34" charset="0"/>
                <a:ea typeface="MS PGothic" panose="020B0600070205080204" pitchFamily="34" charset="-128"/>
                <a:cs typeface="Arial" panose="020B0604020202020204" pitchFamily="34" charset="0"/>
              </a:rPr>
            </a:br>
            <a:r>
              <a:rPr lang="en-US" altLang="en-LV" sz="3100" dirty="0">
                <a:solidFill>
                  <a:srgbClr val="366658"/>
                </a:solidFill>
                <a:latin typeface="Arial" panose="020B0604020202020204" pitchFamily="34" charset="0"/>
                <a:cs typeface="Arial" panose="020B0604020202020204" pitchFamily="34" charset="0"/>
              </a:rPr>
              <a:t>GALVENIE IZAICINĀJUMI</a:t>
            </a:r>
            <a:endParaRPr lang="lv-LV" altLang="en-LV" sz="3100" dirty="0">
              <a:solidFill>
                <a:srgbClr val="366658"/>
              </a:solidFill>
              <a:latin typeface="Arial" panose="020B0604020202020204" pitchFamily="34" charset="0"/>
              <a:cs typeface="Arial" panose="020B0604020202020204" pitchFamily="34" charset="0"/>
            </a:endParaRPr>
          </a:p>
        </p:txBody>
      </p:sp>
      <p:sp>
        <p:nvSpPr>
          <p:cNvPr id="19462" name="Slide Number Placeholder 5">
            <a:extLst>
              <a:ext uri="{FF2B5EF4-FFF2-40B4-BE49-F238E27FC236}">
                <a16:creationId xmlns:a16="http://schemas.microsoft.com/office/drawing/2014/main" id="{251E4203-ED20-5012-3F55-9F7CE857651A}"/>
              </a:ext>
            </a:extLst>
          </p:cNvPr>
          <p:cNvSpPr>
            <a:spLocks noGrp="1" noChangeArrowheads="1"/>
          </p:cNvSpPr>
          <p:nvPr>
            <p:ph type="sldNum" sz="quarter" idx="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1C10403-AD69-3C4D-92F8-6FB95025D772}" type="slidenum">
              <a:rPr lang="en-US" altLang="lv-LV" smtClean="0"/>
              <a:pPr/>
              <a:t>2</a:t>
            </a:fld>
            <a:endParaRPr lang="en-US" altLang="lv-LV"/>
          </a:p>
        </p:txBody>
      </p:sp>
      <p:graphicFrame>
        <p:nvGraphicFramePr>
          <p:cNvPr id="7" name="Content Placeholder 6">
            <a:extLst>
              <a:ext uri="{FF2B5EF4-FFF2-40B4-BE49-F238E27FC236}">
                <a16:creationId xmlns:a16="http://schemas.microsoft.com/office/drawing/2014/main" id="{30DF5370-9398-41EA-BD10-1D249F5ED26F}"/>
              </a:ext>
            </a:extLst>
          </p:cNvPr>
          <p:cNvGraphicFramePr>
            <a:graphicFrameLocks noGrp="1"/>
          </p:cNvGraphicFramePr>
          <p:nvPr>
            <p:ph idx="4294967295"/>
            <p:extLst>
              <p:ext uri="{D42A27DB-BD31-4B8C-83A1-F6EECF244321}">
                <p14:modId xmlns:p14="http://schemas.microsoft.com/office/powerpoint/2010/main" val="253781286"/>
              </p:ext>
            </p:extLst>
          </p:nvPr>
        </p:nvGraphicFramePr>
        <p:xfrm>
          <a:off x="696912" y="1588146"/>
          <a:ext cx="8009263" cy="47117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48" name="Text Placeholder 2">
            <a:extLst>
              <a:ext uri="{FF2B5EF4-FFF2-40B4-BE49-F238E27FC236}">
                <a16:creationId xmlns:a16="http://schemas.microsoft.com/office/drawing/2014/main" id="{0D69F790-179B-E966-F3FD-784C7752C5D3}"/>
              </a:ext>
            </a:extLst>
          </p:cNvPr>
          <p:cNvGraphicFramePr/>
          <p:nvPr>
            <p:extLst>
              <p:ext uri="{D42A27DB-BD31-4B8C-83A1-F6EECF244321}">
                <p14:modId xmlns:p14="http://schemas.microsoft.com/office/powerpoint/2010/main" val="3634996498"/>
              </p:ext>
            </p:extLst>
          </p:nvPr>
        </p:nvGraphicFramePr>
        <p:xfrm>
          <a:off x="1859269" y="1907381"/>
          <a:ext cx="6120000" cy="4428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5" name="Title 1">
            <a:extLst>
              <a:ext uri="{FF2B5EF4-FFF2-40B4-BE49-F238E27FC236}">
                <a16:creationId xmlns:a16="http://schemas.microsoft.com/office/drawing/2014/main" id="{D190BFE1-42B9-40AF-A122-724DD3C76EC3}"/>
              </a:ext>
            </a:extLst>
          </p:cNvPr>
          <p:cNvSpPr>
            <a:spLocks noGrp="1"/>
          </p:cNvSpPr>
          <p:nvPr>
            <p:ph type="title"/>
          </p:nvPr>
        </p:nvSpPr>
        <p:spPr>
          <a:xfrm>
            <a:off x="495759" y="286439"/>
            <a:ext cx="8009263" cy="1131203"/>
          </a:xfrm>
        </p:spPr>
        <p:txBody>
          <a:bodyPr>
            <a:normAutofit/>
          </a:bodyPr>
          <a:lstStyle/>
          <a:p>
            <a:br>
              <a:rPr lang="lv-LV" altLang="en-LV" b="1" dirty="0">
                <a:solidFill>
                  <a:schemeClr val="tx1">
                    <a:lumMod val="65000"/>
                    <a:lumOff val="35000"/>
                  </a:schemeClr>
                </a:solidFill>
                <a:latin typeface="Arial" panose="020B0604020202020204" pitchFamily="34" charset="0"/>
                <a:ea typeface="MS PGothic" panose="020B0600070205080204" pitchFamily="34" charset="-128"/>
                <a:cs typeface="Arial" panose="020B0604020202020204" pitchFamily="34" charset="0"/>
              </a:rPr>
            </a:br>
            <a:r>
              <a:rPr lang="en-US" altLang="en-LV" sz="3100" dirty="0">
                <a:solidFill>
                  <a:srgbClr val="366658"/>
                </a:solidFill>
                <a:latin typeface="Arial" panose="020B0604020202020204" pitchFamily="34" charset="0"/>
                <a:cs typeface="Arial" panose="020B0604020202020204" pitchFamily="34" charset="0"/>
              </a:rPr>
              <a:t>PROCESS</a:t>
            </a:r>
            <a:endParaRPr lang="lv-LV" altLang="en-LV" sz="3100" dirty="0">
              <a:solidFill>
                <a:srgbClr val="36665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360260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E394A7-2C74-4748-AD02-BE27B33DF4F1}"/>
              </a:ext>
            </a:extLst>
          </p:cNvPr>
          <p:cNvSpPr txBox="1"/>
          <p:nvPr/>
        </p:nvSpPr>
        <p:spPr>
          <a:xfrm>
            <a:off x="431921" y="1889308"/>
            <a:ext cx="7643585" cy="4897046"/>
          </a:xfrm>
          <a:prstGeom prst="rect">
            <a:avLst/>
          </a:prstGeom>
          <a:noFill/>
        </p:spPr>
        <p:txBody>
          <a:bodyPr wrap="square" rtlCol="0">
            <a:spAutoFit/>
          </a:bodyPr>
          <a:lstStyle/>
          <a:p>
            <a:pPr>
              <a:lnSpc>
                <a:spcPct val="150000"/>
              </a:lnSpc>
            </a:pPr>
            <a:r>
              <a:rPr lang="lv-LV" sz="1500" b="1" dirty="0">
                <a:solidFill>
                  <a:srgbClr val="366658"/>
                </a:solidFill>
                <a:latin typeface="Arial" panose="020B0604020202020204" pitchFamily="34" charset="0"/>
                <a:cs typeface="Arial" panose="020B0604020202020204" pitchFamily="34" charset="0"/>
              </a:rPr>
              <a:t>Steidzami</a:t>
            </a:r>
            <a:r>
              <a:rPr lang="en-US" sz="1500" b="1" dirty="0">
                <a:solidFill>
                  <a:srgbClr val="366658"/>
                </a:solidFill>
                <a:latin typeface="Arial" panose="020B0604020202020204" pitchFamily="34" charset="0"/>
                <a:cs typeface="Arial" panose="020B0604020202020204" pitchFamily="34" charset="0"/>
              </a:rPr>
              <a:t> </a:t>
            </a:r>
            <a:r>
              <a:rPr lang="lv-LV" sz="1500" b="1" dirty="0">
                <a:solidFill>
                  <a:srgbClr val="366658"/>
                </a:solidFill>
                <a:latin typeface="Arial" panose="020B0604020202020204" pitchFamily="34" charset="0"/>
                <a:cs typeface="Arial" panose="020B0604020202020204" pitchFamily="34" charset="0"/>
              </a:rPr>
              <a:t>pasākumi</a:t>
            </a:r>
            <a:r>
              <a:rPr lang="en-US" sz="1500" b="1" dirty="0">
                <a:solidFill>
                  <a:srgbClr val="366658"/>
                </a:solidFill>
                <a:latin typeface="Arial" panose="020B0604020202020204" pitchFamily="34" charset="0"/>
                <a:cs typeface="Arial" panose="020B0604020202020204" pitchFamily="34" charset="0"/>
              </a:rPr>
              <a:t>: </a:t>
            </a:r>
          </a:p>
          <a:p>
            <a:pPr marL="285750" indent="-285750">
              <a:lnSpc>
                <a:spcPct val="150000"/>
              </a:lnSpc>
              <a:buFont typeface="Wingdings" panose="05000000000000000000" pitchFamily="2" charset="2"/>
              <a:buChar char="ü"/>
            </a:pPr>
            <a:r>
              <a:rPr lang="en-US" sz="1500" dirty="0">
                <a:solidFill>
                  <a:srgbClr val="366658"/>
                </a:solidFill>
                <a:latin typeface="Arial" panose="020B0604020202020204" pitchFamily="34" charset="0"/>
                <a:cs typeface="Arial" panose="020B0604020202020204" pitchFamily="34" charset="0"/>
              </a:rPr>
              <a:t>p</a:t>
            </a:r>
            <a:r>
              <a:rPr lang="lv-LV" sz="1500" dirty="0" err="1">
                <a:solidFill>
                  <a:srgbClr val="366658"/>
                </a:solidFill>
                <a:latin typeface="Arial" panose="020B0604020202020204" pitchFamily="34" charset="0"/>
                <a:cs typeface="Arial" panose="020B0604020202020204" pitchFamily="34" charset="0"/>
              </a:rPr>
              <a:t>irmā</a:t>
            </a:r>
            <a:r>
              <a:rPr lang="lv-LV" sz="1500" dirty="0">
                <a:solidFill>
                  <a:srgbClr val="366658"/>
                </a:solidFill>
                <a:latin typeface="Arial" panose="020B0604020202020204" pitchFamily="34" charset="0"/>
                <a:cs typeface="Arial" panose="020B0604020202020204" pitchFamily="34" charset="0"/>
              </a:rPr>
              <a:t> bērna pozitīvās pieredzes stiprināšana, veicinot katra nākamā bērna ienākšanu ģimenē </a:t>
            </a: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mājokļa jautājumi</a:t>
            </a:r>
            <a:r>
              <a:rPr lang="en-US" sz="1500" dirty="0">
                <a:solidFill>
                  <a:srgbClr val="366658"/>
                </a:solidFill>
                <a:latin typeface="Arial" panose="020B0604020202020204" pitchFamily="34" charset="0"/>
                <a:cs typeface="Arial" panose="020B0604020202020204" pitchFamily="34" charset="0"/>
              </a:rPr>
              <a:t> (</a:t>
            </a:r>
            <a:r>
              <a:rPr lang="lv-LV" sz="1500" dirty="0">
                <a:solidFill>
                  <a:srgbClr val="366658"/>
                </a:solidFill>
                <a:latin typeface="Arial" panose="020B0604020202020204" pitchFamily="34" charset="0"/>
                <a:cs typeface="Arial" panose="020B0604020202020204" pitchFamily="34" charset="0"/>
              </a:rPr>
              <a:t>īpaši reģionos</a:t>
            </a:r>
            <a:r>
              <a:rPr lang="en-US" sz="1500" dirty="0">
                <a:solidFill>
                  <a:srgbClr val="366658"/>
                </a:solidFill>
                <a:latin typeface="Arial" panose="020B0604020202020204" pitchFamily="34" charset="0"/>
                <a:cs typeface="Arial" panose="020B0604020202020204" pitchFamily="34" charset="0"/>
              </a:rPr>
              <a:t>)</a:t>
            </a: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kvalitatīvi bērna pieskatīšanas pakalpojumi</a:t>
            </a:r>
          </a:p>
          <a:p>
            <a:pPr marL="285750" indent="-285750">
              <a:lnSpc>
                <a:spcPct val="150000"/>
              </a:lnSpc>
              <a:buFont typeface="Wingdings" panose="05000000000000000000" pitchFamily="2" charset="2"/>
              <a:buChar char="ü"/>
            </a:pPr>
            <a:r>
              <a:rPr lang="en-US" sz="1500" dirty="0">
                <a:solidFill>
                  <a:srgbClr val="366658"/>
                </a:solidFill>
                <a:latin typeface="Arial" panose="020B0604020202020204" pitchFamily="34" charset="0"/>
                <a:cs typeface="Arial" panose="020B0604020202020204" pitchFamily="34" charset="0"/>
              </a:rPr>
              <a:t>b</a:t>
            </a:r>
            <a:r>
              <a:rPr lang="lv-LV" sz="1500" dirty="0" err="1">
                <a:solidFill>
                  <a:srgbClr val="366658"/>
                </a:solidFill>
                <a:latin typeface="Arial" panose="020B0604020202020204" pitchFamily="34" charset="0"/>
                <a:cs typeface="Arial" panose="020B0604020202020204" pitchFamily="34" charset="0"/>
              </a:rPr>
              <a:t>ērna</a:t>
            </a:r>
            <a:r>
              <a:rPr lang="lv-LV" sz="1500" dirty="0">
                <a:solidFill>
                  <a:srgbClr val="366658"/>
                </a:solidFill>
                <a:latin typeface="Arial" panose="020B0604020202020204" pitchFamily="34" charset="0"/>
                <a:cs typeface="Arial" panose="020B0604020202020204" pitchFamily="34" charset="0"/>
              </a:rPr>
              <a:t> veselības aprūpes pieejamība</a:t>
            </a:r>
            <a:endParaRPr lang="en-US" sz="1500" dirty="0">
              <a:solidFill>
                <a:srgbClr val="366658"/>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dzimumu līdztiesības pasākumi</a:t>
            </a: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pasākumi ģimenes kā</a:t>
            </a:r>
            <a:r>
              <a:rPr lang="en-US" sz="1500" dirty="0">
                <a:solidFill>
                  <a:srgbClr val="366658"/>
                </a:solidFill>
                <a:latin typeface="Arial" panose="020B0604020202020204" pitchFamily="34" charset="0"/>
                <a:cs typeface="Arial" panose="020B0604020202020204" pitchFamily="34" charset="0"/>
              </a:rPr>
              <a:t> </a:t>
            </a:r>
            <a:r>
              <a:rPr lang="lv-LV" sz="1500" dirty="0">
                <a:solidFill>
                  <a:srgbClr val="366658"/>
                </a:solidFill>
                <a:latin typeface="Arial" panose="020B0604020202020204" pitchFamily="34" charset="0"/>
                <a:cs typeface="Arial" panose="020B0604020202020204" pitchFamily="34" charset="0"/>
              </a:rPr>
              <a:t>vērtības stiprināšanai</a:t>
            </a:r>
          </a:p>
          <a:p>
            <a:pPr>
              <a:lnSpc>
                <a:spcPct val="150000"/>
              </a:lnSpc>
            </a:pPr>
            <a:r>
              <a:rPr lang="lv-LV" sz="1500" b="1" dirty="0">
                <a:solidFill>
                  <a:srgbClr val="366658"/>
                </a:solidFill>
                <a:latin typeface="Arial" panose="020B0604020202020204" pitchFamily="34" charset="0"/>
                <a:cs typeface="Arial" panose="020B0604020202020204" pitchFamily="34" charset="0"/>
              </a:rPr>
              <a:t>Sekundāri pasākumi</a:t>
            </a:r>
            <a:r>
              <a:rPr lang="en-US" sz="1500" b="1" dirty="0">
                <a:solidFill>
                  <a:srgbClr val="366658"/>
                </a:solidFill>
                <a:latin typeface="Arial" panose="020B0604020202020204" pitchFamily="34" charset="0"/>
                <a:cs typeface="Arial" panose="020B0604020202020204" pitchFamily="34" charset="0"/>
              </a:rPr>
              <a:t>:</a:t>
            </a: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profesionālā </a:t>
            </a:r>
            <a:r>
              <a:rPr lang="en-US" sz="1500" dirty="0" err="1">
                <a:solidFill>
                  <a:srgbClr val="366658"/>
                </a:solidFill>
                <a:latin typeface="Arial" panose="020B0604020202020204" pitchFamily="34" charset="0"/>
                <a:cs typeface="Arial" panose="020B0604020202020204" pitchFamily="34" charset="0"/>
              </a:rPr>
              <a:t>i</a:t>
            </a:r>
            <a:r>
              <a:rPr lang="lv-LV" sz="1500" dirty="0" err="1">
                <a:solidFill>
                  <a:srgbClr val="366658"/>
                </a:solidFill>
                <a:latin typeface="Arial" panose="020B0604020202020204" pitchFamily="34" charset="0"/>
                <a:cs typeface="Arial" panose="020B0604020202020204" pitchFamily="34" charset="0"/>
              </a:rPr>
              <a:t>zaugsme</a:t>
            </a:r>
            <a:r>
              <a:rPr lang="en-US" sz="1500" dirty="0">
                <a:solidFill>
                  <a:srgbClr val="366658"/>
                </a:solidFill>
                <a:latin typeface="Arial" panose="020B0604020202020204" pitchFamily="34" charset="0"/>
                <a:cs typeface="Arial" panose="020B0604020202020204" pitchFamily="34" charset="0"/>
              </a:rPr>
              <a:t> un </a:t>
            </a:r>
            <a:r>
              <a:rPr lang="lv-LV" sz="1500" dirty="0">
                <a:solidFill>
                  <a:srgbClr val="366658"/>
                </a:solidFill>
                <a:latin typeface="Arial" panose="020B0604020202020204" pitchFamily="34" charset="0"/>
                <a:cs typeface="Arial" panose="020B0604020202020204" pitchFamily="34" charset="0"/>
              </a:rPr>
              <a:t>mūžizglītība</a:t>
            </a:r>
            <a:endParaRPr lang="en-US" sz="1500" dirty="0">
              <a:solidFill>
                <a:srgbClr val="366658"/>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ü"/>
            </a:pPr>
            <a:r>
              <a:rPr lang="en-US" sz="1500" dirty="0">
                <a:solidFill>
                  <a:srgbClr val="366658"/>
                </a:solidFill>
                <a:latin typeface="Arial" panose="020B0604020202020204" pitchFamily="34" charset="0"/>
                <a:cs typeface="Arial" panose="020B0604020202020204" pitchFamily="34" charset="0"/>
              </a:rPr>
              <a:t>b</a:t>
            </a:r>
            <a:r>
              <a:rPr lang="lv-LV" sz="1500" dirty="0" err="1">
                <a:solidFill>
                  <a:srgbClr val="366658"/>
                </a:solidFill>
                <a:latin typeface="Arial" panose="020B0604020202020204" pitchFamily="34" charset="0"/>
                <a:cs typeface="Arial" panose="020B0604020202020204" pitchFamily="34" charset="0"/>
              </a:rPr>
              <a:t>ērnu</a:t>
            </a:r>
            <a:r>
              <a:rPr lang="lv-LV" sz="1500" dirty="0">
                <a:solidFill>
                  <a:srgbClr val="366658"/>
                </a:solidFill>
                <a:latin typeface="Arial" panose="020B0604020202020204" pitchFamily="34" charset="0"/>
                <a:cs typeface="Arial" panose="020B0604020202020204" pitchFamily="34" charset="0"/>
              </a:rPr>
              <a:t> pieskatīšanas nodrošināšana augstskolās</a:t>
            </a:r>
            <a:endParaRPr lang="en-US" sz="1500" dirty="0">
              <a:solidFill>
                <a:srgbClr val="366658"/>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ü"/>
            </a:pPr>
            <a:r>
              <a:rPr lang="lv-LV" sz="1500" dirty="0">
                <a:solidFill>
                  <a:srgbClr val="366658"/>
                </a:solidFill>
                <a:latin typeface="Arial" panose="020B0604020202020204" pitchFamily="34" charset="0"/>
                <a:cs typeface="Arial" panose="020B0604020202020204" pitchFamily="34" charset="0"/>
              </a:rPr>
              <a:t>kvalificēta</a:t>
            </a:r>
            <a:r>
              <a:rPr lang="en-US" sz="1500" dirty="0">
                <a:solidFill>
                  <a:srgbClr val="366658"/>
                </a:solidFill>
                <a:latin typeface="Arial" panose="020B0604020202020204" pitchFamily="34" charset="0"/>
                <a:cs typeface="Arial" panose="020B0604020202020204" pitchFamily="34" charset="0"/>
              </a:rPr>
              <a:t> </a:t>
            </a:r>
            <a:r>
              <a:rPr lang="lv-LV" sz="1500" dirty="0">
                <a:solidFill>
                  <a:srgbClr val="366658"/>
                </a:solidFill>
                <a:latin typeface="Arial" panose="020B0604020202020204" pitchFamily="34" charset="0"/>
                <a:cs typeface="Arial" panose="020B0604020202020204" pitchFamily="34" charset="0"/>
              </a:rPr>
              <a:t>darbaspēka piesaiste Latvijai</a:t>
            </a:r>
            <a:endParaRPr lang="en-US" sz="1500" dirty="0">
              <a:solidFill>
                <a:srgbClr val="366658"/>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ü"/>
            </a:pPr>
            <a:r>
              <a:rPr lang="en-US" sz="1500" dirty="0">
                <a:solidFill>
                  <a:srgbClr val="366658"/>
                </a:solidFill>
                <a:latin typeface="Arial" panose="020B0604020202020204" pitchFamily="34" charset="0"/>
                <a:cs typeface="Arial" panose="020B0604020202020204" pitchFamily="34" charset="0"/>
              </a:rPr>
              <a:t>r</a:t>
            </a:r>
            <a:r>
              <a:rPr lang="lv-LV" sz="1500" dirty="0">
                <a:solidFill>
                  <a:srgbClr val="366658"/>
                </a:solidFill>
                <a:latin typeface="Arial" panose="020B0604020202020204" pitchFamily="34" charset="0"/>
                <a:cs typeface="Arial" panose="020B0604020202020204" pitchFamily="34" charset="0"/>
              </a:rPr>
              <a:t>emigrācijas jautājumi – saiknes uzturēšana ar Latviju</a:t>
            </a:r>
            <a:endParaRPr lang="en-US" sz="1500" dirty="0">
              <a:solidFill>
                <a:srgbClr val="366658"/>
              </a:solidFill>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ü"/>
            </a:pPr>
            <a:r>
              <a:rPr lang="en-US" sz="1500" dirty="0">
                <a:solidFill>
                  <a:srgbClr val="366658"/>
                </a:solidFill>
                <a:latin typeface="Arial" panose="020B0604020202020204" pitchFamily="34" charset="0"/>
                <a:cs typeface="Arial" panose="020B0604020202020204" pitchFamily="34" charset="0"/>
              </a:rPr>
              <a:t>v</a:t>
            </a:r>
            <a:r>
              <a:rPr lang="lv-LV" sz="1500" dirty="0" err="1">
                <a:solidFill>
                  <a:srgbClr val="366658"/>
                </a:solidFill>
                <a:latin typeface="Arial" panose="020B0604020202020204" pitchFamily="34" charset="0"/>
                <a:cs typeface="Arial" panose="020B0604020202020204" pitchFamily="34" charset="0"/>
              </a:rPr>
              <a:t>ecāka</a:t>
            </a:r>
            <a:r>
              <a:rPr lang="lv-LV" sz="1500" dirty="0">
                <a:solidFill>
                  <a:srgbClr val="366658"/>
                </a:solidFill>
                <a:latin typeface="Arial" panose="020B0604020202020204" pitchFamily="34" charset="0"/>
                <a:cs typeface="Arial" panose="020B0604020202020204" pitchFamily="34" charset="0"/>
              </a:rPr>
              <a:t> gada gājuma iedzīvotāju noturēšana darba tirgū</a:t>
            </a:r>
            <a:endParaRPr lang="en-US" sz="1500" dirty="0">
              <a:solidFill>
                <a:srgbClr val="366658"/>
              </a:solidFill>
              <a:latin typeface="Arial" panose="020B0604020202020204" pitchFamily="34" charset="0"/>
              <a:cs typeface="Arial" panose="020B0604020202020204" pitchFamily="34" charset="0"/>
            </a:endParaRPr>
          </a:p>
        </p:txBody>
      </p:sp>
      <p:sp>
        <p:nvSpPr>
          <p:cNvPr id="5" name="Title 4">
            <a:extLst>
              <a:ext uri="{FF2B5EF4-FFF2-40B4-BE49-F238E27FC236}">
                <a16:creationId xmlns:a16="http://schemas.microsoft.com/office/drawing/2014/main" id="{0B8AC820-E8F9-468B-A6B6-AB143548692A}"/>
              </a:ext>
            </a:extLst>
          </p:cNvPr>
          <p:cNvSpPr>
            <a:spLocks noGrp="1"/>
          </p:cNvSpPr>
          <p:nvPr>
            <p:ph type="title"/>
          </p:nvPr>
        </p:nvSpPr>
        <p:spPr/>
        <p:txBody>
          <a:bodyPr>
            <a:normAutofit/>
          </a:bodyPr>
          <a:lstStyle/>
          <a:p>
            <a:r>
              <a:rPr lang="en-GB" sz="3600" dirty="0">
                <a:latin typeface="Arial" panose="020B0604020202020204" pitchFamily="34" charset="0"/>
                <a:cs typeface="Arial" panose="020B0604020202020204" pitchFamily="34" charset="0"/>
              </a:rPr>
              <a:t>SECINĀJUMI</a:t>
            </a:r>
            <a:endParaRPr lang="lv-LV" sz="3600" dirty="0">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0676AB9A-EDF4-4DC1-B183-EF9B2D441503}"/>
              </a:ext>
            </a:extLst>
          </p:cNvPr>
          <p:cNvSpPr txBox="1"/>
          <p:nvPr/>
        </p:nvSpPr>
        <p:spPr>
          <a:xfrm>
            <a:off x="5093494" y="3725251"/>
            <a:ext cx="3934186" cy="830997"/>
          </a:xfrm>
          <a:prstGeom prst="rect">
            <a:avLst/>
          </a:prstGeom>
          <a:noFill/>
          <a:ln>
            <a:solidFill>
              <a:schemeClr val="accent2"/>
            </a:solidFill>
          </a:ln>
        </p:spPr>
        <p:txBody>
          <a:bodyPr wrap="square" rtlCol="0">
            <a:spAutoFit/>
          </a:bodyPr>
          <a:lstStyle/>
          <a:p>
            <a:r>
              <a:rPr lang="en-US" sz="1600" cap="all" dirty="0">
                <a:solidFill>
                  <a:srgbClr val="366658"/>
                </a:solidFill>
                <a:latin typeface="Arial" panose="020B0604020202020204" pitchFamily="34" charset="0"/>
                <a:ea typeface="+mj-ea"/>
                <a:cs typeface="Arial" panose="020B0604020202020204" pitchFamily="34" charset="0"/>
              </a:rPr>
              <a:t>PASĀKUMI, KAS VĒRSTI TIKAI UZ DZIMSTĪBAS VEICINĀŠANU NEGLĀBS DEMOGRĀFISKO SITUĀCIJU LATVIJĀ</a:t>
            </a:r>
            <a:endParaRPr lang="lv-LV" sz="1600" cap="all" dirty="0">
              <a:solidFill>
                <a:srgbClr val="366658"/>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6948366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3AFE05DA-4DBA-47A1-A0D0-F88C2FED874C}"/>
              </a:ext>
            </a:extLst>
          </p:cNvPr>
          <p:cNvSpPr txBox="1"/>
          <p:nvPr/>
        </p:nvSpPr>
        <p:spPr>
          <a:xfrm>
            <a:off x="328611" y="3543081"/>
            <a:ext cx="8522494" cy="2262671"/>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lv-LV" sz="1600" b="1" dirty="0">
                <a:solidFill>
                  <a:schemeClr val="accent1"/>
                </a:solidFill>
                <a:latin typeface="Arial" panose="020B0604020202020204" pitchFamily="34" charset="0"/>
                <a:ea typeface="Calibri" panose="020F0502020204030204" pitchFamily="34" charset="0"/>
                <a:cs typeface="Arial" panose="020B0604020202020204" pitchFamily="34" charset="0"/>
              </a:rPr>
              <a:t>uzlabot iespējas apvienot rūpes par ģimeni ar darba pienākumiem abiem vecākiem</a:t>
            </a:r>
          </a:p>
          <a:p>
            <a:pPr marL="285750" indent="-285750" algn="just">
              <a:lnSpc>
                <a:spcPct val="150000"/>
              </a:lnSpc>
              <a:buFont typeface="Arial" panose="020B0604020202020204" pitchFamily="34" charset="0"/>
              <a:buChar char="•"/>
            </a:pP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materiālā atbalsta palielināšana</a:t>
            </a:r>
            <a:r>
              <a:rPr lang="en-US"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 </a:t>
            </a: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saistībā ar bērna ienākšanu ģimenē </a:t>
            </a:r>
          </a:p>
          <a:p>
            <a:pPr marL="285750" indent="-285750" algn="just">
              <a:lnSpc>
                <a:spcPct val="150000"/>
              </a:lnSpc>
              <a:buFont typeface="Arial" panose="020B0604020202020204" pitchFamily="34" charset="0"/>
              <a:buChar char="•"/>
            </a:pPr>
            <a:r>
              <a:rPr lang="lv-LV" sz="1600" b="1" dirty="0">
                <a:solidFill>
                  <a:schemeClr val="accent1"/>
                </a:solidFill>
                <a:latin typeface="Arial" panose="020B0604020202020204" pitchFamily="34" charset="0"/>
                <a:ea typeface="Calibri" panose="020F0502020204030204" pitchFamily="34" charset="0"/>
                <a:cs typeface="Arial" panose="020B0604020202020204" pitchFamily="34" charset="0"/>
              </a:rPr>
              <a:t>ģimenes</a:t>
            </a:r>
            <a:r>
              <a:rPr lang="en-GB" sz="1600" b="1" dirty="0">
                <a:solidFill>
                  <a:schemeClr val="accent1"/>
                </a:solidFill>
                <a:latin typeface="Arial" panose="020B0604020202020204" pitchFamily="34" charset="0"/>
                <a:ea typeface="Calibri" panose="020F0502020204030204" pitchFamily="34" charset="0"/>
                <a:cs typeface="Arial" panose="020B0604020202020204" pitchFamily="34" charset="0"/>
              </a:rPr>
              <a:t> </a:t>
            </a:r>
            <a:r>
              <a:rPr lang="lv-LV" sz="1600" b="1" dirty="0">
                <a:solidFill>
                  <a:schemeClr val="accent1"/>
                </a:solidFill>
                <a:latin typeface="Arial" panose="020B0604020202020204" pitchFamily="34" charset="0"/>
                <a:ea typeface="Calibri" panose="020F0502020204030204" pitchFamily="34" charset="0"/>
                <a:cs typeface="Arial" panose="020B0604020202020204" pitchFamily="34" charset="0"/>
              </a:rPr>
              <a:t>vērtību</a:t>
            </a:r>
            <a:r>
              <a:rPr lang="en-GB" sz="1600" b="1" dirty="0">
                <a:solidFill>
                  <a:schemeClr val="accent1"/>
                </a:solidFill>
                <a:latin typeface="Arial" panose="020B0604020202020204" pitchFamily="34" charset="0"/>
                <a:ea typeface="Calibri" panose="020F0502020204030204" pitchFamily="34" charset="0"/>
                <a:cs typeface="Arial" panose="020B0604020202020204" pitchFamily="34" charset="0"/>
              </a:rPr>
              <a:t> </a:t>
            </a:r>
            <a:r>
              <a:rPr lang="lv-LV" sz="1600" b="1" dirty="0">
                <a:solidFill>
                  <a:schemeClr val="accent1"/>
                </a:solidFill>
                <a:latin typeface="Arial" panose="020B0604020202020204" pitchFamily="34" charset="0"/>
                <a:ea typeface="Calibri" panose="020F0502020204030204" pitchFamily="34" charset="0"/>
                <a:cs typeface="Arial" panose="020B0604020202020204" pitchFamily="34" charset="0"/>
              </a:rPr>
              <a:t>spēcināšana</a:t>
            </a:r>
            <a:r>
              <a:rPr lang="en-GB" sz="1600" b="1" dirty="0">
                <a:solidFill>
                  <a:schemeClr val="accent1"/>
                </a:solidFill>
                <a:latin typeface="Arial" panose="020B0604020202020204" pitchFamily="34" charset="0"/>
                <a:ea typeface="Calibri" panose="020F0502020204030204" pitchFamily="34" charset="0"/>
                <a:cs typeface="Arial" panose="020B0604020202020204" pitchFamily="34" charset="0"/>
              </a:rPr>
              <a:t> </a:t>
            </a:r>
            <a:r>
              <a:rPr lang="lv-LV" sz="1600" b="1" dirty="0">
                <a:solidFill>
                  <a:schemeClr val="accent1"/>
                </a:solidFill>
                <a:latin typeface="Arial" panose="020B0604020202020204" pitchFamily="34" charset="0"/>
                <a:ea typeface="Calibri" panose="020F0502020204030204" pitchFamily="34" charset="0"/>
                <a:cs typeface="Arial" panose="020B0604020202020204" pitchFamily="34" charset="0"/>
              </a:rPr>
              <a:t>sabiedrībā</a:t>
            </a:r>
          </a:p>
          <a:p>
            <a:pPr marL="285750" indent="-285750" algn="just">
              <a:lnSpc>
                <a:spcPct val="150000"/>
              </a:lnSpc>
              <a:buFont typeface="Arial" panose="020B0604020202020204" pitchFamily="34" charset="0"/>
              <a:buChar char="•"/>
            </a:pP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mājokļu pieejamība jaunajām ģimenēm</a:t>
            </a:r>
            <a:endParaRPr lang="en-US"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50000"/>
              </a:lnSpc>
              <a:buFont typeface="Arial" panose="020B0604020202020204" pitchFamily="34" charset="0"/>
              <a:buChar char="•"/>
            </a:pP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priekšlaicīgas mirstības</a:t>
            </a:r>
            <a:r>
              <a:rPr lang="en-US"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 </a:t>
            </a: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mazināšana</a:t>
            </a:r>
          </a:p>
          <a:p>
            <a:pPr marL="285750" indent="-285750" algn="just">
              <a:lnSpc>
                <a:spcPct val="150000"/>
              </a:lnSpc>
              <a:buFont typeface="Arial" panose="020B0604020202020204" pitchFamily="34" charset="0"/>
              <a:buChar char="•"/>
            </a:pPr>
            <a:r>
              <a:rPr lang="lv-LV" sz="1600"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emigrācijas mazināšana </a:t>
            </a:r>
            <a:endParaRPr lang="lv-LV" sz="1600" dirty="0">
              <a:solidFill>
                <a:schemeClr val="accent1"/>
              </a:solidFill>
              <a:latin typeface="Arial" panose="020B0604020202020204" pitchFamily="34" charset="0"/>
              <a:cs typeface="Arial" panose="020B0604020202020204" pitchFamily="34" charset="0"/>
            </a:endParaRPr>
          </a:p>
        </p:txBody>
      </p:sp>
      <p:sp>
        <p:nvSpPr>
          <p:cNvPr id="9" name="Taisnstūris: ar noapaļotiem stūriem 8">
            <a:extLst>
              <a:ext uri="{FF2B5EF4-FFF2-40B4-BE49-F238E27FC236}">
                <a16:creationId xmlns:a16="http://schemas.microsoft.com/office/drawing/2014/main" id="{D2AD84D7-0600-4F81-BDA2-D604397B0A4C}"/>
              </a:ext>
            </a:extLst>
          </p:cNvPr>
          <p:cNvSpPr/>
          <p:nvPr/>
        </p:nvSpPr>
        <p:spPr>
          <a:xfrm>
            <a:off x="357186" y="2096308"/>
            <a:ext cx="8465343" cy="1189735"/>
          </a:xfrm>
          <a:prstGeom prst="roundRect">
            <a:avLst/>
          </a:prstGeom>
          <a:solidFill>
            <a:schemeClr val="bg1"/>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bg2">
                    <a:lumMod val="50000"/>
                  </a:schemeClr>
                </a:solidFill>
                <a:latin typeface="Arial" panose="020B0604020202020204" pitchFamily="34" charset="0"/>
                <a:cs typeface="Arial" panose="020B0604020202020204" pitchFamily="34" charset="0"/>
              </a:rPr>
              <a:t>N</a:t>
            </a:r>
            <a:r>
              <a:rPr lang="lv-LV" sz="2000" dirty="0" err="1">
                <a:solidFill>
                  <a:schemeClr val="bg2">
                    <a:lumMod val="50000"/>
                  </a:schemeClr>
                </a:solidFill>
                <a:latin typeface="Arial" panose="020B0604020202020204" pitchFamily="34" charset="0"/>
                <a:cs typeface="Arial" panose="020B0604020202020204" pitchFamily="34" charset="0"/>
              </a:rPr>
              <a:t>epieciešama</a:t>
            </a:r>
            <a:r>
              <a:rPr lang="lv-LV" sz="2000" dirty="0">
                <a:solidFill>
                  <a:schemeClr val="bg2">
                    <a:lumMod val="50000"/>
                  </a:schemeClr>
                </a:solidFill>
                <a:latin typeface="Arial" panose="020B0604020202020204" pitchFamily="34" charset="0"/>
                <a:cs typeface="Arial" panose="020B0604020202020204" pitchFamily="34" charset="0"/>
              </a:rPr>
              <a:t> visaptveroša pieeja, lai radītu vidi, kas motivē cilvēkiem realizēt savas dzīves mērķus un </a:t>
            </a:r>
            <a:r>
              <a:rPr lang="lv-LV" sz="2000" dirty="0" err="1">
                <a:solidFill>
                  <a:schemeClr val="bg2">
                    <a:lumMod val="50000"/>
                  </a:schemeClr>
                </a:solidFill>
                <a:latin typeface="Arial" panose="020B0604020202020204" pitchFamily="34" charset="0"/>
                <a:cs typeface="Arial" panose="020B0604020202020204" pitchFamily="34" charset="0"/>
              </a:rPr>
              <a:t>sas</a:t>
            </a:r>
            <a:r>
              <a:rPr lang="en-US" sz="2000" dirty="0">
                <a:solidFill>
                  <a:schemeClr val="bg2">
                    <a:lumMod val="50000"/>
                  </a:schemeClr>
                </a:solidFill>
                <a:latin typeface="Arial" panose="020B0604020202020204" pitchFamily="34" charset="0"/>
                <a:cs typeface="Arial" panose="020B0604020202020204" pitchFamily="34" charset="0"/>
              </a:rPr>
              <a:t>k</a:t>
            </a:r>
            <a:r>
              <a:rPr lang="lv-LV" sz="2000" dirty="0" err="1">
                <a:solidFill>
                  <a:schemeClr val="bg2">
                    <a:lumMod val="50000"/>
                  </a:schemeClr>
                </a:solidFill>
                <a:latin typeface="Arial" panose="020B0604020202020204" pitchFamily="34" charset="0"/>
                <a:cs typeface="Arial" panose="020B0604020202020204" pitchFamily="34" charset="0"/>
              </a:rPr>
              <a:t>aņot</a:t>
            </a:r>
            <a:r>
              <a:rPr lang="lv-LV" sz="2000" dirty="0">
                <a:solidFill>
                  <a:schemeClr val="bg2">
                    <a:lumMod val="50000"/>
                  </a:schemeClr>
                </a:solidFill>
                <a:latin typeface="Arial" panose="020B0604020202020204" pitchFamily="34" charset="0"/>
                <a:cs typeface="Arial" panose="020B0604020202020204" pitchFamily="34" charset="0"/>
              </a:rPr>
              <a:t> ģimenes</a:t>
            </a:r>
            <a:r>
              <a:rPr lang="en-US" sz="2000" dirty="0">
                <a:solidFill>
                  <a:schemeClr val="bg2">
                    <a:lumMod val="50000"/>
                  </a:schemeClr>
                </a:solidFill>
                <a:latin typeface="Arial" panose="020B0604020202020204" pitchFamily="34" charset="0"/>
                <a:cs typeface="Arial" panose="020B0604020202020204" pitchFamily="34" charset="0"/>
              </a:rPr>
              <a:t>, </a:t>
            </a:r>
            <a:r>
              <a:rPr lang="lv-LV" sz="2000" dirty="0">
                <a:solidFill>
                  <a:schemeClr val="bg2">
                    <a:lumMod val="50000"/>
                  </a:schemeClr>
                </a:solidFill>
                <a:latin typeface="Arial" panose="020B0604020202020204" pitchFamily="34" charset="0"/>
                <a:cs typeface="Arial" panose="020B0604020202020204" pitchFamily="34" charset="0"/>
              </a:rPr>
              <a:t>privāto un profesionālo dzīvi</a:t>
            </a:r>
          </a:p>
        </p:txBody>
      </p:sp>
      <p:sp>
        <p:nvSpPr>
          <p:cNvPr id="3" name="Title 2">
            <a:extLst>
              <a:ext uri="{FF2B5EF4-FFF2-40B4-BE49-F238E27FC236}">
                <a16:creationId xmlns:a16="http://schemas.microsoft.com/office/drawing/2014/main" id="{F458061B-5C66-43BA-BFDA-FEAAACD0F500}"/>
              </a:ext>
            </a:extLst>
          </p:cNvPr>
          <p:cNvSpPr>
            <a:spLocks noGrp="1"/>
          </p:cNvSpPr>
          <p:nvPr>
            <p:ph type="title"/>
          </p:nvPr>
        </p:nvSpPr>
        <p:spPr/>
        <p:txBody>
          <a:bodyPr/>
          <a:lstStyle/>
          <a:p>
            <a:r>
              <a:rPr lang="lv-LV" sz="3600" dirty="0">
                <a:latin typeface="Arial" panose="020B0604020202020204" pitchFamily="34" charset="0"/>
                <a:cs typeface="Arial" panose="020B0604020202020204" pitchFamily="34" charset="0"/>
              </a:rPr>
              <a:t>Vīzija</a:t>
            </a:r>
            <a:r>
              <a:rPr lang="en-GB" sz="3600" dirty="0">
                <a:latin typeface="Arial" panose="020B0604020202020204" pitchFamily="34" charset="0"/>
                <a:cs typeface="Arial" panose="020B0604020202020204" pitchFamily="34" charset="0"/>
              </a:rPr>
              <a:t> un </a:t>
            </a:r>
            <a:r>
              <a:rPr lang="lv-LV" sz="3600" dirty="0">
                <a:latin typeface="Arial" panose="020B0604020202020204" pitchFamily="34" charset="0"/>
                <a:cs typeface="Arial" panose="020B0604020202020204" pitchFamily="34" charset="0"/>
              </a:rPr>
              <a:t>vadmotīvs</a:t>
            </a:r>
          </a:p>
        </p:txBody>
      </p:sp>
    </p:spTree>
    <p:extLst>
      <p:ext uri="{BB962C8B-B14F-4D97-AF65-F5344CB8AC3E}">
        <p14:creationId xmlns:p14="http://schemas.microsoft.com/office/powerpoint/2010/main" val="77340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2E33B-420E-E38E-D929-559F2200DFB9}"/>
              </a:ext>
            </a:extLst>
          </p:cNvPr>
          <p:cNvSpPr>
            <a:spLocks noGrp="1"/>
          </p:cNvSpPr>
          <p:nvPr>
            <p:ph type="title"/>
          </p:nvPr>
        </p:nvSpPr>
        <p:spPr>
          <a:xfrm>
            <a:off x="489360" y="1382486"/>
            <a:ext cx="2660686" cy="4093028"/>
          </a:xfrm>
        </p:spPr>
        <p:txBody>
          <a:bodyPr vert="horz" lIns="91440" tIns="45720" rIns="91440" bIns="45720" rtlCol="0" anchor="ctr">
            <a:normAutofit/>
          </a:bodyPr>
          <a:lstStyle/>
          <a:p>
            <a:r>
              <a:rPr lang="lv-LV" sz="3800" b="1" dirty="0">
                <a:solidFill>
                  <a:schemeClr val="bg2">
                    <a:lumMod val="50000"/>
                  </a:schemeClr>
                </a:solidFill>
                <a:latin typeface="Arial" panose="020B0604020202020204" pitchFamily="34" charset="0"/>
                <a:cs typeface="Arial" panose="020B0604020202020204" pitchFamily="34" charset="0"/>
              </a:rPr>
              <a:t>Rīcības virzieni</a:t>
            </a:r>
          </a:p>
        </p:txBody>
      </p:sp>
      <p:graphicFrame>
        <p:nvGraphicFramePr>
          <p:cNvPr id="48" name="Text Placeholder 2">
            <a:extLst>
              <a:ext uri="{FF2B5EF4-FFF2-40B4-BE49-F238E27FC236}">
                <a16:creationId xmlns:a16="http://schemas.microsoft.com/office/drawing/2014/main" id="{0D69F790-179B-E966-F3FD-784C7752C5D3}"/>
              </a:ext>
            </a:extLst>
          </p:cNvPr>
          <p:cNvGraphicFramePr/>
          <p:nvPr>
            <p:extLst>
              <p:ext uri="{D42A27DB-BD31-4B8C-83A1-F6EECF244321}">
                <p14:modId xmlns:p14="http://schemas.microsoft.com/office/powerpoint/2010/main" val="736421052"/>
              </p:ext>
            </p:extLst>
          </p:nvPr>
        </p:nvGraphicFramePr>
        <p:xfrm>
          <a:off x="3515964" y="939209"/>
          <a:ext cx="5249417" cy="49795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16597499"/>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895A8739-AE5A-4365-80C2-95AF876A9EEC}"/>
              </a:ext>
            </a:extLst>
          </p:cNvPr>
          <p:cNvSpPr>
            <a:spLocks noGrp="1"/>
          </p:cNvSpPr>
          <p:nvPr>
            <p:ph type="title"/>
          </p:nvPr>
        </p:nvSpPr>
        <p:spPr>
          <a:xfrm>
            <a:off x="145255" y="1045369"/>
            <a:ext cx="6347714" cy="756492"/>
          </a:xfrm>
        </p:spPr>
        <p:txBody>
          <a:bodyPr>
            <a:normAutofit fontScale="90000"/>
          </a:bodyPr>
          <a:lstStyle/>
          <a:p>
            <a:pPr algn="ctr"/>
            <a:r>
              <a:rPr lang="en-US" sz="3600" dirty="0">
                <a:latin typeface="Arial" panose="020B0604020202020204" pitchFamily="34" charset="0"/>
                <a:cs typeface="Arial" panose="020B0604020202020204" pitchFamily="34" charset="0"/>
              </a:rPr>
              <a:t>I IKVIENS BĒRNS IR VĒRTĪBA</a:t>
            </a:r>
            <a:endParaRPr lang="lv-LV" sz="36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87FAADB-F550-45FF-B174-C8ECACEC52DB}"/>
              </a:ext>
            </a:extLst>
          </p:cNvPr>
          <p:cNvSpPr txBox="1"/>
          <p:nvPr/>
        </p:nvSpPr>
        <p:spPr>
          <a:xfrm>
            <a:off x="363700" y="2155471"/>
            <a:ext cx="7058656" cy="4527778"/>
          </a:xfrm>
          <a:prstGeom prst="rect">
            <a:avLst/>
          </a:prstGeom>
          <a:noFill/>
        </p:spPr>
        <p:txBody>
          <a:bodyPr wrap="square" rtlCol="0">
            <a:spAutoFit/>
          </a:bodyPr>
          <a:lstStyle/>
          <a:p>
            <a:endParaRPr lang="en-US" u="sng" dirty="0">
              <a:solidFill>
                <a:schemeClr val="accent1"/>
              </a:solidFill>
              <a:latin typeface="Arial" panose="020B0604020202020204" pitchFamily="34" charset="0"/>
              <a:cs typeface="Arial" panose="020B0604020202020204" pitchFamily="34" charset="0"/>
            </a:endParaRPr>
          </a:p>
          <a:p>
            <a:pPr algn="just"/>
            <a:r>
              <a:rPr lang="lv-LV" b="1" dirty="0">
                <a:solidFill>
                  <a:schemeClr val="accent1"/>
                </a:solidFill>
                <a:latin typeface="Arial" panose="020B0604020202020204" pitchFamily="34" charset="0"/>
                <a:cs typeface="Arial" panose="020B0604020202020204" pitchFamily="34" charset="0"/>
              </a:rPr>
              <a:t>Atbalsts bērna ienākšanai ģimenē</a:t>
            </a:r>
            <a:r>
              <a:rPr lang="en-US" b="1" dirty="0">
                <a:solidFill>
                  <a:schemeClr val="accent1"/>
                </a:solidFill>
                <a:latin typeface="Arial" panose="020B0604020202020204" pitchFamily="34" charset="0"/>
                <a:cs typeface="Arial" panose="020B0604020202020204" pitchFamily="34" charset="0"/>
              </a:rPr>
              <a:t>:</a:t>
            </a:r>
            <a:endParaRPr lang="en-US" dirty="0">
              <a:solidFill>
                <a:schemeClr val="accent1"/>
              </a:solidFill>
              <a:latin typeface="Arial" panose="020B060402020202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Pirmsdzemdību, dzemdību un </a:t>
            </a:r>
            <a:r>
              <a:rPr lang="lv-LV" sz="1600" dirty="0" err="1">
                <a:solidFill>
                  <a:schemeClr val="accent1"/>
                </a:solidFill>
                <a:effectLst/>
                <a:latin typeface="Arial" panose="020B0604020202020204" pitchFamily="34" charset="0"/>
                <a:ea typeface="Calibri" panose="020F0502020204030204" pitchFamily="34" charset="0"/>
                <a:cs typeface="Arial" panose="020B0604020202020204" pitchFamily="34" charset="0"/>
              </a:rPr>
              <a:t>pēcdzemdību</a:t>
            </a: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 aprūpe</a:t>
            </a: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Attīstības un izglītības pakalpojumi</a:t>
            </a:r>
            <a:endParaRPr lang="en-GB"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lv-LV"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Ģimeņu ikdienas un sadzīves līmeņa paaugstināšana</a:t>
            </a:r>
            <a:r>
              <a:rPr lang="en-US" b="1" dirty="0">
                <a:solidFill>
                  <a:schemeClr val="accent1"/>
                </a:solidFill>
                <a:effectLst/>
                <a:latin typeface="Arial" panose="020B0604020202020204" pitchFamily="34" charset="0"/>
                <a:ea typeface="Calibri" panose="020F0502020204030204" pitchFamily="34" charset="0"/>
                <a:cs typeface="Arial" panose="020B0604020202020204" pitchFamily="34" charset="0"/>
              </a:rPr>
              <a:t>:</a:t>
            </a:r>
            <a:endParaRPr lang="lv-LV" b="1"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Finansiālā stabilitāte</a:t>
            </a:r>
          </a:p>
          <a:p>
            <a:pPr marL="285750" indent="-285750" algn="just">
              <a:lnSpc>
                <a:spcPct val="107000"/>
              </a:lnSpc>
              <a:spcAft>
                <a:spcPts val="800"/>
              </a:spcAft>
              <a:buFont typeface="Arial" panose="020B0604020202020204" pitchFamily="34" charset="0"/>
              <a:buChar char="•"/>
            </a:pPr>
            <a:r>
              <a:rPr lang="en-GB"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P</a:t>
            </a: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iemērota dzīvesvieta</a:t>
            </a: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Ģimenēm ar bērniem draudzīga nodokļu politika</a:t>
            </a: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Darba un ģimenes dzīves līdzsvars</a:t>
            </a: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Ģimenes vērtību spēcināšana sabiedrībā</a:t>
            </a:r>
          </a:p>
          <a:p>
            <a:endParaRPr lang="lv-LV" dirty="0">
              <a:solidFill>
                <a:schemeClr val="accent1"/>
              </a:solidFill>
              <a:latin typeface="Arial" panose="020B0604020202020204" pitchFamily="34" charset="0"/>
              <a:cs typeface="Arial" panose="020B0604020202020204" pitchFamily="34" charset="0"/>
            </a:endParaRPr>
          </a:p>
          <a:p>
            <a:endParaRPr lang="en-US" dirty="0">
              <a:solidFill>
                <a:schemeClr val="accent1"/>
              </a:solidFill>
            </a:endParaRPr>
          </a:p>
        </p:txBody>
      </p:sp>
    </p:spTree>
    <p:extLst>
      <p:ext uri="{BB962C8B-B14F-4D97-AF65-F5344CB8AC3E}">
        <p14:creationId xmlns:p14="http://schemas.microsoft.com/office/powerpoint/2010/main" val="2025125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D0C55930-0D74-4871-B4A9-8D6578004961}"/>
              </a:ext>
            </a:extLst>
          </p:cNvPr>
          <p:cNvSpPr>
            <a:spLocks noGrp="1"/>
          </p:cNvSpPr>
          <p:nvPr>
            <p:ph type="title"/>
          </p:nvPr>
        </p:nvSpPr>
        <p:spPr>
          <a:xfrm>
            <a:off x="0" y="1195387"/>
            <a:ext cx="6347714" cy="635306"/>
          </a:xfrm>
        </p:spPr>
        <p:txBody>
          <a:bodyPr>
            <a:normAutofit/>
          </a:bodyPr>
          <a:lstStyle/>
          <a:p>
            <a:pPr algn="ctr"/>
            <a:r>
              <a:rPr lang="en-US" sz="3200" dirty="0">
                <a:latin typeface="Arial" panose="020B0604020202020204" pitchFamily="34" charset="0"/>
                <a:cs typeface="Arial" panose="020B0604020202020204" pitchFamily="34" charset="0"/>
              </a:rPr>
              <a:t>II KVALITATĪVA DZĪVES VIDE</a:t>
            </a:r>
            <a:endParaRPr lang="lv-LV" sz="32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893DC78-E8D8-4B94-AC94-BF6E1EEE47D5}"/>
              </a:ext>
            </a:extLst>
          </p:cNvPr>
          <p:cNvSpPr txBox="1"/>
          <p:nvPr/>
        </p:nvSpPr>
        <p:spPr>
          <a:xfrm>
            <a:off x="275035" y="1930707"/>
            <a:ext cx="8422480" cy="4100353"/>
          </a:xfrm>
          <a:prstGeom prst="rect">
            <a:avLst/>
          </a:prstGeom>
          <a:noFill/>
        </p:spPr>
        <p:txBody>
          <a:bodyPr wrap="square" rtlCol="0">
            <a:spAutoFit/>
          </a:bodyPr>
          <a:lstStyle/>
          <a:p>
            <a:pPr algn="just">
              <a:lnSpc>
                <a:spcPct val="107000"/>
              </a:lnSpc>
              <a:spcAft>
                <a:spcPts val="800"/>
              </a:spcAft>
            </a:pPr>
            <a:r>
              <a:rPr lang="lv-LV"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Veselīga un droša dzīve</a:t>
            </a:r>
            <a:r>
              <a:rPr lang="en-US"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a:t>
            </a:r>
            <a:r>
              <a:rPr lang="lv-LV" b="1"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 </a:t>
            </a:r>
            <a:endParaRPr lang="en-US" cap="all"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Sabiedrības izglītošana par veselīga dzīvesveida nozīmi</a:t>
            </a: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Kvalitatīvi veselības pakalpojumi</a:t>
            </a:r>
          </a:p>
          <a:p>
            <a:pPr marL="285750" indent="-285750">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Mazināti ārējo nāves cēloņu riski</a:t>
            </a:r>
            <a:endParaRPr lang="en-GB"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endParaRPr lang="en-US" sz="8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lv-LV" b="1" dirty="0">
                <a:solidFill>
                  <a:schemeClr val="accent1"/>
                </a:solidFill>
                <a:latin typeface="Arial" panose="020B0604020202020204" pitchFamily="34" charset="0"/>
                <a:ea typeface="Calibri" panose="020F0502020204030204" pitchFamily="34" charset="0"/>
                <a:cs typeface="Arial" panose="020B0604020202020204" pitchFamily="34" charset="0"/>
              </a:rPr>
              <a:t>Gudra</a:t>
            </a:r>
            <a:r>
              <a:rPr lang="en-US" b="1" dirty="0">
                <a:solidFill>
                  <a:schemeClr val="accent1"/>
                </a:solidFill>
                <a:latin typeface="Arial" panose="020B0604020202020204" pitchFamily="34" charset="0"/>
                <a:ea typeface="Calibri" panose="020F0502020204030204" pitchFamily="34" charset="0"/>
                <a:cs typeface="Arial" panose="020B0604020202020204" pitchFamily="34" charset="0"/>
              </a:rPr>
              <a:t> un </a:t>
            </a:r>
            <a:r>
              <a:rPr lang="lv-LV" b="1" dirty="0">
                <a:solidFill>
                  <a:schemeClr val="accent1"/>
                </a:solidFill>
                <a:latin typeface="Arial" panose="020B0604020202020204" pitchFamily="34" charset="0"/>
                <a:ea typeface="Calibri" panose="020F0502020204030204" pitchFamily="34" charset="0"/>
                <a:cs typeface="Arial" panose="020B0604020202020204" pitchFamily="34" charset="0"/>
              </a:rPr>
              <a:t>izglītota sabiedrība</a:t>
            </a:r>
            <a:r>
              <a:rPr lang="en-US" b="1" dirty="0">
                <a:solidFill>
                  <a:schemeClr val="accent1"/>
                </a:solidFill>
                <a:latin typeface="Arial" panose="020B0604020202020204" pitchFamily="34" charset="0"/>
                <a:ea typeface="Calibri" panose="020F0502020204030204" pitchFamily="34" charset="0"/>
                <a:cs typeface="Arial" panose="020B0604020202020204" pitchFamily="34" charset="0"/>
              </a:rPr>
              <a:t>:</a:t>
            </a:r>
          </a:p>
          <a:p>
            <a:pPr marL="285750" indent="-285750">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Kvalitatīvs izglītības pakalpojumu piedāvājums</a:t>
            </a:r>
            <a:endPar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Pieejamas saturīga brīvā laika pavadīšanas iespējas</a:t>
            </a:r>
            <a:endParaRPr lang="en-GB" sz="1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endParaRPr lang="lv-LV" sz="8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endParaRPr lang="en-US" sz="8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07000"/>
              </a:lnSpc>
              <a:spcAft>
                <a:spcPts val="800"/>
              </a:spcAft>
            </a:pPr>
            <a:r>
              <a:rPr lang="lv-LV" b="1" dirty="0">
                <a:solidFill>
                  <a:schemeClr val="accent1"/>
                </a:solidFill>
                <a:latin typeface="Arial" panose="020B0604020202020204" pitchFamily="34" charset="0"/>
                <a:ea typeface="Calibri" panose="020F0502020204030204" pitchFamily="34" charset="0"/>
                <a:cs typeface="Arial" panose="020B0604020202020204" pitchFamily="34" charset="0"/>
              </a:rPr>
              <a:t>Droši</a:t>
            </a:r>
            <a:r>
              <a:rPr lang="en-US" b="1" dirty="0">
                <a:solidFill>
                  <a:schemeClr val="accent1"/>
                </a:solidFill>
                <a:latin typeface="Arial" panose="020B0604020202020204" pitchFamily="34" charset="0"/>
                <a:ea typeface="Calibri" panose="020F0502020204030204" pitchFamily="34" charset="0"/>
                <a:cs typeface="Arial" panose="020B0604020202020204" pitchFamily="34" charset="0"/>
              </a:rPr>
              <a:t> </a:t>
            </a:r>
            <a:r>
              <a:rPr lang="lv-LV" b="1" dirty="0">
                <a:solidFill>
                  <a:schemeClr val="accent1"/>
                </a:solidFill>
                <a:latin typeface="Arial" panose="020B0604020202020204" pitchFamily="34" charset="0"/>
                <a:ea typeface="Calibri" panose="020F0502020204030204" pitchFamily="34" charset="0"/>
                <a:cs typeface="Arial" panose="020B0604020202020204" pitchFamily="34" charset="0"/>
              </a:rPr>
              <a:t>dzīves apstākļi</a:t>
            </a:r>
            <a:r>
              <a:rPr lang="en-US" b="1" dirty="0">
                <a:solidFill>
                  <a:schemeClr val="accent1"/>
                </a:solidFill>
                <a:latin typeface="Arial" panose="020B0604020202020204" pitchFamily="34" charset="0"/>
                <a:ea typeface="Calibri" panose="020F0502020204030204" pitchFamily="34" charset="0"/>
                <a:cs typeface="Arial" panose="020B0604020202020204" pitchFamily="34" charset="0"/>
              </a:rPr>
              <a:t>:</a:t>
            </a:r>
            <a:endParaRPr lang="lv-LV" b="1"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Times New Roman" panose="02020603050405020304" pitchFamily="18" charset="0"/>
                <a:cs typeface="Arial" panose="020B0604020202020204" pitchFamily="34" charset="0"/>
              </a:rPr>
              <a:t>Klimata noturības pasākumu īstenošana</a:t>
            </a:r>
            <a:endPar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endParaRPr>
          </a:p>
          <a:p>
            <a:pPr marL="285750" indent="-285750" algn="just">
              <a:lnSpc>
                <a:spcPct val="107000"/>
              </a:lnSpc>
              <a:spcAft>
                <a:spcPts val="800"/>
              </a:spcAft>
              <a:buFont typeface="Arial" panose="020B0604020202020204" pitchFamily="34" charset="0"/>
              <a:buChar char="•"/>
            </a:pPr>
            <a:r>
              <a:rPr lang="lv-LV" sz="1600" dirty="0">
                <a:solidFill>
                  <a:schemeClr val="accent1"/>
                </a:solidFill>
                <a:effectLst/>
                <a:latin typeface="Arial" panose="020B0604020202020204" pitchFamily="34" charset="0"/>
                <a:ea typeface="Calibri" panose="020F0502020204030204" pitchFamily="34" charset="0"/>
                <a:cs typeface="Arial" panose="020B0604020202020204" pitchFamily="34" charset="0"/>
              </a:rPr>
              <a:t>Drošība</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3200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id="{6A720FD1-C584-4A0D-ABBD-337933CB79DF}"/>
              </a:ext>
            </a:extLst>
          </p:cNvPr>
          <p:cNvSpPr>
            <a:spLocks noGrp="1"/>
          </p:cNvSpPr>
          <p:nvPr>
            <p:ph type="title"/>
          </p:nvPr>
        </p:nvSpPr>
        <p:spPr>
          <a:xfrm>
            <a:off x="609598" y="609600"/>
            <a:ext cx="7344579" cy="1320800"/>
          </a:xfrm>
        </p:spPr>
        <p:txBody>
          <a:bodyPr>
            <a:normAutofit/>
          </a:bodyPr>
          <a:lstStyle/>
          <a:p>
            <a:r>
              <a:rPr lang="en-US" sz="2900" dirty="0">
                <a:latin typeface="Arial" panose="020B0604020202020204" pitchFamily="34" charset="0"/>
                <a:cs typeface="Arial" panose="020B0604020202020204" pitchFamily="34" charset="0"/>
              </a:rPr>
              <a:t>III PLĀNVEIDA IEDZĪVOTĀJU MIGRĀCIJA UN REMIGRĀCIJAS VEICINĀŠANA</a:t>
            </a:r>
            <a:endParaRPr lang="lv-LV" sz="29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7783C4F-24C6-4155-81D6-9C10CC4364DC}"/>
              </a:ext>
            </a:extLst>
          </p:cNvPr>
          <p:cNvSpPr txBox="1"/>
          <p:nvPr/>
        </p:nvSpPr>
        <p:spPr>
          <a:xfrm>
            <a:off x="387656" y="2806988"/>
            <a:ext cx="7927669" cy="1477328"/>
          </a:xfrm>
          <a:prstGeom prst="rect">
            <a:avLst/>
          </a:prstGeom>
          <a:noFill/>
        </p:spPr>
        <p:txBody>
          <a:bodyPr wrap="square" rtlCol="0">
            <a:spAutoFit/>
          </a:bodyPr>
          <a:lstStyle/>
          <a:p>
            <a:pPr algn="just"/>
            <a:r>
              <a:rPr lang="lv-LV" b="1" dirty="0">
                <a:solidFill>
                  <a:schemeClr val="accent1"/>
                </a:solidFill>
                <a:latin typeface="Arial" panose="020B0604020202020204" pitchFamily="34" charset="0"/>
                <a:cs typeface="Arial" panose="020B0604020202020204" pitchFamily="34" charset="0"/>
              </a:rPr>
              <a:t>Informācijas</a:t>
            </a:r>
            <a:r>
              <a:rPr lang="lv-LV" sz="1600" dirty="0">
                <a:solidFill>
                  <a:schemeClr val="accent2">
                    <a:lumMod val="75000"/>
                  </a:schemeClr>
                </a:solidFill>
                <a:effectLst/>
                <a:latin typeface="Arial" panose="020B0604020202020204" pitchFamily="34" charset="0"/>
                <a:ea typeface="Times New Roman" panose="02020603050405020304" pitchFamily="18" charset="0"/>
                <a:cs typeface="Arial" panose="020B0604020202020204" pitchFamily="34" charset="0"/>
              </a:rPr>
              <a:t> </a:t>
            </a:r>
            <a:r>
              <a:rPr lang="lv-LV" b="1" dirty="0">
                <a:solidFill>
                  <a:schemeClr val="accent1"/>
                </a:solidFill>
                <a:latin typeface="Arial" panose="020B0604020202020204" pitchFamily="34" charset="0"/>
                <a:cs typeface="Arial" panose="020B0604020202020204" pitchFamily="34" charset="0"/>
              </a:rPr>
              <a:t>pieejamība, atbalsts </a:t>
            </a:r>
            <a:r>
              <a:rPr lang="lv-LV" b="1" dirty="0" err="1">
                <a:solidFill>
                  <a:schemeClr val="accent1"/>
                </a:solidFill>
                <a:latin typeface="Arial" panose="020B0604020202020204" pitchFamily="34" charset="0"/>
                <a:cs typeface="Arial" panose="020B0604020202020204" pitchFamily="34" charset="0"/>
              </a:rPr>
              <a:t>remigrācijas</a:t>
            </a:r>
            <a:r>
              <a:rPr lang="lv-LV" b="1" dirty="0">
                <a:solidFill>
                  <a:schemeClr val="accent1"/>
                </a:solidFill>
                <a:latin typeface="Arial" panose="020B0604020202020204" pitchFamily="34" charset="0"/>
                <a:cs typeface="Arial" panose="020B0604020202020204" pitchFamily="34" charset="0"/>
              </a:rPr>
              <a:t> un integrācijas procesā</a:t>
            </a:r>
            <a:endParaRPr lang="en-US" b="1" dirty="0">
              <a:solidFill>
                <a:schemeClr val="accent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n-US" b="1" dirty="0">
              <a:solidFill>
                <a:schemeClr val="accent1"/>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n-GB" b="1" dirty="0">
              <a:solidFill>
                <a:schemeClr val="accent1"/>
              </a:solidFill>
              <a:latin typeface="Arial" panose="020B0604020202020204" pitchFamily="34" charset="0"/>
              <a:cs typeface="Arial" panose="020B0604020202020204" pitchFamily="34" charset="0"/>
            </a:endParaRPr>
          </a:p>
          <a:p>
            <a:pPr algn="just"/>
            <a:r>
              <a:rPr lang="en-GB" b="1" dirty="0">
                <a:solidFill>
                  <a:schemeClr val="accent1"/>
                </a:solidFill>
                <a:latin typeface="Arial" panose="020B0604020202020204" pitchFamily="34" charset="0"/>
                <a:cs typeface="Arial" panose="020B0604020202020204" pitchFamily="34" charset="0"/>
              </a:rPr>
              <a:t>P</a:t>
            </a:r>
            <a:r>
              <a:rPr lang="lv-LV" b="1" dirty="0" err="1">
                <a:solidFill>
                  <a:schemeClr val="accent1"/>
                </a:solidFill>
                <a:latin typeface="Arial" panose="020B0604020202020204" pitchFamily="34" charset="0"/>
                <a:cs typeface="Arial" panose="020B0604020202020204" pitchFamily="34" charset="0"/>
              </a:rPr>
              <a:t>lān</a:t>
            </a:r>
            <a:r>
              <a:rPr lang="en-GB" b="1" dirty="0">
                <a:solidFill>
                  <a:schemeClr val="accent1"/>
                </a:solidFill>
                <a:latin typeface="Arial" panose="020B0604020202020204" pitchFamily="34" charset="0"/>
                <a:cs typeface="Arial" panose="020B0604020202020204" pitchFamily="34" charset="0"/>
              </a:rPr>
              <a:t>a</a:t>
            </a:r>
            <a:r>
              <a:rPr lang="lv-LV" b="1" dirty="0">
                <a:solidFill>
                  <a:schemeClr val="accent1"/>
                </a:solidFill>
                <a:latin typeface="Arial" panose="020B0604020202020204" pitchFamily="34" charset="0"/>
                <a:cs typeface="Arial" panose="020B0604020202020204" pitchFamily="34" charset="0"/>
              </a:rPr>
              <a:t> darbam ar diasporu 2024.-2026. gadam</a:t>
            </a:r>
            <a:r>
              <a:rPr lang="en-GB" b="1" dirty="0">
                <a:solidFill>
                  <a:schemeClr val="accent1"/>
                </a:solidFill>
                <a:latin typeface="Arial" panose="020B0604020202020204" pitchFamily="34" charset="0"/>
                <a:cs typeface="Arial" panose="020B0604020202020204" pitchFamily="34" charset="0"/>
              </a:rPr>
              <a:t> </a:t>
            </a:r>
            <a:r>
              <a:rPr lang="lv-LV" b="1" dirty="0">
                <a:solidFill>
                  <a:schemeClr val="accent1"/>
                </a:solidFill>
                <a:latin typeface="Arial" panose="020B0604020202020204" pitchFamily="34" charset="0"/>
                <a:cs typeface="Arial" panose="020B0604020202020204" pitchFamily="34" charset="0"/>
              </a:rPr>
              <a:t>īstenošana</a:t>
            </a:r>
          </a:p>
          <a:p>
            <a:endParaRPr lang="lv-LV" dirty="0"/>
          </a:p>
        </p:txBody>
      </p:sp>
    </p:spTree>
    <p:extLst>
      <p:ext uri="{BB962C8B-B14F-4D97-AF65-F5344CB8AC3E}">
        <p14:creationId xmlns:p14="http://schemas.microsoft.com/office/powerpoint/2010/main" val="3939859363"/>
      </p:ext>
    </p:extLst>
  </p:cSld>
  <p:clrMapOvr>
    <a:masterClrMapping/>
  </p:clrMapOvr>
</p:sld>
</file>

<file path=ppt/theme/theme1.xml><?xml version="1.0" encoding="utf-8"?>
<a:theme xmlns:a="http://schemas.openxmlformats.org/drawingml/2006/main" name="89_Prezentacija_templateLV">
  <a:themeElements>
    <a:clrScheme name="89_Prezentacija_templateLV">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89_Prezentacija_templateLV">
      <a:majorFont>
        <a:latin typeface="Calibri"/>
        <a:ea typeface="Calibri"/>
        <a:cs typeface="Calibri"/>
      </a:majorFont>
      <a:minorFont>
        <a:latin typeface="Helvetica"/>
        <a:ea typeface="Helvetica"/>
        <a:cs typeface="Helvetica"/>
      </a:minorFont>
    </a:fontScheme>
    <a:fmtScheme name="89_Prezentacija_templateLV">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38212" rtl="0" fontAlgn="auto" latinLnBrk="0" hangingPunct="0">
          <a:lnSpc>
            <a:spcPct val="100000"/>
          </a:lnSpc>
          <a:spcBef>
            <a:spcPts val="0"/>
          </a:spcBef>
          <a:spcAft>
            <a:spcPts val="0"/>
          </a:spcAft>
          <a:buClrTx/>
          <a:buSzTx/>
          <a:buFontTx/>
          <a:buNone/>
          <a:tabLst/>
          <a:defRPr kumimoji="0" sz="17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38212" rtl="0" fontAlgn="auto" latinLnBrk="0" hangingPunct="0">
          <a:lnSpc>
            <a:spcPct val="100000"/>
          </a:lnSpc>
          <a:spcBef>
            <a:spcPts val="0"/>
          </a:spcBef>
          <a:spcAft>
            <a:spcPts val="0"/>
          </a:spcAft>
          <a:buClrTx/>
          <a:buSzTx/>
          <a:buFontTx/>
          <a:buNone/>
          <a:tabLst/>
          <a:defRPr kumimoji="0" sz="17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heme1">
  <a:themeElements>
    <a:clrScheme name="Dividende">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e">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1" id="{822C2364-337C-4E1A-BBD3-9357BC92DF66}" vid="{FFFFD66C-E480-41E0-B0ED-6F2DB3FA20FC}"/>
    </a:ext>
  </a:extLst>
</a:theme>
</file>

<file path=ppt/theme/theme3.xml><?xml version="1.0" encoding="utf-8"?>
<a:theme xmlns:a="http://schemas.openxmlformats.org/drawingml/2006/main" name="89_Prezentacija_templateLV">
  <a:themeElements>
    <a:clrScheme name="89_Prezentacija_templateLV">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89_Prezentacija_templateLV">
      <a:majorFont>
        <a:latin typeface="Calibri"/>
        <a:ea typeface="Calibri"/>
        <a:cs typeface="Calibri"/>
      </a:majorFont>
      <a:minorFont>
        <a:latin typeface="Helvetica"/>
        <a:ea typeface="Helvetica"/>
        <a:cs typeface="Helvetica"/>
      </a:minorFont>
    </a:fontScheme>
    <a:fmtScheme name="89_Prezentacija_templateLV">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38212" rtl="0" fontAlgn="auto" latinLnBrk="0" hangingPunct="0">
          <a:lnSpc>
            <a:spcPct val="100000"/>
          </a:lnSpc>
          <a:spcBef>
            <a:spcPts val="0"/>
          </a:spcBef>
          <a:spcAft>
            <a:spcPts val="0"/>
          </a:spcAft>
          <a:buClrTx/>
          <a:buSzTx/>
          <a:buFontTx/>
          <a:buNone/>
          <a:tabLst/>
          <a:defRPr kumimoji="0" sz="17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38212" rtl="0" fontAlgn="auto" latinLnBrk="0" hangingPunct="0">
          <a:lnSpc>
            <a:spcPct val="100000"/>
          </a:lnSpc>
          <a:spcBef>
            <a:spcPts val="0"/>
          </a:spcBef>
          <a:spcAft>
            <a:spcPts val="0"/>
          </a:spcAft>
          <a:buClrTx/>
          <a:buSzTx/>
          <a:buFontTx/>
          <a:buNone/>
          <a:tabLst/>
          <a:defRPr kumimoji="0" sz="1700" b="0" i="0" u="none" strike="noStrike" cap="none" spc="0" normalizeH="0" baseline="0">
            <a:ln>
              <a:noFill/>
            </a:ln>
            <a:solidFill>
              <a:srgbClr val="000000"/>
            </a:solidFill>
            <a:effectLst/>
            <a:uFillTx/>
            <a:latin typeface="Times New Roman"/>
            <a:ea typeface="Times New Roman"/>
            <a:cs typeface="Times New Roman"/>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7F1F70A2-DF8F-DF4B-869F-6D8DF6A5394F}">
  <we:reference id="wa200005566" version="3.0.0.2" store="en-GB" storeType="OMEX"/>
  <we:alternateReferences>
    <we:reference id="wa200005566" version="3.0.0.2" store="wa200005566"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
  <TotalTime>4102</TotalTime>
  <Words>748</Words>
  <Application>Microsoft Office PowerPoint</Application>
  <PresentationFormat>On-screen Show (4:3)</PresentationFormat>
  <Paragraphs>108</Paragraphs>
  <Slides>15</Slides>
  <Notes>9</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15</vt:i4>
      </vt:variant>
    </vt:vector>
  </HeadingPairs>
  <TitlesOfParts>
    <vt:vector size="27" baseType="lpstr">
      <vt:lpstr>MS PGothic</vt:lpstr>
      <vt:lpstr>Arial</vt:lpstr>
      <vt:lpstr>Calibri</vt:lpstr>
      <vt:lpstr>Gill Sans MT</vt:lpstr>
      <vt:lpstr>Helvetica</vt:lpstr>
      <vt:lpstr>Helvetica Neue</vt:lpstr>
      <vt:lpstr>Times New Roman</vt:lpstr>
      <vt:lpstr>Verdana</vt:lpstr>
      <vt:lpstr>Wingdings</vt:lpstr>
      <vt:lpstr>Wingdings 2</vt:lpstr>
      <vt:lpstr>89_Prezentacija_templateLV</vt:lpstr>
      <vt:lpstr>Theme1</vt:lpstr>
      <vt:lpstr>Ziņojums par demogrāfiskās politikas attīstību</vt:lpstr>
      <vt:lpstr> GALVENIE IZAICINĀJUMI</vt:lpstr>
      <vt:lpstr> PROCESS</vt:lpstr>
      <vt:lpstr>SECINĀJUMI</vt:lpstr>
      <vt:lpstr>Vīzija un vadmotīvs</vt:lpstr>
      <vt:lpstr>Rīcības virzieni</vt:lpstr>
      <vt:lpstr>I IKVIENS BĒRNS IR VĒRTĪBA</vt:lpstr>
      <vt:lpstr>II KVALITATĪVA DZĪVES VIDE</vt:lpstr>
      <vt:lpstr>III PLĀNVEIDA IEDZĪVOTĀJU MIGRĀCIJA UN REMIGRĀCIJAS VEICINĀŠANA</vt:lpstr>
      <vt:lpstr>Nozaru ministriju būtiskākie iebildumi</vt:lpstr>
      <vt:lpstr>Nozaru ministriju būtiskākie iebildumi</vt:lpstr>
      <vt:lpstr>TURPĀKĀ RĪCĪBA</vt:lpstr>
      <vt:lpstr>PIEDĀVĀJUMS SANĀKSMES PROTOKOLAM</vt:lpstr>
      <vt:lpstr>PIEDĀVĀJUMS SANĀKSMES PROTOKOLAM</vt:lpstr>
      <vt:lpstr>PIEDĀVĀJUMS SANĀKSMES PROTOKOLAM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Rīcības plāns  Eiropas Garantijas bērniem īstenošanai</dc:title>
  <dc:creator>Diāna Jakaite</dc:creator>
  <cp:lastModifiedBy>Diāna Jakaite</cp:lastModifiedBy>
  <cp:revision>80</cp:revision>
  <cp:lastPrinted>2024-04-17T10:24:06Z</cp:lastPrinted>
  <dcterms:modified xsi:type="dcterms:W3CDTF">2024-11-04T10:10:26Z</dcterms:modified>
</cp:coreProperties>
</file>