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slideLayouts/slideLayout51.xml" ContentType="application/vnd.openxmlformats-officedocument.presentationml.slideLayout+xml"/>
  <Override PartName="/ppt/theme/theme6.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7.xml" ContentType="application/vnd.openxmlformats-officedocument.theme+xml"/>
  <Override PartName="/ppt/slideLayouts/slideLayout6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15.jpg" ContentType="image/jpeg"/>
  <Override PartName="/ppt/media/image16.jpg" ContentType="image/jpeg"/>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media/image43.jpg" ContentType="image/jpeg"/>
  <Override PartName="/ppt/media/image44.jpg" ContentType="image/jpeg"/>
  <Override PartName="/ppt/media/image47.jpg" ContentType="image/jpeg"/>
  <Override PartName="/ppt/notesSlides/notesSlide7.xml" ContentType="application/vnd.openxmlformats-officedocument.presentationml.notesSlide+xml"/>
  <Override PartName="/ppt/media/image50.jpg" ContentType="image/jpeg"/>
  <Override PartName="/ppt/media/image52.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26" r:id="rId1"/>
    <p:sldMasterId id="2147483741" r:id="rId2"/>
    <p:sldMasterId id="2147483778" r:id="rId3"/>
    <p:sldMasterId id="2147483780" r:id="rId4"/>
    <p:sldMasterId id="2147483794" r:id="rId5"/>
    <p:sldMasterId id="2147483812" r:id="rId6"/>
    <p:sldMasterId id="2147483814" r:id="rId7"/>
    <p:sldMasterId id="2147483824" r:id="rId8"/>
  </p:sldMasterIdLst>
  <p:notesMasterIdLst>
    <p:notesMasterId r:id="rId50"/>
  </p:notesMasterIdLst>
  <p:sldIdLst>
    <p:sldId id="4370" r:id="rId9"/>
    <p:sldId id="4347" r:id="rId10"/>
    <p:sldId id="4103" r:id="rId11"/>
    <p:sldId id="4373" r:id="rId12"/>
    <p:sldId id="3308" r:id="rId13"/>
    <p:sldId id="4782" r:id="rId14"/>
    <p:sldId id="4111" r:id="rId15"/>
    <p:sldId id="4114" r:id="rId16"/>
    <p:sldId id="4099" r:id="rId17"/>
    <p:sldId id="4748" r:id="rId18"/>
    <p:sldId id="4118" r:id="rId19"/>
    <p:sldId id="4730" r:id="rId20"/>
    <p:sldId id="4115" r:id="rId21"/>
    <p:sldId id="4116" r:id="rId22"/>
    <p:sldId id="4763" r:id="rId23"/>
    <p:sldId id="4764" r:id="rId24"/>
    <p:sldId id="4757" r:id="rId25"/>
    <p:sldId id="3320" r:id="rId26"/>
    <p:sldId id="4113" r:id="rId27"/>
    <p:sldId id="4765" r:id="rId28"/>
    <p:sldId id="4767" r:id="rId29"/>
    <p:sldId id="4758" r:id="rId30"/>
    <p:sldId id="4753" r:id="rId31"/>
    <p:sldId id="4769" r:id="rId32"/>
    <p:sldId id="4770" r:id="rId33"/>
    <p:sldId id="4771" r:id="rId34"/>
    <p:sldId id="4772" r:id="rId35"/>
    <p:sldId id="4773" r:id="rId36"/>
    <p:sldId id="4774" r:id="rId37"/>
    <p:sldId id="4775" r:id="rId38"/>
    <p:sldId id="4776" r:id="rId39"/>
    <p:sldId id="4777" r:id="rId40"/>
    <p:sldId id="4778" r:id="rId41"/>
    <p:sldId id="4779" r:id="rId42"/>
    <p:sldId id="4751" r:id="rId43"/>
    <p:sldId id="4780" r:id="rId44"/>
    <p:sldId id="4781" r:id="rId45"/>
    <p:sldId id="4105" r:id="rId46"/>
    <p:sldId id="4783" r:id="rId47"/>
    <p:sldId id="4747" r:id="rId48"/>
    <p:sldId id="4128" r:id="rId49"/>
  </p:sldIdLst>
  <p:sldSz cx="12192000" cy="6858000"/>
  <p:notesSz cx="7315200" cy="9601200"/>
  <p:defaultTextStyle>
    <a:defPPr>
      <a:defRPr lang="en-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oklusējuma sadaļa" id="{19F2D97A-C687-4030-BEDF-A1A71393CE33}">
          <p14:sldIdLst>
            <p14:sldId id="4370"/>
            <p14:sldId id="4347"/>
            <p14:sldId id="4103"/>
            <p14:sldId id="4373"/>
            <p14:sldId id="3308"/>
            <p14:sldId id="4782"/>
            <p14:sldId id="4111"/>
          </p14:sldIdLst>
        </p14:section>
        <p14:section name="Digitālā piekļūstamība" id="{0A570808-E81A-4E4B-BEF5-4117B3D6E693}">
          <p14:sldIdLst>
            <p14:sldId id="4114"/>
            <p14:sldId id="4099"/>
            <p14:sldId id="4748"/>
            <p14:sldId id="4118"/>
            <p14:sldId id="4730"/>
            <p14:sldId id="4115"/>
            <p14:sldId id="4116"/>
            <p14:sldId id="4763"/>
            <p14:sldId id="4764"/>
            <p14:sldId id="4757"/>
            <p14:sldId id="3320"/>
          </p14:sldIdLst>
        </p14:section>
        <p14:section name="Dokumentu Piekļūstamība" id="{E1AEAA5A-08CC-4A22-9F93-33EFD5012EBF}">
          <p14:sldIdLst>
            <p14:sldId id="4113"/>
          </p14:sldIdLst>
        </p14:section>
        <p14:section name="Word piekļūstamība" id="{000E309F-E98B-48C4-B14F-EA838F3F0177}">
          <p14:sldIdLst>
            <p14:sldId id="4765"/>
            <p14:sldId id="4767"/>
            <p14:sldId id="4758"/>
            <p14:sldId id="4753"/>
            <p14:sldId id="4769"/>
            <p14:sldId id="4770"/>
            <p14:sldId id="4771"/>
          </p14:sldIdLst>
        </p14:section>
        <p14:section name="PowerPoint piekļūstamība" id="{D83854FA-05EC-4054-905B-A7E1AF706F5F}">
          <p14:sldIdLst>
            <p14:sldId id="4772"/>
            <p14:sldId id="4773"/>
            <p14:sldId id="4774"/>
            <p14:sldId id="4775"/>
            <p14:sldId id="4776"/>
            <p14:sldId id="4777"/>
            <p14:sldId id="4778"/>
            <p14:sldId id="4779"/>
            <p14:sldId id="4751"/>
            <p14:sldId id="4780"/>
            <p14:sldId id="4781"/>
          </p14:sldIdLst>
        </p14:section>
        <p14:section name="Drukāto materiālu piekļūstamība" id="{0CCBDEEA-6AFA-4CBB-8AF5-88B1573144BC}">
          <p14:sldIdLst>
            <p14:sldId id="4105"/>
            <p14:sldId id="4783"/>
          </p14:sldIdLst>
        </p14:section>
        <p14:section name="Resursi" id="{95BA7E54-E954-4502-A844-809109019259}">
          <p14:sldIdLst>
            <p14:sldId id="4747"/>
            <p14:sldId id="412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EBFE"/>
    <a:srgbClr val="FFFFFF"/>
    <a:srgbClr val="339D68"/>
    <a:srgbClr val="B28C12"/>
    <a:srgbClr val="9C7B10"/>
    <a:srgbClr val="BD6515"/>
    <a:srgbClr val="E67D1E"/>
    <a:srgbClr val="E0B016"/>
    <a:srgbClr val="38AE73"/>
    <a:srgbClr val="E2A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97" autoAdjust="0"/>
    <p:restoredTop sz="94583" autoAdjust="0"/>
  </p:normalViewPr>
  <p:slideViewPr>
    <p:cSldViewPr snapToGrid="0">
      <p:cViewPr varScale="1">
        <p:scale>
          <a:sx n="114" d="100"/>
          <a:sy n="114" d="100"/>
        </p:scale>
        <p:origin x="446" y="96"/>
      </p:cViewPr>
      <p:guideLst/>
    </p:cSldViewPr>
  </p:slideViewPr>
  <p:outlineViewPr>
    <p:cViewPr>
      <p:scale>
        <a:sx n="33" d="100"/>
        <a:sy n="33" d="100"/>
      </p:scale>
      <p:origin x="0" y="-2054"/>
    </p:cViewPr>
  </p:outlineViewPr>
  <p:notesTextViewPr>
    <p:cViewPr>
      <p:scale>
        <a:sx n="1" d="1"/>
        <a:sy n="1" d="1"/>
      </p:scale>
      <p:origin x="0" y="0"/>
    </p:cViewPr>
  </p:notesTextViewPr>
  <p:sorterViewPr>
    <p:cViewPr>
      <p:scale>
        <a:sx n="100" d="100"/>
        <a:sy n="100" d="100"/>
      </p:scale>
      <p:origin x="0" y="-13901"/>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notesMaster" Target="notesMasters/notes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theme" Target="theme/theme1.xml"/><Relationship Id="rId5" Type="http://schemas.openxmlformats.org/officeDocument/2006/relationships/slideMaster" Target="slideMasters/slideMaster5.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8" Type="http://schemas.openxmlformats.org/officeDocument/2006/relationships/slideMaster" Target="slideMasters/slideMaster8.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alvenes vietturis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lv-LV"/>
          </a:p>
        </p:txBody>
      </p:sp>
      <p:sp>
        <p:nvSpPr>
          <p:cNvPr id="3" name="Datuma vietturis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C891EB99-F47C-4A57-A15D-B4FFCC80D859}" type="datetimeFigureOut">
              <a:rPr lang="lv-LV" smtClean="0"/>
              <a:t>28.11.2024</a:t>
            </a:fld>
            <a:endParaRPr lang="lv-LV"/>
          </a:p>
        </p:txBody>
      </p:sp>
      <p:sp>
        <p:nvSpPr>
          <p:cNvPr id="4" name="Slaida attēla vietturis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lv-LV"/>
          </a:p>
        </p:txBody>
      </p:sp>
      <p:sp>
        <p:nvSpPr>
          <p:cNvPr id="5" name="Piezīmju vietturis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6" name="Kājenes vietturis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lv-LV"/>
          </a:p>
        </p:txBody>
      </p:sp>
      <p:sp>
        <p:nvSpPr>
          <p:cNvPr id="7" name="Slaida numura vietturis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AE9E259D-58C1-45B7-BA5E-59253FAB99BD}" type="slidenum">
              <a:rPr lang="lv-LV" smtClean="0"/>
              <a:t>‹#›</a:t>
            </a:fld>
            <a:endParaRPr lang="lv-LV"/>
          </a:p>
        </p:txBody>
      </p:sp>
    </p:spTree>
    <p:extLst>
      <p:ext uri="{BB962C8B-B14F-4D97-AF65-F5344CB8AC3E}">
        <p14:creationId xmlns:p14="http://schemas.microsoft.com/office/powerpoint/2010/main" val="488415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lang="lv-LV" sz="2400" b="1" spc="-20" dirty="0">
                <a:solidFill>
                  <a:srgbClr val="FFFFFF"/>
                </a:solidFill>
                <a:latin typeface="Arial" panose="020B0604020202020204" pitchFamily="34" charset="0"/>
                <a:ea typeface="Verdana" panose="020B0604030504040204" pitchFamily="34" charset="0"/>
                <a:cs typeface="Arial" panose="020B0604020202020204" pitchFamily="34" charset="0"/>
              </a:rPr>
              <a:t>Grūtības vai nespēja lietot ekstremitātes, muskuļu kontroles vājums, sajūtu ierobežojumi</a:t>
            </a:r>
          </a:p>
          <a:p>
            <a:pPr marL="0" marR="0" lvl="0" indent="0" algn="l" defTabSz="914217" rtl="0" eaLnBrk="1" fontAlgn="auto" latinLnBrk="0" hangingPunct="1">
              <a:lnSpc>
                <a:spcPct val="100000"/>
              </a:lnSpc>
              <a:spcBef>
                <a:spcPts val="0"/>
              </a:spcBef>
              <a:spcAft>
                <a:spcPts val="0"/>
              </a:spcAft>
              <a:buClrTx/>
              <a:buSzTx/>
              <a:buFontTx/>
              <a:buNone/>
              <a:tabLst/>
              <a:defRPr/>
            </a:pPr>
            <a:r>
              <a:rPr lang="lv-LV" sz="2400" b="1" spc="-20" dirty="0">
                <a:solidFill>
                  <a:srgbClr val="FFFFFF"/>
                </a:solidFill>
                <a:latin typeface="Arial" panose="020B0604020202020204" pitchFamily="34" charset="0"/>
                <a:ea typeface="Verdana" panose="020B0604030504040204" pitchFamily="34" charset="0"/>
                <a:cs typeface="Arial" panose="020B0604020202020204" pitchFamily="34" charset="0"/>
              </a:rPr>
              <a:t>Ierobežojumi, kas saistīti ar daļēju vai pilnīgu nespēju uztvert skaņas un piekļūt audio informācijai</a:t>
            </a:r>
          </a:p>
          <a:p>
            <a:pPr marL="0" marR="0" lvl="0" indent="0" algn="l" defTabSz="914217" rtl="0" eaLnBrk="1" fontAlgn="auto" latinLnBrk="0" hangingPunct="1">
              <a:lnSpc>
                <a:spcPct val="100000"/>
              </a:lnSpc>
              <a:spcBef>
                <a:spcPts val="0"/>
              </a:spcBef>
              <a:spcAft>
                <a:spcPts val="0"/>
              </a:spcAft>
              <a:buClrTx/>
              <a:buSzTx/>
              <a:buFontTx/>
              <a:buNone/>
              <a:tabLst/>
              <a:defRPr/>
            </a:pPr>
            <a:r>
              <a:rPr lang="en-US" sz="2400" b="1" spc="-20" dirty="0" err="1">
                <a:solidFill>
                  <a:srgbClr val="FFFFFF"/>
                </a:solidFill>
                <a:latin typeface="Arial" panose="020B0604020202020204" pitchFamily="34" charset="0"/>
                <a:ea typeface="Verdana" panose="020B0604030504040204" pitchFamily="34" charset="0"/>
                <a:cs typeface="Arial" panose="020B0604020202020204" pitchFamily="34" charset="0"/>
              </a:rPr>
              <a:t>Grūtības</a:t>
            </a:r>
            <a:r>
              <a:rPr lang="en-US" sz="2400" b="1" spc="-20" dirty="0">
                <a:solidFill>
                  <a:srgbClr val="FFFFFF"/>
                </a:solidFill>
                <a:latin typeface="Arial" panose="020B0604020202020204" pitchFamily="34" charset="0"/>
                <a:ea typeface="Verdana" panose="020B0604030504040204" pitchFamily="34" charset="0"/>
                <a:cs typeface="Arial" panose="020B0604020202020204" pitchFamily="34" charset="0"/>
              </a:rPr>
              <a:t> </a:t>
            </a:r>
            <a:r>
              <a:rPr lang="en-US" sz="2400" b="1" spc="-20" dirty="0" err="1">
                <a:solidFill>
                  <a:srgbClr val="FFFFFF"/>
                </a:solidFill>
                <a:latin typeface="Arial" panose="020B0604020202020204" pitchFamily="34" charset="0"/>
                <a:ea typeface="Verdana" panose="020B0604030504040204" pitchFamily="34" charset="0"/>
                <a:cs typeface="Arial" panose="020B0604020202020204" pitchFamily="34" charset="0"/>
              </a:rPr>
              <a:t>redzēt</a:t>
            </a:r>
            <a:r>
              <a:rPr lang="en-US" sz="2400" b="1" spc="-20" dirty="0">
                <a:solidFill>
                  <a:srgbClr val="FFFFFF"/>
                </a:solidFill>
                <a:latin typeface="Arial" panose="020B0604020202020204" pitchFamily="34" charset="0"/>
                <a:ea typeface="Verdana" panose="020B0604030504040204" pitchFamily="34" charset="0"/>
                <a:cs typeface="Arial" panose="020B0604020202020204" pitchFamily="34" charset="0"/>
              </a:rPr>
              <a:t> </a:t>
            </a:r>
            <a:r>
              <a:rPr lang="en-US" sz="2400" b="1" spc="-20" dirty="0" err="1">
                <a:solidFill>
                  <a:srgbClr val="FFFFFF"/>
                </a:solidFill>
                <a:latin typeface="Arial" panose="020B0604020202020204" pitchFamily="34" charset="0"/>
                <a:ea typeface="Verdana" panose="020B0604030504040204" pitchFamily="34" charset="0"/>
                <a:cs typeface="Arial" panose="020B0604020202020204" pitchFamily="34" charset="0"/>
              </a:rPr>
              <a:t>objektus</a:t>
            </a:r>
            <a:r>
              <a:rPr lang="en-US" sz="2400" b="1" spc="-20" dirty="0">
                <a:solidFill>
                  <a:srgbClr val="FFFFFF"/>
                </a:solidFill>
                <a:latin typeface="Arial" panose="020B0604020202020204" pitchFamily="34" charset="0"/>
                <a:ea typeface="Verdana" panose="020B0604030504040204" pitchFamily="34" charset="0"/>
                <a:cs typeface="Arial" panose="020B0604020202020204" pitchFamily="34" charset="0"/>
              </a:rPr>
              <a:t>, </a:t>
            </a:r>
            <a:r>
              <a:rPr lang="en-US" sz="2400" b="1" spc="-20" dirty="0" err="1">
                <a:solidFill>
                  <a:srgbClr val="FFFFFF"/>
                </a:solidFill>
                <a:latin typeface="Arial" panose="020B0604020202020204" pitchFamily="34" charset="0"/>
                <a:ea typeface="Verdana" panose="020B0604030504040204" pitchFamily="34" charset="0"/>
                <a:cs typeface="Arial" panose="020B0604020202020204" pitchFamily="34" charset="0"/>
              </a:rPr>
              <a:t>uztvert</a:t>
            </a:r>
            <a:r>
              <a:rPr lang="en-US" sz="2400" b="1" spc="-20" dirty="0">
                <a:solidFill>
                  <a:srgbClr val="FFFFFF"/>
                </a:solidFill>
                <a:latin typeface="Arial" panose="020B0604020202020204" pitchFamily="34" charset="0"/>
                <a:ea typeface="Verdana" panose="020B0604030504040204" pitchFamily="34" charset="0"/>
                <a:cs typeface="Arial" panose="020B0604020202020204" pitchFamily="34" charset="0"/>
              </a:rPr>
              <a:t> </a:t>
            </a:r>
            <a:r>
              <a:rPr lang="en-US" sz="2400" b="1" spc="-20" dirty="0" err="1">
                <a:solidFill>
                  <a:srgbClr val="FFFFFF"/>
                </a:solidFill>
                <a:latin typeface="Arial" panose="020B0604020202020204" pitchFamily="34" charset="0"/>
                <a:ea typeface="Verdana" panose="020B0604030504040204" pitchFamily="34" charset="0"/>
                <a:cs typeface="Arial" panose="020B0604020202020204" pitchFamily="34" charset="0"/>
              </a:rPr>
              <a:t>gaismu</a:t>
            </a:r>
            <a:r>
              <a:rPr lang="en-US" sz="2400" b="1" spc="-20" dirty="0">
                <a:solidFill>
                  <a:srgbClr val="FFFFFF"/>
                </a:solidFill>
                <a:latin typeface="Arial" panose="020B0604020202020204" pitchFamily="34" charset="0"/>
                <a:ea typeface="Verdana" panose="020B0604030504040204" pitchFamily="34" charset="0"/>
                <a:cs typeface="Arial" panose="020B0604020202020204" pitchFamily="34" charset="0"/>
              </a:rPr>
              <a:t> </a:t>
            </a:r>
            <a:r>
              <a:rPr lang="lv-LV" sz="2400" b="1" spc="-20" dirty="0">
                <a:solidFill>
                  <a:srgbClr val="FFFFFF"/>
                </a:solidFill>
                <a:latin typeface="Arial" panose="020B0604020202020204" pitchFamily="34" charset="0"/>
                <a:ea typeface="Verdana" panose="020B0604030504040204" pitchFamily="34" charset="0"/>
                <a:cs typeface="Arial" panose="020B0604020202020204" pitchFamily="34" charset="0"/>
              </a:rPr>
              <a:t>vai</a:t>
            </a:r>
            <a:r>
              <a:rPr lang="en-US" sz="2400" b="1" spc="-20" dirty="0">
                <a:solidFill>
                  <a:srgbClr val="FFFFFF"/>
                </a:solidFill>
                <a:latin typeface="Arial" panose="020B0604020202020204" pitchFamily="34" charset="0"/>
                <a:ea typeface="Verdana" panose="020B0604030504040204" pitchFamily="34" charset="0"/>
                <a:cs typeface="Arial" panose="020B0604020202020204" pitchFamily="34" charset="0"/>
              </a:rPr>
              <a:t> </a:t>
            </a:r>
            <a:r>
              <a:rPr lang="en-US" sz="2400" b="1" spc="-20" dirty="0" err="1">
                <a:solidFill>
                  <a:srgbClr val="FFFFFF"/>
                </a:solidFill>
                <a:latin typeface="Arial" panose="020B0604020202020204" pitchFamily="34" charset="0"/>
                <a:ea typeface="Verdana" panose="020B0604030504040204" pitchFamily="34" charset="0"/>
                <a:cs typeface="Arial" panose="020B0604020202020204" pitchFamily="34" charset="0"/>
              </a:rPr>
              <a:t>krāsu</a:t>
            </a:r>
            <a:r>
              <a:rPr lang="en-US" sz="2400" b="1" spc="-20" dirty="0">
                <a:solidFill>
                  <a:srgbClr val="FFFFFF"/>
                </a:solidFill>
                <a:latin typeface="Arial" panose="020B0604020202020204" pitchFamily="34" charset="0"/>
                <a:ea typeface="Verdana" panose="020B0604030504040204" pitchFamily="34" charset="0"/>
                <a:cs typeface="Arial" panose="020B0604020202020204" pitchFamily="34" charset="0"/>
              </a:rPr>
              <a:t>, </a:t>
            </a:r>
            <a:r>
              <a:rPr lang="en-US" sz="2400" b="1" spc="-20" dirty="0" err="1">
                <a:solidFill>
                  <a:srgbClr val="FFFFFF"/>
                </a:solidFill>
                <a:latin typeface="Arial" panose="020B0604020202020204" pitchFamily="34" charset="0"/>
                <a:ea typeface="Verdana" panose="020B0604030504040204" pitchFamily="34" charset="0"/>
                <a:cs typeface="Arial" panose="020B0604020202020204" pitchFamily="34" charset="0"/>
              </a:rPr>
              <a:t>pareizi</a:t>
            </a:r>
            <a:r>
              <a:rPr lang="en-US" sz="2400" b="1" spc="-20" dirty="0">
                <a:solidFill>
                  <a:srgbClr val="FFFFFF"/>
                </a:solidFill>
                <a:latin typeface="Arial" panose="020B0604020202020204" pitchFamily="34" charset="0"/>
                <a:ea typeface="Verdana" panose="020B0604030504040204" pitchFamily="34" charset="0"/>
                <a:cs typeface="Arial" panose="020B0604020202020204" pitchFamily="34" charset="0"/>
              </a:rPr>
              <a:t> </a:t>
            </a:r>
            <a:r>
              <a:rPr lang="en-US" sz="2400" b="1" spc="-20" dirty="0" err="1">
                <a:solidFill>
                  <a:srgbClr val="FFFFFF"/>
                </a:solidFill>
                <a:latin typeface="Arial" panose="020B0604020202020204" pitchFamily="34" charset="0"/>
                <a:ea typeface="Verdana" panose="020B0604030504040204" pitchFamily="34" charset="0"/>
                <a:cs typeface="Arial" panose="020B0604020202020204" pitchFamily="34" charset="0"/>
              </a:rPr>
              <a:t>novērtēt</a:t>
            </a:r>
            <a:r>
              <a:rPr lang="en-US" sz="2400" b="1" spc="-20" dirty="0">
                <a:solidFill>
                  <a:srgbClr val="FFFFFF"/>
                </a:solidFill>
                <a:latin typeface="Arial" panose="020B0604020202020204" pitchFamily="34" charset="0"/>
                <a:ea typeface="Verdana" panose="020B0604030504040204" pitchFamily="34" charset="0"/>
                <a:cs typeface="Arial" panose="020B0604020202020204" pitchFamily="34" charset="0"/>
              </a:rPr>
              <a:t> </a:t>
            </a:r>
            <a:r>
              <a:rPr lang="en-US" sz="2400" b="1" spc="-20" dirty="0" err="1">
                <a:solidFill>
                  <a:srgbClr val="FFFFFF"/>
                </a:solidFill>
                <a:latin typeface="Arial" panose="020B0604020202020204" pitchFamily="34" charset="0"/>
                <a:ea typeface="Verdana" panose="020B0604030504040204" pitchFamily="34" charset="0"/>
                <a:cs typeface="Arial" panose="020B0604020202020204" pitchFamily="34" charset="0"/>
              </a:rPr>
              <a:t>attālumus</a:t>
            </a:r>
            <a:endParaRPr lang="lv-LV" sz="2400" b="1" spc="-20" dirty="0">
              <a:solidFill>
                <a:srgbClr val="FFFFFF"/>
              </a:solidFill>
              <a:latin typeface="Arial" panose="020B0604020202020204" pitchFamily="34" charset="0"/>
              <a:ea typeface="Verdana" panose="020B0604030504040204" pitchFamily="34" charset="0"/>
              <a:cs typeface="Arial" panose="020B0604020202020204" pitchFamily="34" charset="0"/>
            </a:endParaRPr>
          </a:p>
          <a:p>
            <a:pPr marL="0" marR="0" lvl="0" indent="0" algn="l" defTabSz="914217" rtl="0" eaLnBrk="1" fontAlgn="auto" latinLnBrk="0" hangingPunct="1">
              <a:lnSpc>
                <a:spcPct val="100000"/>
              </a:lnSpc>
              <a:spcBef>
                <a:spcPts val="0"/>
              </a:spcBef>
              <a:spcAft>
                <a:spcPts val="0"/>
              </a:spcAft>
              <a:buClrTx/>
              <a:buSzTx/>
              <a:buFontTx/>
              <a:buNone/>
              <a:tabLst/>
              <a:defRPr/>
            </a:pPr>
            <a:r>
              <a:rPr lang="lv-LV" altLang="lv-LV" sz="2400" b="1" dirty="0">
                <a:solidFill>
                  <a:srgbClr val="FFFFFF"/>
                </a:solidFill>
                <a:latin typeface="Arial" panose="020B0604020202020204" pitchFamily="34" charset="0"/>
                <a:ea typeface="Verdana" panose="020B0604030504040204" pitchFamily="34" charset="0"/>
                <a:cs typeface="Arial" panose="020B0604020202020204" pitchFamily="34" charset="0"/>
              </a:rPr>
              <a:t>Ierobežota sensorā uztvere, uzvedības un garīgās veselības traucējumi</a:t>
            </a:r>
            <a:endParaRPr lang="en-US" sz="2400" b="1" dirty="0">
              <a:solidFill>
                <a:srgbClr val="FFFFFF"/>
              </a:solidFill>
              <a:latin typeface="Arial" panose="020B0604020202020204" pitchFamily="34" charset="0"/>
              <a:ea typeface="Verdana" panose="020B0604030504040204" pitchFamily="34" charset="0"/>
              <a:cs typeface="Arial" panose="020B0604020202020204" pitchFamily="34" charset="0"/>
            </a:endParaRPr>
          </a:p>
          <a:p>
            <a:pPr marL="0" marR="0" lvl="0" indent="0" algn="l" defTabSz="914217" rtl="0" eaLnBrk="1" fontAlgn="auto" latinLnBrk="0" hangingPunct="1">
              <a:lnSpc>
                <a:spcPct val="100000"/>
              </a:lnSpc>
              <a:spcBef>
                <a:spcPts val="0"/>
              </a:spcBef>
              <a:spcAft>
                <a:spcPts val="0"/>
              </a:spcAft>
              <a:buClrTx/>
              <a:buSzTx/>
              <a:buFontTx/>
              <a:buNone/>
              <a:tabLst/>
              <a:defRPr/>
            </a:pPr>
            <a:endParaRPr lang="en-US" sz="2400" b="1" spc="-20" dirty="0">
              <a:solidFill>
                <a:srgbClr val="FFFFFF"/>
              </a:solidFill>
              <a:latin typeface="Arial" panose="020B0604020202020204" pitchFamily="34" charset="0"/>
              <a:ea typeface="Verdana" panose="020B0604030504040204" pitchFamily="34" charset="0"/>
              <a:cs typeface="Arial" panose="020B0604020202020204" pitchFamily="34" charset="0"/>
            </a:endParaRPr>
          </a:p>
          <a:p>
            <a:pPr marL="0" marR="0" lvl="0" indent="0" algn="l" defTabSz="914217" rtl="0" eaLnBrk="1" fontAlgn="auto" latinLnBrk="0" hangingPunct="1">
              <a:lnSpc>
                <a:spcPct val="100000"/>
              </a:lnSpc>
              <a:spcBef>
                <a:spcPts val="0"/>
              </a:spcBef>
              <a:spcAft>
                <a:spcPts val="0"/>
              </a:spcAft>
              <a:buClrTx/>
              <a:buSzTx/>
              <a:buFontTx/>
              <a:buNone/>
              <a:tabLst/>
              <a:defRPr/>
            </a:pPr>
            <a:endParaRPr lang="lv-LV" sz="2400" b="1" spc="-20" dirty="0">
              <a:solidFill>
                <a:srgbClr val="FFFFFF"/>
              </a:solidFill>
              <a:latin typeface="Arial" panose="020B0604020202020204" pitchFamily="34" charset="0"/>
              <a:ea typeface="Verdana" panose="020B0604030504040204" pitchFamily="34" charset="0"/>
              <a:cs typeface="Arial" panose="020B0604020202020204" pitchFamily="34" charset="0"/>
            </a:endParaRPr>
          </a:p>
          <a:p>
            <a:pPr marL="0" marR="0" lvl="0" indent="0" algn="l" defTabSz="914217" rtl="0" eaLnBrk="1" fontAlgn="auto" latinLnBrk="0" hangingPunct="1">
              <a:lnSpc>
                <a:spcPct val="100000"/>
              </a:lnSpc>
              <a:spcBef>
                <a:spcPts val="0"/>
              </a:spcBef>
              <a:spcAft>
                <a:spcPts val="0"/>
              </a:spcAft>
              <a:buClrTx/>
              <a:buSzTx/>
              <a:buFontTx/>
              <a:buNone/>
              <a:tabLst/>
              <a:defRPr/>
            </a:pPr>
            <a:endParaRPr lang="lv-LV" sz="2400" b="1" spc="-20" dirty="0">
              <a:solidFill>
                <a:srgbClr val="FFFFFF"/>
              </a:solidFill>
              <a:latin typeface="Arial" panose="020B0604020202020204" pitchFamily="34" charset="0"/>
              <a:ea typeface="Verdana" panose="020B0604030504040204" pitchFamily="34" charset="0"/>
              <a:cs typeface="Arial" panose="020B0604020202020204" pitchFamily="34" charset="0"/>
            </a:endParaRPr>
          </a:p>
          <a:p>
            <a:endParaRPr lang="lv-LV" dirty="0"/>
          </a:p>
        </p:txBody>
      </p:sp>
      <p:sp>
        <p:nvSpPr>
          <p:cNvPr id="4" name="Slaida numura vietturis 3"/>
          <p:cNvSpPr>
            <a:spLocks noGrp="1"/>
          </p:cNvSpPr>
          <p:nvPr>
            <p:ph type="sldNum" sz="quarter" idx="5"/>
          </p:nvPr>
        </p:nvSpPr>
        <p:spPr/>
        <p:txBody>
          <a:bodyPr/>
          <a:lstStyle/>
          <a:p>
            <a:pPr marL="0" marR="0" lvl="0" indent="0" algn="r" defTabSz="1828434" rtl="0" eaLnBrk="1" fontAlgn="auto" latinLnBrk="0" hangingPunct="1">
              <a:lnSpc>
                <a:spcPct val="100000"/>
              </a:lnSpc>
              <a:spcBef>
                <a:spcPts val="0"/>
              </a:spcBef>
              <a:spcAft>
                <a:spcPts val="0"/>
              </a:spcAft>
              <a:buClrTx/>
              <a:buSzTx/>
              <a:buFontTx/>
              <a:buNone/>
              <a:tabLst/>
              <a:defRPr/>
            </a:pPr>
            <a:fld id="{006BE02D-20C0-F840-AFAC-BEA99C74FDC2}" type="slidenum">
              <a:rPr kumimoji="0" lang="en-US" sz="1200" b="0" i="0" u="none" strike="noStrike" kern="1200" cap="none" spc="0" normalizeH="0" baseline="0" noProof="0" smtClean="0">
                <a:ln>
                  <a:noFill/>
                </a:ln>
                <a:solidFill>
                  <a:prstClr val="black"/>
                </a:solidFill>
                <a:effectLst/>
                <a:uLnTx/>
                <a:uFillTx/>
                <a:latin typeface="Source Sans 3" panose="020B0303030403020204" pitchFamily="34" charset="0"/>
                <a:ea typeface="+mn-ea"/>
                <a:cs typeface="+mn-cs"/>
              </a:rPr>
              <a:pPr marL="0" marR="0" lvl="0" indent="0" algn="r" defTabSz="1828434"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Source Sans 3" panose="020B0303030403020204" pitchFamily="34" charset="0"/>
              <a:ea typeface="+mn-ea"/>
              <a:cs typeface="+mn-cs"/>
            </a:endParaRPr>
          </a:p>
        </p:txBody>
      </p:sp>
    </p:spTree>
    <p:extLst>
      <p:ext uri="{BB962C8B-B14F-4D97-AF65-F5344CB8AC3E}">
        <p14:creationId xmlns:p14="http://schemas.microsoft.com/office/powerpoint/2010/main" val="9111887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9E259D-58C1-45B7-BA5E-59253FAB99BD}" type="slidenum">
              <a:rPr kumimoji="0" lang="lv-LV"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lv-LV"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0281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9E259D-58C1-45B7-BA5E-59253FAB99BD}" type="slidenum">
              <a:rPr kumimoji="0" lang="lv-LV"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lv-LV"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0180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9E259D-58C1-45B7-BA5E-59253FAB99BD}" type="slidenum">
              <a:rPr kumimoji="0" lang="lv-LV"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lv-LV"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382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9E259D-58C1-45B7-BA5E-59253FAB99BD}" type="slidenum">
              <a:rPr kumimoji="0" lang="lv-LV"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lv-LV"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8485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err="1"/>
              <a:t>Precizs</a:t>
            </a:r>
            <a:r>
              <a:rPr lang="lv-LV" dirty="0"/>
              <a:t> teksts</a:t>
            </a:r>
          </a:p>
        </p:txBody>
      </p:sp>
      <p:sp>
        <p:nvSpPr>
          <p:cNvPr id="4" name="Slaida numura vietturis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9E259D-58C1-45B7-BA5E-59253FAB99BD}" type="slidenum">
              <a:rPr kumimoji="0" lang="lv-LV"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lv-LV"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0258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9E259D-58C1-45B7-BA5E-59253FAB99BD}" type="slidenum">
              <a:rPr kumimoji="0" lang="lv-LV"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lv-LV"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9380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6479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roblem 09">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BED3007-3BB9-F247-B01F-1502B74B1360}"/>
              </a:ext>
            </a:extLst>
          </p:cNvPr>
          <p:cNvSpPr>
            <a:spLocks noGrp="1"/>
          </p:cNvSpPr>
          <p:nvPr>
            <p:ph type="pic" sz="quarter" idx="10"/>
          </p:nvPr>
        </p:nvSpPr>
        <p:spPr>
          <a:xfrm>
            <a:off x="0" y="0"/>
            <a:ext cx="9264947" cy="6858000"/>
          </a:xfrm>
          <a:prstGeom prst="rtTriangle">
            <a:avLst/>
          </a:prstGeom>
          <a:solidFill>
            <a:schemeClr val="bg1">
              <a:lumMod val="95000"/>
            </a:schemeClr>
          </a:solidFill>
        </p:spPr>
        <p:txBody>
          <a:bodyPr wrap="square" anchor="ctr">
            <a:noAutofit/>
          </a:bodyPr>
          <a:lstStyle>
            <a:lvl1pPr marL="0" indent="0" algn="ctr">
              <a:buNone/>
              <a:defRPr/>
            </a:lvl1pPr>
          </a:lstStyle>
          <a:p>
            <a:endParaRPr lang="en-US" dirty="0"/>
          </a:p>
        </p:txBody>
      </p:sp>
    </p:spTree>
    <p:extLst>
      <p:ext uri="{BB962C8B-B14F-4D97-AF65-F5344CB8AC3E}">
        <p14:creationId xmlns:p14="http://schemas.microsoft.com/office/powerpoint/2010/main" val="949164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Virsraksta slaids">
    <p:spTree>
      <p:nvGrpSpPr>
        <p:cNvPr id="1" name=""/>
        <p:cNvGrpSpPr/>
        <p:nvPr/>
      </p:nvGrpSpPr>
      <p:grpSpPr>
        <a:xfrm>
          <a:off x="0" y="0"/>
          <a:ext cx="0" cy="0"/>
          <a:chOff x="0" y="0"/>
          <a:chExt cx="0" cy="0"/>
        </a:xfrm>
      </p:grpSpPr>
      <p:sp>
        <p:nvSpPr>
          <p:cNvPr id="10" name="Rectangle 9"/>
          <p:cNvSpPr/>
          <p:nvPr/>
        </p:nvSpPr>
        <p:spPr>
          <a:xfrm>
            <a:off x="0" y="1"/>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1"/>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4999" spc="200" baseline="0"/>
            </a:lvl1pPr>
          </a:lstStyle>
          <a:p>
            <a:r>
              <a:rPr lang="lv-LV"/>
              <a:t>Rediģēt šablona virsraksta stilu</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086" indent="0" algn="ctr">
              <a:buNone/>
              <a:defRPr sz="1800"/>
            </a:lvl2pPr>
            <a:lvl3pPr marL="914172" indent="0" algn="ctr">
              <a:buNone/>
              <a:defRPr sz="1800"/>
            </a:lvl3pPr>
            <a:lvl4pPr marL="1371257" indent="0" algn="ctr">
              <a:buNone/>
              <a:defRPr sz="1800"/>
            </a:lvl4pPr>
            <a:lvl5pPr marL="1828343" indent="0" algn="ctr">
              <a:buNone/>
              <a:defRPr sz="1800"/>
            </a:lvl5pPr>
            <a:lvl6pPr marL="2285429" indent="0" algn="ctr">
              <a:buNone/>
              <a:defRPr sz="1800"/>
            </a:lvl6pPr>
            <a:lvl7pPr marL="2742514" indent="0" algn="ctr">
              <a:buNone/>
              <a:defRPr sz="1800"/>
            </a:lvl7pPr>
            <a:lvl8pPr marL="3199600" indent="0" algn="ctr">
              <a:buNone/>
              <a:defRPr sz="1800"/>
            </a:lvl8pPr>
            <a:lvl9pPr marL="3656686" indent="0" algn="ctr">
              <a:buNone/>
              <a:defRPr sz="1800"/>
            </a:lvl9pPr>
          </a:lstStyle>
          <a:p>
            <a:r>
              <a:rPr lang="lv-LV"/>
              <a:t>Noklikšķiniet, lai rediģētu šablona apakšvirsraksta stilu</a:t>
            </a:r>
            <a:endParaRPr lang="en-US" dirty="0"/>
          </a:p>
        </p:txBody>
      </p:sp>
      <p:sp>
        <p:nvSpPr>
          <p:cNvPr id="4" name="Date Placeholder 3"/>
          <p:cNvSpPr>
            <a:spLocks noGrp="1"/>
          </p:cNvSpPr>
          <p:nvPr>
            <p:ph type="dt" sz="half" idx="10"/>
          </p:nvPr>
        </p:nvSpPr>
        <p:spPr/>
        <p:txBody>
          <a:bodyPr/>
          <a:lstStyle>
            <a:lvl1pPr algn="l">
              <a:defRPr/>
            </a:lvl1p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66872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t>Rediģēt šablona virsraksta stilu</a:t>
            </a:r>
            <a:endParaRPr lang="en-US" dirty="0"/>
          </a:p>
        </p:txBody>
      </p:sp>
      <p:sp>
        <p:nvSpPr>
          <p:cNvPr id="3" name="Content Placeholder 2"/>
          <p:cNvSpPr>
            <a:spLocks noGrp="1"/>
          </p:cNvSpPr>
          <p:nvPr>
            <p:ph idx="1"/>
          </p:nvPr>
        </p:nvSpPr>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8115286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Sadaļas galvene">
    <p:spTree>
      <p:nvGrpSpPr>
        <p:cNvPr id="1" name=""/>
        <p:cNvGrpSpPr/>
        <p:nvPr/>
      </p:nvGrpSpPr>
      <p:grpSpPr>
        <a:xfrm>
          <a:off x="0" y="0"/>
          <a:ext cx="0" cy="0"/>
          <a:chOff x="0" y="0"/>
          <a:chExt cx="0" cy="0"/>
        </a:xfrm>
      </p:grpSpPr>
      <p:sp>
        <p:nvSpPr>
          <p:cNvPr id="9" name="Rectangle 8"/>
          <p:cNvSpPr/>
          <p:nvPr/>
        </p:nvSpPr>
        <p:spPr>
          <a:xfrm>
            <a:off x="0" y="1"/>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1"/>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4999" b="0" spc="200" baseline="0"/>
            </a:lvl1pPr>
          </a:lstStyle>
          <a:p>
            <a:r>
              <a:rPr lang="lv-LV"/>
              <a:t>Rediģēt šablona virsraksta stilu</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086" indent="0">
              <a:buNone/>
              <a:defRPr sz="1800">
                <a:solidFill>
                  <a:schemeClr val="tx1">
                    <a:tint val="75000"/>
                  </a:schemeClr>
                </a:solidFill>
              </a:defRPr>
            </a:lvl2pPr>
            <a:lvl3pPr marL="914172" indent="0">
              <a:buNone/>
              <a:defRPr sz="1600">
                <a:solidFill>
                  <a:schemeClr val="tx1">
                    <a:tint val="75000"/>
                  </a:schemeClr>
                </a:solidFill>
              </a:defRPr>
            </a:lvl3pPr>
            <a:lvl4pPr marL="1371257" indent="0">
              <a:buNone/>
              <a:defRPr sz="1400">
                <a:solidFill>
                  <a:schemeClr val="tx1">
                    <a:tint val="75000"/>
                  </a:schemeClr>
                </a:solidFill>
              </a:defRPr>
            </a:lvl4pPr>
            <a:lvl5pPr marL="1828343" indent="0">
              <a:buNone/>
              <a:defRPr sz="1400">
                <a:solidFill>
                  <a:schemeClr val="tx1">
                    <a:tint val="75000"/>
                  </a:schemeClr>
                </a:solidFill>
              </a:defRPr>
            </a:lvl5pPr>
            <a:lvl6pPr marL="2285429" indent="0">
              <a:buNone/>
              <a:defRPr sz="1400">
                <a:solidFill>
                  <a:schemeClr val="tx1">
                    <a:tint val="75000"/>
                  </a:schemeClr>
                </a:solidFill>
              </a:defRPr>
            </a:lvl6pPr>
            <a:lvl7pPr marL="2742514" indent="0">
              <a:buNone/>
              <a:defRPr sz="1400">
                <a:solidFill>
                  <a:schemeClr val="tx1">
                    <a:tint val="75000"/>
                  </a:schemeClr>
                </a:solidFill>
              </a:defRPr>
            </a:lvl7pPr>
            <a:lvl8pPr marL="3199600" indent="0">
              <a:buNone/>
              <a:defRPr sz="1400">
                <a:solidFill>
                  <a:schemeClr val="tx1">
                    <a:tint val="75000"/>
                  </a:schemeClr>
                </a:solidFill>
              </a:defRPr>
            </a:lvl8pPr>
            <a:lvl9pPr marL="3656686" indent="0">
              <a:buNone/>
              <a:defRPr sz="1400">
                <a:solidFill>
                  <a:schemeClr val="tx1">
                    <a:tint val="75000"/>
                  </a:schemeClr>
                </a:solidFill>
              </a:defRPr>
            </a:lvl9pPr>
          </a:lstStyle>
          <a:p>
            <a:pPr lvl="0"/>
            <a:r>
              <a:rPr lang="lv-LV"/>
              <a:t>Rediģēt šablona teksta stilus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11938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Divi satura bloki">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lv-LV"/>
              <a:t>Rediģēt šablona virsraksta stilu</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4254207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lv-LV"/>
              <a:t>Rediģēt šablona virsraksta stilu</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086" indent="0">
              <a:buNone/>
              <a:defRPr sz="2000" b="1"/>
            </a:lvl2pPr>
            <a:lvl3pPr marL="914172" indent="0">
              <a:buNone/>
              <a:defRPr sz="1800" b="1"/>
            </a:lvl3pPr>
            <a:lvl4pPr marL="1371257" indent="0">
              <a:buNone/>
              <a:defRPr sz="1600" b="1"/>
            </a:lvl4pPr>
            <a:lvl5pPr marL="1828343" indent="0">
              <a:buNone/>
              <a:defRPr sz="1600" b="1"/>
            </a:lvl5pPr>
            <a:lvl6pPr marL="2285429" indent="0">
              <a:buNone/>
              <a:defRPr sz="1600" b="1"/>
            </a:lvl6pPr>
            <a:lvl7pPr marL="2742514" indent="0">
              <a:buNone/>
              <a:defRPr sz="1600" b="1"/>
            </a:lvl7pPr>
            <a:lvl8pPr marL="3199600" indent="0">
              <a:buNone/>
              <a:defRPr sz="1600" b="1"/>
            </a:lvl8pPr>
            <a:lvl9pPr marL="3656686" indent="0">
              <a:buNone/>
              <a:defRPr sz="1600" b="1"/>
            </a:lvl9pPr>
          </a:lstStyle>
          <a:p>
            <a:pPr lvl="0"/>
            <a:r>
              <a:rPr lang="lv-LV"/>
              <a:t>Rediģēt šablona teksta stilus</a:t>
            </a:r>
          </a:p>
        </p:txBody>
      </p:sp>
      <p:sp>
        <p:nvSpPr>
          <p:cNvPr id="4" name="Content Placeholder 3"/>
          <p:cNvSpPr>
            <a:spLocks noGrp="1"/>
          </p:cNvSpPr>
          <p:nvPr>
            <p:ph sz="half" idx="2"/>
          </p:nvPr>
        </p:nvSpPr>
        <p:spPr>
          <a:xfrm>
            <a:off x="1024128" y="2967788"/>
            <a:ext cx="4754880" cy="3341572"/>
          </a:xfrm>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086" indent="0">
              <a:buNone/>
              <a:defRPr sz="2000" b="1"/>
            </a:lvl2pPr>
            <a:lvl3pPr marL="914172" indent="0">
              <a:buNone/>
              <a:defRPr sz="1800" b="1"/>
            </a:lvl3pPr>
            <a:lvl4pPr marL="1371257" indent="0">
              <a:buNone/>
              <a:defRPr sz="1600" b="1"/>
            </a:lvl4pPr>
            <a:lvl5pPr marL="1828343" indent="0">
              <a:buNone/>
              <a:defRPr sz="1600" b="1"/>
            </a:lvl5pPr>
            <a:lvl6pPr marL="2285429" indent="0">
              <a:buNone/>
              <a:defRPr sz="1600" b="1"/>
            </a:lvl6pPr>
            <a:lvl7pPr marL="2742514" indent="0">
              <a:buNone/>
              <a:defRPr sz="1600" b="1"/>
            </a:lvl7pPr>
            <a:lvl8pPr marL="3199600" indent="0">
              <a:buNone/>
              <a:defRPr sz="1600" b="1"/>
            </a:lvl8pPr>
            <a:lvl9pPr marL="3656686" indent="0">
              <a:buNone/>
              <a:defRPr sz="1600" b="1"/>
            </a:lvl9pPr>
          </a:lstStyle>
          <a:p>
            <a:pPr marL="0" lvl="0" indent="0" algn="l" defTabSz="914172" rtl="0" eaLnBrk="1" latinLnBrk="0" hangingPunct="1">
              <a:lnSpc>
                <a:spcPct val="90000"/>
              </a:lnSpc>
              <a:spcBef>
                <a:spcPts val="1800"/>
              </a:spcBef>
              <a:buNone/>
            </a:pPr>
            <a:r>
              <a:rPr lang="lv-LV"/>
              <a:t>Rediģēt šablona teksta stilus</a:t>
            </a:r>
          </a:p>
        </p:txBody>
      </p:sp>
      <p:sp>
        <p:nvSpPr>
          <p:cNvPr id="6" name="Content Placeholder 5"/>
          <p:cNvSpPr>
            <a:spLocks noGrp="1"/>
          </p:cNvSpPr>
          <p:nvPr>
            <p:ph sz="quarter" idx="4"/>
          </p:nvPr>
        </p:nvSpPr>
        <p:spPr>
          <a:xfrm>
            <a:off x="5990888" y="2967788"/>
            <a:ext cx="4754880" cy="3341572"/>
          </a:xfrm>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41570529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t>Rediģēt šablona virsraksta stilu</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158136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Tukš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5655143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3999"/>
            </a:lvl1pPr>
          </a:lstStyle>
          <a:p>
            <a:r>
              <a:rPr lang="lv-LV"/>
              <a:t>Rediģēt šablona virsraksta stilu</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086" indent="0">
              <a:buNone/>
              <a:defRPr sz="1200"/>
            </a:lvl2pPr>
            <a:lvl3pPr marL="914172" indent="0">
              <a:buNone/>
              <a:defRPr sz="1000"/>
            </a:lvl3pPr>
            <a:lvl4pPr marL="1371257" indent="0">
              <a:buNone/>
              <a:defRPr sz="900"/>
            </a:lvl4pPr>
            <a:lvl5pPr marL="1828343" indent="0">
              <a:buNone/>
              <a:defRPr sz="900"/>
            </a:lvl5pPr>
            <a:lvl6pPr marL="2285429" indent="0">
              <a:buNone/>
              <a:defRPr sz="900"/>
            </a:lvl6pPr>
            <a:lvl7pPr marL="2742514" indent="0">
              <a:buNone/>
              <a:defRPr sz="900"/>
            </a:lvl7pPr>
            <a:lvl8pPr marL="3199600" indent="0">
              <a:buNone/>
              <a:defRPr sz="900"/>
            </a:lvl8pPr>
            <a:lvl9pPr marL="3656686" indent="0">
              <a:buNone/>
              <a:defRPr sz="900"/>
            </a:lvl9pPr>
          </a:lstStyle>
          <a:p>
            <a:pPr lvl="0"/>
            <a:r>
              <a:rPr lang="lv-LV"/>
              <a:t>Rediģēt šablona teksta stilus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7756838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picTx" preserve="1">
  <p:cSld name="Attēls ar parakstu">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4999" spc="200" baseline="0"/>
            </a:lvl1pPr>
          </a:lstStyle>
          <a:p>
            <a:r>
              <a:rPr lang="lv-LV"/>
              <a:t>Rediģēt šablona virsraksta stilu</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199"/>
            </a:lvl1pPr>
            <a:lvl2pPr marL="457086" indent="0">
              <a:buNone/>
              <a:defRPr sz="2800"/>
            </a:lvl2pPr>
            <a:lvl3pPr marL="914172" indent="0">
              <a:buNone/>
              <a:defRPr sz="2400"/>
            </a:lvl3pPr>
            <a:lvl4pPr marL="1371257" indent="0">
              <a:buNone/>
              <a:defRPr sz="2000"/>
            </a:lvl4pPr>
            <a:lvl5pPr marL="1828343" indent="0">
              <a:buNone/>
              <a:defRPr sz="2000"/>
            </a:lvl5pPr>
            <a:lvl6pPr marL="2285429" indent="0">
              <a:buNone/>
              <a:defRPr sz="2000"/>
            </a:lvl6pPr>
            <a:lvl7pPr marL="2742514" indent="0">
              <a:buNone/>
              <a:defRPr sz="2000"/>
            </a:lvl7pPr>
            <a:lvl8pPr marL="3199600" indent="0">
              <a:buNone/>
              <a:defRPr sz="2000"/>
            </a:lvl8pPr>
            <a:lvl9pPr marL="3656686" indent="0">
              <a:buNone/>
              <a:defRPr sz="2000"/>
            </a:lvl9pPr>
          </a:lstStyle>
          <a:p>
            <a:r>
              <a:rPr lang="lv-LV"/>
              <a:t>Noklikšķiniet uz ikonas, lai pievienotu attēlu</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086" indent="0">
              <a:buNone/>
              <a:defRPr sz="1400"/>
            </a:lvl2pPr>
            <a:lvl3pPr marL="914172" indent="0">
              <a:buNone/>
              <a:defRPr sz="1200"/>
            </a:lvl3pPr>
            <a:lvl4pPr marL="1371257" indent="0">
              <a:buNone/>
              <a:defRPr sz="1000"/>
            </a:lvl4pPr>
            <a:lvl5pPr marL="1828343" indent="0">
              <a:buNone/>
              <a:defRPr sz="1000"/>
            </a:lvl5pPr>
            <a:lvl6pPr marL="2285429" indent="0">
              <a:buNone/>
              <a:defRPr sz="1000"/>
            </a:lvl6pPr>
            <a:lvl7pPr marL="2742514" indent="0">
              <a:buNone/>
              <a:defRPr sz="1000"/>
            </a:lvl7pPr>
            <a:lvl8pPr marL="3199600" indent="0">
              <a:buNone/>
              <a:defRPr sz="1000"/>
            </a:lvl8pPr>
            <a:lvl9pPr marL="3656686" indent="0">
              <a:buNone/>
              <a:defRPr sz="1000"/>
            </a:lvl9pPr>
          </a:lstStyle>
          <a:p>
            <a:pPr lvl="0"/>
            <a:r>
              <a:rPr lang="lv-LV"/>
              <a:t>Rediģēt šablona teksta stilus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4212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oblem 01">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2352F0C8-485A-FF4B-A4C6-67F6F149976C}"/>
              </a:ext>
            </a:extLst>
          </p:cNvPr>
          <p:cNvSpPr>
            <a:spLocks noGrp="1"/>
          </p:cNvSpPr>
          <p:nvPr>
            <p:ph type="pic" sz="quarter" idx="10"/>
          </p:nvPr>
        </p:nvSpPr>
        <p:spPr>
          <a:xfrm>
            <a:off x="0" y="0"/>
            <a:ext cx="5108926" cy="6858000"/>
          </a:xfrm>
          <a:custGeom>
            <a:avLst/>
            <a:gdLst>
              <a:gd name="connsiteX0" fmla="*/ 0 w 10215191"/>
              <a:gd name="connsiteY0" fmla="*/ 0 h 13716000"/>
              <a:gd name="connsiteX1" fmla="*/ 3287179 w 10215191"/>
              <a:gd name="connsiteY1" fmla="*/ 0 h 13716000"/>
              <a:gd name="connsiteX2" fmla="*/ 3291721 w 10215191"/>
              <a:gd name="connsiteY2" fmla="*/ 0 h 13716000"/>
              <a:gd name="connsiteX3" fmla="*/ 3357150 w 10215191"/>
              <a:gd name="connsiteY3" fmla="*/ 0 h 13716000"/>
              <a:gd name="connsiteX4" fmla="*/ 3357150 w 10215191"/>
              <a:gd name="connsiteY4" fmla="*/ 616 h 13716000"/>
              <a:gd name="connsiteX5" fmla="*/ 3551651 w 10215191"/>
              <a:gd name="connsiteY5" fmla="*/ 2445 h 13716000"/>
              <a:gd name="connsiteX6" fmla="*/ 8630593 w 10215191"/>
              <a:gd name="connsiteY6" fmla="*/ 2473603 h 13716000"/>
              <a:gd name="connsiteX7" fmla="*/ 9220109 w 10215191"/>
              <a:gd name="connsiteY7" fmla="*/ 10415788 h 13716000"/>
              <a:gd name="connsiteX8" fmla="*/ 3510257 w 10215191"/>
              <a:gd name="connsiteY8" fmla="*/ 13714729 h 13716000"/>
              <a:gd name="connsiteX9" fmla="*/ 3357150 w 10215191"/>
              <a:gd name="connsiteY9" fmla="*/ 13715148 h 13716000"/>
              <a:gd name="connsiteX10" fmla="*/ 3357150 w 10215191"/>
              <a:gd name="connsiteY10" fmla="*/ 13716000 h 13716000"/>
              <a:gd name="connsiteX11" fmla="*/ 0 w 10215191"/>
              <a:gd name="connsiteY11" fmla="*/ 137160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15191" h="13716000">
                <a:moveTo>
                  <a:pt x="0" y="0"/>
                </a:moveTo>
                <a:lnTo>
                  <a:pt x="3287179" y="0"/>
                </a:lnTo>
                <a:lnTo>
                  <a:pt x="3291721" y="0"/>
                </a:lnTo>
                <a:lnTo>
                  <a:pt x="3357150" y="0"/>
                </a:lnTo>
                <a:lnTo>
                  <a:pt x="3357150" y="616"/>
                </a:lnTo>
                <a:lnTo>
                  <a:pt x="3551651" y="2445"/>
                </a:lnTo>
                <a:cubicBezTo>
                  <a:pt x="5480388" y="57684"/>
                  <a:pt x="7344267" y="926442"/>
                  <a:pt x="8630593" y="2473603"/>
                </a:cubicBezTo>
                <a:cubicBezTo>
                  <a:pt x="10501613" y="4724020"/>
                  <a:pt x="10738377" y="7913799"/>
                  <a:pt x="9220109" y="10415788"/>
                </a:cubicBezTo>
                <a:cubicBezTo>
                  <a:pt x="7986516" y="12448653"/>
                  <a:pt x="5815207" y="13663476"/>
                  <a:pt x="3510257" y="13714729"/>
                </a:cubicBezTo>
                <a:lnTo>
                  <a:pt x="3357150" y="13715148"/>
                </a:lnTo>
                <a:lnTo>
                  <a:pt x="3357150" y="13716000"/>
                </a:lnTo>
                <a:lnTo>
                  <a:pt x="0" y="13716000"/>
                </a:lnTo>
                <a:close/>
              </a:path>
            </a:pathLst>
          </a:custGeom>
          <a:solidFill>
            <a:schemeClr val="bg1">
              <a:lumMod val="95000"/>
            </a:schemeClr>
          </a:solidFill>
        </p:spPr>
        <p:txBody>
          <a:bodyPr wrap="square" anchor="ctr">
            <a:noAutofit/>
          </a:bodyPr>
          <a:lstStyle>
            <a:lvl1pPr marL="0" indent="0" algn="ctr">
              <a:buNone/>
              <a:defRPr/>
            </a:lvl1pPr>
          </a:lstStyle>
          <a:p>
            <a:endParaRPr lang="en-US"/>
          </a:p>
        </p:txBody>
      </p:sp>
    </p:spTree>
    <p:extLst>
      <p:ext uri="{BB962C8B-B14F-4D97-AF65-F5344CB8AC3E}">
        <p14:creationId xmlns:p14="http://schemas.microsoft.com/office/powerpoint/2010/main" val="8020464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t>Rediģēt šablona virsraksta stilu</a:t>
            </a:r>
            <a:endParaRPr lang="en-US" dirty="0"/>
          </a:p>
        </p:txBody>
      </p:sp>
      <p:sp>
        <p:nvSpPr>
          <p:cNvPr id="3" name="Vertical Text Placeholder 2"/>
          <p:cNvSpPr>
            <a:spLocks noGrp="1"/>
          </p:cNvSpPr>
          <p:nvPr>
            <p:ph type="body" orient="vert" idx="1"/>
          </p:nvPr>
        </p:nvSpPr>
        <p:spPr/>
        <p:txBody>
          <a:bodyPr vert="eaVert"/>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1662284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itleAndTx" preserve="1">
  <p:cSld name="Vertikāls virsraksts un tekst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lv-LV"/>
              <a:t>Rediģēt šablona virsraksta stilu</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86137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am Slides 3">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F4494060-C380-4743-882C-0A5DE00684D6}"/>
              </a:ext>
            </a:extLst>
          </p:cNvPr>
          <p:cNvSpPr>
            <a:spLocks noGrp="1"/>
          </p:cNvSpPr>
          <p:nvPr>
            <p:ph type="pic" sz="quarter" idx="10"/>
          </p:nvPr>
        </p:nvSpPr>
        <p:spPr>
          <a:xfrm>
            <a:off x="2942169" y="671892"/>
            <a:ext cx="1279589" cy="1276510"/>
          </a:xfrm>
          <a:custGeom>
            <a:avLst/>
            <a:gdLst>
              <a:gd name="connsiteX0" fmla="*/ 1279256 w 2558512"/>
              <a:gd name="connsiteY0" fmla="*/ 0 h 2553020"/>
              <a:gd name="connsiteX1" fmla="*/ 2558512 w 2558512"/>
              <a:gd name="connsiteY1" fmla="*/ 1275888 h 2553020"/>
              <a:gd name="connsiteX2" fmla="*/ 1279256 w 2558512"/>
              <a:gd name="connsiteY2" fmla="*/ 2553020 h 2553020"/>
              <a:gd name="connsiteX3" fmla="*/ 0 w 2558512"/>
              <a:gd name="connsiteY3" fmla="*/ 1275888 h 2553020"/>
              <a:gd name="connsiteX4" fmla="*/ 1279256 w 2558512"/>
              <a:gd name="connsiteY4" fmla="*/ 0 h 2553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8512" h="2553020">
                <a:moveTo>
                  <a:pt x="1279256" y="0"/>
                </a:moveTo>
                <a:cubicBezTo>
                  <a:pt x="1986214" y="0"/>
                  <a:pt x="2558512" y="571349"/>
                  <a:pt x="2558512" y="1275888"/>
                </a:cubicBezTo>
                <a:cubicBezTo>
                  <a:pt x="2558512" y="1980427"/>
                  <a:pt x="1986214" y="2553020"/>
                  <a:pt x="1279256" y="2553020"/>
                </a:cubicBezTo>
                <a:cubicBezTo>
                  <a:pt x="572299" y="2553020"/>
                  <a:pt x="0" y="1980427"/>
                  <a:pt x="0" y="1275888"/>
                </a:cubicBezTo>
                <a:cubicBezTo>
                  <a:pt x="0" y="571349"/>
                  <a:pt x="572299" y="0"/>
                  <a:pt x="1279256" y="0"/>
                </a:cubicBezTo>
                <a:close/>
              </a:path>
            </a:pathLst>
          </a:custGeom>
          <a:solidFill>
            <a:schemeClr val="bg2">
              <a:lumMod val="95000"/>
            </a:schemeClr>
          </a:solidFill>
        </p:spPr>
        <p:txBody>
          <a:bodyPr vert="horz" wrap="square" lIns="182843" tIns="91422" rIns="182843" bIns="91422" rtlCol="0" anchor="ctr">
            <a:noAutofit/>
          </a:bodyPr>
          <a:lstStyle>
            <a:lvl1pPr>
              <a:defRPr lang="en-US" sz="1200" dirty="0"/>
            </a:lvl1pPr>
          </a:lstStyle>
          <a:p>
            <a:pPr marL="0" marR="0" lvl="0" indent="0" algn="ctr" defTabSz="914217"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
        <p:nvSpPr>
          <p:cNvPr id="17" name="Picture Placeholder 16">
            <a:extLst>
              <a:ext uri="{FF2B5EF4-FFF2-40B4-BE49-F238E27FC236}">
                <a16:creationId xmlns:a16="http://schemas.microsoft.com/office/drawing/2014/main" id="{0AFA4560-46D1-443E-A160-E53C71601D2C}"/>
              </a:ext>
            </a:extLst>
          </p:cNvPr>
          <p:cNvSpPr>
            <a:spLocks noGrp="1"/>
          </p:cNvSpPr>
          <p:nvPr>
            <p:ph type="pic" sz="quarter" idx="11"/>
          </p:nvPr>
        </p:nvSpPr>
        <p:spPr>
          <a:xfrm>
            <a:off x="6148198" y="671892"/>
            <a:ext cx="1279589" cy="1276510"/>
          </a:xfrm>
          <a:custGeom>
            <a:avLst/>
            <a:gdLst>
              <a:gd name="connsiteX0" fmla="*/ 1279256 w 2558512"/>
              <a:gd name="connsiteY0" fmla="*/ 0 h 2553020"/>
              <a:gd name="connsiteX1" fmla="*/ 2558512 w 2558512"/>
              <a:gd name="connsiteY1" fmla="*/ 1275888 h 2553020"/>
              <a:gd name="connsiteX2" fmla="*/ 1279256 w 2558512"/>
              <a:gd name="connsiteY2" fmla="*/ 2553020 h 2553020"/>
              <a:gd name="connsiteX3" fmla="*/ 0 w 2558512"/>
              <a:gd name="connsiteY3" fmla="*/ 1275888 h 2553020"/>
              <a:gd name="connsiteX4" fmla="*/ 1279256 w 2558512"/>
              <a:gd name="connsiteY4" fmla="*/ 0 h 2553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8512" h="2553020">
                <a:moveTo>
                  <a:pt x="1279256" y="0"/>
                </a:moveTo>
                <a:cubicBezTo>
                  <a:pt x="1986213" y="0"/>
                  <a:pt x="2558512" y="571349"/>
                  <a:pt x="2558512" y="1275888"/>
                </a:cubicBezTo>
                <a:cubicBezTo>
                  <a:pt x="2558512" y="1980427"/>
                  <a:pt x="1986213" y="2553020"/>
                  <a:pt x="1279256" y="2553020"/>
                </a:cubicBezTo>
                <a:cubicBezTo>
                  <a:pt x="573546" y="2553020"/>
                  <a:pt x="0" y="1980427"/>
                  <a:pt x="0" y="1275888"/>
                </a:cubicBezTo>
                <a:cubicBezTo>
                  <a:pt x="0" y="571349"/>
                  <a:pt x="573546" y="0"/>
                  <a:pt x="1279256" y="0"/>
                </a:cubicBezTo>
                <a:close/>
              </a:path>
            </a:pathLst>
          </a:custGeom>
          <a:solidFill>
            <a:schemeClr val="bg2">
              <a:lumMod val="95000"/>
            </a:schemeClr>
          </a:solidFill>
        </p:spPr>
        <p:txBody>
          <a:bodyPr vert="horz" wrap="square" lIns="182843" tIns="91422" rIns="182843" bIns="91422" rtlCol="0" anchor="ctr">
            <a:noAutofit/>
          </a:bodyPr>
          <a:lstStyle>
            <a:lvl1pPr>
              <a:defRPr lang="en-US" sz="1200" dirty="0"/>
            </a:lvl1pPr>
          </a:lstStyle>
          <a:p>
            <a:pPr marL="0" marR="0" lvl="0" indent="0" algn="ctr" defTabSz="914217"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
        <p:nvSpPr>
          <p:cNvPr id="18" name="Picture Placeholder 17">
            <a:extLst>
              <a:ext uri="{FF2B5EF4-FFF2-40B4-BE49-F238E27FC236}">
                <a16:creationId xmlns:a16="http://schemas.microsoft.com/office/drawing/2014/main" id="{4072F29C-0BC5-4DE0-8AB0-95F89940D34F}"/>
              </a:ext>
            </a:extLst>
          </p:cNvPr>
          <p:cNvSpPr>
            <a:spLocks noGrp="1"/>
          </p:cNvSpPr>
          <p:nvPr>
            <p:ph type="pic" sz="quarter" idx="12"/>
          </p:nvPr>
        </p:nvSpPr>
        <p:spPr>
          <a:xfrm>
            <a:off x="9354223" y="671892"/>
            <a:ext cx="1276845" cy="1276510"/>
          </a:xfrm>
          <a:custGeom>
            <a:avLst/>
            <a:gdLst>
              <a:gd name="connsiteX0" fmla="*/ 1277134 w 2553024"/>
              <a:gd name="connsiteY0" fmla="*/ 0 h 2553020"/>
              <a:gd name="connsiteX1" fmla="*/ 2553024 w 2553024"/>
              <a:gd name="connsiteY1" fmla="*/ 1275888 h 2553020"/>
              <a:gd name="connsiteX2" fmla="*/ 1277134 w 2553024"/>
              <a:gd name="connsiteY2" fmla="*/ 2553020 h 2553020"/>
              <a:gd name="connsiteX3" fmla="*/ 0 w 2553024"/>
              <a:gd name="connsiteY3" fmla="*/ 1275888 h 2553020"/>
              <a:gd name="connsiteX4" fmla="*/ 1277134 w 2553024"/>
              <a:gd name="connsiteY4" fmla="*/ 0 h 2553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3024" h="2553020">
                <a:moveTo>
                  <a:pt x="1277134" y="0"/>
                </a:moveTo>
                <a:cubicBezTo>
                  <a:pt x="1981674" y="0"/>
                  <a:pt x="2553024" y="571349"/>
                  <a:pt x="2553024" y="1275888"/>
                </a:cubicBezTo>
                <a:cubicBezTo>
                  <a:pt x="2553024" y="1980427"/>
                  <a:pt x="1981674" y="2553020"/>
                  <a:pt x="1277134" y="2553020"/>
                </a:cubicBezTo>
                <a:cubicBezTo>
                  <a:pt x="571350" y="2553020"/>
                  <a:pt x="0" y="1980427"/>
                  <a:pt x="0" y="1275888"/>
                </a:cubicBezTo>
                <a:cubicBezTo>
                  <a:pt x="0" y="571349"/>
                  <a:pt x="571350" y="0"/>
                  <a:pt x="1277134" y="0"/>
                </a:cubicBezTo>
                <a:close/>
              </a:path>
            </a:pathLst>
          </a:custGeom>
          <a:solidFill>
            <a:schemeClr val="bg2">
              <a:lumMod val="95000"/>
            </a:schemeClr>
          </a:solidFill>
        </p:spPr>
        <p:txBody>
          <a:bodyPr vert="horz" wrap="square" lIns="182843" tIns="91422" rIns="182843" bIns="91422" rtlCol="0" anchor="ctr">
            <a:noAutofit/>
          </a:bodyPr>
          <a:lstStyle>
            <a:lvl1pPr>
              <a:defRPr lang="en-US" sz="1200" dirty="0"/>
            </a:lvl1pPr>
          </a:lstStyle>
          <a:p>
            <a:pPr marL="0" marR="0" lvl="0" indent="0" algn="ctr" defTabSz="914217"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
        <p:nvSpPr>
          <p:cNvPr id="19" name="Picture Placeholder 18">
            <a:extLst>
              <a:ext uri="{FF2B5EF4-FFF2-40B4-BE49-F238E27FC236}">
                <a16:creationId xmlns:a16="http://schemas.microsoft.com/office/drawing/2014/main" id="{9CFBFECE-AAA6-46A3-BA52-AC716AD26B6C}"/>
              </a:ext>
            </a:extLst>
          </p:cNvPr>
          <p:cNvSpPr>
            <a:spLocks noGrp="1"/>
          </p:cNvSpPr>
          <p:nvPr>
            <p:ph type="pic" sz="quarter" idx="13"/>
          </p:nvPr>
        </p:nvSpPr>
        <p:spPr>
          <a:xfrm>
            <a:off x="2942169" y="3530624"/>
            <a:ext cx="1279589" cy="1276510"/>
          </a:xfrm>
          <a:custGeom>
            <a:avLst/>
            <a:gdLst>
              <a:gd name="connsiteX0" fmla="*/ 1279256 w 2558512"/>
              <a:gd name="connsiteY0" fmla="*/ 0 h 2553020"/>
              <a:gd name="connsiteX1" fmla="*/ 2558512 w 2558512"/>
              <a:gd name="connsiteY1" fmla="*/ 1275888 h 2553020"/>
              <a:gd name="connsiteX2" fmla="*/ 1279256 w 2558512"/>
              <a:gd name="connsiteY2" fmla="*/ 2553020 h 2553020"/>
              <a:gd name="connsiteX3" fmla="*/ 0 w 2558512"/>
              <a:gd name="connsiteY3" fmla="*/ 1275888 h 2553020"/>
              <a:gd name="connsiteX4" fmla="*/ 1279256 w 2558512"/>
              <a:gd name="connsiteY4" fmla="*/ 0 h 2553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8512" h="2553020">
                <a:moveTo>
                  <a:pt x="1279256" y="0"/>
                </a:moveTo>
                <a:cubicBezTo>
                  <a:pt x="1986214" y="0"/>
                  <a:pt x="2558512" y="571349"/>
                  <a:pt x="2558512" y="1275888"/>
                </a:cubicBezTo>
                <a:cubicBezTo>
                  <a:pt x="2558512" y="1980427"/>
                  <a:pt x="1986214" y="2553020"/>
                  <a:pt x="1279256" y="2553020"/>
                </a:cubicBezTo>
                <a:cubicBezTo>
                  <a:pt x="572299" y="2553020"/>
                  <a:pt x="0" y="1980427"/>
                  <a:pt x="0" y="1275888"/>
                </a:cubicBezTo>
                <a:cubicBezTo>
                  <a:pt x="0" y="571349"/>
                  <a:pt x="572299" y="0"/>
                  <a:pt x="1279256" y="0"/>
                </a:cubicBezTo>
                <a:close/>
              </a:path>
            </a:pathLst>
          </a:custGeom>
          <a:solidFill>
            <a:schemeClr val="bg2">
              <a:lumMod val="95000"/>
            </a:schemeClr>
          </a:solidFill>
        </p:spPr>
        <p:txBody>
          <a:bodyPr vert="horz" wrap="square" lIns="182843" tIns="91422" rIns="182843" bIns="91422" rtlCol="0" anchor="ctr">
            <a:noAutofit/>
          </a:bodyPr>
          <a:lstStyle>
            <a:lvl1pPr>
              <a:defRPr lang="en-US" sz="1200" dirty="0"/>
            </a:lvl1pPr>
          </a:lstStyle>
          <a:p>
            <a:pPr marL="0" marR="0" lvl="0" indent="0" algn="ctr" defTabSz="914217"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
        <p:nvSpPr>
          <p:cNvPr id="20" name="Picture Placeholder 19">
            <a:extLst>
              <a:ext uri="{FF2B5EF4-FFF2-40B4-BE49-F238E27FC236}">
                <a16:creationId xmlns:a16="http://schemas.microsoft.com/office/drawing/2014/main" id="{B7F6E3EF-3519-4FD0-819D-9CE484C09909}"/>
              </a:ext>
            </a:extLst>
          </p:cNvPr>
          <p:cNvSpPr>
            <a:spLocks noGrp="1"/>
          </p:cNvSpPr>
          <p:nvPr>
            <p:ph type="pic" sz="quarter" idx="14"/>
          </p:nvPr>
        </p:nvSpPr>
        <p:spPr>
          <a:xfrm>
            <a:off x="6148198" y="3530624"/>
            <a:ext cx="1279589" cy="1276510"/>
          </a:xfrm>
          <a:custGeom>
            <a:avLst/>
            <a:gdLst>
              <a:gd name="connsiteX0" fmla="*/ 1279256 w 2558512"/>
              <a:gd name="connsiteY0" fmla="*/ 0 h 2553020"/>
              <a:gd name="connsiteX1" fmla="*/ 2558512 w 2558512"/>
              <a:gd name="connsiteY1" fmla="*/ 1275888 h 2553020"/>
              <a:gd name="connsiteX2" fmla="*/ 1279256 w 2558512"/>
              <a:gd name="connsiteY2" fmla="*/ 2553020 h 2553020"/>
              <a:gd name="connsiteX3" fmla="*/ 0 w 2558512"/>
              <a:gd name="connsiteY3" fmla="*/ 1275888 h 2553020"/>
              <a:gd name="connsiteX4" fmla="*/ 1279256 w 2558512"/>
              <a:gd name="connsiteY4" fmla="*/ 0 h 2553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8512" h="2553020">
                <a:moveTo>
                  <a:pt x="1279256" y="0"/>
                </a:moveTo>
                <a:cubicBezTo>
                  <a:pt x="1986213" y="0"/>
                  <a:pt x="2558512" y="571349"/>
                  <a:pt x="2558512" y="1275888"/>
                </a:cubicBezTo>
                <a:cubicBezTo>
                  <a:pt x="2558512" y="1980427"/>
                  <a:pt x="1986213" y="2553020"/>
                  <a:pt x="1279256" y="2553020"/>
                </a:cubicBezTo>
                <a:cubicBezTo>
                  <a:pt x="573546" y="2553020"/>
                  <a:pt x="0" y="1980427"/>
                  <a:pt x="0" y="1275888"/>
                </a:cubicBezTo>
                <a:cubicBezTo>
                  <a:pt x="0" y="571349"/>
                  <a:pt x="573546" y="0"/>
                  <a:pt x="1279256" y="0"/>
                </a:cubicBezTo>
                <a:close/>
              </a:path>
            </a:pathLst>
          </a:custGeom>
          <a:solidFill>
            <a:schemeClr val="bg2">
              <a:lumMod val="95000"/>
            </a:schemeClr>
          </a:solidFill>
        </p:spPr>
        <p:txBody>
          <a:bodyPr vert="horz" wrap="square" lIns="182843" tIns="91422" rIns="182843" bIns="91422" rtlCol="0" anchor="ctr">
            <a:noAutofit/>
          </a:bodyPr>
          <a:lstStyle>
            <a:lvl1pPr>
              <a:defRPr lang="en-US" sz="1200" dirty="0"/>
            </a:lvl1pPr>
          </a:lstStyle>
          <a:p>
            <a:pPr marL="0" marR="0" lvl="0" indent="0" algn="ctr" defTabSz="914217"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
        <p:nvSpPr>
          <p:cNvPr id="21" name="Picture Placeholder 20">
            <a:extLst>
              <a:ext uri="{FF2B5EF4-FFF2-40B4-BE49-F238E27FC236}">
                <a16:creationId xmlns:a16="http://schemas.microsoft.com/office/drawing/2014/main" id="{AD3BC5D8-DC7D-42F6-8659-DC01C79BC777}"/>
              </a:ext>
            </a:extLst>
          </p:cNvPr>
          <p:cNvSpPr>
            <a:spLocks noGrp="1"/>
          </p:cNvSpPr>
          <p:nvPr>
            <p:ph type="pic" sz="quarter" idx="15"/>
          </p:nvPr>
        </p:nvSpPr>
        <p:spPr>
          <a:xfrm>
            <a:off x="9354223" y="3530624"/>
            <a:ext cx="1276845" cy="1276510"/>
          </a:xfrm>
          <a:custGeom>
            <a:avLst/>
            <a:gdLst>
              <a:gd name="connsiteX0" fmla="*/ 1277134 w 2553024"/>
              <a:gd name="connsiteY0" fmla="*/ 0 h 2553020"/>
              <a:gd name="connsiteX1" fmla="*/ 2553024 w 2553024"/>
              <a:gd name="connsiteY1" fmla="*/ 1275888 h 2553020"/>
              <a:gd name="connsiteX2" fmla="*/ 1277134 w 2553024"/>
              <a:gd name="connsiteY2" fmla="*/ 2553020 h 2553020"/>
              <a:gd name="connsiteX3" fmla="*/ 0 w 2553024"/>
              <a:gd name="connsiteY3" fmla="*/ 1275888 h 2553020"/>
              <a:gd name="connsiteX4" fmla="*/ 1277134 w 2553024"/>
              <a:gd name="connsiteY4" fmla="*/ 0 h 2553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3024" h="2553020">
                <a:moveTo>
                  <a:pt x="1277134" y="0"/>
                </a:moveTo>
                <a:cubicBezTo>
                  <a:pt x="1981674" y="0"/>
                  <a:pt x="2553024" y="571349"/>
                  <a:pt x="2553024" y="1275888"/>
                </a:cubicBezTo>
                <a:cubicBezTo>
                  <a:pt x="2553024" y="1980427"/>
                  <a:pt x="1981674" y="2553020"/>
                  <a:pt x="1277134" y="2553020"/>
                </a:cubicBezTo>
                <a:cubicBezTo>
                  <a:pt x="571350" y="2553020"/>
                  <a:pt x="0" y="1980427"/>
                  <a:pt x="0" y="1275888"/>
                </a:cubicBezTo>
                <a:cubicBezTo>
                  <a:pt x="0" y="571349"/>
                  <a:pt x="571350" y="0"/>
                  <a:pt x="1277134" y="0"/>
                </a:cubicBezTo>
                <a:close/>
              </a:path>
            </a:pathLst>
          </a:custGeom>
          <a:solidFill>
            <a:schemeClr val="bg2">
              <a:lumMod val="95000"/>
            </a:schemeClr>
          </a:solidFill>
        </p:spPr>
        <p:txBody>
          <a:bodyPr vert="horz" wrap="square" lIns="182843" tIns="91422" rIns="182843" bIns="91422" rtlCol="0" anchor="ctr">
            <a:noAutofit/>
          </a:bodyPr>
          <a:lstStyle>
            <a:lvl1pPr>
              <a:defRPr lang="en-US" sz="1200" dirty="0"/>
            </a:lvl1pPr>
          </a:lstStyle>
          <a:p>
            <a:pPr marL="0" marR="0" lvl="0" indent="0" algn="ctr" defTabSz="914217"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Tree>
    <p:extLst>
      <p:ext uri="{BB962C8B-B14F-4D97-AF65-F5344CB8AC3E}">
        <p14:creationId xmlns:p14="http://schemas.microsoft.com/office/powerpoint/2010/main" val="12299100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4">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1DC58599-3ECD-47BC-AFEC-C8FEC74EE393}"/>
              </a:ext>
            </a:extLst>
          </p:cNvPr>
          <p:cNvSpPr>
            <a:spLocks noGrp="1"/>
          </p:cNvSpPr>
          <p:nvPr>
            <p:ph type="pic" sz="quarter" idx="10"/>
          </p:nvPr>
        </p:nvSpPr>
        <p:spPr>
          <a:xfrm>
            <a:off x="1052068" y="2080459"/>
            <a:ext cx="2230135" cy="2229554"/>
          </a:xfrm>
          <a:custGeom>
            <a:avLst/>
            <a:gdLst>
              <a:gd name="connsiteX0" fmla="*/ 2230178 w 4459109"/>
              <a:gd name="connsiteY0" fmla="*/ 0 h 4459107"/>
              <a:gd name="connsiteX1" fmla="*/ 4459109 w 4459109"/>
              <a:gd name="connsiteY1" fmla="*/ 2229554 h 4459107"/>
              <a:gd name="connsiteX2" fmla="*/ 2230178 w 4459109"/>
              <a:gd name="connsiteY2" fmla="*/ 4459107 h 4459107"/>
              <a:gd name="connsiteX3" fmla="*/ 0 w 4459109"/>
              <a:gd name="connsiteY3" fmla="*/ 2229554 h 4459107"/>
              <a:gd name="connsiteX4" fmla="*/ 2230178 w 4459109"/>
              <a:gd name="connsiteY4" fmla="*/ 0 h 4459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9109" h="4459107">
                <a:moveTo>
                  <a:pt x="2230178" y="0"/>
                </a:moveTo>
                <a:cubicBezTo>
                  <a:pt x="3461136" y="0"/>
                  <a:pt x="4459109" y="998252"/>
                  <a:pt x="4459109" y="2229554"/>
                </a:cubicBezTo>
                <a:cubicBezTo>
                  <a:pt x="4459109" y="3459610"/>
                  <a:pt x="3461136" y="4459107"/>
                  <a:pt x="2230178" y="4459107"/>
                </a:cubicBezTo>
                <a:cubicBezTo>
                  <a:pt x="997973" y="4459107"/>
                  <a:pt x="0" y="3459610"/>
                  <a:pt x="0" y="2229554"/>
                </a:cubicBezTo>
                <a:cubicBezTo>
                  <a:pt x="0" y="998252"/>
                  <a:pt x="997973" y="0"/>
                  <a:pt x="2230178" y="0"/>
                </a:cubicBezTo>
                <a:close/>
              </a:path>
            </a:pathLst>
          </a:custGeom>
          <a:solidFill>
            <a:schemeClr val="bg2">
              <a:lumMod val="95000"/>
            </a:schemeClr>
          </a:solidFill>
        </p:spPr>
        <p:txBody>
          <a:bodyPr vert="horz" wrap="square" lIns="182843" tIns="91422" rIns="182843" bIns="91422" rtlCol="0" anchor="ctr">
            <a:noAutofit/>
          </a:bodyPr>
          <a:lstStyle>
            <a:lvl1pPr>
              <a:defRPr lang="en-US" sz="1200" dirty="0"/>
            </a:lvl1pPr>
          </a:lstStyle>
          <a:p>
            <a:pPr marL="0" marR="0" lvl="0" indent="0" algn="ctr" defTabSz="914217"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
        <p:nvSpPr>
          <p:cNvPr id="15" name="Picture Placeholder 14">
            <a:extLst>
              <a:ext uri="{FF2B5EF4-FFF2-40B4-BE49-F238E27FC236}">
                <a16:creationId xmlns:a16="http://schemas.microsoft.com/office/drawing/2014/main" id="{E84A67EB-6F02-46E3-9F4C-46BEA79F1BB3}"/>
              </a:ext>
            </a:extLst>
          </p:cNvPr>
          <p:cNvSpPr>
            <a:spLocks noGrp="1"/>
          </p:cNvSpPr>
          <p:nvPr>
            <p:ph type="pic" sz="quarter" idx="11"/>
          </p:nvPr>
        </p:nvSpPr>
        <p:spPr>
          <a:xfrm>
            <a:off x="3016344" y="2080459"/>
            <a:ext cx="2230135" cy="2229554"/>
          </a:xfrm>
          <a:custGeom>
            <a:avLst/>
            <a:gdLst>
              <a:gd name="connsiteX0" fmla="*/ 2229554 w 4459109"/>
              <a:gd name="connsiteY0" fmla="*/ 0 h 4459107"/>
              <a:gd name="connsiteX1" fmla="*/ 4459109 w 4459109"/>
              <a:gd name="connsiteY1" fmla="*/ 2229554 h 4459107"/>
              <a:gd name="connsiteX2" fmla="*/ 2229554 w 4459109"/>
              <a:gd name="connsiteY2" fmla="*/ 4459107 h 4459107"/>
              <a:gd name="connsiteX3" fmla="*/ 0 w 4459109"/>
              <a:gd name="connsiteY3" fmla="*/ 2229554 h 4459107"/>
              <a:gd name="connsiteX4" fmla="*/ 2229554 w 4459109"/>
              <a:gd name="connsiteY4" fmla="*/ 0 h 4459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9109" h="4459107">
                <a:moveTo>
                  <a:pt x="2229554" y="0"/>
                </a:moveTo>
                <a:cubicBezTo>
                  <a:pt x="3460857" y="0"/>
                  <a:pt x="4459109" y="998252"/>
                  <a:pt x="4459109" y="2229554"/>
                </a:cubicBezTo>
                <a:cubicBezTo>
                  <a:pt x="4459109" y="3459610"/>
                  <a:pt x="3460857" y="4459107"/>
                  <a:pt x="2229554" y="4459107"/>
                </a:cubicBezTo>
                <a:cubicBezTo>
                  <a:pt x="998252" y="4459107"/>
                  <a:pt x="0" y="3459610"/>
                  <a:pt x="0" y="2229554"/>
                </a:cubicBezTo>
                <a:cubicBezTo>
                  <a:pt x="0" y="998252"/>
                  <a:pt x="998252" y="0"/>
                  <a:pt x="2229554" y="0"/>
                </a:cubicBezTo>
                <a:close/>
              </a:path>
            </a:pathLst>
          </a:custGeom>
          <a:solidFill>
            <a:schemeClr val="bg2">
              <a:lumMod val="95000"/>
            </a:schemeClr>
          </a:solidFill>
        </p:spPr>
        <p:txBody>
          <a:bodyPr vert="horz" wrap="square" lIns="182843" tIns="91422" rIns="182843" bIns="91422" rtlCol="0" anchor="ctr">
            <a:noAutofit/>
          </a:bodyPr>
          <a:lstStyle>
            <a:lvl1pPr>
              <a:defRPr lang="en-US" sz="1200" dirty="0"/>
            </a:lvl1pPr>
          </a:lstStyle>
          <a:p>
            <a:pPr marL="0" marR="0" lvl="0" indent="0" algn="ctr" defTabSz="914217"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
        <p:nvSpPr>
          <p:cNvPr id="16" name="Picture Placeholder 15">
            <a:extLst>
              <a:ext uri="{FF2B5EF4-FFF2-40B4-BE49-F238E27FC236}">
                <a16:creationId xmlns:a16="http://schemas.microsoft.com/office/drawing/2014/main" id="{68206DDF-B964-4425-8C71-4B4360168C1A}"/>
              </a:ext>
            </a:extLst>
          </p:cNvPr>
          <p:cNvSpPr>
            <a:spLocks noGrp="1"/>
          </p:cNvSpPr>
          <p:nvPr>
            <p:ph type="pic" sz="quarter" idx="12"/>
          </p:nvPr>
        </p:nvSpPr>
        <p:spPr>
          <a:xfrm>
            <a:off x="4980619" y="2080459"/>
            <a:ext cx="2230135" cy="2229554"/>
          </a:xfrm>
          <a:custGeom>
            <a:avLst/>
            <a:gdLst>
              <a:gd name="connsiteX0" fmla="*/ 2230801 w 4459109"/>
              <a:gd name="connsiteY0" fmla="*/ 0 h 4459107"/>
              <a:gd name="connsiteX1" fmla="*/ 4459109 w 4459109"/>
              <a:gd name="connsiteY1" fmla="*/ 2229554 h 4459107"/>
              <a:gd name="connsiteX2" fmla="*/ 2230801 w 4459109"/>
              <a:gd name="connsiteY2" fmla="*/ 4459107 h 4459107"/>
              <a:gd name="connsiteX3" fmla="*/ 0 w 4459109"/>
              <a:gd name="connsiteY3" fmla="*/ 2229554 h 4459107"/>
              <a:gd name="connsiteX4" fmla="*/ 2230801 w 4459109"/>
              <a:gd name="connsiteY4" fmla="*/ 0 h 4459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9109" h="4459107">
                <a:moveTo>
                  <a:pt x="2230801" y="0"/>
                </a:moveTo>
                <a:cubicBezTo>
                  <a:pt x="3460857" y="0"/>
                  <a:pt x="4459109" y="998252"/>
                  <a:pt x="4459109" y="2229554"/>
                </a:cubicBezTo>
                <a:cubicBezTo>
                  <a:pt x="4459109" y="3459610"/>
                  <a:pt x="3460857" y="4459107"/>
                  <a:pt x="2230801" y="4459107"/>
                </a:cubicBezTo>
                <a:cubicBezTo>
                  <a:pt x="999498" y="4459107"/>
                  <a:pt x="0" y="3459610"/>
                  <a:pt x="0" y="2229554"/>
                </a:cubicBezTo>
                <a:cubicBezTo>
                  <a:pt x="0" y="998252"/>
                  <a:pt x="999498" y="0"/>
                  <a:pt x="2230801" y="0"/>
                </a:cubicBezTo>
                <a:close/>
              </a:path>
            </a:pathLst>
          </a:custGeom>
          <a:solidFill>
            <a:schemeClr val="bg2">
              <a:lumMod val="95000"/>
            </a:schemeClr>
          </a:solidFill>
        </p:spPr>
        <p:txBody>
          <a:bodyPr vert="horz" wrap="square" lIns="182843" tIns="91422" rIns="182843" bIns="91422" rtlCol="0" anchor="ctr">
            <a:noAutofit/>
          </a:bodyPr>
          <a:lstStyle>
            <a:lvl1pPr>
              <a:defRPr lang="en-US" sz="1200" dirty="0"/>
            </a:lvl1pPr>
          </a:lstStyle>
          <a:p>
            <a:pPr marL="0" marR="0" lvl="0" indent="0" algn="ctr" defTabSz="914217"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
        <p:nvSpPr>
          <p:cNvPr id="17" name="Picture Placeholder 16">
            <a:extLst>
              <a:ext uri="{FF2B5EF4-FFF2-40B4-BE49-F238E27FC236}">
                <a16:creationId xmlns:a16="http://schemas.microsoft.com/office/drawing/2014/main" id="{46F02C5E-D59C-47FC-8D21-26CB5C6B3813}"/>
              </a:ext>
            </a:extLst>
          </p:cNvPr>
          <p:cNvSpPr>
            <a:spLocks noGrp="1"/>
          </p:cNvSpPr>
          <p:nvPr>
            <p:ph type="pic" sz="quarter" idx="13"/>
          </p:nvPr>
        </p:nvSpPr>
        <p:spPr>
          <a:xfrm>
            <a:off x="6944896" y="2080459"/>
            <a:ext cx="2230135" cy="2229554"/>
          </a:xfrm>
          <a:custGeom>
            <a:avLst/>
            <a:gdLst>
              <a:gd name="connsiteX0" fmla="*/ 2229554 w 4459109"/>
              <a:gd name="connsiteY0" fmla="*/ 0 h 4459107"/>
              <a:gd name="connsiteX1" fmla="*/ 4459109 w 4459109"/>
              <a:gd name="connsiteY1" fmla="*/ 2229554 h 4459107"/>
              <a:gd name="connsiteX2" fmla="*/ 2229554 w 4459109"/>
              <a:gd name="connsiteY2" fmla="*/ 4459107 h 4459107"/>
              <a:gd name="connsiteX3" fmla="*/ 0 w 4459109"/>
              <a:gd name="connsiteY3" fmla="*/ 2229554 h 4459107"/>
              <a:gd name="connsiteX4" fmla="*/ 2229554 w 4459109"/>
              <a:gd name="connsiteY4" fmla="*/ 0 h 4459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9109" h="4459107">
                <a:moveTo>
                  <a:pt x="2229554" y="0"/>
                </a:moveTo>
                <a:cubicBezTo>
                  <a:pt x="3460857" y="0"/>
                  <a:pt x="4459109" y="998252"/>
                  <a:pt x="4459109" y="2229554"/>
                </a:cubicBezTo>
                <a:cubicBezTo>
                  <a:pt x="4459109" y="3459610"/>
                  <a:pt x="3460857" y="4459107"/>
                  <a:pt x="2229554" y="4459107"/>
                </a:cubicBezTo>
                <a:cubicBezTo>
                  <a:pt x="998252" y="4459107"/>
                  <a:pt x="0" y="3459610"/>
                  <a:pt x="0" y="2229554"/>
                </a:cubicBezTo>
                <a:cubicBezTo>
                  <a:pt x="0" y="998252"/>
                  <a:pt x="998252" y="0"/>
                  <a:pt x="2229554" y="0"/>
                </a:cubicBezTo>
                <a:close/>
              </a:path>
            </a:pathLst>
          </a:custGeom>
          <a:solidFill>
            <a:schemeClr val="bg2">
              <a:lumMod val="95000"/>
            </a:schemeClr>
          </a:solidFill>
        </p:spPr>
        <p:txBody>
          <a:bodyPr vert="horz" wrap="square" lIns="182843" tIns="91422" rIns="182843" bIns="91422" rtlCol="0" anchor="ctr">
            <a:noAutofit/>
          </a:bodyPr>
          <a:lstStyle>
            <a:lvl1pPr>
              <a:defRPr lang="en-US" sz="1200" dirty="0"/>
            </a:lvl1pPr>
          </a:lstStyle>
          <a:p>
            <a:pPr marL="0" marR="0" lvl="0" indent="0" algn="ctr" defTabSz="914217"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
        <p:nvSpPr>
          <p:cNvPr id="18" name="Picture Placeholder 17">
            <a:extLst>
              <a:ext uri="{FF2B5EF4-FFF2-40B4-BE49-F238E27FC236}">
                <a16:creationId xmlns:a16="http://schemas.microsoft.com/office/drawing/2014/main" id="{8DECA8DD-DF5C-45A5-9E86-70D5D5906D55}"/>
              </a:ext>
            </a:extLst>
          </p:cNvPr>
          <p:cNvSpPr>
            <a:spLocks noGrp="1"/>
          </p:cNvSpPr>
          <p:nvPr>
            <p:ph type="pic" sz="quarter" idx="14"/>
          </p:nvPr>
        </p:nvSpPr>
        <p:spPr>
          <a:xfrm>
            <a:off x="8909170" y="2080459"/>
            <a:ext cx="2230136" cy="2229554"/>
          </a:xfrm>
          <a:custGeom>
            <a:avLst/>
            <a:gdLst>
              <a:gd name="connsiteX0" fmla="*/ 2228308 w 4459110"/>
              <a:gd name="connsiteY0" fmla="*/ 0 h 4459107"/>
              <a:gd name="connsiteX1" fmla="*/ 4459110 w 4459110"/>
              <a:gd name="connsiteY1" fmla="*/ 2229554 h 4459107"/>
              <a:gd name="connsiteX2" fmla="*/ 2228308 w 4459110"/>
              <a:gd name="connsiteY2" fmla="*/ 4459107 h 4459107"/>
              <a:gd name="connsiteX3" fmla="*/ 0 w 4459110"/>
              <a:gd name="connsiteY3" fmla="*/ 2229554 h 4459107"/>
              <a:gd name="connsiteX4" fmla="*/ 2228308 w 4459110"/>
              <a:gd name="connsiteY4" fmla="*/ 0 h 4459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9110" h="4459107">
                <a:moveTo>
                  <a:pt x="2228308" y="0"/>
                </a:moveTo>
                <a:cubicBezTo>
                  <a:pt x="3460858" y="0"/>
                  <a:pt x="4459110" y="998252"/>
                  <a:pt x="4459110" y="2229554"/>
                </a:cubicBezTo>
                <a:cubicBezTo>
                  <a:pt x="4459110" y="3459610"/>
                  <a:pt x="3460858" y="4459107"/>
                  <a:pt x="2228308" y="4459107"/>
                </a:cubicBezTo>
                <a:cubicBezTo>
                  <a:pt x="997006" y="4459107"/>
                  <a:pt x="0" y="3459610"/>
                  <a:pt x="0" y="2229554"/>
                </a:cubicBezTo>
                <a:cubicBezTo>
                  <a:pt x="0" y="998252"/>
                  <a:pt x="997006" y="0"/>
                  <a:pt x="2228308" y="0"/>
                </a:cubicBezTo>
                <a:close/>
              </a:path>
            </a:pathLst>
          </a:custGeom>
          <a:solidFill>
            <a:schemeClr val="bg2">
              <a:lumMod val="95000"/>
            </a:schemeClr>
          </a:solidFill>
        </p:spPr>
        <p:txBody>
          <a:bodyPr vert="horz" wrap="square" lIns="182843" tIns="91422" rIns="182843" bIns="91422" rtlCol="0" anchor="ctr">
            <a:noAutofit/>
          </a:bodyPr>
          <a:lstStyle>
            <a:lvl1pPr>
              <a:defRPr lang="en-US" sz="1200" dirty="0"/>
            </a:lvl1pPr>
          </a:lstStyle>
          <a:p>
            <a:pPr marL="0" marR="0" lvl="0" indent="0" algn="ctr" defTabSz="914217"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Tree>
    <p:extLst>
      <p:ext uri="{BB962C8B-B14F-4D97-AF65-F5344CB8AC3E}">
        <p14:creationId xmlns:p14="http://schemas.microsoft.com/office/powerpoint/2010/main" val="35965314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5">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91E28FC4-E34B-4CD8-B2C0-D680352F8F8B}"/>
              </a:ext>
            </a:extLst>
          </p:cNvPr>
          <p:cNvSpPr>
            <a:spLocks noGrp="1"/>
          </p:cNvSpPr>
          <p:nvPr>
            <p:ph type="pic" sz="quarter" idx="10"/>
          </p:nvPr>
        </p:nvSpPr>
        <p:spPr>
          <a:xfrm>
            <a:off x="5642705" y="380361"/>
            <a:ext cx="1642849" cy="1642421"/>
          </a:xfrm>
          <a:custGeom>
            <a:avLst/>
            <a:gdLst>
              <a:gd name="connsiteX0" fmla="*/ 326513 w 3284842"/>
              <a:gd name="connsiteY0" fmla="*/ 0 h 3284842"/>
              <a:gd name="connsiteX1" fmla="*/ 2958329 w 3284842"/>
              <a:gd name="connsiteY1" fmla="*/ 0 h 3284842"/>
              <a:gd name="connsiteX2" fmla="*/ 3284842 w 3284842"/>
              <a:gd name="connsiteY2" fmla="*/ 326513 h 3284842"/>
              <a:gd name="connsiteX3" fmla="*/ 3284842 w 3284842"/>
              <a:gd name="connsiteY3" fmla="*/ 2958329 h 3284842"/>
              <a:gd name="connsiteX4" fmla="*/ 2958329 w 3284842"/>
              <a:gd name="connsiteY4" fmla="*/ 3284842 h 3284842"/>
              <a:gd name="connsiteX5" fmla="*/ 326513 w 3284842"/>
              <a:gd name="connsiteY5" fmla="*/ 3284842 h 3284842"/>
              <a:gd name="connsiteX6" fmla="*/ 0 w 3284842"/>
              <a:gd name="connsiteY6" fmla="*/ 2958329 h 3284842"/>
              <a:gd name="connsiteX7" fmla="*/ 0 w 3284842"/>
              <a:gd name="connsiteY7" fmla="*/ 326513 h 3284842"/>
              <a:gd name="connsiteX8" fmla="*/ 326513 w 3284842"/>
              <a:gd name="connsiteY8" fmla="*/ 0 h 3284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84842" h="3284842">
                <a:moveTo>
                  <a:pt x="326513" y="0"/>
                </a:moveTo>
                <a:lnTo>
                  <a:pt x="2958329" y="0"/>
                </a:lnTo>
                <a:cubicBezTo>
                  <a:pt x="3138657" y="0"/>
                  <a:pt x="3284842" y="146185"/>
                  <a:pt x="3284842" y="326513"/>
                </a:cubicBezTo>
                <a:lnTo>
                  <a:pt x="3284842" y="2958329"/>
                </a:lnTo>
                <a:cubicBezTo>
                  <a:pt x="3284842" y="3138657"/>
                  <a:pt x="3138657" y="3284842"/>
                  <a:pt x="2958329" y="3284842"/>
                </a:cubicBezTo>
                <a:lnTo>
                  <a:pt x="326513" y="3284842"/>
                </a:lnTo>
                <a:cubicBezTo>
                  <a:pt x="146185" y="3284842"/>
                  <a:pt x="0" y="3138657"/>
                  <a:pt x="0" y="2958329"/>
                </a:cubicBezTo>
                <a:lnTo>
                  <a:pt x="0" y="326513"/>
                </a:lnTo>
                <a:cubicBezTo>
                  <a:pt x="0" y="146185"/>
                  <a:pt x="146185" y="0"/>
                  <a:pt x="326513" y="0"/>
                </a:cubicBezTo>
                <a:close/>
              </a:path>
            </a:pathLst>
          </a:custGeom>
          <a:solidFill>
            <a:schemeClr val="bg2">
              <a:lumMod val="95000"/>
            </a:schemeClr>
          </a:solidFill>
        </p:spPr>
        <p:txBody>
          <a:bodyPr vert="horz" wrap="square" lIns="182843" tIns="91422" rIns="182843" bIns="91422" rtlCol="0" anchor="ctr">
            <a:noAutofit/>
          </a:bodyPr>
          <a:lstStyle>
            <a:lvl1pPr>
              <a:defRPr lang="en-US" sz="1200" dirty="0"/>
            </a:lvl1pPr>
          </a:lstStyle>
          <a:p>
            <a:pPr marL="0" marR="0" lvl="0" indent="0" algn="ctr" defTabSz="914217"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
        <p:nvSpPr>
          <p:cNvPr id="17" name="Picture Placeholder 16">
            <a:extLst>
              <a:ext uri="{FF2B5EF4-FFF2-40B4-BE49-F238E27FC236}">
                <a16:creationId xmlns:a16="http://schemas.microsoft.com/office/drawing/2014/main" id="{E4BDAC64-7A7D-42CF-AA7D-EBB2290F8298}"/>
              </a:ext>
            </a:extLst>
          </p:cNvPr>
          <p:cNvSpPr>
            <a:spLocks noGrp="1"/>
          </p:cNvSpPr>
          <p:nvPr>
            <p:ph type="pic" sz="quarter" idx="11"/>
          </p:nvPr>
        </p:nvSpPr>
        <p:spPr>
          <a:xfrm>
            <a:off x="9667409" y="380361"/>
            <a:ext cx="1642848" cy="1642421"/>
          </a:xfrm>
          <a:custGeom>
            <a:avLst/>
            <a:gdLst>
              <a:gd name="connsiteX0" fmla="*/ 326512 w 3284840"/>
              <a:gd name="connsiteY0" fmla="*/ 0 h 3284842"/>
              <a:gd name="connsiteX1" fmla="*/ 2958328 w 3284840"/>
              <a:gd name="connsiteY1" fmla="*/ 0 h 3284842"/>
              <a:gd name="connsiteX2" fmla="*/ 3284840 w 3284840"/>
              <a:gd name="connsiteY2" fmla="*/ 326513 h 3284842"/>
              <a:gd name="connsiteX3" fmla="*/ 3284840 w 3284840"/>
              <a:gd name="connsiteY3" fmla="*/ 2958329 h 3284842"/>
              <a:gd name="connsiteX4" fmla="*/ 2958328 w 3284840"/>
              <a:gd name="connsiteY4" fmla="*/ 3284842 h 3284842"/>
              <a:gd name="connsiteX5" fmla="*/ 326512 w 3284840"/>
              <a:gd name="connsiteY5" fmla="*/ 3284842 h 3284842"/>
              <a:gd name="connsiteX6" fmla="*/ 0 w 3284840"/>
              <a:gd name="connsiteY6" fmla="*/ 2958329 h 3284842"/>
              <a:gd name="connsiteX7" fmla="*/ 0 w 3284840"/>
              <a:gd name="connsiteY7" fmla="*/ 326513 h 3284842"/>
              <a:gd name="connsiteX8" fmla="*/ 326512 w 3284840"/>
              <a:gd name="connsiteY8" fmla="*/ 0 h 3284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84840" h="3284842">
                <a:moveTo>
                  <a:pt x="326512" y="0"/>
                </a:moveTo>
                <a:lnTo>
                  <a:pt x="2958328" y="0"/>
                </a:lnTo>
                <a:cubicBezTo>
                  <a:pt x="3138656" y="0"/>
                  <a:pt x="3284840" y="146185"/>
                  <a:pt x="3284840" y="326513"/>
                </a:cubicBezTo>
                <a:lnTo>
                  <a:pt x="3284840" y="2958329"/>
                </a:lnTo>
                <a:cubicBezTo>
                  <a:pt x="3284840" y="3138657"/>
                  <a:pt x="3138656" y="3284842"/>
                  <a:pt x="2958328" y="3284842"/>
                </a:cubicBezTo>
                <a:lnTo>
                  <a:pt x="326512" y="3284842"/>
                </a:lnTo>
                <a:cubicBezTo>
                  <a:pt x="146184" y="3284842"/>
                  <a:pt x="0" y="3138657"/>
                  <a:pt x="0" y="2958329"/>
                </a:cubicBezTo>
                <a:lnTo>
                  <a:pt x="0" y="326513"/>
                </a:lnTo>
                <a:cubicBezTo>
                  <a:pt x="0" y="146185"/>
                  <a:pt x="146184" y="0"/>
                  <a:pt x="326512" y="0"/>
                </a:cubicBezTo>
                <a:close/>
              </a:path>
            </a:pathLst>
          </a:custGeom>
          <a:solidFill>
            <a:schemeClr val="bg2">
              <a:lumMod val="95000"/>
            </a:schemeClr>
          </a:solidFill>
        </p:spPr>
        <p:txBody>
          <a:bodyPr vert="horz" wrap="square" lIns="182843" tIns="91422" rIns="182843" bIns="91422" rtlCol="0" anchor="ctr">
            <a:noAutofit/>
          </a:bodyPr>
          <a:lstStyle>
            <a:lvl1pPr>
              <a:defRPr lang="en-US" sz="1200" dirty="0"/>
            </a:lvl1pPr>
          </a:lstStyle>
          <a:p>
            <a:pPr marL="0" marR="0" lvl="0" indent="0" algn="ctr" defTabSz="914217"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
        <p:nvSpPr>
          <p:cNvPr id="18" name="Picture Placeholder 17">
            <a:extLst>
              <a:ext uri="{FF2B5EF4-FFF2-40B4-BE49-F238E27FC236}">
                <a16:creationId xmlns:a16="http://schemas.microsoft.com/office/drawing/2014/main" id="{8178DF22-8B41-4670-8619-600FBAC6D2BC}"/>
              </a:ext>
            </a:extLst>
          </p:cNvPr>
          <p:cNvSpPr>
            <a:spLocks noGrp="1"/>
          </p:cNvSpPr>
          <p:nvPr>
            <p:ph type="pic" sz="quarter" idx="12"/>
          </p:nvPr>
        </p:nvSpPr>
        <p:spPr>
          <a:xfrm>
            <a:off x="7670167" y="1789328"/>
            <a:ext cx="1642849" cy="1642421"/>
          </a:xfrm>
          <a:custGeom>
            <a:avLst/>
            <a:gdLst>
              <a:gd name="connsiteX0" fmla="*/ 326513 w 3284842"/>
              <a:gd name="connsiteY0" fmla="*/ 0 h 3284842"/>
              <a:gd name="connsiteX1" fmla="*/ 2958328 w 3284842"/>
              <a:gd name="connsiteY1" fmla="*/ 0 h 3284842"/>
              <a:gd name="connsiteX2" fmla="*/ 3284842 w 3284842"/>
              <a:gd name="connsiteY2" fmla="*/ 326513 h 3284842"/>
              <a:gd name="connsiteX3" fmla="*/ 3284842 w 3284842"/>
              <a:gd name="connsiteY3" fmla="*/ 2958329 h 3284842"/>
              <a:gd name="connsiteX4" fmla="*/ 2958328 w 3284842"/>
              <a:gd name="connsiteY4" fmla="*/ 3284842 h 3284842"/>
              <a:gd name="connsiteX5" fmla="*/ 326513 w 3284842"/>
              <a:gd name="connsiteY5" fmla="*/ 3284842 h 3284842"/>
              <a:gd name="connsiteX6" fmla="*/ 0 w 3284842"/>
              <a:gd name="connsiteY6" fmla="*/ 2958329 h 3284842"/>
              <a:gd name="connsiteX7" fmla="*/ 0 w 3284842"/>
              <a:gd name="connsiteY7" fmla="*/ 326513 h 3284842"/>
              <a:gd name="connsiteX8" fmla="*/ 326513 w 3284842"/>
              <a:gd name="connsiteY8" fmla="*/ 0 h 3284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84842" h="3284842">
                <a:moveTo>
                  <a:pt x="326513" y="0"/>
                </a:moveTo>
                <a:lnTo>
                  <a:pt x="2958328" y="0"/>
                </a:lnTo>
                <a:cubicBezTo>
                  <a:pt x="3138656" y="0"/>
                  <a:pt x="3284842" y="146185"/>
                  <a:pt x="3284842" y="326513"/>
                </a:cubicBezTo>
                <a:lnTo>
                  <a:pt x="3284842" y="2958329"/>
                </a:lnTo>
                <a:cubicBezTo>
                  <a:pt x="3284842" y="3138657"/>
                  <a:pt x="3138656" y="3284842"/>
                  <a:pt x="2958328" y="3284842"/>
                </a:cubicBezTo>
                <a:lnTo>
                  <a:pt x="326513" y="3284842"/>
                </a:lnTo>
                <a:cubicBezTo>
                  <a:pt x="146185" y="3284842"/>
                  <a:pt x="0" y="3138657"/>
                  <a:pt x="0" y="2958329"/>
                </a:cubicBezTo>
                <a:lnTo>
                  <a:pt x="0" y="326513"/>
                </a:lnTo>
                <a:cubicBezTo>
                  <a:pt x="0" y="146185"/>
                  <a:pt x="146185" y="0"/>
                  <a:pt x="326513" y="0"/>
                </a:cubicBezTo>
                <a:close/>
              </a:path>
            </a:pathLst>
          </a:custGeom>
          <a:solidFill>
            <a:schemeClr val="bg2">
              <a:lumMod val="95000"/>
            </a:schemeClr>
          </a:solidFill>
        </p:spPr>
        <p:txBody>
          <a:bodyPr vert="horz" wrap="square" lIns="182843" tIns="91422" rIns="182843" bIns="91422" rtlCol="0" anchor="ctr">
            <a:noAutofit/>
          </a:bodyPr>
          <a:lstStyle>
            <a:lvl1pPr>
              <a:defRPr lang="en-US" sz="1200" dirty="0"/>
            </a:lvl1pPr>
          </a:lstStyle>
          <a:p>
            <a:pPr marL="0" marR="0" lvl="0" indent="0" algn="ctr" defTabSz="914217"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
        <p:nvSpPr>
          <p:cNvPr id="19" name="Picture Placeholder 18">
            <a:extLst>
              <a:ext uri="{FF2B5EF4-FFF2-40B4-BE49-F238E27FC236}">
                <a16:creationId xmlns:a16="http://schemas.microsoft.com/office/drawing/2014/main" id="{EDD9CACC-758A-4ABA-97FD-48C326252E53}"/>
              </a:ext>
            </a:extLst>
          </p:cNvPr>
          <p:cNvSpPr>
            <a:spLocks noGrp="1"/>
          </p:cNvSpPr>
          <p:nvPr>
            <p:ph type="pic" sz="quarter" idx="13"/>
          </p:nvPr>
        </p:nvSpPr>
        <p:spPr>
          <a:xfrm>
            <a:off x="5642705" y="3431749"/>
            <a:ext cx="1642849" cy="1642421"/>
          </a:xfrm>
          <a:custGeom>
            <a:avLst/>
            <a:gdLst>
              <a:gd name="connsiteX0" fmla="*/ 326513 w 3284842"/>
              <a:gd name="connsiteY0" fmla="*/ 0 h 3284842"/>
              <a:gd name="connsiteX1" fmla="*/ 2958329 w 3284842"/>
              <a:gd name="connsiteY1" fmla="*/ 0 h 3284842"/>
              <a:gd name="connsiteX2" fmla="*/ 3284842 w 3284842"/>
              <a:gd name="connsiteY2" fmla="*/ 326513 h 3284842"/>
              <a:gd name="connsiteX3" fmla="*/ 3284842 w 3284842"/>
              <a:gd name="connsiteY3" fmla="*/ 2958329 h 3284842"/>
              <a:gd name="connsiteX4" fmla="*/ 2958329 w 3284842"/>
              <a:gd name="connsiteY4" fmla="*/ 3284842 h 3284842"/>
              <a:gd name="connsiteX5" fmla="*/ 326513 w 3284842"/>
              <a:gd name="connsiteY5" fmla="*/ 3284842 h 3284842"/>
              <a:gd name="connsiteX6" fmla="*/ 0 w 3284842"/>
              <a:gd name="connsiteY6" fmla="*/ 2958329 h 3284842"/>
              <a:gd name="connsiteX7" fmla="*/ 0 w 3284842"/>
              <a:gd name="connsiteY7" fmla="*/ 326513 h 3284842"/>
              <a:gd name="connsiteX8" fmla="*/ 326513 w 3284842"/>
              <a:gd name="connsiteY8" fmla="*/ 0 h 3284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84842" h="3284842">
                <a:moveTo>
                  <a:pt x="326513" y="0"/>
                </a:moveTo>
                <a:lnTo>
                  <a:pt x="2958329" y="0"/>
                </a:lnTo>
                <a:cubicBezTo>
                  <a:pt x="3138657" y="0"/>
                  <a:pt x="3284842" y="146185"/>
                  <a:pt x="3284842" y="326513"/>
                </a:cubicBezTo>
                <a:lnTo>
                  <a:pt x="3284842" y="2958329"/>
                </a:lnTo>
                <a:cubicBezTo>
                  <a:pt x="3284842" y="3138657"/>
                  <a:pt x="3138657" y="3284842"/>
                  <a:pt x="2958329" y="3284842"/>
                </a:cubicBezTo>
                <a:lnTo>
                  <a:pt x="326513" y="3284842"/>
                </a:lnTo>
                <a:cubicBezTo>
                  <a:pt x="146185" y="3284842"/>
                  <a:pt x="0" y="3138657"/>
                  <a:pt x="0" y="2958329"/>
                </a:cubicBezTo>
                <a:lnTo>
                  <a:pt x="0" y="326513"/>
                </a:lnTo>
                <a:cubicBezTo>
                  <a:pt x="0" y="146185"/>
                  <a:pt x="146185" y="0"/>
                  <a:pt x="326513" y="0"/>
                </a:cubicBezTo>
                <a:close/>
              </a:path>
            </a:pathLst>
          </a:custGeom>
          <a:solidFill>
            <a:schemeClr val="bg2">
              <a:lumMod val="95000"/>
            </a:schemeClr>
          </a:solidFill>
        </p:spPr>
        <p:txBody>
          <a:bodyPr vert="horz" wrap="square" lIns="182843" tIns="91422" rIns="182843" bIns="91422" rtlCol="0" anchor="ctr">
            <a:noAutofit/>
          </a:bodyPr>
          <a:lstStyle>
            <a:lvl1pPr>
              <a:defRPr lang="en-US" sz="1200" dirty="0"/>
            </a:lvl1pPr>
          </a:lstStyle>
          <a:p>
            <a:pPr marL="0" marR="0" lvl="0" indent="0" algn="ctr" defTabSz="914217"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
        <p:nvSpPr>
          <p:cNvPr id="21" name="Picture Placeholder 20">
            <a:extLst>
              <a:ext uri="{FF2B5EF4-FFF2-40B4-BE49-F238E27FC236}">
                <a16:creationId xmlns:a16="http://schemas.microsoft.com/office/drawing/2014/main" id="{C039D914-B305-4195-AC0B-10FFB8923AC1}"/>
              </a:ext>
            </a:extLst>
          </p:cNvPr>
          <p:cNvSpPr>
            <a:spLocks noGrp="1"/>
          </p:cNvSpPr>
          <p:nvPr>
            <p:ph type="pic" sz="quarter" idx="14"/>
          </p:nvPr>
        </p:nvSpPr>
        <p:spPr>
          <a:xfrm>
            <a:off x="9667409" y="3431749"/>
            <a:ext cx="1642848" cy="1642421"/>
          </a:xfrm>
          <a:custGeom>
            <a:avLst/>
            <a:gdLst>
              <a:gd name="connsiteX0" fmla="*/ 326512 w 3284840"/>
              <a:gd name="connsiteY0" fmla="*/ 0 h 3284842"/>
              <a:gd name="connsiteX1" fmla="*/ 2958328 w 3284840"/>
              <a:gd name="connsiteY1" fmla="*/ 0 h 3284842"/>
              <a:gd name="connsiteX2" fmla="*/ 3284840 w 3284840"/>
              <a:gd name="connsiteY2" fmla="*/ 326513 h 3284842"/>
              <a:gd name="connsiteX3" fmla="*/ 3284840 w 3284840"/>
              <a:gd name="connsiteY3" fmla="*/ 2958329 h 3284842"/>
              <a:gd name="connsiteX4" fmla="*/ 2958328 w 3284840"/>
              <a:gd name="connsiteY4" fmla="*/ 3284842 h 3284842"/>
              <a:gd name="connsiteX5" fmla="*/ 326512 w 3284840"/>
              <a:gd name="connsiteY5" fmla="*/ 3284842 h 3284842"/>
              <a:gd name="connsiteX6" fmla="*/ 0 w 3284840"/>
              <a:gd name="connsiteY6" fmla="*/ 2958329 h 3284842"/>
              <a:gd name="connsiteX7" fmla="*/ 0 w 3284840"/>
              <a:gd name="connsiteY7" fmla="*/ 326513 h 3284842"/>
              <a:gd name="connsiteX8" fmla="*/ 326512 w 3284840"/>
              <a:gd name="connsiteY8" fmla="*/ 0 h 3284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84840" h="3284842">
                <a:moveTo>
                  <a:pt x="326512" y="0"/>
                </a:moveTo>
                <a:lnTo>
                  <a:pt x="2958328" y="0"/>
                </a:lnTo>
                <a:cubicBezTo>
                  <a:pt x="3138656" y="0"/>
                  <a:pt x="3284840" y="146185"/>
                  <a:pt x="3284840" y="326513"/>
                </a:cubicBezTo>
                <a:lnTo>
                  <a:pt x="3284840" y="2958329"/>
                </a:lnTo>
                <a:cubicBezTo>
                  <a:pt x="3284840" y="3138657"/>
                  <a:pt x="3138656" y="3284842"/>
                  <a:pt x="2958328" y="3284842"/>
                </a:cubicBezTo>
                <a:lnTo>
                  <a:pt x="326512" y="3284842"/>
                </a:lnTo>
                <a:cubicBezTo>
                  <a:pt x="146184" y="3284842"/>
                  <a:pt x="0" y="3138657"/>
                  <a:pt x="0" y="2958329"/>
                </a:cubicBezTo>
                <a:lnTo>
                  <a:pt x="0" y="326513"/>
                </a:lnTo>
                <a:cubicBezTo>
                  <a:pt x="0" y="146185"/>
                  <a:pt x="146184" y="0"/>
                  <a:pt x="326512" y="0"/>
                </a:cubicBezTo>
                <a:close/>
              </a:path>
            </a:pathLst>
          </a:custGeom>
          <a:solidFill>
            <a:schemeClr val="bg2">
              <a:lumMod val="95000"/>
            </a:schemeClr>
          </a:solidFill>
        </p:spPr>
        <p:txBody>
          <a:bodyPr vert="horz" wrap="square" lIns="182843" tIns="91422" rIns="182843" bIns="91422" rtlCol="0" anchor="ctr">
            <a:noAutofit/>
          </a:bodyPr>
          <a:lstStyle>
            <a:lvl1pPr>
              <a:defRPr lang="en-US" sz="1200" dirty="0"/>
            </a:lvl1pPr>
          </a:lstStyle>
          <a:p>
            <a:pPr marL="0" marR="0" lvl="0" indent="0" algn="ctr" defTabSz="914217"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
        <p:nvSpPr>
          <p:cNvPr id="20" name="Picture Placeholder 19">
            <a:extLst>
              <a:ext uri="{FF2B5EF4-FFF2-40B4-BE49-F238E27FC236}">
                <a16:creationId xmlns:a16="http://schemas.microsoft.com/office/drawing/2014/main" id="{27B2C1F8-0EAE-44C8-AA3D-4485DBC5BE73}"/>
              </a:ext>
            </a:extLst>
          </p:cNvPr>
          <p:cNvSpPr>
            <a:spLocks noGrp="1"/>
          </p:cNvSpPr>
          <p:nvPr>
            <p:ph type="pic" sz="quarter" idx="15"/>
          </p:nvPr>
        </p:nvSpPr>
        <p:spPr>
          <a:xfrm>
            <a:off x="7670167" y="4840716"/>
            <a:ext cx="1642849" cy="1642421"/>
          </a:xfrm>
          <a:custGeom>
            <a:avLst/>
            <a:gdLst>
              <a:gd name="connsiteX0" fmla="*/ 326513 w 3284842"/>
              <a:gd name="connsiteY0" fmla="*/ 0 h 3284842"/>
              <a:gd name="connsiteX1" fmla="*/ 2958328 w 3284842"/>
              <a:gd name="connsiteY1" fmla="*/ 0 h 3284842"/>
              <a:gd name="connsiteX2" fmla="*/ 3284842 w 3284842"/>
              <a:gd name="connsiteY2" fmla="*/ 326513 h 3284842"/>
              <a:gd name="connsiteX3" fmla="*/ 3284842 w 3284842"/>
              <a:gd name="connsiteY3" fmla="*/ 2958329 h 3284842"/>
              <a:gd name="connsiteX4" fmla="*/ 2958328 w 3284842"/>
              <a:gd name="connsiteY4" fmla="*/ 3284842 h 3284842"/>
              <a:gd name="connsiteX5" fmla="*/ 326513 w 3284842"/>
              <a:gd name="connsiteY5" fmla="*/ 3284842 h 3284842"/>
              <a:gd name="connsiteX6" fmla="*/ 0 w 3284842"/>
              <a:gd name="connsiteY6" fmla="*/ 2958329 h 3284842"/>
              <a:gd name="connsiteX7" fmla="*/ 0 w 3284842"/>
              <a:gd name="connsiteY7" fmla="*/ 326513 h 3284842"/>
              <a:gd name="connsiteX8" fmla="*/ 326513 w 3284842"/>
              <a:gd name="connsiteY8" fmla="*/ 0 h 3284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84842" h="3284842">
                <a:moveTo>
                  <a:pt x="326513" y="0"/>
                </a:moveTo>
                <a:lnTo>
                  <a:pt x="2958328" y="0"/>
                </a:lnTo>
                <a:cubicBezTo>
                  <a:pt x="3138656" y="0"/>
                  <a:pt x="3284842" y="146185"/>
                  <a:pt x="3284842" y="326513"/>
                </a:cubicBezTo>
                <a:lnTo>
                  <a:pt x="3284842" y="2958329"/>
                </a:lnTo>
                <a:cubicBezTo>
                  <a:pt x="3284842" y="3138657"/>
                  <a:pt x="3138656" y="3284842"/>
                  <a:pt x="2958328" y="3284842"/>
                </a:cubicBezTo>
                <a:lnTo>
                  <a:pt x="326513" y="3284842"/>
                </a:lnTo>
                <a:cubicBezTo>
                  <a:pt x="146185" y="3284842"/>
                  <a:pt x="0" y="3138657"/>
                  <a:pt x="0" y="2958329"/>
                </a:cubicBezTo>
                <a:lnTo>
                  <a:pt x="0" y="326513"/>
                </a:lnTo>
                <a:cubicBezTo>
                  <a:pt x="0" y="146185"/>
                  <a:pt x="146185" y="0"/>
                  <a:pt x="326513" y="0"/>
                </a:cubicBezTo>
                <a:close/>
              </a:path>
            </a:pathLst>
          </a:custGeom>
          <a:solidFill>
            <a:schemeClr val="bg2">
              <a:lumMod val="95000"/>
            </a:schemeClr>
          </a:solidFill>
        </p:spPr>
        <p:txBody>
          <a:bodyPr vert="horz" wrap="square" lIns="182843" tIns="91422" rIns="182843" bIns="91422" rtlCol="0" anchor="ctr">
            <a:noAutofit/>
          </a:bodyPr>
          <a:lstStyle>
            <a:lvl1pPr>
              <a:defRPr lang="en-US" sz="1200" dirty="0"/>
            </a:lvl1pPr>
          </a:lstStyle>
          <a:p>
            <a:pPr marL="0" marR="0" lvl="0" indent="0" algn="ctr" defTabSz="914217"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Tree>
    <p:extLst>
      <p:ext uri="{BB962C8B-B14F-4D97-AF65-F5344CB8AC3E}">
        <p14:creationId xmlns:p14="http://schemas.microsoft.com/office/powerpoint/2010/main" val="29152903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eam Slides 6">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080041DD-43F2-4D30-A4AF-E59622E229A2}"/>
              </a:ext>
            </a:extLst>
          </p:cNvPr>
          <p:cNvSpPr>
            <a:spLocks noGrp="1"/>
          </p:cNvSpPr>
          <p:nvPr>
            <p:ph type="pic" sz="quarter" idx="10"/>
          </p:nvPr>
        </p:nvSpPr>
        <p:spPr>
          <a:xfrm>
            <a:off x="1200420" y="1959613"/>
            <a:ext cx="2037828" cy="2037297"/>
          </a:xfrm>
          <a:custGeom>
            <a:avLst/>
            <a:gdLst>
              <a:gd name="connsiteX0" fmla="*/ 2036675 w 4074594"/>
              <a:gd name="connsiteY0" fmla="*/ 0 h 4074593"/>
              <a:gd name="connsiteX1" fmla="*/ 4074594 w 4074594"/>
              <a:gd name="connsiteY1" fmla="*/ 2037297 h 4074593"/>
              <a:gd name="connsiteX2" fmla="*/ 2036675 w 4074594"/>
              <a:gd name="connsiteY2" fmla="*/ 4074593 h 4074593"/>
              <a:gd name="connsiteX3" fmla="*/ 0 w 4074594"/>
              <a:gd name="connsiteY3" fmla="*/ 2037297 h 4074593"/>
              <a:gd name="connsiteX4" fmla="*/ 2036675 w 4074594"/>
              <a:gd name="connsiteY4" fmla="*/ 0 h 4074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4594" h="4074593">
                <a:moveTo>
                  <a:pt x="2036675" y="0"/>
                </a:moveTo>
                <a:cubicBezTo>
                  <a:pt x="3161517" y="0"/>
                  <a:pt x="4074594" y="912111"/>
                  <a:pt x="4074594" y="2037297"/>
                </a:cubicBezTo>
                <a:cubicBezTo>
                  <a:pt x="4074594" y="3162482"/>
                  <a:pt x="3161517" y="4074593"/>
                  <a:pt x="2036675" y="4074593"/>
                </a:cubicBezTo>
                <a:cubicBezTo>
                  <a:pt x="911832" y="4074593"/>
                  <a:pt x="0" y="3162482"/>
                  <a:pt x="0" y="2037297"/>
                </a:cubicBezTo>
                <a:cubicBezTo>
                  <a:pt x="0" y="912111"/>
                  <a:pt x="911832" y="0"/>
                  <a:pt x="2036675" y="0"/>
                </a:cubicBezTo>
                <a:close/>
              </a:path>
            </a:pathLst>
          </a:custGeom>
          <a:solidFill>
            <a:schemeClr val="bg2">
              <a:lumMod val="95000"/>
            </a:schemeClr>
          </a:solidFill>
        </p:spPr>
        <p:txBody>
          <a:bodyPr vert="horz" wrap="square" lIns="182843" tIns="91422" rIns="182843" bIns="91422" rtlCol="0" anchor="ctr">
            <a:noAutofit/>
          </a:bodyPr>
          <a:lstStyle>
            <a:lvl1pPr>
              <a:defRPr lang="en-US" sz="1200" dirty="0"/>
            </a:lvl1pPr>
          </a:lstStyle>
          <a:p>
            <a:pPr marL="0" marR="0" lvl="0" indent="0" algn="ctr" defTabSz="914217"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
        <p:nvSpPr>
          <p:cNvPr id="16" name="Picture Placeholder 15">
            <a:extLst>
              <a:ext uri="{FF2B5EF4-FFF2-40B4-BE49-F238E27FC236}">
                <a16:creationId xmlns:a16="http://schemas.microsoft.com/office/drawing/2014/main" id="{49978790-9A0B-4EBE-BE6C-13B0BA0CA6FB}"/>
              </a:ext>
            </a:extLst>
          </p:cNvPr>
          <p:cNvSpPr>
            <a:spLocks noGrp="1"/>
          </p:cNvSpPr>
          <p:nvPr>
            <p:ph type="pic" sz="quarter" idx="11"/>
          </p:nvPr>
        </p:nvSpPr>
        <p:spPr>
          <a:xfrm>
            <a:off x="3782825" y="1959613"/>
            <a:ext cx="2037828" cy="2037297"/>
          </a:xfrm>
          <a:custGeom>
            <a:avLst/>
            <a:gdLst>
              <a:gd name="connsiteX0" fmla="*/ 2037297 w 4074595"/>
              <a:gd name="connsiteY0" fmla="*/ 0 h 4074593"/>
              <a:gd name="connsiteX1" fmla="*/ 4074595 w 4074595"/>
              <a:gd name="connsiteY1" fmla="*/ 2037297 h 4074593"/>
              <a:gd name="connsiteX2" fmla="*/ 2037297 w 4074595"/>
              <a:gd name="connsiteY2" fmla="*/ 4074593 h 4074593"/>
              <a:gd name="connsiteX3" fmla="*/ 0 w 4074595"/>
              <a:gd name="connsiteY3" fmla="*/ 2037297 h 4074593"/>
              <a:gd name="connsiteX4" fmla="*/ 2037297 w 4074595"/>
              <a:gd name="connsiteY4" fmla="*/ 0 h 4074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4595" h="4074593">
                <a:moveTo>
                  <a:pt x="2037297" y="0"/>
                </a:moveTo>
                <a:cubicBezTo>
                  <a:pt x="3163041" y="0"/>
                  <a:pt x="4074595" y="912111"/>
                  <a:pt x="4074595" y="2037297"/>
                </a:cubicBezTo>
                <a:cubicBezTo>
                  <a:pt x="4074595" y="3162482"/>
                  <a:pt x="3163041" y="4074593"/>
                  <a:pt x="2037297" y="4074593"/>
                </a:cubicBezTo>
                <a:cubicBezTo>
                  <a:pt x="912799" y="4074593"/>
                  <a:pt x="0" y="3162482"/>
                  <a:pt x="0" y="2037297"/>
                </a:cubicBezTo>
                <a:cubicBezTo>
                  <a:pt x="0" y="912111"/>
                  <a:pt x="912799" y="0"/>
                  <a:pt x="2037297" y="0"/>
                </a:cubicBezTo>
                <a:close/>
              </a:path>
            </a:pathLst>
          </a:custGeom>
          <a:solidFill>
            <a:schemeClr val="bg2">
              <a:lumMod val="95000"/>
            </a:schemeClr>
          </a:solidFill>
        </p:spPr>
        <p:txBody>
          <a:bodyPr vert="horz" wrap="square" lIns="182843" tIns="91422" rIns="182843" bIns="91422" rtlCol="0" anchor="ctr">
            <a:noAutofit/>
          </a:bodyPr>
          <a:lstStyle>
            <a:lvl1pPr>
              <a:defRPr lang="en-US" sz="1200" dirty="0"/>
            </a:lvl1pPr>
          </a:lstStyle>
          <a:p>
            <a:pPr marL="0" marR="0" lvl="0" indent="0" algn="ctr" defTabSz="914217"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
        <p:nvSpPr>
          <p:cNvPr id="17" name="Picture Placeholder 16">
            <a:extLst>
              <a:ext uri="{FF2B5EF4-FFF2-40B4-BE49-F238E27FC236}">
                <a16:creationId xmlns:a16="http://schemas.microsoft.com/office/drawing/2014/main" id="{A79C1C2E-9DEF-4F90-999C-4F70B9529E1D}"/>
              </a:ext>
            </a:extLst>
          </p:cNvPr>
          <p:cNvSpPr>
            <a:spLocks noGrp="1"/>
          </p:cNvSpPr>
          <p:nvPr>
            <p:ph type="pic" sz="quarter" idx="12"/>
          </p:nvPr>
        </p:nvSpPr>
        <p:spPr>
          <a:xfrm>
            <a:off x="6365228" y="1959613"/>
            <a:ext cx="2037828" cy="2037297"/>
          </a:xfrm>
          <a:custGeom>
            <a:avLst/>
            <a:gdLst>
              <a:gd name="connsiteX0" fmla="*/ 2037920 w 4074594"/>
              <a:gd name="connsiteY0" fmla="*/ 0 h 4074593"/>
              <a:gd name="connsiteX1" fmla="*/ 4074594 w 4074594"/>
              <a:gd name="connsiteY1" fmla="*/ 2037297 h 4074593"/>
              <a:gd name="connsiteX2" fmla="*/ 2037920 w 4074594"/>
              <a:gd name="connsiteY2" fmla="*/ 4074593 h 4074593"/>
              <a:gd name="connsiteX3" fmla="*/ 0 w 4074594"/>
              <a:gd name="connsiteY3" fmla="*/ 2037297 h 4074593"/>
              <a:gd name="connsiteX4" fmla="*/ 2037920 w 4074594"/>
              <a:gd name="connsiteY4" fmla="*/ 0 h 4074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4594" h="4074593">
                <a:moveTo>
                  <a:pt x="2037920" y="0"/>
                </a:moveTo>
                <a:cubicBezTo>
                  <a:pt x="3162762" y="0"/>
                  <a:pt x="4074594" y="912111"/>
                  <a:pt x="4074594" y="2037297"/>
                </a:cubicBezTo>
                <a:cubicBezTo>
                  <a:pt x="4074594" y="3162482"/>
                  <a:pt x="3162762" y="4074593"/>
                  <a:pt x="2037920" y="4074593"/>
                </a:cubicBezTo>
                <a:cubicBezTo>
                  <a:pt x="913078" y="4074593"/>
                  <a:pt x="0" y="3162482"/>
                  <a:pt x="0" y="2037297"/>
                </a:cubicBezTo>
                <a:cubicBezTo>
                  <a:pt x="0" y="912111"/>
                  <a:pt x="913078" y="0"/>
                  <a:pt x="2037920" y="0"/>
                </a:cubicBezTo>
                <a:close/>
              </a:path>
            </a:pathLst>
          </a:custGeom>
          <a:solidFill>
            <a:schemeClr val="bg2">
              <a:lumMod val="95000"/>
            </a:schemeClr>
          </a:solidFill>
        </p:spPr>
        <p:txBody>
          <a:bodyPr vert="horz" wrap="square" lIns="182843" tIns="91422" rIns="182843" bIns="91422" rtlCol="0" anchor="ctr">
            <a:noAutofit/>
          </a:bodyPr>
          <a:lstStyle>
            <a:lvl1pPr>
              <a:defRPr lang="en-US" sz="1200" dirty="0"/>
            </a:lvl1pPr>
          </a:lstStyle>
          <a:p>
            <a:pPr marL="0" marR="0" lvl="0" indent="0" algn="ctr" defTabSz="914217"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
        <p:nvSpPr>
          <p:cNvPr id="18" name="Picture Placeholder 17">
            <a:extLst>
              <a:ext uri="{FF2B5EF4-FFF2-40B4-BE49-F238E27FC236}">
                <a16:creationId xmlns:a16="http://schemas.microsoft.com/office/drawing/2014/main" id="{FF953F78-7C66-4875-9978-5F70E187D177}"/>
              </a:ext>
            </a:extLst>
          </p:cNvPr>
          <p:cNvSpPr>
            <a:spLocks noGrp="1"/>
          </p:cNvSpPr>
          <p:nvPr>
            <p:ph type="pic" sz="quarter" idx="13"/>
          </p:nvPr>
        </p:nvSpPr>
        <p:spPr>
          <a:xfrm>
            <a:off x="8947632" y="1959613"/>
            <a:ext cx="2037829" cy="2037297"/>
          </a:xfrm>
          <a:custGeom>
            <a:avLst/>
            <a:gdLst>
              <a:gd name="connsiteX0" fmla="*/ 2036676 w 4074596"/>
              <a:gd name="connsiteY0" fmla="*/ 0 h 4074593"/>
              <a:gd name="connsiteX1" fmla="*/ 4074596 w 4074596"/>
              <a:gd name="connsiteY1" fmla="*/ 2037297 h 4074593"/>
              <a:gd name="connsiteX2" fmla="*/ 2036676 w 4074596"/>
              <a:gd name="connsiteY2" fmla="*/ 4074593 h 4074593"/>
              <a:gd name="connsiteX3" fmla="*/ 0 w 4074596"/>
              <a:gd name="connsiteY3" fmla="*/ 2037297 h 4074593"/>
              <a:gd name="connsiteX4" fmla="*/ 2036676 w 4074596"/>
              <a:gd name="connsiteY4" fmla="*/ 0 h 4074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4596" h="4074593">
                <a:moveTo>
                  <a:pt x="2036676" y="0"/>
                </a:moveTo>
                <a:cubicBezTo>
                  <a:pt x="3162764" y="0"/>
                  <a:pt x="4074596" y="912111"/>
                  <a:pt x="4074596" y="2037297"/>
                </a:cubicBezTo>
                <a:cubicBezTo>
                  <a:pt x="4074596" y="3162482"/>
                  <a:pt x="3162764" y="4074593"/>
                  <a:pt x="2036676" y="4074593"/>
                </a:cubicBezTo>
                <a:cubicBezTo>
                  <a:pt x="911834" y="4074593"/>
                  <a:pt x="0" y="3162482"/>
                  <a:pt x="0" y="2037297"/>
                </a:cubicBezTo>
                <a:cubicBezTo>
                  <a:pt x="0" y="912111"/>
                  <a:pt x="911834" y="0"/>
                  <a:pt x="2036676" y="0"/>
                </a:cubicBezTo>
                <a:close/>
              </a:path>
            </a:pathLst>
          </a:custGeom>
          <a:solidFill>
            <a:schemeClr val="bg2">
              <a:lumMod val="95000"/>
            </a:schemeClr>
          </a:solidFill>
        </p:spPr>
        <p:txBody>
          <a:bodyPr vert="horz" wrap="square" lIns="182843" tIns="91422" rIns="182843" bIns="91422" rtlCol="0" anchor="ctr">
            <a:noAutofit/>
          </a:bodyPr>
          <a:lstStyle>
            <a:lvl1pPr>
              <a:defRPr lang="en-US" sz="1200" dirty="0"/>
            </a:lvl1pPr>
          </a:lstStyle>
          <a:p>
            <a:pPr marL="0" marR="0" lvl="0" indent="0" algn="ctr" defTabSz="914217"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Tree>
    <p:extLst>
      <p:ext uri="{BB962C8B-B14F-4D97-AF65-F5344CB8AC3E}">
        <p14:creationId xmlns:p14="http://schemas.microsoft.com/office/powerpoint/2010/main" val="25675551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eam Slide 07">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B2C62400-F46A-456E-8DC0-AC8F25813AB0}"/>
              </a:ext>
            </a:extLst>
          </p:cNvPr>
          <p:cNvSpPr>
            <a:spLocks noGrp="1"/>
          </p:cNvSpPr>
          <p:nvPr>
            <p:ph type="pic" sz="quarter" idx="10"/>
          </p:nvPr>
        </p:nvSpPr>
        <p:spPr>
          <a:xfrm>
            <a:off x="4030076" y="902200"/>
            <a:ext cx="2397717" cy="4330644"/>
          </a:xfrm>
          <a:custGeom>
            <a:avLst/>
            <a:gdLst>
              <a:gd name="connsiteX0" fmla="*/ 0 w 4794185"/>
              <a:gd name="connsiteY0" fmla="*/ 0 h 8661288"/>
              <a:gd name="connsiteX1" fmla="*/ 4794185 w 4794185"/>
              <a:gd name="connsiteY1" fmla="*/ 0 h 8661288"/>
              <a:gd name="connsiteX2" fmla="*/ 4794185 w 4794185"/>
              <a:gd name="connsiteY2" fmla="*/ 8661288 h 8661288"/>
              <a:gd name="connsiteX3" fmla="*/ 0 w 4794185"/>
              <a:gd name="connsiteY3" fmla="*/ 8661288 h 8661288"/>
            </a:gdLst>
            <a:ahLst/>
            <a:cxnLst>
              <a:cxn ang="0">
                <a:pos x="connsiteX0" y="connsiteY0"/>
              </a:cxn>
              <a:cxn ang="0">
                <a:pos x="connsiteX1" y="connsiteY1"/>
              </a:cxn>
              <a:cxn ang="0">
                <a:pos x="connsiteX2" y="connsiteY2"/>
              </a:cxn>
              <a:cxn ang="0">
                <a:pos x="connsiteX3" y="connsiteY3"/>
              </a:cxn>
            </a:cxnLst>
            <a:rect l="l" t="t" r="r" b="b"/>
            <a:pathLst>
              <a:path w="4794185" h="8661288">
                <a:moveTo>
                  <a:pt x="0" y="0"/>
                </a:moveTo>
                <a:lnTo>
                  <a:pt x="4794185" y="0"/>
                </a:lnTo>
                <a:lnTo>
                  <a:pt x="4794185" y="8661288"/>
                </a:lnTo>
                <a:lnTo>
                  <a:pt x="0" y="8661288"/>
                </a:lnTo>
                <a:close/>
              </a:path>
            </a:pathLst>
          </a:custGeom>
          <a:solidFill>
            <a:schemeClr val="bg2">
              <a:lumMod val="95000"/>
            </a:schemeClr>
          </a:solidFill>
        </p:spPr>
        <p:txBody>
          <a:bodyPr vert="horz" wrap="square" lIns="182843" tIns="91422" rIns="182843" bIns="91422" rtlCol="0" anchor="ctr">
            <a:noAutofit/>
          </a:bodyPr>
          <a:lstStyle>
            <a:lvl1pPr>
              <a:defRPr lang="en-US" sz="1200" dirty="0"/>
            </a:lvl1pPr>
          </a:lstStyle>
          <a:p>
            <a:pPr marL="0" marR="0" lvl="0" indent="0" algn="ctr" defTabSz="914217"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
        <p:nvSpPr>
          <p:cNvPr id="11" name="Picture Placeholder 10">
            <a:extLst>
              <a:ext uri="{FF2B5EF4-FFF2-40B4-BE49-F238E27FC236}">
                <a16:creationId xmlns:a16="http://schemas.microsoft.com/office/drawing/2014/main" id="{AA86BDC5-9654-496E-A807-D38BFFF192F8}"/>
              </a:ext>
            </a:extLst>
          </p:cNvPr>
          <p:cNvSpPr>
            <a:spLocks noGrp="1"/>
          </p:cNvSpPr>
          <p:nvPr>
            <p:ph type="pic" sz="quarter" idx="11"/>
          </p:nvPr>
        </p:nvSpPr>
        <p:spPr>
          <a:xfrm>
            <a:off x="6535558" y="902200"/>
            <a:ext cx="2400463" cy="4330644"/>
          </a:xfrm>
          <a:custGeom>
            <a:avLst/>
            <a:gdLst>
              <a:gd name="connsiteX0" fmla="*/ 0 w 4799675"/>
              <a:gd name="connsiteY0" fmla="*/ 0 h 8661288"/>
              <a:gd name="connsiteX1" fmla="*/ 4799675 w 4799675"/>
              <a:gd name="connsiteY1" fmla="*/ 0 h 8661288"/>
              <a:gd name="connsiteX2" fmla="*/ 4799675 w 4799675"/>
              <a:gd name="connsiteY2" fmla="*/ 8661288 h 8661288"/>
              <a:gd name="connsiteX3" fmla="*/ 0 w 4799675"/>
              <a:gd name="connsiteY3" fmla="*/ 8661288 h 8661288"/>
            </a:gdLst>
            <a:ahLst/>
            <a:cxnLst>
              <a:cxn ang="0">
                <a:pos x="connsiteX0" y="connsiteY0"/>
              </a:cxn>
              <a:cxn ang="0">
                <a:pos x="connsiteX1" y="connsiteY1"/>
              </a:cxn>
              <a:cxn ang="0">
                <a:pos x="connsiteX2" y="connsiteY2"/>
              </a:cxn>
              <a:cxn ang="0">
                <a:pos x="connsiteX3" y="connsiteY3"/>
              </a:cxn>
            </a:cxnLst>
            <a:rect l="l" t="t" r="r" b="b"/>
            <a:pathLst>
              <a:path w="4799675" h="8661288">
                <a:moveTo>
                  <a:pt x="0" y="0"/>
                </a:moveTo>
                <a:lnTo>
                  <a:pt x="4799675" y="0"/>
                </a:lnTo>
                <a:lnTo>
                  <a:pt x="4799675" y="8661288"/>
                </a:lnTo>
                <a:lnTo>
                  <a:pt x="0" y="8661288"/>
                </a:lnTo>
                <a:close/>
              </a:path>
            </a:pathLst>
          </a:custGeom>
          <a:solidFill>
            <a:schemeClr val="bg2">
              <a:lumMod val="95000"/>
            </a:schemeClr>
          </a:solidFill>
        </p:spPr>
        <p:txBody>
          <a:bodyPr vert="horz" wrap="square" lIns="182843" tIns="91422" rIns="182843" bIns="91422" rtlCol="0" anchor="ctr">
            <a:noAutofit/>
          </a:bodyPr>
          <a:lstStyle>
            <a:lvl1pPr>
              <a:defRPr lang="en-US" sz="1200" dirty="0"/>
            </a:lvl1pPr>
          </a:lstStyle>
          <a:p>
            <a:pPr marL="0" marR="0" lvl="0" indent="0" algn="ctr" defTabSz="914217"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
        <p:nvSpPr>
          <p:cNvPr id="12" name="Picture Placeholder 11">
            <a:extLst>
              <a:ext uri="{FF2B5EF4-FFF2-40B4-BE49-F238E27FC236}">
                <a16:creationId xmlns:a16="http://schemas.microsoft.com/office/drawing/2014/main" id="{0E67F653-4EBB-471D-81BA-905CB245CB10}"/>
              </a:ext>
            </a:extLst>
          </p:cNvPr>
          <p:cNvSpPr>
            <a:spLocks noGrp="1"/>
          </p:cNvSpPr>
          <p:nvPr>
            <p:ph type="pic" sz="quarter" idx="12"/>
          </p:nvPr>
        </p:nvSpPr>
        <p:spPr>
          <a:xfrm>
            <a:off x="9038292" y="902200"/>
            <a:ext cx="2397715" cy="4330644"/>
          </a:xfrm>
          <a:custGeom>
            <a:avLst/>
            <a:gdLst>
              <a:gd name="connsiteX0" fmla="*/ 0 w 4794182"/>
              <a:gd name="connsiteY0" fmla="*/ 0 h 8661288"/>
              <a:gd name="connsiteX1" fmla="*/ 4794182 w 4794182"/>
              <a:gd name="connsiteY1" fmla="*/ 0 h 8661288"/>
              <a:gd name="connsiteX2" fmla="*/ 4794182 w 4794182"/>
              <a:gd name="connsiteY2" fmla="*/ 8661288 h 8661288"/>
              <a:gd name="connsiteX3" fmla="*/ 0 w 4794182"/>
              <a:gd name="connsiteY3" fmla="*/ 8661288 h 8661288"/>
            </a:gdLst>
            <a:ahLst/>
            <a:cxnLst>
              <a:cxn ang="0">
                <a:pos x="connsiteX0" y="connsiteY0"/>
              </a:cxn>
              <a:cxn ang="0">
                <a:pos x="connsiteX1" y="connsiteY1"/>
              </a:cxn>
              <a:cxn ang="0">
                <a:pos x="connsiteX2" y="connsiteY2"/>
              </a:cxn>
              <a:cxn ang="0">
                <a:pos x="connsiteX3" y="connsiteY3"/>
              </a:cxn>
            </a:cxnLst>
            <a:rect l="l" t="t" r="r" b="b"/>
            <a:pathLst>
              <a:path w="4794182" h="8661288">
                <a:moveTo>
                  <a:pt x="0" y="0"/>
                </a:moveTo>
                <a:lnTo>
                  <a:pt x="4794182" y="0"/>
                </a:lnTo>
                <a:lnTo>
                  <a:pt x="4794182" y="8661288"/>
                </a:lnTo>
                <a:lnTo>
                  <a:pt x="0" y="8661288"/>
                </a:lnTo>
                <a:close/>
              </a:path>
            </a:pathLst>
          </a:custGeom>
          <a:solidFill>
            <a:schemeClr val="bg2">
              <a:lumMod val="95000"/>
            </a:schemeClr>
          </a:solidFill>
        </p:spPr>
        <p:txBody>
          <a:bodyPr vert="horz" wrap="square" lIns="182843" tIns="91422" rIns="182843" bIns="91422" rtlCol="0" anchor="ctr">
            <a:noAutofit/>
          </a:bodyPr>
          <a:lstStyle>
            <a:lvl1pPr>
              <a:defRPr lang="en-US" sz="1200" dirty="0"/>
            </a:lvl1pPr>
          </a:lstStyle>
          <a:p>
            <a:pPr marL="0" marR="0" lvl="0" indent="0" algn="ctr" defTabSz="914217"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Tree>
    <p:extLst>
      <p:ext uri="{BB962C8B-B14F-4D97-AF65-F5344CB8AC3E}">
        <p14:creationId xmlns:p14="http://schemas.microsoft.com/office/powerpoint/2010/main" val="12639557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eam Slide 8">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673720C5-CBC8-48A6-BB76-D3869A145D08}"/>
              </a:ext>
            </a:extLst>
          </p:cNvPr>
          <p:cNvSpPr>
            <a:spLocks noGrp="1"/>
          </p:cNvSpPr>
          <p:nvPr>
            <p:ph type="pic" sz="quarter" idx="10"/>
          </p:nvPr>
        </p:nvSpPr>
        <p:spPr>
          <a:xfrm>
            <a:off x="840533" y="2478705"/>
            <a:ext cx="1804312" cy="1850534"/>
          </a:xfrm>
          <a:custGeom>
            <a:avLst/>
            <a:gdLst>
              <a:gd name="connsiteX0" fmla="*/ 0 w 3607685"/>
              <a:gd name="connsiteY0" fmla="*/ 0 h 3701067"/>
              <a:gd name="connsiteX1" fmla="*/ 3607685 w 3607685"/>
              <a:gd name="connsiteY1" fmla="*/ 0 h 3701067"/>
              <a:gd name="connsiteX2" fmla="*/ 3607685 w 3607685"/>
              <a:gd name="connsiteY2" fmla="*/ 3701067 h 3701067"/>
              <a:gd name="connsiteX3" fmla="*/ 0 w 3607685"/>
              <a:gd name="connsiteY3" fmla="*/ 3701067 h 3701067"/>
            </a:gdLst>
            <a:ahLst/>
            <a:cxnLst>
              <a:cxn ang="0">
                <a:pos x="connsiteX0" y="connsiteY0"/>
              </a:cxn>
              <a:cxn ang="0">
                <a:pos x="connsiteX1" y="connsiteY1"/>
              </a:cxn>
              <a:cxn ang="0">
                <a:pos x="connsiteX2" y="connsiteY2"/>
              </a:cxn>
              <a:cxn ang="0">
                <a:pos x="connsiteX3" y="connsiteY3"/>
              </a:cxn>
            </a:cxnLst>
            <a:rect l="l" t="t" r="r" b="b"/>
            <a:pathLst>
              <a:path w="3607685" h="3701067">
                <a:moveTo>
                  <a:pt x="0" y="0"/>
                </a:moveTo>
                <a:lnTo>
                  <a:pt x="3607685" y="0"/>
                </a:lnTo>
                <a:lnTo>
                  <a:pt x="3607685" y="3701067"/>
                </a:lnTo>
                <a:lnTo>
                  <a:pt x="0" y="3701067"/>
                </a:lnTo>
                <a:close/>
              </a:path>
            </a:pathLst>
          </a:custGeom>
          <a:solidFill>
            <a:schemeClr val="bg2">
              <a:lumMod val="95000"/>
            </a:schemeClr>
          </a:solidFill>
        </p:spPr>
        <p:txBody>
          <a:bodyPr vert="horz" wrap="square" lIns="182843" tIns="91422" rIns="182843" bIns="91422" rtlCol="0" anchor="ctr">
            <a:noAutofit/>
          </a:bodyPr>
          <a:lstStyle>
            <a:lvl1pPr>
              <a:defRPr lang="en-US" sz="1200"/>
            </a:lvl1pPr>
          </a:lstStyle>
          <a:p>
            <a:pPr marL="0" marR="0" lvl="0" indent="0" algn="ctr" defTabSz="914217"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
        <p:nvSpPr>
          <p:cNvPr id="15" name="Picture Placeholder 14">
            <a:extLst>
              <a:ext uri="{FF2B5EF4-FFF2-40B4-BE49-F238E27FC236}">
                <a16:creationId xmlns:a16="http://schemas.microsoft.com/office/drawing/2014/main" id="{3488369A-34A9-4352-A5EE-902339F3A988}"/>
              </a:ext>
            </a:extLst>
          </p:cNvPr>
          <p:cNvSpPr>
            <a:spLocks noGrp="1"/>
          </p:cNvSpPr>
          <p:nvPr>
            <p:ph type="pic" sz="quarter" idx="11"/>
          </p:nvPr>
        </p:nvSpPr>
        <p:spPr>
          <a:xfrm>
            <a:off x="2958652" y="2478705"/>
            <a:ext cx="1804314" cy="1850534"/>
          </a:xfrm>
          <a:custGeom>
            <a:avLst/>
            <a:gdLst>
              <a:gd name="connsiteX0" fmla="*/ 0 w 3607689"/>
              <a:gd name="connsiteY0" fmla="*/ 0 h 3701067"/>
              <a:gd name="connsiteX1" fmla="*/ 3607689 w 3607689"/>
              <a:gd name="connsiteY1" fmla="*/ 0 h 3701067"/>
              <a:gd name="connsiteX2" fmla="*/ 3607689 w 3607689"/>
              <a:gd name="connsiteY2" fmla="*/ 3701067 h 3701067"/>
              <a:gd name="connsiteX3" fmla="*/ 0 w 3607689"/>
              <a:gd name="connsiteY3" fmla="*/ 3701067 h 3701067"/>
            </a:gdLst>
            <a:ahLst/>
            <a:cxnLst>
              <a:cxn ang="0">
                <a:pos x="connsiteX0" y="connsiteY0"/>
              </a:cxn>
              <a:cxn ang="0">
                <a:pos x="connsiteX1" y="connsiteY1"/>
              </a:cxn>
              <a:cxn ang="0">
                <a:pos x="connsiteX2" y="connsiteY2"/>
              </a:cxn>
              <a:cxn ang="0">
                <a:pos x="connsiteX3" y="connsiteY3"/>
              </a:cxn>
            </a:cxnLst>
            <a:rect l="l" t="t" r="r" b="b"/>
            <a:pathLst>
              <a:path w="3607689" h="3701067">
                <a:moveTo>
                  <a:pt x="0" y="0"/>
                </a:moveTo>
                <a:lnTo>
                  <a:pt x="3607689" y="0"/>
                </a:lnTo>
                <a:lnTo>
                  <a:pt x="3607689" y="3701067"/>
                </a:lnTo>
                <a:lnTo>
                  <a:pt x="0" y="3701067"/>
                </a:lnTo>
                <a:close/>
              </a:path>
            </a:pathLst>
          </a:custGeom>
          <a:solidFill>
            <a:schemeClr val="bg2">
              <a:lumMod val="95000"/>
            </a:schemeClr>
          </a:solidFill>
        </p:spPr>
        <p:txBody>
          <a:bodyPr vert="horz" wrap="square" lIns="182843" tIns="91422" rIns="182843" bIns="91422" rtlCol="0" anchor="ctr">
            <a:noAutofit/>
          </a:bodyPr>
          <a:lstStyle>
            <a:lvl1pPr>
              <a:defRPr lang="en-US" sz="1200"/>
            </a:lvl1pPr>
          </a:lstStyle>
          <a:p>
            <a:pPr marL="0" marR="0" lvl="0" indent="0" algn="ctr" defTabSz="914217"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
        <p:nvSpPr>
          <p:cNvPr id="16" name="Picture Placeholder 15">
            <a:extLst>
              <a:ext uri="{FF2B5EF4-FFF2-40B4-BE49-F238E27FC236}">
                <a16:creationId xmlns:a16="http://schemas.microsoft.com/office/drawing/2014/main" id="{9647B0F5-8576-4DAC-A185-9050B1B6AC3C}"/>
              </a:ext>
            </a:extLst>
          </p:cNvPr>
          <p:cNvSpPr>
            <a:spLocks noGrp="1"/>
          </p:cNvSpPr>
          <p:nvPr>
            <p:ph type="pic" sz="quarter" idx="12"/>
          </p:nvPr>
        </p:nvSpPr>
        <p:spPr>
          <a:xfrm>
            <a:off x="5068532" y="2140883"/>
            <a:ext cx="2059806" cy="2188355"/>
          </a:xfrm>
          <a:custGeom>
            <a:avLst/>
            <a:gdLst>
              <a:gd name="connsiteX0" fmla="*/ 0 w 4118540"/>
              <a:gd name="connsiteY0" fmla="*/ 0 h 4376710"/>
              <a:gd name="connsiteX1" fmla="*/ 4118540 w 4118540"/>
              <a:gd name="connsiteY1" fmla="*/ 0 h 4376710"/>
              <a:gd name="connsiteX2" fmla="*/ 4118540 w 4118540"/>
              <a:gd name="connsiteY2" fmla="*/ 4376710 h 4376710"/>
              <a:gd name="connsiteX3" fmla="*/ 0 w 4118540"/>
              <a:gd name="connsiteY3" fmla="*/ 4376710 h 4376710"/>
            </a:gdLst>
            <a:ahLst/>
            <a:cxnLst>
              <a:cxn ang="0">
                <a:pos x="connsiteX0" y="connsiteY0"/>
              </a:cxn>
              <a:cxn ang="0">
                <a:pos x="connsiteX1" y="connsiteY1"/>
              </a:cxn>
              <a:cxn ang="0">
                <a:pos x="connsiteX2" y="connsiteY2"/>
              </a:cxn>
              <a:cxn ang="0">
                <a:pos x="connsiteX3" y="connsiteY3"/>
              </a:cxn>
            </a:cxnLst>
            <a:rect l="l" t="t" r="r" b="b"/>
            <a:pathLst>
              <a:path w="4118540" h="4376710">
                <a:moveTo>
                  <a:pt x="0" y="0"/>
                </a:moveTo>
                <a:lnTo>
                  <a:pt x="4118540" y="0"/>
                </a:lnTo>
                <a:lnTo>
                  <a:pt x="4118540" y="4376710"/>
                </a:lnTo>
                <a:lnTo>
                  <a:pt x="0" y="4376710"/>
                </a:lnTo>
                <a:close/>
              </a:path>
            </a:pathLst>
          </a:custGeom>
          <a:solidFill>
            <a:schemeClr val="bg2">
              <a:lumMod val="95000"/>
            </a:schemeClr>
          </a:solidFill>
        </p:spPr>
        <p:txBody>
          <a:bodyPr vert="horz" wrap="square" lIns="182843" tIns="91422" rIns="182843" bIns="91422" rtlCol="0" anchor="ctr">
            <a:noAutofit/>
          </a:bodyPr>
          <a:lstStyle>
            <a:lvl1pPr>
              <a:defRPr lang="en-US" sz="1200"/>
            </a:lvl1pPr>
          </a:lstStyle>
          <a:p>
            <a:pPr marL="0" marR="0" lvl="0" indent="0" algn="ctr" defTabSz="914217"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
        <p:nvSpPr>
          <p:cNvPr id="17" name="Picture Placeholder 16">
            <a:extLst>
              <a:ext uri="{FF2B5EF4-FFF2-40B4-BE49-F238E27FC236}">
                <a16:creationId xmlns:a16="http://schemas.microsoft.com/office/drawing/2014/main" id="{9BEE2FCB-418A-4478-8EFD-4DBED20E60FF}"/>
              </a:ext>
            </a:extLst>
          </p:cNvPr>
          <p:cNvSpPr>
            <a:spLocks noGrp="1"/>
          </p:cNvSpPr>
          <p:nvPr>
            <p:ph type="pic" sz="quarter" idx="13"/>
          </p:nvPr>
        </p:nvSpPr>
        <p:spPr>
          <a:xfrm>
            <a:off x="7425662" y="2478705"/>
            <a:ext cx="1804314" cy="1850534"/>
          </a:xfrm>
          <a:custGeom>
            <a:avLst/>
            <a:gdLst>
              <a:gd name="connsiteX0" fmla="*/ 0 w 3607688"/>
              <a:gd name="connsiteY0" fmla="*/ 0 h 3701067"/>
              <a:gd name="connsiteX1" fmla="*/ 3607688 w 3607688"/>
              <a:gd name="connsiteY1" fmla="*/ 0 h 3701067"/>
              <a:gd name="connsiteX2" fmla="*/ 3607688 w 3607688"/>
              <a:gd name="connsiteY2" fmla="*/ 3701067 h 3701067"/>
              <a:gd name="connsiteX3" fmla="*/ 0 w 3607688"/>
              <a:gd name="connsiteY3" fmla="*/ 3701067 h 3701067"/>
            </a:gdLst>
            <a:ahLst/>
            <a:cxnLst>
              <a:cxn ang="0">
                <a:pos x="connsiteX0" y="connsiteY0"/>
              </a:cxn>
              <a:cxn ang="0">
                <a:pos x="connsiteX1" y="connsiteY1"/>
              </a:cxn>
              <a:cxn ang="0">
                <a:pos x="connsiteX2" y="connsiteY2"/>
              </a:cxn>
              <a:cxn ang="0">
                <a:pos x="connsiteX3" y="connsiteY3"/>
              </a:cxn>
            </a:cxnLst>
            <a:rect l="l" t="t" r="r" b="b"/>
            <a:pathLst>
              <a:path w="3607688" h="3701067">
                <a:moveTo>
                  <a:pt x="0" y="0"/>
                </a:moveTo>
                <a:lnTo>
                  <a:pt x="3607688" y="0"/>
                </a:lnTo>
                <a:lnTo>
                  <a:pt x="3607688" y="3701067"/>
                </a:lnTo>
                <a:lnTo>
                  <a:pt x="0" y="3701067"/>
                </a:lnTo>
                <a:close/>
              </a:path>
            </a:pathLst>
          </a:custGeom>
          <a:solidFill>
            <a:schemeClr val="bg2">
              <a:lumMod val="95000"/>
            </a:schemeClr>
          </a:solidFill>
        </p:spPr>
        <p:txBody>
          <a:bodyPr vert="horz" wrap="square" lIns="182843" tIns="91422" rIns="182843" bIns="91422" rtlCol="0" anchor="ctr">
            <a:noAutofit/>
          </a:bodyPr>
          <a:lstStyle>
            <a:lvl1pPr>
              <a:defRPr lang="en-US" sz="1200"/>
            </a:lvl1pPr>
          </a:lstStyle>
          <a:p>
            <a:pPr marL="0" marR="0" lvl="0" indent="0" algn="ctr" defTabSz="914217"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
        <p:nvSpPr>
          <p:cNvPr id="18" name="Picture Placeholder 17">
            <a:extLst>
              <a:ext uri="{FF2B5EF4-FFF2-40B4-BE49-F238E27FC236}">
                <a16:creationId xmlns:a16="http://schemas.microsoft.com/office/drawing/2014/main" id="{7C13DFD2-6A2A-46D3-9980-EF9FFFBBC941}"/>
              </a:ext>
            </a:extLst>
          </p:cNvPr>
          <p:cNvSpPr>
            <a:spLocks noGrp="1"/>
          </p:cNvSpPr>
          <p:nvPr>
            <p:ph type="pic" sz="quarter" idx="14"/>
          </p:nvPr>
        </p:nvSpPr>
        <p:spPr>
          <a:xfrm>
            <a:off x="9543785" y="2478705"/>
            <a:ext cx="1807060" cy="1850534"/>
          </a:xfrm>
          <a:custGeom>
            <a:avLst/>
            <a:gdLst>
              <a:gd name="connsiteX0" fmla="*/ 0 w 3613178"/>
              <a:gd name="connsiteY0" fmla="*/ 0 h 3701067"/>
              <a:gd name="connsiteX1" fmla="*/ 3613178 w 3613178"/>
              <a:gd name="connsiteY1" fmla="*/ 0 h 3701067"/>
              <a:gd name="connsiteX2" fmla="*/ 3613178 w 3613178"/>
              <a:gd name="connsiteY2" fmla="*/ 3701067 h 3701067"/>
              <a:gd name="connsiteX3" fmla="*/ 0 w 3613178"/>
              <a:gd name="connsiteY3" fmla="*/ 3701067 h 3701067"/>
            </a:gdLst>
            <a:ahLst/>
            <a:cxnLst>
              <a:cxn ang="0">
                <a:pos x="connsiteX0" y="connsiteY0"/>
              </a:cxn>
              <a:cxn ang="0">
                <a:pos x="connsiteX1" y="connsiteY1"/>
              </a:cxn>
              <a:cxn ang="0">
                <a:pos x="connsiteX2" y="connsiteY2"/>
              </a:cxn>
              <a:cxn ang="0">
                <a:pos x="connsiteX3" y="connsiteY3"/>
              </a:cxn>
            </a:cxnLst>
            <a:rect l="l" t="t" r="r" b="b"/>
            <a:pathLst>
              <a:path w="3613178" h="3701067">
                <a:moveTo>
                  <a:pt x="0" y="0"/>
                </a:moveTo>
                <a:lnTo>
                  <a:pt x="3613178" y="0"/>
                </a:lnTo>
                <a:lnTo>
                  <a:pt x="3613178" y="3701067"/>
                </a:lnTo>
                <a:lnTo>
                  <a:pt x="0" y="3701067"/>
                </a:lnTo>
                <a:close/>
              </a:path>
            </a:pathLst>
          </a:custGeom>
          <a:solidFill>
            <a:schemeClr val="bg2">
              <a:lumMod val="95000"/>
            </a:schemeClr>
          </a:solidFill>
        </p:spPr>
        <p:txBody>
          <a:bodyPr vert="horz" wrap="square" lIns="182843" tIns="91422" rIns="182843" bIns="91422" rtlCol="0" anchor="ctr">
            <a:noAutofit/>
          </a:bodyPr>
          <a:lstStyle>
            <a:lvl1pPr>
              <a:defRPr lang="en-US" sz="1200"/>
            </a:lvl1pPr>
          </a:lstStyle>
          <a:p>
            <a:pPr marL="0" marR="0" lvl="0" indent="0" algn="ctr" defTabSz="914217"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Tree>
    <p:extLst>
      <p:ext uri="{BB962C8B-B14F-4D97-AF65-F5344CB8AC3E}">
        <p14:creationId xmlns:p14="http://schemas.microsoft.com/office/powerpoint/2010/main" val="18585151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eam Slide 9">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02ABD2F7-43D9-4D49-BCBE-32118D745859}"/>
              </a:ext>
            </a:extLst>
          </p:cNvPr>
          <p:cNvSpPr>
            <a:spLocks noGrp="1"/>
          </p:cNvSpPr>
          <p:nvPr>
            <p:ph type="pic" sz="quarter" idx="10"/>
          </p:nvPr>
        </p:nvSpPr>
        <p:spPr>
          <a:xfrm>
            <a:off x="3969636" y="380360"/>
            <a:ext cx="2265849" cy="2265259"/>
          </a:xfrm>
          <a:custGeom>
            <a:avLst/>
            <a:gdLst>
              <a:gd name="connsiteX0" fmla="*/ 2266505 w 4530518"/>
              <a:gd name="connsiteY0" fmla="*/ 0 h 4530518"/>
              <a:gd name="connsiteX1" fmla="*/ 4530518 w 4530518"/>
              <a:gd name="connsiteY1" fmla="*/ 2265259 h 4530518"/>
              <a:gd name="connsiteX2" fmla="*/ 4530518 w 4530518"/>
              <a:gd name="connsiteY2" fmla="*/ 4530518 h 4530518"/>
              <a:gd name="connsiteX3" fmla="*/ 2266505 w 4530518"/>
              <a:gd name="connsiteY3" fmla="*/ 4530518 h 4530518"/>
              <a:gd name="connsiteX4" fmla="*/ 0 w 4530518"/>
              <a:gd name="connsiteY4" fmla="*/ 2265259 h 4530518"/>
              <a:gd name="connsiteX5" fmla="*/ 2266505 w 4530518"/>
              <a:gd name="connsiteY5" fmla="*/ 0 h 4530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30518" h="4530518">
                <a:moveTo>
                  <a:pt x="2266505" y="0"/>
                </a:moveTo>
                <a:cubicBezTo>
                  <a:pt x="3517506" y="0"/>
                  <a:pt x="4530518" y="1014258"/>
                  <a:pt x="4530518" y="2265259"/>
                </a:cubicBezTo>
                <a:lnTo>
                  <a:pt x="4530518" y="4530518"/>
                </a:lnTo>
                <a:lnTo>
                  <a:pt x="2266505" y="4530518"/>
                </a:lnTo>
                <a:cubicBezTo>
                  <a:pt x="1014258" y="4530518"/>
                  <a:pt x="0" y="3517506"/>
                  <a:pt x="0" y="2265259"/>
                </a:cubicBezTo>
                <a:cubicBezTo>
                  <a:pt x="0" y="1014258"/>
                  <a:pt x="1014258" y="0"/>
                  <a:pt x="2266505" y="0"/>
                </a:cubicBezTo>
                <a:close/>
              </a:path>
            </a:pathLst>
          </a:custGeom>
          <a:solidFill>
            <a:schemeClr val="bg2">
              <a:lumMod val="95000"/>
            </a:schemeClr>
          </a:solidFill>
        </p:spPr>
        <p:txBody>
          <a:bodyPr vert="horz" wrap="square" lIns="182843" tIns="91422" rIns="182843" bIns="91422" rtlCol="0" anchor="ctr">
            <a:noAutofit/>
          </a:bodyPr>
          <a:lstStyle>
            <a:lvl1pPr>
              <a:defRPr lang="en-US" sz="1200" dirty="0"/>
            </a:lvl1pPr>
          </a:lstStyle>
          <a:p>
            <a:pPr marL="0" marR="0" lvl="0" indent="0" algn="ctr" defTabSz="914217"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
        <p:nvSpPr>
          <p:cNvPr id="23" name="Picture Placeholder 22">
            <a:extLst>
              <a:ext uri="{FF2B5EF4-FFF2-40B4-BE49-F238E27FC236}">
                <a16:creationId xmlns:a16="http://schemas.microsoft.com/office/drawing/2014/main" id="{983BEBFB-5B4E-45E6-85FE-2FFD385D2A3B}"/>
              </a:ext>
            </a:extLst>
          </p:cNvPr>
          <p:cNvSpPr>
            <a:spLocks noGrp="1"/>
          </p:cNvSpPr>
          <p:nvPr>
            <p:ph type="pic" sz="quarter" idx="11"/>
          </p:nvPr>
        </p:nvSpPr>
        <p:spPr>
          <a:xfrm>
            <a:off x="6571272" y="383108"/>
            <a:ext cx="2265849" cy="2265258"/>
          </a:xfrm>
          <a:custGeom>
            <a:avLst/>
            <a:gdLst>
              <a:gd name="connsiteX0" fmla="*/ 2265259 w 4530517"/>
              <a:gd name="connsiteY0" fmla="*/ 0 h 4530516"/>
              <a:gd name="connsiteX1" fmla="*/ 4530517 w 4530517"/>
              <a:gd name="connsiteY1" fmla="*/ 2265258 h 4530516"/>
              <a:gd name="connsiteX2" fmla="*/ 4530517 w 4530517"/>
              <a:gd name="connsiteY2" fmla="*/ 4530516 h 4530516"/>
              <a:gd name="connsiteX3" fmla="*/ 2265259 w 4530517"/>
              <a:gd name="connsiteY3" fmla="*/ 4530516 h 4530516"/>
              <a:gd name="connsiteX4" fmla="*/ 0 w 4530517"/>
              <a:gd name="connsiteY4" fmla="*/ 2265258 h 4530516"/>
              <a:gd name="connsiteX5" fmla="*/ 2265259 w 4530517"/>
              <a:gd name="connsiteY5" fmla="*/ 0 h 4530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30517" h="4530516">
                <a:moveTo>
                  <a:pt x="2265259" y="0"/>
                </a:moveTo>
                <a:cubicBezTo>
                  <a:pt x="3516259" y="0"/>
                  <a:pt x="4530517" y="1014258"/>
                  <a:pt x="4530517" y="2265258"/>
                </a:cubicBezTo>
                <a:lnTo>
                  <a:pt x="4530517" y="4530516"/>
                </a:lnTo>
                <a:lnTo>
                  <a:pt x="2265259" y="4530516"/>
                </a:lnTo>
                <a:cubicBezTo>
                  <a:pt x="1014258" y="4530516"/>
                  <a:pt x="0" y="3516259"/>
                  <a:pt x="0" y="2265258"/>
                </a:cubicBezTo>
                <a:cubicBezTo>
                  <a:pt x="0" y="1014258"/>
                  <a:pt x="1014258" y="0"/>
                  <a:pt x="2265259" y="0"/>
                </a:cubicBezTo>
                <a:close/>
              </a:path>
            </a:pathLst>
          </a:custGeom>
          <a:solidFill>
            <a:schemeClr val="bg2">
              <a:lumMod val="95000"/>
            </a:schemeClr>
          </a:solidFill>
        </p:spPr>
        <p:txBody>
          <a:bodyPr vert="horz" wrap="square" lIns="182843" tIns="91422" rIns="182843" bIns="91422" rtlCol="0" anchor="ctr">
            <a:noAutofit/>
          </a:bodyPr>
          <a:lstStyle>
            <a:lvl1pPr>
              <a:defRPr lang="en-US" sz="1200" dirty="0"/>
            </a:lvl1pPr>
          </a:lstStyle>
          <a:p>
            <a:pPr marL="0" marR="0" lvl="0" indent="0" algn="ctr" defTabSz="914217"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
        <p:nvSpPr>
          <p:cNvPr id="24" name="Picture Placeholder 23">
            <a:extLst>
              <a:ext uri="{FF2B5EF4-FFF2-40B4-BE49-F238E27FC236}">
                <a16:creationId xmlns:a16="http://schemas.microsoft.com/office/drawing/2014/main" id="{177DD846-D3E9-469D-84B9-97244E853574}"/>
              </a:ext>
            </a:extLst>
          </p:cNvPr>
          <p:cNvSpPr>
            <a:spLocks noGrp="1"/>
          </p:cNvSpPr>
          <p:nvPr>
            <p:ph type="pic" sz="quarter" idx="12"/>
          </p:nvPr>
        </p:nvSpPr>
        <p:spPr>
          <a:xfrm>
            <a:off x="9172906" y="385854"/>
            <a:ext cx="2265849" cy="2265259"/>
          </a:xfrm>
          <a:custGeom>
            <a:avLst/>
            <a:gdLst>
              <a:gd name="connsiteX0" fmla="*/ 2265882 w 4530518"/>
              <a:gd name="connsiteY0" fmla="*/ 0 h 4530518"/>
              <a:gd name="connsiteX1" fmla="*/ 4530518 w 4530518"/>
              <a:gd name="connsiteY1" fmla="*/ 2265259 h 4530518"/>
              <a:gd name="connsiteX2" fmla="*/ 4530518 w 4530518"/>
              <a:gd name="connsiteY2" fmla="*/ 4530518 h 4530518"/>
              <a:gd name="connsiteX3" fmla="*/ 2265882 w 4530518"/>
              <a:gd name="connsiteY3" fmla="*/ 4530518 h 4530518"/>
              <a:gd name="connsiteX4" fmla="*/ 0 w 4530518"/>
              <a:gd name="connsiteY4" fmla="*/ 2265259 h 4530518"/>
              <a:gd name="connsiteX5" fmla="*/ 2265882 w 4530518"/>
              <a:gd name="connsiteY5" fmla="*/ 0 h 4530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30518" h="4530518">
                <a:moveTo>
                  <a:pt x="2265882" y="0"/>
                </a:moveTo>
                <a:cubicBezTo>
                  <a:pt x="3516540" y="0"/>
                  <a:pt x="4530518" y="1014258"/>
                  <a:pt x="4530518" y="2265259"/>
                </a:cubicBezTo>
                <a:lnTo>
                  <a:pt x="4530518" y="4530518"/>
                </a:lnTo>
                <a:lnTo>
                  <a:pt x="2265882" y="4530518"/>
                </a:lnTo>
                <a:cubicBezTo>
                  <a:pt x="1015224" y="4530518"/>
                  <a:pt x="0" y="3516260"/>
                  <a:pt x="0" y="2265259"/>
                </a:cubicBezTo>
                <a:cubicBezTo>
                  <a:pt x="0" y="1014258"/>
                  <a:pt x="1015224" y="0"/>
                  <a:pt x="2265882" y="0"/>
                </a:cubicBezTo>
                <a:close/>
              </a:path>
            </a:pathLst>
          </a:custGeom>
          <a:solidFill>
            <a:schemeClr val="bg2">
              <a:lumMod val="95000"/>
            </a:schemeClr>
          </a:solidFill>
        </p:spPr>
        <p:txBody>
          <a:bodyPr vert="horz" wrap="square" lIns="182843" tIns="91422" rIns="182843" bIns="91422" rtlCol="0" anchor="ctr">
            <a:noAutofit/>
          </a:bodyPr>
          <a:lstStyle>
            <a:lvl1pPr>
              <a:defRPr lang="en-US" sz="1200" dirty="0"/>
            </a:lvl1pPr>
          </a:lstStyle>
          <a:p>
            <a:pPr marL="0" marR="0" lvl="0" indent="0" algn="ctr" defTabSz="914217"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
        <p:nvSpPr>
          <p:cNvPr id="25" name="Picture Placeholder 24">
            <a:extLst>
              <a:ext uri="{FF2B5EF4-FFF2-40B4-BE49-F238E27FC236}">
                <a16:creationId xmlns:a16="http://schemas.microsoft.com/office/drawing/2014/main" id="{4943235E-37D5-4D44-9984-65ADD7710F4E}"/>
              </a:ext>
            </a:extLst>
          </p:cNvPr>
          <p:cNvSpPr>
            <a:spLocks noGrp="1"/>
          </p:cNvSpPr>
          <p:nvPr>
            <p:ph type="pic" sz="quarter" idx="13"/>
          </p:nvPr>
        </p:nvSpPr>
        <p:spPr>
          <a:xfrm>
            <a:off x="3969636" y="3563582"/>
            <a:ext cx="2265849" cy="2265259"/>
          </a:xfrm>
          <a:custGeom>
            <a:avLst/>
            <a:gdLst>
              <a:gd name="connsiteX0" fmla="*/ 2266505 w 4530518"/>
              <a:gd name="connsiteY0" fmla="*/ 0 h 4530517"/>
              <a:gd name="connsiteX1" fmla="*/ 4530518 w 4530518"/>
              <a:gd name="connsiteY1" fmla="*/ 2265881 h 4530517"/>
              <a:gd name="connsiteX2" fmla="*/ 4530518 w 4530518"/>
              <a:gd name="connsiteY2" fmla="*/ 4530517 h 4530517"/>
              <a:gd name="connsiteX3" fmla="*/ 2266505 w 4530518"/>
              <a:gd name="connsiteY3" fmla="*/ 4530517 h 4530517"/>
              <a:gd name="connsiteX4" fmla="*/ 0 w 4530518"/>
              <a:gd name="connsiteY4" fmla="*/ 2265881 h 4530517"/>
              <a:gd name="connsiteX5" fmla="*/ 2266505 w 4530518"/>
              <a:gd name="connsiteY5" fmla="*/ 0 h 453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30518" h="4530517">
                <a:moveTo>
                  <a:pt x="2266505" y="0"/>
                </a:moveTo>
                <a:cubicBezTo>
                  <a:pt x="3517506" y="0"/>
                  <a:pt x="4530518" y="1015225"/>
                  <a:pt x="4530518" y="2265881"/>
                </a:cubicBezTo>
                <a:lnTo>
                  <a:pt x="4530518" y="4530517"/>
                </a:lnTo>
                <a:lnTo>
                  <a:pt x="2266505" y="4530517"/>
                </a:lnTo>
                <a:cubicBezTo>
                  <a:pt x="1014258" y="4530517"/>
                  <a:pt x="0" y="3516538"/>
                  <a:pt x="0" y="2265881"/>
                </a:cubicBezTo>
                <a:cubicBezTo>
                  <a:pt x="0" y="1015225"/>
                  <a:pt x="1014258" y="0"/>
                  <a:pt x="2266505" y="0"/>
                </a:cubicBezTo>
                <a:close/>
              </a:path>
            </a:pathLst>
          </a:custGeom>
          <a:solidFill>
            <a:schemeClr val="bg2">
              <a:lumMod val="95000"/>
            </a:schemeClr>
          </a:solidFill>
        </p:spPr>
        <p:txBody>
          <a:bodyPr vert="horz" wrap="square" lIns="182843" tIns="91422" rIns="182843" bIns="91422" rtlCol="0" anchor="ctr">
            <a:noAutofit/>
          </a:bodyPr>
          <a:lstStyle>
            <a:lvl1pPr>
              <a:defRPr lang="en-US" sz="1200" dirty="0"/>
            </a:lvl1pPr>
          </a:lstStyle>
          <a:p>
            <a:pPr marL="0" marR="0" lvl="0" indent="0" algn="ctr" defTabSz="914217"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
        <p:nvSpPr>
          <p:cNvPr id="26" name="Picture Placeholder 25">
            <a:extLst>
              <a:ext uri="{FF2B5EF4-FFF2-40B4-BE49-F238E27FC236}">
                <a16:creationId xmlns:a16="http://schemas.microsoft.com/office/drawing/2014/main" id="{4156C111-21F6-4D41-91EE-3738E3832E90}"/>
              </a:ext>
            </a:extLst>
          </p:cNvPr>
          <p:cNvSpPr>
            <a:spLocks noGrp="1"/>
          </p:cNvSpPr>
          <p:nvPr>
            <p:ph type="pic" sz="quarter" idx="14"/>
          </p:nvPr>
        </p:nvSpPr>
        <p:spPr>
          <a:xfrm>
            <a:off x="6571272" y="3566327"/>
            <a:ext cx="2265849" cy="2265259"/>
          </a:xfrm>
          <a:custGeom>
            <a:avLst/>
            <a:gdLst>
              <a:gd name="connsiteX0" fmla="*/ 2265259 w 4530517"/>
              <a:gd name="connsiteY0" fmla="*/ 0 h 4530518"/>
              <a:gd name="connsiteX1" fmla="*/ 4530517 w 4530517"/>
              <a:gd name="connsiteY1" fmla="*/ 2265259 h 4530518"/>
              <a:gd name="connsiteX2" fmla="*/ 4530517 w 4530517"/>
              <a:gd name="connsiteY2" fmla="*/ 4530518 h 4530518"/>
              <a:gd name="connsiteX3" fmla="*/ 2265259 w 4530517"/>
              <a:gd name="connsiteY3" fmla="*/ 4530518 h 4530518"/>
              <a:gd name="connsiteX4" fmla="*/ 0 w 4530517"/>
              <a:gd name="connsiteY4" fmla="*/ 2265259 h 4530518"/>
              <a:gd name="connsiteX5" fmla="*/ 2265259 w 4530517"/>
              <a:gd name="connsiteY5" fmla="*/ 0 h 4530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30517" h="4530518">
                <a:moveTo>
                  <a:pt x="2265259" y="0"/>
                </a:moveTo>
                <a:cubicBezTo>
                  <a:pt x="3516259" y="0"/>
                  <a:pt x="4530517" y="1014258"/>
                  <a:pt x="4530517" y="2265259"/>
                </a:cubicBezTo>
                <a:lnTo>
                  <a:pt x="4530517" y="4530518"/>
                </a:lnTo>
                <a:lnTo>
                  <a:pt x="2265259" y="4530518"/>
                </a:lnTo>
                <a:cubicBezTo>
                  <a:pt x="1014258" y="4530518"/>
                  <a:pt x="0" y="3516260"/>
                  <a:pt x="0" y="2265259"/>
                </a:cubicBezTo>
                <a:cubicBezTo>
                  <a:pt x="0" y="1014258"/>
                  <a:pt x="1014258" y="0"/>
                  <a:pt x="2265259" y="0"/>
                </a:cubicBezTo>
                <a:close/>
              </a:path>
            </a:pathLst>
          </a:custGeom>
          <a:solidFill>
            <a:schemeClr val="bg2">
              <a:lumMod val="95000"/>
            </a:schemeClr>
          </a:solidFill>
        </p:spPr>
        <p:txBody>
          <a:bodyPr vert="horz" wrap="square" lIns="182843" tIns="91422" rIns="182843" bIns="91422" rtlCol="0" anchor="ctr">
            <a:noAutofit/>
          </a:bodyPr>
          <a:lstStyle>
            <a:lvl1pPr>
              <a:defRPr lang="en-US" sz="1200" dirty="0"/>
            </a:lvl1pPr>
          </a:lstStyle>
          <a:p>
            <a:pPr marL="0" marR="0" lvl="0" indent="0" algn="ctr" defTabSz="914217"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
        <p:nvSpPr>
          <p:cNvPr id="27" name="Picture Placeholder 26">
            <a:extLst>
              <a:ext uri="{FF2B5EF4-FFF2-40B4-BE49-F238E27FC236}">
                <a16:creationId xmlns:a16="http://schemas.microsoft.com/office/drawing/2014/main" id="{EBB80DBE-10B3-417A-8FE7-22DD3C45D987}"/>
              </a:ext>
            </a:extLst>
          </p:cNvPr>
          <p:cNvSpPr>
            <a:spLocks noGrp="1"/>
          </p:cNvSpPr>
          <p:nvPr>
            <p:ph type="pic" sz="quarter" idx="15"/>
          </p:nvPr>
        </p:nvSpPr>
        <p:spPr>
          <a:xfrm>
            <a:off x="9172906" y="3566327"/>
            <a:ext cx="2265849" cy="2265259"/>
          </a:xfrm>
          <a:custGeom>
            <a:avLst/>
            <a:gdLst>
              <a:gd name="connsiteX0" fmla="*/ 2265882 w 4530518"/>
              <a:gd name="connsiteY0" fmla="*/ 0 h 4530518"/>
              <a:gd name="connsiteX1" fmla="*/ 4530518 w 4530518"/>
              <a:gd name="connsiteY1" fmla="*/ 2265259 h 4530518"/>
              <a:gd name="connsiteX2" fmla="*/ 4530518 w 4530518"/>
              <a:gd name="connsiteY2" fmla="*/ 4530518 h 4530518"/>
              <a:gd name="connsiteX3" fmla="*/ 2265882 w 4530518"/>
              <a:gd name="connsiteY3" fmla="*/ 4530518 h 4530518"/>
              <a:gd name="connsiteX4" fmla="*/ 0 w 4530518"/>
              <a:gd name="connsiteY4" fmla="*/ 2265259 h 4530518"/>
              <a:gd name="connsiteX5" fmla="*/ 2265882 w 4530518"/>
              <a:gd name="connsiteY5" fmla="*/ 0 h 4530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30518" h="4530518">
                <a:moveTo>
                  <a:pt x="2265882" y="0"/>
                </a:moveTo>
                <a:cubicBezTo>
                  <a:pt x="3516540" y="0"/>
                  <a:pt x="4530518" y="1014258"/>
                  <a:pt x="4530518" y="2265259"/>
                </a:cubicBezTo>
                <a:lnTo>
                  <a:pt x="4530518" y="4530518"/>
                </a:lnTo>
                <a:lnTo>
                  <a:pt x="2265882" y="4530518"/>
                </a:lnTo>
                <a:cubicBezTo>
                  <a:pt x="1015224" y="4530518"/>
                  <a:pt x="0" y="3516260"/>
                  <a:pt x="0" y="2265259"/>
                </a:cubicBezTo>
                <a:cubicBezTo>
                  <a:pt x="0" y="1014258"/>
                  <a:pt x="1015224" y="0"/>
                  <a:pt x="2265882" y="0"/>
                </a:cubicBezTo>
                <a:close/>
              </a:path>
            </a:pathLst>
          </a:custGeom>
          <a:solidFill>
            <a:schemeClr val="bg2">
              <a:lumMod val="95000"/>
            </a:schemeClr>
          </a:solidFill>
        </p:spPr>
        <p:txBody>
          <a:bodyPr vert="horz" wrap="square" lIns="182843" tIns="91422" rIns="182843" bIns="91422" rtlCol="0" anchor="ctr">
            <a:noAutofit/>
          </a:bodyPr>
          <a:lstStyle>
            <a:lvl1pPr>
              <a:defRPr lang="en-US" sz="1200" dirty="0"/>
            </a:lvl1pPr>
          </a:lstStyle>
          <a:p>
            <a:pPr marL="0" marR="0" lvl="0" indent="0" algn="ctr" defTabSz="914217"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Tree>
    <p:extLst>
      <p:ext uri="{BB962C8B-B14F-4D97-AF65-F5344CB8AC3E}">
        <p14:creationId xmlns:p14="http://schemas.microsoft.com/office/powerpoint/2010/main" val="27524041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eam Slide 10">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8C784AB6-CAB2-47A6-86E7-663377AF40B5}"/>
              </a:ext>
            </a:extLst>
          </p:cNvPr>
          <p:cNvSpPr>
            <a:spLocks noGrp="1"/>
          </p:cNvSpPr>
          <p:nvPr>
            <p:ph type="pic" sz="quarter" idx="10"/>
          </p:nvPr>
        </p:nvSpPr>
        <p:spPr>
          <a:xfrm>
            <a:off x="1263608" y="520434"/>
            <a:ext cx="2144970" cy="2265258"/>
          </a:xfrm>
          <a:custGeom>
            <a:avLst/>
            <a:gdLst>
              <a:gd name="connsiteX0" fmla="*/ 0 w 4288822"/>
              <a:gd name="connsiteY0" fmla="*/ 0 h 4530516"/>
              <a:gd name="connsiteX1" fmla="*/ 3100803 w 4288822"/>
              <a:gd name="connsiteY1" fmla="*/ 0 h 4530516"/>
              <a:gd name="connsiteX2" fmla="*/ 4288822 w 4288822"/>
              <a:gd name="connsiteY2" fmla="*/ 1188373 h 4530516"/>
              <a:gd name="connsiteX3" fmla="*/ 4288822 w 4288822"/>
              <a:gd name="connsiteY3" fmla="*/ 4530516 h 4530516"/>
              <a:gd name="connsiteX4" fmla="*/ 1188019 w 4288822"/>
              <a:gd name="connsiteY4" fmla="*/ 4530516 h 4530516"/>
              <a:gd name="connsiteX5" fmla="*/ 0 w 4288822"/>
              <a:gd name="connsiteY5" fmla="*/ 3342143 h 4530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8822" h="4530516">
                <a:moveTo>
                  <a:pt x="0" y="0"/>
                </a:moveTo>
                <a:lnTo>
                  <a:pt x="3100803" y="0"/>
                </a:lnTo>
                <a:cubicBezTo>
                  <a:pt x="3757078" y="0"/>
                  <a:pt x="4288822" y="533148"/>
                  <a:pt x="4288822" y="1188373"/>
                </a:cubicBezTo>
                <a:lnTo>
                  <a:pt x="4288822" y="4530516"/>
                </a:lnTo>
                <a:lnTo>
                  <a:pt x="1188019" y="4530516"/>
                </a:lnTo>
                <a:cubicBezTo>
                  <a:pt x="531744" y="4530516"/>
                  <a:pt x="0" y="3997367"/>
                  <a:pt x="0" y="3342143"/>
                </a:cubicBezTo>
                <a:close/>
              </a:path>
            </a:pathLst>
          </a:custGeom>
          <a:solidFill>
            <a:schemeClr val="bg2">
              <a:lumMod val="95000"/>
            </a:schemeClr>
          </a:solidFill>
        </p:spPr>
        <p:txBody>
          <a:bodyPr vert="horz" wrap="square" lIns="182843" tIns="91422" rIns="182843" bIns="91422" rtlCol="0" anchor="ctr">
            <a:noAutofit/>
          </a:bodyPr>
          <a:lstStyle>
            <a:lvl1pPr>
              <a:defRPr lang="en-US" sz="1200" dirty="0"/>
            </a:lvl1pPr>
          </a:lstStyle>
          <a:p>
            <a:pPr marL="0" marR="0" lvl="0" indent="0" algn="ctr" defTabSz="914217"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
        <p:nvSpPr>
          <p:cNvPr id="13" name="Picture Placeholder 12">
            <a:extLst>
              <a:ext uri="{FF2B5EF4-FFF2-40B4-BE49-F238E27FC236}">
                <a16:creationId xmlns:a16="http://schemas.microsoft.com/office/drawing/2014/main" id="{6370B6A6-D1FE-4300-B473-4E8E908AB0AE}"/>
              </a:ext>
            </a:extLst>
          </p:cNvPr>
          <p:cNvSpPr>
            <a:spLocks noGrp="1"/>
          </p:cNvSpPr>
          <p:nvPr>
            <p:ph type="pic" sz="quarter" idx="11"/>
          </p:nvPr>
        </p:nvSpPr>
        <p:spPr>
          <a:xfrm>
            <a:off x="4200405" y="520434"/>
            <a:ext cx="2144971" cy="2265258"/>
          </a:xfrm>
          <a:custGeom>
            <a:avLst/>
            <a:gdLst>
              <a:gd name="connsiteX0" fmla="*/ 0 w 4288824"/>
              <a:gd name="connsiteY0" fmla="*/ 0 h 4530516"/>
              <a:gd name="connsiteX1" fmla="*/ 3102050 w 4288824"/>
              <a:gd name="connsiteY1" fmla="*/ 0 h 4530516"/>
              <a:gd name="connsiteX2" fmla="*/ 4288824 w 4288824"/>
              <a:gd name="connsiteY2" fmla="*/ 1188373 h 4530516"/>
              <a:gd name="connsiteX3" fmla="*/ 4288824 w 4288824"/>
              <a:gd name="connsiteY3" fmla="*/ 4530516 h 4530516"/>
              <a:gd name="connsiteX4" fmla="*/ 1188019 w 4288824"/>
              <a:gd name="connsiteY4" fmla="*/ 4530516 h 4530516"/>
              <a:gd name="connsiteX5" fmla="*/ 0 w 4288824"/>
              <a:gd name="connsiteY5" fmla="*/ 3342143 h 4530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8824" h="4530516">
                <a:moveTo>
                  <a:pt x="0" y="0"/>
                </a:moveTo>
                <a:lnTo>
                  <a:pt x="3102050" y="0"/>
                </a:lnTo>
                <a:cubicBezTo>
                  <a:pt x="3758326" y="0"/>
                  <a:pt x="4288824" y="533148"/>
                  <a:pt x="4288824" y="1188373"/>
                </a:cubicBezTo>
                <a:lnTo>
                  <a:pt x="4288824" y="4530516"/>
                </a:lnTo>
                <a:lnTo>
                  <a:pt x="1188019" y="4530516"/>
                </a:lnTo>
                <a:cubicBezTo>
                  <a:pt x="532990" y="4530516"/>
                  <a:pt x="0" y="3997367"/>
                  <a:pt x="0" y="3342143"/>
                </a:cubicBezTo>
                <a:close/>
              </a:path>
            </a:pathLst>
          </a:custGeom>
          <a:solidFill>
            <a:schemeClr val="bg2">
              <a:lumMod val="95000"/>
            </a:schemeClr>
          </a:solidFill>
        </p:spPr>
        <p:txBody>
          <a:bodyPr vert="horz" wrap="square" lIns="182843" tIns="91422" rIns="182843" bIns="91422" rtlCol="0" anchor="ctr">
            <a:noAutofit/>
          </a:bodyPr>
          <a:lstStyle>
            <a:lvl1pPr>
              <a:defRPr lang="en-US" sz="1200" dirty="0"/>
            </a:lvl1pPr>
          </a:lstStyle>
          <a:p>
            <a:pPr marL="0" marR="0" lvl="0" indent="0" algn="ctr" defTabSz="914217"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
        <p:nvSpPr>
          <p:cNvPr id="14" name="Picture Placeholder 13">
            <a:extLst>
              <a:ext uri="{FF2B5EF4-FFF2-40B4-BE49-F238E27FC236}">
                <a16:creationId xmlns:a16="http://schemas.microsoft.com/office/drawing/2014/main" id="{7287FC5E-17AB-47E8-889E-77FCA1F2BCB9}"/>
              </a:ext>
            </a:extLst>
          </p:cNvPr>
          <p:cNvSpPr>
            <a:spLocks noGrp="1"/>
          </p:cNvSpPr>
          <p:nvPr>
            <p:ph type="pic" sz="quarter" idx="12"/>
          </p:nvPr>
        </p:nvSpPr>
        <p:spPr>
          <a:xfrm>
            <a:off x="1263608" y="3571820"/>
            <a:ext cx="2144970" cy="2265259"/>
          </a:xfrm>
          <a:custGeom>
            <a:avLst/>
            <a:gdLst>
              <a:gd name="connsiteX0" fmla="*/ 0 w 4288822"/>
              <a:gd name="connsiteY0" fmla="*/ 0 h 4530517"/>
              <a:gd name="connsiteX1" fmla="*/ 3100803 w 4288822"/>
              <a:gd name="connsiteY1" fmla="*/ 0 h 4530517"/>
              <a:gd name="connsiteX2" fmla="*/ 4288822 w 4288822"/>
              <a:gd name="connsiteY2" fmla="*/ 1188700 h 4530517"/>
              <a:gd name="connsiteX3" fmla="*/ 4288822 w 4288822"/>
              <a:gd name="connsiteY3" fmla="*/ 4530517 h 4530517"/>
              <a:gd name="connsiteX4" fmla="*/ 1188019 w 4288822"/>
              <a:gd name="connsiteY4" fmla="*/ 4530517 h 4530517"/>
              <a:gd name="connsiteX5" fmla="*/ 0 w 4288822"/>
              <a:gd name="connsiteY5" fmla="*/ 3341817 h 453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8822" h="4530517">
                <a:moveTo>
                  <a:pt x="0" y="0"/>
                </a:moveTo>
                <a:lnTo>
                  <a:pt x="3100803" y="0"/>
                </a:lnTo>
                <a:cubicBezTo>
                  <a:pt x="3757078" y="0"/>
                  <a:pt x="4288822" y="533295"/>
                  <a:pt x="4288822" y="1188700"/>
                </a:cubicBezTo>
                <a:lnTo>
                  <a:pt x="4288822" y="4530517"/>
                </a:lnTo>
                <a:lnTo>
                  <a:pt x="1188019" y="4530517"/>
                </a:lnTo>
                <a:cubicBezTo>
                  <a:pt x="531744" y="4530517"/>
                  <a:pt x="0" y="3998468"/>
                  <a:pt x="0" y="3341817"/>
                </a:cubicBezTo>
                <a:close/>
              </a:path>
            </a:pathLst>
          </a:custGeom>
          <a:solidFill>
            <a:schemeClr val="bg2">
              <a:lumMod val="95000"/>
            </a:schemeClr>
          </a:solidFill>
        </p:spPr>
        <p:txBody>
          <a:bodyPr vert="horz" wrap="square" lIns="182843" tIns="91422" rIns="182843" bIns="91422" rtlCol="0" anchor="ctr">
            <a:noAutofit/>
          </a:bodyPr>
          <a:lstStyle>
            <a:lvl1pPr>
              <a:defRPr lang="en-US" sz="1200" dirty="0"/>
            </a:lvl1pPr>
          </a:lstStyle>
          <a:p>
            <a:pPr marL="0" marR="0" lvl="0" indent="0" algn="ctr" defTabSz="914217"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
        <p:nvSpPr>
          <p:cNvPr id="15" name="Picture Placeholder 14">
            <a:extLst>
              <a:ext uri="{FF2B5EF4-FFF2-40B4-BE49-F238E27FC236}">
                <a16:creationId xmlns:a16="http://schemas.microsoft.com/office/drawing/2014/main" id="{20046D93-D7E8-47A5-81A0-C41458B226AA}"/>
              </a:ext>
            </a:extLst>
          </p:cNvPr>
          <p:cNvSpPr>
            <a:spLocks noGrp="1"/>
          </p:cNvSpPr>
          <p:nvPr>
            <p:ph type="pic" sz="quarter" idx="13"/>
          </p:nvPr>
        </p:nvSpPr>
        <p:spPr>
          <a:xfrm>
            <a:off x="4200405" y="3571820"/>
            <a:ext cx="2144971" cy="2265259"/>
          </a:xfrm>
          <a:custGeom>
            <a:avLst/>
            <a:gdLst>
              <a:gd name="connsiteX0" fmla="*/ 0 w 4288824"/>
              <a:gd name="connsiteY0" fmla="*/ 0 h 4530517"/>
              <a:gd name="connsiteX1" fmla="*/ 3102050 w 4288824"/>
              <a:gd name="connsiteY1" fmla="*/ 0 h 4530517"/>
              <a:gd name="connsiteX2" fmla="*/ 4288824 w 4288824"/>
              <a:gd name="connsiteY2" fmla="*/ 1188700 h 4530517"/>
              <a:gd name="connsiteX3" fmla="*/ 4288824 w 4288824"/>
              <a:gd name="connsiteY3" fmla="*/ 4530517 h 4530517"/>
              <a:gd name="connsiteX4" fmla="*/ 1188019 w 4288824"/>
              <a:gd name="connsiteY4" fmla="*/ 4530517 h 4530517"/>
              <a:gd name="connsiteX5" fmla="*/ 0 w 4288824"/>
              <a:gd name="connsiteY5" fmla="*/ 3341817 h 453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8824" h="4530517">
                <a:moveTo>
                  <a:pt x="0" y="0"/>
                </a:moveTo>
                <a:lnTo>
                  <a:pt x="3102050" y="0"/>
                </a:lnTo>
                <a:cubicBezTo>
                  <a:pt x="3758326" y="0"/>
                  <a:pt x="4288824" y="533295"/>
                  <a:pt x="4288824" y="1188700"/>
                </a:cubicBezTo>
                <a:lnTo>
                  <a:pt x="4288824" y="4530517"/>
                </a:lnTo>
                <a:lnTo>
                  <a:pt x="1188019" y="4530517"/>
                </a:lnTo>
                <a:cubicBezTo>
                  <a:pt x="532990" y="4530517"/>
                  <a:pt x="0" y="3998468"/>
                  <a:pt x="0" y="3341817"/>
                </a:cubicBezTo>
                <a:close/>
              </a:path>
            </a:pathLst>
          </a:custGeom>
          <a:solidFill>
            <a:schemeClr val="bg2">
              <a:lumMod val="95000"/>
            </a:schemeClr>
          </a:solidFill>
        </p:spPr>
        <p:txBody>
          <a:bodyPr vert="horz" wrap="square" lIns="182843" tIns="91422" rIns="182843" bIns="91422" rtlCol="0" anchor="ctr">
            <a:noAutofit/>
          </a:bodyPr>
          <a:lstStyle>
            <a:lvl1pPr>
              <a:defRPr lang="en-US" sz="1200" dirty="0"/>
            </a:lvl1pPr>
          </a:lstStyle>
          <a:p>
            <a:pPr marL="0" marR="0" lvl="0" indent="0" algn="ctr" defTabSz="914217"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Tree>
    <p:extLst>
      <p:ext uri="{BB962C8B-B14F-4D97-AF65-F5344CB8AC3E}">
        <p14:creationId xmlns:p14="http://schemas.microsoft.com/office/powerpoint/2010/main" val="3491051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oblem 02">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2352F0C8-485A-FF4B-A4C6-67F6F149976C}"/>
              </a:ext>
            </a:extLst>
          </p:cNvPr>
          <p:cNvSpPr>
            <a:spLocks noGrp="1"/>
          </p:cNvSpPr>
          <p:nvPr>
            <p:ph type="pic" sz="quarter" idx="10"/>
          </p:nvPr>
        </p:nvSpPr>
        <p:spPr>
          <a:xfrm>
            <a:off x="0" y="0"/>
            <a:ext cx="12192000" cy="6858000"/>
          </a:xfrm>
          <a:prstGeom prst="rect">
            <a:avLst/>
          </a:prstGeom>
          <a:solidFill>
            <a:schemeClr val="bg1">
              <a:lumMod val="95000"/>
            </a:schemeClr>
          </a:solidFill>
        </p:spPr>
        <p:txBody>
          <a:bodyPr wrap="square" anchor="ctr">
            <a:noAutofit/>
          </a:bodyPr>
          <a:lstStyle>
            <a:lvl1pPr marL="0" indent="0" algn="ctr">
              <a:buNone/>
              <a:defRPr/>
            </a:lvl1pPr>
          </a:lstStyle>
          <a:p>
            <a:endParaRPr lang="en-US"/>
          </a:p>
        </p:txBody>
      </p:sp>
    </p:spTree>
    <p:extLst>
      <p:ext uri="{BB962C8B-B14F-4D97-AF65-F5344CB8AC3E}">
        <p14:creationId xmlns:p14="http://schemas.microsoft.com/office/powerpoint/2010/main" val="7049671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eam Slide 11">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CCABE62B-7CE5-4A93-910D-5CAFC3F5C8F8}"/>
              </a:ext>
            </a:extLst>
          </p:cNvPr>
          <p:cNvSpPr>
            <a:spLocks noGrp="1"/>
          </p:cNvSpPr>
          <p:nvPr>
            <p:ph type="pic" sz="quarter" idx="10"/>
          </p:nvPr>
        </p:nvSpPr>
        <p:spPr>
          <a:xfrm>
            <a:off x="-124" y="1833273"/>
            <a:ext cx="1889477" cy="3858242"/>
          </a:xfrm>
          <a:custGeom>
            <a:avLst/>
            <a:gdLst>
              <a:gd name="connsiteX0" fmla="*/ 0 w 3777970"/>
              <a:gd name="connsiteY0" fmla="*/ 0 h 7716483"/>
              <a:gd name="connsiteX1" fmla="*/ 3777970 w 3777970"/>
              <a:gd name="connsiteY1" fmla="*/ 0 h 7716483"/>
              <a:gd name="connsiteX2" fmla="*/ 3777970 w 3777970"/>
              <a:gd name="connsiteY2" fmla="*/ 7716483 h 7716483"/>
              <a:gd name="connsiteX3" fmla="*/ 0 w 3777970"/>
              <a:gd name="connsiteY3" fmla="*/ 7716483 h 7716483"/>
            </a:gdLst>
            <a:ahLst/>
            <a:cxnLst>
              <a:cxn ang="0">
                <a:pos x="connsiteX0" y="connsiteY0"/>
              </a:cxn>
              <a:cxn ang="0">
                <a:pos x="connsiteX1" y="connsiteY1"/>
              </a:cxn>
              <a:cxn ang="0">
                <a:pos x="connsiteX2" y="connsiteY2"/>
              </a:cxn>
              <a:cxn ang="0">
                <a:pos x="connsiteX3" y="connsiteY3"/>
              </a:cxn>
            </a:cxnLst>
            <a:rect l="l" t="t" r="r" b="b"/>
            <a:pathLst>
              <a:path w="3777970" h="7716483">
                <a:moveTo>
                  <a:pt x="0" y="0"/>
                </a:moveTo>
                <a:lnTo>
                  <a:pt x="3777970" y="0"/>
                </a:lnTo>
                <a:lnTo>
                  <a:pt x="3777970" y="7716483"/>
                </a:lnTo>
                <a:lnTo>
                  <a:pt x="0" y="7716483"/>
                </a:lnTo>
                <a:close/>
              </a:path>
            </a:pathLst>
          </a:custGeom>
          <a:solidFill>
            <a:schemeClr val="bg2">
              <a:lumMod val="95000"/>
            </a:schemeClr>
          </a:solidFill>
        </p:spPr>
        <p:txBody>
          <a:bodyPr vert="horz" wrap="square" lIns="182843" tIns="91422" rIns="182843" bIns="91422" rtlCol="0" anchor="ctr">
            <a:noAutofit/>
          </a:bodyPr>
          <a:lstStyle>
            <a:lvl1pPr>
              <a:defRPr lang="en-US" sz="1200" dirty="0" smtClean="0"/>
            </a:lvl1pPr>
          </a:lstStyle>
          <a:p>
            <a:pPr marL="0" marR="0" lvl="0" indent="0" algn="ctr" fontAlgn="auto">
              <a:spcAft>
                <a:spcPts val="0"/>
              </a:spcAft>
              <a:buClrTx/>
              <a:buSzTx/>
              <a:buNone/>
              <a:tabLst/>
            </a:pPr>
            <a:endParaRPr lang="en-US" dirty="0"/>
          </a:p>
        </p:txBody>
      </p:sp>
      <p:sp>
        <p:nvSpPr>
          <p:cNvPr id="16" name="Picture Placeholder 15">
            <a:extLst>
              <a:ext uri="{FF2B5EF4-FFF2-40B4-BE49-F238E27FC236}">
                <a16:creationId xmlns:a16="http://schemas.microsoft.com/office/drawing/2014/main" id="{16111409-E941-47E3-8C6D-F476CEE5178A}"/>
              </a:ext>
            </a:extLst>
          </p:cNvPr>
          <p:cNvSpPr>
            <a:spLocks noGrp="1"/>
          </p:cNvSpPr>
          <p:nvPr>
            <p:ph type="pic" sz="quarter" idx="11"/>
          </p:nvPr>
        </p:nvSpPr>
        <p:spPr>
          <a:xfrm>
            <a:off x="2161953" y="1827779"/>
            <a:ext cx="2441673" cy="3858241"/>
          </a:xfrm>
          <a:custGeom>
            <a:avLst/>
            <a:gdLst>
              <a:gd name="connsiteX0" fmla="*/ 0 w 4882075"/>
              <a:gd name="connsiteY0" fmla="*/ 0 h 7716482"/>
              <a:gd name="connsiteX1" fmla="*/ 4882075 w 4882075"/>
              <a:gd name="connsiteY1" fmla="*/ 0 h 7716482"/>
              <a:gd name="connsiteX2" fmla="*/ 4882075 w 4882075"/>
              <a:gd name="connsiteY2" fmla="*/ 7716482 h 7716482"/>
              <a:gd name="connsiteX3" fmla="*/ 0 w 4882075"/>
              <a:gd name="connsiteY3" fmla="*/ 7716482 h 7716482"/>
            </a:gdLst>
            <a:ahLst/>
            <a:cxnLst>
              <a:cxn ang="0">
                <a:pos x="connsiteX0" y="connsiteY0"/>
              </a:cxn>
              <a:cxn ang="0">
                <a:pos x="connsiteX1" y="connsiteY1"/>
              </a:cxn>
              <a:cxn ang="0">
                <a:pos x="connsiteX2" y="connsiteY2"/>
              </a:cxn>
              <a:cxn ang="0">
                <a:pos x="connsiteX3" y="connsiteY3"/>
              </a:cxn>
            </a:cxnLst>
            <a:rect l="l" t="t" r="r" b="b"/>
            <a:pathLst>
              <a:path w="4882075" h="7716482">
                <a:moveTo>
                  <a:pt x="0" y="0"/>
                </a:moveTo>
                <a:lnTo>
                  <a:pt x="4882075" y="0"/>
                </a:lnTo>
                <a:lnTo>
                  <a:pt x="4882075" y="7716482"/>
                </a:lnTo>
                <a:lnTo>
                  <a:pt x="0" y="7716482"/>
                </a:lnTo>
                <a:close/>
              </a:path>
            </a:pathLst>
          </a:custGeom>
          <a:solidFill>
            <a:schemeClr val="bg2">
              <a:lumMod val="95000"/>
            </a:schemeClr>
          </a:solidFill>
        </p:spPr>
        <p:txBody>
          <a:bodyPr vert="horz" wrap="square" lIns="182843" tIns="91422" rIns="182843" bIns="91422" rtlCol="0" anchor="ctr">
            <a:noAutofit/>
          </a:bodyPr>
          <a:lstStyle>
            <a:lvl1pPr>
              <a:defRPr lang="en-US" sz="1200" dirty="0" smtClean="0"/>
            </a:lvl1pPr>
          </a:lstStyle>
          <a:p>
            <a:pPr marL="0" marR="0" lvl="0" indent="0" algn="ctr" fontAlgn="auto">
              <a:spcAft>
                <a:spcPts val="0"/>
              </a:spcAft>
              <a:buClrTx/>
              <a:buSzTx/>
              <a:buNone/>
              <a:tabLst/>
            </a:pPr>
            <a:endParaRPr lang="en-US" dirty="0"/>
          </a:p>
        </p:txBody>
      </p:sp>
      <p:sp>
        <p:nvSpPr>
          <p:cNvPr id="17" name="Picture Placeholder 16">
            <a:extLst>
              <a:ext uri="{FF2B5EF4-FFF2-40B4-BE49-F238E27FC236}">
                <a16:creationId xmlns:a16="http://schemas.microsoft.com/office/drawing/2014/main" id="{C1C56E8D-01C3-4A6C-8583-36E246487CC4}"/>
              </a:ext>
            </a:extLst>
          </p:cNvPr>
          <p:cNvSpPr>
            <a:spLocks noGrp="1"/>
          </p:cNvSpPr>
          <p:nvPr>
            <p:ph type="pic" sz="quarter" idx="12"/>
          </p:nvPr>
        </p:nvSpPr>
        <p:spPr>
          <a:xfrm>
            <a:off x="4878973" y="1827779"/>
            <a:ext cx="2438926" cy="3858241"/>
          </a:xfrm>
          <a:custGeom>
            <a:avLst/>
            <a:gdLst>
              <a:gd name="connsiteX0" fmla="*/ 0 w 4876581"/>
              <a:gd name="connsiteY0" fmla="*/ 0 h 7716482"/>
              <a:gd name="connsiteX1" fmla="*/ 4876581 w 4876581"/>
              <a:gd name="connsiteY1" fmla="*/ 0 h 7716482"/>
              <a:gd name="connsiteX2" fmla="*/ 4876581 w 4876581"/>
              <a:gd name="connsiteY2" fmla="*/ 7716482 h 7716482"/>
              <a:gd name="connsiteX3" fmla="*/ 0 w 4876581"/>
              <a:gd name="connsiteY3" fmla="*/ 7716482 h 7716482"/>
            </a:gdLst>
            <a:ahLst/>
            <a:cxnLst>
              <a:cxn ang="0">
                <a:pos x="connsiteX0" y="connsiteY0"/>
              </a:cxn>
              <a:cxn ang="0">
                <a:pos x="connsiteX1" y="connsiteY1"/>
              </a:cxn>
              <a:cxn ang="0">
                <a:pos x="connsiteX2" y="connsiteY2"/>
              </a:cxn>
              <a:cxn ang="0">
                <a:pos x="connsiteX3" y="connsiteY3"/>
              </a:cxn>
            </a:cxnLst>
            <a:rect l="l" t="t" r="r" b="b"/>
            <a:pathLst>
              <a:path w="4876581" h="7716482">
                <a:moveTo>
                  <a:pt x="0" y="0"/>
                </a:moveTo>
                <a:lnTo>
                  <a:pt x="4876581" y="0"/>
                </a:lnTo>
                <a:lnTo>
                  <a:pt x="4876581" y="7716482"/>
                </a:lnTo>
                <a:lnTo>
                  <a:pt x="0" y="7716482"/>
                </a:lnTo>
                <a:close/>
              </a:path>
            </a:pathLst>
          </a:custGeom>
          <a:solidFill>
            <a:schemeClr val="bg2">
              <a:lumMod val="95000"/>
            </a:schemeClr>
          </a:solidFill>
        </p:spPr>
        <p:txBody>
          <a:bodyPr vert="horz" wrap="square" lIns="182843" tIns="91422" rIns="182843" bIns="91422" rtlCol="0" anchor="ctr">
            <a:noAutofit/>
          </a:bodyPr>
          <a:lstStyle>
            <a:lvl1pPr>
              <a:defRPr lang="en-US" sz="1200" dirty="0" smtClean="0"/>
            </a:lvl1pPr>
          </a:lstStyle>
          <a:p>
            <a:pPr marL="0" marR="0" lvl="0" indent="0" algn="ctr" fontAlgn="auto">
              <a:spcAft>
                <a:spcPts val="0"/>
              </a:spcAft>
              <a:buClrTx/>
              <a:buSzTx/>
              <a:buNone/>
              <a:tabLst/>
            </a:pPr>
            <a:endParaRPr lang="en-US" dirty="0"/>
          </a:p>
        </p:txBody>
      </p:sp>
      <p:sp>
        <p:nvSpPr>
          <p:cNvPr id="18" name="Picture Placeholder 17">
            <a:extLst>
              <a:ext uri="{FF2B5EF4-FFF2-40B4-BE49-F238E27FC236}">
                <a16:creationId xmlns:a16="http://schemas.microsoft.com/office/drawing/2014/main" id="{EFC94C99-7365-4216-AA0E-502FCC4C9EC9}"/>
              </a:ext>
            </a:extLst>
          </p:cNvPr>
          <p:cNvSpPr>
            <a:spLocks noGrp="1"/>
          </p:cNvSpPr>
          <p:nvPr>
            <p:ph type="pic" sz="quarter" idx="13"/>
          </p:nvPr>
        </p:nvSpPr>
        <p:spPr>
          <a:xfrm>
            <a:off x="7593244" y="1827779"/>
            <a:ext cx="2438926" cy="3858241"/>
          </a:xfrm>
          <a:custGeom>
            <a:avLst/>
            <a:gdLst>
              <a:gd name="connsiteX0" fmla="*/ 0 w 4876581"/>
              <a:gd name="connsiteY0" fmla="*/ 0 h 7716482"/>
              <a:gd name="connsiteX1" fmla="*/ 4876581 w 4876581"/>
              <a:gd name="connsiteY1" fmla="*/ 0 h 7716482"/>
              <a:gd name="connsiteX2" fmla="*/ 4876581 w 4876581"/>
              <a:gd name="connsiteY2" fmla="*/ 7716482 h 7716482"/>
              <a:gd name="connsiteX3" fmla="*/ 0 w 4876581"/>
              <a:gd name="connsiteY3" fmla="*/ 7716482 h 7716482"/>
            </a:gdLst>
            <a:ahLst/>
            <a:cxnLst>
              <a:cxn ang="0">
                <a:pos x="connsiteX0" y="connsiteY0"/>
              </a:cxn>
              <a:cxn ang="0">
                <a:pos x="connsiteX1" y="connsiteY1"/>
              </a:cxn>
              <a:cxn ang="0">
                <a:pos x="connsiteX2" y="connsiteY2"/>
              </a:cxn>
              <a:cxn ang="0">
                <a:pos x="connsiteX3" y="connsiteY3"/>
              </a:cxn>
            </a:cxnLst>
            <a:rect l="l" t="t" r="r" b="b"/>
            <a:pathLst>
              <a:path w="4876581" h="7716482">
                <a:moveTo>
                  <a:pt x="0" y="0"/>
                </a:moveTo>
                <a:lnTo>
                  <a:pt x="4876581" y="0"/>
                </a:lnTo>
                <a:lnTo>
                  <a:pt x="4876581" y="7716482"/>
                </a:lnTo>
                <a:lnTo>
                  <a:pt x="0" y="7716482"/>
                </a:lnTo>
                <a:close/>
              </a:path>
            </a:pathLst>
          </a:custGeom>
          <a:solidFill>
            <a:schemeClr val="bg2">
              <a:lumMod val="95000"/>
            </a:schemeClr>
          </a:solidFill>
        </p:spPr>
        <p:txBody>
          <a:bodyPr vert="horz" wrap="square" lIns="182843" tIns="91422" rIns="182843" bIns="91422" rtlCol="0" anchor="ctr">
            <a:noAutofit/>
          </a:bodyPr>
          <a:lstStyle>
            <a:lvl1pPr>
              <a:defRPr lang="en-US" sz="1200" dirty="0" smtClean="0"/>
            </a:lvl1pPr>
          </a:lstStyle>
          <a:p>
            <a:pPr marL="0" marR="0" lvl="0" indent="0" algn="ctr" fontAlgn="auto">
              <a:spcAft>
                <a:spcPts val="0"/>
              </a:spcAft>
              <a:buClrTx/>
              <a:buSzTx/>
              <a:buNone/>
              <a:tabLst/>
            </a:pPr>
            <a:endParaRPr lang="en-US" dirty="0"/>
          </a:p>
        </p:txBody>
      </p:sp>
      <p:sp>
        <p:nvSpPr>
          <p:cNvPr id="19" name="Picture Placeholder 18">
            <a:extLst>
              <a:ext uri="{FF2B5EF4-FFF2-40B4-BE49-F238E27FC236}">
                <a16:creationId xmlns:a16="http://schemas.microsoft.com/office/drawing/2014/main" id="{76ECF9B9-3779-45C6-A414-91AE110B3C1E}"/>
              </a:ext>
            </a:extLst>
          </p:cNvPr>
          <p:cNvSpPr>
            <a:spLocks noGrp="1"/>
          </p:cNvSpPr>
          <p:nvPr>
            <p:ph type="pic" sz="quarter" idx="14"/>
          </p:nvPr>
        </p:nvSpPr>
        <p:spPr>
          <a:xfrm>
            <a:off x="10310263" y="1833273"/>
            <a:ext cx="1881236" cy="3858242"/>
          </a:xfrm>
          <a:custGeom>
            <a:avLst/>
            <a:gdLst>
              <a:gd name="connsiteX0" fmla="*/ 0 w 3761492"/>
              <a:gd name="connsiteY0" fmla="*/ 0 h 7716483"/>
              <a:gd name="connsiteX1" fmla="*/ 3761492 w 3761492"/>
              <a:gd name="connsiteY1" fmla="*/ 0 h 7716483"/>
              <a:gd name="connsiteX2" fmla="*/ 3761492 w 3761492"/>
              <a:gd name="connsiteY2" fmla="*/ 7716483 h 7716483"/>
              <a:gd name="connsiteX3" fmla="*/ 0 w 3761492"/>
              <a:gd name="connsiteY3" fmla="*/ 7716483 h 7716483"/>
            </a:gdLst>
            <a:ahLst/>
            <a:cxnLst>
              <a:cxn ang="0">
                <a:pos x="connsiteX0" y="connsiteY0"/>
              </a:cxn>
              <a:cxn ang="0">
                <a:pos x="connsiteX1" y="connsiteY1"/>
              </a:cxn>
              <a:cxn ang="0">
                <a:pos x="connsiteX2" y="connsiteY2"/>
              </a:cxn>
              <a:cxn ang="0">
                <a:pos x="connsiteX3" y="connsiteY3"/>
              </a:cxn>
            </a:cxnLst>
            <a:rect l="l" t="t" r="r" b="b"/>
            <a:pathLst>
              <a:path w="3761492" h="7716483">
                <a:moveTo>
                  <a:pt x="0" y="0"/>
                </a:moveTo>
                <a:lnTo>
                  <a:pt x="3761492" y="0"/>
                </a:lnTo>
                <a:lnTo>
                  <a:pt x="3761492" y="7716483"/>
                </a:lnTo>
                <a:lnTo>
                  <a:pt x="0" y="7716483"/>
                </a:lnTo>
                <a:close/>
              </a:path>
            </a:pathLst>
          </a:custGeom>
          <a:solidFill>
            <a:schemeClr val="bg2">
              <a:lumMod val="95000"/>
            </a:schemeClr>
          </a:solidFill>
        </p:spPr>
        <p:txBody>
          <a:bodyPr vert="horz" wrap="square" lIns="182843" tIns="91422" rIns="182843" bIns="91422" rtlCol="0" anchor="ctr">
            <a:noAutofit/>
          </a:bodyPr>
          <a:lstStyle>
            <a:lvl1pPr>
              <a:defRPr lang="en-US" sz="1200" dirty="0" smtClean="0"/>
            </a:lvl1pPr>
          </a:lstStyle>
          <a:p>
            <a:pPr marL="0" marR="0" lvl="0" indent="0" algn="ctr" fontAlgn="auto">
              <a:spcAft>
                <a:spcPts val="0"/>
              </a:spcAft>
              <a:buClrTx/>
              <a:buSzTx/>
              <a:buNone/>
              <a:tabLst/>
            </a:pPr>
            <a:endParaRPr lang="en-US" dirty="0"/>
          </a:p>
        </p:txBody>
      </p:sp>
    </p:spTree>
    <p:extLst>
      <p:ext uri="{BB962C8B-B14F-4D97-AF65-F5344CB8AC3E}">
        <p14:creationId xmlns:p14="http://schemas.microsoft.com/office/powerpoint/2010/main" val="31528495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eam Slide 12">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2290E71A-0B9C-405E-AD44-58877D8887A3}"/>
              </a:ext>
            </a:extLst>
          </p:cNvPr>
          <p:cNvSpPr>
            <a:spLocks noGrp="1"/>
          </p:cNvSpPr>
          <p:nvPr>
            <p:ph type="pic" sz="quarter" idx="10"/>
          </p:nvPr>
        </p:nvSpPr>
        <p:spPr>
          <a:xfrm>
            <a:off x="798700" y="2886781"/>
            <a:ext cx="1938151" cy="1937645"/>
          </a:xfrm>
          <a:custGeom>
            <a:avLst/>
            <a:gdLst>
              <a:gd name="connsiteX0" fmla="*/ 0 w 3875292"/>
              <a:gd name="connsiteY0" fmla="*/ 0 h 3875290"/>
              <a:gd name="connsiteX1" fmla="*/ 3875292 w 3875292"/>
              <a:gd name="connsiteY1" fmla="*/ 0 h 3875290"/>
              <a:gd name="connsiteX2" fmla="*/ 3875292 w 3875292"/>
              <a:gd name="connsiteY2" fmla="*/ 3875290 h 3875290"/>
              <a:gd name="connsiteX3" fmla="*/ 0 w 3875292"/>
              <a:gd name="connsiteY3" fmla="*/ 3875290 h 3875290"/>
            </a:gdLst>
            <a:ahLst/>
            <a:cxnLst>
              <a:cxn ang="0">
                <a:pos x="connsiteX0" y="connsiteY0"/>
              </a:cxn>
              <a:cxn ang="0">
                <a:pos x="connsiteX1" y="connsiteY1"/>
              </a:cxn>
              <a:cxn ang="0">
                <a:pos x="connsiteX2" y="connsiteY2"/>
              </a:cxn>
              <a:cxn ang="0">
                <a:pos x="connsiteX3" y="connsiteY3"/>
              </a:cxn>
            </a:cxnLst>
            <a:rect l="l" t="t" r="r" b="b"/>
            <a:pathLst>
              <a:path w="3875292" h="3875290">
                <a:moveTo>
                  <a:pt x="0" y="0"/>
                </a:moveTo>
                <a:lnTo>
                  <a:pt x="3875292" y="0"/>
                </a:lnTo>
                <a:lnTo>
                  <a:pt x="3875292" y="3875290"/>
                </a:lnTo>
                <a:lnTo>
                  <a:pt x="0" y="3875290"/>
                </a:lnTo>
                <a:close/>
              </a:path>
            </a:pathLst>
          </a:custGeom>
          <a:solidFill>
            <a:schemeClr val="bg2">
              <a:lumMod val="95000"/>
            </a:schemeClr>
          </a:solidFill>
        </p:spPr>
        <p:txBody>
          <a:bodyPr vert="horz" wrap="square" lIns="182843" tIns="91422" rIns="182843" bIns="91422" rtlCol="0" anchor="ctr">
            <a:noAutofit/>
          </a:bodyPr>
          <a:lstStyle>
            <a:lvl1pPr>
              <a:defRPr lang="en-US" sz="1200" dirty="0"/>
            </a:lvl1pPr>
          </a:lstStyle>
          <a:p>
            <a:pPr marL="0" marR="0" lvl="0" indent="0" algn="ctr" defTabSz="914217"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
        <p:nvSpPr>
          <p:cNvPr id="15" name="Picture Placeholder 14">
            <a:extLst>
              <a:ext uri="{FF2B5EF4-FFF2-40B4-BE49-F238E27FC236}">
                <a16:creationId xmlns:a16="http://schemas.microsoft.com/office/drawing/2014/main" id="{99D9F66A-F6BD-4AF3-AABA-FF1B50EFA597}"/>
              </a:ext>
            </a:extLst>
          </p:cNvPr>
          <p:cNvSpPr>
            <a:spLocks noGrp="1"/>
          </p:cNvSpPr>
          <p:nvPr>
            <p:ph type="pic" sz="quarter" idx="11"/>
          </p:nvPr>
        </p:nvSpPr>
        <p:spPr>
          <a:xfrm>
            <a:off x="2959910" y="2886781"/>
            <a:ext cx="1938150" cy="1937645"/>
          </a:xfrm>
          <a:custGeom>
            <a:avLst/>
            <a:gdLst>
              <a:gd name="connsiteX0" fmla="*/ 0 w 3875291"/>
              <a:gd name="connsiteY0" fmla="*/ 0 h 3875290"/>
              <a:gd name="connsiteX1" fmla="*/ 3875291 w 3875291"/>
              <a:gd name="connsiteY1" fmla="*/ 0 h 3875290"/>
              <a:gd name="connsiteX2" fmla="*/ 3875291 w 3875291"/>
              <a:gd name="connsiteY2" fmla="*/ 3875290 h 3875290"/>
              <a:gd name="connsiteX3" fmla="*/ 0 w 3875291"/>
              <a:gd name="connsiteY3" fmla="*/ 3875290 h 3875290"/>
            </a:gdLst>
            <a:ahLst/>
            <a:cxnLst>
              <a:cxn ang="0">
                <a:pos x="connsiteX0" y="connsiteY0"/>
              </a:cxn>
              <a:cxn ang="0">
                <a:pos x="connsiteX1" y="connsiteY1"/>
              </a:cxn>
              <a:cxn ang="0">
                <a:pos x="connsiteX2" y="connsiteY2"/>
              </a:cxn>
              <a:cxn ang="0">
                <a:pos x="connsiteX3" y="connsiteY3"/>
              </a:cxn>
            </a:cxnLst>
            <a:rect l="l" t="t" r="r" b="b"/>
            <a:pathLst>
              <a:path w="3875291" h="3875290">
                <a:moveTo>
                  <a:pt x="0" y="0"/>
                </a:moveTo>
                <a:lnTo>
                  <a:pt x="3875291" y="0"/>
                </a:lnTo>
                <a:lnTo>
                  <a:pt x="3875291" y="3875290"/>
                </a:lnTo>
                <a:lnTo>
                  <a:pt x="0" y="3875290"/>
                </a:lnTo>
                <a:close/>
              </a:path>
            </a:pathLst>
          </a:custGeom>
          <a:solidFill>
            <a:schemeClr val="bg2">
              <a:lumMod val="95000"/>
            </a:schemeClr>
          </a:solidFill>
        </p:spPr>
        <p:txBody>
          <a:bodyPr vert="horz" wrap="square" lIns="182843" tIns="91422" rIns="182843" bIns="91422" rtlCol="0" anchor="ctr">
            <a:noAutofit/>
          </a:bodyPr>
          <a:lstStyle>
            <a:lvl1pPr>
              <a:defRPr lang="en-US" sz="1200" dirty="0"/>
            </a:lvl1pPr>
          </a:lstStyle>
          <a:p>
            <a:pPr marL="0" marR="0" lvl="0" indent="0" algn="ctr" defTabSz="914217"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
        <p:nvSpPr>
          <p:cNvPr id="16" name="Picture Placeholder 15">
            <a:extLst>
              <a:ext uri="{FF2B5EF4-FFF2-40B4-BE49-F238E27FC236}">
                <a16:creationId xmlns:a16="http://schemas.microsoft.com/office/drawing/2014/main" id="{0FDB3A3B-E1DB-40F0-9A5A-118BE6C423C1}"/>
              </a:ext>
            </a:extLst>
          </p:cNvPr>
          <p:cNvSpPr>
            <a:spLocks noGrp="1"/>
          </p:cNvSpPr>
          <p:nvPr>
            <p:ph type="pic" sz="quarter" idx="12"/>
          </p:nvPr>
        </p:nvSpPr>
        <p:spPr>
          <a:xfrm>
            <a:off x="5121122" y="2886781"/>
            <a:ext cx="1938150" cy="1937645"/>
          </a:xfrm>
          <a:custGeom>
            <a:avLst/>
            <a:gdLst>
              <a:gd name="connsiteX0" fmla="*/ 0 w 3875291"/>
              <a:gd name="connsiteY0" fmla="*/ 0 h 3875290"/>
              <a:gd name="connsiteX1" fmla="*/ 3875291 w 3875291"/>
              <a:gd name="connsiteY1" fmla="*/ 0 h 3875290"/>
              <a:gd name="connsiteX2" fmla="*/ 3875291 w 3875291"/>
              <a:gd name="connsiteY2" fmla="*/ 3875290 h 3875290"/>
              <a:gd name="connsiteX3" fmla="*/ 0 w 3875291"/>
              <a:gd name="connsiteY3" fmla="*/ 3875290 h 3875290"/>
            </a:gdLst>
            <a:ahLst/>
            <a:cxnLst>
              <a:cxn ang="0">
                <a:pos x="connsiteX0" y="connsiteY0"/>
              </a:cxn>
              <a:cxn ang="0">
                <a:pos x="connsiteX1" y="connsiteY1"/>
              </a:cxn>
              <a:cxn ang="0">
                <a:pos x="connsiteX2" y="connsiteY2"/>
              </a:cxn>
              <a:cxn ang="0">
                <a:pos x="connsiteX3" y="connsiteY3"/>
              </a:cxn>
            </a:cxnLst>
            <a:rect l="l" t="t" r="r" b="b"/>
            <a:pathLst>
              <a:path w="3875291" h="3875290">
                <a:moveTo>
                  <a:pt x="0" y="0"/>
                </a:moveTo>
                <a:lnTo>
                  <a:pt x="3875291" y="0"/>
                </a:lnTo>
                <a:lnTo>
                  <a:pt x="3875291" y="3875290"/>
                </a:lnTo>
                <a:lnTo>
                  <a:pt x="0" y="3875290"/>
                </a:lnTo>
                <a:close/>
              </a:path>
            </a:pathLst>
          </a:custGeom>
          <a:solidFill>
            <a:schemeClr val="bg2">
              <a:lumMod val="95000"/>
            </a:schemeClr>
          </a:solidFill>
        </p:spPr>
        <p:txBody>
          <a:bodyPr vert="horz" wrap="square" lIns="182843" tIns="91422" rIns="182843" bIns="91422" rtlCol="0" anchor="ctr">
            <a:noAutofit/>
          </a:bodyPr>
          <a:lstStyle>
            <a:lvl1pPr>
              <a:defRPr lang="en-US" sz="1200" dirty="0"/>
            </a:lvl1pPr>
          </a:lstStyle>
          <a:p>
            <a:pPr marL="0" marR="0" lvl="0" indent="0" algn="ctr" defTabSz="914217"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
        <p:nvSpPr>
          <p:cNvPr id="17" name="Picture Placeholder 16">
            <a:extLst>
              <a:ext uri="{FF2B5EF4-FFF2-40B4-BE49-F238E27FC236}">
                <a16:creationId xmlns:a16="http://schemas.microsoft.com/office/drawing/2014/main" id="{7182CA00-BFE3-4F07-B78E-8E4417FB2C02}"/>
              </a:ext>
            </a:extLst>
          </p:cNvPr>
          <p:cNvSpPr>
            <a:spLocks noGrp="1"/>
          </p:cNvSpPr>
          <p:nvPr>
            <p:ph type="pic" sz="quarter" idx="13"/>
          </p:nvPr>
        </p:nvSpPr>
        <p:spPr>
          <a:xfrm>
            <a:off x="7285078" y="2886781"/>
            <a:ext cx="1938151" cy="1937645"/>
          </a:xfrm>
          <a:custGeom>
            <a:avLst/>
            <a:gdLst>
              <a:gd name="connsiteX0" fmla="*/ 0 w 3875292"/>
              <a:gd name="connsiteY0" fmla="*/ 0 h 3875290"/>
              <a:gd name="connsiteX1" fmla="*/ 3875292 w 3875292"/>
              <a:gd name="connsiteY1" fmla="*/ 0 h 3875290"/>
              <a:gd name="connsiteX2" fmla="*/ 3875292 w 3875292"/>
              <a:gd name="connsiteY2" fmla="*/ 3875290 h 3875290"/>
              <a:gd name="connsiteX3" fmla="*/ 0 w 3875292"/>
              <a:gd name="connsiteY3" fmla="*/ 3875290 h 3875290"/>
            </a:gdLst>
            <a:ahLst/>
            <a:cxnLst>
              <a:cxn ang="0">
                <a:pos x="connsiteX0" y="connsiteY0"/>
              </a:cxn>
              <a:cxn ang="0">
                <a:pos x="connsiteX1" y="connsiteY1"/>
              </a:cxn>
              <a:cxn ang="0">
                <a:pos x="connsiteX2" y="connsiteY2"/>
              </a:cxn>
              <a:cxn ang="0">
                <a:pos x="connsiteX3" y="connsiteY3"/>
              </a:cxn>
            </a:cxnLst>
            <a:rect l="l" t="t" r="r" b="b"/>
            <a:pathLst>
              <a:path w="3875292" h="3875290">
                <a:moveTo>
                  <a:pt x="0" y="0"/>
                </a:moveTo>
                <a:lnTo>
                  <a:pt x="3875292" y="0"/>
                </a:lnTo>
                <a:lnTo>
                  <a:pt x="3875292" y="3875290"/>
                </a:lnTo>
                <a:lnTo>
                  <a:pt x="0" y="3875290"/>
                </a:lnTo>
                <a:close/>
              </a:path>
            </a:pathLst>
          </a:custGeom>
          <a:solidFill>
            <a:schemeClr val="bg2">
              <a:lumMod val="95000"/>
            </a:schemeClr>
          </a:solidFill>
        </p:spPr>
        <p:txBody>
          <a:bodyPr vert="horz" wrap="square" lIns="182843" tIns="91422" rIns="182843" bIns="91422" rtlCol="0" anchor="ctr">
            <a:noAutofit/>
          </a:bodyPr>
          <a:lstStyle>
            <a:lvl1pPr>
              <a:defRPr lang="en-US" sz="1200" dirty="0"/>
            </a:lvl1pPr>
          </a:lstStyle>
          <a:p>
            <a:pPr marL="0" marR="0" lvl="0" indent="0" algn="ctr" defTabSz="914217"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
        <p:nvSpPr>
          <p:cNvPr id="18" name="Picture Placeholder 17">
            <a:extLst>
              <a:ext uri="{FF2B5EF4-FFF2-40B4-BE49-F238E27FC236}">
                <a16:creationId xmlns:a16="http://schemas.microsoft.com/office/drawing/2014/main" id="{9A71866A-F877-4E61-BC2E-C6BA52B4D046}"/>
              </a:ext>
            </a:extLst>
          </p:cNvPr>
          <p:cNvSpPr>
            <a:spLocks noGrp="1"/>
          </p:cNvSpPr>
          <p:nvPr>
            <p:ph type="pic" sz="quarter" idx="14"/>
          </p:nvPr>
        </p:nvSpPr>
        <p:spPr>
          <a:xfrm>
            <a:off x="9454527" y="2886781"/>
            <a:ext cx="1938151" cy="1937645"/>
          </a:xfrm>
          <a:custGeom>
            <a:avLst/>
            <a:gdLst>
              <a:gd name="connsiteX0" fmla="*/ 0 w 3875292"/>
              <a:gd name="connsiteY0" fmla="*/ 0 h 3875290"/>
              <a:gd name="connsiteX1" fmla="*/ 3875292 w 3875292"/>
              <a:gd name="connsiteY1" fmla="*/ 0 h 3875290"/>
              <a:gd name="connsiteX2" fmla="*/ 3875292 w 3875292"/>
              <a:gd name="connsiteY2" fmla="*/ 3875290 h 3875290"/>
              <a:gd name="connsiteX3" fmla="*/ 0 w 3875292"/>
              <a:gd name="connsiteY3" fmla="*/ 3875290 h 3875290"/>
            </a:gdLst>
            <a:ahLst/>
            <a:cxnLst>
              <a:cxn ang="0">
                <a:pos x="connsiteX0" y="connsiteY0"/>
              </a:cxn>
              <a:cxn ang="0">
                <a:pos x="connsiteX1" y="connsiteY1"/>
              </a:cxn>
              <a:cxn ang="0">
                <a:pos x="connsiteX2" y="connsiteY2"/>
              </a:cxn>
              <a:cxn ang="0">
                <a:pos x="connsiteX3" y="connsiteY3"/>
              </a:cxn>
            </a:cxnLst>
            <a:rect l="l" t="t" r="r" b="b"/>
            <a:pathLst>
              <a:path w="3875292" h="3875290">
                <a:moveTo>
                  <a:pt x="0" y="0"/>
                </a:moveTo>
                <a:lnTo>
                  <a:pt x="3875292" y="0"/>
                </a:lnTo>
                <a:lnTo>
                  <a:pt x="3875292" y="3875290"/>
                </a:lnTo>
                <a:lnTo>
                  <a:pt x="0" y="3875290"/>
                </a:lnTo>
                <a:close/>
              </a:path>
            </a:pathLst>
          </a:custGeom>
          <a:solidFill>
            <a:schemeClr val="bg2">
              <a:lumMod val="95000"/>
            </a:schemeClr>
          </a:solidFill>
        </p:spPr>
        <p:txBody>
          <a:bodyPr vert="horz" wrap="square" lIns="182843" tIns="91422" rIns="182843" bIns="91422" rtlCol="0" anchor="ctr">
            <a:noAutofit/>
          </a:bodyPr>
          <a:lstStyle>
            <a:lvl1pPr>
              <a:defRPr lang="en-US" sz="1200" dirty="0"/>
            </a:lvl1pPr>
          </a:lstStyle>
          <a:p>
            <a:pPr marL="0" marR="0" lvl="0" indent="0" algn="ctr" defTabSz="914217"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Tree>
    <p:extLst>
      <p:ext uri="{BB962C8B-B14F-4D97-AF65-F5344CB8AC3E}">
        <p14:creationId xmlns:p14="http://schemas.microsoft.com/office/powerpoint/2010/main" val="17457689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eam Slide 13">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EC517304-6BAC-4A4B-B126-A9B32C3EB5D2}"/>
              </a:ext>
            </a:extLst>
          </p:cNvPr>
          <p:cNvSpPr>
            <a:spLocks noGrp="1"/>
          </p:cNvSpPr>
          <p:nvPr>
            <p:ph type="pic" sz="quarter" idx="11"/>
          </p:nvPr>
        </p:nvSpPr>
        <p:spPr>
          <a:xfrm>
            <a:off x="6922919" y="4291409"/>
            <a:ext cx="1504864" cy="1504473"/>
          </a:xfrm>
          <a:custGeom>
            <a:avLst/>
            <a:gdLst>
              <a:gd name="connsiteX0" fmla="*/ 0 w 3008944"/>
              <a:gd name="connsiteY0" fmla="*/ 0 h 3008945"/>
              <a:gd name="connsiteX1" fmla="*/ 3008944 w 3008944"/>
              <a:gd name="connsiteY1" fmla="*/ 0 h 3008945"/>
              <a:gd name="connsiteX2" fmla="*/ 3008944 w 3008944"/>
              <a:gd name="connsiteY2" fmla="*/ 3008945 h 3008945"/>
              <a:gd name="connsiteX3" fmla="*/ 0 w 3008944"/>
              <a:gd name="connsiteY3" fmla="*/ 3008945 h 3008945"/>
            </a:gdLst>
            <a:ahLst/>
            <a:cxnLst>
              <a:cxn ang="0">
                <a:pos x="connsiteX0" y="connsiteY0"/>
              </a:cxn>
              <a:cxn ang="0">
                <a:pos x="connsiteX1" y="connsiteY1"/>
              </a:cxn>
              <a:cxn ang="0">
                <a:pos x="connsiteX2" y="connsiteY2"/>
              </a:cxn>
              <a:cxn ang="0">
                <a:pos x="connsiteX3" y="connsiteY3"/>
              </a:cxn>
            </a:cxnLst>
            <a:rect l="l" t="t" r="r" b="b"/>
            <a:pathLst>
              <a:path w="3008944" h="3008945">
                <a:moveTo>
                  <a:pt x="0" y="0"/>
                </a:moveTo>
                <a:lnTo>
                  <a:pt x="3008944" y="0"/>
                </a:lnTo>
                <a:lnTo>
                  <a:pt x="3008944" y="3008945"/>
                </a:lnTo>
                <a:lnTo>
                  <a:pt x="0" y="3008945"/>
                </a:lnTo>
                <a:close/>
              </a:path>
            </a:pathLst>
          </a:custGeom>
          <a:solidFill>
            <a:schemeClr val="bg2">
              <a:lumMod val="95000"/>
            </a:schemeClr>
          </a:solidFill>
        </p:spPr>
        <p:txBody>
          <a:bodyPr vert="horz" wrap="square" lIns="182843" tIns="91422" rIns="182843" bIns="91422" rtlCol="0" anchor="ctr">
            <a:noAutofit/>
          </a:bodyPr>
          <a:lstStyle>
            <a:lvl1pPr>
              <a:defRPr lang="en-US" sz="1200" dirty="0" smtClean="0"/>
            </a:lvl1pPr>
          </a:lstStyle>
          <a:p>
            <a:pPr marL="0" marR="0" lvl="0" indent="0" algn="ctr" fontAlgn="auto">
              <a:spcAft>
                <a:spcPts val="0"/>
              </a:spcAft>
              <a:buClrTx/>
              <a:buSzTx/>
              <a:buNone/>
              <a:tabLst/>
            </a:pPr>
            <a:endParaRPr lang="en-US" dirty="0"/>
          </a:p>
        </p:txBody>
      </p:sp>
      <p:sp>
        <p:nvSpPr>
          <p:cNvPr id="12" name="Picture Placeholder 11">
            <a:extLst>
              <a:ext uri="{FF2B5EF4-FFF2-40B4-BE49-F238E27FC236}">
                <a16:creationId xmlns:a16="http://schemas.microsoft.com/office/drawing/2014/main" id="{4844A589-6D73-4A44-8FAF-EC273A4C3367}"/>
              </a:ext>
            </a:extLst>
          </p:cNvPr>
          <p:cNvSpPr>
            <a:spLocks noGrp="1"/>
          </p:cNvSpPr>
          <p:nvPr>
            <p:ph type="pic" sz="quarter" idx="12"/>
          </p:nvPr>
        </p:nvSpPr>
        <p:spPr>
          <a:xfrm>
            <a:off x="9936640" y="2681946"/>
            <a:ext cx="1504864" cy="1504473"/>
          </a:xfrm>
          <a:custGeom>
            <a:avLst/>
            <a:gdLst>
              <a:gd name="connsiteX0" fmla="*/ 0 w 3008944"/>
              <a:gd name="connsiteY0" fmla="*/ 0 h 3008945"/>
              <a:gd name="connsiteX1" fmla="*/ 3008944 w 3008944"/>
              <a:gd name="connsiteY1" fmla="*/ 0 h 3008945"/>
              <a:gd name="connsiteX2" fmla="*/ 3008944 w 3008944"/>
              <a:gd name="connsiteY2" fmla="*/ 3008945 h 3008945"/>
              <a:gd name="connsiteX3" fmla="*/ 0 w 3008944"/>
              <a:gd name="connsiteY3" fmla="*/ 3008945 h 3008945"/>
            </a:gdLst>
            <a:ahLst/>
            <a:cxnLst>
              <a:cxn ang="0">
                <a:pos x="connsiteX0" y="connsiteY0"/>
              </a:cxn>
              <a:cxn ang="0">
                <a:pos x="connsiteX1" y="connsiteY1"/>
              </a:cxn>
              <a:cxn ang="0">
                <a:pos x="connsiteX2" y="connsiteY2"/>
              </a:cxn>
              <a:cxn ang="0">
                <a:pos x="connsiteX3" y="connsiteY3"/>
              </a:cxn>
            </a:cxnLst>
            <a:rect l="l" t="t" r="r" b="b"/>
            <a:pathLst>
              <a:path w="3008944" h="3008945">
                <a:moveTo>
                  <a:pt x="0" y="0"/>
                </a:moveTo>
                <a:lnTo>
                  <a:pt x="3008944" y="0"/>
                </a:lnTo>
                <a:lnTo>
                  <a:pt x="3008944" y="3008945"/>
                </a:lnTo>
                <a:lnTo>
                  <a:pt x="0" y="3008945"/>
                </a:lnTo>
                <a:close/>
              </a:path>
            </a:pathLst>
          </a:custGeom>
          <a:solidFill>
            <a:schemeClr val="bg2">
              <a:lumMod val="95000"/>
            </a:schemeClr>
          </a:solidFill>
        </p:spPr>
        <p:txBody>
          <a:bodyPr vert="horz" wrap="square" lIns="182843" tIns="91422" rIns="182843" bIns="91422" rtlCol="0" anchor="ctr">
            <a:noAutofit/>
          </a:bodyPr>
          <a:lstStyle>
            <a:lvl1pPr>
              <a:defRPr lang="en-US" sz="1200" dirty="0" smtClean="0"/>
            </a:lvl1pPr>
          </a:lstStyle>
          <a:p>
            <a:pPr marL="0" marR="0" lvl="0" indent="0" algn="ctr" fontAlgn="auto">
              <a:spcAft>
                <a:spcPts val="0"/>
              </a:spcAft>
              <a:buClrTx/>
              <a:buSzTx/>
              <a:buNone/>
              <a:tabLst/>
            </a:pPr>
            <a:endParaRPr lang="en-US" dirty="0"/>
          </a:p>
        </p:txBody>
      </p:sp>
      <p:sp>
        <p:nvSpPr>
          <p:cNvPr id="10" name="Picture Placeholder 9">
            <a:extLst>
              <a:ext uri="{FF2B5EF4-FFF2-40B4-BE49-F238E27FC236}">
                <a16:creationId xmlns:a16="http://schemas.microsoft.com/office/drawing/2014/main" id="{4507F99F-610A-4BE4-BFCF-9DE31EA3A7D1}"/>
              </a:ext>
            </a:extLst>
          </p:cNvPr>
          <p:cNvSpPr>
            <a:spLocks noGrp="1"/>
          </p:cNvSpPr>
          <p:nvPr>
            <p:ph type="pic" sz="quarter" idx="10"/>
          </p:nvPr>
        </p:nvSpPr>
        <p:spPr>
          <a:xfrm>
            <a:off x="5417433" y="1072484"/>
            <a:ext cx="1504864" cy="1504473"/>
          </a:xfrm>
          <a:custGeom>
            <a:avLst/>
            <a:gdLst>
              <a:gd name="connsiteX0" fmla="*/ 0 w 3008945"/>
              <a:gd name="connsiteY0" fmla="*/ 0 h 3008945"/>
              <a:gd name="connsiteX1" fmla="*/ 3008945 w 3008945"/>
              <a:gd name="connsiteY1" fmla="*/ 0 h 3008945"/>
              <a:gd name="connsiteX2" fmla="*/ 3008945 w 3008945"/>
              <a:gd name="connsiteY2" fmla="*/ 3008945 h 3008945"/>
              <a:gd name="connsiteX3" fmla="*/ 0 w 3008945"/>
              <a:gd name="connsiteY3" fmla="*/ 3008945 h 3008945"/>
            </a:gdLst>
            <a:ahLst/>
            <a:cxnLst>
              <a:cxn ang="0">
                <a:pos x="connsiteX0" y="connsiteY0"/>
              </a:cxn>
              <a:cxn ang="0">
                <a:pos x="connsiteX1" y="connsiteY1"/>
              </a:cxn>
              <a:cxn ang="0">
                <a:pos x="connsiteX2" y="connsiteY2"/>
              </a:cxn>
              <a:cxn ang="0">
                <a:pos x="connsiteX3" y="connsiteY3"/>
              </a:cxn>
            </a:cxnLst>
            <a:rect l="l" t="t" r="r" b="b"/>
            <a:pathLst>
              <a:path w="3008945" h="3008945">
                <a:moveTo>
                  <a:pt x="0" y="0"/>
                </a:moveTo>
                <a:lnTo>
                  <a:pt x="3008945" y="0"/>
                </a:lnTo>
                <a:lnTo>
                  <a:pt x="3008945" y="3008945"/>
                </a:lnTo>
                <a:lnTo>
                  <a:pt x="0" y="3008945"/>
                </a:lnTo>
                <a:close/>
              </a:path>
            </a:pathLst>
          </a:custGeom>
          <a:solidFill>
            <a:schemeClr val="bg2">
              <a:lumMod val="95000"/>
            </a:schemeClr>
          </a:solidFill>
        </p:spPr>
        <p:txBody>
          <a:bodyPr vert="horz" wrap="square" lIns="182843" tIns="91422" rIns="182843" bIns="91422" rtlCol="0" anchor="ctr">
            <a:noAutofit/>
          </a:bodyPr>
          <a:lstStyle>
            <a:lvl1pPr>
              <a:defRPr lang="en-US" sz="1200" dirty="0" smtClean="0"/>
            </a:lvl1pPr>
          </a:lstStyle>
          <a:p>
            <a:pPr marL="0" marR="0" lvl="0" indent="0" algn="ctr" fontAlgn="auto">
              <a:spcAft>
                <a:spcPts val="0"/>
              </a:spcAft>
              <a:buClrTx/>
              <a:buSzTx/>
              <a:buNone/>
              <a:tabLst/>
            </a:pPr>
            <a:endParaRPr lang="en-US" dirty="0"/>
          </a:p>
        </p:txBody>
      </p:sp>
    </p:spTree>
    <p:extLst>
      <p:ext uri="{BB962C8B-B14F-4D97-AF65-F5344CB8AC3E}">
        <p14:creationId xmlns:p14="http://schemas.microsoft.com/office/powerpoint/2010/main" val="19263100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eam Slide 14">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9107BC5D-1882-4401-8BAE-985BEDC96DEE}"/>
              </a:ext>
            </a:extLst>
          </p:cNvPr>
          <p:cNvSpPr>
            <a:spLocks noGrp="1"/>
          </p:cNvSpPr>
          <p:nvPr>
            <p:ph type="pic" sz="quarter" idx="10"/>
          </p:nvPr>
        </p:nvSpPr>
        <p:spPr>
          <a:xfrm>
            <a:off x="1221662" y="2559826"/>
            <a:ext cx="1507318" cy="1400262"/>
          </a:xfrm>
          <a:custGeom>
            <a:avLst/>
            <a:gdLst>
              <a:gd name="connsiteX0" fmla="*/ 1717514 w 3013851"/>
              <a:gd name="connsiteY0" fmla="*/ 1021 h 2800524"/>
              <a:gd name="connsiteX1" fmla="*/ 1845076 w 3013851"/>
              <a:gd name="connsiteY1" fmla="*/ 15397 h 2800524"/>
              <a:gd name="connsiteX2" fmla="*/ 2462859 w 3013851"/>
              <a:gd name="connsiteY2" fmla="*/ 125018 h 2800524"/>
              <a:gd name="connsiteX3" fmla="*/ 2606095 w 3013851"/>
              <a:gd name="connsiteY3" fmla="*/ 172355 h 2800524"/>
              <a:gd name="connsiteX4" fmla="*/ 2721929 w 3013851"/>
              <a:gd name="connsiteY4" fmla="*/ 310627 h 2800524"/>
              <a:gd name="connsiteX5" fmla="*/ 2993454 w 3013851"/>
              <a:gd name="connsiteY5" fmla="*/ 903579 h 2800524"/>
              <a:gd name="connsiteX6" fmla="*/ 2274784 w 3013851"/>
              <a:gd name="connsiteY6" fmla="*/ 2394678 h 2800524"/>
              <a:gd name="connsiteX7" fmla="*/ 1483873 w 3013851"/>
              <a:gd name="connsiteY7" fmla="*/ 2798284 h 2800524"/>
              <a:gd name="connsiteX8" fmla="*/ 1072848 w 3013851"/>
              <a:gd name="connsiteY8" fmla="*/ 2755930 h 2800524"/>
              <a:gd name="connsiteX9" fmla="*/ 67706 w 3013851"/>
              <a:gd name="connsiteY9" fmla="*/ 2141802 h 2800524"/>
              <a:gd name="connsiteX10" fmla="*/ 4184 w 3013851"/>
              <a:gd name="connsiteY10" fmla="*/ 1556324 h 2800524"/>
              <a:gd name="connsiteX11" fmla="*/ 161121 w 3013851"/>
              <a:gd name="connsiteY11" fmla="*/ 780255 h 2800524"/>
              <a:gd name="connsiteX12" fmla="*/ 851144 w 3013851"/>
              <a:gd name="connsiteY12" fmla="*/ 240868 h 2800524"/>
              <a:gd name="connsiteX13" fmla="*/ 1717514 w 3013851"/>
              <a:gd name="connsiteY13" fmla="*/ 1021 h 280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13851" h="2800524">
                <a:moveTo>
                  <a:pt x="1717514" y="1021"/>
                </a:moveTo>
                <a:cubicBezTo>
                  <a:pt x="1760030" y="2940"/>
                  <a:pt x="1802573" y="7612"/>
                  <a:pt x="1845076" y="15397"/>
                </a:cubicBezTo>
                <a:cubicBezTo>
                  <a:pt x="1845076" y="15397"/>
                  <a:pt x="2237418" y="80173"/>
                  <a:pt x="2462859" y="125018"/>
                </a:cubicBezTo>
                <a:cubicBezTo>
                  <a:pt x="2512680" y="134984"/>
                  <a:pt x="2562501" y="144950"/>
                  <a:pt x="2606095" y="172355"/>
                </a:cubicBezTo>
                <a:cubicBezTo>
                  <a:pt x="2657161" y="204743"/>
                  <a:pt x="2690791" y="258308"/>
                  <a:pt x="2721929" y="310627"/>
                </a:cubicBezTo>
                <a:cubicBezTo>
                  <a:pt x="2836518" y="497482"/>
                  <a:pt x="2949861" y="690565"/>
                  <a:pt x="2993454" y="903579"/>
                </a:cubicBezTo>
                <a:cubicBezTo>
                  <a:pt x="3109289" y="1471617"/>
                  <a:pt x="2713210" y="2015986"/>
                  <a:pt x="2274784" y="2394678"/>
                </a:cubicBezTo>
                <a:cubicBezTo>
                  <a:pt x="2046852" y="2592744"/>
                  <a:pt x="1784045" y="2775861"/>
                  <a:pt x="1483873" y="2798284"/>
                </a:cubicBezTo>
                <a:cubicBezTo>
                  <a:pt x="1346865" y="2808249"/>
                  <a:pt x="1208611" y="2783335"/>
                  <a:pt x="1072848" y="2755930"/>
                </a:cubicBezTo>
                <a:cubicBezTo>
                  <a:pt x="673033" y="2673714"/>
                  <a:pt x="225888" y="2519248"/>
                  <a:pt x="67706" y="2141802"/>
                </a:cubicBezTo>
                <a:cubicBezTo>
                  <a:pt x="-9517" y="1958684"/>
                  <a:pt x="-3289" y="1753144"/>
                  <a:pt x="4184" y="1556324"/>
                </a:cubicBezTo>
                <a:cubicBezTo>
                  <a:pt x="14148" y="1289745"/>
                  <a:pt x="27849" y="1010709"/>
                  <a:pt x="161121" y="780255"/>
                </a:cubicBezTo>
                <a:cubicBezTo>
                  <a:pt x="310584" y="523641"/>
                  <a:pt x="584601" y="369175"/>
                  <a:pt x="851144" y="240868"/>
                </a:cubicBezTo>
                <a:cubicBezTo>
                  <a:pt x="1123603" y="108980"/>
                  <a:pt x="1419903" y="-12417"/>
                  <a:pt x="1717514" y="1021"/>
                </a:cubicBezTo>
                <a:close/>
              </a:path>
            </a:pathLst>
          </a:custGeom>
          <a:solidFill>
            <a:schemeClr val="bg2">
              <a:lumMod val="95000"/>
            </a:schemeClr>
          </a:solidFill>
        </p:spPr>
        <p:txBody>
          <a:bodyPr vert="horz" wrap="square" lIns="182843" tIns="91422" rIns="182843" bIns="91422" rtlCol="0" anchor="ctr">
            <a:noAutofit/>
          </a:bodyPr>
          <a:lstStyle>
            <a:lvl1pPr>
              <a:defRPr lang="en-US" sz="1200" dirty="0"/>
            </a:lvl1pPr>
          </a:lstStyle>
          <a:p>
            <a:pPr marL="0" marR="0" lvl="0" indent="0" algn="ctr" defTabSz="914217"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
        <p:nvSpPr>
          <p:cNvPr id="15" name="Picture Placeholder 14">
            <a:extLst>
              <a:ext uri="{FF2B5EF4-FFF2-40B4-BE49-F238E27FC236}">
                <a16:creationId xmlns:a16="http://schemas.microsoft.com/office/drawing/2014/main" id="{3533CF44-8B35-4030-BF66-754DE431F399}"/>
              </a:ext>
            </a:extLst>
          </p:cNvPr>
          <p:cNvSpPr>
            <a:spLocks noGrp="1"/>
          </p:cNvSpPr>
          <p:nvPr>
            <p:ph type="pic" sz="quarter" idx="11"/>
          </p:nvPr>
        </p:nvSpPr>
        <p:spPr>
          <a:xfrm>
            <a:off x="3275819" y="2517546"/>
            <a:ext cx="1525692" cy="1488167"/>
          </a:xfrm>
          <a:custGeom>
            <a:avLst/>
            <a:gdLst>
              <a:gd name="connsiteX0" fmla="*/ 863844 w 3050590"/>
              <a:gd name="connsiteY0" fmla="*/ 1155 h 2976334"/>
              <a:gd name="connsiteX1" fmla="*/ 1542655 w 3050590"/>
              <a:gd name="connsiteY1" fmla="*/ 111558 h 2976334"/>
              <a:gd name="connsiteX2" fmla="*/ 2828803 w 3050590"/>
              <a:gd name="connsiteY2" fmla="*/ 1020016 h 2976334"/>
              <a:gd name="connsiteX3" fmla="*/ 2806392 w 3050590"/>
              <a:gd name="connsiteY3" fmla="*/ 2522897 h 2976334"/>
              <a:gd name="connsiteX4" fmla="*/ 1937339 w 3050590"/>
              <a:gd name="connsiteY4" fmla="*/ 2966534 h 2976334"/>
              <a:gd name="connsiteX5" fmla="*/ 956232 w 3050590"/>
              <a:gd name="connsiteY5" fmla="*/ 2821978 h 2976334"/>
              <a:gd name="connsiteX6" fmla="*/ 505520 w 3050590"/>
              <a:gd name="connsiteY6" fmla="*/ 2586452 h 2976334"/>
              <a:gd name="connsiteX7" fmla="*/ 42357 w 3050590"/>
              <a:gd name="connsiteY7" fmla="*/ 1679240 h 2976334"/>
              <a:gd name="connsiteX8" fmla="*/ 25 w 3050590"/>
              <a:gd name="connsiteY8" fmla="*/ 626226 h 2976334"/>
              <a:gd name="connsiteX9" fmla="*/ 637496 w 3050590"/>
              <a:gd name="connsiteY9" fmla="*/ 31803 h 2976334"/>
              <a:gd name="connsiteX10" fmla="*/ 863844 w 3050590"/>
              <a:gd name="connsiteY10" fmla="*/ 1155 h 2976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50590" h="2976334">
                <a:moveTo>
                  <a:pt x="863844" y="1155"/>
                </a:moveTo>
                <a:cubicBezTo>
                  <a:pt x="1091866" y="-8308"/>
                  <a:pt x="1323214" y="41461"/>
                  <a:pt x="1542655" y="111558"/>
                </a:cubicBezTo>
                <a:cubicBezTo>
                  <a:pt x="2051885" y="274806"/>
                  <a:pt x="2543684" y="565164"/>
                  <a:pt x="2828803" y="1020016"/>
                </a:cubicBezTo>
                <a:cubicBezTo>
                  <a:pt x="3112676" y="1472376"/>
                  <a:pt x="3143803" y="2106676"/>
                  <a:pt x="2806392" y="2522897"/>
                </a:cubicBezTo>
                <a:cubicBezTo>
                  <a:pt x="2595976" y="2782101"/>
                  <a:pt x="2269770" y="2930395"/>
                  <a:pt x="1937339" y="2966534"/>
                </a:cubicBezTo>
                <a:cubicBezTo>
                  <a:pt x="1606153" y="3002673"/>
                  <a:pt x="1269987" y="2935380"/>
                  <a:pt x="956232" y="2821978"/>
                </a:cubicBezTo>
                <a:cubicBezTo>
                  <a:pt x="796864" y="2764654"/>
                  <a:pt x="638741" y="2693623"/>
                  <a:pt x="505520" y="2586452"/>
                </a:cubicBezTo>
                <a:cubicBezTo>
                  <a:pt x="232852" y="2369618"/>
                  <a:pt x="87180" y="2023183"/>
                  <a:pt x="42357" y="1679240"/>
                </a:cubicBezTo>
                <a:cubicBezTo>
                  <a:pt x="-2465" y="1332805"/>
                  <a:pt x="25" y="626226"/>
                  <a:pt x="25" y="626226"/>
                </a:cubicBezTo>
                <a:cubicBezTo>
                  <a:pt x="62278" y="325899"/>
                  <a:pt x="338682" y="102835"/>
                  <a:pt x="637496" y="31803"/>
                </a:cubicBezTo>
                <a:cubicBezTo>
                  <a:pt x="712200" y="14045"/>
                  <a:pt x="787837" y="4309"/>
                  <a:pt x="863844" y="1155"/>
                </a:cubicBezTo>
                <a:close/>
              </a:path>
            </a:pathLst>
          </a:custGeom>
          <a:solidFill>
            <a:schemeClr val="bg2">
              <a:lumMod val="95000"/>
            </a:schemeClr>
          </a:solidFill>
        </p:spPr>
        <p:txBody>
          <a:bodyPr vert="horz" wrap="square" lIns="182843" tIns="91422" rIns="182843" bIns="91422" rtlCol="0" anchor="ctr">
            <a:noAutofit/>
          </a:bodyPr>
          <a:lstStyle>
            <a:lvl1pPr>
              <a:defRPr lang="en-US" sz="1200" dirty="0"/>
            </a:lvl1pPr>
          </a:lstStyle>
          <a:p>
            <a:pPr marL="0" marR="0" lvl="0" indent="0" algn="ctr" defTabSz="914217"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
        <p:nvSpPr>
          <p:cNvPr id="16" name="Picture Placeholder 15">
            <a:extLst>
              <a:ext uri="{FF2B5EF4-FFF2-40B4-BE49-F238E27FC236}">
                <a16:creationId xmlns:a16="http://schemas.microsoft.com/office/drawing/2014/main" id="{5B47EAD5-7036-4940-B24B-BA31C70D9ED8}"/>
              </a:ext>
            </a:extLst>
          </p:cNvPr>
          <p:cNvSpPr>
            <a:spLocks noGrp="1"/>
          </p:cNvSpPr>
          <p:nvPr>
            <p:ph type="pic" sz="quarter" idx="12"/>
          </p:nvPr>
        </p:nvSpPr>
        <p:spPr>
          <a:xfrm>
            <a:off x="5329742" y="2551548"/>
            <a:ext cx="1519813" cy="1422655"/>
          </a:xfrm>
          <a:custGeom>
            <a:avLst/>
            <a:gdLst>
              <a:gd name="connsiteX0" fmla="*/ 1341098 w 3038834"/>
              <a:gd name="connsiteY0" fmla="*/ 108 h 2845309"/>
              <a:gd name="connsiteX1" fmla="*/ 2921188 w 3038834"/>
              <a:gd name="connsiteY1" fmla="*/ 882732 h 2845309"/>
              <a:gd name="connsiteX2" fmla="*/ 3032006 w 3038834"/>
              <a:gd name="connsiteY2" fmla="*/ 1150776 h 2845309"/>
              <a:gd name="connsiteX3" fmla="*/ 3022045 w 3038834"/>
              <a:gd name="connsiteY3" fmla="*/ 1433780 h 2845309"/>
              <a:gd name="connsiteX4" fmla="*/ 2797918 w 3038834"/>
              <a:gd name="connsiteY4" fmla="*/ 2206744 h 2845309"/>
              <a:gd name="connsiteX5" fmla="*/ 1714639 w 3038834"/>
              <a:gd name="connsiteY5" fmla="*/ 2842568 h 2845309"/>
              <a:gd name="connsiteX6" fmla="*/ 501865 w 3038834"/>
              <a:gd name="connsiteY6" fmla="*/ 2438633 h 2845309"/>
              <a:gd name="connsiteX7" fmla="*/ 42406 w 3038834"/>
              <a:gd name="connsiteY7" fmla="*/ 1855170 h 2845309"/>
              <a:gd name="connsiteX8" fmla="*/ 240384 w 3038834"/>
              <a:gd name="connsiteY8" fmla="*/ 764294 h 2845309"/>
              <a:gd name="connsiteX9" fmla="*/ 1215335 w 3038834"/>
              <a:gd name="connsiteY9" fmla="*/ 6291 h 2845309"/>
              <a:gd name="connsiteX10" fmla="*/ 1341098 w 3038834"/>
              <a:gd name="connsiteY10" fmla="*/ 108 h 2845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38834" h="2845309">
                <a:moveTo>
                  <a:pt x="1341098" y="108"/>
                </a:moveTo>
                <a:cubicBezTo>
                  <a:pt x="1970255" y="-7014"/>
                  <a:pt x="2597839" y="339242"/>
                  <a:pt x="2921188" y="882732"/>
                </a:cubicBezTo>
                <a:cubicBezTo>
                  <a:pt x="2972239" y="966262"/>
                  <a:pt x="3015819" y="1054779"/>
                  <a:pt x="3032006" y="1150776"/>
                </a:cubicBezTo>
                <a:cubicBezTo>
                  <a:pt x="3046948" y="1245526"/>
                  <a:pt x="3034496" y="1340276"/>
                  <a:pt x="3022045" y="1433780"/>
                </a:cubicBezTo>
                <a:cubicBezTo>
                  <a:pt x="2983445" y="1701824"/>
                  <a:pt x="2933639" y="1972361"/>
                  <a:pt x="2797918" y="2206744"/>
                </a:cubicBezTo>
                <a:cubicBezTo>
                  <a:pt x="2578772" y="2583252"/>
                  <a:pt x="2149196" y="2815141"/>
                  <a:pt x="1714639" y="2842568"/>
                </a:cubicBezTo>
                <a:cubicBezTo>
                  <a:pt x="1281328" y="2868749"/>
                  <a:pt x="846771" y="2705430"/>
                  <a:pt x="501865" y="2438633"/>
                </a:cubicBezTo>
                <a:cubicBezTo>
                  <a:pt x="303887" y="2285287"/>
                  <a:pt x="127076" y="2092046"/>
                  <a:pt x="42406" y="1855170"/>
                </a:cubicBezTo>
                <a:cubicBezTo>
                  <a:pt x="-88335" y="1493622"/>
                  <a:pt x="113379" y="1127088"/>
                  <a:pt x="240384" y="764294"/>
                </a:cubicBezTo>
                <a:cubicBezTo>
                  <a:pt x="495639" y="31225"/>
                  <a:pt x="1215335" y="6291"/>
                  <a:pt x="1215335" y="6291"/>
                </a:cubicBezTo>
                <a:cubicBezTo>
                  <a:pt x="1257203" y="2629"/>
                  <a:pt x="1299154" y="583"/>
                  <a:pt x="1341098" y="108"/>
                </a:cubicBezTo>
                <a:close/>
              </a:path>
            </a:pathLst>
          </a:custGeom>
          <a:solidFill>
            <a:schemeClr val="bg2">
              <a:lumMod val="95000"/>
            </a:schemeClr>
          </a:solidFill>
        </p:spPr>
        <p:txBody>
          <a:bodyPr vert="horz" wrap="square" lIns="182843" tIns="91422" rIns="182843" bIns="91422" rtlCol="0" anchor="ctr">
            <a:noAutofit/>
          </a:bodyPr>
          <a:lstStyle>
            <a:lvl1pPr>
              <a:defRPr lang="en-US" sz="1200" dirty="0"/>
            </a:lvl1pPr>
          </a:lstStyle>
          <a:p>
            <a:pPr marL="0" marR="0" lvl="0" indent="0" algn="ctr" defTabSz="914217"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
        <p:nvSpPr>
          <p:cNvPr id="17" name="Picture Placeholder 16">
            <a:extLst>
              <a:ext uri="{FF2B5EF4-FFF2-40B4-BE49-F238E27FC236}">
                <a16:creationId xmlns:a16="http://schemas.microsoft.com/office/drawing/2014/main" id="{13066B3B-C3D2-499B-9EB5-8D2B350D33BA}"/>
              </a:ext>
            </a:extLst>
          </p:cNvPr>
          <p:cNvSpPr>
            <a:spLocks noGrp="1"/>
          </p:cNvSpPr>
          <p:nvPr>
            <p:ph type="pic" sz="quarter" idx="13"/>
          </p:nvPr>
        </p:nvSpPr>
        <p:spPr>
          <a:xfrm>
            <a:off x="7388928" y="2559826"/>
            <a:ext cx="1507586" cy="1400262"/>
          </a:xfrm>
          <a:custGeom>
            <a:avLst/>
            <a:gdLst>
              <a:gd name="connsiteX0" fmla="*/ 1717532 w 3014386"/>
              <a:gd name="connsiteY0" fmla="*/ 1021 h 2800524"/>
              <a:gd name="connsiteX1" fmla="*/ 1845143 w 3014386"/>
              <a:gd name="connsiteY1" fmla="*/ 15397 h 2800524"/>
              <a:gd name="connsiteX2" fmla="*/ 2464417 w 3014386"/>
              <a:gd name="connsiteY2" fmla="*/ 125018 h 2800524"/>
              <a:gd name="connsiteX3" fmla="*/ 2606465 w 3014386"/>
              <a:gd name="connsiteY3" fmla="*/ 172355 h 2800524"/>
              <a:gd name="connsiteX4" fmla="*/ 2723591 w 3014386"/>
              <a:gd name="connsiteY4" fmla="*/ 310627 h 2800524"/>
              <a:gd name="connsiteX5" fmla="*/ 2993979 w 3014386"/>
              <a:gd name="connsiteY5" fmla="*/ 903579 h 2800524"/>
              <a:gd name="connsiteX6" fmla="*/ 2276269 w 3014386"/>
              <a:gd name="connsiteY6" fmla="*/ 2394678 h 2800524"/>
              <a:gd name="connsiteX7" fmla="*/ 1485041 w 3014386"/>
              <a:gd name="connsiteY7" fmla="*/ 2798284 h 2800524"/>
              <a:gd name="connsiteX8" fmla="*/ 1073852 w 3014386"/>
              <a:gd name="connsiteY8" fmla="*/ 2755930 h 2800524"/>
              <a:gd name="connsiteX9" fmla="*/ 67063 w 3014386"/>
              <a:gd name="connsiteY9" fmla="*/ 2141802 h 2800524"/>
              <a:gd name="connsiteX10" fmla="*/ 4761 w 3014386"/>
              <a:gd name="connsiteY10" fmla="*/ 1556324 h 2800524"/>
              <a:gd name="connsiteX11" fmla="*/ 161761 w 3014386"/>
              <a:gd name="connsiteY11" fmla="*/ 780255 h 2800524"/>
              <a:gd name="connsiteX12" fmla="*/ 852059 w 3014386"/>
              <a:gd name="connsiteY12" fmla="*/ 240868 h 2800524"/>
              <a:gd name="connsiteX13" fmla="*/ 1717532 w 3014386"/>
              <a:gd name="connsiteY13" fmla="*/ 1021 h 280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14386" h="2800524">
                <a:moveTo>
                  <a:pt x="1717532" y="1021"/>
                </a:moveTo>
                <a:cubicBezTo>
                  <a:pt x="1760063" y="2940"/>
                  <a:pt x="1802622" y="7612"/>
                  <a:pt x="1845143" y="15397"/>
                </a:cubicBezTo>
                <a:cubicBezTo>
                  <a:pt x="1845143" y="15397"/>
                  <a:pt x="2237641" y="80173"/>
                  <a:pt x="2464417" y="125018"/>
                </a:cubicBezTo>
                <a:cubicBezTo>
                  <a:pt x="2513013" y="134984"/>
                  <a:pt x="2564101" y="144950"/>
                  <a:pt x="2606465" y="172355"/>
                </a:cubicBezTo>
                <a:cubicBezTo>
                  <a:pt x="2657553" y="204743"/>
                  <a:pt x="2692441" y="258308"/>
                  <a:pt x="2723591" y="310627"/>
                </a:cubicBezTo>
                <a:cubicBezTo>
                  <a:pt x="2836981" y="497482"/>
                  <a:pt x="2950369" y="690565"/>
                  <a:pt x="2993979" y="903579"/>
                </a:cubicBezTo>
                <a:cubicBezTo>
                  <a:pt x="3109861" y="1471617"/>
                  <a:pt x="2713623" y="2015986"/>
                  <a:pt x="2276269" y="2394678"/>
                </a:cubicBezTo>
                <a:cubicBezTo>
                  <a:pt x="2048245" y="2592744"/>
                  <a:pt x="1785333" y="2775861"/>
                  <a:pt x="1485041" y="2798284"/>
                </a:cubicBezTo>
                <a:cubicBezTo>
                  <a:pt x="1346732" y="2808249"/>
                  <a:pt x="1209669" y="2783335"/>
                  <a:pt x="1073852" y="2755930"/>
                </a:cubicBezTo>
                <a:cubicBezTo>
                  <a:pt x="672632" y="2673714"/>
                  <a:pt x="226554" y="2519248"/>
                  <a:pt x="67063" y="2141802"/>
                </a:cubicBezTo>
                <a:cubicBezTo>
                  <a:pt x="-8945" y="1958684"/>
                  <a:pt x="-3961" y="1753144"/>
                  <a:pt x="4761" y="1556324"/>
                </a:cubicBezTo>
                <a:cubicBezTo>
                  <a:pt x="14730" y="1289745"/>
                  <a:pt x="27190" y="1010709"/>
                  <a:pt x="161761" y="780255"/>
                </a:cubicBezTo>
                <a:cubicBezTo>
                  <a:pt x="310038" y="523641"/>
                  <a:pt x="585410" y="369175"/>
                  <a:pt x="852059" y="240868"/>
                </a:cubicBezTo>
                <a:cubicBezTo>
                  <a:pt x="1123537" y="108980"/>
                  <a:pt x="1419819" y="-12417"/>
                  <a:pt x="1717532" y="1021"/>
                </a:cubicBezTo>
                <a:close/>
              </a:path>
            </a:pathLst>
          </a:custGeom>
          <a:solidFill>
            <a:schemeClr val="bg2">
              <a:lumMod val="95000"/>
            </a:schemeClr>
          </a:solidFill>
        </p:spPr>
        <p:txBody>
          <a:bodyPr vert="horz" wrap="square" lIns="182843" tIns="91422" rIns="182843" bIns="91422" rtlCol="0" anchor="ctr">
            <a:noAutofit/>
          </a:bodyPr>
          <a:lstStyle>
            <a:lvl1pPr>
              <a:defRPr lang="en-US" sz="1200" dirty="0"/>
            </a:lvl1pPr>
          </a:lstStyle>
          <a:p>
            <a:pPr marL="0" marR="0" lvl="0" indent="0" algn="ctr" defTabSz="914217"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
        <p:nvSpPr>
          <p:cNvPr id="18" name="Picture Placeholder 17">
            <a:extLst>
              <a:ext uri="{FF2B5EF4-FFF2-40B4-BE49-F238E27FC236}">
                <a16:creationId xmlns:a16="http://schemas.microsoft.com/office/drawing/2014/main" id="{A2E8ED6D-1A62-4B19-A005-8A6E304022A2}"/>
              </a:ext>
            </a:extLst>
          </p:cNvPr>
          <p:cNvSpPr>
            <a:spLocks noGrp="1"/>
          </p:cNvSpPr>
          <p:nvPr>
            <p:ph type="pic" sz="quarter" idx="14"/>
          </p:nvPr>
        </p:nvSpPr>
        <p:spPr>
          <a:xfrm>
            <a:off x="9443965" y="2517546"/>
            <a:ext cx="1525329" cy="1488167"/>
          </a:xfrm>
          <a:custGeom>
            <a:avLst/>
            <a:gdLst>
              <a:gd name="connsiteX0" fmla="*/ 863373 w 3049864"/>
              <a:gd name="connsiteY0" fmla="*/ 1155 h 2976334"/>
              <a:gd name="connsiteX1" fmla="*/ 1542709 w 3049864"/>
              <a:gd name="connsiteY1" fmla="*/ 111558 h 2976334"/>
              <a:gd name="connsiteX2" fmla="*/ 2827613 w 3049864"/>
              <a:gd name="connsiteY2" fmla="*/ 1020016 h 2976334"/>
              <a:gd name="connsiteX3" fmla="*/ 2805201 w 3049864"/>
              <a:gd name="connsiteY3" fmla="*/ 2522897 h 2976334"/>
              <a:gd name="connsiteX4" fmla="*/ 1937393 w 3049864"/>
              <a:gd name="connsiteY4" fmla="*/ 2966534 h 2976334"/>
              <a:gd name="connsiteX5" fmla="*/ 956285 w 3049864"/>
              <a:gd name="connsiteY5" fmla="*/ 2821978 h 2976334"/>
              <a:gd name="connsiteX6" fmla="*/ 504327 w 3049864"/>
              <a:gd name="connsiteY6" fmla="*/ 2586452 h 2976334"/>
              <a:gd name="connsiteX7" fmla="*/ 41165 w 3049864"/>
              <a:gd name="connsiteY7" fmla="*/ 1679240 h 2976334"/>
              <a:gd name="connsiteX8" fmla="*/ 77 w 3049864"/>
              <a:gd name="connsiteY8" fmla="*/ 626226 h 2976334"/>
              <a:gd name="connsiteX9" fmla="*/ 637549 w 3049864"/>
              <a:gd name="connsiteY9" fmla="*/ 31803 h 2976334"/>
              <a:gd name="connsiteX10" fmla="*/ 863373 w 3049864"/>
              <a:gd name="connsiteY10" fmla="*/ 1155 h 2976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49864" h="2976334">
                <a:moveTo>
                  <a:pt x="863373" y="1155"/>
                </a:moveTo>
                <a:cubicBezTo>
                  <a:pt x="1091219" y="-8308"/>
                  <a:pt x="1323267" y="41461"/>
                  <a:pt x="1542709" y="111558"/>
                </a:cubicBezTo>
                <a:cubicBezTo>
                  <a:pt x="2053185" y="274806"/>
                  <a:pt x="2542493" y="565164"/>
                  <a:pt x="2827613" y="1020016"/>
                </a:cubicBezTo>
                <a:cubicBezTo>
                  <a:pt x="3112733" y="1472376"/>
                  <a:pt x="3142613" y="2106676"/>
                  <a:pt x="2805201" y="2522897"/>
                </a:cubicBezTo>
                <a:cubicBezTo>
                  <a:pt x="2596031" y="2782101"/>
                  <a:pt x="2268581" y="2930395"/>
                  <a:pt x="1937393" y="2966534"/>
                </a:cubicBezTo>
                <a:cubicBezTo>
                  <a:pt x="1606207" y="3002673"/>
                  <a:pt x="1270041" y="2935380"/>
                  <a:pt x="956285" y="2821978"/>
                </a:cubicBezTo>
                <a:cubicBezTo>
                  <a:pt x="796917" y="2764654"/>
                  <a:pt x="637549" y="2693623"/>
                  <a:pt x="504327" y="2586452"/>
                </a:cubicBezTo>
                <a:cubicBezTo>
                  <a:pt x="231659" y="2369618"/>
                  <a:pt x="87231" y="2023183"/>
                  <a:pt x="41165" y="1679240"/>
                </a:cubicBezTo>
                <a:cubicBezTo>
                  <a:pt x="-3659" y="1332805"/>
                  <a:pt x="77" y="626226"/>
                  <a:pt x="77" y="626226"/>
                </a:cubicBezTo>
                <a:cubicBezTo>
                  <a:pt x="61085" y="325899"/>
                  <a:pt x="338735" y="102835"/>
                  <a:pt x="637549" y="31803"/>
                </a:cubicBezTo>
                <a:cubicBezTo>
                  <a:pt x="711941" y="14045"/>
                  <a:pt x="787423" y="4309"/>
                  <a:pt x="863373" y="1155"/>
                </a:cubicBezTo>
                <a:close/>
              </a:path>
            </a:pathLst>
          </a:custGeom>
          <a:solidFill>
            <a:schemeClr val="bg2">
              <a:lumMod val="95000"/>
            </a:schemeClr>
          </a:solidFill>
        </p:spPr>
        <p:txBody>
          <a:bodyPr vert="horz" wrap="square" lIns="182843" tIns="91422" rIns="182843" bIns="91422" rtlCol="0" anchor="ctr">
            <a:noAutofit/>
          </a:bodyPr>
          <a:lstStyle>
            <a:lvl1pPr>
              <a:defRPr lang="en-US" sz="1200" dirty="0"/>
            </a:lvl1pPr>
          </a:lstStyle>
          <a:p>
            <a:pPr marL="0" marR="0" lvl="0" indent="0" algn="ctr" defTabSz="914217"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Tree>
    <p:extLst>
      <p:ext uri="{BB962C8B-B14F-4D97-AF65-F5344CB8AC3E}">
        <p14:creationId xmlns:p14="http://schemas.microsoft.com/office/powerpoint/2010/main" val="33315934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eam Slide 15">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E64909E9-930E-4859-9EEF-D2E9272ECFD7}"/>
              </a:ext>
            </a:extLst>
          </p:cNvPr>
          <p:cNvSpPr>
            <a:spLocks noGrp="1"/>
          </p:cNvSpPr>
          <p:nvPr>
            <p:ph type="pic" sz="quarter" idx="11"/>
          </p:nvPr>
        </p:nvSpPr>
        <p:spPr>
          <a:xfrm>
            <a:off x="3590517" y="1967852"/>
            <a:ext cx="2307057" cy="2432797"/>
          </a:xfrm>
          <a:custGeom>
            <a:avLst/>
            <a:gdLst>
              <a:gd name="connsiteX0" fmla="*/ 0 w 4612912"/>
              <a:gd name="connsiteY0" fmla="*/ 0 h 4865593"/>
              <a:gd name="connsiteX1" fmla="*/ 4612912 w 4612912"/>
              <a:gd name="connsiteY1" fmla="*/ 0 h 4865593"/>
              <a:gd name="connsiteX2" fmla="*/ 4612912 w 4612912"/>
              <a:gd name="connsiteY2" fmla="*/ 4865593 h 4865593"/>
              <a:gd name="connsiteX3" fmla="*/ 0 w 4612912"/>
              <a:gd name="connsiteY3" fmla="*/ 4865593 h 4865593"/>
            </a:gdLst>
            <a:ahLst/>
            <a:cxnLst>
              <a:cxn ang="0">
                <a:pos x="connsiteX0" y="connsiteY0"/>
              </a:cxn>
              <a:cxn ang="0">
                <a:pos x="connsiteX1" y="connsiteY1"/>
              </a:cxn>
              <a:cxn ang="0">
                <a:pos x="connsiteX2" y="connsiteY2"/>
              </a:cxn>
              <a:cxn ang="0">
                <a:pos x="connsiteX3" y="connsiteY3"/>
              </a:cxn>
            </a:cxnLst>
            <a:rect l="l" t="t" r="r" b="b"/>
            <a:pathLst>
              <a:path w="4612912" h="4865593">
                <a:moveTo>
                  <a:pt x="0" y="0"/>
                </a:moveTo>
                <a:lnTo>
                  <a:pt x="4612912" y="0"/>
                </a:lnTo>
                <a:lnTo>
                  <a:pt x="4612912" y="4865593"/>
                </a:lnTo>
                <a:lnTo>
                  <a:pt x="0" y="4865593"/>
                </a:lnTo>
                <a:close/>
              </a:path>
            </a:pathLst>
          </a:custGeom>
          <a:solidFill>
            <a:schemeClr val="bg2">
              <a:lumMod val="95000"/>
            </a:schemeClr>
          </a:solidFill>
        </p:spPr>
        <p:txBody>
          <a:bodyPr vert="horz" wrap="square" lIns="182843" tIns="91422" rIns="182843" bIns="91422" rtlCol="0" anchor="ctr">
            <a:noAutofit/>
          </a:bodyPr>
          <a:lstStyle>
            <a:lvl1pPr>
              <a:defRPr lang="en-US" sz="1200" dirty="0"/>
            </a:lvl1pPr>
          </a:lstStyle>
          <a:p>
            <a:pPr marL="0" marR="0" lvl="0" indent="0" algn="ctr" defTabSz="914217"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
        <p:nvSpPr>
          <p:cNvPr id="14" name="Picture Placeholder 13">
            <a:extLst>
              <a:ext uri="{FF2B5EF4-FFF2-40B4-BE49-F238E27FC236}">
                <a16:creationId xmlns:a16="http://schemas.microsoft.com/office/drawing/2014/main" id="{CF3606B5-55EB-4686-B2B4-8E96CA3587A4}"/>
              </a:ext>
            </a:extLst>
          </p:cNvPr>
          <p:cNvSpPr>
            <a:spLocks noGrp="1"/>
          </p:cNvSpPr>
          <p:nvPr>
            <p:ph type="pic" sz="quarter" idx="12"/>
          </p:nvPr>
        </p:nvSpPr>
        <p:spPr>
          <a:xfrm>
            <a:off x="6296548" y="1967852"/>
            <a:ext cx="2307057" cy="2432797"/>
          </a:xfrm>
          <a:custGeom>
            <a:avLst/>
            <a:gdLst>
              <a:gd name="connsiteX0" fmla="*/ 0 w 4612913"/>
              <a:gd name="connsiteY0" fmla="*/ 0 h 4865593"/>
              <a:gd name="connsiteX1" fmla="*/ 4612913 w 4612913"/>
              <a:gd name="connsiteY1" fmla="*/ 0 h 4865593"/>
              <a:gd name="connsiteX2" fmla="*/ 4612913 w 4612913"/>
              <a:gd name="connsiteY2" fmla="*/ 4865593 h 4865593"/>
              <a:gd name="connsiteX3" fmla="*/ 0 w 4612913"/>
              <a:gd name="connsiteY3" fmla="*/ 4865593 h 4865593"/>
            </a:gdLst>
            <a:ahLst/>
            <a:cxnLst>
              <a:cxn ang="0">
                <a:pos x="connsiteX0" y="connsiteY0"/>
              </a:cxn>
              <a:cxn ang="0">
                <a:pos x="connsiteX1" y="connsiteY1"/>
              </a:cxn>
              <a:cxn ang="0">
                <a:pos x="connsiteX2" y="connsiteY2"/>
              </a:cxn>
              <a:cxn ang="0">
                <a:pos x="connsiteX3" y="connsiteY3"/>
              </a:cxn>
            </a:cxnLst>
            <a:rect l="l" t="t" r="r" b="b"/>
            <a:pathLst>
              <a:path w="4612913" h="4865593">
                <a:moveTo>
                  <a:pt x="0" y="0"/>
                </a:moveTo>
                <a:lnTo>
                  <a:pt x="4612913" y="0"/>
                </a:lnTo>
                <a:lnTo>
                  <a:pt x="4612913" y="4865593"/>
                </a:lnTo>
                <a:lnTo>
                  <a:pt x="0" y="4865593"/>
                </a:lnTo>
                <a:close/>
              </a:path>
            </a:pathLst>
          </a:custGeom>
          <a:solidFill>
            <a:schemeClr val="bg2">
              <a:lumMod val="95000"/>
            </a:schemeClr>
          </a:solidFill>
        </p:spPr>
        <p:txBody>
          <a:bodyPr vert="horz" wrap="square" lIns="182843" tIns="91422" rIns="182843" bIns="91422" rtlCol="0" anchor="ctr">
            <a:noAutofit/>
          </a:bodyPr>
          <a:lstStyle>
            <a:lvl1pPr>
              <a:defRPr lang="en-US" sz="1200" dirty="0"/>
            </a:lvl1pPr>
          </a:lstStyle>
          <a:p>
            <a:pPr marL="0" marR="0" lvl="0" indent="0" algn="ctr" defTabSz="914217"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
        <p:nvSpPr>
          <p:cNvPr id="15" name="Picture Placeholder 14">
            <a:extLst>
              <a:ext uri="{FF2B5EF4-FFF2-40B4-BE49-F238E27FC236}">
                <a16:creationId xmlns:a16="http://schemas.microsoft.com/office/drawing/2014/main" id="{4AAE6537-14E9-4F61-A815-3A50F197ADFA}"/>
              </a:ext>
            </a:extLst>
          </p:cNvPr>
          <p:cNvSpPr>
            <a:spLocks noGrp="1"/>
          </p:cNvSpPr>
          <p:nvPr>
            <p:ph type="pic" sz="quarter" idx="13"/>
          </p:nvPr>
        </p:nvSpPr>
        <p:spPr>
          <a:xfrm>
            <a:off x="9002576" y="1967852"/>
            <a:ext cx="2307057" cy="2432797"/>
          </a:xfrm>
          <a:custGeom>
            <a:avLst/>
            <a:gdLst>
              <a:gd name="connsiteX0" fmla="*/ 0 w 4612912"/>
              <a:gd name="connsiteY0" fmla="*/ 0 h 4865593"/>
              <a:gd name="connsiteX1" fmla="*/ 4612912 w 4612912"/>
              <a:gd name="connsiteY1" fmla="*/ 0 h 4865593"/>
              <a:gd name="connsiteX2" fmla="*/ 4612912 w 4612912"/>
              <a:gd name="connsiteY2" fmla="*/ 4865593 h 4865593"/>
              <a:gd name="connsiteX3" fmla="*/ 0 w 4612912"/>
              <a:gd name="connsiteY3" fmla="*/ 4865593 h 4865593"/>
            </a:gdLst>
            <a:ahLst/>
            <a:cxnLst>
              <a:cxn ang="0">
                <a:pos x="connsiteX0" y="connsiteY0"/>
              </a:cxn>
              <a:cxn ang="0">
                <a:pos x="connsiteX1" y="connsiteY1"/>
              </a:cxn>
              <a:cxn ang="0">
                <a:pos x="connsiteX2" y="connsiteY2"/>
              </a:cxn>
              <a:cxn ang="0">
                <a:pos x="connsiteX3" y="connsiteY3"/>
              </a:cxn>
            </a:cxnLst>
            <a:rect l="l" t="t" r="r" b="b"/>
            <a:pathLst>
              <a:path w="4612912" h="4865593">
                <a:moveTo>
                  <a:pt x="0" y="0"/>
                </a:moveTo>
                <a:lnTo>
                  <a:pt x="4612912" y="0"/>
                </a:lnTo>
                <a:lnTo>
                  <a:pt x="4612912" y="4865593"/>
                </a:lnTo>
                <a:lnTo>
                  <a:pt x="0" y="4865593"/>
                </a:lnTo>
                <a:close/>
              </a:path>
            </a:pathLst>
          </a:custGeom>
          <a:solidFill>
            <a:schemeClr val="bg2">
              <a:lumMod val="95000"/>
            </a:schemeClr>
          </a:solidFill>
        </p:spPr>
        <p:txBody>
          <a:bodyPr vert="horz" wrap="square" lIns="182843" tIns="91422" rIns="182843" bIns="91422" rtlCol="0" anchor="ctr">
            <a:noAutofit/>
          </a:bodyPr>
          <a:lstStyle>
            <a:lvl1pPr>
              <a:defRPr lang="en-US" sz="1200" dirty="0"/>
            </a:lvl1pPr>
          </a:lstStyle>
          <a:p>
            <a:pPr marL="0" marR="0" lvl="0" indent="0" algn="ctr" defTabSz="914217"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
        <p:nvSpPr>
          <p:cNvPr id="12" name="Picture Placeholder 11">
            <a:extLst>
              <a:ext uri="{FF2B5EF4-FFF2-40B4-BE49-F238E27FC236}">
                <a16:creationId xmlns:a16="http://schemas.microsoft.com/office/drawing/2014/main" id="{73078DAC-23A2-4454-9CCB-237C52C3AC8C}"/>
              </a:ext>
            </a:extLst>
          </p:cNvPr>
          <p:cNvSpPr>
            <a:spLocks noGrp="1"/>
          </p:cNvSpPr>
          <p:nvPr>
            <p:ph type="pic" sz="quarter" idx="10"/>
          </p:nvPr>
        </p:nvSpPr>
        <p:spPr>
          <a:xfrm>
            <a:off x="876245" y="1967852"/>
            <a:ext cx="2307057" cy="2432797"/>
          </a:xfrm>
          <a:custGeom>
            <a:avLst/>
            <a:gdLst>
              <a:gd name="connsiteX0" fmla="*/ 0 w 4612913"/>
              <a:gd name="connsiteY0" fmla="*/ 0 h 4865593"/>
              <a:gd name="connsiteX1" fmla="*/ 4612913 w 4612913"/>
              <a:gd name="connsiteY1" fmla="*/ 0 h 4865593"/>
              <a:gd name="connsiteX2" fmla="*/ 4612913 w 4612913"/>
              <a:gd name="connsiteY2" fmla="*/ 4865593 h 4865593"/>
              <a:gd name="connsiteX3" fmla="*/ 0 w 4612913"/>
              <a:gd name="connsiteY3" fmla="*/ 4865593 h 4865593"/>
            </a:gdLst>
            <a:ahLst/>
            <a:cxnLst>
              <a:cxn ang="0">
                <a:pos x="connsiteX0" y="connsiteY0"/>
              </a:cxn>
              <a:cxn ang="0">
                <a:pos x="connsiteX1" y="connsiteY1"/>
              </a:cxn>
              <a:cxn ang="0">
                <a:pos x="connsiteX2" y="connsiteY2"/>
              </a:cxn>
              <a:cxn ang="0">
                <a:pos x="connsiteX3" y="connsiteY3"/>
              </a:cxn>
            </a:cxnLst>
            <a:rect l="l" t="t" r="r" b="b"/>
            <a:pathLst>
              <a:path w="4612913" h="4865593">
                <a:moveTo>
                  <a:pt x="0" y="0"/>
                </a:moveTo>
                <a:lnTo>
                  <a:pt x="4612913" y="0"/>
                </a:lnTo>
                <a:lnTo>
                  <a:pt x="4612913" y="4865593"/>
                </a:lnTo>
                <a:lnTo>
                  <a:pt x="0" y="4865593"/>
                </a:lnTo>
                <a:close/>
              </a:path>
            </a:pathLst>
          </a:custGeom>
          <a:solidFill>
            <a:schemeClr val="bg2">
              <a:lumMod val="95000"/>
            </a:schemeClr>
          </a:solidFill>
        </p:spPr>
        <p:txBody>
          <a:bodyPr vert="horz" wrap="square" lIns="182843" tIns="91422" rIns="182843" bIns="91422" rtlCol="0" anchor="ctr">
            <a:noAutofit/>
          </a:bodyPr>
          <a:lstStyle>
            <a:lvl1pPr>
              <a:defRPr lang="en-US" sz="1200" dirty="0"/>
            </a:lvl1pPr>
          </a:lstStyle>
          <a:p>
            <a:pPr marL="0" marR="0" lvl="0" indent="0" algn="ctr" defTabSz="914217"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Tree>
    <p:extLst>
      <p:ext uri="{BB962C8B-B14F-4D97-AF65-F5344CB8AC3E}">
        <p14:creationId xmlns:p14="http://schemas.microsoft.com/office/powerpoint/2010/main" val="30284691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eam Slide 16">
    <p:bg>
      <p:bgRef idx="1001">
        <a:schemeClr val="bg2"/>
      </p:bgRef>
    </p:bg>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0E474DB3-C488-494B-863E-15D9B7BD5895}"/>
              </a:ext>
            </a:extLst>
          </p:cNvPr>
          <p:cNvSpPr>
            <a:spLocks noGrp="1"/>
          </p:cNvSpPr>
          <p:nvPr>
            <p:ph type="pic" sz="quarter" idx="10"/>
          </p:nvPr>
        </p:nvSpPr>
        <p:spPr>
          <a:xfrm>
            <a:off x="2381732" y="465504"/>
            <a:ext cx="2746616" cy="2745900"/>
          </a:xfrm>
          <a:custGeom>
            <a:avLst/>
            <a:gdLst>
              <a:gd name="connsiteX0" fmla="*/ 0 w 5491801"/>
              <a:gd name="connsiteY0" fmla="*/ 0 h 5491800"/>
              <a:gd name="connsiteX1" fmla="*/ 5491801 w 5491801"/>
              <a:gd name="connsiteY1" fmla="*/ 0 h 5491800"/>
              <a:gd name="connsiteX2" fmla="*/ 5491801 w 5491801"/>
              <a:gd name="connsiteY2" fmla="*/ 5491800 h 5491800"/>
              <a:gd name="connsiteX3" fmla="*/ 0 w 5491801"/>
              <a:gd name="connsiteY3" fmla="*/ 5491800 h 5491800"/>
            </a:gdLst>
            <a:ahLst/>
            <a:cxnLst>
              <a:cxn ang="0">
                <a:pos x="connsiteX0" y="connsiteY0"/>
              </a:cxn>
              <a:cxn ang="0">
                <a:pos x="connsiteX1" y="connsiteY1"/>
              </a:cxn>
              <a:cxn ang="0">
                <a:pos x="connsiteX2" y="connsiteY2"/>
              </a:cxn>
              <a:cxn ang="0">
                <a:pos x="connsiteX3" y="connsiteY3"/>
              </a:cxn>
            </a:cxnLst>
            <a:rect l="l" t="t" r="r" b="b"/>
            <a:pathLst>
              <a:path w="5491801" h="5491800">
                <a:moveTo>
                  <a:pt x="0" y="0"/>
                </a:moveTo>
                <a:lnTo>
                  <a:pt x="5491801" y="0"/>
                </a:lnTo>
                <a:lnTo>
                  <a:pt x="5491801" y="5491800"/>
                </a:lnTo>
                <a:lnTo>
                  <a:pt x="0" y="5491800"/>
                </a:lnTo>
                <a:close/>
              </a:path>
            </a:pathLst>
          </a:custGeom>
          <a:solidFill>
            <a:schemeClr val="bg2">
              <a:lumMod val="95000"/>
            </a:schemeClr>
          </a:solidFill>
        </p:spPr>
        <p:txBody>
          <a:bodyPr vert="horz" wrap="square" lIns="182843" tIns="91422" rIns="182843" bIns="91422" rtlCol="0" anchor="ctr">
            <a:noAutofit/>
          </a:bodyPr>
          <a:lstStyle>
            <a:lvl1pPr>
              <a:defRPr lang="en-US" sz="1200" dirty="0"/>
            </a:lvl1pPr>
          </a:lstStyle>
          <a:p>
            <a:pPr marL="0" marR="0" lvl="0" indent="0" algn="ctr" defTabSz="914217"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
        <p:nvSpPr>
          <p:cNvPr id="17" name="Picture Placeholder 16">
            <a:extLst>
              <a:ext uri="{FF2B5EF4-FFF2-40B4-BE49-F238E27FC236}">
                <a16:creationId xmlns:a16="http://schemas.microsoft.com/office/drawing/2014/main" id="{EFD22993-0D81-4F6D-AC86-6B0ACA78B7B3}"/>
              </a:ext>
            </a:extLst>
          </p:cNvPr>
          <p:cNvSpPr>
            <a:spLocks noGrp="1"/>
          </p:cNvSpPr>
          <p:nvPr>
            <p:ph type="pic" sz="quarter" idx="11"/>
          </p:nvPr>
        </p:nvSpPr>
        <p:spPr>
          <a:xfrm>
            <a:off x="5538310" y="465504"/>
            <a:ext cx="2746615" cy="2745900"/>
          </a:xfrm>
          <a:custGeom>
            <a:avLst/>
            <a:gdLst>
              <a:gd name="connsiteX0" fmla="*/ 0 w 5491800"/>
              <a:gd name="connsiteY0" fmla="*/ 0 h 5491800"/>
              <a:gd name="connsiteX1" fmla="*/ 5491800 w 5491800"/>
              <a:gd name="connsiteY1" fmla="*/ 0 h 5491800"/>
              <a:gd name="connsiteX2" fmla="*/ 5491800 w 5491800"/>
              <a:gd name="connsiteY2" fmla="*/ 5491800 h 5491800"/>
              <a:gd name="connsiteX3" fmla="*/ 0 w 5491800"/>
              <a:gd name="connsiteY3" fmla="*/ 5491800 h 5491800"/>
            </a:gdLst>
            <a:ahLst/>
            <a:cxnLst>
              <a:cxn ang="0">
                <a:pos x="connsiteX0" y="connsiteY0"/>
              </a:cxn>
              <a:cxn ang="0">
                <a:pos x="connsiteX1" y="connsiteY1"/>
              </a:cxn>
              <a:cxn ang="0">
                <a:pos x="connsiteX2" y="connsiteY2"/>
              </a:cxn>
              <a:cxn ang="0">
                <a:pos x="connsiteX3" y="connsiteY3"/>
              </a:cxn>
            </a:cxnLst>
            <a:rect l="l" t="t" r="r" b="b"/>
            <a:pathLst>
              <a:path w="5491800" h="5491800">
                <a:moveTo>
                  <a:pt x="0" y="0"/>
                </a:moveTo>
                <a:lnTo>
                  <a:pt x="5491800" y="0"/>
                </a:lnTo>
                <a:lnTo>
                  <a:pt x="5491800" y="5491800"/>
                </a:lnTo>
                <a:lnTo>
                  <a:pt x="0" y="5491800"/>
                </a:lnTo>
                <a:close/>
              </a:path>
            </a:pathLst>
          </a:custGeom>
          <a:solidFill>
            <a:schemeClr val="bg2">
              <a:lumMod val="95000"/>
            </a:schemeClr>
          </a:solidFill>
        </p:spPr>
        <p:txBody>
          <a:bodyPr vert="horz" wrap="square" lIns="182843" tIns="91422" rIns="182843" bIns="91422" rtlCol="0" anchor="ctr">
            <a:noAutofit/>
          </a:bodyPr>
          <a:lstStyle>
            <a:lvl1pPr>
              <a:defRPr lang="en-US" sz="1200" dirty="0"/>
            </a:lvl1pPr>
          </a:lstStyle>
          <a:p>
            <a:pPr marL="0" marR="0" lvl="0" indent="0" algn="ctr" defTabSz="914217"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
        <p:nvSpPr>
          <p:cNvPr id="18" name="Picture Placeholder 17">
            <a:extLst>
              <a:ext uri="{FF2B5EF4-FFF2-40B4-BE49-F238E27FC236}">
                <a16:creationId xmlns:a16="http://schemas.microsoft.com/office/drawing/2014/main" id="{54ED02CA-8835-4B0B-9C50-6D12B2708618}"/>
              </a:ext>
            </a:extLst>
          </p:cNvPr>
          <p:cNvSpPr>
            <a:spLocks noGrp="1"/>
          </p:cNvSpPr>
          <p:nvPr>
            <p:ph type="pic" sz="quarter" idx="12"/>
          </p:nvPr>
        </p:nvSpPr>
        <p:spPr>
          <a:xfrm>
            <a:off x="8689392" y="468249"/>
            <a:ext cx="2746615" cy="2745900"/>
          </a:xfrm>
          <a:custGeom>
            <a:avLst/>
            <a:gdLst>
              <a:gd name="connsiteX0" fmla="*/ 0 w 5491800"/>
              <a:gd name="connsiteY0" fmla="*/ 0 h 5491800"/>
              <a:gd name="connsiteX1" fmla="*/ 5491800 w 5491800"/>
              <a:gd name="connsiteY1" fmla="*/ 0 h 5491800"/>
              <a:gd name="connsiteX2" fmla="*/ 5491800 w 5491800"/>
              <a:gd name="connsiteY2" fmla="*/ 5491800 h 5491800"/>
              <a:gd name="connsiteX3" fmla="*/ 0 w 5491800"/>
              <a:gd name="connsiteY3" fmla="*/ 5491800 h 5491800"/>
            </a:gdLst>
            <a:ahLst/>
            <a:cxnLst>
              <a:cxn ang="0">
                <a:pos x="connsiteX0" y="connsiteY0"/>
              </a:cxn>
              <a:cxn ang="0">
                <a:pos x="connsiteX1" y="connsiteY1"/>
              </a:cxn>
              <a:cxn ang="0">
                <a:pos x="connsiteX2" y="connsiteY2"/>
              </a:cxn>
              <a:cxn ang="0">
                <a:pos x="connsiteX3" y="connsiteY3"/>
              </a:cxn>
            </a:cxnLst>
            <a:rect l="l" t="t" r="r" b="b"/>
            <a:pathLst>
              <a:path w="5491800" h="5491800">
                <a:moveTo>
                  <a:pt x="0" y="0"/>
                </a:moveTo>
                <a:lnTo>
                  <a:pt x="5491800" y="0"/>
                </a:lnTo>
                <a:lnTo>
                  <a:pt x="5491800" y="5491800"/>
                </a:lnTo>
                <a:lnTo>
                  <a:pt x="0" y="5491800"/>
                </a:lnTo>
                <a:close/>
              </a:path>
            </a:pathLst>
          </a:custGeom>
          <a:solidFill>
            <a:schemeClr val="bg2">
              <a:lumMod val="95000"/>
            </a:schemeClr>
          </a:solidFill>
        </p:spPr>
        <p:txBody>
          <a:bodyPr vert="horz" wrap="square" lIns="182843" tIns="91422" rIns="182843" bIns="91422" rtlCol="0" anchor="ctr">
            <a:noAutofit/>
          </a:bodyPr>
          <a:lstStyle>
            <a:lvl1pPr>
              <a:defRPr lang="en-US" sz="1200" dirty="0"/>
            </a:lvl1pPr>
          </a:lstStyle>
          <a:p>
            <a:pPr marL="0" marR="0" lvl="0" indent="0" algn="ctr" defTabSz="914217"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
        <p:nvSpPr>
          <p:cNvPr id="19" name="Picture Placeholder 18">
            <a:extLst>
              <a:ext uri="{FF2B5EF4-FFF2-40B4-BE49-F238E27FC236}">
                <a16:creationId xmlns:a16="http://schemas.microsoft.com/office/drawing/2014/main" id="{C5A71B50-20E7-4CF2-A962-11255131CBE7}"/>
              </a:ext>
            </a:extLst>
          </p:cNvPr>
          <p:cNvSpPr>
            <a:spLocks noGrp="1"/>
          </p:cNvSpPr>
          <p:nvPr>
            <p:ph type="pic" sz="quarter" idx="13"/>
          </p:nvPr>
        </p:nvSpPr>
        <p:spPr>
          <a:xfrm>
            <a:off x="2381732" y="3643230"/>
            <a:ext cx="2746616" cy="2745900"/>
          </a:xfrm>
          <a:custGeom>
            <a:avLst/>
            <a:gdLst>
              <a:gd name="connsiteX0" fmla="*/ 0 w 5491801"/>
              <a:gd name="connsiteY0" fmla="*/ 0 h 5491800"/>
              <a:gd name="connsiteX1" fmla="*/ 5491801 w 5491801"/>
              <a:gd name="connsiteY1" fmla="*/ 0 h 5491800"/>
              <a:gd name="connsiteX2" fmla="*/ 5491801 w 5491801"/>
              <a:gd name="connsiteY2" fmla="*/ 5491800 h 5491800"/>
              <a:gd name="connsiteX3" fmla="*/ 0 w 5491801"/>
              <a:gd name="connsiteY3" fmla="*/ 5491800 h 5491800"/>
            </a:gdLst>
            <a:ahLst/>
            <a:cxnLst>
              <a:cxn ang="0">
                <a:pos x="connsiteX0" y="connsiteY0"/>
              </a:cxn>
              <a:cxn ang="0">
                <a:pos x="connsiteX1" y="connsiteY1"/>
              </a:cxn>
              <a:cxn ang="0">
                <a:pos x="connsiteX2" y="connsiteY2"/>
              </a:cxn>
              <a:cxn ang="0">
                <a:pos x="connsiteX3" y="connsiteY3"/>
              </a:cxn>
            </a:cxnLst>
            <a:rect l="l" t="t" r="r" b="b"/>
            <a:pathLst>
              <a:path w="5491801" h="5491800">
                <a:moveTo>
                  <a:pt x="0" y="0"/>
                </a:moveTo>
                <a:lnTo>
                  <a:pt x="5491801" y="0"/>
                </a:lnTo>
                <a:lnTo>
                  <a:pt x="5491801" y="5491800"/>
                </a:lnTo>
                <a:lnTo>
                  <a:pt x="0" y="5491800"/>
                </a:lnTo>
                <a:close/>
              </a:path>
            </a:pathLst>
          </a:custGeom>
          <a:solidFill>
            <a:schemeClr val="bg2">
              <a:lumMod val="95000"/>
            </a:schemeClr>
          </a:solidFill>
        </p:spPr>
        <p:txBody>
          <a:bodyPr vert="horz" wrap="square" lIns="182843" tIns="91422" rIns="182843" bIns="91422" rtlCol="0" anchor="ctr">
            <a:noAutofit/>
          </a:bodyPr>
          <a:lstStyle>
            <a:lvl1pPr>
              <a:defRPr lang="en-US" sz="1200" dirty="0"/>
            </a:lvl1pPr>
          </a:lstStyle>
          <a:p>
            <a:pPr marL="0" marR="0" lvl="0" indent="0" algn="ctr" defTabSz="914217"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
        <p:nvSpPr>
          <p:cNvPr id="20" name="Picture Placeholder 19">
            <a:extLst>
              <a:ext uri="{FF2B5EF4-FFF2-40B4-BE49-F238E27FC236}">
                <a16:creationId xmlns:a16="http://schemas.microsoft.com/office/drawing/2014/main" id="{343C9E00-B7E5-4F46-AA28-76FE4EC16511}"/>
              </a:ext>
            </a:extLst>
          </p:cNvPr>
          <p:cNvSpPr>
            <a:spLocks noGrp="1"/>
          </p:cNvSpPr>
          <p:nvPr>
            <p:ph type="pic" sz="quarter" idx="14"/>
          </p:nvPr>
        </p:nvSpPr>
        <p:spPr>
          <a:xfrm>
            <a:off x="5538310" y="3645977"/>
            <a:ext cx="2746615" cy="2745900"/>
          </a:xfrm>
          <a:custGeom>
            <a:avLst/>
            <a:gdLst>
              <a:gd name="connsiteX0" fmla="*/ 0 w 5491800"/>
              <a:gd name="connsiteY0" fmla="*/ 0 h 5491799"/>
              <a:gd name="connsiteX1" fmla="*/ 5491800 w 5491800"/>
              <a:gd name="connsiteY1" fmla="*/ 0 h 5491799"/>
              <a:gd name="connsiteX2" fmla="*/ 5491800 w 5491800"/>
              <a:gd name="connsiteY2" fmla="*/ 5491799 h 5491799"/>
              <a:gd name="connsiteX3" fmla="*/ 0 w 5491800"/>
              <a:gd name="connsiteY3" fmla="*/ 5491799 h 5491799"/>
            </a:gdLst>
            <a:ahLst/>
            <a:cxnLst>
              <a:cxn ang="0">
                <a:pos x="connsiteX0" y="connsiteY0"/>
              </a:cxn>
              <a:cxn ang="0">
                <a:pos x="connsiteX1" y="connsiteY1"/>
              </a:cxn>
              <a:cxn ang="0">
                <a:pos x="connsiteX2" y="connsiteY2"/>
              </a:cxn>
              <a:cxn ang="0">
                <a:pos x="connsiteX3" y="connsiteY3"/>
              </a:cxn>
            </a:cxnLst>
            <a:rect l="l" t="t" r="r" b="b"/>
            <a:pathLst>
              <a:path w="5491800" h="5491799">
                <a:moveTo>
                  <a:pt x="0" y="0"/>
                </a:moveTo>
                <a:lnTo>
                  <a:pt x="5491800" y="0"/>
                </a:lnTo>
                <a:lnTo>
                  <a:pt x="5491800" y="5491799"/>
                </a:lnTo>
                <a:lnTo>
                  <a:pt x="0" y="5491799"/>
                </a:lnTo>
                <a:close/>
              </a:path>
            </a:pathLst>
          </a:custGeom>
          <a:solidFill>
            <a:schemeClr val="bg2">
              <a:lumMod val="95000"/>
            </a:schemeClr>
          </a:solidFill>
        </p:spPr>
        <p:txBody>
          <a:bodyPr vert="horz" wrap="square" lIns="182843" tIns="91422" rIns="182843" bIns="91422" rtlCol="0" anchor="ctr">
            <a:noAutofit/>
          </a:bodyPr>
          <a:lstStyle>
            <a:lvl1pPr>
              <a:defRPr lang="en-US" sz="1200" dirty="0"/>
            </a:lvl1pPr>
          </a:lstStyle>
          <a:p>
            <a:pPr marL="0" marR="0" lvl="0" indent="0" algn="ctr" defTabSz="914217"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
        <p:nvSpPr>
          <p:cNvPr id="21" name="Picture Placeholder 20">
            <a:extLst>
              <a:ext uri="{FF2B5EF4-FFF2-40B4-BE49-F238E27FC236}">
                <a16:creationId xmlns:a16="http://schemas.microsoft.com/office/drawing/2014/main" id="{B7A7A8DD-C369-4780-9EA2-4A5FABC87D4B}"/>
              </a:ext>
            </a:extLst>
          </p:cNvPr>
          <p:cNvSpPr>
            <a:spLocks noGrp="1"/>
          </p:cNvSpPr>
          <p:nvPr>
            <p:ph type="pic" sz="quarter" idx="15"/>
          </p:nvPr>
        </p:nvSpPr>
        <p:spPr>
          <a:xfrm>
            <a:off x="8689392" y="3648723"/>
            <a:ext cx="2746615" cy="2745900"/>
          </a:xfrm>
          <a:custGeom>
            <a:avLst/>
            <a:gdLst>
              <a:gd name="connsiteX0" fmla="*/ 0 w 5491800"/>
              <a:gd name="connsiteY0" fmla="*/ 0 h 5491799"/>
              <a:gd name="connsiteX1" fmla="*/ 5491800 w 5491800"/>
              <a:gd name="connsiteY1" fmla="*/ 0 h 5491799"/>
              <a:gd name="connsiteX2" fmla="*/ 5491800 w 5491800"/>
              <a:gd name="connsiteY2" fmla="*/ 5491799 h 5491799"/>
              <a:gd name="connsiteX3" fmla="*/ 0 w 5491800"/>
              <a:gd name="connsiteY3" fmla="*/ 5491799 h 5491799"/>
            </a:gdLst>
            <a:ahLst/>
            <a:cxnLst>
              <a:cxn ang="0">
                <a:pos x="connsiteX0" y="connsiteY0"/>
              </a:cxn>
              <a:cxn ang="0">
                <a:pos x="connsiteX1" y="connsiteY1"/>
              </a:cxn>
              <a:cxn ang="0">
                <a:pos x="connsiteX2" y="connsiteY2"/>
              </a:cxn>
              <a:cxn ang="0">
                <a:pos x="connsiteX3" y="connsiteY3"/>
              </a:cxn>
            </a:cxnLst>
            <a:rect l="l" t="t" r="r" b="b"/>
            <a:pathLst>
              <a:path w="5491800" h="5491799">
                <a:moveTo>
                  <a:pt x="0" y="0"/>
                </a:moveTo>
                <a:lnTo>
                  <a:pt x="5491800" y="0"/>
                </a:lnTo>
                <a:lnTo>
                  <a:pt x="5491800" y="5491799"/>
                </a:lnTo>
                <a:lnTo>
                  <a:pt x="0" y="5491799"/>
                </a:lnTo>
                <a:close/>
              </a:path>
            </a:pathLst>
          </a:custGeom>
          <a:solidFill>
            <a:schemeClr val="bg2">
              <a:lumMod val="95000"/>
            </a:schemeClr>
          </a:solidFill>
        </p:spPr>
        <p:txBody>
          <a:bodyPr vert="horz" wrap="square" lIns="182843" tIns="91422" rIns="182843" bIns="91422" rtlCol="0" anchor="ctr">
            <a:noAutofit/>
          </a:bodyPr>
          <a:lstStyle>
            <a:lvl1pPr>
              <a:defRPr lang="en-US" sz="1200" dirty="0"/>
            </a:lvl1pPr>
          </a:lstStyle>
          <a:p>
            <a:pPr marL="0" marR="0" lvl="0" indent="0" algn="ctr" defTabSz="914217"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Tree>
    <p:extLst>
      <p:ext uri="{BB962C8B-B14F-4D97-AF65-F5344CB8AC3E}">
        <p14:creationId xmlns:p14="http://schemas.microsoft.com/office/powerpoint/2010/main" val="3714068958"/>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eam Slide 17">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96D96897-A5E8-4D9D-9B82-B9098D31C151}"/>
              </a:ext>
            </a:extLst>
          </p:cNvPr>
          <p:cNvSpPr>
            <a:spLocks noGrp="1"/>
          </p:cNvSpPr>
          <p:nvPr>
            <p:ph type="pic" sz="quarter" idx="10"/>
          </p:nvPr>
        </p:nvSpPr>
        <p:spPr>
          <a:xfrm>
            <a:off x="2626237" y="723678"/>
            <a:ext cx="2650461" cy="2056522"/>
          </a:xfrm>
          <a:custGeom>
            <a:avLst/>
            <a:gdLst>
              <a:gd name="connsiteX0" fmla="*/ 516877 w 5299542"/>
              <a:gd name="connsiteY0" fmla="*/ 0 h 4113044"/>
              <a:gd name="connsiteX1" fmla="*/ 5299542 w 5299542"/>
              <a:gd name="connsiteY1" fmla="*/ 0 h 4113044"/>
              <a:gd name="connsiteX2" fmla="*/ 5299542 w 5299542"/>
              <a:gd name="connsiteY2" fmla="*/ 4113044 h 4113044"/>
              <a:gd name="connsiteX3" fmla="*/ 0 w 5299542"/>
              <a:gd name="connsiteY3" fmla="*/ 4113044 h 4113044"/>
              <a:gd name="connsiteX4" fmla="*/ 0 w 5299542"/>
              <a:gd name="connsiteY4" fmla="*/ 517247 h 4113044"/>
              <a:gd name="connsiteX5" fmla="*/ 516877 w 5299542"/>
              <a:gd name="connsiteY5" fmla="*/ 0 h 4113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9542" h="4113044">
                <a:moveTo>
                  <a:pt x="516877" y="0"/>
                </a:moveTo>
                <a:lnTo>
                  <a:pt x="5299542" y="0"/>
                </a:lnTo>
                <a:lnTo>
                  <a:pt x="5299542" y="4113044"/>
                </a:lnTo>
                <a:lnTo>
                  <a:pt x="0" y="4113044"/>
                </a:lnTo>
                <a:lnTo>
                  <a:pt x="0" y="517247"/>
                </a:lnTo>
                <a:cubicBezTo>
                  <a:pt x="0" y="231826"/>
                  <a:pt x="231661" y="0"/>
                  <a:pt x="516877" y="0"/>
                </a:cubicBezTo>
                <a:close/>
              </a:path>
            </a:pathLst>
          </a:custGeom>
          <a:solidFill>
            <a:schemeClr val="bg2">
              <a:lumMod val="95000"/>
            </a:schemeClr>
          </a:solidFill>
        </p:spPr>
        <p:txBody>
          <a:bodyPr vert="horz" wrap="square" lIns="182843" tIns="91422" rIns="182843" bIns="91422" rtlCol="0" anchor="ctr">
            <a:noAutofit/>
          </a:bodyPr>
          <a:lstStyle>
            <a:lvl1pPr>
              <a:defRPr lang="en-US" sz="1200" dirty="0"/>
            </a:lvl1pPr>
          </a:lstStyle>
          <a:p>
            <a:pPr marL="0" marR="0" lvl="0" indent="0" algn="ctr" defTabSz="914217"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
        <p:nvSpPr>
          <p:cNvPr id="17" name="Picture Placeholder 16">
            <a:extLst>
              <a:ext uri="{FF2B5EF4-FFF2-40B4-BE49-F238E27FC236}">
                <a16:creationId xmlns:a16="http://schemas.microsoft.com/office/drawing/2014/main" id="{7C221510-9936-41EA-99B5-3A972A0EDA89}"/>
              </a:ext>
            </a:extLst>
          </p:cNvPr>
          <p:cNvSpPr>
            <a:spLocks noGrp="1"/>
          </p:cNvSpPr>
          <p:nvPr>
            <p:ph type="pic" sz="quarter" idx="11"/>
          </p:nvPr>
        </p:nvSpPr>
        <p:spPr>
          <a:xfrm>
            <a:off x="5705890" y="723678"/>
            <a:ext cx="2650463" cy="2056522"/>
          </a:xfrm>
          <a:custGeom>
            <a:avLst/>
            <a:gdLst>
              <a:gd name="connsiteX0" fmla="*/ 518123 w 5299546"/>
              <a:gd name="connsiteY0" fmla="*/ 0 h 4113044"/>
              <a:gd name="connsiteX1" fmla="*/ 5299546 w 5299546"/>
              <a:gd name="connsiteY1" fmla="*/ 0 h 4113044"/>
              <a:gd name="connsiteX2" fmla="*/ 5299546 w 5299546"/>
              <a:gd name="connsiteY2" fmla="*/ 4113044 h 4113044"/>
              <a:gd name="connsiteX3" fmla="*/ 0 w 5299546"/>
              <a:gd name="connsiteY3" fmla="*/ 4113044 h 4113044"/>
              <a:gd name="connsiteX4" fmla="*/ 0 w 5299546"/>
              <a:gd name="connsiteY4" fmla="*/ 517247 h 4113044"/>
              <a:gd name="connsiteX5" fmla="*/ 518123 w 5299546"/>
              <a:gd name="connsiteY5" fmla="*/ 0 h 4113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9546" h="4113044">
                <a:moveTo>
                  <a:pt x="518123" y="0"/>
                </a:moveTo>
                <a:lnTo>
                  <a:pt x="5299546" y="0"/>
                </a:lnTo>
                <a:lnTo>
                  <a:pt x="5299546" y="4113044"/>
                </a:lnTo>
                <a:lnTo>
                  <a:pt x="0" y="4113044"/>
                </a:lnTo>
                <a:lnTo>
                  <a:pt x="0" y="517247"/>
                </a:lnTo>
                <a:cubicBezTo>
                  <a:pt x="0" y="231826"/>
                  <a:pt x="231661" y="0"/>
                  <a:pt x="518123" y="0"/>
                </a:cubicBezTo>
                <a:close/>
              </a:path>
            </a:pathLst>
          </a:custGeom>
          <a:solidFill>
            <a:schemeClr val="bg2">
              <a:lumMod val="95000"/>
            </a:schemeClr>
          </a:solidFill>
        </p:spPr>
        <p:txBody>
          <a:bodyPr vert="horz" wrap="square" lIns="182843" tIns="91422" rIns="182843" bIns="91422" rtlCol="0" anchor="ctr">
            <a:noAutofit/>
          </a:bodyPr>
          <a:lstStyle>
            <a:lvl1pPr>
              <a:defRPr lang="en-US" sz="1200" dirty="0"/>
            </a:lvl1pPr>
          </a:lstStyle>
          <a:p>
            <a:pPr marL="0" marR="0" lvl="0" indent="0" algn="ctr" defTabSz="914217"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
        <p:nvSpPr>
          <p:cNvPr id="18" name="Picture Placeholder 17">
            <a:extLst>
              <a:ext uri="{FF2B5EF4-FFF2-40B4-BE49-F238E27FC236}">
                <a16:creationId xmlns:a16="http://schemas.microsoft.com/office/drawing/2014/main" id="{4D37CDB7-434C-4E5C-A64A-F43AD7D2CE33}"/>
              </a:ext>
            </a:extLst>
          </p:cNvPr>
          <p:cNvSpPr>
            <a:spLocks noGrp="1"/>
          </p:cNvSpPr>
          <p:nvPr>
            <p:ph type="pic" sz="quarter" idx="12"/>
          </p:nvPr>
        </p:nvSpPr>
        <p:spPr>
          <a:xfrm>
            <a:off x="8785546" y="723678"/>
            <a:ext cx="2650462" cy="2056522"/>
          </a:xfrm>
          <a:custGeom>
            <a:avLst/>
            <a:gdLst>
              <a:gd name="connsiteX0" fmla="*/ 516878 w 5299544"/>
              <a:gd name="connsiteY0" fmla="*/ 0 h 4113044"/>
              <a:gd name="connsiteX1" fmla="*/ 5299544 w 5299544"/>
              <a:gd name="connsiteY1" fmla="*/ 0 h 4113044"/>
              <a:gd name="connsiteX2" fmla="*/ 5299544 w 5299544"/>
              <a:gd name="connsiteY2" fmla="*/ 4113044 h 4113044"/>
              <a:gd name="connsiteX3" fmla="*/ 0 w 5299544"/>
              <a:gd name="connsiteY3" fmla="*/ 4113044 h 4113044"/>
              <a:gd name="connsiteX4" fmla="*/ 0 w 5299544"/>
              <a:gd name="connsiteY4" fmla="*/ 517247 h 4113044"/>
              <a:gd name="connsiteX5" fmla="*/ 516878 w 5299544"/>
              <a:gd name="connsiteY5" fmla="*/ 0 h 4113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9544" h="4113044">
                <a:moveTo>
                  <a:pt x="516878" y="0"/>
                </a:moveTo>
                <a:lnTo>
                  <a:pt x="5299544" y="0"/>
                </a:lnTo>
                <a:lnTo>
                  <a:pt x="5299544" y="4113044"/>
                </a:lnTo>
                <a:lnTo>
                  <a:pt x="0" y="4113044"/>
                </a:lnTo>
                <a:lnTo>
                  <a:pt x="0" y="517247"/>
                </a:lnTo>
                <a:cubicBezTo>
                  <a:pt x="0" y="231826"/>
                  <a:pt x="231662" y="0"/>
                  <a:pt x="516878" y="0"/>
                </a:cubicBezTo>
                <a:close/>
              </a:path>
            </a:pathLst>
          </a:custGeom>
          <a:solidFill>
            <a:schemeClr val="bg2">
              <a:lumMod val="95000"/>
            </a:schemeClr>
          </a:solidFill>
        </p:spPr>
        <p:txBody>
          <a:bodyPr vert="horz" wrap="square" lIns="182843" tIns="91422" rIns="182843" bIns="91422" rtlCol="0" anchor="ctr">
            <a:noAutofit/>
          </a:bodyPr>
          <a:lstStyle>
            <a:lvl1pPr>
              <a:defRPr lang="en-US" sz="1200" dirty="0"/>
            </a:lvl1pPr>
          </a:lstStyle>
          <a:p>
            <a:pPr marL="0" marR="0" lvl="0" indent="0" algn="ctr" defTabSz="914217"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
        <p:nvSpPr>
          <p:cNvPr id="19" name="Picture Placeholder 18">
            <a:extLst>
              <a:ext uri="{FF2B5EF4-FFF2-40B4-BE49-F238E27FC236}">
                <a16:creationId xmlns:a16="http://schemas.microsoft.com/office/drawing/2014/main" id="{D68281B9-EB94-4527-B6B9-1B5E680029E0}"/>
              </a:ext>
            </a:extLst>
          </p:cNvPr>
          <p:cNvSpPr>
            <a:spLocks noGrp="1"/>
          </p:cNvSpPr>
          <p:nvPr>
            <p:ph type="pic" sz="quarter" idx="13"/>
          </p:nvPr>
        </p:nvSpPr>
        <p:spPr>
          <a:xfrm>
            <a:off x="2626237" y="3615765"/>
            <a:ext cx="2650461" cy="2053777"/>
          </a:xfrm>
          <a:custGeom>
            <a:avLst/>
            <a:gdLst>
              <a:gd name="connsiteX0" fmla="*/ 516877 w 5299542"/>
              <a:gd name="connsiteY0" fmla="*/ 0 h 4107553"/>
              <a:gd name="connsiteX1" fmla="*/ 5299542 w 5299542"/>
              <a:gd name="connsiteY1" fmla="*/ 0 h 4107553"/>
              <a:gd name="connsiteX2" fmla="*/ 5299542 w 5299542"/>
              <a:gd name="connsiteY2" fmla="*/ 4107553 h 4107553"/>
              <a:gd name="connsiteX3" fmla="*/ 0 w 5299542"/>
              <a:gd name="connsiteY3" fmla="*/ 4107553 h 4107553"/>
              <a:gd name="connsiteX4" fmla="*/ 0 w 5299542"/>
              <a:gd name="connsiteY4" fmla="*/ 516713 h 4107553"/>
              <a:gd name="connsiteX5" fmla="*/ 516877 w 5299542"/>
              <a:gd name="connsiteY5" fmla="*/ 0 h 4107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9542" h="4107553">
                <a:moveTo>
                  <a:pt x="516877" y="0"/>
                </a:moveTo>
                <a:lnTo>
                  <a:pt x="5299542" y="0"/>
                </a:lnTo>
                <a:lnTo>
                  <a:pt x="5299542" y="4107553"/>
                </a:lnTo>
                <a:lnTo>
                  <a:pt x="0" y="4107553"/>
                </a:lnTo>
                <a:lnTo>
                  <a:pt x="0" y="516713"/>
                </a:lnTo>
                <a:cubicBezTo>
                  <a:pt x="0" y="230342"/>
                  <a:pt x="231661" y="0"/>
                  <a:pt x="516877" y="0"/>
                </a:cubicBezTo>
                <a:close/>
              </a:path>
            </a:pathLst>
          </a:custGeom>
          <a:solidFill>
            <a:schemeClr val="bg2">
              <a:lumMod val="95000"/>
            </a:schemeClr>
          </a:solidFill>
        </p:spPr>
        <p:txBody>
          <a:bodyPr vert="horz" wrap="square" lIns="182843" tIns="91422" rIns="182843" bIns="91422" rtlCol="0" anchor="ctr">
            <a:noAutofit/>
          </a:bodyPr>
          <a:lstStyle>
            <a:lvl1pPr>
              <a:defRPr lang="en-US" sz="1200" dirty="0"/>
            </a:lvl1pPr>
          </a:lstStyle>
          <a:p>
            <a:pPr marL="0" marR="0" lvl="0" indent="0" algn="ctr" defTabSz="914217"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
        <p:nvSpPr>
          <p:cNvPr id="20" name="Picture Placeholder 19">
            <a:extLst>
              <a:ext uri="{FF2B5EF4-FFF2-40B4-BE49-F238E27FC236}">
                <a16:creationId xmlns:a16="http://schemas.microsoft.com/office/drawing/2014/main" id="{35313F22-F017-4B44-ADD9-D536926F304F}"/>
              </a:ext>
            </a:extLst>
          </p:cNvPr>
          <p:cNvSpPr>
            <a:spLocks noGrp="1"/>
          </p:cNvSpPr>
          <p:nvPr>
            <p:ph type="pic" sz="quarter" idx="14"/>
          </p:nvPr>
        </p:nvSpPr>
        <p:spPr>
          <a:xfrm>
            <a:off x="5705890" y="3615765"/>
            <a:ext cx="2650463" cy="2056523"/>
          </a:xfrm>
          <a:custGeom>
            <a:avLst/>
            <a:gdLst>
              <a:gd name="connsiteX0" fmla="*/ 518123 w 5299546"/>
              <a:gd name="connsiteY0" fmla="*/ 0 h 4113045"/>
              <a:gd name="connsiteX1" fmla="*/ 5299546 w 5299546"/>
              <a:gd name="connsiteY1" fmla="*/ 0 h 4113045"/>
              <a:gd name="connsiteX2" fmla="*/ 5299546 w 5299546"/>
              <a:gd name="connsiteY2" fmla="*/ 4113045 h 4113045"/>
              <a:gd name="connsiteX3" fmla="*/ 0 w 5299546"/>
              <a:gd name="connsiteY3" fmla="*/ 4113045 h 4113045"/>
              <a:gd name="connsiteX4" fmla="*/ 0 w 5299546"/>
              <a:gd name="connsiteY4" fmla="*/ 518493 h 4113045"/>
              <a:gd name="connsiteX5" fmla="*/ 518123 w 5299546"/>
              <a:gd name="connsiteY5" fmla="*/ 0 h 4113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9546" h="4113045">
                <a:moveTo>
                  <a:pt x="518123" y="0"/>
                </a:moveTo>
                <a:lnTo>
                  <a:pt x="5299546" y="0"/>
                </a:lnTo>
                <a:lnTo>
                  <a:pt x="5299546" y="4113045"/>
                </a:lnTo>
                <a:lnTo>
                  <a:pt x="0" y="4113045"/>
                </a:lnTo>
                <a:lnTo>
                  <a:pt x="0" y="518493"/>
                </a:lnTo>
                <a:cubicBezTo>
                  <a:pt x="0" y="231826"/>
                  <a:pt x="231661" y="0"/>
                  <a:pt x="518123" y="0"/>
                </a:cubicBezTo>
                <a:close/>
              </a:path>
            </a:pathLst>
          </a:custGeom>
          <a:solidFill>
            <a:schemeClr val="bg2">
              <a:lumMod val="95000"/>
            </a:schemeClr>
          </a:solidFill>
        </p:spPr>
        <p:txBody>
          <a:bodyPr vert="horz" wrap="square" lIns="182843" tIns="91422" rIns="182843" bIns="91422" rtlCol="0" anchor="ctr">
            <a:noAutofit/>
          </a:bodyPr>
          <a:lstStyle>
            <a:lvl1pPr>
              <a:defRPr lang="en-US" sz="1200" dirty="0"/>
            </a:lvl1pPr>
          </a:lstStyle>
          <a:p>
            <a:pPr marL="0" marR="0" lvl="0" indent="0" algn="ctr" defTabSz="914217"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
        <p:nvSpPr>
          <p:cNvPr id="21" name="Picture Placeholder 20">
            <a:extLst>
              <a:ext uri="{FF2B5EF4-FFF2-40B4-BE49-F238E27FC236}">
                <a16:creationId xmlns:a16="http://schemas.microsoft.com/office/drawing/2014/main" id="{CF686B3A-BDC9-4904-8A71-5443D4BEDB5F}"/>
              </a:ext>
            </a:extLst>
          </p:cNvPr>
          <p:cNvSpPr>
            <a:spLocks noGrp="1"/>
          </p:cNvSpPr>
          <p:nvPr>
            <p:ph type="pic" sz="quarter" idx="15"/>
          </p:nvPr>
        </p:nvSpPr>
        <p:spPr>
          <a:xfrm>
            <a:off x="8785546" y="3615765"/>
            <a:ext cx="2650462" cy="2053777"/>
          </a:xfrm>
          <a:custGeom>
            <a:avLst/>
            <a:gdLst>
              <a:gd name="connsiteX0" fmla="*/ 516878 w 5299544"/>
              <a:gd name="connsiteY0" fmla="*/ 0 h 4107553"/>
              <a:gd name="connsiteX1" fmla="*/ 5299544 w 5299544"/>
              <a:gd name="connsiteY1" fmla="*/ 0 h 4107553"/>
              <a:gd name="connsiteX2" fmla="*/ 5299544 w 5299544"/>
              <a:gd name="connsiteY2" fmla="*/ 4107553 h 4107553"/>
              <a:gd name="connsiteX3" fmla="*/ 0 w 5299544"/>
              <a:gd name="connsiteY3" fmla="*/ 4107553 h 4107553"/>
              <a:gd name="connsiteX4" fmla="*/ 0 w 5299544"/>
              <a:gd name="connsiteY4" fmla="*/ 516713 h 4107553"/>
              <a:gd name="connsiteX5" fmla="*/ 516878 w 5299544"/>
              <a:gd name="connsiteY5" fmla="*/ 0 h 4107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9544" h="4107553">
                <a:moveTo>
                  <a:pt x="516878" y="0"/>
                </a:moveTo>
                <a:lnTo>
                  <a:pt x="5299544" y="0"/>
                </a:lnTo>
                <a:lnTo>
                  <a:pt x="5299544" y="4107553"/>
                </a:lnTo>
                <a:lnTo>
                  <a:pt x="0" y="4107553"/>
                </a:lnTo>
                <a:lnTo>
                  <a:pt x="0" y="516713"/>
                </a:lnTo>
                <a:cubicBezTo>
                  <a:pt x="0" y="230342"/>
                  <a:pt x="231662" y="0"/>
                  <a:pt x="516878" y="0"/>
                </a:cubicBezTo>
                <a:close/>
              </a:path>
            </a:pathLst>
          </a:custGeom>
          <a:solidFill>
            <a:schemeClr val="bg2">
              <a:lumMod val="95000"/>
            </a:schemeClr>
          </a:solidFill>
        </p:spPr>
        <p:txBody>
          <a:bodyPr vert="horz" wrap="square" lIns="182843" tIns="91422" rIns="182843" bIns="91422" rtlCol="0" anchor="ctr">
            <a:noAutofit/>
          </a:bodyPr>
          <a:lstStyle>
            <a:lvl1pPr>
              <a:defRPr lang="en-US" sz="1200" dirty="0"/>
            </a:lvl1pPr>
          </a:lstStyle>
          <a:p>
            <a:pPr marL="0" marR="0" lvl="0" indent="0" algn="ctr" defTabSz="914217"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Tree>
    <p:extLst>
      <p:ext uri="{BB962C8B-B14F-4D97-AF65-F5344CB8AC3E}">
        <p14:creationId xmlns:p14="http://schemas.microsoft.com/office/powerpoint/2010/main" val="39581226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Team Slide 18">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BA89EC64-C341-4E4B-BDF9-8B29E80033D5}"/>
              </a:ext>
            </a:extLst>
          </p:cNvPr>
          <p:cNvSpPr>
            <a:spLocks noGrp="1"/>
          </p:cNvSpPr>
          <p:nvPr>
            <p:ph type="pic" sz="quarter" idx="10"/>
          </p:nvPr>
        </p:nvSpPr>
        <p:spPr>
          <a:xfrm>
            <a:off x="1046574" y="3519638"/>
            <a:ext cx="2197168" cy="2199340"/>
          </a:xfrm>
          <a:custGeom>
            <a:avLst/>
            <a:gdLst>
              <a:gd name="connsiteX0" fmla="*/ 2195351 w 4393192"/>
              <a:gd name="connsiteY0" fmla="*/ 0 h 4398680"/>
              <a:gd name="connsiteX1" fmla="*/ 4393192 w 4393192"/>
              <a:gd name="connsiteY1" fmla="*/ 2199964 h 4398680"/>
              <a:gd name="connsiteX2" fmla="*/ 2195351 w 4393192"/>
              <a:gd name="connsiteY2" fmla="*/ 4398680 h 4398680"/>
              <a:gd name="connsiteX3" fmla="*/ 0 w 4393192"/>
              <a:gd name="connsiteY3" fmla="*/ 2199964 h 4398680"/>
              <a:gd name="connsiteX4" fmla="*/ 2195351 w 4393192"/>
              <a:gd name="connsiteY4" fmla="*/ 0 h 439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3192" h="4398680">
                <a:moveTo>
                  <a:pt x="2195351" y="0"/>
                </a:moveTo>
                <a:cubicBezTo>
                  <a:pt x="3409456" y="0"/>
                  <a:pt x="4393192" y="984686"/>
                  <a:pt x="4393192" y="2199964"/>
                </a:cubicBezTo>
                <a:cubicBezTo>
                  <a:pt x="4393192" y="3413994"/>
                  <a:pt x="3409456" y="4398680"/>
                  <a:pt x="2195351" y="4398680"/>
                </a:cubicBezTo>
                <a:cubicBezTo>
                  <a:pt x="982491" y="4398680"/>
                  <a:pt x="0" y="3413994"/>
                  <a:pt x="0" y="2199964"/>
                </a:cubicBezTo>
                <a:cubicBezTo>
                  <a:pt x="0" y="984686"/>
                  <a:pt x="982491" y="0"/>
                  <a:pt x="2195351" y="0"/>
                </a:cubicBezTo>
                <a:close/>
              </a:path>
            </a:pathLst>
          </a:custGeom>
          <a:solidFill>
            <a:schemeClr val="bg2">
              <a:lumMod val="95000"/>
            </a:schemeClr>
          </a:solidFill>
        </p:spPr>
        <p:txBody>
          <a:bodyPr vert="horz" wrap="square" lIns="182843" tIns="91422" rIns="182843" bIns="91422" rtlCol="0" anchor="ctr">
            <a:noAutofit/>
          </a:bodyPr>
          <a:lstStyle>
            <a:lvl1pPr>
              <a:defRPr lang="en-US" sz="1200" dirty="0"/>
            </a:lvl1pPr>
          </a:lstStyle>
          <a:p>
            <a:pPr marL="0" marR="0" lvl="0" indent="0" algn="ctr" defTabSz="914217"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
        <p:nvSpPr>
          <p:cNvPr id="13" name="Picture Placeholder 12">
            <a:extLst>
              <a:ext uri="{FF2B5EF4-FFF2-40B4-BE49-F238E27FC236}">
                <a16:creationId xmlns:a16="http://schemas.microsoft.com/office/drawing/2014/main" id="{0BF45622-5DBE-4458-B0A5-361A89EEF015}"/>
              </a:ext>
            </a:extLst>
          </p:cNvPr>
          <p:cNvSpPr>
            <a:spLocks noGrp="1"/>
          </p:cNvSpPr>
          <p:nvPr>
            <p:ph type="pic" sz="quarter" idx="11"/>
          </p:nvPr>
        </p:nvSpPr>
        <p:spPr>
          <a:xfrm>
            <a:off x="3681177" y="3519638"/>
            <a:ext cx="2197168" cy="2199340"/>
          </a:xfrm>
          <a:custGeom>
            <a:avLst/>
            <a:gdLst>
              <a:gd name="connsiteX0" fmla="*/ 2196596 w 4393192"/>
              <a:gd name="connsiteY0" fmla="*/ 0 h 4398680"/>
              <a:gd name="connsiteX1" fmla="*/ 4393192 w 4393192"/>
              <a:gd name="connsiteY1" fmla="*/ 2199964 h 4398680"/>
              <a:gd name="connsiteX2" fmla="*/ 2196596 w 4393192"/>
              <a:gd name="connsiteY2" fmla="*/ 4398680 h 4398680"/>
              <a:gd name="connsiteX3" fmla="*/ 0 w 4393192"/>
              <a:gd name="connsiteY3" fmla="*/ 2199964 h 4398680"/>
              <a:gd name="connsiteX4" fmla="*/ 2196596 w 4393192"/>
              <a:gd name="connsiteY4" fmla="*/ 0 h 439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3192" h="4398680">
                <a:moveTo>
                  <a:pt x="2196596" y="0"/>
                </a:moveTo>
                <a:cubicBezTo>
                  <a:pt x="3409456" y="0"/>
                  <a:pt x="4393192" y="984686"/>
                  <a:pt x="4393192" y="2199964"/>
                </a:cubicBezTo>
                <a:cubicBezTo>
                  <a:pt x="4393192" y="3413994"/>
                  <a:pt x="3409456" y="4398680"/>
                  <a:pt x="2196596" y="4398680"/>
                </a:cubicBezTo>
                <a:cubicBezTo>
                  <a:pt x="983736" y="4398680"/>
                  <a:pt x="0" y="3413994"/>
                  <a:pt x="0" y="2199964"/>
                </a:cubicBezTo>
                <a:cubicBezTo>
                  <a:pt x="0" y="984686"/>
                  <a:pt x="983736" y="0"/>
                  <a:pt x="2196596" y="0"/>
                </a:cubicBezTo>
                <a:close/>
              </a:path>
            </a:pathLst>
          </a:custGeom>
          <a:solidFill>
            <a:schemeClr val="bg2">
              <a:lumMod val="95000"/>
            </a:schemeClr>
          </a:solidFill>
        </p:spPr>
        <p:txBody>
          <a:bodyPr vert="horz" wrap="square" lIns="182843" tIns="91422" rIns="182843" bIns="91422" rtlCol="0" anchor="ctr">
            <a:noAutofit/>
          </a:bodyPr>
          <a:lstStyle>
            <a:lvl1pPr>
              <a:defRPr lang="en-US" sz="1200" dirty="0"/>
            </a:lvl1pPr>
          </a:lstStyle>
          <a:p>
            <a:pPr marL="0" marR="0" lvl="0" indent="0" algn="ctr" defTabSz="914217"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
        <p:nvSpPr>
          <p:cNvPr id="14" name="Picture Placeholder 13">
            <a:extLst>
              <a:ext uri="{FF2B5EF4-FFF2-40B4-BE49-F238E27FC236}">
                <a16:creationId xmlns:a16="http://schemas.microsoft.com/office/drawing/2014/main" id="{DE199074-9C06-4293-9D51-C98F9A9199A5}"/>
              </a:ext>
            </a:extLst>
          </p:cNvPr>
          <p:cNvSpPr>
            <a:spLocks noGrp="1"/>
          </p:cNvSpPr>
          <p:nvPr>
            <p:ph type="pic" sz="quarter" idx="12"/>
          </p:nvPr>
        </p:nvSpPr>
        <p:spPr>
          <a:xfrm>
            <a:off x="6318526" y="3519638"/>
            <a:ext cx="2199914" cy="2199340"/>
          </a:xfrm>
          <a:custGeom>
            <a:avLst/>
            <a:gdLst>
              <a:gd name="connsiteX0" fmla="*/ 2199964 w 4398682"/>
              <a:gd name="connsiteY0" fmla="*/ 0 h 4398680"/>
              <a:gd name="connsiteX1" fmla="*/ 4398682 w 4398682"/>
              <a:gd name="connsiteY1" fmla="*/ 2199964 h 4398680"/>
              <a:gd name="connsiteX2" fmla="*/ 2199964 w 4398682"/>
              <a:gd name="connsiteY2" fmla="*/ 4398680 h 4398680"/>
              <a:gd name="connsiteX3" fmla="*/ 0 w 4398682"/>
              <a:gd name="connsiteY3" fmla="*/ 2199964 h 4398680"/>
              <a:gd name="connsiteX4" fmla="*/ 2199964 w 4398682"/>
              <a:gd name="connsiteY4" fmla="*/ 0 h 439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682" h="4398680">
                <a:moveTo>
                  <a:pt x="2199964" y="0"/>
                </a:moveTo>
                <a:cubicBezTo>
                  <a:pt x="3413995" y="0"/>
                  <a:pt x="4398682" y="984686"/>
                  <a:pt x="4398682" y="2199964"/>
                </a:cubicBezTo>
                <a:cubicBezTo>
                  <a:pt x="4398682" y="3413994"/>
                  <a:pt x="3413995" y="4398680"/>
                  <a:pt x="2199964" y="4398680"/>
                </a:cubicBezTo>
                <a:cubicBezTo>
                  <a:pt x="984686" y="4398680"/>
                  <a:pt x="0" y="3413994"/>
                  <a:pt x="0" y="2199964"/>
                </a:cubicBezTo>
                <a:cubicBezTo>
                  <a:pt x="0" y="984686"/>
                  <a:pt x="984686" y="0"/>
                  <a:pt x="2199964" y="0"/>
                </a:cubicBezTo>
                <a:close/>
              </a:path>
            </a:pathLst>
          </a:custGeom>
          <a:solidFill>
            <a:schemeClr val="bg2">
              <a:lumMod val="95000"/>
            </a:schemeClr>
          </a:solidFill>
        </p:spPr>
        <p:txBody>
          <a:bodyPr vert="horz" wrap="square" lIns="182843" tIns="91422" rIns="182843" bIns="91422" rtlCol="0" anchor="ctr">
            <a:noAutofit/>
          </a:bodyPr>
          <a:lstStyle>
            <a:lvl1pPr>
              <a:defRPr lang="en-US" sz="1200" dirty="0"/>
            </a:lvl1pPr>
          </a:lstStyle>
          <a:p>
            <a:pPr marL="0" marR="0" lvl="0" indent="0" algn="ctr" defTabSz="914217"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
        <p:nvSpPr>
          <p:cNvPr id="15" name="Picture Placeholder 14">
            <a:extLst>
              <a:ext uri="{FF2B5EF4-FFF2-40B4-BE49-F238E27FC236}">
                <a16:creationId xmlns:a16="http://schemas.microsoft.com/office/drawing/2014/main" id="{4BAEEADA-4CC8-4487-A70B-1157C15B4FBB}"/>
              </a:ext>
            </a:extLst>
          </p:cNvPr>
          <p:cNvSpPr>
            <a:spLocks noGrp="1"/>
          </p:cNvSpPr>
          <p:nvPr>
            <p:ph type="pic" sz="quarter" idx="13"/>
          </p:nvPr>
        </p:nvSpPr>
        <p:spPr>
          <a:xfrm>
            <a:off x="8953126" y="3519638"/>
            <a:ext cx="2199916" cy="2199340"/>
          </a:xfrm>
          <a:custGeom>
            <a:avLst/>
            <a:gdLst>
              <a:gd name="connsiteX0" fmla="*/ 2199966 w 4398686"/>
              <a:gd name="connsiteY0" fmla="*/ 0 h 4398680"/>
              <a:gd name="connsiteX1" fmla="*/ 4398686 w 4398686"/>
              <a:gd name="connsiteY1" fmla="*/ 2199964 h 4398680"/>
              <a:gd name="connsiteX2" fmla="*/ 2199966 w 4398686"/>
              <a:gd name="connsiteY2" fmla="*/ 4398680 h 4398680"/>
              <a:gd name="connsiteX3" fmla="*/ 0 w 4398686"/>
              <a:gd name="connsiteY3" fmla="*/ 2199964 h 4398680"/>
              <a:gd name="connsiteX4" fmla="*/ 2199966 w 4398686"/>
              <a:gd name="connsiteY4" fmla="*/ 0 h 439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686" h="4398680">
                <a:moveTo>
                  <a:pt x="2199966" y="0"/>
                </a:moveTo>
                <a:cubicBezTo>
                  <a:pt x="3415244" y="0"/>
                  <a:pt x="4398686" y="984686"/>
                  <a:pt x="4398686" y="2199964"/>
                </a:cubicBezTo>
                <a:cubicBezTo>
                  <a:pt x="4398686" y="3413994"/>
                  <a:pt x="3415244" y="4398680"/>
                  <a:pt x="2199966" y="4398680"/>
                </a:cubicBezTo>
                <a:cubicBezTo>
                  <a:pt x="984688" y="4398680"/>
                  <a:pt x="0" y="3413994"/>
                  <a:pt x="0" y="2199964"/>
                </a:cubicBezTo>
                <a:cubicBezTo>
                  <a:pt x="0" y="984686"/>
                  <a:pt x="984688" y="0"/>
                  <a:pt x="2199966" y="0"/>
                </a:cubicBezTo>
                <a:close/>
              </a:path>
            </a:pathLst>
          </a:custGeom>
          <a:solidFill>
            <a:schemeClr val="bg2">
              <a:lumMod val="95000"/>
            </a:schemeClr>
          </a:solidFill>
        </p:spPr>
        <p:txBody>
          <a:bodyPr vert="horz" wrap="square" lIns="182843" tIns="91422" rIns="182843" bIns="91422" rtlCol="0" anchor="ctr">
            <a:noAutofit/>
          </a:bodyPr>
          <a:lstStyle>
            <a:lvl1pPr>
              <a:defRPr lang="en-US" sz="1200" dirty="0"/>
            </a:lvl1pPr>
          </a:lstStyle>
          <a:p>
            <a:pPr marL="0" marR="0" lvl="0" indent="0" algn="ctr" defTabSz="914217"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Tree>
    <p:extLst>
      <p:ext uri="{BB962C8B-B14F-4D97-AF65-F5344CB8AC3E}">
        <p14:creationId xmlns:p14="http://schemas.microsoft.com/office/powerpoint/2010/main" val="28390862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eam Slide 19">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F56B9DAC-9223-4E0B-B28A-74D6B4C8956C}"/>
              </a:ext>
            </a:extLst>
          </p:cNvPr>
          <p:cNvSpPr>
            <a:spLocks noGrp="1"/>
          </p:cNvSpPr>
          <p:nvPr>
            <p:ph type="pic" sz="quarter" idx="10"/>
          </p:nvPr>
        </p:nvSpPr>
        <p:spPr>
          <a:xfrm>
            <a:off x="3832274" y="1868977"/>
            <a:ext cx="1842775" cy="1842295"/>
          </a:xfrm>
          <a:custGeom>
            <a:avLst/>
            <a:gdLst>
              <a:gd name="connsiteX0" fmla="*/ 1842295 w 3684590"/>
              <a:gd name="connsiteY0" fmla="*/ 0 h 3684590"/>
              <a:gd name="connsiteX1" fmla="*/ 3684590 w 3684590"/>
              <a:gd name="connsiteY1" fmla="*/ 1844164 h 3684590"/>
              <a:gd name="connsiteX2" fmla="*/ 1842295 w 3684590"/>
              <a:gd name="connsiteY2" fmla="*/ 3684590 h 3684590"/>
              <a:gd name="connsiteX3" fmla="*/ 0 w 3684590"/>
              <a:gd name="connsiteY3" fmla="*/ 1844164 h 3684590"/>
              <a:gd name="connsiteX4" fmla="*/ 1842295 w 3684590"/>
              <a:gd name="connsiteY4" fmla="*/ 0 h 3684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4590" h="3684590">
                <a:moveTo>
                  <a:pt x="1842295" y="0"/>
                </a:moveTo>
                <a:cubicBezTo>
                  <a:pt x="2859980" y="0"/>
                  <a:pt x="3684590" y="826136"/>
                  <a:pt x="3684590" y="1844164"/>
                </a:cubicBezTo>
                <a:cubicBezTo>
                  <a:pt x="3684590" y="2860947"/>
                  <a:pt x="2859980" y="3684590"/>
                  <a:pt x="1842295" y="3684590"/>
                </a:cubicBezTo>
                <a:cubicBezTo>
                  <a:pt x="824611" y="3684590"/>
                  <a:pt x="0" y="2860947"/>
                  <a:pt x="0" y="1844164"/>
                </a:cubicBezTo>
                <a:cubicBezTo>
                  <a:pt x="0" y="826136"/>
                  <a:pt x="824611" y="0"/>
                  <a:pt x="1842295" y="0"/>
                </a:cubicBezTo>
                <a:close/>
              </a:path>
            </a:pathLst>
          </a:custGeom>
          <a:solidFill>
            <a:schemeClr val="bg2">
              <a:lumMod val="95000"/>
            </a:schemeClr>
          </a:solidFill>
        </p:spPr>
        <p:txBody>
          <a:bodyPr vert="horz" wrap="square" lIns="182843" tIns="91422" rIns="182843" bIns="91422" rtlCol="0" anchor="ctr">
            <a:noAutofit/>
          </a:bodyPr>
          <a:lstStyle>
            <a:lvl1pPr>
              <a:defRPr lang="en-US" sz="1200" dirty="0"/>
            </a:lvl1pPr>
          </a:lstStyle>
          <a:p>
            <a:pPr marL="0" marR="0" lvl="0" indent="0" algn="ctr" defTabSz="914217"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
        <p:nvSpPr>
          <p:cNvPr id="13" name="Picture Placeholder 12">
            <a:extLst>
              <a:ext uri="{FF2B5EF4-FFF2-40B4-BE49-F238E27FC236}">
                <a16:creationId xmlns:a16="http://schemas.microsoft.com/office/drawing/2014/main" id="{360530B7-5F49-475F-A8BB-0D0A66656B65}"/>
              </a:ext>
            </a:extLst>
          </p:cNvPr>
          <p:cNvSpPr>
            <a:spLocks noGrp="1"/>
          </p:cNvSpPr>
          <p:nvPr>
            <p:ph type="pic" sz="quarter" idx="11"/>
          </p:nvPr>
        </p:nvSpPr>
        <p:spPr>
          <a:xfrm>
            <a:off x="958663" y="4549583"/>
            <a:ext cx="1444425" cy="1444049"/>
          </a:xfrm>
          <a:custGeom>
            <a:avLst/>
            <a:gdLst>
              <a:gd name="connsiteX0" fmla="*/ 1443426 w 2888097"/>
              <a:gd name="connsiteY0" fmla="*/ 0 h 2888097"/>
              <a:gd name="connsiteX1" fmla="*/ 2888097 w 2888097"/>
              <a:gd name="connsiteY1" fmla="*/ 1444049 h 2888097"/>
              <a:gd name="connsiteX2" fmla="*/ 1443426 w 2888097"/>
              <a:gd name="connsiteY2" fmla="*/ 2888097 h 2888097"/>
              <a:gd name="connsiteX3" fmla="*/ 0 w 2888097"/>
              <a:gd name="connsiteY3" fmla="*/ 1444049 h 2888097"/>
              <a:gd name="connsiteX4" fmla="*/ 1443426 w 2888097"/>
              <a:gd name="connsiteY4" fmla="*/ 0 h 2888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8097" h="2888097">
                <a:moveTo>
                  <a:pt x="1443426" y="0"/>
                </a:moveTo>
                <a:cubicBezTo>
                  <a:pt x="2241731" y="0"/>
                  <a:pt x="2888097" y="646087"/>
                  <a:pt x="2888097" y="1444049"/>
                </a:cubicBezTo>
                <a:cubicBezTo>
                  <a:pt x="2888097" y="2242010"/>
                  <a:pt x="2241731" y="2888097"/>
                  <a:pt x="1443426" y="2888097"/>
                </a:cubicBezTo>
                <a:cubicBezTo>
                  <a:pt x="646366" y="2888097"/>
                  <a:pt x="0" y="2242010"/>
                  <a:pt x="0" y="1444049"/>
                </a:cubicBezTo>
                <a:cubicBezTo>
                  <a:pt x="0" y="646087"/>
                  <a:pt x="646366" y="0"/>
                  <a:pt x="1443426" y="0"/>
                </a:cubicBezTo>
                <a:close/>
              </a:path>
            </a:pathLst>
          </a:custGeom>
          <a:solidFill>
            <a:schemeClr val="bg2">
              <a:lumMod val="95000"/>
            </a:schemeClr>
          </a:solidFill>
        </p:spPr>
        <p:txBody>
          <a:bodyPr vert="horz" wrap="square" lIns="182843" tIns="91422" rIns="182843" bIns="91422" rtlCol="0" anchor="ctr">
            <a:noAutofit/>
          </a:bodyPr>
          <a:lstStyle>
            <a:lvl1pPr>
              <a:defRPr lang="en-US" sz="1200" dirty="0"/>
            </a:lvl1pPr>
          </a:lstStyle>
          <a:p>
            <a:pPr marL="0" marR="0" lvl="0" indent="0" algn="ctr" defTabSz="914217"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
        <p:nvSpPr>
          <p:cNvPr id="14" name="Picture Placeholder 13">
            <a:extLst>
              <a:ext uri="{FF2B5EF4-FFF2-40B4-BE49-F238E27FC236}">
                <a16:creationId xmlns:a16="http://schemas.microsoft.com/office/drawing/2014/main" id="{1DE7EBA0-9194-4405-A98F-BA48371BDE5A}"/>
              </a:ext>
            </a:extLst>
          </p:cNvPr>
          <p:cNvSpPr>
            <a:spLocks noGrp="1"/>
          </p:cNvSpPr>
          <p:nvPr>
            <p:ph type="pic" sz="quarter" idx="12"/>
          </p:nvPr>
        </p:nvSpPr>
        <p:spPr>
          <a:xfrm>
            <a:off x="4532821" y="4549583"/>
            <a:ext cx="1444425" cy="1444049"/>
          </a:xfrm>
          <a:custGeom>
            <a:avLst/>
            <a:gdLst>
              <a:gd name="connsiteX0" fmla="*/ 1444049 w 2888097"/>
              <a:gd name="connsiteY0" fmla="*/ 0 h 2888097"/>
              <a:gd name="connsiteX1" fmla="*/ 2888097 w 2888097"/>
              <a:gd name="connsiteY1" fmla="*/ 1444049 h 2888097"/>
              <a:gd name="connsiteX2" fmla="*/ 1444049 w 2888097"/>
              <a:gd name="connsiteY2" fmla="*/ 2888097 h 2888097"/>
              <a:gd name="connsiteX3" fmla="*/ 0 w 2888097"/>
              <a:gd name="connsiteY3" fmla="*/ 1444049 h 2888097"/>
              <a:gd name="connsiteX4" fmla="*/ 1444049 w 2888097"/>
              <a:gd name="connsiteY4" fmla="*/ 0 h 2888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8097" h="2888097">
                <a:moveTo>
                  <a:pt x="1444049" y="0"/>
                </a:moveTo>
                <a:cubicBezTo>
                  <a:pt x="2242010" y="0"/>
                  <a:pt x="2888097" y="646087"/>
                  <a:pt x="2888097" y="1444049"/>
                </a:cubicBezTo>
                <a:cubicBezTo>
                  <a:pt x="2888097" y="2242010"/>
                  <a:pt x="2242010" y="2888097"/>
                  <a:pt x="1444049" y="2888097"/>
                </a:cubicBezTo>
                <a:cubicBezTo>
                  <a:pt x="646087" y="2888097"/>
                  <a:pt x="0" y="2242010"/>
                  <a:pt x="0" y="1444049"/>
                </a:cubicBezTo>
                <a:cubicBezTo>
                  <a:pt x="0" y="646087"/>
                  <a:pt x="646087" y="0"/>
                  <a:pt x="1444049" y="0"/>
                </a:cubicBezTo>
                <a:close/>
              </a:path>
            </a:pathLst>
          </a:custGeom>
          <a:solidFill>
            <a:schemeClr val="bg2">
              <a:lumMod val="95000"/>
            </a:schemeClr>
          </a:solidFill>
        </p:spPr>
        <p:txBody>
          <a:bodyPr vert="horz" wrap="square" lIns="182843" tIns="91422" rIns="182843" bIns="91422" rtlCol="0" anchor="ctr">
            <a:noAutofit/>
          </a:bodyPr>
          <a:lstStyle>
            <a:lvl1pPr>
              <a:defRPr lang="en-US" sz="1200" dirty="0"/>
            </a:lvl1pPr>
          </a:lstStyle>
          <a:p>
            <a:pPr marL="0" marR="0" lvl="0" indent="0" algn="ctr" defTabSz="914217"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
        <p:nvSpPr>
          <p:cNvPr id="15" name="Picture Placeholder 14">
            <a:extLst>
              <a:ext uri="{FF2B5EF4-FFF2-40B4-BE49-F238E27FC236}">
                <a16:creationId xmlns:a16="http://schemas.microsoft.com/office/drawing/2014/main" id="{50B4C61D-199B-4BBB-85F8-D89BE8141182}"/>
              </a:ext>
            </a:extLst>
          </p:cNvPr>
          <p:cNvSpPr>
            <a:spLocks noGrp="1"/>
          </p:cNvSpPr>
          <p:nvPr>
            <p:ph type="pic" sz="quarter" idx="13"/>
          </p:nvPr>
        </p:nvSpPr>
        <p:spPr>
          <a:xfrm>
            <a:off x="8106978" y="4549583"/>
            <a:ext cx="1444425" cy="1444049"/>
          </a:xfrm>
          <a:custGeom>
            <a:avLst/>
            <a:gdLst>
              <a:gd name="connsiteX0" fmla="*/ 1444048 w 2888098"/>
              <a:gd name="connsiteY0" fmla="*/ 0 h 2888097"/>
              <a:gd name="connsiteX1" fmla="*/ 2888098 w 2888098"/>
              <a:gd name="connsiteY1" fmla="*/ 1444049 h 2888097"/>
              <a:gd name="connsiteX2" fmla="*/ 1444048 w 2888098"/>
              <a:gd name="connsiteY2" fmla="*/ 2888097 h 2888097"/>
              <a:gd name="connsiteX3" fmla="*/ 0 w 2888098"/>
              <a:gd name="connsiteY3" fmla="*/ 1444049 h 2888097"/>
              <a:gd name="connsiteX4" fmla="*/ 1444048 w 2888098"/>
              <a:gd name="connsiteY4" fmla="*/ 0 h 2888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8098" h="2888097">
                <a:moveTo>
                  <a:pt x="1444048" y="0"/>
                </a:moveTo>
                <a:cubicBezTo>
                  <a:pt x="2240766" y="0"/>
                  <a:pt x="2888098" y="646087"/>
                  <a:pt x="2888098" y="1444049"/>
                </a:cubicBezTo>
                <a:cubicBezTo>
                  <a:pt x="2888098" y="2242010"/>
                  <a:pt x="2240766" y="2888097"/>
                  <a:pt x="1444048" y="2888097"/>
                </a:cubicBezTo>
                <a:cubicBezTo>
                  <a:pt x="646088" y="2888097"/>
                  <a:pt x="0" y="2242010"/>
                  <a:pt x="0" y="1444049"/>
                </a:cubicBezTo>
                <a:cubicBezTo>
                  <a:pt x="0" y="646087"/>
                  <a:pt x="646088" y="0"/>
                  <a:pt x="1444048" y="0"/>
                </a:cubicBezTo>
                <a:close/>
              </a:path>
            </a:pathLst>
          </a:custGeom>
          <a:solidFill>
            <a:schemeClr val="bg2">
              <a:lumMod val="95000"/>
            </a:schemeClr>
          </a:solidFill>
        </p:spPr>
        <p:txBody>
          <a:bodyPr vert="horz" wrap="square" lIns="182843" tIns="91422" rIns="182843" bIns="91422" rtlCol="0" anchor="ctr">
            <a:noAutofit/>
          </a:bodyPr>
          <a:lstStyle>
            <a:lvl1pPr>
              <a:defRPr lang="en-US" sz="1200" dirty="0"/>
            </a:lvl1pPr>
          </a:lstStyle>
          <a:p>
            <a:pPr marL="0" marR="0" lvl="0" indent="0" algn="ctr" defTabSz="914217"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Tree>
    <p:extLst>
      <p:ext uri="{BB962C8B-B14F-4D97-AF65-F5344CB8AC3E}">
        <p14:creationId xmlns:p14="http://schemas.microsoft.com/office/powerpoint/2010/main" val="12713946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eam Slide 20">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9C1740E1-2FEB-4146-B065-D85DB316E217}"/>
              </a:ext>
            </a:extLst>
          </p:cNvPr>
          <p:cNvSpPr>
            <a:spLocks noGrp="1"/>
          </p:cNvSpPr>
          <p:nvPr>
            <p:ph type="pic" sz="quarter" idx="10"/>
          </p:nvPr>
        </p:nvSpPr>
        <p:spPr>
          <a:xfrm>
            <a:off x="1079540" y="2184827"/>
            <a:ext cx="1823544" cy="1578628"/>
          </a:xfrm>
          <a:custGeom>
            <a:avLst/>
            <a:gdLst>
              <a:gd name="connsiteX0" fmla="*/ 911535 w 3646138"/>
              <a:gd name="connsiteY0" fmla="*/ 0 h 3157255"/>
              <a:gd name="connsiteX1" fmla="*/ 2734603 w 3646138"/>
              <a:gd name="connsiteY1" fmla="*/ 0 h 3157255"/>
              <a:gd name="connsiteX2" fmla="*/ 3646138 w 3646138"/>
              <a:gd name="connsiteY2" fmla="*/ 1579250 h 3157255"/>
              <a:gd name="connsiteX3" fmla="*/ 2734603 w 3646138"/>
              <a:gd name="connsiteY3" fmla="*/ 3157255 h 3157255"/>
              <a:gd name="connsiteX4" fmla="*/ 911535 w 3646138"/>
              <a:gd name="connsiteY4" fmla="*/ 3157255 h 3157255"/>
              <a:gd name="connsiteX5" fmla="*/ 0 w 3646138"/>
              <a:gd name="connsiteY5" fmla="*/ 1579250 h 3157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46138" h="3157255">
                <a:moveTo>
                  <a:pt x="911535" y="0"/>
                </a:moveTo>
                <a:lnTo>
                  <a:pt x="2734603" y="0"/>
                </a:lnTo>
                <a:lnTo>
                  <a:pt x="3646138" y="1579250"/>
                </a:lnTo>
                <a:lnTo>
                  <a:pt x="2734603" y="3157255"/>
                </a:lnTo>
                <a:lnTo>
                  <a:pt x="911535" y="3157255"/>
                </a:lnTo>
                <a:lnTo>
                  <a:pt x="0" y="1579250"/>
                </a:lnTo>
                <a:close/>
              </a:path>
            </a:pathLst>
          </a:custGeom>
          <a:solidFill>
            <a:schemeClr val="bg2">
              <a:lumMod val="95000"/>
            </a:schemeClr>
          </a:solidFill>
        </p:spPr>
        <p:txBody>
          <a:bodyPr vert="horz" wrap="square" lIns="182843" tIns="91422" rIns="182843" bIns="91422" rtlCol="0" anchor="ctr">
            <a:noAutofit/>
          </a:bodyPr>
          <a:lstStyle>
            <a:lvl1pPr>
              <a:defRPr lang="en-US" sz="1200" dirty="0"/>
            </a:lvl1pPr>
          </a:lstStyle>
          <a:p>
            <a:pPr marL="0" marR="0" lvl="0" indent="0" algn="ctr" defTabSz="914217"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
        <p:nvSpPr>
          <p:cNvPr id="13" name="Picture Placeholder 12">
            <a:extLst>
              <a:ext uri="{FF2B5EF4-FFF2-40B4-BE49-F238E27FC236}">
                <a16:creationId xmlns:a16="http://schemas.microsoft.com/office/drawing/2014/main" id="{449A9626-2F06-4E7E-8D75-751939D49D96}"/>
              </a:ext>
            </a:extLst>
          </p:cNvPr>
          <p:cNvSpPr>
            <a:spLocks noGrp="1"/>
          </p:cNvSpPr>
          <p:nvPr>
            <p:ph type="pic" sz="quarter" idx="11"/>
          </p:nvPr>
        </p:nvSpPr>
        <p:spPr>
          <a:xfrm>
            <a:off x="3815790" y="2184827"/>
            <a:ext cx="1823544" cy="1578628"/>
          </a:xfrm>
          <a:custGeom>
            <a:avLst/>
            <a:gdLst>
              <a:gd name="connsiteX0" fmla="*/ 911534 w 3646138"/>
              <a:gd name="connsiteY0" fmla="*/ 0 h 3157255"/>
              <a:gd name="connsiteX1" fmla="*/ 2734603 w 3646138"/>
              <a:gd name="connsiteY1" fmla="*/ 0 h 3157255"/>
              <a:gd name="connsiteX2" fmla="*/ 3646138 w 3646138"/>
              <a:gd name="connsiteY2" fmla="*/ 1579250 h 3157255"/>
              <a:gd name="connsiteX3" fmla="*/ 2734603 w 3646138"/>
              <a:gd name="connsiteY3" fmla="*/ 3157255 h 3157255"/>
              <a:gd name="connsiteX4" fmla="*/ 911534 w 3646138"/>
              <a:gd name="connsiteY4" fmla="*/ 3157255 h 3157255"/>
              <a:gd name="connsiteX5" fmla="*/ 0 w 3646138"/>
              <a:gd name="connsiteY5" fmla="*/ 1579250 h 3157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46138" h="3157255">
                <a:moveTo>
                  <a:pt x="911534" y="0"/>
                </a:moveTo>
                <a:lnTo>
                  <a:pt x="2734603" y="0"/>
                </a:lnTo>
                <a:lnTo>
                  <a:pt x="3646138" y="1579250"/>
                </a:lnTo>
                <a:lnTo>
                  <a:pt x="2734603" y="3157255"/>
                </a:lnTo>
                <a:lnTo>
                  <a:pt x="911534" y="3157255"/>
                </a:lnTo>
                <a:lnTo>
                  <a:pt x="0" y="1579250"/>
                </a:lnTo>
                <a:close/>
              </a:path>
            </a:pathLst>
          </a:custGeom>
          <a:solidFill>
            <a:schemeClr val="bg2">
              <a:lumMod val="95000"/>
            </a:schemeClr>
          </a:solidFill>
        </p:spPr>
        <p:txBody>
          <a:bodyPr vert="horz" wrap="square" lIns="182843" tIns="91422" rIns="182843" bIns="91422" rtlCol="0" anchor="ctr">
            <a:noAutofit/>
          </a:bodyPr>
          <a:lstStyle>
            <a:lvl1pPr>
              <a:defRPr lang="en-US" sz="1200" dirty="0"/>
            </a:lvl1pPr>
          </a:lstStyle>
          <a:p>
            <a:pPr marL="0" marR="0" lvl="0" indent="0" algn="ctr" defTabSz="914217"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
        <p:nvSpPr>
          <p:cNvPr id="14" name="Picture Placeholder 13">
            <a:extLst>
              <a:ext uri="{FF2B5EF4-FFF2-40B4-BE49-F238E27FC236}">
                <a16:creationId xmlns:a16="http://schemas.microsoft.com/office/drawing/2014/main" id="{1677B29F-D533-4956-8E69-7FABA68B138A}"/>
              </a:ext>
            </a:extLst>
          </p:cNvPr>
          <p:cNvSpPr>
            <a:spLocks noGrp="1"/>
          </p:cNvSpPr>
          <p:nvPr>
            <p:ph type="pic" sz="quarter" idx="12"/>
          </p:nvPr>
        </p:nvSpPr>
        <p:spPr>
          <a:xfrm>
            <a:off x="6552040" y="2184827"/>
            <a:ext cx="1823544" cy="1578628"/>
          </a:xfrm>
          <a:custGeom>
            <a:avLst/>
            <a:gdLst>
              <a:gd name="connsiteX0" fmla="*/ 911534 w 3646138"/>
              <a:gd name="connsiteY0" fmla="*/ 0 h 3157255"/>
              <a:gd name="connsiteX1" fmla="*/ 2734603 w 3646138"/>
              <a:gd name="connsiteY1" fmla="*/ 0 h 3157255"/>
              <a:gd name="connsiteX2" fmla="*/ 3646138 w 3646138"/>
              <a:gd name="connsiteY2" fmla="*/ 1579250 h 3157255"/>
              <a:gd name="connsiteX3" fmla="*/ 2734603 w 3646138"/>
              <a:gd name="connsiteY3" fmla="*/ 3157255 h 3157255"/>
              <a:gd name="connsiteX4" fmla="*/ 911534 w 3646138"/>
              <a:gd name="connsiteY4" fmla="*/ 3157255 h 3157255"/>
              <a:gd name="connsiteX5" fmla="*/ 0 w 3646138"/>
              <a:gd name="connsiteY5" fmla="*/ 1579250 h 3157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46138" h="3157255">
                <a:moveTo>
                  <a:pt x="911534" y="0"/>
                </a:moveTo>
                <a:lnTo>
                  <a:pt x="2734603" y="0"/>
                </a:lnTo>
                <a:lnTo>
                  <a:pt x="3646138" y="1579250"/>
                </a:lnTo>
                <a:lnTo>
                  <a:pt x="2734603" y="3157255"/>
                </a:lnTo>
                <a:lnTo>
                  <a:pt x="911534" y="3157255"/>
                </a:lnTo>
                <a:lnTo>
                  <a:pt x="0" y="1579250"/>
                </a:lnTo>
                <a:close/>
              </a:path>
            </a:pathLst>
          </a:custGeom>
          <a:solidFill>
            <a:schemeClr val="bg2">
              <a:lumMod val="95000"/>
            </a:schemeClr>
          </a:solidFill>
        </p:spPr>
        <p:txBody>
          <a:bodyPr vert="horz" wrap="square" lIns="182843" tIns="91422" rIns="182843" bIns="91422" rtlCol="0" anchor="ctr">
            <a:noAutofit/>
          </a:bodyPr>
          <a:lstStyle>
            <a:lvl1pPr>
              <a:defRPr lang="en-US" sz="1200" dirty="0"/>
            </a:lvl1pPr>
          </a:lstStyle>
          <a:p>
            <a:pPr marL="0" marR="0" lvl="0" indent="0" algn="ctr" defTabSz="914217"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
        <p:nvSpPr>
          <p:cNvPr id="15" name="Picture Placeholder 14">
            <a:extLst>
              <a:ext uri="{FF2B5EF4-FFF2-40B4-BE49-F238E27FC236}">
                <a16:creationId xmlns:a16="http://schemas.microsoft.com/office/drawing/2014/main" id="{7A735726-05AE-4644-8339-96E2CA5D93CF}"/>
              </a:ext>
            </a:extLst>
          </p:cNvPr>
          <p:cNvSpPr>
            <a:spLocks noGrp="1"/>
          </p:cNvSpPr>
          <p:nvPr>
            <p:ph type="pic" sz="quarter" idx="13"/>
          </p:nvPr>
        </p:nvSpPr>
        <p:spPr>
          <a:xfrm>
            <a:off x="9288290" y="2184827"/>
            <a:ext cx="1823544" cy="1578628"/>
          </a:xfrm>
          <a:custGeom>
            <a:avLst/>
            <a:gdLst>
              <a:gd name="connsiteX0" fmla="*/ 911534 w 3646138"/>
              <a:gd name="connsiteY0" fmla="*/ 0 h 3157255"/>
              <a:gd name="connsiteX1" fmla="*/ 2735848 w 3646138"/>
              <a:gd name="connsiteY1" fmla="*/ 0 h 3157255"/>
              <a:gd name="connsiteX2" fmla="*/ 3646138 w 3646138"/>
              <a:gd name="connsiteY2" fmla="*/ 1579250 h 3157255"/>
              <a:gd name="connsiteX3" fmla="*/ 2735848 w 3646138"/>
              <a:gd name="connsiteY3" fmla="*/ 3157255 h 3157255"/>
              <a:gd name="connsiteX4" fmla="*/ 911534 w 3646138"/>
              <a:gd name="connsiteY4" fmla="*/ 3157255 h 3157255"/>
              <a:gd name="connsiteX5" fmla="*/ 0 w 3646138"/>
              <a:gd name="connsiteY5" fmla="*/ 1579250 h 3157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46138" h="3157255">
                <a:moveTo>
                  <a:pt x="911534" y="0"/>
                </a:moveTo>
                <a:lnTo>
                  <a:pt x="2735848" y="0"/>
                </a:lnTo>
                <a:lnTo>
                  <a:pt x="3646138" y="1579250"/>
                </a:lnTo>
                <a:lnTo>
                  <a:pt x="2735848" y="3157255"/>
                </a:lnTo>
                <a:lnTo>
                  <a:pt x="911534" y="3157255"/>
                </a:lnTo>
                <a:lnTo>
                  <a:pt x="0" y="1579250"/>
                </a:lnTo>
                <a:close/>
              </a:path>
            </a:pathLst>
          </a:custGeom>
          <a:solidFill>
            <a:schemeClr val="bg2">
              <a:lumMod val="95000"/>
            </a:schemeClr>
          </a:solidFill>
        </p:spPr>
        <p:txBody>
          <a:bodyPr vert="horz" wrap="square" lIns="182843" tIns="91422" rIns="182843" bIns="91422" rtlCol="0" anchor="ctr">
            <a:noAutofit/>
          </a:bodyPr>
          <a:lstStyle>
            <a:lvl1pPr>
              <a:defRPr lang="en-US" sz="1200" dirty="0"/>
            </a:lvl1pPr>
          </a:lstStyle>
          <a:p>
            <a:pPr marL="0" marR="0" lvl="0" indent="0" algn="ctr" defTabSz="914217"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Tree>
    <p:extLst>
      <p:ext uri="{BB962C8B-B14F-4D97-AF65-F5344CB8AC3E}">
        <p14:creationId xmlns:p14="http://schemas.microsoft.com/office/powerpoint/2010/main" val="1689810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oblem 03">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2352F0C8-485A-FF4B-A4C6-67F6F149976C}"/>
              </a:ext>
            </a:extLst>
          </p:cNvPr>
          <p:cNvSpPr>
            <a:spLocks noGrp="1"/>
          </p:cNvSpPr>
          <p:nvPr>
            <p:ph type="pic" sz="quarter" idx="10"/>
          </p:nvPr>
        </p:nvSpPr>
        <p:spPr>
          <a:xfrm>
            <a:off x="0" y="1660358"/>
            <a:ext cx="12192000" cy="4816642"/>
          </a:xfrm>
          <a:prstGeom prst="rect">
            <a:avLst/>
          </a:prstGeom>
          <a:solidFill>
            <a:schemeClr val="bg1">
              <a:lumMod val="95000"/>
            </a:schemeClr>
          </a:solidFill>
        </p:spPr>
        <p:txBody>
          <a:bodyPr wrap="square" anchor="ctr">
            <a:noAutofit/>
          </a:bodyPr>
          <a:lstStyle>
            <a:lvl1pPr marL="0" indent="0" algn="ctr">
              <a:buNone/>
              <a:defRPr/>
            </a:lvl1pPr>
          </a:lstStyle>
          <a:p>
            <a:endParaRPr lang="en-US"/>
          </a:p>
        </p:txBody>
      </p:sp>
    </p:spTree>
    <p:extLst>
      <p:ext uri="{BB962C8B-B14F-4D97-AF65-F5344CB8AC3E}">
        <p14:creationId xmlns:p14="http://schemas.microsoft.com/office/powerpoint/2010/main" val="12044607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04783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85942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869678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Image Left + Text Right">
    <p:spTree>
      <p:nvGrpSpPr>
        <p:cNvPr id="1" name=""/>
        <p:cNvGrpSpPr/>
        <p:nvPr/>
      </p:nvGrpSpPr>
      <p:grpSpPr>
        <a:xfrm>
          <a:off x="0" y="0"/>
          <a:ext cx="0" cy="0"/>
          <a:chOff x="0" y="0"/>
          <a:chExt cx="0" cy="0"/>
        </a:xfrm>
      </p:grpSpPr>
      <p:sp>
        <p:nvSpPr>
          <p:cNvPr id="2" name="Picture Placeholder 51">
            <a:extLst>
              <a:ext uri="{FF2B5EF4-FFF2-40B4-BE49-F238E27FC236}">
                <a16:creationId xmlns:a16="http://schemas.microsoft.com/office/drawing/2014/main" id="{997AFCF5-A004-6133-17C7-448883B94E2A}"/>
              </a:ext>
            </a:extLst>
          </p:cNvPr>
          <p:cNvSpPr>
            <a:spLocks noGrp="1"/>
          </p:cNvSpPr>
          <p:nvPr>
            <p:ph type="pic" sz="quarter" idx="28"/>
          </p:nvPr>
        </p:nvSpPr>
        <p:spPr>
          <a:xfrm>
            <a:off x="0" y="0"/>
            <a:ext cx="3612821" cy="3429000"/>
          </a:xfrm>
          <a:custGeom>
            <a:avLst/>
            <a:gdLst>
              <a:gd name="connsiteX0" fmla="*/ 0 w 3839892"/>
              <a:gd name="connsiteY0" fmla="*/ 0 h 3839890"/>
              <a:gd name="connsiteX1" fmla="*/ 3839892 w 3839892"/>
              <a:gd name="connsiteY1" fmla="*/ 0 h 3839890"/>
              <a:gd name="connsiteX2" fmla="*/ 3839892 w 3839892"/>
              <a:gd name="connsiteY2" fmla="*/ 3839890 h 3839890"/>
              <a:gd name="connsiteX3" fmla="*/ 0 w 3839892"/>
              <a:gd name="connsiteY3" fmla="*/ 3839890 h 3839890"/>
            </a:gdLst>
            <a:ahLst/>
            <a:cxnLst>
              <a:cxn ang="0">
                <a:pos x="connsiteX0" y="connsiteY0"/>
              </a:cxn>
              <a:cxn ang="0">
                <a:pos x="connsiteX1" y="connsiteY1"/>
              </a:cxn>
              <a:cxn ang="0">
                <a:pos x="connsiteX2" y="connsiteY2"/>
              </a:cxn>
              <a:cxn ang="0">
                <a:pos x="connsiteX3" y="connsiteY3"/>
              </a:cxn>
            </a:cxnLst>
            <a:rect l="l" t="t" r="r" b="b"/>
            <a:pathLst>
              <a:path w="3839892" h="3839890">
                <a:moveTo>
                  <a:pt x="0" y="0"/>
                </a:moveTo>
                <a:lnTo>
                  <a:pt x="3839892" y="0"/>
                </a:lnTo>
                <a:lnTo>
                  <a:pt x="3839892" y="3839890"/>
                </a:lnTo>
                <a:lnTo>
                  <a:pt x="0" y="3839890"/>
                </a:lnTo>
                <a:close/>
              </a:path>
            </a:pathLst>
          </a:custGeom>
          <a:solidFill>
            <a:schemeClr val="bg1">
              <a:lumMod val="95000"/>
            </a:schemeClr>
          </a:solidFill>
        </p:spPr>
        <p:txBody>
          <a:bodyPr wrap="square" anchor="ctr">
            <a:noAutofit/>
          </a:bodyPr>
          <a:lstStyle>
            <a:lvl1pPr marL="0" indent="0" algn="ctr">
              <a:buNone/>
              <a:defRPr sz="1200" b="0" i="0">
                <a:latin typeface="Source Sans 3" panose="020B0303030403020204" pitchFamily="34" charset="0"/>
              </a:defRPr>
            </a:lvl1pPr>
          </a:lstStyle>
          <a:p>
            <a:endParaRPr lang="en-US" dirty="0"/>
          </a:p>
        </p:txBody>
      </p:sp>
      <p:sp>
        <p:nvSpPr>
          <p:cNvPr id="6" name="Picture Placeholder 51">
            <a:extLst>
              <a:ext uri="{FF2B5EF4-FFF2-40B4-BE49-F238E27FC236}">
                <a16:creationId xmlns:a16="http://schemas.microsoft.com/office/drawing/2014/main" id="{4F61C167-8F51-B8F8-47F2-F69F46E8F429}"/>
              </a:ext>
            </a:extLst>
          </p:cNvPr>
          <p:cNvSpPr>
            <a:spLocks noGrp="1"/>
          </p:cNvSpPr>
          <p:nvPr>
            <p:ph type="pic" sz="quarter" idx="31"/>
          </p:nvPr>
        </p:nvSpPr>
        <p:spPr>
          <a:xfrm>
            <a:off x="3612821" y="3429000"/>
            <a:ext cx="3612821" cy="3429000"/>
          </a:xfrm>
          <a:custGeom>
            <a:avLst/>
            <a:gdLst>
              <a:gd name="connsiteX0" fmla="*/ 0 w 3839892"/>
              <a:gd name="connsiteY0" fmla="*/ 0 h 3839890"/>
              <a:gd name="connsiteX1" fmla="*/ 3839892 w 3839892"/>
              <a:gd name="connsiteY1" fmla="*/ 0 h 3839890"/>
              <a:gd name="connsiteX2" fmla="*/ 3839892 w 3839892"/>
              <a:gd name="connsiteY2" fmla="*/ 3839890 h 3839890"/>
              <a:gd name="connsiteX3" fmla="*/ 0 w 3839892"/>
              <a:gd name="connsiteY3" fmla="*/ 3839890 h 3839890"/>
            </a:gdLst>
            <a:ahLst/>
            <a:cxnLst>
              <a:cxn ang="0">
                <a:pos x="connsiteX0" y="connsiteY0"/>
              </a:cxn>
              <a:cxn ang="0">
                <a:pos x="connsiteX1" y="connsiteY1"/>
              </a:cxn>
              <a:cxn ang="0">
                <a:pos x="connsiteX2" y="connsiteY2"/>
              </a:cxn>
              <a:cxn ang="0">
                <a:pos x="connsiteX3" y="connsiteY3"/>
              </a:cxn>
            </a:cxnLst>
            <a:rect l="l" t="t" r="r" b="b"/>
            <a:pathLst>
              <a:path w="3839892" h="3839890">
                <a:moveTo>
                  <a:pt x="0" y="0"/>
                </a:moveTo>
                <a:lnTo>
                  <a:pt x="3839892" y="0"/>
                </a:lnTo>
                <a:lnTo>
                  <a:pt x="3839892" y="3839890"/>
                </a:lnTo>
                <a:lnTo>
                  <a:pt x="0" y="3839890"/>
                </a:lnTo>
                <a:close/>
              </a:path>
            </a:pathLst>
          </a:custGeom>
          <a:solidFill>
            <a:schemeClr val="bg1">
              <a:lumMod val="95000"/>
            </a:schemeClr>
          </a:solidFill>
        </p:spPr>
        <p:txBody>
          <a:bodyPr wrap="square" anchor="ctr">
            <a:noAutofit/>
          </a:bodyPr>
          <a:lstStyle>
            <a:lvl1pPr marL="0" indent="0" algn="ctr">
              <a:buNone/>
              <a:defRPr sz="1200" b="0" i="0">
                <a:latin typeface="Source Sans 3" panose="020B0303030403020204" pitchFamily="34" charset="0"/>
              </a:defRPr>
            </a:lvl1pPr>
          </a:lstStyle>
          <a:p>
            <a:endParaRPr lang="en-US" dirty="0"/>
          </a:p>
        </p:txBody>
      </p:sp>
    </p:spTree>
    <p:extLst>
      <p:ext uri="{BB962C8B-B14F-4D97-AF65-F5344CB8AC3E}">
        <p14:creationId xmlns:p14="http://schemas.microsoft.com/office/powerpoint/2010/main" val="188736607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Image Right + Text Left">
    <p:spTree>
      <p:nvGrpSpPr>
        <p:cNvPr id="1" name=""/>
        <p:cNvGrpSpPr/>
        <p:nvPr/>
      </p:nvGrpSpPr>
      <p:grpSpPr>
        <a:xfrm>
          <a:off x="0" y="0"/>
          <a:ext cx="0" cy="0"/>
          <a:chOff x="0" y="0"/>
          <a:chExt cx="0" cy="0"/>
        </a:xfrm>
      </p:grpSpPr>
      <p:sp>
        <p:nvSpPr>
          <p:cNvPr id="3" name="Picture Placeholder 51">
            <a:extLst>
              <a:ext uri="{FF2B5EF4-FFF2-40B4-BE49-F238E27FC236}">
                <a16:creationId xmlns:a16="http://schemas.microsoft.com/office/drawing/2014/main" id="{F72E88C5-F92A-8989-9506-F6AEA4C06485}"/>
              </a:ext>
            </a:extLst>
          </p:cNvPr>
          <p:cNvSpPr>
            <a:spLocks noGrp="1"/>
          </p:cNvSpPr>
          <p:nvPr>
            <p:ph type="pic" sz="quarter" idx="28"/>
          </p:nvPr>
        </p:nvSpPr>
        <p:spPr>
          <a:xfrm>
            <a:off x="7082538" y="1559559"/>
            <a:ext cx="4187111" cy="4699727"/>
          </a:xfrm>
          <a:custGeom>
            <a:avLst/>
            <a:gdLst>
              <a:gd name="connsiteX0" fmla="*/ 0 w 3839892"/>
              <a:gd name="connsiteY0" fmla="*/ 0 h 3839890"/>
              <a:gd name="connsiteX1" fmla="*/ 3839892 w 3839892"/>
              <a:gd name="connsiteY1" fmla="*/ 0 h 3839890"/>
              <a:gd name="connsiteX2" fmla="*/ 3839892 w 3839892"/>
              <a:gd name="connsiteY2" fmla="*/ 3839890 h 3839890"/>
              <a:gd name="connsiteX3" fmla="*/ 0 w 3839892"/>
              <a:gd name="connsiteY3" fmla="*/ 3839890 h 3839890"/>
            </a:gdLst>
            <a:ahLst/>
            <a:cxnLst>
              <a:cxn ang="0">
                <a:pos x="connsiteX0" y="connsiteY0"/>
              </a:cxn>
              <a:cxn ang="0">
                <a:pos x="connsiteX1" y="connsiteY1"/>
              </a:cxn>
              <a:cxn ang="0">
                <a:pos x="connsiteX2" y="connsiteY2"/>
              </a:cxn>
              <a:cxn ang="0">
                <a:pos x="connsiteX3" y="connsiteY3"/>
              </a:cxn>
            </a:cxnLst>
            <a:rect l="l" t="t" r="r" b="b"/>
            <a:pathLst>
              <a:path w="3839892" h="3839890">
                <a:moveTo>
                  <a:pt x="0" y="0"/>
                </a:moveTo>
                <a:lnTo>
                  <a:pt x="3839892" y="0"/>
                </a:lnTo>
                <a:lnTo>
                  <a:pt x="3839892" y="3839890"/>
                </a:lnTo>
                <a:lnTo>
                  <a:pt x="0" y="3839890"/>
                </a:lnTo>
                <a:close/>
              </a:path>
            </a:pathLst>
          </a:custGeom>
          <a:solidFill>
            <a:schemeClr val="bg1">
              <a:lumMod val="95000"/>
            </a:schemeClr>
          </a:solidFill>
        </p:spPr>
        <p:txBody>
          <a:bodyPr wrap="square" anchor="ctr">
            <a:noAutofit/>
          </a:bodyPr>
          <a:lstStyle>
            <a:lvl1pPr marL="0" indent="0" algn="ctr">
              <a:buNone/>
              <a:defRPr sz="1200" b="0" i="0">
                <a:latin typeface="Source Sans 3" panose="020B0303030403020204" pitchFamily="34" charset="0"/>
              </a:defRPr>
            </a:lvl1pPr>
          </a:lstStyle>
          <a:p>
            <a:endParaRPr lang="en-US" dirty="0"/>
          </a:p>
        </p:txBody>
      </p:sp>
    </p:spTree>
    <p:extLst>
      <p:ext uri="{BB962C8B-B14F-4D97-AF65-F5344CB8AC3E}">
        <p14:creationId xmlns:p14="http://schemas.microsoft.com/office/powerpoint/2010/main" val="332904374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Meet Our Team">
    <p:spTree>
      <p:nvGrpSpPr>
        <p:cNvPr id="1" name=""/>
        <p:cNvGrpSpPr/>
        <p:nvPr/>
      </p:nvGrpSpPr>
      <p:grpSpPr>
        <a:xfrm>
          <a:off x="0" y="0"/>
          <a:ext cx="0" cy="0"/>
          <a:chOff x="0" y="0"/>
          <a:chExt cx="0" cy="0"/>
        </a:xfrm>
      </p:grpSpPr>
      <p:sp>
        <p:nvSpPr>
          <p:cNvPr id="2" name="Picture Placeholder 51">
            <a:extLst>
              <a:ext uri="{FF2B5EF4-FFF2-40B4-BE49-F238E27FC236}">
                <a16:creationId xmlns:a16="http://schemas.microsoft.com/office/drawing/2014/main" id="{F10352BD-EFA2-6E52-4E82-08652E291D42}"/>
              </a:ext>
            </a:extLst>
          </p:cNvPr>
          <p:cNvSpPr>
            <a:spLocks noGrp="1"/>
          </p:cNvSpPr>
          <p:nvPr>
            <p:ph type="pic" sz="quarter" idx="28"/>
          </p:nvPr>
        </p:nvSpPr>
        <p:spPr>
          <a:xfrm>
            <a:off x="1093037" y="0"/>
            <a:ext cx="2978217" cy="2988527"/>
          </a:xfrm>
          <a:custGeom>
            <a:avLst/>
            <a:gdLst>
              <a:gd name="connsiteX0" fmla="*/ 0 w 3839892"/>
              <a:gd name="connsiteY0" fmla="*/ 0 h 3839890"/>
              <a:gd name="connsiteX1" fmla="*/ 3839892 w 3839892"/>
              <a:gd name="connsiteY1" fmla="*/ 0 h 3839890"/>
              <a:gd name="connsiteX2" fmla="*/ 3839892 w 3839892"/>
              <a:gd name="connsiteY2" fmla="*/ 3839890 h 3839890"/>
              <a:gd name="connsiteX3" fmla="*/ 0 w 3839892"/>
              <a:gd name="connsiteY3" fmla="*/ 3839890 h 3839890"/>
            </a:gdLst>
            <a:ahLst/>
            <a:cxnLst>
              <a:cxn ang="0">
                <a:pos x="connsiteX0" y="connsiteY0"/>
              </a:cxn>
              <a:cxn ang="0">
                <a:pos x="connsiteX1" y="connsiteY1"/>
              </a:cxn>
              <a:cxn ang="0">
                <a:pos x="connsiteX2" y="connsiteY2"/>
              </a:cxn>
              <a:cxn ang="0">
                <a:pos x="connsiteX3" y="connsiteY3"/>
              </a:cxn>
            </a:cxnLst>
            <a:rect l="l" t="t" r="r" b="b"/>
            <a:pathLst>
              <a:path w="3839892" h="3839890">
                <a:moveTo>
                  <a:pt x="0" y="0"/>
                </a:moveTo>
                <a:lnTo>
                  <a:pt x="3839892" y="0"/>
                </a:lnTo>
                <a:lnTo>
                  <a:pt x="3839892" y="3839890"/>
                </a:lnTo>
                <a:lnTo>
                  <a:pt x="0" y="3839890"/>
                </a:lnTo>
                <a:close/>
              </a:path>
            </a:pathLst>
          </a:custGeom>
          <a:solidFill>
            <a:schemeClr val="bg1">
              <a:lumMod val="95000"/>
            </a:schemeClr>
          </a:solidFill>
        </p:spPr>
        <p:txBody>
          <a:bodyPr wrap="square" anchor="ctr">
            <a:noAutofit/>
          </a:bodyPr>
          <a:lstStyle>
            <a:lvl1pPr marL="0" indent="0" algn="ctr">
              <a:buNone/>
              <a:defRPr sz="1200" b="0" i="0">
                <a:latin typeface="Source Sans 3" panose="020B0303030403020204" pitchFamily="34" charset="0"/>
              </a:defRPr>
            </a:lvl1pPr>
          </a:lstStyle>
          <a:p>
            <a:endParaRPr lang="en-US" dirty="0"/>
          </a:p>
        </p:txBody>
      </p:sp>
      <p:sp>
        <p:nvSpPr>
          <p:cNvPr id="3" name="Picture Placeholder 51">
            <a:extLst>
              <a:ext uri="{FF2B5EF4-FFF2-40B4-BE49-F238E27FC236}">
                <a16:creationId xmlns:a16="http://schemas.microsoft.com/office/drawing/2014/main" id="{B744658C-66CD-3E89-BAD9-F4F5A3120F1B}"/>
              </a:ext>
            </a:extLst>
          </p:cNvPr>
          <p:cNvSpPr>
            <a:spLocks noGrp="1"/>
          </p:cNvSpPr>
          <p:nvPr>
            <p:ph type="pic" sz="quarter" idx="29"/>
          </p:nvPr>
        </p:nvSpPr>
        <p:spPr>
          <a:xfrm>
            <a:off x="4606586" y="0"/>
            <a:ext cx="2978217" cy="2988527"/>
          </a:xfrm>
          <a:custGeom>
            <a:avLst/>
            <a:gdLst>
              <a:gd name="connsiteX0" fmla="*/ 0 w 3839892"/>
              <a:gd name="connsiteY0" fmla="*/ 0 h 3839890"/>
              <a:gd name="connsiteX1" fmla="*/ 3839892 w 3839892"/>
              <a:gd name="connsiteY1" fmla="*/ 0 h 3839890"/>
              <a:gd name="connsiteX2" fmla="*/ 3839892 w 3839892"/>
              <a:gd name="connsiteY2" fmla="*/ 3839890 h 3839890"/>
              <a:gd name="connsiteX3" fmla="*/ 0 w 3839892"/>
              <a:gd name="connsiteY3" fmla="*/ 3839890 h 3839890"/>
            </a:gdLst>
            <a:ahLst/>
            <a:cxnLst>
              <a:cxn ang="0">
                <a:pos x="connsiteX0" y="connsiteY0"/>
              </a:cxn>
              <a:cxn ang="0">
                <a:pos x="connsiteX1" y="connsiteY1"/>
              </a:cxn>
              <a:cxn ang="0">
                <a:pos x="connsiteX2" y="connsiteY2"/>
              </a:cxn>
              <a:cxn ang="0">
                <a:pos x="connsiteX3" y="connsiteY3"/>
              </a:cxn>
            </a:cxnLst>
            <a:rect l="l" t="t" r="r" b="b"/>
            <a:pathLst>
              <a:path w="3839892" h="3839890">
                <a:moveTo>
                  <a:pt x="0" y="0"/>
                </a:moveTo>
                <a:lnTo>
                  <a:pt x="3839892" y="0"/>
                </a:lnTo>
                <a:lnTo>
                  <a:pt x="3839892" y="3839890"/>
                </a:lnTo>
                <a:lnTo>
                  <a:pt x="0" y="3839890"/>
                </a:lnTo>
                <a:close/>
              </a:path>
            </a:pathLst>
          </a:custGeom>
          <a:solidFill>
            <a:schemeClr val="bg1">
              <a:lumMod val="95000"/>
            </a:schemeClr>
          </a:solidFill>
        </p:spPr>
        <p:txBody>
          <a:bodyPr wrap="square" anchor="ctr">
            <a:noAutofit/>
          </a:bodyPr>
          <a:lstStyle>
            <a:lvl1pPr marL="0" indent="0" algn="ctr">
              <a:buNone/>
              <a:defRPr sz="1200" b="0" i="0">
                <a:latin typeface="Source Sans 3" panose="020B0303030403020204" pitchFamily="34" charset="0"/>
              </a:defRPr>
            </a:lvl1pPr>
          </a:lstStyle>
          <a:p>
            <a:endParaRPr lang="en-US" dirty="0"/>
          </a:p>
        </p:txBody>
      </p:sp>
      <p:sp>
        <p:nvSpPr>
          <p:cNvPr id="4" name="Picture Placeholder 51">
            <a:extLst>
              <a:ext uri="{FF2B5EF4-FFF2-40B4-BE49-F238E27FC236}">
                <a16:creationId xmlns:a16="http://schemas.microsoft.com/office/drawing/2014/main" id="{0904ACE9-3998-B935-736F-FA0F2E63A3C1}"/>
              </a:ext>
            </a:extLst>
          </p:cNvPr>
          <p:cNvSpPr>
            <a:spLocks noGrp="1"/>
          </p:cNvSpPr>
          <p:nvPr>
            <p:ph type="pic" sz="quarter" idx="30"/>
          </p:nvPr>
        </p:nvSpPr>
        <p:spPr>
          <a:xfrm>
            <a:off x="8120134" y="0"/>
            <a:ext cx="2978217" cy="2988527"/>
          </a:xfrm>
          <a:custGeom>
            <a:avLst/>
            <a:gdLst>
              <a:gd name="connsiteX0" fmla="*/ 0 w 3839892"/>
              <a:gd name="connsiteY0" fmla="*/ 0 h 3839890"/>
              <a:gd name="connsiteX1" fmla="*/ 3839892 w 3839892"/>
              <a:gd name="connsiteY1" fmla="*/ 0 h 3839890"/>
              <a:gd name="connsiteX2" fmla="*/ 3839892 w 3839892"/>
              <a:gd name="connsiteY2" fmla="*/ 3839890 h 3839890"/>
              <a:gd name="connsiteX3" fmla="*/ 0 w 3839892"/>
              <a:gd name="connsiteY3" fmla="*/ 3839890 h 3839890"/>
            </a:gdLst>
            <a:ahLst/>
            <a:cxnLst>
              <a:cxn ang="0">
                <a:pos x="connsiteX0" y="connsiteY0"/>
              </a:cxn>
              <a:cxn ang="0">
                <a:pos x="connsiteX1" y="connsiteY1"/>
              </a:cxn>
              <a:cxn ang="0">
                <a:pos x="connsiteX2" y="connsiteY2"/>
              </a:cxn>
              <a:cxn ang="0">
                <a:pos x="connsiteX3" y="connsiteY3"/>
              </a:cxn>
            </a:cxnLst>
            <a:rect l="l" t="t" r="r" b="b"/>
            <a:pathLst>
              <a:path w="3839892" h="3839890">
                <a:moveTo>
                  <a:pt x="0" y="0"/>
                </a:moveTo>
                <a:lnTo>
                  <a:pt x="3839892" y="0"/>
                </a:lnTo>
                <a:lnTo>
                  <a:pt x="3839892" y="3839890"/>
                </a:lnTo>
                <a:lnTo>
                  <a:pt x="0" y="3839890"/>
                </a:lnTo>
                <a:close/>
              </a:path>
            </a:pathLst>
          </a:custGeom>
          <a:solidFill>
            <a:schemeClr val="bg1">
              <a:lumMod val="95000"/>
            </a:schemeClr>
          </a:solidFill>
        </p:spPr>
        <p:txBody>
          <a:bodyPr wrap="square" anchor="ctr">
            <a:noAutofit/>
          </a:bodyPr>
          <a:lstStyle>
            <a:lvl1pPr marL="0" indent="0" algn="ctr">
              <a:buNone/>
              <a:defRPr sz="1200" b="0" i="0">
                <a:latin typeface="Source Sans 3" panose="020B0303030403020204" pitchFamily="34" charset="0"/>
              </a:defRPr>
            </a:lvl1pPr>
          </a:lstStyle>
          <a:p>
            <a:endParaRPr lang="en-US" dirty="0"/>
          </a:p>
        </p:txBody>
      </p:sp>
    </p:spTree>
    <p:extLst>
      <p:ext uri="{BB962C8B-B14F-4D97-AF65-F5344CB8AC3E}">
        <p14:creationId xmlns:p14="http://schemas.microsoft.com/office/powerpoint/2010/main" val="238395624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Mobile Device Mockup">
    <p:spTree>
      <p:nvGrpSpPr>
        <p:cNvPr id="1" name=""/>
        <p:cNvGrpSpPr/>
        <p:nvPr/>
      </p:nvGrpSpPr>
      <p:grpSpPr>
        <a:xfrm>
          <a:off x="0" y="0"/>
          <a:ext cx="0" cy="0"/>
          <a:chOff x="0" y="0"/>
          <a:chExt cx="0" cy="0"/>
        </a:xfrm>
      </p:grpSpPr>
      <p:sp>
        <p:nvSpPr>
          <p:cNvPr id="131" name="Picture Placeholder 130">
            <a:extLst>
              <a:ext uri="{FF2B5EF4-FFF2-40B4-BE49-F238E27FC236}">
                <a16:creationId xmlns:a16="http://schemas.microsoft.com/office/drawing/2014/main" id="{64ABC441-0CF4-192F-221B-D34921469201}"/>
              </a:ext>
            </a:extLst>
          </p:cNvPr>
          <p:cNvSpPr>
            <a:spLocks noGrp="1"/>
          </p:cNvSpPr>
          <p:nvPr>
            <p:ph type="pic" sz="quarter" idx="27"/>
          </p:nvPr>
        </p:nvSpPr>
        <p:spPr>
          <a:xfrm rot="1536113">
            <a:off x="6758705" y="555667"/>
            <a:ext cx="2712407" cy="5891706"/>
          </a:xfrm>
          <a:custGeom>
            <a:avLst/>
            <a:gdLst>
              <a:gd name="connsiteX0" fmla="*/ 290146 w 2048458"/>
              <a:gd name="connsiteY0" fmla="*/ 0 h 4422384"/>
              <a:gd name="connsiteX1" fmla="*/ 575312 w 2048458"/>
              <a:gd name="connsiteY1" fmla="*/ 0 h 4422384"/>
              <a:gd name="connsiteX2" fmla="*/ 605198 w 2048458"/>
              <a:gd name="connsiteY2" fmla="*/ 28677 h 4422384"/>
              <a:gd name="connsiteX3" fmla="*/ 605198 w 2048458"/>
              <a:gd name="connsiteY3" fmla="*/ 108472 h 4422384"/>
              <a:gd name="connsiteX4" fmla="*/ 683650 w 2048458"/>
              <a:gd name="connsiteY4" fmla="*/ 188267 h 4422384"/>
              <a:gd name="connsiteX5" fmla="*/ 1364808 w 2048458"/>
              <a:gd name="connsiteY5" fmla="*/ 188267 h 4422384"/>
              <a:gd name="connsiteX6" fmla="*/ 1444506 w 2048458"/>
              <a:gd name="connsiteY6" fmla="*/ 108472 h 4422384"/>
              <a:gd name="connsiteX7" fmla="*/ 1444506 w 2048458"/>
              <a:gd name="connsiteY7" fmla="*/ 36157 h 4422384"/>
              <a:gd name="connsiteX8" fmla="*/ 1480618 w 2048458"/>
              <a:gd name="connsiteY8" fmla="*/ 0 h 4422384"/>
              <a:gd name="connsiteX9" fmla="*/ 1748350 w 2048458"/>
              <a:gd name="connsiteY9" fmla="*/ 0 h 4422384"/>
              <a:gd name="connsiteX10" fmla="*/ 2048458 w 2048458"/>
              <a:gd name="connsiteY10" fmla="*/ 299231 h 4422384"/>
              <a:gd name="connsiteX11" fmla="*/ 2048458 w 2048458"/>
              <a:gd name="connsiteY11" fmla="*/ 4160557 h 4422384"/>
              <a:gd name="connsiteX12" fmla="*/ 1788198 w 2048458"/>
              <a:gd name="connsiteY12" fmla="*/ 4422384 h 4422384"/>
              <a:gd name="connsiteX13" fmla="*/ 280184 w 2048458"/>
              <a:gd name="connsiteY13" fmla="*/ 4422384 h 4422384"/>
              <a:gd name="connsiteX14" fmla="*/ 0 w 2048458"/>
              <a:gd name="connsiteY14" fmla="*/ 4141855 h 4422384"/>
              <a:gd name="connsiteX15" fmla="*/ 0 w 2048458"/>
              <a:gd name="connsiteY15" fmla="*/ 289257 h 4422384"/>
              <a:gd name="connsiteX16" fmla="*/ 290146 w 2048458"/>
              <a:gd name="connsiteY16" fmla="*/ 0 h 442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48458" h="4422384">
                <a:moveTo>
                  <a:pt x="290146" y="0"/>
                </a:moveTo>
                <a:lnTo>
                  <a:pt x="575312" y="0"/>
                </a:lnTo>
                <a:cubicBezTo>
                  <a:pt x="592744" y="0"/>
                  <a:pt x="605198" y="12468"/>
                  <a:pt x="605198" y="28677"/>
                </a:cubicBezTo>
                <a:lnTo>
                  <a:pt x="605198" y="108472"/>
                </a:lnTo>
                <a:cubicBezTo>
                  <a:pt x="605198" y="152109"/>
                  <a:pt x="641310" y="188267"/>
                  <a:pt x="683650" y="188267"/>
                </a:cubicBezTo>
                <a:lnTo>
                  <a:pt x="1364808" y="188267"/>
                </a:lnTo>
                <a:cubicBezTo>
                  <a:pt x="1408392" y="188267"/>
                  <a:pt x="1444506" y="152109"/>
                  <a:pt x="1444506" y="108472"/>
                </a:cubicBezTo>
                <a:lnTo>
                  <a:pt x="1444506" y="36157"/>
                </a:lnTo>
                <a:cubicBezTo>
                  <a:pt x="1444506" y="16209"/>
                  <a:pt x="1460694" y="0"/>
                  <a:pt x="1480618" y="0"/>
                </a:cubicBezTo>
                <a:lnTo>
                  <a:pt x="1748350" y="0"/>
                </a:lnTo>
                <a:cubicBezTo>
                  <a:pt x="1913970" y="0"/>
                  <a:pt x="2048458" y="134654"/>
                  <a:pt x="2048458" y="299231"/>
                </a:cubicBezTo>
                <a:lnTo>
                  <a:pt x="2048458" y="4160557"/>
                </a:lnTo>
                <a:cubicBezTo>
                  <a:pt x="2048458" y="4305186"/>
                  <a:pt x="1931404" y="4422384"/>
                  <a:pt x="1788198" y="4422384"/>
                </a:cubicBezTo>
                <a:lnTo>
                  <a:pt x="280184" y="4422384"/>
                </a:lnTo>
                <a:cubicBezTo>
                  <a:pt x="125770" y="4422384"/>
                  <a:pt x="0" y="4296458"/>
                  <a:pt x="0" y="4141855"/>
                </a:cubicBezTo>
                <a:lnTo>
                  <a:pt x="0" y="289257"/>
                </a:lnTo>
                <a:cubicBezTo>
                  <a:pt x="0" y="129667"/>
                  <a:pt x="129506" y="0"/>
                  <a:pt x="290146" y="0"/>
                </a:cubicBezTo>
                <a:close/>
              </a:path>
            </a:pathLst>
          </a:custGeom>
          <a:solidFill>
            <a:schemeClr val="bg2">
              <a:lumMod val="95000"/>
            </a:schemeClr>
          </a:solidFill>
        </p:spPr>
        <p:txBody>
          <a:bodyPr wrap="square" anchor="ctr">
            <a:noAutofit/>
          </a:bodyPr>
          <a:lstStyle>
            <a:lvl1pPr marL="0" indent="0" algn="ctr">
              <a:buNone/>
              <a:defRPr sz="1200">
                <a:latin typeface="Source Sans 3" panose="020B0303030403020204" pitchFamily="34" charset="0"/>
              </a:defRPr>
            </a:lvl1pPr>
          </a:lstStyle>
          <a:p>
            <a:endParaRPr lang="en-US" dirty="0"/>
          </a:p>
        </p:txBody>
      </p:sp>
    </p:spTree>
    <p:extLst>
      <p:ext uri="{BB962C8B-B14F-4D97-AF65-F5344CB8AC3E}">
        <p14:creationId xmlns:p14="http://schemas.microsoft.com/office/powerpoint/2010/main" val="255474903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Desktop Device Mockup">
    <p:spTree>
      <p:nvGrpSpPr>
        <p:cNvPr id="1" name=""/>
        <p:cNvGrpSpPr/>
        <p:nvPr/>
      </p:nvGrpSpPr>
      <p:grpSpPr>
        <a:xfrm>
          <a:off x="0" y="0"/>
          <a:ext cx="0" cy="0"/>
          <a:chOff x="0" y="0"/>
          <a:chExt cx="0" cy="0"/>
        </a:xfrm>
      </p:grpSpPr>
      <p:sp>
        <p:nvSpPr>
          <p:cNvPr id="2" name="Picture Placeholder 129">
            <a:extLst>
              <a:ext uri="{FF2B5EF4-FFF2-40B4-BE49-F238E27FC236}">
                <a16:creationId xmlns:a16="http://schemas.microsoft.com/office/drawing/2014/main" id="{399C3769-7C01-5A45-BE86-6AE12DB0B29D}"/>
              </a:ext>
            </a:extLst>
          </p:cNvPr>
          <p:cNvSpPr>
            <a:spLocks noGrp="1"/>
          </p:cNvSpPr>
          <p:nvPr>
            <p:ph type="pic" sz="quarter" idx="28"/>
          </p:nvPr>
        </p:nvSpPr>
        <p:spPr>
          <a:xfrm rot="21081925">
            <a:off x="380905" y="1782394"/>
            <a:ext cx="5118800" cy="3240715"/>
          </a:xfrm>
          <a:custGeom>
            <a:avLst/>
            <a:gdLst>
              <a:gd name="connsiteX0" fmla="*/ 0 w 4587240"/>
              <a:gd name="connsiteY0" fmla="*/ 0 h 2889224"/>
              <a:gd name="connsiteX1" fmla="*/ 4587240 w 4587240"/>
              <a:gd name="connsiteY1" fmla="*/ 0 h 2889224"/>
              <a:gd name="connsiteX2" fmla="*/ 4587240 w 4587240"/>
              <a:gd name="connsiteY2" fmla="*/ 2889224 h 2889224"/>
              <a:gd name="connsiteX3" fmla="*/ 0 w 4587240"/>
              <a:gd name="connsiteY3" fmla="*/ 2889224 h 2889224"/>
            </a:gdLst>
            <a:ahLst/>
            <a:cxnLst>
              <a:cxn ang="0">
                <a:pos x="connsiteX0" y="connsiteY0"/>
              </a:cxn>
              <a:cxn ang="0">
                <a:pos x="connsiteX1" y="connsiteY1"/>
              </a:cxn>
              <a:cxn ang="0">
                <a:pos x="connsiteX2" y="connsiteY2"/>
              </a:cxn>
              <a:cxn ang="0">
                <a:pos x="connsiteX3" y="connsiteY3"/>
              </a:cxn>
            </a:cxnLst>
            <a:rect l="l" t="t" r="r" b="b"/>
            <a:pathLst>
              <a:path w="4587240" h="2889224">
                <a:moveTo>
                  <a:pt x="0" y="0"/>
                </a:moveTo>
                <a:lnTo>
                  <a:pt x="4587240" y="0"/>
                </a:lnTo>
                <a:lnTo>
                  <a:pt x="4587240" y="2889224"/>
                </a:lnTo>
                <a:lnTo>
                  <a:pt x="0" y="2889224"/>
                </a:lnTo>
                <a:close/>
              </a:path>
            </a:pathLst>
          </a:custGeom>
          <a:solidFill>
            <a:schemeClr val="bg2">
              <a:lumMod val="95000"/>
            </a:schemeClr>
          </a:solidFill>
        </p:spPr>
        <p:txBody>
          <a:bodyPr wrap="square" anchor="ctr">
            <a:noAutofit/>
          </a:bodyPr>
          <a:lstStyle>
            <a:lvl1pPr marL="0" indent="0" algn="ctr">
              <a:buNone/>
              <a:defRPr sz="1200">
                <a:latin typeface="Source Sans 3" panose="020B0303030403020204" pitchFamily="34" charset="0"/>
              </a:defRPr>
            </a:lvl1pPr>
          </a:lstStyle>
          <a:p>
            <a:endParaRPr lang="en-US" dirty="0"/>
          </a:p>
        </p:txBody>
      </p:sp>
    </p:spTree>
    <p:extLst>
      <p:ext uri="{BB962C8B-B14F-4D97-AF65-F5344CB8AC3E}">
        <p14:creationId xmlns:p14="http://schemas.microsoft.com/office/powerpoint/2010/main" val="213277788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878884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Team Slide 2">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49736AE3-E957-487C-8F97-F08315981624}"/>
              </a:ext>
            </a:extLst>
          </p:cNvPr>
          <p:cNvSpPr>
            <a:spLocks noGrp="1"/>
          </p:cNvSpPr>
          <p:nvPr>
            <p:ph type="pic" sz="quarter" idx="10"/>
          </p:nvPr>
        </p:nvSpPr>
        <p:spPr>
          <a:xfrm>
            <a:off x="6461382" y="635789"/>
            <a:ext cx="2359254" cy="2232300"/>
          </a:xfrm>
          <a:custGeom>
            <a:avLst/>
            <a:gdLst>
              <a:gd name="connsiteX0" fmla="*/ 0 w 4717279"/>
              <a:gd name="connsiteY0" fmla="*/ 0 h 4464600"/>
              <a:gd name="connsiteX1" fmla="*/ 4717279 w 4717279"/>
              <a:gd name="connsiteY1" fmla="*/ 0 h 4464600"/>
              <a:gd name="connsiteX2" fmla="*/ 4717279 w 4717279"/>
              <a:gd name="connsiteY2" fmla="*/ 4464600 h 4464600"/>
              <a:gd name="connsiteX3" fmla="*/ 0 w 4717279"/>
              <a:gd name="connsiteY3" fmla="*/ 4464600 h 4464600"/>
            </a:gdLst>
            <a:ahLst/>
            <a:cxnLst>
              <a:cxn ang="0">
                <a:pos x="connsiteX0" y="connsiteY0"/>
              </a:cxn>
              <a:cxn ang="0">
                <a:pos x="connsiteX1" y="connsiteY1"/>
              </a:cxn>
              <a:cxn ang="0">
                <a:pos x="connsiteX2" y="connsiteY2"/>
              </a:cxn>
              <a:cxn ang="0">
                <a:pos x="connsiteX3" y="connsiteY3"/>
              </a:cxn>
            </a:cxnLst>
            <a:rect l="l" t="t" r="r" b="b"/>
            <a:pathLst>
              <a:path w="4717279" h="4464600">
                <a:moveTo>
                  <a:pt x="0" y="0"/>
                </a:moveTo>
                <a:lnTo>
                  <a:pt x="4717279" y="0"/>
                </a:lnTo>
                <a:lnTo>
                  <a:pt x="4717279" y="4464600"/>
                </a:lnTo>
                <a:lnTo>
                  <a:pt x="0" y="4464600"/>
                </a:lnTo>
                <a:close/>
              </a:path>
            </a:pathLst>
          </a:custGeom>
          <a:solidFill>
            <a:schemeClr val="bg2">
              <a:lumMod val="95000"/>
            </a:schemeClr>
          </a:solidFill>
        </p:spPr>
        <p:txBody>
          <a:bodyPr wrap="square" anchor="ctr">
            <a:noAutofit/>
          </a:bodyPr>
          <a:lstStyle>
            <a:lvl1pPr marL="0" indent="0" algn="ctr">
              <a:buNone/>
              <a:defRPr sz="1200"/>
            </a:lvl1pPr>
          </a:lstStyle>
          <a:p>
            <a:endParaRPr lang="en-US" dirty="0"/>
          </a:p>
        </p:txBody>
      </p:sp>
      <p:sp>
        <p:nvSpPr>
          <p:cNvPr id="13" name="Picture Placeholder 12">
            <a:extLst>
              <a:ext uri="{FF2B5EF4-FFF2-40B4-BE49-F238E27FC236}">
                <a16:creationId xmlns:a16="http://schemas.microsoft.com/office/drawing/2014/main" id="{56ACDE6C-A548-4868-8055-2D7B46F0DA00}"/>
              </a:ext>
            </a:extLst>
          </p:cNvPr>
          <p:cNvSpPr>
            <a:spLocks noGrp="1"/>
          </p:cNvSpPr>
          <p:nvPr>
            <p:ph type="pic" sz="quarter" idx="11"/>
          </p:nvPr>
        </p:nvSpPr>
        <p:spPr>
          <a:xfrm>
            <a:off x="9079502" y="635789"/>
            <a:ext cx="2359255" cy="2232300"/>
          </a:xfrm>
          <a:custGeom>
            <a:avLst/>
            <a:gdLst>
              <a:gd name="connsiteX0" fmla="*/ 0 w 4717282"/>
              <a:gd name="connsiteY0" fmla="*/ 0 h 4464600"/>
              <a:gd name="connsiteX1" fmla="*/ 4717282 w 4717282"/>
              <a:gd name="connsiteY1" fmla="*/ 0 h 4464600"/>
              <a:gd name="connsiteX2" fmla="*/ 4717282 w 4717282"/>
              <a:gd name="connsiteY2" fmla="*/ 4464600 h 4464600"/>
              <a:gd name="connsiteX3" fmla="*/ 0 w 4717282"/>
              <a:gd name="connsiteY3" fmla="*/ 4464600 h 4464600"/>
            </a:gdLst>
            <a:ahLst/>
            <a:cxnLst>
              <a:cxn ang="0">
                <a:pos x="connsiteX0" y="connsiteY0"/>
              </a:cxn>
              <a:cxn ang="0">
                <a:pos x="connsiteX1" y="connsiteY1"/>
              </a:cxn>
              <a:cxn ang="0">
                <a:pos x="connsiteX2" y="connsiteY2"/>
              </a:cxn>
              <a:cxn ang="0">
                <a:pos x="connsiteX3" y="connsiteY3"/>
              </a:cxn>
            </a:cxnLst>
            <a:rect l="l" t="t" r="r" b="b"/>
            <a:pathLst>
              <a:path w="4717282" h="4464600">
                <a:moveTo>
                  <a:pt x="0" y="0"/>
                </a:moveTo>
                <a:lnTo>
                  <a:pt x="4717282" y="0"/>
                </a:lnTo>
                <a:lnTo>
                  <a:pt x="4717282" y="4464600"/>
                </a:lnTo>
                <a:lnTo>
                  <a:pt x="0" y="4464600"/>
                </a:lnTo>
                <a:close/>
              </a:path>
            </a:pathLst>
          </a:custGeom>
          <a:solidFill>
            <a:schemeClr val="bg2">
              <a:lumMod val="95000"/>
            </a:schemeClr>
          </a:solidFill>
        </p:spPr>
        <p:txBody>
          <a:bodyPr wrap="square" anchor="ctr">
            <a:noAutofit/>
          </a:bodyPr>
          <a:lstStyle>
            <a:lvl1pPr marL="0" indent="0" algn="ctr">
              <a:buNone/>
              <a:defRPr sz="1200"/>
            </a:lvl1pPr>
          </a:lstStyle>
          <a:p>
            <a:endParaRPr lang="en-US" dirty="0"/>
          </a:p>
        </p:txBody>
      </p:sp>
      <p:sp>
        <p:nvSpPr>
          <p:cNvPr id="14" name="Picture Placeholder 13">
            <a:extLst>
              <a:ext uri="{FF2B5EF4-FFF2-40B4-BE49-F238E27FC236}">
                <a16:creationId xmlns:a16="http://schemas.microsoft.com/office/drawing/2014/main" id="{4A1A3D2E-76FA-4452-BEF6-8F64A59899C3}"/>
              </a:ext>
            </a:extLst>
          </p:cNvPr>
          <p:cNvSpPr>
            <a:spLocks noGrp="1"/>
          </p:cNvSpPr>
          <p:nvPr>
            <p:ph type="pic" sz="quarter" idx="12"/>
          </p:nvPr>
        </p:nvSpPr>
        <p:spPr>
          <a:xfrm>
            <a:off x="6461382" y="3558089"/>
            <a:ext cx="2359254" cy="2232300"/>
          </a:xfrm>
          <a:custGeom>
            <a:avLst/>
            <a:gdLst>
              <a:gd name="connsiteX0" fmla="*/ 0 w 4717279"/>
              <a:gd name="connsiteY0" fmla="*/ 0 h 4464600"/>
              <a:gd name="connsiteX1" fmla="*/ 4717279 w 4717279"/>
              <a:gd name="connsiteY1" fmla="*/ 0 h 4464600"/>
              <a:gd name="connsiteX2" fmla="*/ 4717279 w 4717279"/>
              <a:gd name="connsiteY2" fmla="*/ 4464600 h 4464600"/>
              <a:gd name="connsiteX3" fmla="*/ 0 w 4717279"/>
              <a:gd name="connsiteY3" fmla="*/ 4464600 h 4464600"/>
            </a:gdLst>
            <a:ahLst/>
            <a:cxnLst>
              <a:cxn ang="0">
                <a:pos x="connsiteX0" y="connsiteY0"/>
              </a:cxn>
              <a:cxn ang="0">
                <a:pos x="connsiteX1" y="connsiteY1"/>
              </a:cxn>
              <a:cxn ang="0">
                <a:pos x="connsiteX2" y="connsiteY2"/>
              </a:cxn>
              <a:cxn ang="0">
                <a:pos x="connsiteX3" y="connsiteY3"/>
              </a:cxn>
            </a:cxnLst>
            <a:rect l="l" t="t" r="r" b="b"/>
            <a:pathLst>
              <a:path w="4717279" h="4464600">
                <a:moveTo>
                  <a:pt x="0" y="0"/>
                </a:moveTo>
                <a:lnTo>
                  <a:pt x="4717279" y="0"/>
                </a:lnTo>
                <a:lnTo>
                  <a:pt x="4717279" y="4464600"/>
                </a:lnTo>
                <a:lnTo>
                  <a:pt x="0" y="4464600"/>
                </a:lnTo>
                <a:close/>
              </a:path>
            </a:pathLst>
          </a:custGeom>
          <a:solidFill>
            <a:schemeClr val="bg2">
              <a:lumMod val="95000"/>
            </a:schemeClr>
          </a:solidFill>
        </p:spPr>
        <p:txBody>
          <a:bodyPr wrap="square" anchor="ctr">
            <a:noAutofit/>
          </a:bodyPr>
          <a:lstStyle>
            <a:lvl1pPr marL="0" indent="0" algn="ctr">
              <a:buNone/>
              <a:defRPr sz="1200"/>
            </a:lvl1pPr>
          </a:lstStyle>
          <a:p>
            <a:endParaRPr lang="en-US" dirty="0"/>
          </a:p>
        </p:txBody>
      </p:sp>
      <p:sp>
        <p:nvSpPr>
          <p:cNvPr id="15" name="Picture Placeholder 14">
            <a:extLst>
              <a:ext uri="{FF2B5EF4-FFF2-40B4-BE49-F238E27FC236}">
                <a16:creationId xmlns:a16="http://schemas.microsoft.com/office/drawing/2014/main" id="{CF839904-2FB3-4038-AF60-7D7D1AFA5843}"/>
              </a:ext>
            </a:extLst>
          </p:cNvPr>
          <p:cNvSpPr>
            <a:spLocks noGrp="1"/>
          </p:cNvSpPr>
          <p:nvPr>
            <p:ph type="pic" sz="quarter" idx="13"/>
          </p:nvPr>
        </p:nvSpPr>
        <p:spPr>
          <a:xfrm>
            <a:off x="9079502" y="3558089"/>
            <a:ext cx="2359255" cy="2232300"/>
          </a:xfrm>
          <a:custGeom>
            <a:avLst/>
            <a:gdLst>
              <a:gd name="connsiteX0" fmla="*/ 0 w 4717282"/>
              <a:gd name="connsiteY0" fmla="*/ 0 h 4464600"/>
              <a:gd name="connsiteX1" fmla="*/ 4717282 w 4717282"/>
              <a:gd name="connsiteY1" fmla="*/ 0 h 4464600"/>
              <a:gd name="connsiteX2" fmla="*/ 4717282 w 4717282"/>
              <a:gd name="connsiteY2" fmla="*/ 4464600 h 4464600"/>
              <a:gd name="connsiteX3" fmla="*/ 0 w 4717282"/>
              <a:gd name="connsiteY3" fmla="*/ 4464600 h 4464600"/>
            </a:gdLst>
            <a:ahLst/>
            <a:cxnLst>
              <a:cxn ang="0">
                <a:pos x="connsiteX0" y="connsiteY0"/>
              </a:cxn>
              <a:cxn ang="0">
                <a:pos x="connsiteX1" y="connsiteY1"/>
              </a:cxn>
              <a:cxn ang="0">
                <a:pos x="connsiteX2" y="connsiteY2"/>
              </a:cxn>
              <a:cxn ang="0">
                <a:pos x="connsiteX3" y="connsiteY3"/>
              </a:cxn>
            </a:cxnLst>
            <a:rect l="l" t="t" r="r" b="b"/>
            <a:pathLst>
              <a:path w="4717282" h="4464600">
                <a:moveTo>
                  <a:pt x="0" y="0"/>
                </a:moveTo>
                <a:lnTo>
                  <a:pt x="4717282" y="0"/>
                </a:lnTo>
                <a:lnTo>
                  <a:pt x="4717282" y="4464600"/>
                </a:lnTo>
                <a:lnTo>
                  <a:pt x="0" y="4464600"/>
                </a:lnTo>
                <a:close/>
              </a:path>
            </a:pathLst>
          </a:custGeom>
          <a:solidFill>
            <a:schemeClr val="bg2">
              <a:lumMod val="95000"/>
            </a:schemeClr>
          </a:solidFill>
        </p:spPr>
        <p:txBody>
          <a:bodyPr wrap="square" anchor="ctr">
            <a:noAutofit/>
          </a:bodyPr>
          <a:lstStyle>
            <a:lvl1pPr marL="0" indent="0" algn="ctr">
              <a:buNone/>
              <a:defRPr sz="1200"/>
            </a:lvl1pPr>
          </a:lstStyle>
          <a:p>
            <a:endParaRPr lang="en-US" dirty="0"/>
          </a:p>
        </p:txBody>
      </p:sp>
    </p:spTree>
    <p:extLst>
      <p:ext uri="{BB962C8B-B14F-4D97-AF65-F5344CB8AC3E}">
        <p14:creationId xmlns:p14="http://schemas.microsoft.com/office/powerpoint/2010/main" val="39112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oblem 04">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4744258E-2043-2647-B56D-CB9CF17182B4}"/>
              </a:ext>
            </a:extLst>
          </p:cNvPr>
          <p:cNvSpPr>
            <a:spLocks noGrp="1"/>
          </p:cNvSpPr>
          <p:nvPr>
            <p:ph type="pic" sz="quarter" idx="10"/>
          </p:nvPr>
        </p:nvSpPr>
        <p:spPr>
          <a:xfrm>
            <a:off x="1" y="0"/>
            <a:ext cx="6897619" cy="6477000"/>
          </a:xfrm>
          <a:custGeom>
            <a:avLst/>
            <a:gdLst>
              <a:gd name="connsiteX0" fmla="*/ 9153415 w 13791645"/>
              <a:gd name="connsiteY0" fmla="*/ 0 h 12954000"/>
              <a:gd name="connsiteX1" fmla="*/ 13791645 w 13791645"/>
              <a:gd name="connsiteY1" fmla="*/ 0 h 12954000"/>
              <a:gd name="connsiteX2" fmla="*/ 13791645 w 13791645"/>
              <a:gd name="connsiteY2" fmla="*/ 5166205 h 12954000"/>
              <a:gd name="connsiteX3" fmla="*/ 11472530 w 13791645"/>
              <a:gd name="connsiteY3" fmla="*/ 7485320 h 12954000"/>
              <a:gd name="connsiteX4" fmla="*/ 9153415 w 13791645"/>
              <a:gd name="connsiteY4" fmla="*/ 5166205 h 12954000"/>
              <a:gd name="connsiteX5" fmla="*/ 0 w 13791645"/>
              <a:gd name="connsiteY5" fmla="*/ 0 h 12954000"/>
              <a:gd name="connsiteX6" fmla="*/ 8898237 w 13791645"/>
              <a:gd name="connsiteY6" fmla="*/ 0 h 12954000"/>
              <a:gd name="connsiteX7" fmla="*/ 8898236 w 13791645"/>
              <a:gd name="connsiteY7" fmla="*/ 8504881 h 12954000"/>
              <a:gd name="connsiteX8" fmla="*/ 4449119 w 13791645"/>
              <a:gd name="connsiteY8" fmla="*/ 12954000 h 12954000"/>
              <a:gd name="connsiteX9" fmla="*/ 4449119 w 13791645"/>
              <a:gd name="connsiteY9" fmla="*/ 12953998 h 12954000"/>
              <a:gd name="connsiteX10" fmla="*/ 5788 w 13791645"/>
              <a:gd name="connsiteY10" fmla="*/ 8733831 h 12954000"/>
              <a:gd name="connsiteX11" fmla="*/ 0 w 13791645"/>
              <a:gd name="connsiteY11" fmla="*/ 8504923 h 1295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91645" h="12954000">
                <a:moveTo>
                  <a:pt x="9153415" y="0"/>
                </a:moveTo>
                <a:lnTo>
                  <a:pt x="13791645" y="0"/>
                </a:lnTo>
                <a:lnTo>
                  <a:pt x="13791645" y="5166205"/>
                </a:lnTo>
                <a:cubicBezTo>
                  <a:pt x="13791645" y="6447017"/>
                  <a:pt x="12753342" y="7485320"/>
                  <a:pt x="11472530" y="7485320"/>
                </a:cubicBezTo>
                <a:cubicBezTo>
                  <a:pt x="10191718" y="7485320"/>
                  <a:pt x="9153415" y="6447017"/>
                  <a:pt x="9153415" y="5166205"/>
                </a:cubicBezTo>
                <a:close/>
                <a:moveTo>
                  <a:pt x="0" y="0"/>
                </a:moveTo>
                <a:lnTo>
                  <a:pt x="8898237" y="0"/>
                </a:lnTo>
                <a:lnTo>
                  <a:pt x="8898236" y="8504881"/>
                </a:lnTo>
                <a:cubicBezTo>
                  <a:pt x="8898236" y="10962062"/>
                  <a:pt x="6906299" y="12954000"/>
                  <a:pt x="4449119" y="12954000"/>
                </a:cubicBezTo>
                <a:lnTo>
                  <a:pt x="4449119" y="12953998"/>
                </a:lnTo>
                <a:cubicBezTo>
                  <a:pt x="2068724" y="12953998"/>
                  <a:pt x="124950" y="11084613"/>
                  <a:pt x="5788" y="8733831"/>
                </a:cubicBezTo>
                <a:lnTo>
                  <a:pt x="0" y="8504923"/>
                </a:lnTo>
                <a:close/>
              </a:path>
            </a:pathLst>
          </a:custGeom>
          <a:solidFill>
            <a:schemeClr val="bg1">
              <a:lumMod val="95000"/>
            </a:schemeClr>
          </a:solidFill>
        </p:spPr>
        <p:txBody>
          <a:bodyPr wrap="square" anchor="ctr">
            <a:noAutofit/>
          </a:bodyPr>
          <a:lstStyle>
            <a:lvl1pPr marL="0" indent="0" algn="ctr">
              <a:buNone/>
              <a:defRPr/>
            </a:lvl1pPr>
          </a:lstStyle>
          <a:p>
            <a:endParaRPr lang="en-US"/>
          </a:p>
        </p:txBody>
      </p:sp>
    </p:spTree>
    <p:extLst>
      <p:ext uri="{BB962C8B-B14F-4D97-AF65-F5344CB8AC3E}">
        <p14:creationId xmlns:p14="http://schemas.microsoft.com/office/powerpoint/2010/main" val="309129300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4" name="Holder 4"/>
          <p:cNvSpPr>
            <a:spLocks noGrp="1"/>
          </p:cNvSpPr>
          <p:nvPr>
            <p:ph type="sldNum" sz="quarter" idx="7"/>
          </p:nvPr>
        </p:nvSpPr>
        <p:spPr/>
        <p:txBody>
          <a:bodyPr lIns="0" tIns="0" rIns="0" bIns="0"/>
          <a:lstStyle>
            <a:lvl1pPr>
              <a:defRPr sz="1798" b="0" i="0">
                <a:solidFill>
                  <a:schemeClr val="bg1"/>
                </a:solidFill>
                <a:latin typeface="Arial"/>
                <a:cs typeface="Arial"/>
              </a:defRPr>
            </a:lvl1pPr>
          </a:lstStyle>
          <a:p>
            <a:pPr marL="40292">
              <a:spcBef>
                <a:spcPts val="190"/>
              </a:spcBef>
            </a:pPr>
            <a:fld id="{81D60167-4931-47E6-BA6A-407CBD079E47}" type="slidenum">
              <a:rPr lang="lv-LV" spc="-5" smtClean="0"/>
              <a:pPr marL="40292">
                <a:spcBef>
                  <a:spcPts val="190"/>
                </a:spcBef>
              </a:pPr>
              <a:t>‹#›</a:t>
            </a:fld>
            <a:endParaRPr lang="lv-LV" spc="-5" dirty="0"/>
          </a:p>
        </p:txBody>
      </p:sp>
    </p:spTree>
    <p:extLst>
      <p:ext uri="{BB962C8B-B14F-4D97-AF65-F5344CB8AC3E}">
        <p14:creationId xmlns:p14="http://schemas.microsoft.com/office/powerpoint/2010/main" val="194682384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621292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196524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Image Left + Text Right">
    <p:spTree>
      <p:nvGrpSpPr>
        <p:cNvPr id="1" name=""/>
        <p:cNvGrpSpPr/>
        <p:nvPr/>
      </p:nvGrpSpPr>
      <p:grpSpPr>
        <a:xfrm>
          <a:off x="0" y="0"/>
          <a:ext cx="0" cy="0"/>
          <a:chOff x="0" y="0"/>
          <a:chExt cx="0" cy="0"/>
        </a:xfrm>
      </p:grpSpPr>
      <p:sp>
        <p:nvSpPr>
          <p:cNvPr id="3" name="Picture Placeholder 133">
            <a:extLst>
              <a:ext uri="{FF2B5EF4-FFF2-40B4-BE49-F238E27FC236}">
                <a16:creationId xmlns:a16="http://schemas.microsoft.com/office/drawing/2014/main" id="{5BEAAB61-310E-9C59-CC02-0BE7D70CE206}"/>
              </a:ext>
            </a:extLst>
          </p:cNvPr>
          <p:cNvSpPr>
            <a:spLocks noGrp="1"/>
          </p:cNvSpPr>
          <p:nvPr>
            <p:ph type="pic" sz="quarter" idx="24" hasCustomPrompt="1"/>
          </p:nvPr>
        </p:nvSpPr>
        <p:spPr>
          <a:xfrm>
            <a:off x="1171651" y="1290193"/>
            <a:ext cx="4266470" cy="4277614"/>
          </a:xfrm>
          <a:custGeom>
            <a:avLst/>
            <a:gdLst>
              <a:gd name="connsiteX0" fmla="*/ 0 w 4669668"/>
              <a:gd name="connsiteY0" fmla="*/ 0 h 2559515"/>
              <a:gd name="connsiteX1" fmla="*/ 4669668 w 4669668"/>
              <a:gd name="connsiteY1" fmla="*/ 0 h 2559515"/>
              <a:gd name="connsiteX2" fmla="*/ 4669668 w 4669668"/>
              <a:gd name="connsiteY2" fmla="*/ 2559515 h 2559515"/>
              <a:gd name="connsiteX3" fmla="*/ 0 w 4669668"/>
              <a:gd name="connsiteY3" fmla="*/ 2559515 h 2559515"/>
            </a:gdLst>
            <a:ahLst/>
            <a:cxnLst>
              <a:cxn ang="0">
                <a:pos x="connsiteX0" y="connsiteY0"/>
              </a:cxn>
              <a:cxn ang="0">
                <a:pos x="connsiteX1" y="connsiteY1"/>
              </a:cxn>
              <a:cxn ang="0">
                <a:pos x="connsiteX2" y="connsiteY2"/>
              </a:cxn>
              <a:cxn ang="0">
                <a:pos x="connsiteX3" y="connsiteY3"/>
              </a:cxn>
            </a:cxnLst>
            <a:rect l="l" t="t" r="r" b="b"/>
            <a:pathLst>
              <a:path w="4669668" h="2559515">
                <a:moveTo>
                  <a:pt x="0" y="0"/>
                </a:moveTo>
                <a:lnTo>
                  <a:pt x="4669668" y="0"/>
                </a:lnTo>
                <a:lnTo>
                  <a:pt x="4669668" y="2559515"/>
                </a:lnTo>
                <a:lnTo>
                  <a:pt x="0" y="2559515"/>
                </a:lnTo>
                <a:close/>
              </a:path>
            </a:pathLst>
          </a:custGeom>
          <a:solidFill>
            <a:schemeClr val="bg1">
              <a:lumMod val="95000"/>
            </a:schemeClr>
          </a:solidFill>
        </p:spPr>
        <p:txBody>
          <a:bodyPr wrap="square" anchor="ctr">
            <a:noAutofit/>
          </a:bodyPr>
          <a:lstStyle>
            <a:lvl1pPr marL="0" indent="0" algn="ctr">
              <a:buNone/>
              <a:defRPr sz="1200" b="0" i="0"/>
            </a:lvl1pPr>
          </a:lstStyle>
          <a:p>
            <a:r>
              <a:rPr lang="en-US" dirty="0"/>
              <a:t>x</a:t>
            </a:r>
          </a:p>
        </p:txBody>
      </p:sp>
    </p:spTree>
    <p:extLst>
      <p:ext uri="{BB962C8B-B14F-4D97-AF65-F5344CB8AC3E}">
        <p14:creationId xmlns:p14="http://schemas.microsoft.com/office/powerpoint/2010/main" val="331996156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Image Right + Text Left">
    <p:spTree>
      <p:nvGrpSpPr>
        <p:cNvPr id="1" name=""/>
        <p:cNvGrpSpPr/>
        <p:nvPr/>
      </p:nvGrpSpPr>
      <p:grpSpPr>
        <a:xfrm>
          <a:off x="0" y="0"/>
          <a:ext cx="0" cy="0"/>
          <a:chOff x="0" y="0"/>
          <a:chExt cx="0" cy="0"/>
        </a:xfrm>
      </p:grpSpPr>
      <p:sp>
        <p:nvSpPr>
          <p:cNvPr id="4" name="Picture Placeholder 133">
            <a:extLst>
              <a:ext uri="{FF2B5EF4-FFF2-40B4-BE49-F238E27FC236}">
                <a16:creationId xmlns:a16="http://schemas.microsoft.com/office/drawing/2014/main" id="{49EF3150-A630-334F-FB58-6D141F92EC3F}"/>
              </a:ext>
            </a:extLst>
          </p:cNvPr>
          <p:cNvSpPr>
            <a:spLocks noGrp="1"/>
          </p:cNvSpPr>
          <p:nvPr>
            <p:ph type="pic" sz="quarter" idx="24" hasCustomPrompt="1"/>
          </p:nvPr>
        </p:nvSpPr>
        <p:spPr>
          <a:xfrm>
            <a:off x="6760203" y="1381269"/>
            <a:ext cx="4084794" cy="4095463"/>
          </a:xfrm>
          <a:custGeom>
            <a:avLst/>
            <a:gdLst>
              <a:gd name="connsiteX0" fmla="*/ 0 w 4669668"/>
              <a:gd name="connsiteY0" fmla="*/ 0 h 2559515"/>
              <a:gd name="connsiteX1" fmla="*/ 4669668 w 4669668"/>
              <a:gd name="connsiteY1" fmla="*/ 0 h 2559515"/>
              <a:gd name="connsiteX2" fmla="*/ 4669668 w 4669668"/>
              <a:gd name="connsiteY2" fmla="*/ 2559515 h 2559515"/>
              <a:gd name="connsiteX3" fmla="*/ 0 w 4669668"/>
              <a:gd name="connsiteY3" fmla="*/ 2559515 h 2559515"/>
            </a:gdLst>
            <a:ahLst/>
            <a:cxnLst>
              <a:cxn ang="0">
                <a:pos x="connsiteX0" y="connsiteY0"/>
              </a:cxn>
              <a:cxn ang="0">
                <a:pos x="connsiteX1" y="connsiteY1"/>
              </a:cxn>
              <a:cxn ang="0">
                <a:pos x="connsiteX2" y="connsiteY2"/>
              </a:cxn>
              <a:cxn ang="0">
                <a:pos x="connsiteX3" y="connsiteY3"/>
              </a:cxn>
            </a:cxnLst>
            <a:rect l="l" t="t" r="r" b="b"/>
            <a:pathLst>
              <a:path w="4669668" h="2559515">
                <a:moveTo>
                  <a:pt x="0" y="0"/>
                </a:moveTo>
                <a:lnTo>
                  <a:pt x="4669668" y="0"/>
                </a:lnTo>
                <a:lnTo>
                  <a:pt x="4669668" y="2559515"/>
                </a:lnTo>
                <a:lnTo>
                  <a:pt x="0" y="2559515"/>
                </a:lnTo>
                <a:close/>
              </a:path>
            </a:pathLst>
          </a:custGeom>
          <a:solidFill>
            <a:schemeClr val="bg1">
              <a:lumMod val="95000"/>
            </a:schemeClr>
          </a:solidFill>
        </p:spPr>
        <p:txBody>
          <a:bodyPr wrap="square" anchor="ctr">
            <a:noAutofit/>
          </a:bodyPr>
          <a:lstStyle>
            <a:lvl1pPr marL="0" indent="0" algn="ctr">
              <a:buNone/>
              <a:defRPr sz="1200" b="0" i="0"/>
            </a:lvl1pPr>
          </a:lstStyle>
          <a:p>
            <a:r>
              <a:rPr lang="en-US" dirty="0"/>
              <a:t>x</a:t>
            </a:r>
          </a:p>
        </p:txBody>
      </p:sp>
    </p:spTree>
    <p:extLst>
      <p:ext uri="{BB962C8B-B14F-4D97-AF65-F5344CB8AC3E}">
        <p14:creationId xmlns:p14="http://schemas.microsoft.com/office/powerpoint/2010/main" val="340732366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Meet Our CEO">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72467FF4-0F02-7FFD-A0D5-489F66DA8FD1}"/>
              </a:ext>
            </a:extLst>
          </p:cNvPr>
          <p:cNvSpPr>
            <a:spLocks noGrp="1"/>
          </p:cNvSpPr>
          <p:nvPr>
            <p:ph type="pic" sz="quarter" idx="26"/>
          </p:nvPr>
        </p:nvSpPr>
        <p:spPr>
          <a:xfrm>
            <a:off x="8560075" y="1"/>
            <a:ext cx="3631925" cy="6858000"/>
          </a:xfrm>
          <a:prstGeom prst="rect">
            <a:avLst/>
          </a:prstGeom>
          <a:solidFill>
            <a:schemeClr val="bg1">
              <a:lumMod val="95000"/>
            </a:schemeClr>
          </a:solidFill>
        </p:spPr>
        <p:txBody>
          <a:bodyPr vert="horz" wrap="square" lIns="182843" tIns="91422" rIns="182843" bIns="91422" rtlCol="0" anchor="ctr">
            <a:noAutofit/>
          </a:bodyPr>
          <a:lstStyle>
            <a:lvl1pPr>
              <a:defRPr lang="en-US" sz="1200" b="0" i="0"/>
            </a:lvl1pPr>
          </a:lstStyle>
          <a:p>
            <a:pPr marL="0" lvl="0" indent="0" algn="ctr">
              <a:buNone/>
            </a:pPr>
            <a:endParaRPr lang="en-US" dirty="0"/>
          </a:p>
        </p:txBody>
      </p:sp>
    </p:spTree>
    <p:extLst>
      <p:ext uri="{BB962C8B-B14F-4D97-AF65-F5344CB8AC3E}">
        <p14:creationId xmlns:p14="http://schemas.microsoft.com/office/powerpoint/2010/main" val="24979607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Meet Our Team">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BDEAD8B5-4C8F-F9A4-DDAD-61265161CE18}"/>
              </a:ext>
            </a:extLst>
          </p:cNvPr>
          <p:cNvSpPr>
            <a:spLocks noGrp="1"/>
          </p:cNvSpPr>
          <p:nvPr>
            <p:ph type="pic" sz="quarter" idx="10"/>
          </p:nvPr>
        </p:nvSpPr>
        <p:spPr>
          <a:xfrm>
            <a:off x="760611" y="2365236"/>
            <a:ext cx="2899598" cy="2898843"/>
          </a:xfrm>
          <a:custGeom>
            <a:avLst/>
            <a:gdLst>
              <a:gd name="connsiteX0" fmla="*/ 0 w 5797685"/>
              <a:gd name="connsiteY0" fmla="*/ 0 h 5797685"/>
              <a:gd name="connsiteX1" fmla="*/ 5797685 w 5797685"/>
              <a:gd name="connsiteY1" fmla="*/ 0 h 5797685"/>
              <a:gd name="connsiteX2" fmla="*/ 5797685 w 5797685"/>
              <a:gd name="connsiteY2" fmla="*/ 5797685 h 5797685"/>
              <a:gd name="connsiteX3" fmla="*/ 0 w 5797685"/>
              <a:gd name="connsiteY3" fmla="*/ 5797685 h 5797685"/>
            </a:gdLst>
            <a:ahLst/>
            <a:cxnLst>
              <a:cxn ang="0">
                <a:pos x="connsiteX0" y="connsiteY0"/>
              </a:cxn>
              <a:cxn ang="0">
                <a:pos x="connsiteX1" y="connsiteY1"/>
              </a:cxn>
              <a:cxn ang="0">
                <a:pos x="connsiteX2" y="connsiteY2"/>
              </a:cxn>
              <a:cxn ang="0">
                <a:pos x="connsiteX3" y="connsiteY3"/>
              </a:cxn>
            </a:cxnLst>
            <a:rect l="l" t="t" r="r" b="b"/>
            <a:pathLst>
              <a:path w="5797685" h="5797685">
                <a:moveTo>
                  <a:pt x="0" y="0"/>
                </a:moveTo>
                <a:lnTo>
                  <a:pt x="5797685" y="0"/>
                </a:lnTo>
                <a:lnTo>
                  <a:pt x="5797685" y="5797685"/>
                </a:lnTo>
                <a:lnTo>
                  <a:pt x="0" y="5797685"/>
                </a:lnTo>
                <a:close/>
              </a:path>
            </a:pathLst>
          </a:custGeom>
          <a:solidFill>
            <a:schemeClr val="bg1">
              <a:lumMod val="95000"/>
            </a:schemeClr>
          </a:solidFill>
        </p:spPr>
        <p:txBody>
          <a:bodyPr wrap="square" anchor="ctr">
            <a:noAutofit/>
          </a:bodyPr>
          <a:lstStyle>
            <a:lvl1pPr marL="0" indent="0" algn="ctr">
              <a:buNone/>
              <a:defRPr sz="1500"/>
            </a:lvl1pPr>
          </a:lstStyle>
          <a:p>
            <a:endParaRPr lang="en-SV"/>
          </a:p>
        </p:txBody>
      </p:sp>
      <p:sp>
        <p:nvSpPr>
          <p:cNvPr id="12" name="Picture Placeholder 11">
            <a:extLst>
              <a:ext uri="{FF2B5EF4-FFF2-40B4-BE49-F238E27FC236}">
                <a16:creationId xmlns:a16="http://schemas.microsoft.com/office/drawing/2014/main" id="{3092C821-24CB-353B-A1CE-E97F8BD3A7CB}"/>
              </a:ext>
            </a:extLst>
          </p:cNvPr>
          <p:cNvSpPr>
            <a:spLocks noGrp="1"/>
          </p:cNvSpPr>
          <p:nvPr>
            <p:ph type="pic" sz="quarter" idx="11"/>
          </p:nvPr>
        </p:nvSpPr>
        <p:spPr>
          <a:xfrm>
            <a:off x="4646202" y="2365236"/>
            <a:ext cx="2899598" cy="2898843"/>
          </a:xfrm>
          <a:custGeom>
            <a:avLst/>
            <a:gdLst>
              <a:gd name="connsiteX0" fmla="*/ 0 w 5797685"/>
              <a:gd name="connsiteY0" fmla="*/ 0 h 5797685"/>
              <a:gd name="connsiteX1" fmla="*/ 5797685 w 5797685"/>
              <a:gd name="connsiteY1" fmla="*/ 0 h 5797685"/>
              <a:gd name="connsiteX2" fmla="*/ 5797685 w 5797685"/>
              <a:gd name="connsiteY2" fmla="*/ 5797685 h 5797685"/>
              <a:gd name="connsiteX3" fmla="*/ 0 w 5797685"/>
              <a:gd name="connsiteY3" fmla="*/ 5797685 h 5797685"/>
            </a:gdLst>
            <a:ahLst/>
            <a:cxnLst>
              <a:cxn ang="0">
                <a:pos x="connsiteX0" y="connsiteY0"/>
              </a:cxn>
              <a:cxn ang="0">
                <a:pos x="connsiteX1" y="connsiteY1"/>
              </a:cxn>
              <a:cxn ang="0">
                <a:pos x="connsiteX2" y="connsiteY2"/>
              </a:cxn>
              <a:cxn ang="0">
                <a:pos x="connsiteX3" y="connsiteY3"/>
              </a:cxn>
            </a:cxnLst>
            <a:rect l="l" t="t" r="r" b="b"/>
            <a:pathLst>
              <a:path w="5797685" h="5797685">
                <a:moveTo>
                  <a:pt x="0" y="0"/>
                </a:moveTo>
                <a:lnTo>
                  <a:pt x="5797685" y="0"/>
                </a:lnTo>
                <a:lnTo>
                  <a:pt x="5797685" y="5797685"/>
                </a:lnTo>
                <a:lnTo>
                  <a:pt x="0" y="5797685"/>
                </a:lnTo>
                <a:close/>
              </a:path>
            </a:pathLst>
          </a:custGeom>
          <a:solidFill>
            <a:schemeClr val="bg1">
              <a:lumMod val="95000"/>
            </a:schemeClr>
          </a:solidFill>
        </p:spPr>
        <p:txBody>
          <a:bodyPr wrap="square" anchor="ctr">
            <a:noAutofit/>
          </a:bodyPr>
          <a:lstStyle>
            <a:lvl1pPr marL="0" indent="0" algn="ctr">
              <a:buNone/>
              <a:defRPr sz="1500"/>
            </a:lvl1pPr>
          </a:lstStyle>
          <a:p>
            <a:endParaRPr lang="en-SV"/>
          </a:p>
        </p:txBody>
      </p:sp>
      <p:sp>
        <p:nvSpPr>
          <p:cNvPr id="13" name="Picture Placeholder 12">
            <a:extLst>
              <a:ext uri="{FF2B5EF4-FFF2-40B4-BE49-F238E27FC236}">
                <a16:creationId xmlns:a16="http://schemas.microsoft.com/office/drawing/2014/main" id="{87B59DBC-6108-6471-BE4F-683B0A98789C}"/>
              </a:ext>
            </a:extLst>
          </p:cNvPr>
          <p:cNvSpPr>
            <a:spLocks noGrp="1"/>
          </p:cNvSpPr>
          <p:nvPr>
            <p:ph type="pic" sz="quarter" idx="12"/>
          </p:nvPr>
        </p:nvSpPr>
        <p:spPr>
          <a:xfrm>
            <a:off x="8531792" y="2365236"/>
            <a:ext cx="2899597" cy="2898843"/>
          </a:xfrm>
          <a:custGeom>
            <a:avLst/>
            <a:gdLst>
              <a:gd name="connsiteX0" fmla="*/ 0 w 5797684"/>
              <a:gd name="connsiteY0" fmla="*/ 0 h 5797685"/>
              <a:gd name="connsiteX1" fmla="*/ 5797684 w 5797684"/>
              <a:gd name="connsiteY1" fmla="*/ 0 h 5797685"/>
              <a:gd name="connsiteX2" fmla="*/ 5797684 w 5797684"/>
              <a:gd name="connsiteY2" fmla="*/ 5797685 h 5797685"/>
              <a:gd name="connsiteX3" fmla="*/ 0 w 5797684"/>
              <a:gd name="connsiteY3" fmla="*/ 5797685 h 5797685"/>
            </a:gdLst>
            <a:ahLst/>
            <a:cxnLst>
              <a:cxn ang="0">
                <a:pos x="connsiteX0" y="connsiteY0"/>
              </a:cxn>
              <a:cxn ang="0">
                <a:pos x="connsiteX1" y="connsiteY1"/>
              </a:cxn>
              <a:cxn ang="0">
                <a:pos x="connsiteX2" y="connsiteY2"/>
              </a:cxn>
              <a:cxn ang="0">
                <a:pos x="connsiteX3" y="connsiteY3"/>
              </a:cxn>
            </a:cxnLst>
            <a:rect l="l" t="t" r="r" b="b"/>
            <a:pathLst>
              <a:path w="5797684" h="5797685">
                <a:moveTo>
                  <a:pt x="0" y="0"/>
                </a:moveTo>
                <a:lnTo>
                  <a:pt x="5797684" y="0"/>
                </a:lnTo>
                <a:lnTo>
                  <a:pt x="5797684" y="5797685"/>
                </a:lnTo>
                <a:lnTo>
                  <a:pt x="0" y="5797685"/>
                </a:lnTo>
                <a:close/>
              </a:path>
            </a:pathLst>
          </a:custGeom>
          <a:solidFill>
            <a:schemeClr val="bg1">
              <a:lumMod val="95000"/>
            </a:schemeClr>
          </a:solidFill>
        </p:spPr>
        <p:txBody>
          <a:bodyPr wrap="square" anchor="ctr">
            <a:noAutofit/>
          </a:bodyPr>
          <a:lstStyle>
            <a:lvl1pPr marL="0" indent="0" algn="ctr">
              <a:buNone/>
              <a:defRPr sz="1500"/>
            </a:lvl1pPr>
          </a:lstStyle>
          <a:p>
            <a:endParaRPr lang="en-SV"/>
          </a:p>
        </p:txBody>
      </p:sp>
    </p:spTree>
    <p:extLst>
      <p:ext uri="{BB962C8B-B14F-4D97-AF65-F5344CB8AC3E}">
        <p14:creationId xmlns:p14="http://schemas.microsoft.com/office/powerpoint/2010/main" val="268742608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Three Option Slide">
    <p:spTree>
      <p:nvGrpSpPr>
        <p:cNvPr id="1" name=""/>
        <p:cNvGrpSpPr/>
        <p:nvPr/>
      </p:nvGrpSpPr>
      <p:grpSpPr>
        <a:xfrm>
          <a:off x="0" y="0"/>
          <a:ext cx="0" cy="0"/>
          <a:chOff x="0" y="0"/>
          <a:chExt cx="0" cy="0"/>
        </a:xfrm>
      </p:grpSpPr>
      <p:sp>
        <p:nvSpPr>
          <p:cNvPr id="5" name="PLACEHOLDER 01">
            <a:extLst>
              <a:ext uri="{FF2B5EF4-FFF2-40B4-BE49-F238E27FC236}">
                <a16:creationId xmlns:a16="http://schemas.microsoft.com/office/drawing/2014/main" id="{24DF56D1-54D9-F81B-20EA-6DF25AF8BF67}"/>
              </a:ext>
            </a:extLst>
          </p:cNvPr>
          <p:cNvSpPr>
            <a:spLocks noGrp="1"/>
          </p:cNvSpPr>
          <p:nvPr>
            <p:ph type="pic" sz="quarter" idx="28"/>
          </p:nvPr>
        </p:nvSpPr>
        <p:spPr>
          <a:xfrm>
            <a:off x="1114314" y="1514163"/>
            <a:ext cx="2595591" cy="2594914"/>
          </a:xfrm>
          <a:custGeom>
            <a:avLst/>
            <a:gdLst>
              <a:gd name="connsiteX0" fmla="*/ 0 w 3839892"/>
              <a:gd name="connsiteY0" fmla="*/ 0 h 3839890"/>
              <a:gd name="connsiteX1" fmla="*/ 3839892 w 3839892"/>
              <a:gd name="connsiteY1" fmla="*/ 0 h 3839890"/>
              <a:gd name="connsiteX2" fmla="*/ 3839892 w 3839892"/>
              <a:gd name="connsiteY2" fmla="*/ 3839890 h 3839890"/>
              <a:gd name="connsiteX3" fmla="*/ 0 w 3839892"/>
              <a:gd name="connsiteY3" fmla="*/ 3839890 h 3839890"/>
            </a:gdLst>
            <a:ahLst/>
            <a:cxnLst>
              <a:cxn ang="0">
                <a:pos x="connsiteX0" y="connsiteY0"/>
              </a:cxn>
              <a:cxn ang="0">
                <a:pos x="connsiteX1" y="connsiteY1"/>
              </a:cxn>
              <a:cxn ang="0">
                <a:pos x="connsiteX2" y="connsiteY2"/>
              </a:cxn>
              <a:cxn ang="0">
                <a:pos x="connsiteX3" y="connsiteY3"/>
              </a:cxn>
            </a:cxnLst>
            <a:rect l="l" t="t" r="r" b="b"/>
            <a:pathLst>
              <a:path w="3839892" h="3839890">
                <a:moveTo>
                  <a:pt x="0" y="0"/>
                </a:moveTo>
                <a:lnTo>
                  <a:pt x="3839892" y="0"/>
                </a:lnTo>
                <a:lnTo>
                  <a:pt x="3839892" y="3839890"/>
                </a:lnTo>
                <a:lnTo>
                  <a:pt x="0" y="3839890"/>
                </a:lnTo>
                <a:close/>
              </a:path>
            </a:pathLst>
          </a:custGeom>
          <a:solidFill>
            <a:schemeClr val="bg1">
              <a:lumMod val="95000"/>
            </a:schemeClr>
          </a:solidFill>
        </p:spPr>
        <p:txBody>
          <a:bodyPr wrap="square" anchor="ctr">
            <a:noAutofit/>
          </a:bodyPr>
          <a:lstStyle>
            <a:lvl1pPr marL="0" indent="0" algn="ctr">
              <a:buNone/>
              <a:defRPr sz="1200" b="0" i="0"/>
            </a:lvl1pPr>
          </a:lstStyle>
          <a:p>
            <a:endParaRPr lang="en-US" dirty="0"/>
          </a:p>
        </p:txBody>
      </p:sp>
      <p:sp>
        <p:nvSpPr>
          <p:cNvPr id="15" name="PLACEHOLDER 02">
            <a:extLst>
              <a:ext uri="{FF2B5EF4-FFF2-40B4-BE49-F238E27FC236}">
                <a16:creationId xmlns:a16="http://schemas.microsoft.com/office/drawing/2014/main" id="{E29B5FE8-754D-7B69-C5B1-B60062202C77}"/>
              </a:ext>
            </a:extLst>
          </p:cNvPr>
          <p:cNvSpPr>
            <a:spLocks noGrp="1"/>
          </p:cNvSpPr>
          <p:nvPr>
            <p:ph type="pic" sz="quarter" idx="31"/>
          </p:nvPr>
        </p:nvSpPr>
        <p:spPr>
          <a:xfrm>
            <a:off x="4798205" y="1514163"/>
            <a:ext cx="2595591" cy="2594914"/>
          </a:xfrm>
          <a:custGeom>
            <a:avLst/>
            <a:gdLst>
              <a:gd name="connsiteX0" fmla="*/ 0 w 3839892"/>
              <a:gd name="connsiteY0" fmla="*/ 0 h 3839890"/>
              <a:gd name="connsiteX1" fmla="*/ 3839892 w 3839892"/>
              <a:gd name="connsiteY1" fmla="*/ 0 h 3839890"/>
              <a:gd name="connsiteX2" fmla="*/ 3839892 w 3839892"/>
              <a:gd name="connsiteY2" fmla="*/ 3839890 h 3839890"/>
              <a:gd name="connsiteX3" fmla="*/ 0 w 3839892"/>
              <a:gd name="connsiteY3" fmla="*/ 3839890 h 3839890"/>
            </a:gdLst>
            <a:ahLst/>
            <a:cxnLst>
              <a:cxn ang="0">
                <a:pos x="connsiteX0" y="connsiteY0"/>
              </a:cxn>
              <a:cxn ang="0">
                <a:pos x="connsiteX1" y="connsiteY1"/>
              </a:cxn>
              <a:cxn ang="0">
                <a:pos x="connsiteX2" y="connsiteY2"/>
              </a:cxn>
              <a:cxn ang="0">
                <a:pos x="connsiteX3" y="connsiteY3"/>
              </a:cxn>
            </a:cxnLst>
            <a:rect l="l" t="t" r="r" b="b"/>
            <a:pathLst>
              <a:path w="3839892" h="3839890">
                <a:moveTo>
                  <a:pt x="0" y="0"/>
                </a:moveTo>
                <a:lnTo>
                  <a:pt x="3839892" y="0"/>
                </a:lnTo>
                <a:lnTo>
                  <a:pt x="3839892" y="3839890"/>
                </a:lnTo>
                <a:lnTo>
                  <a:pt x="0" y="3839890"/>
                </a:lnTo>
                <a:close/>
              </a:path>
            </a:pathLst>
          </a:custGeom>
          <a:solidFill>
            <a:schemeClr val="bg1">
              <a:lumMod val="95000"/>
            </a:schemeClr>
          </a:solidFill>
        </p:spPr>
        <p:txBody>
          <a:bodyPr wrap="square" anchor="ctr">
            <a:noAutofit/>
          </a:bodyPr>
          <a:lstStyle>
            <a:lvl1pPr marL="0" indent="0" algn="ctr">
              <a:buNone/>
              <a:defRPr sz="1200" b="0" i="0"/>
            </a:lvl1pPr>
          </a:lstStyle>
          <a:p>
            <a:endParaRPr lang="en-US" dirty="0"/>
          </a:p>
        </p:txBody>
      </p:sp>
      <p:sp>
        <p:nvSpPr>
          <p:cNvPr id="19" name="PLACEHOLDER 03">
            <a:extLst>
              <a:ext uri="{FF2B5EF4-FFF2-40B4-BE49-F238E27FC236}">
                <a16:creationId xmlns:a16="http://schemas.microsoft.com/office/drawing/2014/main" id="{12F3C002-4F5B-6893-AD28-CB5ED1F98188}"/>
              </a:ext>
            </a:extLst>
          </p:cNvPr>
          <p:cNvSpPr>
            <a:spLocks noGrp="1"/>
          </p:cNvSpPr>
          <p:nvPr>
            <p:ph type="pic" sz="quarter" idx="32"/>
          </p:nvPr>
        </p:nvSpPr>
        <p:spPr>
          <a:xfrm>
            <a:off x="8482096" y="1514163"/>
            <a:ext cx="2595591" cy="2594914"/>
          </a:xfrm>
          <a:custGeom>
            <a:avLst/>
            <a:gdLst>
              <a:gd name="connsiteX0" fmla="*/ 0 w 3839892"/>
              <a:gd name="connsiteY0" fmla="*/ 0 h 3839890"/>
              <a:gd name="connsiteX1" fmla="*/ 3839892 w 3839892"/>
              <a:gd name="connsiteY1" fmla="*/ 0 h 3839890"/>
              <a:gd name="connsiteX2" fmla="*/ 3839892 w 3839892"/>
              <a:gd name="connsiteY2" fmla="*/ 3839890 h 3839890"/>
              <a:gd name="connsiteX3" fmla="*/ 0 w 3839892"/>
              <a:gd name="connsiteY3" fmla="*/ 3839890 h 3839890"/>
            </a:gdLst>
            <a:ahLst/>
            <a:cxnLst>
              <a:cxn ang="0">
                <a:pos x="connsiteX0" y="connsiteY0"/>
              </a:cxn>
              <a:cxn ang="0">
                <a:pos x="connsiteX1" y="connsiteY1"/>
              </a:cxn>
              <a:cxn ang="0">
                <a:pos x="connsiteX2" y="connsiteY2"/>
              </a:cxn>
              <a:cxn ang="0">
                <a:pos x="connsiteX3" y="connsiteY3"/>
              </a:cxn>
            </a:cxnLst>
            <a:rect l="l" t="t" r="r" b="b"/>
            <a:pathLst>
              <a:path w="3839892" h="3839890">
                <a:moveTo>
                  <a:pt x="0" y="0"/>
                </a:moveTo>
                <a:lnTo>
                  <a:pt x="3839892" y="0"/>
                </a:lnTo>
                <a:lnTo>
                  <a:pt x="3839892" y="3839890"/>
                </a:lnTo>
                <a:lnTo>
                  <a:pt x="0" y="3839890"/>
                </a:lnTo>
                <a:close/>
              </a:path>
            </a:pathLst>
          </a:custGeom>
          <a:solidFill>
            <a:schemeClr val="bg1">
              <a:lumMod val="95000"/>
            </a:schemeClr>
          </a:solidFill>
        </p:spPr>
        <p:txBody>
          <a:bodyPr wrap="square" anchor="ctr">
            <a:noAutofit/>
          </a:bodyPr>
          <a:lstStyle>
            <a:lvl1pPr marL="0" indent="0" algn="ctr">
              <a:buNone/>
              <a:defRPr sz="1200" b="0" i="0"/>
            </a:lvl1pPr>
          </a:lstStyle>
          <a:p>
            <a:endParaRPr lang="en-US" dirty="0"/>
          </a:p>
        </p:txBody>
      </p:sp>
    </p:spTree>
    <p:extLst>
      <p:ext uri="{BB962C8B-B14F-4D97-AF65-F5344CB8AC3E}">
        <p14:creationId xmlns:p14="http://schemas.microsoft.com/office/powerpoint/2010/main" val="128234611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Mobile Device Mockup">
    <p:spTree>
      <p:nvGrpSpPr>
        <p:cNvPr id="1" name=""/>
        <p:cNvGrpSpPr/>
        <p:nvPr/>
      </p:nvGrpSpPr>
      <p:grpSpPr>
        <a:xfrm>
          <a:off x="0" y="0"/>
          <a:ext cx="0" cy="0"/>
          <a:chOff x="0" y="0"/>
          <a:chExt cx="0" cy="0"/>
        </a:xfrm>
      </p:grpSpPr>
      <p:sp>
        <p:nvSpPr>
          <p:cNvPr id="131" name="Picture Placeholder 130">
            <a:extLst>
              <a:ext uri="{FF2B5EF4-FFF2-40B4-BE49-F238E27FC236}">
                <a16:creationId xmlns:a16="http://schemas.microsoft.com/office/drawing/2014/main" id="{64ABC441-0CF4-192F-221B-D34921469201}"/>
              </a:ext>
            </a:extLst>
          </p:cNvPr>
          <p:cNvSpPr>
            <a:spLocks noGrp="1"/>
          </p:cNvSpPr>
          <p:nvPr>
            <p:ph type="pic" sz="quarter" idx="27"/>
          </p:nvPr>
        </p:nvSpPr>
        <p:spPr>
          <a:xfrm>
            <a:off x="4414909" y="566137"/>
            <a:ext cx="3344255" cy="7217981"/>
          </a:xfrm>
          <a:custGeom>
            <a:avLst/>
            <a:gdLst>
              <a:gd name="connsiteX0" fmla="*/ 290146 w 2048458"/>
              <a:gd name="connsiteY0" fmla="*/ 0 h 4422384"/>
              <a:gd name="connsiteX1" fmla="*/ 575312 w 2048458"/>
              <a:gd name="connsiteY1" fmla="*/ 0 h 4422384"/>
              <a:gd name="connsiteX2" fmla="*/ 605198 w 2048458"/>
              <a:gd name="connsiteY2" fmla="*/ 28677 h 4422384"/>
              <a:gd name="connsiteX3" fmla="*/ 605198 w 2048458"/>
              <a:gd name="connsiteY3" fmla="*/ 108472 h 4422384"/>
              <a:gd name="connsiteX4" fmla="*/ 683650 w 2048458"/>
              <a:gd name="connsiteY4" fmla="*/ 188267 h 4422384"/>
              <a:gd name="connsiteX5" fmla="*/ 1364808 w 2048458"/>
              <a:gd name="connsiteY5" fmla="*/ 188267 h 4422384"/>
              <a:gd name="connsiteX6" fmla="*/ 1444506 w 2048458"/>
              <a:gd name="connsiteY6" fmla="*/ 108472 h 4422384"/>
              <a:gd name="connsiteX7" fmla="*/ 1444506 w 2048458"/>
              <a:gd name="connsiteY7" fmla="*/ 36157 h 4422384"/>
              <a:gd name="connsiteX8" fmla="*/ 1480618 w 2048458"/>
              <a:gd name="connsiteY8" fmla="*/ 0 h 4422384"/>
              <a:gd name="connsiteX9" fmla="*/ 1748350 w 2048458"/>
              <a:gd name="connsiteY9" fmla="*/ 0 h 4422384"/>
              <a:gd name="connsiteX10" fmla="*/ 2048458 w 2048458"/>
              <a:gd name="connsiteY10" fmla="*/ 299231 h 4422384"/>
              <a:gd name="connsiteX11" fmla="*/ 2048458 w 2048458"/>
              <a:gd name="connsiteY11" fmla="*/ 4160557 h 4422384"/>
              <a:gd name="connsiteX12" fmla="*/ 1788198 w 2048458"/>
              <a:gd name="connsiteY12" fmla="*/ 4422384 h 4422384"/>
              <a:gd name="connsiteX13" fmla="*/ 280184 w 2048458"/>
              <a:gd name="connsiteY13" fmla="*/ 4422384 h 4422384"/>
              <a:gd name="connsiteX14" fmla="*/ 0 w 2048458"/>
              <a:gd name="connsiteY14" fmla="*/ 4141855 h 4422384"/>
              <a:gd name="connsiteX15" fmla="*/ 0 w 2048458"/>
              <a:gd name="connsiteY15" fmla="*/ 289257 h 4422384"/>
              <a:gd name="connsiteX16" fmla="*/ 290146 w 2048458"/>
              <a:gd name="connsiteY16" fmla="*/ 0 h 442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48458" h="4422384">
                <a:moveTo>
                  <a:pt x="290146" y="0"/>
                </a:moveTo>
                <a:lnTo>
                  <a:pt x="575312" y="0"/>
                </a:lnTo>
                <a:cubicBezTo>
                  <a:pt x="592744" y="0"/>
                  <a:pt x="605198" y="12468"/>
                  <a:pt x="605198" y="28677"/>
                </a:cubicBezTo>
                <a:lnTo>
                  <a:pt x="605198" y="108472"/>
                </a:lnTo>
                <a:cubicBezTo>
                  <a:pt x="605198" y="152109"/>
                  <a:pt x="641310" y="188267"/>
                  <a:pt x="683650" y="188267"/>
                </a:cubicBezTo>
                <a:lnTo>
                  <a:pt x="1364808" y="188267"/>
                </a:lnTo>
                <a:cubicBezTo>
                  <a:pt x="1408392" y="188267"/>
                  <a:pt x="1444506" y="152109"/>
                  <a:pt x="1444506" y="108472"/>
                </a:cubicBezTo>
                <a:lnTo>
                  <a:pt x="1444506" y="36157"/>
                </a:lnTo>
                <a:cubicBezTo>
                  <a:pt x="1444506" y="16209"/>
                  <a:pt x="1460694" y="0"/>
                  <a:pt x="1480618" y="0"/>
                </a:cubicBezTo>
                <a:lnTo>
                  <a:pt x="1748350" y="0"/>
                </a:lnTo>
                <a:cubicBezTo>
                  <a:pt x="1913970" y="0"/>
                  <a:pt x="2048458" y="134654"/>
                  <a:pt x="2048458" y="299231"/>
                </a:cubicBezTo>
                <a:lnTo>
                  <a:pt x="2048458" y="4160557"/>
                </a:lnTo>
                <a:cubicBezTo>
                  <a:pt x="2048458" y="4305186"/>
                  <a:pt x="1931404" y="4422384"/>
                  <a:pt x="1788198" y="4422384"/>
                </a:cubicBezTo>
                <a:lnTo>
                  <a:pt x="280184" y="4422384"/>
                </a:lnTo>
                <a:cubicBezTo>
                  <a:pt x="125770" y="4422384"/>
                  <a:pt x="0" y="4296458"/>
                  <a:pt x="0" y="4141855"/>
                </a:cubicBezTo>
                <a:lnTo>
                  <a:pt x="0" y="289257"/>
                </a:lnTo>
                <a:cubicBezTo>
                  <a:pt x="0" y="129667"/>
                  <a:pt x="129506" y="0"/>
                  <a:pt x="290146" y="0"/>
                </a:cubicBezTo>
                <a:close/>
              </a:path>
            </a:pathLst>
          </a:custGeom>
          <a:solidFill>
            <a:schemeClr val="bg2">
              <a:lumMod val="95000"/>
            </a:schemeClr>
          </a:solidFill>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12198261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Desktop Device Mockup">
    <p:spTree>
      <p:nvGrpSpPr>
        <p:cNvPr id="1" name=""/>
        <p:cNvGrpSpPr/>
        <p:nvPr/>
      </p:nvGrpSpPr>
      <p:grpSpPr>
        <a:xfrm>
          <a:off x="0" y="0"/>
          <a:ext cx="0" cy="0"/>
          <a:chOff x="0" y="0"/>
          <a:chExt cx="0" cy="0"/>
        </a:xfrm>
      </p:grpSpPr>
      <p:sp>
        <p:nvSpPr>
          <p:cNvPr id="10" name="Picture Placeholder 129">
            <a:extLst>
              <a:ext uri="{FF2B5EF4-FFF2-40B4-BE49-F238E27FC236}">
                <a16:creationId xmlns:a16="http://schemas.microsoft.com/office/drawing/2014/main" id="{FF78DA88-8FBA-974F-A7F1-18F409B5DB96}"/>
              </a:ext>
            </a:extLst>
          </p:cNvPr>
          <p:cNvSpPr>
            <a:spLocks noGrp="1"/>
          </p:cNvSpPr>
          <p:nvPr>
            <p:ph type="pic" sz="quarter" idx="28"/>
          </p:nvPr>
        </p:nvSpPr>
        <p:spPr>
          <a:xfrm>
            <a:off x="795362" y="1811110"/>
            <a:ext cx="5310666" cy="3343995"/>
          </a:xfrm>
          <a:custGeom>
            <a:avLst/>
            <a:gdLst>
              <a:gd name="connsiteX0" fmla="*/ 0 w 4587240"/>
              <a:gd name="connsiteY0" fmla="*/ 0 h 2889224"/>
              <a:gd name="connsiteX1" fmla="*/ 4587240 w 4587240"/>
              <a:gd name="connsiteY1" fmla="*/ 0 h 2889224"/>
              <a:gd name="connsiteX2" fmla="*/ 4587240 w 4587240"/>
              <a:gd name="connsiteY2" fmla="*/ 2889224 h 2889224"/>
              <a:gd name="connsiteX3" fmla="*/ 0 w 4587240"/>
              <a:gd name="connsiteY3" fmla="*/ 2889224 h 2889224"/>
            </a:gdLst>
            <a:ahLst/>
            <a:cxnLst>
              <a:cxn ang="0">
                <a:pos x="connsiteX0" y="connsiteY0"/>
              </a:cxn>
              <a:cxn ang="0">
                <a:pos x="connsiteX1" y="connsiteY1"/>
              </a:cxn>
              <a:cxn ang="0">
                <a:pos x="connsiteX2" y="connsiteY2"/>
              </a:cxn>
              <a:cxn ang="0">
                <a:pos x="connsiteX3" y="connsiteY3"/>
              </a:cxn>
            </a:cxnLst>
            <a:rect l="l" t="t" r="r" b="b"/>
            <a:pathLst>
              <a:path w="4587240" h="2889224">
                <a:moveTo>
                  <a:pt x="0" y="0"/>
                </a:moveTo>
                <a:lnTo>
                  <a:pt x="4587240" y="0"/>
                </a:lnTo>
                <a:lnTo>
                  <a:pt x="4587240" y="2889224"/>
                </a:lnTo>
                <a:lnTo>
                  <a:pt x="0" y="2889224"/>
                </a:lnTo>
                <a:close/>
              </a:path>
            </a:pathLst>
          </a:custGeom>
          <a:solidFill>
            <a:schemeClr val="bg2">
              <a:lumMod val="95000"/>
            </a:schemeClr>
          </a:solidFill>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1098836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oblem 05">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1529A620-B6D7-6249-AC3B-789F35CDDEA1}"/>
              </a:ext>
            </a:extLst>
          </p:cNvPr>
          <p:cNvSpPr>
            <a:spLocks noGrp="1"/>
          </p:cNvSpPr>
          <p:nvPr>
            <p:ph type="pic" sz="quarter" idx="10"/>
          </p:nvPr>
        </p:nvSpPr>
        <p:spPr>
          <a:xfrm>
            <a:off x="6096000" y="0"/>
            <a:ext cx="6096000" cy="6858000"/>
          </a:xfrm>
          <a:custGeom>
            <a:avLst/>
            <a:gdLst>
              <a:gd name="connsiteX0" fmla="*/ 0 w 12188825"/>
              <a:gd name="connsiteY0" fmla="*/ 4097959 h 13716000"/>
              <a:gd name="connsiteX1" fmla="*/ 309358 w 12188825"/>
              <a:gd name="connsiteY1" fmla="*/ 4105781 h 13716000"/>
              <a:gd name="connsiteX2" fmla="*/ 6011655 w 12188825"/>
              <a:gd name="connsiteY2" fmla="*/ 10109613 h 13716000"/>
              <a:gd name="connsiteX3" fmla="*/ 4817351 w 12188825"/>
              <a:gd name="connsiteY3" fmla="*/ 13706482 h 13716000"/>
              <a:gd name="connsiteX4" fmla="*/ 4809871 w 12188825"/>
              <a:gd name="connsiteY4" fmla="*/ 13716000 h 13716000"/>
              <a:gd name="connsiteX5" fmla="*/ 0 w 12188825"/>
              <a:gd name="connsiteY5" fmla="*/ 13716000 h 13716000"/>
              <a:gd name="connsiteX6" fmla="*/ 8606421 w 12188825"/>
              <a:gd name="connsiteY6" fmla="*/ 0 h 13716000"/>
              <a:gd name="connsiteX7" fmla="*/ 12188825 w 12188825"/>
              <a:gd name="connsiteY7" fmla="*/ 0 h 13716000"/>
              <a:gd name="connsiteX8" fmla="*/ 12188825 w 12188825"/>
              <a:gd name="connsiteY8" fmla="*/ 11044521 h 13716000"/>
              <a:gd name="connsiteX9" fmla="*/ 11880711 w 12188825"/>
              <a:gd name="connsiteY9" fmla="*/ 11052312 h 13716000"/>
              <a:gd name="connsiteX10" fmla="*/ 5869059 w 12188825"/>
              <a:gd name="connsiteY10" fmla="*/ 5040657 h 13716000"/>
              <a:gd name="connsiteX11" fmla="*/ 8519539 w 12188825"/>
              <a:gd name="connsiteY11" fmla="*/ 55699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8825" h="13716000">
                <a:moveTo>
                  <a:pt x="0" y="4097959"/>
                </a:moveTo>
                <a:lnTo>
                  <a:pt x="309358" y="4105781"/>
                </a:lnTo>
                <a:cubicBezTo>
                  <a:pt x="3485735" y="4266792"/>
                  <a:pt x="6011655" y="6893224"/>
                  <a:pt x="6011655" y="10109613"/>
                </a:cubicBezTo>
                <a:cubicBezTo>
                  <a:pt x="6011655" y="11458422"/>
                  <a:pt x="5567451" y="12703482"/>
                  <a:pt x="4817351" y="13706482"/>
                </a:cubicBezTo>
                <a:lnTo>
                  <a:pt x="4809871" y="13716000"/>
                </a:lnTo>
                <a:lnTo>
                  <a:pt x="0" y="13716000"/>
                </a:lnTo>
                <a:close/>
                <a:moveTo>
                  <a:pt x="8606421" y="0"/>
                </a:moveTo>
                <a:lnTo>
                  <a:pt x="12188825" y="0"/>
                </a:lnTo>
                <a:lnTo>
                  <a:pt x="12188825" y="11044521"/>
                </a:lnTo>
                <a:lnTo>
                  <a:pt x="11880711" y="11052312"/>
                </a:lnTo>
                <a:cubicBezTo>
                  <a:pt x="8560567" y="11052312"/>
                  <a:pt x="5869059" y="8360802"/>
                  <a:pt x="5869059" y="5040657"/>
                </a:cubicBezTo>
                <a:cubicBezTo>
                  <a:pt x="5869059" y="2965567"/>
                  <a:pt x="6920429" y="1136037"/>
                  <a:pt x="8519539" y="55699"/>
                </a:cubicBezTo>
                <a:close/>
              </a:path>
            </a:pathLst>
          </a:custGeom>
          <a:solidFill>
            <a:schemeClr val="bg1">
              <a:lumMod val="95000"/>
            </a:schemeClr>
          </a:solidFill>
        </p:spPr>
        <p:txBody>
          <a:bodyPr wrap="square" anchor="ctr">
            <a:noAutofit/>
          </a:bodyPr>
          <a:lstStyle>
            <a:lvl1pPr marL="0" indent="0" algn="ctr">
              <a:buNone/>
              <a:defRPr/>
            </a:lvl1pPr>
          </a:lstStyle>
          <a:p>
            <a:endParaRPr lang="en-US"/>
          </a:p>
        </p:txBody>
      </p:sp>
    </p:spTree>
    <p:extLst>
      <p:ext uri="{BB962C8B-B14F-4D97-AF65-F5344CB8AC3E}">
        <p14:creationId xmlns:p14="http://schemas.microsoft.com/office/powerpoint/2010/main" val="155969999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Contact Us / Thank You">
    <p:spTree>
      <p:nvGrpSpPr>
        <p:cNvPr id="1" name=""/>
        <p:cNvGrpSpPr/>
        <p:nvPr/>
      </p:nvGrpSpPr>
      <p:grpSpPr>
        <a:xfrm>
          <a:off x="0" y="0"/>
          <a:ext cx="0" cy="0"/>
          <a:chOff x="0" y="0"/>
          <a:chExt cx="0" cy="0"/>
        </a:xfrm>
      </p:grpSpPr>
      <p:sp>
        <p:nvSpPr>
          <p:cNvPr id="3" name="Picture Placeholder 51">
            <a:extLst>
              <a:ext uri="{FF2B5EF4-FFF2-40B4-BE49-F238E27FC236}">
                <a16:creationId xmlns:a16="http://schemas.microsoft.com/office/drawing/2014/main" id="{C47B8BB3-C1D5-FD3C-3F00-5CB6AF5B574A}"/>
              </a:ext>
            </a:extLst>
          </p:cNvPr>
          <p:cNvSpPr>
            <a:spLocks noGrp="1"/>
          </p:cNvSpPr>
          <p:nvPr>
            <p:ph type="pic" sz="quarter" idx="32"/>
          </p:nvPr>
        </p:nvSpPr>
        <p:spPr>
          <a:xfrm>
            <a:off x="0" y="2832410"/>
            <a:ext cx="12192000" cy="4025590"/>
          </a:xfrm>
          <a:custGeom>
            <a:avLst/>
            <a:gdLst>
              <a:gd name="connsiteX0" fmla="*/ 0 w 3839892"/>
              <a:gd name="connsiteY0" fmla="*/ 0 h 3839890"/>
              <a:gd name="connsiteX1" fmla="*/ 3839892 w 3839892"/>
              <a:gd name="connsiteY1" fmla="*/ 0 h 3839890"/>
              <a:gd name="connsiteX2" fmla="*/ 3839892 w 3839892"/>
              <a:gd name="connsiteY2" fmla="*/ 3839890 h 3839890"/>
              <a:gd name="connsiteX3" fmla="*/ 0 w 3839892"/>
              <a:gd name="connsiteY3" fmla="*/ 3839890 h 3839890"/>
            </a:gdLst>
            <a:ahLst/>
            <a:cxnLst>
              <a:cxn ang="0">
                <a:pos x="connsiteX0" y="connsiteY0"/>
              </a:cxn>
              <a:cxn ang="0">
                <a:pos x="connsiteX1" y="connsiteY1"/>
              </a:cxn>
              <a:cxn ang="0">
                <a:pos x="connsiteX2" y="connsiteY2"/>
              </a:cxn>
              <a:cxn ang="0">
                <a:pos x="connsiteX3" y="connsiteY3"/>
              </a:cxn>
            </a:cxnLst>
            <a:rect l="l" t="t" r="r" b="b"/>
            <a:pathLst>
              <a:path w="3839892" h="3839890">
                <a:moveTo>
                  <a:pt x="0" y="0"/>
                </a:moveTo>
                <a:lnTo>
                  <a:pt x="3839892" y="0"/>
                </a:lnTo>
                <a:lnTo>
                  <a:pt x="3839892" y="3839890"/>
                </a:lnTo>
                <a:lnTo>
                  <a:pt x="0" y="3839890"/>
                </a:lnTo>
                <a:close/>
              </a:path>
            </a:pathLst>
          </a:custGeom>
          <a:solidFill>
            <a:schemeClr val="bg1">
              <a:lumMod val="95000"/>
            </a:schemeClr>
          </a:solidFill>
        </p:spPr>
        <p:txBody>
          <a:bodyPr wrap="square" anchor="ctr">
            <a:noAutofit/>
          </a:bodyPr>
          <a:lstStyle>
            <a:lvl1pPr marL="0" indent="0" algn="ctr">
              <a:buNone/>
              <a:defRPr sz="1200" b="0" i="0"/>
            </a:lvl1pPr>
          </a:lstStyle>
          <a:p>
            <a:endParaRPr lang="en-US" dirty="0"/>
          </a:p>
        </p:txBody>
      </p:sp>
    </p:spTree>
    <p:extLst>
      <p:ext uri="{BB962C8B-B14F-4D97-AF65-F5344CB8AC3E}">
        <p14:creationId xmlns:p14="http://schemas.microsoft.com/office/powerpoint/2010/main" val="427060791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287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oblem 06">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2352F0C8-485A-FF4B-A4C6-67F6F149976C}"/>
              </a:ext>
            </a:extLst>
          </p:cNvPr>
          <p:cNvSpPr>
            <a:spLocks noGrp="1"/>
          </p:cNvSpPr>
          <p:nvPr>
            <p:ph type="pic" sz="quarter" idx="10"/>
          </p:nvPr>
        </p:nvSpPr>
        <p:spPr>
          <a:xfrm>
            <a:off x="0" y="3429000"/>
            <a:ext cx="12192000" cy="3429000"/>
          </a:xfrm>
          <a:prstGeom prst="rect">
            <a:avLst/>
          </a:prstGeom>
          <a:solidFill>
            <a:schemeClr val="bg1">
              <a:lumMod val="95000"/>
            </a:schemeClr>
          </a:solidFill>
        </p:spPr>
        <p:txBody>
          <a:bodyPr wrap="square" anchor="ctr">
            <a:noAutofit/>
          </a:bodyPr>
          <a:lstStyle>
            <a:lvl1pPr marL="0" indent="0" algn="ctr">
              <a:buNone/>
              <a:defRPr/>
            </a:lvl1pPr>
          </a:lstStyle>
          <a:p>
            <a:endParaRPr lang="en-US"/>
          </a:p>
        </p:txBody>
      </p:sp>
    </p:spTree>
    <p:extLst>
      <p:ext uri="{BB962C8B-B14F-4D97-AF65-F5344CB8AC3E}">
        <p14:creationId xmlns:p14="http://schemas.microsoft.com/office/powerpoint/2010/main" val="3402529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roblem 07">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BEFB9380-AFEF-C24A-B6B0-C913C9A19F33}"/>
              </a:ext>
            </a:extLst>
          </p:cNvPr>
          <p:cNvSpPr>
            <a:spLocks noGrp="1"/>
          </p:cNvSpPr>
          <p:nvPr>
            <p:ph type="pic" sz="quarter" idx="10"/>
          </p:nvPr>
        </p:nvSpPr>
        <p:spPr>
          <a:xfrm>
            <a:off x="6096000" y="0"/>
            <a:ext cx="6095999" cy="6858000"/>
          </a:xfrm>
          <a:custGeom>
            <a:avLst/>
            <a:gdLst>
              <a:gd name="connsiteX0" fmla="*/ 9129544 w 12188824"/>
              <a:gd name="connsiteY0" fmla="*/ 5935250 h 13716000"/>
              <a:gd name="connsiteX1" fmla="*/ 12188824 w 12188824"/>
              <a:gd name="connsiteY1" fmla="*/ 5935250 h 13716000"/>
              <a:gd name="connsiteX2" fmla="*/ 12188824 w 12188824"/>
              <a:gd name="connsiteY2" fmla="*/ 13716000 h 13716000"/>
              <a:gd name="connsiteX3" fmla="*/ 6219212 w 12188824"/>
              <a:gd name="connsiteY3" fmla="*/ 13716000 h 13716000"/>
              <a:gd name="connsiteX4" fmla="*/ 6219212 w 12188824"/>
              <a:gd name="connsiteY4" fmla="*/ 11766884 h 13716000"/>
              <a:gd name="connsiteX5" fmla="*/ 8720472 w 12188824"/>
              <a:gd name="connsiteY5" fmla="*/ 11766884 h 13716000"/>
              <a:gd name="connsiteX6" fmla="*/ 9129544 w 12188824"/>
              <a:gd name="connsiteY6" fmla="*/ 11766884 h 13716000"/>
              <a:gd name="connsiteX7" fmla="*/ 9129544 w 12188824"/>
              <a:gd name="connsiteY7" fmla="*/ 11357811 h 13716000"/>
              <a:gd name="connsiteX8" fmla="*/ 0 w 12188824"/>
              <a:gd name="connsiteY8" fmla="*/ 0 h 13716000"/>
              <a:gd name="connsiteX9" fmla="*/ 8720472 w 12188824"/>
              <a:gd name="connsiteY9" fmla="*/ 0 h 13716000"/>
              <a:gd name="connsiteX10" fmla="*/ 8720472 w 12188824"/>
              <a:gd name="connsiteY10" fmla="*/ 11357811 h 13716000"/>
              <a:gd name="connsiteX11" fmla="*/ 0 w 12188824"/>
              <a:gd name="connsiteY11" fmla="*/ 11357811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8824" h="13716000">
                <a:moveTo>
                  <a:pt x="9129544" y="5935250"/>
                </a:moveTo>
                <a:lnTo>
                  <a:pt x="12188824" y="5935250"/>
                </a:lnTo>
                <a:lnTo>
                  <a:pt x="12188824" y="13716000"/>
                </a:lnTo>
                <a:lnTo>
                  <a:pt x="6219212" y="13716000"/>
                </a:lnTo>
                <a:lnTo>
                  <a:pt x="6219212" y="11766884"/>
                </a:lnTo>
                <a:lnTo>
                  <a:pt x="8720472" y="11766884"/>
                </a:lnTo>
                <a:lnTo>
                  <a:pt x="9129544" y="11766884"/>
                </a:lnTo>
                <a:lnTo>
                  <a:pt x="9129544" y="11357811"/>
                </a:lnTo>
                <a:close/>
                <a:moveTo>
                  <a:pt x="0" y="0"/>
                </a:moveTo>
                <a:lnTo>
                  <a:pt x="8720472" y="0"/>
                </a:lnTo>
                <a:lnTo>
                  <a:pt x="8720472" y="11357811"/>
                </a:lnTo>
                <a:lnTo>
                  <a:pt x="0" y="11357811"/>
                </a:lnTo>
                <a:close/>
              </a:path>
            </a:pathLst>
          </a:custGeom>
          <a:solidFill>
            <a:schemeClr val="bg1">
              <a:lumMod val="95000"/>
            </a:schemeClr>
          </a:solidFill>
        </p:spPr>
        <p:txBody>
          <a:bodyPr wrap="square" anchor="ctr">
            <a:noAutofit/>
          </a:bodyPr>
          <a:lstStyle>
            <a:lvl1pPr marL="0" indent="0" algn="ctr">
              <a:buNone/>
              <a:defRPr/>
            </a:lvl1pPr>
          </a:lstStyle>
          <a:p>
            <a:endParaRPr lang="en-US"/>
          </a:p>
        </p:txBody>
      </p:sp>
    </p:spTree>
    <p:extLst>
      <p:ext uri="{BB962C8B-B14F-4D97-AF65-F5344CB8AC3E}">
        <p14:creationId xmlns:p14="http://schemas.microsoft.com/office/powerpoint/2010/main" val="3109871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roblem 08">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BED3007-3BB9-F247-B01F-1502B74B1360}"/>
              </a:ext>
            </a:extLst>
          </p:cNvPr>
          <p:cNvSpPr>
            <a:spLocks noGrp="1"/>
          </p:cNvSpPr>
          <p:nvPr>
            <p:ph type="pic" sz="quarter" idx="10"/>
          </p:nvPr>
        </p:nvSpPr>
        <p:spPr>
          <a:xfrm>
            <a:off x="0" y="0"/>
            <a:ext cx="5250023" cy="6858000"/>
          </a:xfrm>
          <a:custGeom>
            <a:avLst/>
            <a:gdLst>
              <a:gd name="connsiteX0" fmla="*/ 3145537 w 10497312"/>
              <a:gd name="connsiteY0" fmla="*/ 1316736 h 13862304"/>
              <a:gd name="connsiteX1" fmla="*/ 10497312 w 10497312"/>
              <a:gd name="connsiteY1" fmla="*/ 1316736 h 13862304"/>
              <a:gd name="connsiteX2" fmla="*/ 10497312 w 10497312"/>
              <a:gd name="connsiteY2" fmla="*/ 13862304 h 13862304"/>
              <a:gd name="connsiteX3" fmla="*/ 3145537 w 10497312"/>
              <a:gd name="connsiteY3" fmla="*/ 13862304 h 13862304"/>
              <a:gd name="connsiteX4" fmla="*/ 0 w 10497312"/>
              <a:gd name="connsiteY4" fmla="*/ 0 h 13862304"/>
              <a:gd name="connsiteX5" fmla="*/ 2706625 w 10497312"/>
              <a:gd name="connsiteY5" fmla="*/ 0 h 13862304"/>
              <a:gd name="connsiteX6" fmla="*/ 2706625 w 10497312"/>
              <a:gd name="connsiteY6" fmla="*/ 7936993 h 13862304"/>
              <a:gd name="connsiteX7" fmla="*/ 0 w 10497312"/>
              <a:gd name="connsiteY7" fmla="*/ 7936993 h 13862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7312" h="13862304">
                <a:moveTo>
                  <a:pt x="3145537" y="1316736"/>
                </a:moveTo>
                <a:lnTo>
                  <a:pt x="10497312" y="1316736"/>
                </a:lnTo>
                <a:lnTo>
                  <a:pt x="10497312" y="13862304"/>
                </a:lnTo>
                <a:lnTo>
                  <a:pt x="3145537" y="13862304"/>
                </a:lnTo>
                <a:close/>
                <a:moveTo>
                  <a:pt x="0" y="0"/>
                </a:moveTo>
                <a:lnTo>
                  <a:pt x="2706625" y="0"/>
                </a:lnTo>
                <a:lnTo>
                  <a:pt x="2706625" y="7936993"/>
                </a:lnTo>
                <a:lnTo>
                  <a:pt x="0" y="7936993"/>
                </a:lnTo>
                <a:close/>
              </a:path>
            </a:pathLst>
          </a:custGeom>
          <a:solidFill>
            <a:schemeClr val="bg1">
              <a:lumMod val="95000"/>
            </a:schemeClr>
          </a:solidFill>
        </p:spPr>
        <p:txBody>
          <a:bodyPr wrap="square" anchor="ctr">
            <a:noAutofit/>
          </a:bodyPr>
          <a:lstStyle>
            <a:lvl1pPr marL="0" indent="0" algn="ctr">
              <a:buNone/>
              <a:defRPr/>
            </a:lvl1pPr>
          </a:lstStyle>
          <a:p>
            <a:endParaRPr lang="en-US" dirty="0"/>
          </a:p>
        </p:txBody>
      </p:sp>
    </p:spTree>
    <p:extLst>
      <p:ext uri="{BB962C8B-B14F-4D97-AF65-F5344CB8AC3E}">
        <p14:creationId xmlns:p14="http://schemas.microsoft.com/office/powerpoint/2010/main" val="3507770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slideLayout" Target="../slideLayouts/slideLayout28.xml"/><Relationship Id="rId26" Type="http://schemas.openxmlformats.org/officeDocument/2006/relationships/slideLayout" Target="../slideLayouts/slideLayout36.xml"/><Relationship Id="rId3" Type="http://schemas.openxmlformats.org/officeDocument/2006/relationships/slideLayout" Target="../slideLayouts/slideLayout13.xml"/><Relationship Id="rId21" Type="http://schemas.openxmlformats.org/officeDocument/2006/relationships/slideLayout" Target="../slideLayouts/slideLayout31.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5" Type="http://schemas.openxmlformats.org/officeDocument/2006/relationships/slideLayout" Target="../slideLayouts/slideLayout35.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20" Type="http://schemas.openxmlformats.org/officeDocument/2006/relationships/slideLayout" Target="../slideLayouts/slideLayout30.xml"/><Relationship Id="rId29" Type="http://schemas.openxmlformats.org/officeDocument/2006/relationships/slideLayout" Target="../slideLayouts/slideLayout39.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24" Type="http://schemas.openxmlformats.org/officeDocument/2006/relationships/slideLayout" Target="../slideLayouts/slideLayout34.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23" Type="http://schemas.openxmlformats.org/officeDocument/2006/relationships/slideLayout" Target="../slideLayouts/slideLayout33.xml"/><Relationship Id="rId28" Type="http://schemas.openxmlformats.org/officeDocument/2006/relationships/slideLayout" Target="../slideLayouts/slideLayout38.xml"/><Relationship Id="rId10" Type="http://schemas.openxmlformats.org/officeDocument/2006/relationships/slideLayout" Target="../slideLayouts/slideLayout20.xml"/><Relationship Id="rId19" Type="http://schemas.openxmlformats.org/officeDocument/2006/relationships/slideLayout" Target="../slideLayouts/slideLayout29.xml"/><Relationship Id="rId31"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 Id="rId22" Type="http://schemas.openxmlformats.org/officeDocument/2006/relationships/slideLayout" Target="../slideLayouts/slideLayout32.xml"/><Relationship Id="rId27" Type="http://schemas.openxmlformats.org/officeDocument/2006/relationships/slideLayout" Target="../slideLayouts/slideLayout37.xml"/><Relationship Id="rId30" Type="http://schemas.openxmlformats.org/officeDocument/2006/relationships/slideLayout" Target="../slideLayouts/slideLayout40.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5" Type="http://schemas.openxmlformats.org/officeDocument/2006/relationships/slideLayout" Target="../slideLayouts/slideLayout47.xml"/><Relationship Id="rId4" Type="http://schemas.openxmlformats.org/officeDocument/2006/relationships/slideLayout" Target="../slideLayouts/slideLayout46.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5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5" Type="http://schemas.openxmlformats.org/officeDocument/2006/relationships/slideLayout" Target="../slideLayouts/slideLayout56.xml"/><Relationship Id="rId10" Type="http://schemas.openxmlformats.org/officeDocument/2006/relationships/theme" Target="../theme/theme7.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9"/>
            <a:ext cx="10515600" cy="1325563"/>
          </a:xfrm>
          <a:prstGeom prst="rect">
            <a:avLst/>
          </a:prstGeom>
        </p:spPr>
        <p:txBody>
          <a:bodyPr vert="horz" lIns="182843" tIns="91422" rIns="182843" bIns="91422" rtlCol="0" anchor="ctr">
            <a:normAutofit/>
          </a:bodyPr>
          <a:lstStyle/>
          <a:p>
            <a:r>
              <a:rPr lang="en-US" dirty="0"/>
              <a:t>CLICK TO EDIT MASTER TITLE STYLE</a:t>
            </a:r>
          </a:p>
        </p:txBody>
      </p:sp>
      <p:sp>
        <p:nvSpPr>
          <p:cNvPr id="3" name="Text Placeholder 2"/>
          <p:cNvSpPr>
            <a:spLocks noGrp="1"/>
          </p:cNvSpPr>
          <p:nvPr>
            <p:ph type="body" idx="1"/>
          </p:nvPr>
        </p:nvSpPr>
        <p:spPr>
          <a:xfrm>
            <a:off x="838201" y="1825625"/>
            <a:ext cx="10515600" cy="4351338"/>
          </a:xfrm>
          <a:prstGeom prst="rect">
            <a:avLst/>
          </a:prstGeom>
        </p:spPr>
        <p:txBody>
          <a:bodyPr vert="horz" lIns="182843" tIns="91422" rIns="182843" bIns="91422"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34594876"/>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Lst>
  <p:hf sldNum="0" hdr="0" ftr="0" dt="0"/>
  <p:txStyles>
    <p:titleStyle>
      <a:lvl1pPr algn="ctr" defTabSz="914217" rtl="0" eaLnBrk="1" latinLnBrk="0" hangingPunct="1">
        <a:lnSpc>
          <a:spcPct val="90000"/>
        </a:lnSpc>
        <a:spcBef>
          <a:spcPct val="0"/>
        </a:spcBef>
        <a:buNone/>
        <a:defRPr lang="en-US" sz="3700" b="1" i="0" kern="1200" spc="-145" baseline="0">
          <a:solidFill>
            <a:schemeClr val="tx2"/>
          </a:solidFill>
          <a:latin typeface="Poppins" pitchFamily="2" charset="77"/>
          <a:ea typeface="Open Sans Light" panose="020B0306030504020204" pitchFamily="34" charset="0"/>
          <a:cs typeface="Poppins" pitchFamily="2" charset="77"/>
        </a:defRPr>
      </a:lvl1pPr>
    </p:titleStyle>
    <p:bodyStyle>
      <a:lvl1pPr marL="228555" indent="-228555" algn="l" defTabSz="914217" rtl="0" eaLnBrk="1" latinLnBrk="0" hangingPunct="1">
        <a:lnSpc>
          <a:spcPct val="90000"/>
        </a:lnSpc>
        <a:spcBef>
          <a:spcPts val="1000"/>
        </a:spcBef>
        <a:buFont typeface="Arial" panose="020B0604020202020204" pitchFamily="34" charset="0"/>
        <a:buChar char="•"/>
        <a:defRPr lang="en-US" sz="2000" b="0" i="0" kern="1200" spc="-15" baseline="0" dirty="0" smtClean="0">
          <a:solidFill>
            <a:schemeClr val="tx1"/>
          </a:solidFill>
          <a:effectLst/>
          <a:latin typeface="Poppins" pitchFamily="2" charset="77"/>
          <a:ea typeface="Open Sans Light" panose="020B0306030504020204" pitchFamily="34" charset="0"/>
          <a:cs typeface="Poppins" pitchFamily="2" charset="77"/>
        </a:defRPr>
      </a:lvl1pPr>
      <a:lvl2pPr marL="685663" indent="-228555" algn="l" defTabSz="914217" rtl="0" eaLnBrk="1" latinLnBrk="0" hangingPunct="1">
        <a:lnSpc>
          <a:spcPct val="90000"/>
        </a:lnSpc>
        <a:spcBef>
          <a:spcPts val="500"/>
        </a:spcBef>
        <a:buFont typeface="Arial" panose="020B0604020202020204" pitchFamily="34" charset="0"/>
        <a:buChar char="•"/>
        <a:defRPr lang="en-US" sz="1600" b="0" i="0" kern="1200" spc="-15" baseline="0" dirty="0" smtClean="0">
          <a:solidFill>
            <a:schemeClr val="tx1"/>
          </a:solidFill>
          <a:effectLst/>
          <a:latin typeface="Poppins" pitchFamily="2" charset="77"/>
          <a:ea typeface="Open Sans Light" panose="020B0306030504020204" pitchFamily="34" charset="0"/>
          <a:cs typeface="Poppins" pitchFamily="2" charset="77"/>
        </a:defRPr>
      </a:lvl2pPr>
      <a:lvl3pPr marL="1142772" indent="-228555" algn="l" defTabSz="914217" rtl="0" eaLnBrk="1" latinLnBrk="0" hangingPunct="1">
        <a:lnSpc>
          <a:spcPct val="90000"/>
        </a:lnSpc>
        <a:spcBef>
          <a:spcPts val="500"/>
        </a:spcBef>
        <a:buFont typeface="Arial" panose="020B0604020202020204" pitchFamily="34" charset="0"/>
        <a:buChar char="•"/>
        <a:defRPr lang="en-US" sz="1400" b="0" i="0" kern="1200" spc="-15" baseline="0" dirty="0" smtClean="0">
          <a:solidFill>
            <a:schemeClr val="tx1"/>
          </a:solidFill>
          <a:effectLst/>
          <a:latin typeface="Poppins" pitchFamily="2" charset="77"/>
          <a:ea typeface="Open Sans Light" panose="020B0306030504020204" pitchFamily="34" charset="0"/>
          <a:cs typeface="Poppins" pitchFamily="2" charset="77"/>
        </a:defRPr>
      </a:lvl3pPr>
      <a:lvl4pPr marL="1599880" indent="-228555" algn="l" defTabSz="914217" rtl="0" eaLnBrk="1" latinLnBrk="0" hangingPunct="1">
        <a:lnSpc>
          <a:spcPct val="90000"/>
        </a:lnSpc>
        <a:spcBef>
          <a:spcPts val="500"/>
        </a:spcBef>
        <a:buFont typeface="Arial" panose="020B0604020202020204" pitchFamily="34" charset="0"/>
        <a:buChar char="•"/>
        <a:defRPr lang="en-US" sz="1200" b="0" i="0" kern="1200" spc="-15" baseline="0" dirty="0" smtClean="0">
          <a:solidFill>
            <a:schemeClr val="tx1"/>
          </a:solidFill>
          <a:effectLst/>
          <a:latin typeface="Poppins" pitchFamily="2" charset="77"/>
          <a:ea typeface="Open Sans Light" panose="020B0306030504020204" pitchFamily="34" charset="0"/>
          <a:cs typeface="Poppins" pitchFamily="2" charset="77"/>
        </a:defRPr>
      </a:lvl4pPr>
      <a:lvl5pPr marL="2056989" indent="-228555" algn="l" defTabSz="914217" rtl="0" eaLnBrk="1" latinLnBrk="0" hangingPunct="1">
        <a:lnSpc>
          <a:spcPct val="90000"/>
        </a:lnSpc>
        <a:spcBef>
          <a:spcPts val="500"/>
        </a:spcBef>
        <a:buFont typeface="Arial" panose="020B0604020202020204" pitchFamily="34" charset="0"/>
        <a:buChar char="•"/>
        <a:defRPr lang="en-US" sz="1200" b="0" i="0" kern="1200" spc="-15" baseline="0" dirty="0">
          <a:solidFill>
            <a:schemeClr val="tx1"/>
          </a:solidFill>
          <a:effectLst/>
          <a:latin typeface="Poppins" pitchFamily="2" charset="77"/>
          <a:ea typeface="Open Sans Light" panose="020B0306030504020204" pitchFamily="34" charset="0"/>
          <a:cs typeface="Poppins" pitchFamily="2" charset="77"/>
        </a:defRPr>
      </a:lvl5pPr>
      <a:lvl6pPr marL="2514097"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lv-LV"/>
              <a:t>Rediģēt šablona virsraksta stilu</a:t>
            </a:r>
            <a:endParaRPr lang="en-US" dirty="0"/>
          </a:p>
        </p:txBody>
      </p:sp>
      <p:sp>
        <p:nvSpPr>
          <p:cNvPr id="3" name="Text Placeholder 2"/>
          <p:cNvSpPr>
            <a:spLocks noGrp="1"/>
          </p:cNvSpPr>
          <p:nvPr>
            <p:ph type="body" idx="1"/>
          </p:nvPr>
        </p:nvSpPr>
        <p:spPr>
          <a:xfrm>
            <a:off x="1024129" y="2286000"/>
            <a:ext cx="9720073" cy="4023360"/>
          </a:xfrm>
          <a:prstGeom prst="rect">
            <a:avLst/>
          </a:prstGeom>
        </p:spPr>
        <p:txBody>
          <a:bodyPr vert="horz" lIns="45720" tIns="45720" rIns="45720" bIns="45720" rtlCol="0">
            <a:normAutofit/>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Date Placeholder 3"/>
          <p:cNvSpPr>
            <a:spLocks noGrp="1"/>
          </p:cNvSpPr>
          <p:nvPr>
            <p:ph type="dt" sz="half" idx="2"/>
          </p:nvPr>
        </p:nvSpPr>
        <p:spPr>
          <a:xfrm>
            <a:off x="1024130"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endParaRPr lang="en-US" dirty="0"/>
          </a:p>
        </p:txBody>
      </p:sp>
      <p:sp>
        <p:nvSpPr>
          <p:cNvPr id="5" name="Footer Placeholder 4"/>
          <p:cNvSpPr>
            <a:spLocks noGrp="1"/>
          </p:cNvSpPr>
          <p:nvPr>
            <p:ph type="ftr" sz="quarter" idx="3"/>
          </p:nvPr>
        </p:nvSpPr>
        <p:spPr>
          <a:xfrm>
            <a:off x="4842933"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4"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8900268"/>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5" r:id="rId12"/>
    <p:sldLayoutId id="2147483756" r:id="rId13"/>
    <p:sldLayoutId id="2147483757" r:id="rId14"/>
    <p:sldLayoutId id="2147483758" r:id="rId15"/>
    <p:sldLayoutId id="2147483759" r:id="rId16"/>
    <p:sldLayoutId id="2147483760" r:id="rId17"/>
    <p:sldLayoutId id="2147483761" r:id="rId18"/>
    <p:sldLayoutId id="2147483762" r:id="rId19"/>
    <p:sldLayoutId id="2147483763" r:id="rId20"/>
    <p:sldLayoutId id="2147483764" r:id="rId21"/>
    <p:sldLayoutId id="2147483765" r:id="rId22"/>
    <p:sldLayoutId id="2147483766" r:id="rId23"/>
    <p:sldLayoutId id="2147483767" r:id="rId24"/>
    <p:sldLayoutId id="2147483768" r:id="rId25"/>
    <p:sldLayoutId id="2147483769" r:id="rId26"/>
    <p:sldLayoutId id="2147483770" r:id="rId27"/>
    <p:sldLayoutId id="2147483771" r:id="rId28"/>
    <p:sldLayoutId id="2147483772" r:id="rId29"/>
    <p:sldLayoutId id="2147483773" r:id="rId30"/>
  </p:sldLayoutIdLst>
  <p:hf sldNum="0" hdr="0" ftr="0" dt="0"/>
  <p:txStyles>
    <p:titleStyle>
      <a:lvl1pPr algn="l" defTabSz="914172" rtl="0" eaLnBrk="1" latinLnBrk="0" hangingPunct="1">
        <a:lnSpc>
          <a:spcPct val="80000"/>
        </a:lnSpc>
        <a:spcBef>
          <a:spcPct val="0"/>
        </a:spcBef>
        <a:buNone/>
        <a:defRPr sz="4999" kern="1200" cap="all" spc="100" baseline="0">
          <a:solidFill>
            <a:schemeClr val="tx1">
              <a:lumMod val="95000"/>
              <a:lumOff val="5000"/>
            </a:schemeClr>
          </a:solidFill>
          <a:latin typeface="+mj-lt"/>
          <a:ea typeface="+mj-ea"/>
          <a:cs typeface="+mj-cs"/>
        </a:defRPr>
      </a:lvl1pPr>
    </p:titleStyle>
    <p:bodyStyle>
      <a:lvl1pPr marL="91417" indent="-91417" algn="l" defTabSz="914172"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10" indent="-137126" algn="l" defTabSz="914172"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7944" indent="-137126" algn="l" defTabSz="914172"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212" indent="-137126" algn="l" defTabSz="914172"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046" indent="-137126" algn="l" defTabSz="914172"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172" indent="-137126" algn="l" defTabSz="914172"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439" indent="-137126" algn="l" defTabSz="914172"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5848" indent="-137126" algn="l" defTabSz="914172"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116" indent="-137126" algn="l" defTabSz="914172"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172" rtl="0" eaLnBrk="1" latinLnBrk="0" hangingPunct="1">
        <a:defRPr sz="1800" kern="1200">
          <a:solidFill>
            <a:schemeClr val="tx1"/>
          </a:solidFill>
          <a:latin typeface="+mn-lt"/>
          <a:ea typeface="+mn-ea"/>
          <a:cs typeface="+mn-cs"/>
        </a:defRPr>
      </a:lvl1pPr>
      <a:lvl2pPr marL="457086" algn="l" defTabSz="914172" rtl="0" eaLnBrk="1" latinLnBrk="0" hangingPunct="1">
        <a:defRPr sz="1800" kern="1200">
          <a:solidFill>
            <a:schemeClr val="tx1"/>
          </a:solidFill>
          <a:latin typeface="+mn-lt"/>
          <a:ea typeface="+mn-ea"/>
          <a:cs typeface="+mn-cs"/>
        </a:defRPr>
      </a:lvl2pPr>
      <a:lvl3pPr marL="914172" algn="l" defTabSz="914172" rtl="0" eaLnBrk="1" latinLnBrk="0" hangingPunct="1">
        <a:defRPr sz="1800" kern="1200">
          <a:solidFill>
            <a:schemeClr val="tx1"/>
          </a:solidFill>
          <a:latin typeface="+mn-lt"/>
          <a:ea typeface="+mn-ea"/>
          <a:cs typeface="+mn-cs"/>
        </a:defRPr>
      </a:lvl3pPr>
      <a:lvl4pPr marL="1371257" algn="l" defTabSz="914172" rtl="0" eaLnBrk="1" latinLnBrk="0" hangingPunct="1">
        <a:defRPr sz="1800" kern="1200">
          <a:solidFill>
            <a:schemeClr val="tx1"/>
          </a:solidFill>
          <a:latin typeface="+mn-lt"/>
          <a:ea typeface="+mn-ea"/>
          <a:cs typeface="+mn-cs"/>
        </a:defRPr>
      </a:lvl4pPr>
      <a:lvl5pPr marL="1828343" algn="l" defTabSz="914172" rtl="0" eaLnBrk="1" latinLnBrk="0" hangingPunct="1">
        <a:defRPr sz="1800" kern="1200">
          <a:solidFill>
            <a:schemeClr val="tx1"/>
          </a:solidFill>
          <a:latin typeface="+mn-lt"/>
          <a:ea typeface="+mn-ea"/>
          <a:cs typeface="+mn-cs"/>
        </a:defRPr>
      </a:lvl5pPr>
      <a:lvl6pPr marL="2285429" algn="l" defTabSz="914172" rtl="0" eaLnBrk="1" latinLnBrk="0" hangingPunct="1">
        <a:defRPr sz="1800" kern="1200">
          <a:solidFill>
            <a:schemeClr val="tx1"/>
          </a:solidFill>
          <a:latin typeface="+mn-lt"/>
          <a:ea typeface="+mn-ea"/>
          <a:cs typeface="+mn-cs"/>
        </a:defRPr>
      </a:lvl6pPr>
      <a:lvl7pPr marL="2742514" algn="l" defTabSz="914172" rtl="0" eaLnBrk="1" latinLnBrk="0" hangingPunct="1">
        <a:defRPr sz="1800" kern="1200">
          <a:solidFill>
            <a:schemeClr val="tx1"/>
          </a:solidFill>
          <a:latin typeface="+mn-lt"/>
          <a:ea typeface="+mn-ea"/>
          <a:cs typeface="+mn-cs"/>
        </a:defRPr>
      </a:lvl7pPr>
      <a:lvl8pPr marL="3199600" algn="l" defTabSz="914172" rtl="0" eaLnBrk="1" latinLnBrk="0" hangingPunct="1">
        <a:defRPr sz="1800" kern="1200">
          <a:solidFill>
            <a:schemeClr val="tx1"/>
          </a:solidFill>
          <a:latin typeface="+mn-lt"/>
          <a:ea typeface="+mn-ea"/>
          <a:cs typeface="+mn-cs"/>
        </a:defRPr>
      </a:lvl8pPr>
      <a:lvl9pPr marL="3656686" algn="l" defTabSz="91417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9"/>
            <a:ext cx="10515600" cy="1325563"/>
          </a:xfrm>
          <a:prstGeom prst="rect">
            <a:avLst/>
          </a:prstGeom>
        </p:spPr>
        <p:txBody>
          <a:bodyPr vert="horz" lIns="182843" tIns="91422" rIns="182843" bIns="91422" rtlCol="0" anchor="ctr">
            <a:normAutofit/>
          </a:bodyPr>
          <a:lstStyle/>
          <a:p>
            <a:r>
              <a:rPr lang="en-US" dirty="0"/>
              <a:t>Click to edit Master title style</a:t>
            </a:r>
          </a:p>
        </p:txBody>
      </p:sp>
      <p:sp>
        <p:nvSpPr>
          <p:cNvPr id="3" name="Text Placeholder 2"/>
          <p:cNvSpPr>
            <a:spLocks noGrp="1"/>
          </p:cNvSpPr>
          <p:nvPr>
            <p:ph type="body" idx="1"/>
          </p:nvPr>
        </p:nvSpPr>
        <p:spPr>
          <a:xfrm>
            <a:off x="838201" y="1825625"/>
            <a:ext cx="10515600" cy="4351338"/>
          </a:xfrm>
          <a:prstGeom prst="rect">
            <a:avLst/>
          </a:prstGeom>
        </p:spPr>
        <p:txBody>
          <a:bodyPr vert="horz" lIns="182843" tIns="91422" rIns="182843" bIns="91422"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47026870"/>
      </p:ext>
    </p:extLst>
  </p:cSld>
  <p:clrMap bg1="lt1" tx1="dk1" bg2="lt2" tx2="dk2" accent1="accent1" accent2="accent2" accent3="accent3" accent4="accent4" accent5="accent5" accent6="accent6" hlink="hlink" folHlink="folHlink"/>
  <p:sldLayoutIdLst>
    <p:sldLayoutId id="2147483779" r:id="rId1"/>
  </p:sldLayoutIdLst>
  <p:hf sldNum="0" hdr="0" ftr="0" dt="0"/>
  <p:txStyles>
    <p:titleStyle>
      <a:lvl1pPr algn="ctr" defTabSz="914217" rtl="0" eaLnBrk="1" latinLnBrk="0" hangingPunct="1">
        <a:lnSpc>
          <a:spcPct val="90000"/>
        </a:lnSpc>
        <a:spcBef>
          <a:spcPct val="0"/>
        </a:spcBef>
        <a:buNone/>
        <a:defRPr lang="en-US" sz="4000" b="0" i="0" kern="1200">
          <a:solidFill>
            <a:schemeClr val="tx2"/>
          </a:solidFill>
          <a:latin typeface="DM Sans" pitchFamily="2" charset="77"/>
          <a:ea typeface="Open Sans Light" panose="020B0306030504020204" pitchFamily="34" charset="0"/>
          <a:cs typeface="Poppins Light" pitchFamily="2" charset="77"/>
        </a:defRPr>
      </a:lvl1pPr>
    </p:titleStyle>
    <p:bodyStyle>
      <a:lvl1pPr marL="228555" indent="-228555" algn="l" defTabSz="914217" rtl="0" eaLnBrk="1" latinLnBrk="0" hangingPunct="1">
        <a:lnSpc>
          <a:spcPct val="90000"/>
        </a:lnSpc>
        <a:spcBef>
          <a:spcPts val="1000"/>
        </a:spcBef>
        <a:buFont typeface="Arial" panose="020B0604020202020204" pitchFamily="34" charset="0"/>
        <a:buChar char="•"/>
        <a:defRPr lang="en-US" sz="2000" b="0" i="0" kern="1200" dirty="0" smtClean="0">
          <a:solidFill>
            <a:schemeClr val="tx1"/>
          </a:solidFill>
          <a:effectLst/>
          <a:latin typeface="DM Sans" pitchFamily="2" charset="77"/>
          <a:ea typeface="Open Sans Light" panose="020B0306030504020204" pitchFamily="34" charset="0"/>
          <a:cs typeface="Open Sans" charset="0"/>
        </a:defRPr>
      </a:lvl1pPr>
      <a:lvl2pPr marL="685663" indent="-228555" algn="l" defTabSz="914217" rtl="0" eaLnBrk="1" latinLnBrk="0" hangingPunct="1">
        <a:lnSpc>
          <a:spcPct val="90000"/>
        </a:lnSpc>
        <a:spcBef>
          <a:spcPts val="500"/>
        </a:spcBef>
        <a:buFont typeface="Arial" panose="020B0604020202020204" pitchFamily="34" charset="0"/>
        <a:buChar char="•"/>
        <a:defRPr lang="en-US" sz="1600" b="0" i="0" kern="1200" dirty="0" smtClean="0">
          <a:solidFill>
            <a:schemeClr val="tx1"/>
          </a:solidFill>
          <a:effectLst/>
          <a:latin typeface="DM Sans" pitchFamily="2" charset="77"/>
          <a:ea typeface="Open Sans Light" panose="020B0306030504020204" pitchFamily="34" charset="0"/>
          <a:cs typeface="Open Sans" charset="0"/>
        </a:defRPr>
      </a:lvl2pPr>
      <a:lvl3pPr marL="1142772" indent="-228555" algn="l" defTabSz="914217" rtl="0" eaLnBrk="1" latinLnBrk="0" hangingPunct="1">
        <a:lnSpc>
          <a:spcPct val="90000"/>
        </a:lnSpc>
        <a:spcBef>
          <a:spcPts val="500"/>
        </a:spcBef>
        <a:buFont typeface="Arial" panose="020B0604020202020204" pitchFamily="34" charset="0"/>
        <a:buChar char="•"/>
        <a:defRPr lang="en-US" sz="1400" b="0" i="0" kern="1200" dirty="0" smtClean="0">
          <a:solidFill>
            <a:schemeClr val="tx1"/>
          </a:solidFill>
          <a:effectLst/>
          <a:latin typeface="DM Sans" pitchFamily="2" charset="77"/>
          <a:ea typeface="Open Sans Light" panose="020B0306030504020204" pitchFamily="34" charset="0"/>
          <a:cs typeface="Open Sans" charset="0"/>
        </a:defRPr>
      </a:lvl3pPr>
      <a:lvl4pPr marL="1599880" indent="-228555" algn="l" defTabSz="914217" rtl="0" eaLnBrk="1" latinLnBrk="0" hangingPunct="1">
        <a:lnSpc>
          <a:spcPct val="90000"/>
        </a:lnSpc>
        <a:spcBef>
          <a:spcPts val="500"/>
        </a:spcBef>
        <a:buFont typeface="Arial" panose="020B0604020202020204" pitchFamily="34" charset="0"/>
        <a:buChar char="•"/>
        <a:defRPr lang="en-US" sz="1200" b="0" i="0" kern="1200" dirty="0" smtClean="0">
          <a:solidFill>
            <a:schemeClr val="tx1"/>
          </a:solidFill>
          <a:effectLst/>
          <a:latin typeface="DM Sans" pitchFamily="2" charset="77"/>
          <a:ea typeface="Open Sans Light" panose="020B0306030504020204" pitchFamily="34" charset="0"/>
          <a:cs typeface="Open Sans" charset="0"/>
        </a:defRPr>
      </a:lvl4pPr>
      <a:lvl5pPr marL="2056989" indent="-228555" algn="l" defTabSz="914217" rtl="0" eaLnBrk="1" latinLnBrk="0" hangingPunct="1">
        <a:lnSpc>
          <a:spcPct val="90000"/>
        </a:lnSpc>
        <a:spcBef>
          <a:spcPts val="500"/>
        </a:spcBef>
        <a:buFont typeface="Arial" panose="020B0604020202020204" pitchFamily="34" charset="0"/>
        <a:buChar char="•"/>
        <a:defRPr lang="en-US" sz="1200" b="0" i="0" kern="1200" dirty="0">
          <a:solidFill>
            <a:schemeClr val="tx1"/>
          </a:solidFill>
          <a:effectLst/>
          <a:latin typeface="DM Sans" pitchFamily="2" charset="77"/>
          <a:ea typeface="Open Sans Light" panose="020B0306030504020204" pitchFamily="34" charset="0"/>
          <a:cs typeface="Open Sans" charset="0"/>
        </a:defRPr>
      </a:lvl5pPr>
      <a:lvl6pPr marL="2514097"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9"/>
            <a:ext cx="10515600" cy="1325563"/>
          </a:xfrm>
          <a:prstGeom prst="rect">
            <a:avLst/>
          </a:prstGeom>
        </p:spPr>
        <p:txBody>
          <a:bodyPr vert="horz" lIns="182843" tIns="91422" rIns="182843" bIns="91422" rtlCol="0" anchor="ctr">
            <a:normAutofit/>
          </a:bodyPr>
          <a:lstStyle/>
          <a:p>
            <a:r>
              <a:rPr lang="en-US" dirty="0"/>
              <a:t>CLICK TO EDIT MASTER TITLE STYLE</a:t>
            </a:r>
          </a:p>
        </p:txBody>
      </p:sp>
      <p:sp>
        <p:nvSpPr>
          <p:cNvPr id="3" name="Text Placeholder 2"/>
          <p:cNvSpPr>
            <a:spLocks noGrp="1"/>
          </p:cNvSpPr>
          <p:nvPr>
            <p:ph type="body" idx="1"/>
          </p:nvPr>
        </p:nvSpPr>
        <p:spPr>
          <a:xfrm>
            <a:off x="838201" y="1825625"/>
            <a:ext cx="10515600" cy="4351338"/>
          </a:xfrm>
          <a:prstGeom prst="rect">
            <a:avLst/>
          </a:prstGeom>
        </p:spPr>
        <p:txBody>
          <a:bodyPr vert="horz" lIns="182843" tIns="91422" rIns="182843" bIns="91422"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00272810"/>
      </p:ext>
    </p:extLst>
  </p:cSld>
  <p:clrMap bg1="lt1" tx1="dk1" bg2="lt2" tx2="dk2" accent1="accent1" accent2="accent2" accent3="accent3" accent4="accent4" accent5="accent5" accent6="accent6" hlink="hlink" folHlink="folHlink"/>
  <p:sldLayoutIdLst>
    <p:sldLayoutId id="2147483781" r:id="rId1"/>
  </p:sldLayoutIdLst>
  <p:hf sldNum="0" hdr="0" ftr="0" dt="0"/>
  <p:txStyles>
    <p:titleStyle>
      <a:lvl1pPr algn="ctr" defTabSz="914217" rtl="0" eaLnBrk="1" latinLnBrk="0" hangingPunct="1">
        <a:lnSpc>
          <a:spcPct val="90000"/>
        </a:lnSpc>
        <a:spcBef>
          <a:spcPct val="0"/>
        </a:spcBef>
        <a:buNone/>
        <a:defRPr lang="en-US" sz="3700" b="1" i="0" kern="1200" spc="-145" baseline="0">
          <a:solidFill>
            <a:schemeClr val="tx2"/>
          </a:solidFill>
          <a:latin typeface="Poppins" pitchFamily="2" charset="77"/>
          <a:ea typeface="Open Sans Light" panose="020B0306030504020204" pitchFamily="34" charset="0"/>
          <a:cs typeface="Poppins" pitchFamily="2" charset="77"/>
        </a:defRPr>
      </a:lvl1pPr>
    </p:titleStyle>
    <p:bodyStyle>
      <a:lvl1pPr marL="228555" indent="-228555" algn="l" defTabSz="914217" rtl="0" eaLnBrk="1" latinLnBrk="0" hangingPunct="1">
        <a:lnSpc>
          <a:spcPct val="90000"/>
        </a:lnSpc>
        <a:spcBef>
          <a:spcPts val="1000"/>
        </a:spcBef>
        <a:buFont typeface="Arial" panose="020B0604020202020204" pitchFamily="34" charset="0"/>
        <a:buChar char="•"/>
        <a:defRPr lang="en-US" sz="2000" b="0" i="0" kern="1200" spc="-15" baseline="0" dirty="0" smtClean="0">
          <a:solidFill>
            <a:schemeClr val="tx1"/>
          </a:solidFill>
          <a:effectLst/>
          <a:latin typeface="Poppins" pitchFamily="2" charset="77"/>
          <a:ea typeface="Open Sans Light" panose="020B0306030504020204" pitchFamily="34" charset="0"/>
          <a:cs typeface="Poppins" pitchFamily="2" charset="77"/>
        </a:defRPr>
      </a:lvl1pPr>
      <a:lvl2pPr marL="685663" indent="-228555" algn="l" defTabSz="914217" rtl="0" eaLnBrk="1" latinLnBrk="0" hangingPunct="1">
        <a:lnSpc>
          <a:spcPct val="90000"/>
        </a:lnSpc>
        <a:spcBef>
          <a:spcPts val="500"/>
        </a:spcBef>
        <a:buFont typeface="Arial" panose="020B0604020202020204" pitchFamily="34" charset="0"/>
        <a:buChar char="•"/>
        <a:defRPr lang="en-US" sz="1600" b="0" i="0" kern="1200" spc="-15" baseline="0" dirty="0" smtClean="0">
          <a:solidFill>
            <a:schemeClr val="tx1"/>
          </a:solidFill>
          <a:effectLst/>
          <a:latin typeface="Poppins" pitchFamily="2" charset="77"/>
          <a:ea typeface="Open Sans Light" panose="020B0306030504020204" pitchFamily="34" charset="0"/>
          <a:cs typeface="Poppins" pitchFamily="2" charset="77"/>
        </a:defRPr>
      </a:lvl2pPr>
      <a:lvl3pPr marL="1142772" indent="-228555" algn="l" defTabSz="914217" rtl="0" eaLnBrk="1" latinLnBrk="0" hangingPunct="1">
        <a:lnSpc>
          <a:spcPct val="90000"/>
        </a:lnSpc>
        <a:spcBef>
          <a:spcPts val="500"/>
        </a:spcBef>
        <a:buFont typeface="Arial" panose="020B0604020202020204" pitchFamily="34" charset="0"/>
        <a:buChar char="•"/>
        <a:defRPr lang="en-US" sz="1400" b="0" i="0" kern="1200" spc="-15" baseline="0" dirty="0" smtClean="0">
          <a:solidFill>
            <a:schemeClr val="tx1"/>
          </a:solidFill>
          <a:effectLst/>
          <a:latin typeface="Poppins" pitchFamily="2" charset="77"/>
          <a:ea typeface="Open Sans Light" panose="020B0306030504020204" pitchFamily="34" charset="0"/>
          <a:cs typeface="Poppins" pitchFamily="2" charset="77"/>
        </a:defRPr>
      </a:lvl3pPr>
      <a:lvl4pPr marL="1599880" indent="-228555" algn="l" defTabSz="914217" rtl="0" eaLnBrk="1" latinLnBrk="0" hangingPunct="1">
        <a:lnSpc>
          <a:spcPct val="90000"/>
        </a:lnSpc>
        <a:spcBef>
          <a:spcPts val="500"/>
        </a:spcBef>
        <a:buFont typeface="Arial" panose="020B0604020202020204" pitchFamily="34" charset="0"/>
        <a:buChar char="•"/>
        <a:defRPr lang="en-US" sz="1200" b="0" i="0" kern="1200" spc="-15" baseline="0" dirty="0" smtClean="0">
          <a:solidFill>
            <a:schemeClr val="tx1"/>
          </a:solidFill>
          <a:effectLst/>
          <a:latin typeface="Poppins" pitchFamily="2" charset="77"/>
          <a:ea typeface="Open Sans Light" panose="020B0306030504020204" pitchFamily="34" charset="0"/>
          <a:cs typeface="Poppins" pitchFamily="2" charset="77"/>
        </a:defRPr>
      </a:lvl4pPr>
      <a:lvl5pPr marL="2056989" indent="-228555" algn="l" defTabSz="914217" rtl="0" eaLnBrk="1" latinLnBrk="0" hangingPunct="1">
        <a:lnSpc>
          <a:spcPct val="90000"/>
        </a:lnSpc>
        <a:spcBef>
          <a:spcPts val="500"/>
        </a:spcBef>
        <a:buFont typeface="Arial" panose="020B0604020202020204" pitchFamily="34" charset="0"/>
        <a:buChar char="•"/>
        <a:defRPr lang="en-US" sz="1200" b="0" i="0" kern="1200" spc="-15" baseline="0" dirty="0">
          <a:solidFill>
            <a:schemeClr val="tx1"/>
          </a:solidFill>
          <a:effectLst/>
          <a:latin typeface="Poppins" pitchFamily="2" charset="77"/>
          <a:ea typeface="Open Sans Light" panose="020B0306030504020204" pitchFamily="34" charset="0"/>
          <a:cs typeface="Poppins" pitchFamily="2" charset="77"/>
        </a:defRPr>
      </a:lvl5pPr>
      <a:lvl6pPr marL="2514097"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9"/>
            <a:ext cx="10515600" cy="1325563"/>
          </a:xfrm>
          <a:prstGeom prst="rect">
            <a:avLst/>
          </a:prstGeom>
        </p:spPr>
        <p:txBody>
          <a:bodyPr vert="horz" lIns="182843" tIns="91422" rIns="182843" bIns="91422" rtlCol="0" anchor="ctr">
            <a:normAutofit/>
          </a:bodyPr>
          <a:lstStyle/>
          <a:p>
            <a:r>
              <a:rPr lang="en-US" dirty="0"/>
              <a:t>Click to edit Master title style</a:t>
            </a:r>
          </a:p>
        </p:txBody>
      </p:sp>
      <p:sp>
        <p:nvSpPr>
          <p:cNvPr id="3" name="Text Placeholder 2"/>
          <p:cNvSpPr>
            <a:spLocks noGrp="1"/>
          </p:cNvSpPr>
          <p:nvPr>
            <p:ph type="body" idx="1"/>
          </p:nvPr>
        </p:nvSpPr>
        <p:spPr>
          <a:xfrm>
            <a:off x="838201" y="1825625"/>
            <a:ext cx="10515600" cy="4351338"/>
          </a:xfrm>
          <a:prstGeom prst="rect">
            <a:avLst/>
          </a:prstGeom>
        </p:spPr>
        <p:txBody>
          <a:bodyPr vert="horz" lIns="182843" tIns="91422" rIns="182843" bIns="91422"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40677724"/>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Lst>
  <p:hf sldNum="0" hdr="0" ftr="0" dt="0"/>
  <p:txStyles>
    <p:titleStyle>
      <a:lvl1pPr algn="ctr" defTabSz="914217" rtl="0" eaLnBrk="1" latinLnBrk="0" hangingPunct="1">
        <a:lnSpc>
          <a:spcPct val="90000"/>
        </a:lnSpc>
        <a:spcBef>
          <a:spcPct val="0"/>
        </a:spcBef>
        <a:buNone/>
        <a:defRPr lang="en-US" sz="4000" b="1" i="0" kern="1200" spc="-50" baseline="0">
          <a:solidFill>
            <a:schemeClr val="tx2"/>
          </a:solidFill>
          <a:latin typeface="Source Sans 3" panose="020B0303030403020204" pitchFamily="34" charset="0"/>
          <a:ea typeface="Open Sans Light" panose="020B0306030504020204" pitchFamily="34" charset="0"/>
          <a:cs typeface="Open Sans" panose="020B0606030504020204" pitchFamily="34" charset="0"/>
        </a:defRPr>
      </a:lvl1pPr>
    </p:titleStyle>
    <p:bodyStyle>
      <a:lvl1pPr marL="228555" indent="-228555" algn="l" defTabSz="914217" rtl="0" eaLnBrk="1" latinLnBrk="0" hangingPunct="1">
        <a:lnSpc>
          <a:spcPct val="90000"/>
        </a:lnSpc>
        <a:spcBef>
          <a:spcPts val="1000"/>
        </a:spcBef>
        <a:buFont typeface="Arial" panose="020B0604020202020204" pitchFamily="34" charset="0"/>
        <a:buChar char="•"/>
        <a:defRPr lang="en-US" sz="2200" b="0" i="0" kern="1200" spc="-15" baseline="0" dirty="0" smtClean="0">
          <a:solidFill>
            <a:schemeClr val="tx1"/>
          </a:solidFill>
          <a:effectLst/>
          <a:latin typeface="Source Sans 3" panose="020B0303030403020204" pitchFamily="34" charset="0"/>
          <a:ea typeface="Open Sans Light" panose="020B0306030504020204" pitchFamily="34" charset="0"/>
          <a:cs typeface="Open Sans Light" charset="0"/>
        </a:defRPr>
      </a:lvl1pPr>
      <a:lvl2pPr marL="685663" indent="-228555" algn="l" defTabSz="914217" rtl="0" eaLnBrk="1" latinLnBrk="0" hangingPunct="1">
        <a:lnSpc>
          <a:spcPct val="90000"/>
        </a:lnSpc>
        <a:spcBef>
          <a:spcPts val="500"/>
        </a:spcBef>
        <a:buFont typeface="Arial" panose="020B0604020202020204" pitchFamily="34" charset="0"/>
        <a:buChar char="•"/>
        <a:defRPr lang="en-US" sz="1800" b="0" i="0" kern="1200" spc="-15" baseline="0" dirty="0" smtClean="0">
          <a:solidFill>
            <a:schemeClr val="tx1"/>
          </a:solidFill>
          <a:effectLst/>
          <a:latin typeface="Source Sans 3" panose="020B0303030403020204" pitchFamily="34" charset="0"/>
          <a:ea typeface="Open Sans Light" panose="020B0306030504020204" pitchFamily="34" charset="0"/>
          <a:cs typeface="Open Sans Light" charset="0"/>
        </a:defRPr>
      </a:lvl2pPr>
      <a:lvl3pPr marL="1142772" indent="-228555" algn="l" defTabSz="914217" rtl="0" eaLnBrk="1" latinLnBrk="0" hangingPunct="1">
        <a:lnSpc>
          <a:spcPct val="90000"/>
        </a:lnSpc>
        <a:spcBef>
          <a:spcPts val="500"/>
        </a:spcBef>
        <a:buFont typeface="Arial" panose="020B0604020202020204" pitchFamily="34" charset="0"/>
        <a:buChar char="•"/>
        <a:defRPr lang="en-US" sz="1600" b="0" i="0" kern="1200" spc="-15" baseline="0" dirty="0" smtClean="0">
          <a:solidFill>
            <a:schemeClr val="tx1"/>
          </a:solidFill>
          <a:effectLst/>
          <a:latin typeface="Source Sans 3" panose="020B0303030403020204" pitchFamily="34" charset="0"/>
          <a:ea typeface="Open Sans Light" panose="020B0306030504020204" pitchFamily="34" charset="0"/>
          <a:cs typeface="Open Sans Light" charset="0"/>
        </a:defRPr>
      </a:lvl3pPr>
      <a:lvl4pPr marL="1599880" indent="-228555" algn="l" defTabSz="914217" rtl="0" eaLnBrk="1" latinLnBrk="0" hangingPunct="1">
        <a:lnSpc>
          <a:spcPct val="90000"/>
        </a:lnSpc>
        <a:spcBef>
          <a:spcPts val="500"/>
        </a:spcBef>
        <a:buFont typeface="Arial" panose="020B0604020202020204" pitchFamily="34" charset="0"/>
        <a:buChar char="•"/>
        <a:defRPr lang="en-US" sz="1400" b="0" i="0" kern="1200" spc="-15" baseline="0" dirty="0" smtClean="0">
          <a:solidFill>
            <a:schemeClr val="tx1"/>
          </a:solidFill>
          <a:effectLst/>
          <a:latin typeface="Source Sans 3" panose="020B0303030403020204" pitchFamily="34" charset="0"/>
          <a:ea typeface="Open Sans Light" panose="020B0306030504020204" pitchFamily="34" charset="0"/>
          <a:cs typeface="Open Sans Light" charset="0"/>
        </a:defRPr>
      </a:lvl4pPr>
      <a:lvl5pPr marL="2056989" indent="-228555" algn="l" defTabSz="914217" rtl="0" eaLnBrk="1" latinLnBrk="0" hangingPunct="1">
        <a:lnSpc>
          <a:spcPct val="90000"/>
        </a:lnSpc>
        <a:spcBef>
          <a:spcPts val="500"/>
        </a:spcBef>
        <a:buFont typeface="Arial" panose="020B0604020202020204" pitchFamily="34" charset="0"/>
        <a:buChar char="•"/>
        <a:defRPr lang="en-US" sz="1400" b="0" i="0" kern="1200" spc="-15" baseline="0" dirty="0">
          <a:solidFill>
            <a:schemeClr val="tx1"/>
          </a:solidFill>
          <a:effectLst/>
          <a:latin typeface="Source Sans 3" panose="020B0303030403020204" pitchFamily="34" charset="0"/>
          <a:ea typeface="Open Sans Light" panose="020B0306030504020204" pitchFamily="34" charset="0"/>
          <a:cs typeface="Open Sans Light" charset="0"/>
        </a:defRPr>
      </a:lvl5pPr>
      <a:lvl6pPr marL="2514097"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958">
          <p15:clr>
            <a:srgbClr val="A4A3A4"/>
          </p15:clr>
        </p15:guide>
        <p15:guide id="2" orient="horz" pos="480">
          <p15:clr>
            <a:srgbClr val="A4A3A4"/>
          </p15:clr>
        </p15:guide>
        <p15:guide id="3" pos="14398">
          <p15:clr>
            <a:srgbClr val="A4A3A4"/>
          </p15:clr>
        </p15:guide>
        <p15:guide id="5" orient="horz" pos="4320">
          <p15:clr>
            <a:srgbClr val="A4A3A4"/>
          </p15:clr>
        </p15:guide>
        <p15:guide id="6" orient="horz" pos="7997">
          <p15:clr>
            <a:srgbClr val="A4A3A4"/>
          </p15:clr>
        </p15:guide>
        <p15:guide id="7" pos="7678">
          <p15:clr>
            <a:srgbClr val="A4A3A4"/>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9"/>
            <a:ext cx="10515600" cy="1325563"/>
          </a:xfrm>
          <a:prstGeom prst="rect">
            <a:avLst/>
          </a:prstGeom>
        </p:spPr>
        <p:txBody>
          <a:bodyPr vert="horz" lIns="182843" tIns="91422" rIns="182843" bIns="91422" rtlCol="0" anchor="ctr">
            <a:normAutofit/>
          </a:bodyPr>
          <a:lstStyle/>
          <a:p>
            <a:r>
              <a:rPr lang="en-US" dirty="0"/>
              <a:t>Click to edit Master title style</a:t>
            </a:r>
          </a:p>
        </p:txBody>
      </p:sp>
      <p:sp>
        <p:nvSpPr>
          <p:cNvPr id="3" name="Text Placeholder 2"/>
          <p:cNvSpPr>
            <a:spLocks noGrp="1"/>
          </p:cNvSpPr>
          <p:nvPr>
            <p:ph type="body" idx="1"/>
          </p:nvPr>
        </p:nvSpPr>
        <p:spPr>
          <a:xfrm>
            <a:off x="838201" y="1825625"/>
            <a:ext cx="10515600" cy="4351338"/>
          </a:xfrm>
          <a:prstGeom prst="rect">
            <a:avLst/>
          </a:prstGeom>
        </p:spPr>
        <p:txBody>
          <a:bodyPr vert="horz" lIns="182843" tIns="91422" rIns="182843" bIns="91422"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95251340"/>
      </p:ext>
    </p:extLst>
  </p:cSld>
  <p:clrMap bg1="lt1" tx1="dk1" bg2="lt2" tx2="dk2" accent1="accent1" accent2="accent2" accent3="accent3" accent4="accent4" accent5="accent5" accent6="accent6" hlink="hlink" folHlink="folHlink"/>
  <p:sldLayoutIdLst>
    <p:sldLayoutId id="2147483813" r:id="rId1"/>
  </p:sldLayoutIdLst>
  <p:hf hdr="0" ftr="0" dt="0"/>
  <p:txStyles>
    <p:titleStyle>
      <a:lvl1pPr algn="ctr" defTabSz="914217" rtl="0" eaLnBrk="1" latinLnBrk="0" hangingPunct="1">
        <a:lnSpc>
          <a:spcPct val="90000"/>
        </a:lnSpc>
        <a:spcBef>
          <a:spcPct val="0"/>
        </a:spcBef>
        <a:buNone/>
        <a:defRPr lang="en-US" sz="4000" b="0" i="0" kern="1200">
          <a:solidFill>
            <a:schemeClr val="tx2"/>
          </a:solidFill>
          <a:latin typeface="DM Sans" pitchFamily="2" charset="77"/>
          <a:ea typeface="Open Sans Light" panose="020B0306030504020204" pitchFamily="34" charset="0"/>
          <a:cs typeface="Poppins Light" pitchFamily="2" charset="77"/>
        </a:defRPr>
      </a:lvl1pPr>
    </p:titleStyle>
    <p:bodyStyle>
      <a:lvl1pPr marL="228555" indent="-228555" algn="l" defTabSz="914217" rtl="0" eaLnBrk="1" latinLnBrk="0" hangingPunct="1">
        <a:lnSpc>
          <a:spcPct val="90000"/>
        </a:lnSpc>
        <a:spcBef>
          <a:spcPts val="1000"/>
        </a:spcBef>
        <a:buFont typeface="Arial" panose="020B0604020202020204" pitchFamily="34" charset="0"/>
        <a:buChar char="•"/>
        <a:defRPr lang="en-US" sz="2000" b="0" i="0" kern="1200" dirty="0" smtClean="0">
          <a:solidFill>
            <a:schemeClr val="tx1"/>
          </a:solidFill>
          <a:effectLst/>
          <a:latin typeface="DM Sans" pitchFamily="2" charset="77"/>
          <a:ea typeface="Open Sans Light" panose="020B0306030504020204" pitchFamily="34" charset="0"/>
          <a:cs typeface="Open Sans" charset="0"/>
        </a:defRPr>
      </a:lvl1pPr>
      <a:lvl2pPr marL="685663" indent="-228555" algn="l" defTabSz="914217" rtl="0" eaLnBrk="1" latinLnBrk="0" hangingPunct="1">
        <a:lnSpc>
          <a:spcPct val="90000"/>
        </a:lnSpc>
        <a:spcBef>
          <a:spcPts val="500"/>
        </a:spcBef>
        <a:buFont typeface="Arial" panose="020B0604020202020204" pitchFamily="34" charset="0"/>
        <a:buChar char="•"/>
        <a:defRPr lang="en-US" sz="1600" b="0" i="0" kern="1200" dirty="0" smtClean="0">
          <a:solidFill>
            <a:schemeClr val="tx1"/>
          </a:solidFill>
          <a:effectLst/>
          <a:latin typeface="DM Sans" pitchFamily="2" charset="77"/>
          <a:ea typeface="Open Sans Light" panose="020B0306030504020204" pitchFamily="34" charset="0"/>
          <a:cs typeface="Open Sans" charset="0"/>
        </a:defRPr>
      </a:lvl2pPr>
      <a:lvl3pPr marL="1142772" indent="-228555" algn="l" defTabSz="914217" rtl="0" eaLnBrk="1" latinLnBrk="0" hangingPunct="1">
        <a:lnSpc>
          <a:spcPct val="90000"/>
        </a:lnSpc>
        <a:spcBef>
          <a:spcPts val="500"/>
        </a:spcBef>
        <a:buFont typeface="Arial" panose="020B0604020202020204" pitchFamily="34" charset="0"/>
        <a:buChar char="•"/>
        <a:defRPr lang="en-US" sz="1400" b="0" i="0" kern="1200" dirty="0" smtClean="0">
          <a:solidFill>
            <a:schemeClr val="tx1"/>
          </a:solidFill>
          <a:effectLst/>
          <a:latin typeface="DM Sans" pitchFamily="2" charset="77"/>
          <a:ea typeface="Open Sans Light" panose="020B0306030504020204" pitchFamily="34" charset="0"/>
          <a:cs typeface="Open Sans" charset="0"/>
        </a:defRPr>
      </a:lvl3pPr>
      <a:lvl4pPr marL="1599880" indent="-228555" algn="l" defTabSz="914217" rtl="0" eaLnBrk="1" latinLnBrk="0" hangingPunct="1">
        <a:lnSpc>
          <a:spcPct val="90000"/>
        </a:lnSpc>
        <a:spcBef>
          <a:spcPts val="500"/>
        </a:spcBef>
        <a:buFont typeface="Arial" panose="020B0604020202020204" pitchFamily="34" charset="0"/>
        <a:buChar char="•"/>
        <a:defRPr lang="en-US" sz="1200" b="0" i="0" kern="1200" dirty="0" smtClean="0">
          <a:solidFill>
            <a:schemeClr val="tx1"/>
          </a:solidFill>
          <a:effectLst/>
          <a:latin typeface="DM Sans" pitchFamily="2" charset="77"/>
          <a:ea typeface="Open Sans Light" panose="020B0306030504020204" pitchFamily="34" charset="0"/>
          <a:cs typeface="Open Sans" charset="0"/>
        </a:defRPr>
      </a:lvl4pPr>
      <a:lvl5pPr marL="2056989" indent="-228555" algn="l" defTabSz="914217" rtl="0" eaLnBrk="1" latinLnBrk="0" hangingPunct="1">
        <a:lnSpc>
          <a:spcPct val="90000"/>
        </a:lnSpc>
        <a:spcBef>
          <a:spcPts val="500"/>
        </a:spcBef>
        <a:buFont typeface="Arial" panose="020B0604020202020204" pitchFamily="34" charset="0"/>
        <a:buChar char="•"/>
        <a:defRPr lang="en-US" sz="1200" b="0" i="0" kern="1200" dirty="0">
          <a:solidFill>
            <a:schemeClr val="tx1"/>
          </a:solidFill>
          <a:effectLst/>
          <a:latin typeface="DM Sans" pitchFamily="2" charset="77"/>
          <a:ea typeface="Open Sans Light" panose="020B0306030504020204" pitchFamily="34" charset="0"/>
          <a:cs typeface="Open Sans" charset="0"/>
        </a:defRPr>
      </a:lvl5pPr>
      <a:lvl6pPr marL="2514097"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9"/>
            <a:ext cx="10515600" cy="1325563"/>
          </a:xfrm>
          <a:prstGeom prst="rect">
            <a:avLst/>
          </a:prstGeom>
        </p:spPr>
        <p:txBody>
          <a:bodyPr vert="horz" lIns="182843" tIns="91422" rIns="182843" bIns="91422" rtlCol="0" anchor="ctr">
            <a:normAutofit/>
          </a:bodyPr>
          <a:lstStyle/>
          <a:p>
            <a:r>
              <a:rPr lang="en-US" dirty="0"/>
              <a:t>Click to edit Master title style</a:t>
            </a:r>
          </a:p>
        </p:txBody>
      </p:sp>
      <p:sp>
        <p:nvSpPr>
          <p:cNvPr id="3" name="Text Placeholder 2"/>
          <p:cNvSpPr>
            <a:spLocks noGrp="1"/>
          </p:cNvSpPr>
          <p:nvPr>
            <p:ph type="body" idx="1"/>
          </p:nvPr>
        </p:nvSpPr>
        <p:spPr>
          <a:xfrm>
            <a:off x="838201" y="1825625"/>
            <a:ext cx="10515600" cy="4351338"/>
          </a:xfrm>
          <a:prstGeom prst="rect">
            <a:avLst/>
          </a:prstGeom>
        </p:spPr>
        <p:txBody>
          <a:bodyPr vert="horz" lIns="182843" tIns="91422" rIns="182843" bIns="91422"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23777160"/>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Lst>
  <p:hf hdr="0" ftr="0" dt="0"/>
  <p:txStyles>
    <p:titleStyle>
      <a:lvl1pPr algn="ctr" defTabSz="914217" rtl="0" eaLnBrk="1" latinLnBrk="0" hangingPunct="1">
        <a:lnSpc>
          <a:spcPct val="90000"/>
        </a:lnSpc>
        <a:spcBef>
          <a:spcPct val="0"/>
        </a:spcBef>
        <a:buNone/>
        <a:defRPr lang="en-US" sz="4000" b="1" i="0" kern="1200" spc="-50" baseline="0">
          <a:solidFill>
            <a:schemeClr val="tx2"/>
          </a:solidFill>
          <a:latin typeface="Heebo" pitchFamily="2" charset="-79"/>
          <a:ea typeface="Open Sans Light" panose="020B0306030504020204" pitchFamily="34" charset="0"/>
          <a:cs typeface="Heebo" pitchFamily="2" charset="-79"/>
        </a:defRPr>
      </a:lvl1pPr>
    </p:titleStyle>
    <p:bodyStyle>
      <a:lvl1pPr marL="228555" indent="-228555" algn="l" defTabSz="914217" rtl="0" eaLnBrk="1" latinLnBrk="0" hangingPunct="1">
        <a:lnSpc>
          <a:spcPct val="90000"/>
        </a:lnSpc>
        <a:spcBef>
          <a:spcPts val="1000"/>
        </a:spcBef>
        <a:buFont typeface="Arial" panose="020B0604020202020204" pitchFamily="34" charset="0"/>
        <a:buChar char="•"/>
        <a:defRPr lang="en-US" sz="2200" b="0" i="0" kern="1200" spc="-15" baseline="0" dirty="0" smtClean="0">
          <a:solidFill>
            <a:schemeClr val="tx1"/>
          </a:solidFill>
          <a:effectLst/>
          <a:latin typeface="Heebo" pitchFamily="2" charset="-79"/>
          <a:ea typeface="Open Sans Light" panose="020B0306030504020204" pitchFamily="34" charset="0"/>
          <a:cs typeface="Open Sans Light" charset="0"/>
        </a:defRPr>
      </a:lvl1pPr>
      <a:lvl2pPr marL="685663" indent="-228555" algn="l" defTabSz="914217" rtl="0" eaLnBrk="1" latinLnBrk="0" hangingPunct="1">
        <a:lnSpc>
          <a:spcPct val="90000"/>
        </a:lnSpc>
        <a:spcBef>
          <a:spcPts val="500"/>
        </a:spcBef>
        <a:buFont typeface="Arial" panose="020B0604020202020204" pitchFamily="34" charset="0"/>
        <a:buChar char="•"/>
        <a:defRPr lang="en-US" sz="1800" b="0" i="0" kern="1200" spc="-15" baseline="0" dirty="0" smtClean="0">
          <a:solidFill>
            <a:schemeClr val="tx1"/>
          </a:solidFill>
          <a:effectLst/>
          <a:latin typeface="Heebo" pitchFamily="2" charset="-79"/>
          <a:ea typeface="Open Sans Light" panose="020B0306030504020204" pitchFamily="34" charset="0"/>
          <a:cs typeface="Open Sans Light" charset="0"/>
        </a:defRPr>
      </a:lvl2pPr>
      <a:lvl3pPr marL="1142772" indent="-228555" algn="l" defTabSz="914217" rtl="0" eaLnBrk="1" latinLnBrk="0" hangingPunct="1">
        <a:lnSpc>
          <a:spcPct val="90000"/>
        </a:lnSpc>
        <a:spcBef>
          <a:spcPts val="500"/>
        </a:spcBef>
        <a:buFont typeface="Arial" panose="020B0604020202020204" pitchFamily="34" charset="0"/>
        <a:buChar char="•"/>
        <a:defRPr lang="en-US" sz="1600" b="0" i="0" kern="1200" spc="-15" baseline="0" dirty="0" smtClean="0">
          <a:solidFill>
            <a:schemeClr val="tx1"/>
          </a:solidFill>
          <a:effectLst/>
          <a:latin typeface="Heebo" pitchFamily="2" charset="-79"/>
          <a:ea typeface="Open Sans Light" panose="020B0306030504020204" pitchFamily="34" charset="0"/>
          <a:cs typeface="Open Sans Light" charset="0"/>
        </a:defRPr>
      </a:lvl3pPr>
      <a:lvl4pPr marL="1599880" indent="-228555" algn="l" defTabSz="914217" rtl="0" eaLnBrk="1" latinLnBrk="0" hangingPunct="1">
        <a:lnSpc>
          <a:spcPct val="90000"/>
        </a:lnSpc>
        <a:spcBef>
          <a:spcPts val="500"/>
        </a:spcBef>
        <a:buFont typeface="Arial" panose="020B0604020202020204" pitchFamily="34" charset="0"/>
        <a:buChar char="•"/>
        <a:defRPr lang="en-US" sz="1400" b="0" i="0" kern="1200" spc="-15" baseline="0" dirty="0" smtClean="0">
          <a:solidFill>
            <a:schemeClr val="tx1"/>
          </a:solidFill>
          <a:effectLst/>
          <a:latin typeface="Heebo" pitchFamily="2" charset="-79"/>
          <a:ea typeface="Open Sans Light" panose="020B0306030504020204" pitchFamily="34" charset="0"/>
          <a:cs typeface="Open Sans Light" charset="0"/>
        </a:defRPr>
      </a:lvl4pPr>
      <a:lvl5pPr marL="2056989" indent="-228555" algn="l" defTabSz="914217" rtl="0" eaLnBrk="1" latinLnBrk="0" hangingPunct="1">
        <a:lnSpc>
          <a:spcPct val="90000"/>
        </a:lnSpc>
        <a:spcBef>
          <a:spcPts val="500"/>
        </a:spcBef>
        <a:buFont typeface="Arial" panose="020B0604020202020204" pitchFamily="34" charset="0"/>
        <a:buChar char="•"/>
        <a:defRPr lang="en-US" sz="1400" b="0" i="0" kern="1200" spc="-15" baseline="0" dirty="0">
          <a:solidFill>
            <a:schemeClr val="tx1"/>
          </a:solidFill>
          <a:effectLst/>
          <a:latin typeface="Heebo" pitchFamily="2" charset="-79"/>
          <a:ea typeface="Open Sans Light" panose="020B0306030504020204" pitchFamily="34" charset="0"/>
          <a:cs typeface="Open Sans Light" charset="0"/>
        </a:defRPr>
      </a:lvl5pPr>
      <a:lvl6pPr marL="2514097"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958">
          <p15:clr>
            <a:srgbClr val="A4A3A4"/>
          </p15:clr>
        </p15:guide>
        <p15:guide id="2" orient="horz" pos="480">
          <p15:clr>
            <a:srgbClr val="A4A3A4"/>
          </p15:clr>
        </p15:guide>
        <p15:guide id="3" pos="14398">
          <p15:clr>
            <a:srgbClr val="A4A3A4"/>
          </p15:clr>
        </p15:guide>
        <p15:guide id="5" orient="horz" pos="4320">
          <p15:clr>
            <a:srgbClr val="A4A3A4"/>
          </p15:clr>
        </p15:guide>
        <p15:guide id="6" orient="horz" pos="7997">
          <p15:clr>
            <a:srgbClr val="A4A3A4"/>
          </p15:clr>
        </p15:guide>
        <p15:guide id="7" pos="7678">
          <p15:clr>
            <a:srgbClr val="A4A3A4"/>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BBCCF403-77F5-E64B-B3A1-43CAED52C50B}"/>
              </a:ext>
            </a:extLst>
          </p:cNvPr>
          <p:cNvSpPr/>
          <p:nvPr userDrawn="1"/>
        </p:nvSpPr>
        <p:spPr>
          <a:xfrm>
            <a:off x="11154250" y="381000"/>
            <a:ext cx="277139" cy="27706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0" i="0" dirty="0">
              <a:latin typeface="Lato Light" panose="020F0502020204030203" pitchFamily="34" charset="0"/>
            </a:endParaRPr>
          </a:p>
        </p:txBody>
      </p:sp>
      <p:sp>
        <p:nvSpPr>
          <p:cNvPr id="2" name="Title Placeholder 1"/>
          <p:cNvSpPr>
            <a:spLocks noGrp="1"/>
          </p:cNvSpPr>
          <p:nvPr>
            <p:ph type="title"/>
          </p:nvPr>
        </p:nvSpPr>
        <p:spPr>
          <a:xfrm>
            <a:off x="838201" y="365126"/>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a:extLst>
              <a:ext uri="{FF2B5EF4-FFF2-40B4-BE49-F238E27FC236}">
                <a16:creationId xmlns:a16="http://schemas.microsoft.com/office/drawing/2014/main" id="{F4AFA0A0-434E-E340-A675-5E45B45DDFED}"/>
              </a:ext>
            </a:extLst>
          </p:cNvPr>
          <p:cNvSpPr txBox="1"/>
          <p:nvPr userDrawn="1"/>
        </p:nvSpPr>
        <p:spPr>
          <a:xfrm>
            <a:off x="11217478" y="442590"/>
            <a:ext cx="150683" cy="153888"/>
          </a:xfrm>
          <a:prstGeom prst="rect">
            <a:avLst/>
          </a:prstGeom>
          <a:noFill/>
        </p:spPr>
        <p:txBody>
          <a:bodyPr wrap="none" lIns="0" tIns="0" rIns="0" bIns="0" rtlCol="0" anchor="ctr">
            <a:spAutoFit/>
          </a:bodyPr>
          <a:lstStyle/>
          <a:p>
            <a:pPr algn="ctr"/>
            <a:fld id="{C2130A1F-96FE-9345-9E91-FD9BE4197128}" type="slidenum">
              <a:rPr lang="en-US" sz="1000" b="0" i="0" spc="0" smtClean="0">
                <a:solidFill>
                  <a:schemeClr val="bg1"/>
                </a:solidFill>
                <a:latin typeface="Poppins Medium" pitchFamily="2" charset="77"/>
                <a:cs typeface="Poppins Medium" pitchFamily="2" charset="77"/>
              </a:rPr>
              <a:pPr algn="ctr"/>
              <a:t>‹#›</a:t>
            </a:fld>
            <a:endParaRPr lang="en-US" sz="1400" b="0" i="0" spc="0" dirty="0">
              <a:solidFill>
                <a:schemeClr val="bg1"/>
              </a:solidFill>
              <a:latin typeface="Poppins Medium" pitchFamily="2" charset="77"/>
              <a:cs typeface="Poppins Medium" pitchFamily="2" charset="77"/>
            </a:endParaRPr>
          </a:p>
        </p:txBody>
      </p:sp>
    </p:spTree>
    <p:extLst>
      <p:ext uri="{BB962C8B-B14F-4D97-AF65-F5344CB8AC3E}">
        <p14:creationId xmlns:p14="http://schemas.microsoft.com/office/powerpoint/2010/main" val="1243463157"/>
      </p:ext>
    </p:extLst>
  </p:cSld>
  <p:clrMap bg1="lt1" tx1="dk1" bg2="lt2" tx2="dk2" accent1="accent1" accent2="accent2" accent3="accent3" accent4="accent4" accent5="accent5" accent6="accent6" hlink="hlink" folHlink="folHlink"/>
  <p:sldLayoutIdLst>
    <p:sldLayoutId id="2147483825" r:id="rId1"/>
  </p:sldLayoutIdLst>
  <p:hf hdr="0" ftr="0" dt="0"/>
  <p:txStyles>
    <p:titleStyle>
      <a:lvl1pPr algn="l" defTabSz="914172" rtl="0" eaLnBrk="1" latinLnBrk="0" hangingPunct="1">
        <a:lnSpc>
          <a:spcPct val="90000"/>
        </a:lnSpc>
        <a:spcBef>
          <a:spcPct val="0"/>
        </a:spcBef>
        <a:buNone/>
        <a:defRPr sz="3300" b="1" i="0" kern="1200">
          <a:solidFill>
            <a:schemeClr val="tx2"/>
          </a:solidFill>
          <a:latin typeface="Poppins" pitchFamily="2" charset="77"/>
          <a:ea typeface="+mj-ea"/>
          <a:cs typeface="+mj-cs"/>
        </a:defRPr>
      </a:lvl1pPr>
    </p:titleStyle>
    <p:bodyStyle>
      <a:lvl1pPr marL="0" indent="0" algn="l" defTabSz="914172" rtl="0" eaLnBrk="1" latinLnBrk="0" hangingPunct="1">
        <a:lnSpc>
          <a:spcPct val="90000"/>
        </a:lnSpc>
        <a:spcBef>
          <a:spcPts val="1000"/>
        </a:spcBef>
        <a:buFont typeface="Arial" panose="020B0604020202020204" pitchFamily="34" charset="0"/>
        <a:buNone/>
        <a:defRPr sz="2800" b="0" i="0" kern="1200">
          <a:solidFill>
            <a:schemeClr val="tx1"/>
          </a:solidFill>
          <a:latin typeface="Lato Light" panose="020F0502020204030203" pitchFamily="34" charset="0"/>
          <a:ea typeface="+mn-ea"/>
          <a:cs typeface="+mn-cs"/>
        </a:defRPr>
      </a:lvl1pPr>
      <a:lvl2pPr marL="457086" indent="0" algn="l" defTabSz="914172" rtl="0" eaLnBrk="1" latinLnBrk="0" hangingPunct="1">
        <a:lnSpc>
          <a:spcPct val="90000"/>
        </a:lnSpc>
        <a:spcBef>
          <a:spcPts val="500"/>
        </a:spcBef>
        <a:buFont typeface="Arial" panose="020B0604020202020204" pitchFamily="34" charset="0"/>
        <a:buNone/>
        <a:defRPr sz="2400" b="0" i="0" kern="1200">
          <a:solidFill>
            <a:schemeClr val="tx1"/>
          </a:solidFill>
          <a:latin typeface="Lato Light" panose="020F0502020204030203" pitchFamily="34" charset="0"/>
          <a:ea typeface="+mn-ea"/>
          <a:cs typeface="+mn-cs"/>
        </a:defRPr>
      </a:lvl2pPr>
      <a:lvl3pPr marL="914172" indent="0" algn="l" defTabSz="914172" rtl="0" eaLnBrk="1" latinLnBrk="0" hangingPunct="1">
        <a:lnSpc>
          <a:spcPct val="90000"/>
        </a:lnSpc>
        <a:spcBef>
          <a:spcPts val="500"/>
        </a:spcBef>
        <a:buFont typeface="Arial" panose="020B0604020202020204" pitchFamily="34" charset="0"/>
        <a:buNone/>
        <a:defRPr sz="2000" b="0" i="0" kern="1200">
          <a:solidFill>
            <a:schemeClr val="tx1"/>
          </a:solidFill>
          <a:latin typeface="Lato Light" panose="020F0502020204030203" pitchFamily="34" charset="0"/>
          <a:ea typeface="+mn-ea"/>
          <a:cs typeface="+mn-cs"/>
        </a:defRPr>
      </a:lvl3pPr>
      <a:lvl4pPr marL="1371257" indent="0" algn="l" defTabSz="914172" rtl="0" eaLnBrk="1" latinLnBrk="0" hangingPunct="1">
        <a:lnSpc>
          <a:spcPct val="90000"/>
        </a:lnSpc>
        <a:spcBef>
          <a:spcPts val="500"/>
        </a:spcBef>
        <a:buFont typeface="Arial" panose="020B0604020202020204" pitchFamily="34" charset="0"/>
        <a:buNone/>
        <a:defRPr sz="1800" b="0" i="0" kern="1200">
          <a:solidFill>
            <a:schemeClr val="tx1"/>
          </a:solidFill>
          <a:latin typeface="Lato Light" panose="020F0502020204030203" pitchFamily="34" charset="0"/>
          <a:ea typeface="+mn-ea"/>
          <a:cs typeface="+mn-cs"/>
        </a:defRPr>
      </a:lvl4pPr>
      <a:lvl5pPr marL="1828343" indent="0" algn="l" defTabSz="914172" rtl="0" eaLnBrk="1" latinLnBrk="0" hangingPunct="1">
        <a:lnSpc>
          <a:spcPct val="90000"/>
        </a:lnSpc>
        <a:spcBef>
          <a:spcPts val="500"/>
        </a:spcBef>
        <a:buFont typeface="Arial" panose="020B0604020202020204" pitchFamily="34" charset="0"/>
        <a:buNone/>
        <a:defRPr sz="1800" b="0" i="0" kern="1200">
          <a:solidFill>
            <a:schemeClr val="tx1"/>
          </a:solidFill>
          <a:latin typeface="Lato Light" panose="020F0502020204030203" pitchFamily="34" charset="0"/>
          <a:ea typeface="+mn-ea"/>
          <a:cs typeface="+mn-cs"/>
        </a:defRPr>
      </a:lvl5pPr>
      <a:lvl6pPr marL="2513972"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057"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143"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229"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172" rtl="0" eaLnBrk="1" latinLnBrk="0" hangingPunct="1">
        <a:defRPr sz="1800" kern="1200">
          <a:solidFill>
            <a:schemeClr val="tx1"/>
          </a:solidFill>
          <a:latin typeface="+mn-lt"/>
          <a:ea typeface="+mn-ea"/>
          <a:cs typeface="+mn-cs"/>
        </a:defRPr>
      </a:lvl1pPr>
      <a:lvl2pPr marL="457086" algn="l" defTabSz="914172" rtl="0" eaLnBrk="1" latinLnBrk="0" hangingPunct="1">
        <a:defRPr sz="1800" kern="1200">
          <a:solidFill>
            <a:schemeClr val="tx1"/>
          </a:solidFill>
          <a:latin typeface="+mn-lt"/>
          <a:ea typeface="+mn-ea"/>
          <a:cs typeface="+mn-cs"/>
        </a:defRPr>
      </a:lvl2pPr>
      <a:lvl3pPr marL="914172" algn="l" defTabSz="914172" rtl="0" eaLnBrk="1" latinLnBrk="0" hangingPunct="1">
        <a:defRPr sz="1800" kern="1200">
          <a:solidFill>
            <a:schemeClr val="tx1"/>
          </a:solidFill>
          <a:latin typeface="+mn-lt"/>
          <a:ea typeface="+mn-ea"/>
          <a:cs typeface="+mn-cs"/>
        </a:defRPr>
      </a:lvl3pPr>
      <a:lvl4pPr marL="1371257" algn="l" defTabSz="914172" rtl="0" eaLnBrk="1" latinLnBrk="0" hangingPunct="1">
        <a:defRPr sz="1800" kern="1200">
          <a:solidFill>
            <a:schemeClr val="tx1"/>
          </a:solidFill>
          <a:latin typeface="+mn-lt"/>
          <a:ea typeface="+mn-ea"/>
          <a:cs typeface="+mn-cs"/>
        </a:defRPr>
      </a:lvl4pPr>
      <a:lvl5pPr marL="1828343" algn="l" defTabSz="914172" rtl="0" eaLnBrk="1" latinLnBrk="0" hangingPunct="1">
        <a:defRPr sz="1800" kern="1200">
          <a:solidFill>
            <a:schemeClr val="tx1"/>
          </a:solidFill>
          <a:latin typeface="+mn-lt"/>
          <a:ea typeface="+mn-ea"/>
          <a:cs typeface="+mn-cs"/>
        </a:defRPr>
      </a:lvl5pPr>
      <a:lvl6pPr marL="2285429" algn="l" defTabSz="914172" rtl="0" eaLnBrk="1" latinLnBrk="0" hangingPunct="1">
        <a:defRPr sz="1800" kern="1200">
          <a:solidFill>
            <a:schemeClr val="tx1"/>
          </a:solidFill>
          <a:latin typeface="+mn-lt"/>
          <a:ea typeface="+mn-ea"/>
          <a:cs typeface="+mn-cs"/>
        </a:defRPr>
      </a:lvl6pPr>
      <a:lvl7pPr marL="2742514" algn="l" defTabSz="914172" rtl="0" eaLnBrk="1" latinLnBrk="0" hangingPunct="1">
        <a:defRPr sz="1800" kern="1200">
          <a:solidFill>
            <a:schemeClr val="tx1"/>
          </a:solidFill>
          <a:latin typeface="+mn-lt"/>
          <a:ea typeface="+mn-ea"/>
          <a:cs typeface="+mn-cs"/>
        </a:defRPr>
      </a:lvl7pPr>
      <a:lvl8pPr marL="3199600" algn="l" defTabSz="914172" rtl="0" eaLnBrk="1" latinLnBrk="0" hangingPunct="1">
        <a:defRPr sz="1800" kern="1200">
          <a:solidFill>
            <a:schemeClr val="tx1"/>
          </a:solidFill>
          <a:latin typeface="+mn-lt"/>
          <a:ea typeface="+mn-ea"/>
          <a:cs typeface="+mn-cs"/>
        </a:defRPr>
      </a:lvl8pPr>
      <a:lvl9pPr marL="3656686" algn="l" defTabSz="91417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9.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57.xm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4.wdp"/><Relationship Id="rId2" Type="http://schemas.openxmlformats.org/officeDocument/2006/relationships/image" Target="../media/image18.png"/><Relationship Id="rId1" Type="http://schemas.openxmlformats.org/officeDocument/2006/relationships/slideLayout" Target="../slideLayouts/slideLayout61.xml"/><Relationship Id="rId6" Type="http://schemas.openxmlformats.org/officeDocument/2006/relationships/image" Target="../media/image20.png"/><Relationship Id="rId5" Type="http://schemas.microsoft.com/office/2007/relationships/hdphoto" Target="../media/hdphoto3.wdp"/><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1.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2.png"/><Relationship Id="rId1" Type="http://schemas.openxmlformats.org/officeDocument/2006/relationships/slideLayout" Target="../slideLayouts/slideLayout61.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26.png"/><Relationship Id="rId5" Type="http://schemas.openxmlformats.org/officeDocument/2006/relationships/image" Target="../media/image23.pn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3.png"/><Relationship Id="rId1" Type="http://schemas.openxmlformats.org/officeDocument/2006/relationships/slideLayout" Target="../slideLayouts/slideLayout41.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3.png"/><Relationship Id="rId1" Type="http://schemas.openxmlformats.org/officeDocument/2006/relationships/slideLayout" Target="../slideLayouts/slideLayout41.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3.png"/><Relationship Id="rId2" Type="http://schemas.openxmlformats.org/officeDocument/2006/relationships/image" Target="../media/image23.png"/><Relationship Id="rId1" Type="http://schemas.openxmlformats.org/officeDocument/2006/relationships/slideLayout" Target="../slideLayouts/slideLayout41.xml"/><Relationship Id="rId6" Type="http://schemas.microsoft.com/office/2007/relationships/hdphoto" Target="../media/hdphoto6.wdp"/><Relationship Id="rId5" Type="http://schemas.openxmlformats.org/officeDocument/2006/relationships/image" Target="../media/image32.png"/><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4.png"/><Relationship Id="rId7" Type="http://schemas.openxmlformats.org/officeDocument/2006/relationships/image" Target="../media/image33.png"/><Relationship Id="rId2" Type="http://schemas.openxmlformats.org/officeDocument/2006/relationships/image" Target="../media/image23.png"/><Relationship Id="rId1" Type="http://schemas.openxmlformats.org/officeDocument/2006/relationships/slideLayout" Target="../slideLayouts/slideLayout41.xml"/><Relationship Id="rId6" Type="http://schemas.microsoft.com/office/2007/relationships/hdphoto" Target="../media/hdphoto7.wdp"/><Relationship Id="rId5" Type="http://schemas.openxmlformats.org/officeDocument/2006/relationships/image" Target="../media/image36.png"/><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g"/><Relationship Id="rId1" Type="http://schemas.openxmlformats.org/officeDocument/2006/relationships/slideLayout" Target="../slideLayouts/slideLayout61.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40.png"/><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0.png"/><Relationship Id="rId1" Type="http://schemas.openxmlformats.org/officeDocument/2006/relationships/slideLayout" Target="../slideLayouts/slideLayout41.xml"/></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4.jp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coolors.co/contrast-checker/" TargetMode="External"/><Relationship Id="rId2" Type="http://schemas.openxmlformats.org/officeDocument/2006/relationships/image" Target="../media/image40.png"/><Relationship Id="rId1" Type="http://schemas.openxmlformats.org/officeDocument/2006/relationships/slideLayout" Target="../slideLayouts/slideLayout41.xml"/><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xml"/><Relationship Id="rId1" Type="http://schemas.openxmlformats.org/officeDocument/2006/relationships/slideLayout" Target="../slideLayouts/slideLayout52.xml"/><Relationship Id="rId5" Type="http://schemas.openxmlformats.org/officeDocument/2006/relationships/hyperlink" Target="https://www.lm.gov.lv/lv/labas-prakses-piemeri-2" TargetMode="External"/><Relationship Id="rId4" Type="http://schemas.openxmlformats.org/officeDocument/2006/relationships/image" Target="../media/image48.png"/></Relationships>
</file>

<file path=ppt/slides/_rels/slide3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g"/><Relationship Id="rId1" Type="http://schemas.openxmlformats.org/officeDocument/2006/relationships/slideLayout" Target="../slideLayouts/slideLayout57.xml"/><Relationship Id="rId5" Type="http://schemas.openxmlformats.org/officeDocument/2006/relationships/image" Target="../media/image33.png"/><Relationship Id="rId4" Type="http://schemas.openxmlformats.org/officeDocument/2006/relationships/image" Target="../media/image52.jpg"/></Relationships>
</file>

<file path=ppt/slides/_rels/slide3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png"/><Relationship Id="rId1" Type="http://schemas.openxmlformats.org/officeDocument/2006/relationships/slideLayout" Target="../slideLayouts/slideLayout5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2.xml"/><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8" Type="http://schemas.openxmlformats.org/officeDocument/2006/relationships/hyperlink" Target="https://coolors.co/contrast-checker/13225b-f2f2f2" TargetMode="External"/><Relationship Id="rId3" Type="http://schemas.openxmlformats.org/officeDocument/2006/relationships/hyperlink" Target="https://www.varam.gov.lv/lv/timeklvietnu-pieklustamibas-vadlinijas" TargetMode="External"/><Relationship Id="rId7" Type="http://schemas.openxmlformats.org/officeDocument/2006/relationships/hyperlink" Target="https://support.microsoft.com/en-us/office/view-live-transcription-in-microsoft-teams-meetings-dc1a8f23-2e20-4684-885e-2152e06a4a8b" TargetMode="External"/><Relationship Id="rId2" Type="http://schemas.openxmlformats.org/officeDocument/2006/relationships/image" Target="../media/image54.png"/><Relationship Id="rId1" Type="http://schemas.openxmlformats.org/officeDocument/2006/relationships/slideLayout" Target="../slideLayouts/slideLayout46.xml"/><Relationship Id="rId6" Type="http://schemas.openxmlformats.org/officeDocument/2006/relationships/hyperlink" Target="https://transcribe.tilde.com/" TargetMode="External"/><Relationship Id="rId5" Type="http://schemas.openxmlformats.org/officeDocument/2006/relationships/hyperlink" Target="https://www.lvs.lv/lv/products/152593" TargetMode="External"/><Relationship Id="rId4" Type="http://schemas.openxmlformats.org/officeDocument/2006/relationships/hyperlink" Target="https://www.w3.org/TR/WCAG21/" TargetMode="External"/><Relationship Id="rId9" Type="http://schemas.openxmlformats.org/officeDocument/2006/relationships/hyperlink" Target="https://www.qrcode-monkey.com/" TargetMode="External"/></Relationships>
</file>

<file path=ppt/slides/_rels/slide41.xml.rels><?xml version="1.0" encoding="UTF-8" standalone="yes"?>
<Relationships xmlns="http://schemas.openxmlformats.org/package/2006/relationships"><Relationship Id="rId8" Type="http://schemas.openxmlformats.org/officeDocument/2006/relationships/image" Target="../media/image57.png"/><Relationship Id="rId3" Type="http://schemas.microsoft.com/office/2007/relationships/hdphoto" Target="../media/hdphoto8.wdp"/><Relationship Id="rId7" Type="http://schemas.openxmlformats.org/officeDocument/2006/relationships/hyperlink" Target="mailto:Inese.Vilcane@lm.gov.lv" TargetMode="External"/><Relationship Id="rId2" Type="http://schemas.openxmlformats.org/officeDocument/2006/relationships/image" Target="../media/image55.png"/><Relationship Id="rId1" Type="http://schemas.openxmlformats.org/officeDocument/2006/relationships/slideLayout" Target="../slideLayouts/slideLayout50.xml"/><Relationship Id="rId6" Type="http://schemas.openxmlformats.org/officeDocument/2006/relationships/hyperlink" Target="mailto:Polina.rozkova@lm.gov.lv" TargetMode="External"/><Relationship Id="rId5" Type="http://schemas.openxmlformats.org/officeDocument/2006/relationships/hyperlink" Target="mailto:lm@lm.gov.lv" TargetMode="External"/><Relationship Id="rId4" Type="http://schemas.openxmlformats.org/officeDocument/2006/relationships/image" Target="../media/image56.png"/></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2" Type="http://schemas.openxmlformats.org/officeDocument/2006/relationships/hyperlink" Target="https://www.w3.org/WAI/standards-guidelines/wcag/" TargetMode="External"/><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4569C291-670A-4907-BE4C-BB39EF92954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03989" y="5561611"/>
            <a:ext cx="2295904" cy="1138984"/>
          </a:xfrm>
          <a:prstGeom prst="rect">
            <a:avLst/>
          </a:prstGeom>
        </p:spPr>
      </p:pic>
      <p:pic>
        <p:nvPicPr>
          <p:cNvPr id="5" name="Picture 5">
            <a:extLst>
              <a:ext uri="{FF2B5EF4-FFF2-40B4-BE49-F238E27FC236}">
                <a16:creationId xmlns:a16="http://schemas.microsoft.com/office/drawing/2014/main" id="{60E7D517-4CD4-443D-BA44-C97BF311DF3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520180" y="5624423"/>
            <a:ext cx="1100270" cy="962638"/>
          </a:xfrm>
          <a:prstGeom prst="rect">
            <a:avLst/>
          </a:prstGeom>
        </p:spPr>
      </p:pic>
      <p:pic>
        <p:nvPicPr>
          <p:cNvPr id="13" name="Attēls 12" descr="Futūristiskais attēls par digitālu pasauli un cilvēkiem ar dažāda veida traucējumiem">
            <a:extLst>
              <a:ext uri="{FF2B5EF4-FFF2-40B4-BE49-F238E27FC236}">
                <a16:creationId xmlns:a16="http://schemas.microsoft.com/office/drawing/2014/main" id="{EC0A5746-2792-47A8-8C13-EAE464BA1DD7}"/>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t="20888" b="5778"/>
          <a:stretch/>
        </p:blipFill>
        <p:spPr>
          <a:xfrm>
            <a:off x="0" y="0"/>
            <a:ext cx="12192000" cy="4172907"/>
          </a:xfrm>
          <a:prstGeom prst="rect">
            <a:avLst/>
          </a:prstGeom>
        </p:spPr>
      </p:pic>
      <p:sp>
        <p:nvSpPr>
          <p:cNvPr id="3" name="object 7">
            <a:extLst>
              <a:ext uri="{FF2B5EF4-FFF2-40B4-BE49-F238E27FC236}">
                <a16:creationId xmlns:a16="http://schemas.microsoft.com/office/drawing/2014/main" id="{4C3339D1-D5F9-43C3-9482-68602AC60FFB}"/>
              </a:ext>
            </a:extLst>
          </p:cNvPr>
          <p:cNvSpPr txBox="1"/>
          <p:nvPr/>
        </p:nvSpPr>
        <p:spPr>
          <a:xfrm>
            <a:off x="3826502" y="5072252"/>
            <a:ext cx="4538996" cy="552171"/>
          </a:xfrm>
          <a:prstGeom prst="rect">
            <a:avLst/>
          </a:prstGeom>
        </p:spPr>
        <p:txBody>
          <a:bodyPr vert="horz" wrap="square" lIns="0" tIns="13431" rIns="0" bIns="0" rtlCol="0">
            <a:spAutoFit/>
          </a:bodyPr>
          <a:lstStyle/>
          <a:p>
            <a:pPr marL="13431" marR="0" lvl="0" indent="0" algn="ctr" defTabSz="914172" rtl="0" eaLnBrk="1" fontAlgn="auto" latinLnBrk="0" hangingPunct="1">
              <a:lnSpc>
                <a:spcPct val="100000"/>
              </a:lnSpc>
              <a:spcBef>
                <a:spcPts val="106"/>
              </a:spcBef>
              <a:spcAft>
                <a:spcPts val="0"/>
              </a:spcAft>
              <a:buClrTx/>
              <a:buSzTx/>
              <a:buFontTx/>
              <a:buNone/>
              <a:tabLst/>
              <a:defRPr/>
            </a:pPr>
            <a:r>
              <a:rPr kumimoji="0" lang="lv-LV" sz="3500" b="1" i="0" u="none" strike="noStrike" kern="1200" cap="none" spc="0" normalizeH="0" baseline="0" noProof="0" dirty="0">
                <a:ln>
                  <a:noFill/>
                </a:ln>
                <a:solidFill>
                  <a:srgbClr val="17375E"/>
                </a:solidFill>
                <a:effectLst/>
                <a:uLnTx/>
                <a:uFillTx/>
                <a:latin typeface="Arial" panose="020B0604020202020204" pitchFamily="34" charset="0"/>
                <a:ea typeface="Verdana" panose="020B0604030504040204" pitchFamily="34" charset="0"/>
                <a:cs typeface="Arial" panose="020B0604020202020204" pitchFamily="34" charset="0"/>
              </a:rPr>
              <a:t>LABĀ PRAKSE</a:t>
            </a:r>
            <a:endParaRPr kumimoji="0" sz="3500" b="1" i="0" u="none" strike="noStrike" kern="1200" cap="none" spc="0" normalizeH="0" baseline="0" noProof="0" dirty="0">
              <a:ln>
                <a:noFill/>
              </a:ln>
              <a:solidFill>
                <a:srgbClr val="17375E"/>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2" name="Virsraksts 1">
            <a:extLst>
              <a:ext uri="{FF2B5EF4-FFF2-40B4-BE49-F238E27FC236}">
                <a16:creationId xmlns:a16="http://schemas.microsoft.com/office/drawing/2014/main" id="{1D278A7C-7930-488D-A653-5A523946F61F}"/>
              </a:ext>
            </a:extLst>
          </p:cNvPr>
          <p:cNvSpPr>
            <a:spLocks noGrp="1"/>
          </p:cNvSpPr>
          <p:nvPr>
            <p:ph type="title" idx="4294967295"/>
          </p:nvPr>
        </p:nvSpPr>
        <p:spPr>
          <a:xfrm>
            <a:off x="1021938" y="4106627"/>
            <a:ext cx="10148124" cy="1325563"/>
          </a:xfrm>
        </p:spPr>
        <p:txBody>
          <a:bodyPr>
            <a:normAutofit fontScale="90000"/>
          </a:bodyPr>
          <a:lstStyle/>
          <a:p>
            <a:r>
              <a:rPr lang="lv-LV" sz="5200" b="1" i="0" dirty="0">
                <a:solidFill>
                  <a:srgbClr val="17375E"/>
                </a:solidFill>
                <a:effectLst/>
                <a:latin typeface="Arial" panose="020B0604020202020204" pitchFamily="34" charset="0"/>
                <a:ea typeface="Verdana" panose="020B0604030504040204" pitchFamily="34" charset="0"/>
                <a:cs typeface="Arial" panose="020B0604020202020204" pitchFamily="34" charset="0"/>
              </a:rPr>
              <a:t>INFORMĀCIJAS PIEKĻŪSTAMĪBA</a:t>
            </a:r>
            <a:endParaRPr lang="lv-LV" dirty="0"/>
          </a:p>
        </p:txBody>
      </p:sp>
    </p:spTree>
    <p:extLst>
      <p:ext uri="{BB962C8B-B14F-4D97-AF65-F5344CB8AC3E}">
        <p14:creationId xmlns:p14="http://schemas.microsoft.com/office/powerpoint/2010/main" val="20527407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4892D54-1C3E-4EBE-A767-E4E3F5C3B36D}"/>
              </a:ext>
            </a:extLst>
          </p:cNvPr>
          <p:cNvSpPr txBox="1"/>
          <p:nvPr/>
        </p:nvSpPr>
        <p:spPr>
          <a:xfrm>
            <a:off x="1814283" y="5931600"/>
            <a:ext cx="9124122" cy="769441"/>
          </a:xfrm>
          <a:prstGeom prst="rect">
            <a:avLst/>
          </a:prstGeom>
          <a:noFill/>
          <a:ln w="1270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2200" b="1" i="0" u="none" strike="noStrike" kern="1200" cap="none" spc="0" normalizeH="0" baseline="0" noProof="0" dirty="0">
                <a:ln>
                  <a:noFill/>
                </a:ln>
                <a:solidFill>
                  <a:srgbClr val="328016"/>
                </a:solidFill>
                <a:effectLst/>
                <a:uLnTx/>
                <a:uFillTx/>
                <a:latin typeface="Arial" panose="020B0604020202020204" pitchFamily="34" charset="0"/>
                <a:ea typeface="+mn-ea"/>
                <a:cs typeface="Arial" panose="020B0604020202020204" pitchFamily="34" charset="0"/>
              </a:rPr>
              <a:t>IETEIKUMS!!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Lai pārveidotu tekstu «</a:t>
            </a:r>
            <a:r>
              <a:rPr kumimoji="0" lang="lv-LV" sz="2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vieglā valodā</a:t>
            </a:r>
            <a:r>
              <a:rPr kumimoji="0" lang="lv-LV"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var izmantot </a:t>
            </a:r>
            <a:r>
              <a:rPr kumimoji="0" lang="lv-LV" sz="2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Chat GPT </a:t>
            </a:r>
          </a:p>
        </p:txBody>
      </p:sp>
      <p:sp>
        <p:nvSpPr>
          <p:cNvPr id="8" name="TextBox 7">
            <a:extLst>
              <a:ext uri="{FF2B5EF4-FFF2-40B4-BE49-F238E27FC236}">
                <a16:creationId xmlns:a16="http://schemas.microsoft.com/office/drawing/2014/main" id="{26E3D863-F9B1-4D52-B0A7-DE1C971D39AA}"/>
              </a:ext>
            </a:extLst>
          </p:cNvPr>
          <p:cNvSpPr txBox="1"/>
          <p:nvPr/>
        </p:nvSpPr>
        <p:spPr>
          <a:xfrm>
            <a:off x="6443229" y="5445632"/>
            <a:ext cx="5587359"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lv-LV"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Kā izskatās teksts vieglā valodā </a:t>
            </a:r>
          </a:p>
        </p:txBody>
      </p:sp>
      <p:pic>
        <p:nvPicPr>
          <p:cNvPr id="9" name="Attēls 8" descr="Aptaujas rezultāti vieglā valodā">
            <a:extLst>
              <a:ext uri="{FF2B5EF4-FFF2-40B4-BE49-F238E27FC236}">
                <a16:creationId xmlns:a16="http://schemas.microsoft.com/office/drawing/2014/main" id="{1698F205-6241-4BAE-914E-E08D652D088A}"/>
              </a:ext>
            </a:extLst>
          </p:cNvPr>
          <p:cNvPicPr>
            <a:picLocks noChangeAspect="1"/>
          </p:cNvPicPr>
          <p:nvPr/>
        </p:nvPicPr>
        <p:blipFill>
          <a:blip r:embed="rId2"/>
          <a:stretch>
            <a:fillRect/>
          </a:stretch>
        </p:blipFill>
        <p:spPr>
          <a:xfrm>
            <a:off x="6086701" y="1597293"/>
            <a:ext cx="5934588" cy="3847647"/>
          </a:xfrm>
          <a:prstGeom prst="rect">
            <a:avLst/>
          </a:prstGeom>
          <a:noFill/>
          <a:ln w="22225">
            <a:solidFill>
              <a:schemeClr val="accent1">
                <a:lumMod val="50000"/>
              </a:schemeClr>
            </a:solidFill>
          </a:ln>
        </p:spPr>
      </p:pic>
      <p:sp>
        <p:nvSpPr>
          <p:cNvPr id="3" name="TextBox 2">
            <a:extLst>
              <a:ext uri="{FF2B5EF4-FFF2-40B4-BE49-F238E27FC236}">
                <a16:creationId xmlns:a16="http://schemas.microsoft.com/office/drawing/2014/main" id="{BC3BDC99-CDD9-4D9B-9033-A647041FC54C}"/>
              </a:ext>
            </a:extLst>
          </p:cNvPr>
          <p:cNvSpPr txBox="1"/>
          <p:nvPr/>
        </p:nvSpPr>
        <p:spPr>
          <a:xfrm>
            <a:off x="170711" y="5444940"/>
            <a:ext cx="42672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Parastais teksts tīmekļa vietnē</a:t>
            </a:r>
          </a:p>
        </p:txBody>
      </p:sp>
      <p:pic>
        <p:nvPicPr>
          <p:cNvPr id="12" name="Attēls 11" descr="Aptaujas rezultātu dokuments">
            <a:extLst>
              <a:ext uri="{FF2B5EF4-FFF2-40B4-BE49-F238E27FC236}">
                <a16:creationId xmlns:a16="http://schemas.microsoft.com/office/drawing/2014/main" id="{8BFA0A1B-5873-4CB3-AD47-13D1AF8FAB13}"/>
              </a:ext>
            </a:extLst>
          </p:cNvPr>
          <p:cNvPicPr>
            <a:picLocks noChangeAspect="1"/>
          </p:cNvPicPr>
          <p:nvPr/>
        </p:nvPicPr>
        <p:blipFill>
          <a:blip r:embed="rId3"/>
          <a:stretch>
            <a:fillRect/>
          </a:stretch>
        </p:blipFill>
        <p:spPr>
          <a:xfrm>
            <a:off x="170710" y="227660"/>
            <a:ext cx="4535513" cy="5099952"/>
          </a:xfrm>
          <a:prstGeom prst="rect">
            <a:avLst/>
          </a:prstGeom>
          <a:ln w="22225">
            <a:solidFill>
              <a:schemeClr val="tx1"/>
            </a:solidFill>
          </a:ln>
        </p:spPr>
      </p:pic>
      <p:sp>
        <p:nvSpPr>
          <p:cNvPr id="14" name="Virsraksts 13">
            <a:extLst>
              <a:ext uri="{FF2B5EF4-FFF2-40B4-BE49-F238E27FC236}">
                <a16:creationId xmlns:a16="http://schemas.microsoft.com/office/drawing/2014/main" id="{6AA92C0A-1F6C-477B-9DA5-D82B47EB8AB7}"/>
              </a:ext>
            </a:extLst>
          </p:cNvPr>
          <p:cNvSpPr>
            <a:spLocks noGrp="1"/>
          </p:cNvSpPr>
          <p:nvPr>
            <p:ph type="title"/>
          </p:nvPr>
        </p:nvSpPr>
        <p:spPr>
          <a:xfrm>
            <a:off x="3028292" y="248401"/>
            <a:ext cx="8992997" cy="1046898"/>
          </a:xfrm>
        </p:spPr>
        <p:txBody>
          <a:bodyPr/>
          <a:lstStyle/>
          <a:p>
            <a:pPr algn="r">
              <a:lnSpc>
                <a:spcPct val="120000"/>
              </a:lnSpc>
            </a:pPr>
            <a:r>
              <a:rPr lang="lv-LV" b="1" dirty="0">
                <a:solidFill>
                  <a:srgbClr val="00404E"/>
                </a:solidFill>
                <a:latin typeface="Arial" panose="020B0604020202020204" pitchFamily="34" charset="0"/>
                <a:cs typeface="Arial" panose="020B0604020202020204" pitchFamily="34" charset="0"/>
              </a:rPr>
              <a:t>Sadaļa vai ziņa vieglā valodā</a:t>
            </a:r>
          </a:p>
        </p:txBody>
      </p:sp>
    </p:spTree>
    <p:extLst>
      <p:ext uri="{BB962C8B-B14F-4D97-AF65-F5344CB8AC3E}">
        <p14:creationId xmlns:p14="http://schemas.microsoft.com/office/powerpoint/2010/main" val="2140894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Attēls 22" descr="Sadaļas par ēkas fizisku piekļūstamību piemērs">
            <a:extLst>
              <a:ext uri="{FF2B5EF4-FFF2-40B4-BE49-F238E27FC236}">
                <a16:creationId xmlns:a16="http://schemas.microsoft.com/office/drawing/2014/main" id="{265BB677-2354-4FF6-B9E4-547DF7E981DD}"/>
              </a:ext>
            </a:extLst>
          </p:cNvPr>
          <p:cNvPicPr>
            <a:picLocks noChangeAspect="1"/>
          </p:cNvPicPr>
          <p:nvPr/>
        </p:nvPicPr>
        <p:blipFill>
          <a:blip r:embed="rId2"/>
          <a:stretch>
            <a:fillRect/>
          </a:stretch>
        </p:blipFill>
        <p:spPr>
          <a:xfrm>
            <a:off x="6515623" y="629728"/>
            <a:ext cx="5532613" cy="5872004"/>
          </a:xfrm>
          <a:prstGeom prst="rect">
            <a:avLst/>
          </a:prstGeom>
          <a:ln w="19050">
            <a:solidFill>
              <a:schemeClr val="accent1">
                <a:lumMod val="50000"/>
              </a:schemeClr>
            </a:solidFill>
          </a:ln>
        </p:spPr>
      </p:pic>
      <p:sp>
        <p:nvSpPr>
          <p:cNvPr id="20" name="Teksta vietturis 19">
            <a:extLst>
              <a:ext uri="{FF2B5EF4-FFF2-40B4-BE49-F238E27FC236}">
                <a16:creationId xmlns:a16="http://schemas.microsoft.com/office/drawing/2014/main" id="{AEF09344-910D-4A6C-8792-5FC74DCED6EB}"/>
              </a:ext>
            </a:extLst>
          </p:cNvPr>
          <p:cNvSpPr>
            <a:spLocks noGrp="1"/>
          </p:cNvSpPr>
          <p:nvPr>
            <p:ph type="body" sz="half" idx="2"/>
          </p:nvPr>
        </p:nvSpPr>
        <p:spPr>
          <a:xfrm>
            <a:off x="143764" y="1699197"/>
            <a:ext cx="6371860" cy="4171436"/>
          </a:xfrm>
        </p:spPr>
        <p:txBody>
          <a:bodyPr>
            <a:noAutofit/>
          </a:bodyPr>
          <a:lstStyle/>
          <a:p>
            <a:pPr marL="285750" indent="-285750">
              <a:lnSpc>
                <a:spcPct val="120000"/>
              </a:lnSpc>
              <a:spcBef>
                <a:spcPts val="0"/>
              </a:spcBef>
              <a:spcAft>
                <a:spcPts val="0"/>
              </a:spcAft>
              <a:buClr>
                <a:schemeClr val="tx2"/>
              </a:buClr>
              <a:buFont typeface="Arial" panose="020B0604020202020204" pitchFamily="34" charset="0"/>
              <a:buChar char="•"/>
            </a:pPr>
            <a:r>
              <a:rPr lang="lv-LV" sz="2300" dirty="0">
                <a:solidFill>
                  <a:schemeClr val="tx2">
                    <a:lumMod val="50000"/>
                  </a:schemeClr>
                </a:solidFill>
                <a:latin typeface="Arial" panose="020B0604020202020204" pitchFamily="34" charset="0"/>
                <a:ea typeface="Verdana" panose="020B0604030504040204" pitchFamily="34" charset="0"/>
                <a:cs typeface="Arial" panose="020B0604020202020204" pitchFamily="34" charset="0"/>
              </a:rPr>
              <a:t>Izveidojiet sadaļu par ēkas/ filiāļu un pakalpojumu piekļūstamību</a:t>
            </a:r>
          </a:p>
          <a:p>
            <a:pPr marL="285750" indent="-285750">
              <a:lnSpc>
                <a:spcPct val="120000"/>
              </a:lnSpc>
              <a:spcBef>
                <a:spcPts val="0"/>
              </a:spcBef>
              <a:spcAft>
                <a:spcPts val="0"/>
              </a:spcAft>
              <a:buClr>
                <a:schemeClr val="tx2"/>
              </a:buClr>
              <a:buFont typeface="Arial" panose="020B0604020202020204" pitchFamily="34" charset="0"/>
              <a:buChar char="•"/>
            </a:pPr>
            <a:r>
              <a:rPr lang="lv-LV" sz="2300" dirty="0">
                <a:solidFill>
                  <a:schemeClr val="tx2">
                    <a:lumMod val="50000"/>
                  </a:schemeClr>
                </a:solidFill>
                <a:latin typeface="Arial" panose="020B0604020202020204" pitchFamily="34" charset="0"/>
                <a:ea typeface="Verdana" panose="020B0604030504040204" pitchFamily="34" charset="0"/>
                <a:cs typeface="Arial" panose="020B0604020202020204" pitchFamily="34" charset="0"/>
              </a:rPr>
              <a:t>Ievietojiet tīmeklī attēlus/ fotofiksācijas</a:t>
            </a:r>
          </a:p>
          <a:p>
            <a:pPr marL="285750" indent="-285750">
              <a:lnSpc>
                <a:spcPct val="120000"/>
              </a:lnSpc>
              <a:spcBef>
                <a:spcPts val="0"/>
              </a:spcBef>
              <a:spcAft>
                <a:spcPts val="0"/>
              </a:spcAft>
              <a:buClr>
                <a:schemeClr val="tx2"/>
              </a:buClr>
              <a:buFont typeface="Arial" panose="020B0604020202020204" pitchFamily="34" charset="0"/>
              <a:buChar char="•"/>
            </a:pPr>
            <a:r>
              <a:rPr lang="lv-LV" sz="2300" dirty="0">
                <a:solidFill>
                  <a:schemeClr val="tx2">
                    <a:lumMod val="50000"/>
                  </a:schemeClr>
                </a:solidFill>
                <a:latin typeface="Arial" panose="020B0604020202020204" pitchFamily="34" charset="0"/>
                <a:ea typeface="Verdana" panose="020B0604030504040204" pitchFamily="34" charset="0"/>
                <a:cs typeface="Arial" panose="020B0604020202020204" pitchFamily="34" charset="0"/>
              </a:rPr>
              <a:t>Izveidojiet aprakstu par ēkas / filiāļu un pakalpojumu vides un informācijas piekļūstamību*</a:t>
            </a:r>
          </a:p>
          <a:p>
            <a:pPr marL="285750" indent="-285750">
              <a:lnSpc>
                <a:spcPct val="120000"/>
              </a:lnSpc>
              <a:spcBef>
                <a:spcPts val="0"/>
              </a:spcBef>
              <a:spcAft>
                <a:spcPts val="0"/>
              </a:spcAft>
              <a:buClr>
                <a:schemeClr val="tx2"/>
              </a:buClr>
              <a:buFont typeface="Arial" panose="020B0604020202020204" pitchFamily="34" charset="0"/>
              <a:buChar char="•"/>
            </a:pPr>
            <a:endParaRPr lang="lv-LV" sz="2300" dirty="0">
              <a:solidFill>
                <a:schemeClr val="tx2">
                  <a:lumMod val="50000"/>
                </a:schemeClr>
              </a:solidFill>
              <a:latin typeface="Arial" panose="020B0604020202020204" pitchFamily="34" charset="0"/>
              <a:ea typeface="Verdana" panose="020B0604030504040204" pitchFamily="34" charset="0"/>
              <a:cs typeface="Arial" panose="020B0604020202020204" pitchFamily="34" charset="0"/>
            </a:endParaRPr>
          </a:p>
          <a:p>
            <a:pPr marL="355600" indent="-174625">
              <a:lnSpc>
                <a:spcPct val="120000"/>
              </a:lnSpc>
              <a:spcBef>
                <a:spcPts val="0"/>
              </a:spcBef>
              <a:spcAft>
                <a:spcPts val="0"/>
              </a:spcAft>
              <a:buClr>
                <a:schemeClr val="tx2"/>
              </a:buClr>
            </a:pPr>
            <a:r>
              <a:rPr lang="lv-LV" sz="2300" dirty="0">
                <a:solidFill>
                  <a:schemeClr val="tx2">
                    <a:lumMod val="50000"/>
                  </a:schemeClr>
                </a:solidFill>
                <a:latin typeface="Arial" panose="020B0604020202020204" pitchFamily="34" charset="0"/>
                <a:ea typeface="Verdana" panose="020B0604030504040204" pitchFamily="34" charset="0"/>
                <a:cs typeface="Arial" panose="020B0604020202020204" pitchFamily="34" charset="0"/>
              </a:rPr>
              <a:t>* Informāciju par piekļūstamību var veidot grupējot pēc telpu un informācijas elementiem (piem. autostāvvieta, kāpnes, lifts u.c.) vai pēc funkcionālo traucējumu veida</a:t>
            </a:r>
          </a:p>
        </p:txBody>
      </p:sp>
      <p:sp>
        <p:nvSpPr>
          <p:cNvPr id="2" name="Virsraksts 1">
            <a:extLst>
              <a:ext uri="{FF2B5EF4-FFF2-40B4-BE49-F238E27FC236}">
                <a16:creationId xmlns:a16="http://schemas.microsoft.com/office/drawing/2014/main" id="{2E840CA3-F8B5-4581-831E-5349F896754F}"/>
              </a:ext>
            </a:extLst>
          </p:cNvPr>
          <p:cNvSpPr>
            <a:spLocks noGrp="1"/>
          </p:cNvSpPr>
          <p:nvPr>
            <p:ph type="title"/>
          </p:nvPr>
        </p:nvSpPr>
        <p:spPr>
          <a:xfrm>
            <a:off x="413656" y="0"/>
            <a:ext cx="5188857" cy="1794088"/>
          </a:xfrm>
          <a:solidFill>
            <a:schemeClr val="bg1"/>
          </a:solidFill>
        </p:spPr>
        <p:txBody>
          <a:bodyPr>
            <a:normAutofit/>
          </a:bodyPr>
          <a:lstStyle/>
          <a:p>
            <a:pPr>
              <a:lnSpc>
                <a:spcPct val="100000"/>
              </a:lnSpc>
              <a:spcBef>
                <a:spcPts val="600"/>
              </a:spcBef>
              <a:spcAft>
                <a:spcPts val="600"/>
              </a:spcAft>
            </a:pPr>
            <a:r>
              <a:rPr lang="lv-LV" sz="3500" b="1" dirty="0">
                <a:solidFill>
                  <a:schemeClr val="accent2">
                    <a:lumMod val="50000"/>
                  </a:schemeClr>
                </a:solidFill>
                <a:latin typeface="Arial" panose="020B0604020202020204" pitchFamily="34" charset="0"/>
                <a:ea typeface="Verdana" panose="020B0604030504040204" pitchFamily="34" charset="0"/>
                <a:cs typeface="Arial" panose="020B0604020202020204" pitchFamily="34" charset="0"/>
              </a:rPr>
              <a:t>Sadaļa Fiziskā</a:t>
            </a:r>
            <a:br>
              <a:rPr lang="lv-LV" sz="3500" b="1" dirty="0">
                <a:solidFill>
                  <a:schemeClr val="accent2">
                    <a:lumMod val="50000"/>
                  </a:schemeClr>
                </a:solidFill>
                <a:latin typeface="Arial" panose="020B0604020202020204" pitchFamily="34" charset="0"/>
                <a:ea typeface="Verdana" panose="020B0604030504040204" pitchFamily="34" charset="0"/>
                <a:cs typeface="Arial" panose="020B0604020202020204" pitchFamily="34" charset="0"/>
              </a:rPr>
            </a:br>
            <a:r>
              <a:rPr lang="lv-LV" sz="3500" b="1" dirty="0">
                <a:solidFill>
                  <a:schemeClr val="accent2">
                    <a:lumMod val="50000"/>
                  </a:schemeClr>
                </a:solidFill>
                <a:latin typeface="Arial" panose="020B0604020202020204" pitchFamily="34" charset="0"/>
                <a:ea typeface="Verdana" panose="020B0604030504040204" pitchFamily="34" charset="0"/>
                <a:cs typeface="Arial" panose="020B0604020202020204" pitchFamily="34" charset="0"/>
              </a:rPr>
              <a:t>PIEKĻŪSTAMĪBA</a:t>
            </a:r>
          </a:p>
        </p:txBody>
      </p:sp>
      <p:cxnSp>
        <p:nvCxnSpPr>
          <p:cNvPr id="6" name="Straight Connector 6">
            <a:extLst>
              <a:ext uri="{FF2B5EF4-FFF2-40B4-BE49-F238E27FC236}">
                <a16:creationId xmlns:a16="http://schemas.microsoft.com/office/drawing/2014/main" id="{C0FBB04B-D762-46A0-98F5-CA11468AC846}"/>
              </a:ext>
              <a:ext uri="{C183D7F6-B498-43B3-948B-1728B52AA6E4}">
                <adec:decorative xmlns:adec="http://schemas.microsoft.com/office/drawing/2017/decorative" val="1"/>
              </a:ext>
            </a:extLst>
          </p:cNvPr>
          <p:cNvCxnSpPr>
            <a:cxnSpLocks/>
          </p:cNvCxnSpPr>
          <p:nvPr/>
        </p:nvCxnSpPr>
        <p:spPr>
          <a:xfrm>
            <a:off x="535602" y="1586964"/>
            <a:ext cx="4176000" cy="0"/>
          </a:xfrm>
          <a:prstGeom prst="line">
            <a:avLst/>
          </a:prstGeom>
          <a:ln w="41275">
            <a:solidFill>
              <a:schemeClr val="accent2">
                <a:lumMod val="75000"/>
              </a:schemeClr>
            </a:solidFill>
          </a:ln>
          <a:effectLst>
            <a:outerShdw blurRad="50800" dist="12700" dir="5400000" algn="ctr" rotWithShape="0">
              <a:srgbClr val="000000">
                <a:alpha val="0"/>
              </a:srgbClr>
            </a:outerShdw>
          </a:effectLst>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604070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Google Shape;545;p48">
            <a:extLst>
              <a:ext uri="{FF2B5EF4-FFF2-40B4-BE49-F238E27FC236}">
                <a16:creationId xmlns:a16="http://schemas.microsoft.com/office/drawing/2014/main" id="{97E4E995-FB59-4091-8641-832D5D7EC697}"/>
              </a:ext>
            </a:extLst>
          </p:cNvPr>
          <p:cNvSpPr txBox="1">
            <a:spLocks/>
          </p:cNvSpPr>
          <p:nvPr/>
        </p:nvSpPr>
        <p:spPr>
          <a:xfrm>
            <a:off x="4670143" y="2563706"/>
            <a:ext cx="7298151" cy="2862308"/>
          </a:xfrm>
          <a:prstGeom prst="rect">
            <a:avLst/>
          </a:prstGeom>
        </p:spPr>
        <p:txBody>
          <a:bodyPr spcFirstLastPara="1" wrap="square" lIns="45713" tIns="45713" rIns="45713" bIns="45713" anchor="b" anchorCtr="0">
            <a:spAutoFit/>
          </a:bodyPr>
          <a:lstStyle>
            <a:lvl1pPr marL="457109" indent="-457109" algn="l" defTabSz="1828434" rtl="0" eaLnBrk="1" latinLnBrk="0" hangingPunct="1">
              <a:lnSpc>
                <a:spcPct val="90000"/>
              </a:lnSpc>
              <a:spcBef>
                <a:spcPts val="2000"/>
              </a:spcBef>
              <a:buFont typeface="Arial" panose="020B0604020202020204" pitchFamily="34" charset="0"/>
              <a:buChar char="•"/>
              <a:defRPr lang="en-US" sz="4400" b="0" i="0" kern="1200" spc="-30" baseline="0" dirty="0" smtClean="0">
                <a:solidFill>
                  <a:schemeClr val="tx1"/>
                </a:solidFill>
                <a:effectLst/>
                <a:latin typeface="Heebo" pitchFamily="2" charset="-79"/>
                <a:ea typeface="Open Sans Light" panose="020B0306030504020204" pitchFamily="34" charset="0"/>
                <a:cs typeface="Open Sans Light" charset="0"/>
              </a:defRPr>
            </a:lvl1pPr>
            <a:lvl2pPr marL="1371326" indent="-457109" algn="l" defTabSz="1828434" rtl="0" eaLnBrk="1" latinLnBrk="0" hangingPunct="1">
              <a:lnSpc>
                <a:spcPct val="90000"/>
              </a:lnSpc>
              <a:spcBef>
                <a:spcPts val="1000"/>
              </a:spcBef>
              <a:buFont typeface="Arial" panose="020B0604020202020204" pitchFamily="34" charset="0"/>
              <a:buChar char="•"/>
              <a:defRPr lang="en-US" sz="3600" b="0" i="0" kern="1200" spc="-30" baseline="0" dirty="0" smtClean="0">
                <a:solidFill>
                  <a:schemeClr val="tx1"/>
                </a:solidFill>
                <a:effectLst/>
                <a:latin typeface="Heebo" pitchFamily="2" charset="-79"/>
                <a:ea typeface="Open Sans Light" panose="020B0306030504020204" pitchFamily="34" charset="0"/>
                <a:cs typeface="Open Sans Light" charset="0"/>
              </a:defRPr>
            </a:lvl2pPr>
            <a:lvl3pPr marL="2285543" indent="-457109" algn="l" defTabSz="1828434" rtl="0" eaLnBrk="1" latinLnBrk="0" hangingPunct="1">
              <a:lnSpc>
                <a:spcPct val="90000"/>
              </a:lnSpc>
              <a:spcBef>
                <a:spcPts val="1000"/>
              </a:spcBef>
              <a:buFont typeface="Arial" panose="020B0604020202020204" pitchFamily="34" charset="0"/>
              <a:buChar char="•"/>
              <a:defRPr lang="en-US" sz="3200" b="0" i="0" kern="1200" spc="-30" baseline="0" dirty="0" smtClean="0">
                <a:solidFill>
                  <a:schemeClr val="tx1"/>
                </a:solidFill>
                <a:effectLst/>
                <a:latin typeface="Heebo" pitchFamily="2" charset="-79"/>
                <a:ea typeface="Open Sans Light" panose="020B0306030504020204" pitchFamily="34" charset="0"/>
                <a:cs typeface="Open Sans Light" charset="0"/>
              </a:defRPr>
            </a:lvl3pPr>
            <a:lvl4pPr marL="3199760" indent="-457109" algn="l" defTabSz="1828434" rtl="0" eaLnBrk="1" latinLnBrk="0" hangingPunct="1">
              <a:lnSpc>
                <a:spcPct val="90000"/>
              </a:lnSpc>
              <a:spcBef>
                <a:spcPts val="1000"/>
              </a:spcBef>
              <a:buFont typeface="Arial" panose="020B0604020202020204" pitchFamily="34" charset="0"/>
              <a:buChar char="•"/>
              <a:defRPr lang="en-US" sz="2800" b="0" i="0" kern="1200" spc="-30" baseline="0" dirty="0" smtClean="0">
                <a:solidFill>
                  <a:schemeClr val="tx1"/>
                </a:solidFill>
                <a:effectLst/>
                <a:latin typeface="Heebo" pitchFamily="2" charset="-79"/>
                <a:ea typeface="Open Sans Light" panose="020B0306030504020204" pitchFamily="34" charset="0"/>
                <a:cs typeface="Open Sans Light" charset="0"/>
              </a:defRPr>
            </a:lvl4pPr>
            <a:lvl5pPr marL="4113977" indent="-457109" algn="l" defTabSz="1828434" rtl="0" eaLnBrk="1" latinLnBrk="0" hangingPunct="1">
              <a:lnSpc>
                <a:spcPct val="90000"/>
              </a:lnSpc>
              <a:spcBef>
                <a:spcPts val="1000"/>
              </a:spcBef>
              <a:buFont typeface="Arial" panose="020B0604020202020204" pitchFamily="34" charset="0"/>
              <a:buChar char="•"/>
              <a:defRPr lang="en-US" sz="2800" b="0" i="0" kern="1200" spc="-30" baseline="0" dirty="0">
                <a:solidFill>
                  <a:schemeClr val="tx1"/>
                </a:solidFill>
                <a:effectLst/>
                <a:latin typeface="Heebo" pitchFamily="2" charset="-79"/>
                <a:ea typeface="Open Sans Light" panose="020B0306030504020204" pitchFamily="34" charset="0"/>
                <a:cs typeface="Open Sans Light"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defTabSz="457200">
              <a:lnSpc>
                <a:spcPct val="100000"/>
              </a:lnSpc>
              <a:spcBef>
                <a:spcPts val="0"/>
              </a:spcBef>
              <a:buNone/>
              <a:defRPr/>
            </a:pPr>
            <a:r>
              <a:rPr lang="lv-LV" sz="4500" spc="0" dirty="0">
                <a:solidFill>
                  <a:srgbClr val="00465B"/>
                </a:solidFill>
                <a:latin typeface="Arial" panose="020B0604020202020204" pitchFamily="34" charset="0"/>
                <a:ea typeface="Verdana" panose="020B0604030504040204" pitchFamily="34" charset="0"/>
                <a:cs typeface="Arial" panose="020B0604020202020204" pitchFamily="34" charset="0"/>
              </a:rPr>
              <a:t>Tīmekļa vietnē ir iespēja izvelēties vietnes pielāgojumus atbilstoši funkcionāliem traucējumiem</a:t>
            </a:r>
          </a:p>
        </p:txBody>
      </p:sp>
      <p:pic>
        <p:nvPicPr>
          <p:cNvPr id="8" name="Attēla vietturis 7" descr="tīmekļa vietnes piekļūstamības labās prakses piemērs">
            <a:extLst>
              <a:ext uri="{FF2B5EF4-FFF2-40B4-BE49-F238E27FC236}">
                <a16:creationId xmlns:a16="http://schemas.microsoft.com/office/drawing/2014/main" id="{096DD335-9928-4E3C-96F2-490FE019040E}"/>
              </a:ext>
            </a:extLst>
          </p:cNvPr>
          <p:cNvPicPr>
            <a:picLocks noGrp="1" noChangeAspect="1"/>
          </p:cNvPicPr>
          <p:nvPr>
            <p:ph type="pic" sz="quarter" idx="10"/>
          </p:nvPr>
        </p:nvPicPr>
        <p:blipFill rotWithShape="1">
          <a:blip r:embed="rId2" cstate="hqprint">
            <a:extLst>
              <a:ext uri="{28A0092B-C50C-407E-A947-70E740481C1C}">
                <a14:useLocalDpi xmlns:a14="http://schemas.microsoft.com/office/drawing/2010/main"/>
              </a:ext>
            </a:extLst>
          </a:blip>
          <a:srcRect/>
          <a:stretch/>
        </p:blipFill>
        <p:spPr>
          <a:xfrm>
            <a:off x="223706" y="40765"/>
            <a:ext cx="4089502" cy="6642088"/>
          </a:xfrm>
        </p:spPr>
      </p:pic>
      <p:pic>
        <p:nvPicPr>
          <p:cNvPr id="13" name="Attēls 12">
            <a:extLst>
              <a:ext uri="{FF2B5EF4-FFF2-40B4-BE49-F238E27FC236}">
                <a16:creationId xmlns:a16="http://schemas.microsoft.com/office/drawing/2014/main" id="{CE6DCFEE-BC1D-42CD-8891-9F3F7FA4E4D1}"/>
              </a:ext>
              <a:ext uri="{C183D7F6-B498-43B3-948B-1728B52AA6E4}">
                <adec:decorative xmlns:adec="http://schemas.microsoft.com/office/drawing/2017/decorative" val="1"/>
              </a:ext>
            </a:extLst>
          </p:cNvPr>
          <p:cNvPicPr>
            <a:picLocks noChangeAspect="1"/>
          </p:cNvPicPr>
          <p:nvPr/>
        </p:nvPicPr>
        <p:blipFill>
          <a:blip r:embed="rId3" cstate="email">
            <a:extLst>
              <a:ext uri="{BEBA8EAE-BF5A-486C-A8C5-ECC9F3942E4B}">
                <a14:imgProps xmlns:a14="http://schemas.microsoft.com/office/drawing/2010/main">
                  <a14:imgLayer r:embed="rId4">
                    <a14:imgEffect>
                      <a14:backgroundRemoval t="4712" b="96827" l="3000" r="94000">
                        <a14:foregroundMark x1="10222" y1="60000" x2="4111" y2="68942"/>
                        <a14:foregroundMark x1="4111" y1="68942" x2="6889" y2="73558"/>
                        <a14:foregroundMark x1="6889" y1="73558" x2="11333" y2="69712"/>
                        <a14:foregroundMark x1="11333" y1="69712" x2="11333" y2="59423"/>
                        <a14:foregroundMark x1="3333" y1="68462" x2="6000" y2="71827"/>
                        <a14:foregroundMark x1="84222" y1="10481" x2="94222" y2="4712"/>
                        <a14:foregroundMark x1="94222" y1="4712" x2="87000" y2="12308"/>
                        <a14:foregroundMark x1="19444" y1="89231" x2="21222" y2="93750"/>
                        <a14:foregroundMark x1="21222" y1="93750" x2="25000" y2="97404"/>
                        <a14:foregroundMark x1="25000" y1="97404" x2="27333" y2="92692"/>
                        <a14:foregroundMark x1="27333" y1="92692" x2="23000" y2="89038"/>
                        <a14:foregroundMark x1="23000" y1="89038" x2="21556" y2="89038"/>
                        <a14:foregroundMark x1="21111" y1="92308" x2="23444" y2="96827"/>
                        <a14:foregroundMark x1="23444" y1="96827" x2="25889" y2="95577"/>
                        <a14:foregroundMark x1="3111" y1="67981" x2="4222" y2="72308"/>
                      </a14:backgroundRemoval>
                    </a14:imgEffect>
                  </a14:imgLayer>
                </a14:imgProps>
              </a:ext>
              <a:ext uri="{28A0092B-C50C-407E-A947-70E740481C1C}">
                <a14:useLocalDpi xmlns:a14="http://schemas.microsoft.com/office/drawing/2010/main"/>
              </a:ext>
            </a:extLst>
          </a:blip>
          <a:stretch>
            <a:fillRect/>
          </a:stretch>
        </p:blipFill>
        <p:spPr>
          <a:xfrm>
            <a:off x="5651957" y="173476"/>
            <a:ext cx="888085" cy="1026232"/>
          </a:xfrm>
          <a:prstGeom prst="rect">
            <a:avLst/>
          </a:prstGeom>
        </p:spPr>
      </p:pic>
      <p:sp>
        <p:nvSpPr>
          <p:cNvPr id="2" name="Virsraksts 1">
            <a:extLst>
              <a:ext uri="{FF2B5EF4-FFF2-40B4-BE49-F238E27FC236}">
                <a16:creationId xmlns:a16="http://schemas.microsoft.com/office/drawing/2014/main" id="{1518F063-EBD1-4F0A-8DBC-858FF58D5339}"/>
              </a:ext>
            </a:extLst>
          </p:cNvPr>
          <p:cNvSpPr>
            <a:spLocks noGrp="1"/>
          </p:cNvSpPr>
          <p:nvPr>
            <p:ph type="title" idx="4294967295"/>
          </p:nvPr>
        </p:nvSpPr>
        <p:spPr>
          <a:xfrm>
            <a:off x="5999998" y="312758"/>
            <a:ext cx="5853340" cy="1325563"/>
          </a:xfrm>
        </p:spPr>
        <p:txBody>
          <a:bodyPr/>
          <a:lstStyle/>
          <a:p>
            <a:pPr algn="r">
              <a:lnSpc>
                <a:spcPct val="120000"/>
              </a:lnSpc>
              <a:spcBef>
                <a:spcPts val="300"/>
              </a:spcBef>
              <a:spcAft>
                <a:spcPts val="300"/>
              </a:spcAft>
            </a:pPr>
            <a:r>
              <a:rPr lang="lv-LV" sz="3400" dirty="0">
                <a:latin typeface="Arial" panose="020B0604020202020204" pitchFamily="34" charset="0"/>
                <a:ea typeface="+mn-ea"/>
                <a:cs typeface="Arial" panose="020B0604020202020204" pitchFamily="34" charset="0"/>
              </a:rPr>
              <a:t>TĪMEKĻA PIEKĻŪSTAMĪBA</a:t>
            </a:r>
            <a:br>
              <a:rPr lang="lv-LV" sz="3400" dirty="0">
                <a:latin typeface="Arial" panose="020B0604020202020204" pitchFamily="34" charset="0"/>
                <a:ea typeface="+mn-ea"/>
                <a:cs typeface="Arial" panose="020B0604020202020204" pitchFamily="34" charset="0"/>
              </a:rPr>
            </a:br>
            <a:r>
              <a:rPr lang="lv-LV" sz="2250" dirty="0">
                <a:solidFill>
                  <a:srgbClr val="008001"/>
                </a:solidFill>
                <a:latin typeface="Arial" panose="020B0604020202020204" pitchFamily="34" charset="0"/>
                <a:ea typeface="+mn-ea"/>
                <a:cs typeface="Arial" panose="020B0604020202020204" pitchFamily="34" charset="0"/>
              </a:rPr>
              <a:t>LABĀS PRAKSES PIEMĒRI</a:t>
            </a:r>
            <a:endParaRPr lang="lv-LV" dirty="0">
              <a:solidFill>
                <a:srgbClr val="00800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22774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A71C69B9-7B33-4E4F-A31F-46BA5E208A0D}"/>
              </a:ext>
              <a:ext uri="{C183D7F6-B498-43B3-948B-1728B52AA6E4}">
                <adec:decorative xmlns:adec="http://schemas.microsoft.com/office/drawing/2017/decorative" val="1"/>
              </a:ext>
            </a:extLst>
          </p:cNvPr>
          <p:cNvGrpSpPr/>
          <p:nvPr/>
        </p:nvGrpSpPr>
        <p:grpSpPr>
          <a:xfrm>
            <a:off x="3124060" y="1243654"/>
            <a:ext cx="5758495" cy="4422162"/>
            <a:chOff x="5324510" y="3320480"/>
            <a:chExt cx="12274965" cy="9595110"/>
          </a:xfrm>
        </p:grpSpPr>
        <p:sp>
          <p:nvSpPr>
            <p:cNvPr id="14" name="Freeform 13">
              <a:extLst>
                <a:ext uri="{FF2B5EF4-FFF2-40B4-BE49-F238E27FC236}">
                  <a16:creationId xmlns:a16="http://schemas.microsoft.com/office/drawing/2014/main" id="{6EAD50B9-520E-8D42-8C4F-8D63548D86CA}"/>
                </a:ext>
              </a:extLst>
            </p:cNvPr>
            <p:cNvSpPr>
              <a:spLocks noChangeArrowheads="1"/>
            </p:cNvSpPr>
            <p:nvPr/>
          </p:nvSpPr>
          <p:spPr bwMode="auto">
            <a:xfrm>
              <a:off x="5324510" y="3905812"/>
              <a:ext cx="12102627" cy="8298848"/>
            </a:xfrm>
            <a:custGeom>
              <a:avLst/>
              <a:gdLst>
                <a:gd name="connsiteX0" fmla="*/ 7792257 w 12726395"/>
                <a:gd name="connsiteY0" fmla="*/ 1259 h 8298849"/>
                <a:gd name="connsiteX1" fmla="*/ 8758606 w 12726395"/>
                <a:gd name="connsiteY1" fmla="*/ 479760 h 8298849"/>
                <a:gd name="connsiteX2" fmla="*/ 11281135 w 12726395"/>
                <a:gd name="connsiteY2" fmla="*/ 1705688 h 8298849"/>
                <a:gd name="connsiteX3" fmla="*/ 12146891 w 12726395"/>
                <a:gd name="connsiteY3" fmla="*/ 3976893 h 8298849"/>
                <a:gd name="connsiteX4" fmla="*/ 11943843 w 12726395"/>
                <a:gd name="connsiteY4" fmla="*/ 7695790 h 8298849"/>
                <a:gd name="connsiteX5" fmla="*/ 10305757 w 12726395"/>
                <a:gd name="connsiteY5" fmla="*/ 8257674 h 8298849"/>
                <a:gd name="connsiteX6" fmla="*/ 1305624 w 12726395"/>
                <a:gd name="connsiteY6" fmla="*/ 7089056 h 8298849"/>
                <a:gd name="connsiteX7" fmla="*/ 275436 w 12726395"/>
                <a:gd name="connsiteY7" fmla="*/ 4326980 h 8298849"/>
                <a:gd name="connsiteX8" fmla="*/ 2484050 w 12726395"/>
                <a:gd name="connsiteY8" fmla="*/ 1695721 h 8298849"/>
                <a:gd name="connsiteX9" fmla="*/ 6706949 w 12726395"/>
                <a:gd name="connsiteY9" fmla="*/ 692803 h 8298849"/>
                <a:gd name="connsiteX10" fmla="*/ 7162873 w 12726395"/>
                <a:gd name="connsiteY10" fmla="*/ 238063 h 8298849"/>
                <a:gd name="connsiteX11" fmla="*/ 7792257 w 12726395"/>
                <a:gd name="connsiteY11" fmla="*/ 1259 h 8298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726395" h="8298849">
                  <a:moveTo>
                    <a:pt x="7792257" y="1259"/>
                  </a:moveTo>
                  <a:cubicBezTo>
                    <a:pt x="8160966" y="-16346"/>
                    <a:pt x="8532046" y="151164"/>
                    <a:pt x="8758606" y="479760"/>
                  </a:cubicBezTo>
                  <a:cubicBezTo>
                    <a:pt x="10146309" y="2498056"/>
                    <a:pt x="11049435" y="1493891"/>
                    <a:pt x="11281135" y="1705688"/>
                  </a:cubicBezTo>
                  <a:cubicBezTo>
                    <a:pt x="11524045" y="1927451"/>
                    <a:pt x="10847634" y="2679952"/>
                    <a:pt x="12146891" y="3976893"/>
                  </a:cubicBezTo>
                  <a:cubicBezTo>
                    <a:pt x="13258051" y="5088202"/>
                    <a:pt x="12533057" y="6968207"/>
                    <a:pt x="11943843" y="7695790"/>
                  </a:cubicBezTo>
                  <a:cubicBezTo>
                    <a:pt x="11455531" y="8298787"/>
                    <a:pt x="10696905" y="8256428"/>
                    <a:pt x="10305757" y="8257674"/>
                  </a:cubicBezTo>
                  <a:cubicBezTo>
                    <a:pt x="2168889" y="8277607"/>
                    <a:pt x="1133719" y="8595302"/>
                    <a:pt x="1305624" y="7089056"/>
                  </a:cubicBezTo>
                  <a:cubicBezTo>
                    <a:pt x="1452616" y="5799589"/>
                    <a:pt x="883334" y="5440780"/>
                    <a:pt x="275436" y="4326980"/>
                  </a:cubicBezTo>
                  <a:cubicBezTo>
                    <a:pt x="-660080" y="2612675"/>
                    <a:pt x="965550" y="1336913"/>
                    <a:pt x="2484050" y="1695721"/>
                  </a:cubicBezTo>
                  <a:cubicBezTo>
                    <a:pt x="4002549" y="2054529"/>
                    <a:pt x="5594545" y="2027120"/>
                    <a:pt x="6706949" y="692803"/>
                  </a:cubicBezTo>
                  <a:cubicBezTo>
                    <a:pt x="6867644" y="499694"/>
                    <a:pt x="7019619" y="351436"/>
                    <a:pt x="7162873" y="238063"/>
                  </a:cubicBezTo>
                  <a:cubicBezTo>
                    <a:pt x="7350661" y="89027"/>
                    <a:pt x="7571032" y="11822"/>
                    <a:pt x="7792257" y="1259"/>
                  </a:cubicBezTo>
                  <a:close/>
                </a:path>
              </a:pathLst>
            </a:custGeom>
            <a:gradFill flip="none" rotWithShape="1">
              <a:gsLst>
                <a:gs pos="42000">
                  <a:srgbClr val="FFFFFF">
                    <a:alpha val="34000"/>
                  </a:srgbClr>
                </a:gs>
                <a:gs pos="83000">
                  <a:srgbClr val="CDD6FC"/>
                </a:gs>
              </a:gsLst>
              <a:path path="circle">
                <a:fillToRect l="50000" t="50000" r="50000" b="50000"/>
              </a:path>
              <a:tileRect/>
            </a:gradFill>
            <a:ln>
              <a:noFill/>
            </a:ln>
            <a:effectLst/>
          </p:spPr>
          <p:txBody>
            <a:bodyPr wrap="square" anchor="ctr">
              <a:noAutofit/>
            </a:bodyPr>
            <a:lstStyle/>
            <a:p>
              <a:pPr defTabSz="914217"/>
              <a:endParaRPr lang="en-US" dirty="0">
                <a:solidFill>
                  <a:srgbClr val="747993"/>
                </a:solidFill>
                <a:latin typeface="Arial" panose="020B0604020202020204" pitchFamily="34" charset="0"/>
                <a:ea typeface="Verdana" panose="020B0604030504040204" pitchFamily="34" charset="0"/>
                <a:cs typeface="Arial" panose="020B0604020202020204" pitchFamily="34" charset="0"/>
              </a:endParaRPr>
            </a:p>
          </p:txBody>
        </p:sp>
        <p:sp>
          <p:nvSpPr>
            <p:cNvPr id="15" name="Freeform 66">
              <a:extLst>
                <a:ext uri="{FF2B5EF4-FFF2-40B4-BE49-F238E27FC236}">
                  <a16:creationId xmlns:a16="http://schemas.microsoft.com/office/drawing/2014/main" id="{B58E6EDB-1B50-2E45-B5D3-4ED0695B1930}"/>
                </a:ext>
              </a:extLst>
            </p:cNvPr>
            <p:cNvSpPr>
              <a:spLocks noChangeArrowheads="1"/>
            </p:cNvSpPr>
            <p:nvPr/>
          </p:nvSpPr>
          <p:spPr bwMode="auto">
            <a:xfrm>
              <a:off x="5987175" y="5523194"/>
              <a:ext cx="1620446" cy="1532557"/>
            </a:xfrm>
            <a:custGeom>
              <a:avLst/>
              <a:gdLst>
                <a:gd name="T0" fmla="*/ 552 w 1302"/>
                <a:gd name="T1" fmla="*/ 18 h 1231"/>
                <a:gd name="T2" fmla="*/ 559 w 1302"/>
                <a:gd name="T3" fmla="*/ 7 h 1231"/>
                <a:gd name="T4" fmla="*/ 747 w 1302"/>
                <a:gd name="T5" fmla="*/ 17 h 1231"/>
                <a:gd name="T6" fmla="*/ 737 w 1302"/>
                <a:gd name="T7" fmla="*/ 25 h 1231"/>
                <a:gd name="T8" fmla="*/ 560 w 1302"/>
                <a:gd name="T9" fmla="*/ 26 h 1231"/>
                <a:gd name="T10" fmla="*/ 1057 w 1302"/>
                <a:gd name="T11" fmla="*/ 160 h 1231"/>
                <a:gd name="T12" fmla="*/ 907 w 1302"/>
                <a:gd name="T13" fmla="*/ 71 h 1231"/>
                <a:gd name="T14" fmla="*/ 914 w 1302"/>
                <a:gd name="T15" fmla="*/ 55 h 1231"/>
                <a:gd name="T16" fmla="*/ 1069 w 1302"/>
                <a:gd name="T17" fmla="*/ 146 h 1231"/>
                <a:gd name="T18" fmla="*/ 1063 w 1302"/>
                <a:gd name="T19" fmla="*/ 162 h 1231"/>
                <a:gd name="T20" fmla="*/ 230 w 1302"/>
                <a:gd name="T21" fmla="*/ 160 h 1231"/>
                <a:gd name="T22" fmla="*/ 231 w 1302"/>
                <a:gd name="T23" fmla="*/ 148 h 1231"/>
                <a:gd name="T24" fmla="*/ 397 w 1302"/>
                <a:gd name="T25" fmla="*/ 60 h 1231"/>
                <a:gd name="T26" fmla="*/ 392 w 1302"/>
                <a:gd name="T27" fmla="*/ 72 h 1231"/>
                <a:gd name="T28" fmla="*/ 236 w 1302"/>
                <a:gd name="T29" fmla="*/ 164 h 1231"/>
                <a:gd name="T30" fmla="*/ 1256 w 1302"/>
                <a:gd name="T31" fmla="*/ 445 h 1231"/>
                <a:gd name="T32" fmla="*/ 1178 w 1302"/>
                <a:gd name="T33" fmla="*/ 288 h 1231"/>
                <a:gd name="T34" fmla="*/ 1193 w 1302"/>
                <a:gd name="T35" fmla="*/ 278 h 1231"/>
                <a:gd name="T36" fmla="*/ 1273 w 1302"/>
                <a:gd name="T37" fmla="*/ 439 h 1231"/>
                <a:gd name="T38" fmla="*/ 1264 w 1302"/>
                <a:gd name="T39" fmla="*/ 451 h 1231"/>
                <a:gd name="T40" fmla="*/ 34 w 1302"/>
                <a:gd name="T41" fmla="*/ 453 h 1231"/>
                <a:gd name="T42" fmla="*/ 28 w 1302"/>
                <a:gd name="T43" fmla="*/ 442 h 1231"/>
                <a:gd name="T44" fmla="*/ 120 w 1302"/>
                <a:gd name="T45" fmla="*/ 277 h 1231"/>
                <a:gd name="T46" fmla="*/ 122 w 1302"/>
                <a:gd name="T47" fmla="*/ 290 h 1231"/>
                <a:gd name="T48" fmla="*/ 36 w 1302"/>
                <a:gd name="T49" fmla="*/ 453 h 1231"/>
                <a:gd name="T50" fmla="*/ 1262 w 1302"/>
                <a:gd name="T51" fmla="*/ 803 h 1231"/>
                <a:gd name="T52" fmla="*/ 1256 w 1302"/>
                <a:gd name="T53" fmla="*/ 792 h 1231"/>
                <a:gd name="T54" fmla="*/ 1283 w 1302"/>
                <a:gd name="T55" fmla="*/ 617 h 1231"/>
                <a:gd name="T56" fmla="*/ 1301 w 1302"/>
                <a:gd name="T57" fmla="*/ 617 h 1231"/>
                <a:gd name="T58" fmla="*/ 1274 w 1302"/>
                <a:gd name="T59" fmla="*/ 798 h 1231"/>
                <a:gd name="T60" fmla="*/ 37 w 1302"/>
                <a:gd name="T61" fmla="*/ 804 h 1231"/>
                <a:gd name="T62" fmla="*/ 28 w 1302"/>
                <a:gd name="T63" fmla="*/ 798 h 1231"/>
                <a:gd name="T64" fmla="*/ 9 w 1302"/>
                <a:gd name="T65" fmla="*/ 610 h 1231"/>
                <a:gd name="T66" fmla="*/ 18 w 1302"/>
                <a:gd name="T67" fmla="*/ 620 h 1231"/>
                <a:gd name="T68" fmla="*/ 45 w 1302"/>
                <a:gd name="T69" fmla="*/ 793 h 1231"/>
                <a:gd name="T70" fmla="*/ 37 w 1302"/>
                <a:gd name="T71" fmla="*/ 804 h 1231"/>
                <a:gd name="T72" fmla="*/ 1057 w 1302"/>
                <a:gd name="T73" fmla="*/ 1088 h 1231"/>
                <a:gd name="T74" fmla="*/ 1059 w 1302"/>
                <a:gd name="T75" fmla="*/ 1075 h 1231"/>
                <a:gd name="T76" fmla="*/ 1192 w 1302"/>
                <a:gd name="T77" fmla="*/ 946 h 1231"/>
                <a:gd name="T78" fmla="*/ 1193 w 1302"/>
                <a:gd name="T79" fmla="*/ 959 h 1231"/>
                <a:gd name="T80" fmla="*/ 1064 w 1302"/>
                <a:gd name="T81" fmla="*/ 1092 h 1231"/>
                <a:gd name="T82" fmla="*/ 232 w 1302"/>
                <a:gd name="T83" fmla="*/ 1090 h 1231"/>
                <a:gd name="T84" fmla="*/ 108 w 1302"/>
                <a:gd name="T85" fmla="*/ 960 h 1231"/>
                <a:gd name="T86" fmla="*/ 123 w 1302"/>
                <a:gd name="T87" fmla="*/ 949 h 1231"/>
                <a:gd name="T88" fmla="*/ 243 w 1302"/>
                <a:gd name="T89" fmla="*/ 1076 h 1231"/>
                <a:gd name="T90" fmla="*/ 237 w 1302"/>
                <a:gd name="T91" fmla="*/ 1092 h 1231"/>
                <a:gd name="T92" fmla="*/ 731 w 1302"/>
                <a:gd name="T93" fmla="*/ 1222 h 1231"/>
                <a:gd name="T94" fmla="*/ 739 w 1302"/>
                <a:gd name="T95" fmla="*/ 1211 h 1231"/>
                <a:gd name="T96" fmla="*/ 920 w 1302"/>
                <a:gd name="T97" fmla="*/ 1170 h 1231"/>
                <a:gd name="T98" fmla="*/ 915 w 1302"/>
                <a:gd name="T99" fmla="*/ 1182 h 1231"/>
                <a:gd name="T100" fmla="*/ 740 w 1302"/>
                <a:gd name="T101" fmla="*/ 1230 h 1231"/>
                <a:gd name="T102" fmla="*/ 562 w 1302"/>
                <a:gd name="T103" fmla="*/ 1230 h 1231"/>
                <a:gd name="T104" fmla="*/ 387 w 1302"/>
                <a:gd name="T105" fmla="*/ 1183 h 1231"/>
                <a:gd name="T106" fmla="*/ 382 w 1302"/>
                <a:gd name="T107" fmla="*/ 1170 h 1231"/>
                <a:gd name="T108" fmla="*/ 563 w 1302"/>
                <a:gd name="T109" fmla="*/ 1211 h 1231"/>
                <a:gd name="T110" fmla="*/ 571 w 1302"/>
                <a:gd name="T111" fmla="*/ 1222 h 1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02" h="1231">
                  <a:moveTo>
                    <a:pt x="560" y="26"/>
                  </a:moveTo>
                  <a:lnTo>
                    <a:pt x="560" y="26"/>
                  </a:lnTo>
                  <a:cubicBezTo>
                    <a:pt x="556" y="26"/>
                    <a:pt x="552" y="22"/>
                    <a:pt x="552" y="18"/>
                  </a:cubicBezTo>
                  <a:lnTo>
                    <a:pt x="552" y="18"/>
                  </a:lnTo>
                  <a:cubicBezTo>
                    <a:pt x="551" y="13"/>
                    <a:pt x="554" y="9"/>
                    <a:pt x="559" y="7"/>
                  </a:cubicBezTo>
                  <a:lnTo>
                    <a:pt x="559" y="7"/>
                  </a:lnTo>
                  <a:cubicBezTo>
                    <a:pt x="619" y="0"/>
                    <a:pt x="680" y="0"/>
                    <a:pt x="740" y="7"/>
                  </a:cubicBezTo>
                  <a:lnTo>
                    <a:pt x="740" y="7"/>
                  </a:lnTo>
                  <a:cubicBezTo>
                    <a:pt x="745" y="8"/>
                    <a:pt x="748" y="12"/>
                    <a:pt x="747" y="17"/>
                  </a:cubicBezTo>
                  <a:lnTo>
                    <a:pt x="747" y="17"/>
                  </a:lnTo>
                  <a:cubicBezTo>
                    <a:pt x="747" y="23"/>
                    <a:pt x="742" y="26"/>
                    <a:pt x="737" y="25"/>
                  </a:cubicBezTo>
                  <a:lnTo>
                    <a:pt x="737" y="25"/>
                  </a:lnTo>
                  <a:cubicBezTo>
                    <a:pt x="680" y="18"/>
                    <a:pt x="620" y="18"/>
                    <a:pt x="562" y="26"/>
                  </a:cubicBezTo>
                  <a:lnTo>
                    <a:pt x="562" y="26"/>
                  </a:lnTo>
                  <a:cubicBezTo>
                    <a:pt x="562" y="26"/>
                    <a:pt x="561" y="26"/>
                    <a:pt x="560" y="26"/>
                  </a:cubicBezTo>
                  <a:close/>
                  <a:moveTo>
                    <a:pt x="1063" y="162"/>
                  </a:moveTo>
                  <a:lnTo>
                    <a:pt x="1063" y="162"/>
                  </a:lnTo>
                  <a:cubicBezTo>
                    <a:pt x="1061" y="162"/>
                    <a:pt x="1059" y="162"/>
                    <a:pt x="1057" y="160"/>
                  </a:cubicBezTo>
                  <a:lnTo>
                    <a:pt x="1057" y="160"/>
                  </a:lnTo>
                  <a:cubicBezTo>
                    <a:pt x="1012" y="124"/>
                    <a:pt x="961" y="94"/>
                    <a:pt x="907" y="71"/>
                  </a:cubicBezTo>
                  <a:lnTo>
                    <a:pt x="907" y="71"/>
                  </a:lnTo>
                  <a:cubicBezTo>
                    <a:pt x="902" y="69"/>
                    <a:pt x="900" y="64"/>
                    <a:pt x="902" y="59"/>
                  </a:cubicBezTo>
                  <a:lnTo>
                    <a:pt x="902" y="59"/>
                  </a:lnTo>
                  <a:cubicBezTo>
                    <a:pt x="904" y="55"/>
                    <a:pt x="909" y="52"/>
                    <a:pt x="914" y="55"/>
                  </a:cubicBezTo>
                  <a:lnTo>
                    <a:pt x="914" y="55"/>
                  </a:lnTo>
                  <a:cubicBezTo>
                    <a:pt x="970" y="78"/>
                    <a:pt x="1022" y="109"/>
                    <a:pt x="1069" y="146"/>
                  </a:cubicBezTo>
                  <a:lnTo>
                    <a:pt x="1069" y="146"/>
                  </a:lnTo>
                  <a:cubicBezTo>
                    <a:pt x="1073" y="149"/>
                    <a:pt x="1073" y="155"/>
                    <a:pt x="1070" y="159"/>
                  </a:cubicBezTo>
                  <a:lnTo>
                    <a:pt x="1070" y="159"/>
                  </a:lnTo>
                  <a:cubicBezTo>
                    <a:pt x="1069" y="161"/>
                    <a:pt x="1066" y="162"/>
                    <a:pt x="1063" y="162"/>
                  </a:cubicBezTo>
                  <a:close/>
                  <a:moveTo>
                    <a:pt x="236" y="164"/>
                  </a:moveTo>
                  <a:lnTo>
                    <a:pt x="236" y="164"/>
                  </a:lnTo>
                  <a:cubicBezTo>
                    <a:pt x="234" y="164"/>
                    <a:pt x="231" y="163"/>
                    <a:pt x="230" y="160"/>
                  </a:cubicBezTo>
                  <a:lnTo>
                    <a:pt x="230" y="160"/>
                  </a:lnTo>
                  <a:cubicBezTo>
                    <a:pt x="226" y="157"/>
                    <a:pt x="226" y="151"/>
                    <a:pt x="231" y="148"/>
                  </a:cubicBezTo>
                  <a:lnTo>
                    <a:pt x="231" y="148"/>
                  </a:lnTo>
                  <a:cubicBezTo>
                    <a:pt x="277" y="110"/>
                    <a:pt x="330" y="79"/>
                    <a:pt x="385" y="55"/>
                  </a:cubicBezTo>
                  <a:lnTo>
                    <a:pt x="385" y="55"/>
                  </a:lnTo>
                  <a:cubicBezTo>
                    <a:pt x="390" y="53"/>
                    <a:pt x="395" y="55"/>
                    <a:pt x="397" y="60"/>
                  </a:cubicBezTo>
                  <a:lnTo>
                    <a:pt x="397" y="60"/>
                  </a:lnTo>
                  <a:cubicBezTo>
                    <a:pt x="400" y="64"/>
                    <a:pt x="397" y="70"/>
                    <a:pt x="392" y="72"/>
                  </a:cubicBezTo>
                  <a:lnTo>
                    <a:pt x="392" y="72"/>
                  </a:lnTo>
                  <a:cubicBezTo>
                    <a:pt x="338" y="95"/>
                    <a:pt x="288" y="125"/>
                    <a:pt x="242" y="162"/>
                  </a:cubicBezTo>
                  <a:lnTo>
                    <a:pt x="242" y="162"/>
                  </a:lnTo>
                  <a:cubicBezTo>
                    <a:pt x="241" y="163"/>
                    <a:pt x="238" y="164"/>
                    <a:pt x="236" y="164"/>
                  </a:cubicBezTo>
                  <a:close/>
                  <a:moveTo>
                    <a:pt x="1264" y="451"/>
                  </a:moveTo>
                  <a:lnTo>
                    <a:pt x="1264" y="451"/>
                  </a:lnTo>
                  <a:cubicBezTo>
                    <a:pt x="1261" y="451"/>
                    <a:pt x="1257" y="448"/>
                    <a:pt x="1256" y="445"/>
                  </a:cubicBezTo>
                  <a:lnTo>
                    <a:pt x="1256" y="445"/>
                  </a:lnTo>
                  <a:cubicBezTo>
                    <a:pt x="1238" y="389"/>
                    <a:pt x="1212" y="337"/>
                    <a:pt x="1178" y="288"/>
                  </a:cubicBezTo>
                  <a:lnTo>
                    <a:pt x="1178" y="288"/>
                  </a:lnTo>
                  <a:cubicBezTo>
                    <a:pt x="1175" y="284"/>
                    <a:pt x="1176" y="278"/>
                    <a:pt x="1180" y="275"/>
                  </a:cubicBezTo>
                  <a:lnTo>
                    <a:pt x="1180" y="275"/>
                  </a:lnTo>
                  <a:cubicBezTo>
                    <a:pt x="1184" y="272"/>
                    <a:pt x="1190" y="274"/>
                    <a:pt x="1193" y="278"/>
                  </a:cubicBezTo>
                  <a:lnTo>
                    <a:pt x="1193" y="278"/>
                  </a:lnTo>
                  <a:cubicBezTo>
                    <a:pt x="1228" y="327"/>
                    <a:pt x="1254" y="382"/>
                    <a:pt x="1273" y="439"/>
                  </a:cubicBezTo>
                  <a:lnTo>
                    <a:pt x="1273" y="439"/>
                  </a:lnTo>
                  <a:cubicBezTo>
                    <a:pt x="1275" y="444"/>
                    <a:pt x="1272" y="449"/>
                    <a:pt x="1267" y="450"/>
                  </a:cubicBezTo>
                  <a:lnTo>
                    <a:pt x="1267" y="450"/>
                  </a:lnTo>
                  <a:cubicBezTo>
                    <a:pt x="1266" y="451"/>
                    <a:pt x="1265" y="451"/>
                    <a:pt x="1264" y="451"/>
                  </a:cubicBezTo>
                  <a:close/>
                  <a:moveTo>
                    <a:pt x="36" y="453"/>
                  </a:moveTo>
                  <a:lnTo>
                    <a:pt x="36" y="453"/>
                  </a:lnTo>
                  <a:cubicBezTo>
                    <a:pt x="35" y="453"/>
                    <a:pt x="34" y="453"/>
                    <a:pt x="34" y="453"/>
                  </a:cubicBezTo>
                  <a:lnTo>
                    <a:pt x="34" y="453"/>
                  </a:lnTo>
                  <a:cubicBezTo>
                    <a:pt x="29" y="452"/>
                    <a:pt x="26" y="446"/>
                    <a:pt x="28" y="442"/>
                  </a:cubicBezTo>
                  <a:lnTo>
                    <a:pt x="28" y="442"/>
                  </a:lnTo>
                  <a:cubicBezTo>
                    <a:pt x="45" y="384"/>
                    <a:pt x="72" y="330"/>
                    <a:pt x="107" y="280"/>
                  </a:cubicBezTo>
                  <a:lnTo>
                    <a:pt x="107" y="280"/>
                  </a:lnTo>
                  <a:cubicBezTo>
                    <a:pt x="110" y="275"/>
                    <a:pt x="116" y="275"/>
                    <a:pt x="120" y="277"/>
                  </a:cubicBezTo>
                  <a:lnTo>
                    <a:pt x="120" y="277"/>
                  </a:lnTo>
                  <a:cubicBezTo>
                    <a:pt x="124" y="280"/>
                    <a:pt x="125" y="286"/>
                    <a:pt x="122" y="290"/>
                  </a:cubicBezTo>
                  <a:lnTo>
                    <a:pt x="122" y="290"/>
                  </a:lnTo>
                  <a:cubicBezTo>
                    <a:pt x="88" y="338"/>
                    <a:pt x="63" y="392"/>
                    <a:pt x="45" y="447"/>
                  </a:cubicBezTo>
                  <a:lnTo>
                    <a:pt x="45" y="447"/>
                  </a:lnTo>
                  <a:cubicBezTo>
                    <a:pt x="44" y="451"/>
                    <a:pt x="40" y="453"/>
                    <a:pt x="36" y="453"/>
                  </a:cubicBezTo>
                  <a:close/>
                  <a:moveTo>
                    <a:pt x="1265" y="804"/>
                  </a:moveTo>
                  <a:lnTo>
                    <a:pt x="1265" y="804"/>
                  </a:lnTo>
                  <a:cubicBezTo>
                    <a:pt x="1264" y="804"/>
                    <a:pt x="1263" y="804"/>
                    <a:pt x="1262" y="803"/>
                  </a:cubicBezTo>
                  <a:lnTo>
                    <a:pt x="1262" y="803"/>
                  </a:lnTo>
                  <a:cubicBezTo>
                    <a:pt x="1258" y="802"/>
                    <a:pt x="1255" y="797"/>
                    <a:pt x="1256" y="792"/>
                  </a:cubicBezTo>
                  <a:lnTo>
                    <a:pt x="1256" y="792"/>
                  </a:lnTo>
                  <a:cubicBezTo>
                    <a:pt x="1274" y="736"/>
                    <a:pt x="1283" y="678"/>
                    <a:pt x="1283" y="619"/>
                  </a:cubicBezTo>
                  <a:lnTo>
                    <a:pt x="1283" y="617"/>
                  </a:lnTo>
                  <a:lnTo>
                    <a:pt x="1283" y="617"/>
                  </a:lnTo>
                  <a:cubicBezTo>
                    <a:pt x="1283" y="612"/>
                    <a:pt x="1287" y="609"/>
                    <a:pt x="1292" y="609"/>
                  </a:cubicBezTo>
                  <a:lnTo>
                    <a:pt x="1292" y="609"/>
                  </a:lnTo>
                  <a:cubicBezTo>
                    <a:pt x="1297" y="609"/>
                    <a:pt x="1301" y="612"/>
                    <a:pt x="1301" y="617"/>
                  </a:cubicBezTo>
                  <a:lnTo>
                    <a:pt x="1301" y="619"/>
                  </a:lnTo>
                  <a:lnTo>
                    <a:pt x="1301" y="619"/>
                  </a:lnTo>
                  <a:cubicBezTo>
                    <a:pt x="1301" y="680"/>
                    <a:pt x="1292" y="740"/>
                    <a:pt x="1274" y="798"/>
                  </a:cubicBezTo>
                  <a:lnTo>
                    <a:pt x="1274" y="798"/>
                  </a:lnTo>
                  <a:cubicBezTo>
                    <a:pt x="1272" y="801"/>
                    <a:pt x="1269" y="804"/>
                    <a:pt x="1265" y="804"/>
                  </a:cubicBezTo>
                  <a:close/>
                  <a:moveTo>
                    <a:pt x="37" y="804"/>
                  </a:moveTo>
                  <a:lnTo>
                    <a:pt x="37" y="804"/>
                  </a:lnTo>
                  <a:cubicBezTo>
                    <a:pt x="33" y="804"/>
                    <a:pt x="29" y="802"/>
                    <a:pt x="28" y="798"/>
                  </a:cubicBezTo>
                  <a:lnTo>
                    <a:pt x="28" y="798"/>
                  </a:lnTo>
                  <a:cubicBezTo>
                    <a:pt x="10" y="741"/>
                    <a:pt x="0" y="681"/>
                    <a:pt x="0" y="620"/>
                  </a:cubicBezTo>
                  <a:lnTo>
                    <a:pt x="0" y="620"/>
                  </a:lnTo>
                  <a:cubicBezTo>
                    <a:pt x="0" y="615"/>
                    <a:pt x="5" y="610"/>
                    <a:pt x="9" y="610"/>
                  </a:cubicBezTo>
                  <a:lnTo>
                    <a:pt x="9" y="610"/>
                  </a:lnTo>
                  <a:lnTo>
                    <a:pt x="9" y="610"/>
                  </a:lnTo>
                  <a:cubicBezTo>
                    <a:pt x="14" y="610"/>
                    <a:pt x="18" y="615"/>
                    <a:pt x="18" y="620"/>
                  </a:cubicBezTo>
                  <a:lnTo>
                    <a:pt x="18" y="620"/>
                  </a:lnTo>
                  <a:cubicBezTo>
                    <a:pt x="18" y="678"/>
                    <a:pt x="28" y="737"/>
                    <a:pt x="45" y="793"/>
                  </a:cubicBezTo>
                  <a:lnTo>
                    <a:pt x="45" y="793"/>
                  </a:lnTo>
                  <a:cubicBezTo>
                    <a:pt x="47" y="798"/>
                    <a:pt x="44" y="803"/>
                    <a:pt x="39" y="804"/>
                  </a:cubicBezTo>
                  <a:lnTo>
                    <a:pt x="39" y="804"/>
                  </a:lnTo>
                  <a:lnTo>
                    <a:pt x="37" y="804"/>
                  </a:lnTo>
                  <a:close/>
                  <a:moveTo>
                    <a:pt x="1064" y="1092"/>
                  </a:moveTo>
                  <a:lnTo>
                    <a:pt x="1064" y="1092"/>
                  </a:lnTo>
                  <a:cubicBezTo>
                    <a:pt x="1062" y="1092"/>
                    <a:pt x="1059" y="1091"/>
                    <a:pt x="1057" y="1088"/>
                  </a:cubicBezTo>
                  <a:lnTo>
                    <a:pt x="1057" y="1088"/>
                  </a:lnTo>
                  <a:cubicBezTo>
                    <a:pt x="1055" y="1085"/>
                    <a:pt x="1055" y="1079"/>
                    <a:pt x="1059" y="1075"/>
                  </a:cubicBezTo>
                  <a:lnTo>
                    <a:pt x="1059" y="1075"/>
                  </a:lnTo>
                  <a:cubicBezTo>
                    <a:pt x="1105" y="1040"/>
                    <a:pt x="1146" y="996"/>
                    <a:pt x="1179" y="949"/>
                  </a:cubicBezTo>
                  <a:lnTo>
                    <a:pt x="1179" y="949"/>
                  </a:lnTo>
                  <a:cubicBezTo>
                    <a:pt x="1182" y="944"/>
                    <a:pt x="1187" y="944"/>
                    <a:pt x="1192" y="946"/>
                  </a:cubicBezTo>
                  <a:lnTo>
                    <a:pt x="1192" y="946"/>
                  </a:lnTo>
                  <a:cubicBezTo>
                    <a:pt x="1195" y="949"/>
                    <a:pt x="1196" y="955"/>
                    <a:pt x="1193" y="959"/>
                  </a:cubicBezTo>
                  <a:lnTo>
                    <a:pt x="1193" y="959"/>
                  </a:lnTo>
                  <a:cubicBezTo>
                    <a:pt x="1159" y="1009"/>
                    <a:pt x="1118" y="1053"/>
                    <a:pt x="1070" y="1090"/>
                  </a:cubicBezTo>
                  <a:lnTo>
                    <a:pt x="1070" y="1090"/>
                  </a:lnTo>
                  <a:cubicBezTo>
                    <a:pt x="1069" y="1091"/>
                    <a:pt x="1067" y="1092"/>
                    <a:pt x="1064" y="1092"/>
                  </a:cubicBezTo>
                  <a:close/>
                  <a:moveTo>
                    <a:pt x="237" y="1092"/>
                  </a:moveTo>
                  <a:lnTo>
                    <a:pt x="237" y="1092"/>
                  </a:lnTo>
                  <a:cubicBezTo>
                    <a:pt x="236" y="1092"/>
                    <a:pt x="234" y="1091"/>
                    <a:pt x="232" y="1090"/>
                  </a:cubicBezTo>
                  <a:lnTo>
                    <a:pt x="232" y="1090"/>
                  </a:lnTo>
                  <a:cubicBezTo>
                    <a:pt x="184" y="1053"/>
                    <a:pt x="143" y="1009"/>
                    <a:pt x="108" y="960"/>
                  </a:cubicBezTo>
                  <a:lnTo>
                    <a:pt x="108" y="960"/>
                  </a:lnTo>
                  <a:cubicBezTo>
                    <a:pt x="105" y="955"/>
                    <a:pt x="107" y="950"/>
                    <a:pt x="110" y="948"/>
                  </a:cubicBezTo>
                  <a:lnTo>
                    <a:pt x="110" y="948"/>
                  </a:lnTo>
                  <a:cubicBezTo>
                    <a:pt x="115" y="944"/>
                    <a:pt x="120" y="946"/>
                    <a:pt x="123" y="949"/>
                  </a:cubicBezTo>
                  <a:lnTo>
                    <a:pt x="123" y="949"/>
                  </a:lnTo>
                  <a:cubicBezTo>
                    <a:pt x="157" y="997"/>
                    <a:pt x="197" y="1040"/>
                    <a:pt x="243" y="1076"/>
                  </a:cubicBezTo>
                  <a:lnTo>
                    <a:pt x="243" y="1076"/>
                  </a:lnTo>
                  <a:cubicBezTo>
                    <a:pt x="247" y="1079"/>
                    <a:pt x="248" y="1085"/>
                    <a:pt x="245" y="1089"/>
                  </a:cubicBezTo>
                  <a:lnTo>
                    <a:pt x="245" y="1089"/>
                  </a:lnTo>
                  <a:cubicBezTo>
                    <a:pt x="243" y="1091"/>
                    <a:pt x="240" y="1092"/>
                    <a:pt x="237" y="1092"/>
                  </a:cubicBezTo>
                  <a:lnTo>
                    <a:pt x="740" y="1230"/>
                  </a:lnTo>
                  <a:lnTo>
                    <a:pt x="740" y="1230"/>
                  </a:lnTo>
                  <a:cubicBezTo>
                    <a:pt x="736" y="1230"/>
                    <a:pt x="732" y="1226"/>
                    <a:pt x="731" y="1222"/>
                  </a:cubicBezTo>
                  <a:lnTo>
                    <a:pt x="731" y="1222"/>
                  </a:lnTo>
                  <a:cubicBezTo>
                    <a:pt x="730" y="1217"/>
                    <a:pt x="734" y="1212"/>
                    <a:pt x="739" y="1211"/>
                  </a:cubicBezTo>
                  <a:lnTo>
                    <a:pt x="739" y="1211"/>
                  </a:lnTo>
                  <a:cubicBezTo>
                    <a:pt x="798" y="1204"/>
                    <a:pt x="855" y="1188"/>
                    <a:pt x="908" y="1165"/>
                  </a:cubicBezTo>
                  <a:lnTo>
                    <a:pt x="908" y="1165"/>
                  </a:lnTo>
                  <a:cubicBezTo>
                    <a:pt x="913" y="1164"/>
                    <a:pt x="918" y="1165"/>
                    <a:pt x="920" y="1170"/>
                  </a:cubicBezTo>
                  <a:lnTo>
                    <a:pt x="920" y="1170"/>
                  </a:lnTo>
                  <a:cubicBezTo>
                    <a:pt x="922" y="1175"/>
                    <a:pt x="920" y="1180"/>
                    <a:pt x="915" y="1182"/>
                  </a:cubicBezTo>
                  <a:lnTo>
                    <a:pt x="915" y="1182"/>
                  </a:lnTo>
                  <a:cubicBezTo>
                    <a:pt x="860" y="1206"/>
                    <a:pt x="801" y="1222"/>
                    <a:pt x="741" y="1230"/>
                  </a:cubicBezTo>
                  <a:lnTo>
                    <a:pt x="741" y="1230"/>
                  </a:lnTo>
                  <a:cubicBezTo>
                    <a:pt x="741" y="1230"/>
                    <a:pt x="741" y="1230"/>
                    <a:pt x="740" y="1230"/>
                  </a:cubicBezTo>
                  <a:lnTo>
                    <a:pt x="237" y="1092"/>
                  </a:lnTo>
                  <a:close/>
                  <a:moveTo>
                    <a:pt x="562" y="1230"/>
                  </a:moveTo>
                  <a:lnTo>
                    <a:pt x="562" y="1230"/>
                  </a:lnTo>
                  <a:cubicBezTo>
                    <a:pt x="562" y="1230"/>
                    <a:pt x="562" y="1230"/>
                    <a:pt x="561" y="1230"/>
                  </a:cubicBezTo>
                  <a:lnTo>
                    <a:pt x="561" y="1230"/>
                  </a:lnTo>
                  <a:cubicBezTo>
                    <a:pt x="501" y="1222"/>
                    <a:pt x="442" y="1206"/>
                    <a:pt x="387" y="1183"/>
                  </a:cubicBezTo>
                  <a:lnTo>
                    <a:pt x="387" y="1183"/>
                  </a:lnTo>
                  <a:cubicBezTo>
                    <a:pt x="382" y="1181"/>
                    <a:pt x="380" y="1175"/>
                    <a:pt x="382" y="1170"/>
                  </a:cubicBezTo>
                  <a:lnTo>
                    <a:pt x="382" y="1170"/>
                  </a:lnTo>
                  <a:cubicBezTo>
                    <a:pt x="384" y="1166"/>
                    <a:pt x="389" y="1164"/>
                    <a:pt x="394" y="1166"/>
                  </a:cubicBezTo>
                  <a:lnTo>
                    <a:pt x="394" y="1166"/>
                  </a:lnTo>
                  <a:cubicBezTo>
                    <a:pt x="448" y="1189"/>
                    <a:pt x="505" y="1204"/>
                    <a:pt x="563" y="1211"/>
                  </a:cubicBezTo>
                  <a:lnTo>
                    <a:pt x="563" y="1211"/>
                  </a:lnTo>
                  <a:cubicBezTo>
                    <a:pt x="568" y="1212"/>
                    <a:pt x="572" y="1217"/>
                    <a:pt x="571" y="1222"/>
                  </a:cubicBezTo>
                  <a:lnTo>
                    <a:pt x="571" y="1222"/>
                  </a:lnTo>
                  <a:cubicBezTo>
                    <a:pt x="571" y="1226"/>
                    <a:pt x="567" y="1230"/>
                    <a:pt x="562" y="1230"/>
                  </a:cubicBezTo>
                  <a:close/>
                </a:path>
              </a:pathLst>
            </a:custGeom>
            <a:solidFill>
              <a:srgbClr val="6F8BD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dirty="0">
                <a:solidFill>
                  <a:srgbClr val="747993"/>
                </a:solidFill>
                <a:latin typeface="Arial" panose="020B0604020202020204" pitchFamily="34" charset="0"/>
                <a:ea typeface="Verdana" panose="020B0604030504040204" pitchFamily="34" charset="0"/>
                <a:cs typeface="Arial" panose="020B0604020202020204" pitchFamily="34" charset="0"/>
              </a:endParaRPr>
            </a:p>
          </p:txBody>
        </p:sp>
        <p:sp>
          <p:nvSpPr>
            <p:cNvPr id="16" name="Freeform 67">
              <a:extLst>
                <a:ext uri="{FF2B5EF4-FFF2-40B4-BE49-F238E27FC236}">
                  <a16:creationId xmlns:a16="http://schemas.microsoft.com/office/drawing/2014/main" id="{4A416D17-13D1-544A-AE41-90198C924D35}"/>
                </a:ext>
              </a:extLst>
            </p:cNvPr>
            <p:cNvSpPr>
              <a:spLocks noChangeArrowheads="1"/>
            </p:cNvSpPr>
            <p:nvPr/>
          </p:nvSpPr>
          <p:spPr bwMode="auto">
            <a:xfrm>
              <a:off x="15490143" y="3886265"/>
              <a:ext cx="1224948" cy="1159031"/>
            </a:xfrm>
            <a:custGeom>
              <a:avLst/>
              <a:gdLst>
                <a:gd name="T0" fmla="*/ 669 w 982"/>
                <a:gd name="T1" fmla="*/ 50 h 932"/>
                <a:gd name="T2" fmla="*/ 666 w 982"/>
                <a:gd name="T3" fmla="*/ 50 h 932"/>
                <a:gd name="T4" fmla="*/ 489 w 982"/>
                <a:gd name="T5" fmla="*/ 18 h 932"/>
                <a:gd name="T6" fmla="*/ 480 w 982"/>
                <a:gd name="T7" fmla="*/ 9 h 932"/>
                <a:gd name="T8" fmla="*/ 489 w 982"/>
                <a:gd name="T9" fmla="*/ 0 h 932"/>
                <a:gd name="T10" fmla="*/ 491 w 982"/>
                <a:gd name="T11" fmla="*/ 0 h 932"/>
                <a:gd name="T12" fmla="*/ 672 w 982"/>
                <a:gd name="T13" fmla="*/ 33 h 932"/>
                <a:gd name="T14" fmla="*/ 678 w 982"/>
                <a:gd name="T15" fmla="*/ 45 h 932"/>
                <a:gd name="T16" fmla="*/ 153 w 982"/>
                <a:gd name="T17" fmla="*/ 148 h 932"/>
                <a:gd name="T18" fmla="*/ 147 w 982"/>
                <a:gd name="T19" fmla="*/ 146 h 932"/>
                <a:gd name="T20" fmla="*/ 147 w 982"/>
                <a:gd name="T21" fmla="*/ 133 h 932"/>
                <a:gd name="T22" fmla="*/ 306 w 982"/>
                <a:gd name="T23" fmla="*/ 34 h 932"/>
                <a:gd name="T24" fmla="*/ 318 w 982"/>
                <a:gd name="T25" fmla="*/ 39 h 932"/>
                <a:gd name="T26" fmla="*/ 312 w 982"/>
                <a:gd name="T27" fmla="*/ 51 h 932"/>
                <a:gd name="T28" fmla="*/ 160 w 982"/>
                <a:gd name="T29" fmla="*/ 146 h 932"/>
                <a:gd name="T30" fmla="*/ 153 w 982"/>
                <a:gd name="T31" fmla="*/ 148 h 932"/>
                <a:gd name="T32" fmla="*/ 933 w 982"/>
                <a:gd name="T33" fmla="*/ 294 h 932"/>
                <a:gd name="T34" fmla="*/ 925 w 982"/>
                <a:gd name="T35" fmla="*/ 289 h 932"/>
                <a:gd name="T36" fmla="*/ 819 w 982"/>
                <a:gd name="T37" fmla="*/ 144 h 932"/>
                <a:gd name="T38" fmla="*/ 818 w 982"/>
                <a:gd name="T39" fmla="*/ 131 h 932"/>
                <a:gd name="T40" fmla="*/ 831 w 982"/>
                <a:gd name="T41" fmla="*/ 130 h 932"/>
                <a:gd name="T42" fmla="*/ 941 w 982"/>
                <a:gd name="T43" fmla="*/ 281 h 932"/>
                <a:gd name="T44" fmla="*/ 936 w 982"/>
                <a:gd name="T45" fmla="*/ 293 h 932"/>
                <a:gd name="T46" fmla="*/ 9 w 982"/>
                <a:gd name="T47" fmla="*/ 475 h 932"/>
                <a:gd name="T48" fmla="*/ 0 w 982"/>
                <a:gd name="T49" fmla="*/ 467 h 932"/>
                <a:gd name="T50" fmla="*/ 0 w 982"/>
                <a:gd name="T51" fmla="*/ 465 h 932"/>
                <a:gd name="T52" fmla="*/ 38 w 982"/>
                <a:gd name="T53" fmla="*/ 284 h 932"/>
                <a:gd name="T54" fmla="*/ 51 w 982"/>
                <a:gd name="T55" fmla="*/ 279 h 932"/>
                <a:gd name="T56" fmla="*/ 55 w 982"/>
                <a:gd name="T57" fmla="*/ 291 h 932"/>
                <a:gd name="T58" fmla="*/ 18 w 982"/>
                <a:gd name="T59" fmla="*/ 467 h 932"/>
                <a:gd name="T60" fmla="*/ 9 w 982"/>
                <a:gd name="T61" fmla="*/ 475 h 932"/>
                <a:gd name="T62" fmla="*/ 933 w 982"/>
                <a:gd name="T63" fmla="*/ 653 h 932"/>
                <a:gd name="T64" fmla="*/ 930 w 982"/>
                <a:gd name="T65" fmla="*/ 653 h 932"/>
                <a:gd name="T66" fmla="*/ 925 w 982"/>
                <a:gd name="T67" fmla="*/ 640 h 932"/>
                <a:gd name="T68" fmla="*/ 963 w 982"/>
                <a:gd name="T69" fmla="*/ 464 h 932"/>
                <a:gd name="T70" fmla="*/ 972 w 982"/>
                <a:gd name="T71" fmla="*/ 454 h 932"/>
                <a:gd name="T72" fmla="*/ 981 w 982"/>
                <a:gd name="T73" fmla="*/ 464 h 932"/>
                <a:gd name="T74" fmla="*/ 981 w 982"/>
                <a:gd name="T75" fmla="*/ 465 h 932"/>
                <a:gd name="T76" fmla="*/ 942 w 982"/>
                <a:gd name="T77" fmla="*/ 648 h 932"/>
                <a:gd name="T78" fmla="*/ 155 w 982"/>
                <a:gd name="T79" fmla="*/ 802 h 932"/>
                <a:gd name="T80" fmla="*/ 149 w 982"/>
                <a:gd name="T81" fmla="*/ 799 h 932"/>
                <a:gd name="T82" fmla="*/ 39 w 982"/>
                <a:gd name="T83" fmla="*/ 649 h 932"/>
                <a:gd name="T84" fmla="*/ 44 w 982"/>
                <a:gd name="T85" fmla="*/ 637 h 932"/>
                <a:gd name="T86" fmla="*/ 56 w 982"/>
                <a:gd name="T87" fmla="*/ 641 h 932"/>
                <a:gd name="T88" fmla="*/ 161 w 982"/>
                <a:gd name="T89" fmla="*/ 786 h 932"/>
                <a:gd name="T90" fmla="*/ 162 w 982"/>
                <a:gd name="T91" fmla="*/ 799 h 932"/>
                <a:gd name="T92" fmla="*/ 155 w 982"/>
                <a:gd name="T93" fmla="*/ 802 h 932"/>
                <a:gd name="T94" fmla="*/ 671 w 982"/>
                <a:gd name="T95" fmla="*/ 898 h 932"/>
                <a:gd name="T96" fmla="*/ 662 w 982"/>
                <a:gd name="T97" fmla="*/ 892 h 932"/>
                <a:gd name="T98" fmla="*/ 668 w 982"/>
                <a:gd name="T99" fmla="*/ 880 h 932"/>
                <a:gd name="T100" fmla="*/ 820 w 982"/>
                <a:gd name="T101" fmla="*/ 786 h 932"/>
                <a:gd name="T102" fmla="*/ 833 w 982"/>
                <a:gd name="T103" fmla="*/ 786 h 932"/>
                <a:gd name="T104" fmla="*/ 832 w 982"/>
                <a:gd name="T105" fmla="*/ 799 h 932"/>
                <a:gd name="T106" fmla="*/ 674 w 982"/>
                <a:gd name="T107" fmla="*/ 897 h 932"/>
                <a:gd name="T108" fmla="*/ 491 w 982"/>
                <a:gd name="T109" fmla="*/ 931 h 932"/>
                <a:gd name="T110" fmla="*/ 491 w 982"/>
                <a:gd name="T111" fmla="*/ 931 h 932"/>
                <a:gd name="T112" fmla="*/ 308 w 982"/>
                <a:gd name="T113" fmla="*/ 898 h 932"/>
                <a:gd name="T114" fmla="*/ 302 w 982"/>
                <a:gd name="T115" fmla="*/ 886 h 932"/>
                <a:gd name="T116" fmla="*/ 314 w 982"/>
                <a:gd name="T117" fmla="*/ 881 h 932"/>
                <a:gd name="T118" fmla="*/ 491 w 982"/>
                <a:gd name="T119" fmla="*/ 913 h 932"/>
                <a:gd name="T120" fmla="*/ 500 w 982"/>
                <a:gd name="T121" fmla="*/ 922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82" h="932">
                  <a:moveTo>
                    <a:pt x="669" y="50"/>
                  </a:moveTo>
                  <a:lnTo>
                    <a:pt x="669" y="50"/>
                  </a:lnTo>
                  <a:cubicBezTo>
                    <a:pt x="668" y="50"/>
                    <a:pt x="667" y="50"/>
                    <a:pt x="666" y="50"/>
                  </a:cubicBezTo>
                  <a:lnTo>
                    <a:pt x="666" y="50"/>
                  </a:lnTo>
                  <a:cubicBezTo>
                    <a:pt x="610" y="29"/>
                    <a:pt x="551" y="18"/>
                    <a:pt x="491" y="18"/>
                  </a:cubicBezTo>
                  <a:lnTo>
                    <a:pt x="489" y="18"/>
                  </a:lnTo>
                  <a:lnTo>
                    <a:pt x="489" y="18"/>
                  </a:lnTo>
                  <a:cubicBezTo>
                    <a:pt x="484" y="18"/>
                    <a:pt x="480" y="14"/>
                    <a:pt x="480" y="9"/>
                  </a:cubicBezTo>
                  <a:lnTo>
                    <a:pt x="480" y="9"/>
                  </a:lnTo>
                  <a:cubicBezTo>
                    <a:pt x="480" y="4"/>
                    <a:pt x="484" y="0"/>
                    <a:pt x="489" y="0"/>
                  </a:cubicBezTo>
                  <a:lnTo>
                    <a:pt x="491" y="0"/>
                  </a:lnTo>
                  <a:lnTo>
                    <a:pt x="491" y="0"/>
                  </a:lnTo>
                  <a:cubicBezTo>
                    <a:pt x="554" y="0"/>
                    <a:pt x="615" y="11"/>
                    <a:pt x="672" y="33"/>
                  </a:cubicBezTo>
                  <a:lnTo>
                    <a:pt x="672" y="33"/>
                  </a:lnTo>
                  <a:cubicBezTo>
                    <a:pt x="677" y="35"/>
                    <a:pt x="680" y="40"/>
                    <a:pt x="678" y="45"/>
                  </a:cubicBezTo>
                  <a:lnTo>
                    <a:pt x="678" y="45"/>
                  </a:lnTo>
                  <a:cubicBezTo>
                    <a:pt x="676" y="48"/>
                    <a:pt x="673" y="50"/>
                    <a:pt x="669" y="50"/>
                  </a:cubicBezTo>
                  <a:close/>
                  <a:moveTo>
                    <a:pt x="153" y="148"/>
                  </a:moveTo>
                  <a:lnTo>
                    <a:pt x="153" y="148"/>
                  </a:lnTo>
                  <a:cubicBezTo>
                    <a:pt x="151" y="148"/>
                    <a:pt x="149" y="147"/>
                    <a:pt x="147" y="146"/>
                  </a:cubicBezTo>
                  <a:lnTo>
                    <a:pt x="147" y="146"/>
                  </a:lnTo>
                  <a:cubicBezTo>
                    <a:pt x="144" y="142"/>
                    <a:pt x="144" y="136"/>
                    <a:pt x="147" y="133"/>
                  </a:cubicBezTo>
                  <a:lnTo>
                    <a:pt x="147" y="133"/>
                  </a:lnTo>
                  <a:cubicBezTo>
                    <a:pt x="193" y="90"/>
                    <a:pt x="246" y="57"/>
                    <a:pt x="306" y="34"/>
                  </a:cubicBezTo>
                  <a:lnTo>
                    <a:pt x="306" y="34"/>
                  </a:lnTo>
                  <a:cubicBezTo>
                    <a:pt x="310" y="32"/>
                    <a:pt x="316" y="34"/>
                    <a:pt x="318" y="39"/>
                  </a:cubicBezTo>
                  <a:lnTo>
                    <a:pt x="318" y="39"/>
                  </a:lnTo>
                  <a:cubicBezTo>
                    <a:pt x="319" y="44"/>
                    <a:pt x="317" y="49"/>
                    <a:pt x="312" y="51"/>
                  </a:cubicBezTo>
                  <a:lnTo>
                    <a:pt x="312" y="51"/>
                  </a:lnTo>
                  <a:cubicBezTo>
                    <a:pt x="255" y="73"/>
                    <a:pt x="204" y="105"/>
                    <a:pt x="160" y="146"/>
                  </a:cubicBezTo>
                  <a:lnTo>
                    <a:pt x="160" y="146"/>
                  </a:lnTo>
                  <a:cubicBezTo>
                    <a:pt x="158" y="147"/>
                    <a:pt x="156" y="148"/>
                    <a:pt x="153" y="148"/>
                  </a:cubicBezTo>
                  <a:close/>
                  <a:moveTo>
                    <a:pt x="933" y="294"/>
                  </a:moveTo>
                  <a:lnTo>
                    <a:pt x="933" y="294"/>
                  </a:lnTo>
                  <a:cubicBezTo>
                    <a:pt x="929" y="294"/>
                    <a:pt x="926" y="292"/>
                    <a:pt x="925" y="289"/>
                  </a:cubicBezTo>
                  <a:lnTo>
                    <a:pt x="925" y="289"/>
                  </a:lnTo>
                  <a:cubicBezTo>
                    <a:pt x="900" y="234"/>
                    <a:pt x="864" y="185"/>
                    <a:pt x="819" y="144"/>
                  </a:cubicBezTo>
                  <a:lnTo>
                    <a:pt x="819" y="144"/>
                  </a:lnTo>
                  <a:cubicBezTo>
                    <a:pt x="815" y="141"/>
                    <a:pt x="815" y="135"/>
                    <a:pt x="818" y="131"/>
                  </a:cubicBezTo>
                  <a:lnTo>
                    <a:pt x="818" y="131"/>
                  </a:lnTo>
                  <a:cubicBezTo>
                    <a:pt x="822" y="127"/>
                    <a:pt x="828" y="127"/>
                    <a:pt x="831" y="130"/>
                  </a:cubicBezTo>
                  <a:lnTo>
                    <a:pt x="831" y="130"/>
                  </a:lnTo>
                  <a:cubicBezTo>
                    <a:pt x="878" y="174"/>
                    <a:pt x="915" y="224"/>
                    <a:pt x="941" y="281"/>
                  </a:cubicBezTo>
                  <a:lnTo>
                    <a:pt x="941" y="281"/>
                  </a:lnTo>
                  <a:cubicBezTo>
                    <a:pt x="943" y="286"/>
                    <a:pt x="941" y="291"/>
                    <a:pt x="936" y="293"/>
                  </a:cubicBezTo>
                  <a:lnTo>
                    <a:pt x="936" y="293"/>
                  </a:lnTo>
                  <a:cubicBezTo>
                    <a:pt x="935" y="293"/>
                    <a:pt x="934" y="294"/>
                    <a:pt x="933" y="294"/>
                  </a:cubicBezTo>
                  <a:close/>
                  <a:moveTo>
                    <a:pt x="9" y="475"/>
                  </a:moveTo>
                  <a:lnTo>
                    <a:pt x="9" y="475"/>
                  </a:lnTo>
                  <a:cubicBezTo>
                    <a:pt x="4" y="475"/>
                    <a:pt x="0" y="471"/>
                    <a:pt x="0" y="467"/>
                  </a:cubicBezTo>
                  <a:lnTo>
                    <a:pt x="0" y="465"/>
                  </a:lnTo>
                  <a:lnTo>
                    <a:pt x="0" y="465"/>
                  </a:lnTo>
                  <a:cubicBezTo>
                    <a:pt x="0" y="402"/>
                    <a:pt x="13" y="341"/>
                    <a:pt x="38" y="284"/>
                  </a:cubicBezTo>
                  <a:lnTo>
                    <a:pt x="38" y="284"/>
                  </a:lnTo>
                  <a:cubicBezTo>
                    <a:pt x="40" y="279"/>
                    <a:pt x="46" y="278"/>
                    <a:pt x="51" y="279"/>
                  </a:cubicBezTo>
                  <a:lnTo>
                    <a:pt x="51" y="279"/>
                  </a:lnTo>
                  <a:cubicBezTo>
                    <a:pt x="55" y="281"/>
                    <a:pt x="57" y="287"/>
                    <a:pt x="55" y="291"/>
                  </a:cubicBezTo>
                  <a:lnTo>
                    <a:pt x="55" y="291"/>
                  </a:lnTo>
                  <a:cubicBezTo>
                    <a:pt x="31" y="347"/>
                    <a:pt x="18" y="405"/>
                    <a:pt x="18" y="465"/>
                  </a:cubicBezTo>
                  <a:lnTo>
                    <a:pt x="18" y="467"/>
                  </a:lnTo>
                  <a:lnTo>
                    <a:pt x="18" y="467"/>
                  </a:lnTo>
                  <a:cubicBezTo>
                    <a:pt x="18" y="471"/>
                    <a:pt x="14" y="475"/>
                    <a:pt x="9" y="475"/>
                  </a:cubicBezTo>
                  <a:close/>
                  <a:moveTo>
                    <a:pt x="933" y="653"/>
                  </a:moveTo>
                  <a:lnTo>
                    <a:pt x="933" y="653"/>
                  </a:lnTo>
                  <a:cubicBezTo>
                    <a:pt x="932" y="653"/>
                    <a:pt x="931" y="653"/>
                    <a:pt x="930" y="653"/>
                  </a:cubicBezTo>
                  <a:lnTo>
                    <a:pt x="930" y="653"/>
                  </a:lnTo>
                  <a:cubicBezTo>
                    <a:pt x="925" y="650"/>
                    <a:pt x="923" y="645"/>
                    <a:pt x="925" y="640"/>
                  </a:cubicBezTo>
                  <a:lnTo>
                    <a:pt x="925" y="640"/>
                  </a:lnTo>
                  <a:cubicBezTo>
                    <a:pt x="950" y="585"/>
                    <a:pt x="963" y="526"/>
                    <a:pt x="963" y="465"/>
                  </a:cubicBezTo>
                  <a:lnTo>
                    <a:pt x="963" y="464"/>
                  </a:lnTo>
                  <a:lnTo>
                    <a:pt x="963" y="464"/>
                  </a:lnTo>
                  <a:cubicBezTo>
                    <a:pt x="963" y="459"/>
                    <a:pt x="967" y="454"/>
                    <a:pt x="972" y="454"/>
                  </a:cubicBezTo>
                  <a:lnTo>
                    <a:pt x="972" y="454"/>
                  </a:lnTo>
                  <a:cubicBezTo>
                    <a:pt x="977" y="454"/>
                    <a:pt x="981" y="459"/>
                    <a:pt x="981" y="464"/>
                  </a:cubicBezTo>
                  <a:lnTo>
                    <a:pt x="981" y="465"/>
                  </a:lnTo>
                  <a:lnTo>
                    <a:pt x="981" y="465"/>
                  </a:lnTo>
                  <a:cubicBezTo>
                    <a:pt x="981" y="528"/>
                    <a:pt x="967" y="590"/>
                    <a:pt x="942" y="648"/>
                  </a:cubicBezTo>
                  <a:lnTo>
                    <a:pt x="942" y="648"/>
                  </a:lnTo>
                  <a:cubicBezTo>
                    <a:pt x="940" y="651"/>
                    <a:pt x="937" y="653"/>
                    <a:pt x="933" y="653"/>
                  </a:cubicBezTo>
                  <a:close/>
                  <a:moveTo>
                    <a:pt x="155" y="802"/>
                  </a:moveTo>
                  <a:lnTo>
                    <a:pt x="155" y="802"/>
                  </a:lnTo>
                  <a:cubicBezTo>
                    <a:pt x="153" y="802"/>
                    <a:pt x="151" y="801"/>
                    <a:pt x="149" y="799"/>
                  </a:cubicBezTo>
                  <a:lnTo>
                    <a:pt x="149" y="799"/>
                  </a:lnTo>
                  <a:cubicBezTo>
                    <a:pt x="102" y="756"/>
                    <a:pt x="65" y="706"/>
                    <a:pt x="39" y="649"/>
                  </a:cubicBezTo>
                  <a:lnTo>
                    <a:pt x="39" y="649"/>
                  </a:lnTo>
                  <a:cubicBezTo>
                    <a:pt x="37" y="644"/>
                    <a:pt x="39" y="638"/>
                    <a:pt x="44" y="637"/>
                  </a:cubicBezTo>
                  <a:lnTo>
                    <a:pt x="44" y="637"/>
                  </a:lnTo>
                  <a:cubicBezTo>
                    <a:pt x="48" y="635"/>
                    <a:pt x="54" y="637"/>
                    <a:pt x="56" y="641"/>
                  </a:cubicBezTo>
                  <a:lnTo>
                    <a:pt x="56" y="641"/>
                  </a:lnTo>
                  <a:cubicBezTo>
                    <a:pt x="81" y="696"/>
                    <a:pt x="116" y="745"/>
                    <a:pt x="161" y="786"/>
                  </a:cubicBezTo>
                  <a:lnTo>
                    <a:pt x="161" y="786"/>
                  </a:lnTo>
                  <a:cubicBezTo>
                    <a:pt x="164" y="790"/>
                    <a:pt x="165" y="796"/>
                    <a:pt x="162" y="799"/>
                  </a:cubicBezTo>
                  <a:lnTo>
                    <a:pt x="162" y="799"/>
                  </a:lnTo>
                  <a:cubicBezTo>
                    <a:pt x="160" y="801"/>
                    <a:pt x="157" y="802"/>
                    <a:pt x="155" y="802"/>
                  </a:cubicBezTo>
                  <a:close/>
                  <a:moveTo>
                    <a:pt x="671" y="898"/>
                  </a:moveTo>
                  <a:lnTo>
                    <a:pt x="671" y="898"/>
                  </a:lnTo>
                  <a:cubicBezTo>
                    <a:pt x="667" y="898"/>
                    <a:pt x="664" y="895"/>
                    <a:pt x="662" y="892"/>
                  </a:cubicBezTo>
                  <a:lnTo>
                    <a:pt x="662" y="892"/>
                  </a:lnTo>
                  <a:cubicBezTo>
                    <a:pt x="661" y="887"/>
                    <a:pt x="663" y="882"/>
                    <a:pt x="668" y="880"/>
                  </a:cubicBezTo>
                  <a:lnTo>
                    <a:pt x="668" y="880"/>
                  </a:lnTo>
                  <a:cubicBezTo>
                    <a:pt x="725" y="859"/>
                    <a:pt x="776" y="827"/>
                    <a:pt x="820" y="786"/>
                  </a:cubicBezTo>
                  <a:lnTo>
                    <a:pt x="820" y="786"/>
                  </a:lnTo>
                  <a:cubicBezTo>
                    <a:pt x="824" y="782"/>
                    <a:pt x="830" y="782"/>
                    <a:pt x="833" y="786"/>
                  </a:cubicBezTo>
                  <a:lnTo>
                    <a:pt x="833" y="786"/>
                  </a:lnTo>
                  <a:cubicBezTo>
                    <a:pt x="837" y="790"/>
                    <a:pt x="836" y="796"/>
                    <a:pt x="832" y="799"/>
                  </a:cubicBezTo>
                  <a:lnTo>
                    <a:pt x="832" y="799"/>
                  </a:lnTo>
                  <a:cubicBezTo>
                    <a:pt x="787" y="842"/>
                    <a:pt x="733" y="875"/>
                    <a:pt x="674" y="897"/>
                  </a:cubicBezTo>
                  <a:lnTo>
                    <a:pt x="674" y="897"/>
                  </a:lnTo>
                  <a:cubicBezTo>
                    <a:pt x="673" y="898"/>
                    <a:pt x="672" y="898"/>
                    <a:pt x="671" y="898"/>
                  </a:cubicBezTo>
                  <a:close/>
                  <a:moveTo>
                    <a:pt x="491" y="931"/>
                  </a:moveTo>
                  <a:lnTo>
                    <a:pt x="491" y="931"/>
                  </a:lnTo>
                  <a:lnTo>
                    <a:pt x="491" y="931"/>
                  </a:lnTo>
                  <a:cubicBezTo>
                    <a:pt x="427" y="931"/>
                    <a:pt x="366" y="920"/>
                    <a:pt x="308" y="898"/>
                  </a:cubicBezTo>
                  <a:lnTo>
                    <a:pt x="308" y="898"/>
                  </a:lnTo>
                  <a:cubicBezTo>
                    <a:pt x="303" y="896"/>
                    <a:pt x="300" y="890"/>
                    <a:pt x="302" y="886"/>
                  </a:cubicBezTo>
                  <a:lnTo>
                    <a:pt x="302" y="886"/>
                  </a:lnTo>
                  <a:cubicBezTo>
                    <a:pt x="304" y="881"/>
                    <a:pt x="309" y="879"/>
                    <a:pt x="314" y="881"/>
                  </a:cubicBezTo>
                  <a:lnTo>
                    <a:pt x="314" y="881"/>
                  </a:lnTo>
                  <a:cubicBezTo>
                    <a:pt x="370" y="902"/>
                    <a:pt x="429" y="913"/>
                    <a:pt x="491" y="913"/>
                  </a:cubicBezTo>
                  <a:lnTo>
                    <a:pt x="491" y="913"/>
                  </a:lnTo>
                  <a:cubicBezTo>
                    <a:pt x="495" y="913"/>
                    <a:pt x="500" y="917"/>
                    <a:pt x="500" y="922"/>
                  </a:cubicBezTo>
                  <a:lnTo>
                    <a:pt x="500" y="922"/>
                  </a:lnTo>
                  <a:cubicBezTo>
                    <a:pt x="500" y="927"/>
                    <a:pt x="496" y="931"/>
                    <a:pt x="491" y="931"/>
                  </a:cubicBezTo>
                  <a:close/>
                </a:path>
              </a:pathLst>
            </a:custGeom>
            <a:solidFill>
              <a:srgbClr val="6F8BD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dirty="0">
                <a:solidFill>
                  <a:srgbClr val="747993"/>
                </a:solidFill>
                <a:latin typeface="Arial" panose="020B0604020202020204" pitchFamily="34" charset="0"/>
                <a:ea typeface="Verdana" panose="020B0604030504040204" pitchFamily="34" charset="0"/>
                <a:cs typeface="Arial" panose="020B0604020202020204" pitchFamily="34" charset="0"/>
              </a:endParaRPr>
            </a:p>
          </p:txBody>
        </p:sp>
        <p:sp>
          <p:nvSpPr>
            <p:cNvPr id="17" name="Freeform 68">
              <a:extLst>
                <a:ext uri="{FF2B5EF4-FFF2-40B4-BE49-F238E27FC236}">
                  <a16:creationId xmlns:a16="http://schemas.microsoft.com/office/drawing/2014/main" id="{485DF0CD-6249-A24A-9D0D-AC11E88F216E}"/>
                </a:ext>
              </a:extLst>
            </p:cNvPr>
            <p:cNvSpPr>
              <a:spLocks noChangeArrowheads="1"/>
            </p:cNvSpPr>
            <p:nvPr/>
          </p:nvSpPr>
          <p:spPr bwMode="auto">
            <a:xfrm>
              <a:off x="6267320" y="10697642"/>
              <a:ext cx="1071146" cy="1010721"/>
            </a:xfrm>
            <a:custGeom>
              <a:avLst/>
              <a:gdLst>
                <a:gd name="T0" fmla="*/ 336 w 859"/>
                <a:gd name="T1" fmla="*/ 31 h 810"/>
                <a:gd name="T2" fmla="*/ 327 w 859"/>
                <a:gd name="T3" fmla="*/ 24 h 810"/>
                <a:gd name="T4" fmla="*/ 335 w 859"/>
                <a:gd name="T5" fmla="*/ 13 h 810"/>
                <a:gd name="T6" fmla="*/ 521 w 859"/>
                <a:gd name="T7" fmla="*/ 12 h 810"/>
                <a:gd name="T8" fmla="*/ 527 w 859"/>
                <a:gd name="T9" fmla="*/ 23 h 810"/>
                <a:gd name="T10" fmla="*/ 517 w 859"/>
                <a:gd name="T11" fmla="*/ 30 h 810"/>
                <a:gd name="T12" fmla="*/ 338 w 859"/>
                <a:gd name="T13" fmla="*/ 31 h 810"/>
                <a:gd name="T14" fmla="*/ 805 w 859"/>
                <a:gd name="T15" fmla="*/ 242 h 810"/>
                <a:gd name="T16" fmla="*/ 797 w 859"/>
                <a:gd name="T17" fmla="*/ 237 h 810"/>
                <a:gd name="T18" fmla="*/ 680 w 859"/>
                <a:gd name="T19" fmla="*/ 102 h 810"/>
                <a:gd name="T20" fmla="*/ 678 w 859"/>
                <a:gd name="T21" fmla="*/ 90 h 810"/>
                <a:gd name="T22" fmla="*/ 691 w 859"/>
                <a:gd name="T23" fmla="*/ 88 h 810"/>
                <a:gd name="T24" fmla="*/ 813 w 859"/>
                <a:gd name="T25" fmla="*/ 228 h 810"/>
                <a:gd name="T26" fmla="*/ 809 w 859"/>
                <a:gd name="T27" fmla="*/ 240 h 810"/>
                <a:gd name="T28" fmla="*/ 805 w 859"/>
                <a:gd name="T29" fmla="*/ 242 h 810"/>
                <a:gd name="T30" fmla="*/ 52 w 859"/>
                <a:gd name="T31" fmla="*/ 244 h 810"/>
                <a:gd name="T32" fmla="*/ 47 w 859"/>
                <a:gd name="T33" fmla="*/ 243 h 810"/>
                <a:gd name="T34" fmla="*/ 43 w 859"/>
                <a:gd name="T35" fmla="*/ 231 h 810"/>
                <a:gd name="T36" fmla="*/ 165 w 859"/>
                <a:gd name="T37" fmla="*/ 89 h 810"/>
                <a:gd name="T38" fmla="*/ 178 w 859"/>
                <a:gd name="T39" fmla="*/ 91 h 810"/>
                <a:gd name="T40" fmla="*/ 175 w 859"/>
                <a:gd name="T41" fmla="*/ 104 h 810"/>
                <a:gd name="T42" fmla="*/ 59 w 859"/>
                <a:gd name="T43" fmla="*/ 239 h 810"/>
                <a:gd name="T44" fmla="*/ 806 w 859"/>
                <a:gd name="T45" fmla="*/ 596 h 810"/>
                <a:gd name="T46" fmla="*/ 801 w 859"/>
                <a:gd name="T47" fmla="*/ 595 h 810"/>
                <a:gd name="T48" fmla="*/ 798 w 859"/>
                <a:gd name="T49" fmla="*/ 583 h 810"/>
                <a:gd name="T50" fmla="*/ 840 w 859"/>
                <a:gd name="T51" fmla="*/ 410 h 810"/>
                <a:gd name="T52" fmla="*/ 840 w 859"/>
                <a:gd name="T53" fmla="*/ 409 h 810"/>
                <a:gd name="T54" fmla="*/ 849 w 859"/>
                <a:gd name="T55" fmla="*/ 400 h 810"/>
                <a:gd name="T56" fmla="*/ 858 w 859"/>
                <a:gd name="T57" fmla="*/ 409 h 810"/>
                <a:gd name="T58" fmla="*/ 858 w 859"/>
                <a:gd name="T59" fmla="*/ 410 h 810"/>
                <a:gd name="T60" fmla="*/ 813 w 859"/>
                <a:gd name="T61" fmla="*/ 592 h 810"/>
                <a:gd name="T62" fmla="*/ 52 w 859"/>
                <a:gd name="T63" fmla="*/ 597 h 810"/>
                <a:gd name="T64" fmla="*/ 44 w 859"/>
                <a:gd name="T65" fmla="*/ 592 h 810"/>
                <a:gd name="T66" fmla="*/ 0 w 859"/>
                <a:gd name="T67" fmla="*/ 412 h 810"/>
                <a:gd name="T68" fmla="*/ 8 w 859"/>
                <a:gd name="T69" fmla="*/ 403 h 810"/>
                <a:gd name="T70" fmla="*/ 8 w 859"/>
                <a:gd name="T71" fmla="*/ 403 h 810"/>
                <a:gd name="T72" fmla="*/ 17 w 859"/>
                <a:gd name="T73" fmla="*/ 412 h 810"/>
                <a:gd name="T74" fmla="*/ 60 w 859"/>
                <a:gd name="T75" fmla="*/ 584 h 810"/>
                <a:gd name="T76" fmla="*/ 56 w 859"/>
                <a:gd name="T77" fmla="*/ 596 h 810"/>
                <a:gd name="T78" fmla="*/ 521 w 859"/>
                <a:gd name="T79" fmla="*/ 809 h 810"/>
                <a:gd name="T80" fmla="*/ 512 w 859"/>
                <a:gd name="T81" fmla="*/ 802 h 810"/>
                <a:gd name="T82" fmla="*/ 519 w 859"/>
                <a:gd name="T83" fmla="*/ 791 h 810"/>
                <a:gd name="T84" fmla="*/ 681 w 859"/>
                <a:gd name="T85" fmla="*/ 718 h 810"/>
                <a:gd name="T86" fmla="*/ 694 w 859"/>
                <a:gd name="T87" fmla="*/ 720 h 810"/>
                <a:gd name="T88" fmla="*/ 692 w 859"/>
                <a:gd name="T89" fmla="*/ 733 h 810"/>
                <a:gd name="T90" fmla="*/ 523 w 859"/>
                <a:gd name="T91" fmla="*/ 808 h 810"/>
                <a:gd name="T92" fmla="*/ 521 w 859"/>
                <a:gd name="T93" fmla="*/ 809 h 810"/>
                <a:gd name="T94" fmla="*/ 338 w 859"/>
                <a:gd name="T95" fmla="*/ 809 h 810"/>
                <a:gd name="T96" fmla="*/ 336 w 859"/>
                <a:gd name="T97" fmla="*/ 809 h 810"/>
                <a:gd name="T98" fmla="*/ 166 w 859"/>
                <a:gd name="T99" fmla="*/ 733 h 810"/>
                <a:gd name="T100" fmla="*/ 164 w 859"/>
                <a:gd name="T101" fmla="*/ 720 h 810"/>
                <a:gd name="T102" fmla="*/ 177 w 859"/>
                <a:gd name="T103" fmla="*/ 719 h 810"/>
                <a:gd name="T104" fmla="*/ 340 w 859"/>
                <a:gd name="T105" fmla="*/ 791 h 810"/>
                <a:gd name="T106" fmla="*/ 347 w 859"/>
                <a:gd name="T107" fmla="*/ 802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9" h="810">
                  <a:moveTo>
                    <a:pt x="336" y="31"/>
                  </a:moveTo>
                  <a:lnTo>
                    <a:pt x="336" y="31"/>
                  </a:lnTo>
                  <a:cubicBezTo>
                    <a:pt x="332" y="31"/>
                    <a:pt x="329" y="28"/>
                    <a:pt x="327" y="24"/>
                  </a:cubicBezTo>
                  <a:lnTo>
                    <a:pt x="327" y="24"/>
                  </a:lnTo>
                  <a:cubicBezTo>
                    <a:pt x="326" y="19"/>
                    <a:pt x="330" y="14"/>
                    <a:pt x="335" y="13"/>
                  </a:cubicBezTo>
                  <a:lnTo>
                    <a:pt x="335" y="13"/>
                  </a:lnTo>
                  <a:cubicBezTo>
                    <a:pt x="395" y="0"/>
                    <a:pt x="460" y="0"/>
                    <a:pt x="521" y="12"/>
                  </a:cubicBezTo>
                  <a:lnTo>
                    <a:pt x="521" y="12"/>
                  </a:lnTo>
                  <a:cubicBezTo>
                    <a:pt x="525" y="14"/>
                    <a:pt x="529" y="18"/>
                    <a:pt x="527" y="23"/>
                  </a:cubicBezTo>
                  <a:lnTo>
                    <a:pt x="527" y="23"/>
                  </a:lnTo>
                  <a:cubicBezTo>
                    <a:pt x="527" y="28"/>
                    <a:pt x="522" y="31"/>
                    <a:pt x="517" y="30"/>
                  </a:cubicBezTo>
                  <a:lnTo>
                    <a:pt x="517" y="30"/>
                  </a:lnTo>
                  <a:cubicBezTo>
                    <a:pt x="458" y="18"/>
                    <a:pt x="397" y="18"/>
                    <a:pt x="338" y="31"/>
                  </a:cubicBezTo>
                  <a:lnTo>
                    <a:pt x="338" y="31"/>
                  </a:lnTo>
                  <a:cubicBezTo>
                    <a:pt x="338" y="31"/>
                    <a:pt x="337" y="31"/>
                    <a:pt x="336" y="31"/>
                  </a:cubicBezTo>
                  <a:close/>
                  <a:moveTo>
                    <a:pt x="805" y="242"/>
                  </a:moveTo>
                  <a:lnTo>
                    <a:pt x="805" y="242"/>
                  </a:lnTo>
                  <a:cubicBezTo>
                    <a:pt x="801" y="242"/>
                    <a:pt x="798" y="240"/>
                    <a:pt x="797" y="237"/>
                  </a:cubicBezTo>
                  <a:lnTo>
                    <a:pt x="797" y="237"/>
                  </a:lnTo>
                  <a:cubicBezTo>
                    <a:pt x="770" y="185"/>
                    <a:pt x="729" y="138"/>
                    <a:pt x="680" y="102"/>
                  </a:cubicBezTo>
                  <a:lnTo>
                    <a:pt x="680" y="102"/>
                  </a:lnTo>
                  <a:cubicBezTo>
                    <a:pt x="676" y="99"/>
                    <a:pt x="675" y="94"/>
                    <a:pt x="678" y="90"/>
                  </a:cubicBezTo>
                  <a:lnTo>
                    <a:pt x="678" y="90"/>
                  </a:lnTo>
                  <a:cubicBezTo>
                    <a:pt x="681" y="86"/>
                    <a:pt x="687" y="85"/>
                    <a:pt x="691" y="88"/>
                  </a:cubicBezTo>
                  <a:lnTo>
                    <a:pt x="691" y="88"/>
                  </a:lnTo>
                  <a:cubicBezTo>
                    <a:pt x="742" y="125"/>
                    <a:pt x="784" y="174"/>
                    <a:pt x="813" y="228"/>
                  </a:cubicBezTo>
                  <a:lnTo>
                    <a:pt x="813" y="228"/>
                  </a:lnTo>
                  <a:cubicBezTo>
                    <a:pt x="816" y="233"/>
                    <a:pt x="813" y="239"/>
                    <a:pt x="809" y="240"/>
                  </a:cubicBezTo>
                  <a:lnTo>
                    <a:pt x="809" y="240"/>
                  </a:lnTo>
                  <a:cubicBezTo>
                    <a:pt x="807" y="241"/>
                    <a:pt x="806" y="242"/>
                    <a:pt x="805" y="242"/>
                  </a:cubicBezTo>
                  <a:close/>
                  <a:moveTo>
                    <a:pt x="52" y="244"/>
                  </a:moveTo>
                  <a:lnTo>
                    <a:pt x="52" y="244"/>
                  </a:lnTo>
                  <a:cubicBezTo>
                    <a:pt x="50" y="244"/>
                    <a:pt x="48" y="243"/>
                    <a:pt x="47" y="243"/>
                  </a:cubicBezTo>
                  <a:lnTo>
                    <a:pt x="47" y="243"/>
                  </a:lnTo>
                  <a:cubicBezTo>
                    <a:pt x="43" y="240"/>
                    <a:pt x="41" y="235"/>
                    <a:pt x="43" y="231"/>
                  </a:cubicBezTo>
                  <a:lnTo>
                    <a:pt x="43" y="231"/>
                  </a:lnTo>
                  <a:cubicBezTo>
                    <a:pt x="72" y="176"/>
                    <a:pt x="114" y="127"/>
                    <a:pt x="165" y="89"/>
                  </a:cubicBezTo>
                  <a:lnTo>
                    <a:pt x="165" y="89"/>
                  </a:lnTo>
                  <a:cubicBezTo>
                    <a:pt x="168" y="86"/>
                    <a:pt x="174" y="87"/>
                    <a:pt x="178" y="91"/>
                  </a:cubicBezTo>
                  <a:lnTo>
                    <a:pt x="178" y="91"/>
                  </a:lnTo>
                  <a:cubicBezTo>
                    <a:pt x="180" y="95"/>
                    <a:pt x="179" y="101"/>
                    <a:pt x="175" y="104"/>
                  </a:cubicBezTo>
                  <a:lnTo>
                    <a:pt x="175" y="104"/>
                  </a:lnTo>
                  <a:cubicBezTo>
                    <a:pt x="127" y="140"/>
                    <a:pt x="87" y="187"/>
                    <a:pt x="59" y="239"/>
                  </a:cubicBezTo>
                  <a:lnTo>
                    <a:pt x="59" y="239"/>
                  </a:lnTo>
                  <a:cubicBezTo>
                    <a:pt x="58" y="242"/>
                    <a:pt x="54" y="244"/>
                    <a:pt x="52" y="244"/>
                  </a:cubicBezTo>
                  <a:close/>
                  <a:moveTo>
                    <a:pt x="806" y="596"/>
                  </a:moveTo>
                  <a:lnTo>
                    <a:pt x="806" y="596"/>
                  </a:lnTo>
                  <a:cubicBezTo>
                    <a:pt x="804" y="596"/>
                    <a:pt x="803" y="596"/>
                    <a:pt x="801" y="595"/>
                  </a:cubicBezTo>
                  <a:lnTo>
                    <a:pt x="801" y="595"/>
                  </a:lnTo>
                  <a:cubicBezTo>
                    <a:pt x="797" y="593"/>
                    <a:pt x="795" y="588"/>
                    <a:pt x="798" y="583"/>
                  </a:cubicBezTo>
                  <a:lnTo>
                    <a:pt x="798" y="583"/>
                  </a:lnTo>
                  <a:cubicBezTo>
                    <a:pt x="826" y="529"/>
                    <a:pt x="840" y="472"/>
                    <a:pt x="840" y="410"/>
                  </a:cubicBezTo>
                  <a:lnTo>
                    <a:pt x="840" y="409"/>
                  </a:lnTo>
                  <a:lnTo>
                    <a:pt x="840" y="409"/>
                  </a:lnTo>
                  <a:cubicBezTo>
                    <a:pt x="840" y="404"/>
                    <a:pt x="844" y="400"/>
                    <a:pt x="849" y="400"/>
                  </a:cubicBezTo>
                  <a:lnTo>
                    <a:pt x="849" y="400"/>
                  </a:lnTo>
                  <a:lnTo>
                    <a:pt x="849" y="400"/>
                  </a:lnTo>
                  <a:cubicBezTo>
                    <a:pt x="854" y="400"/>
                    <a:pt x="858" y="404"/>
                    <a:pt x="858" y="409"/>
                  </a:cubicBezTo>
                  <a:lnTo>
                    <a:pt x="858" y="410"/>
                  </a:lnTo>
                  <a:lnTo>
                    <a:pt x="858" y="410"/>
                  </a:lnTo>
                  <a:cubicBezTo>
                    <a:pt x="858" y="474"/>
                    <a:pt x="843" y="535"/>
                    <a:pt x="813" y="592"/>
                  </a:cubicBezTo>
                  <a:lnTo>
                    <a:pt x="813" y="592"/>
                  </a:lnTo>
                  <a:cubicBezTo>
                    <a:pt x="812" y="594"/>
                    <a:pt x="809" y="596"/>
                    <a:pt x="806" y="596"/>
                  </a:cubicBezTo>
                  <a:close/>
                  <a:moveTo>
                    <a:pt x="52" y="597"/>
                  </a:moveTo>
                  <a:lnTo>
                    <a:pt x="52" y="597"/>
                  </a:lnTo>
                  <a:cubicBezTo>
                    <a:pt x="49" y="597"/>
                    <a:pt x="46" y="595"/>
                    <a:pt x="44" y="592"/>
                  </a:cubicBezTo>
                  <a:lnTo>
                    <a:pt x="44" y="592"/>
                  </a:lnTo>
                  <a:cubicBezTo>
                    <a:pt x="15" y="536"/>
                    <a:pt x="0" y="475"/>
                    <a:pt x="0" y="412"/>
                  </a:cubicBezTo>
                  <a:lnTo>
                    <a:pt x="0" y="412"/>
                  </a:lnTo>
                  <a:cubicBezTo>
                    <a:pt x="0" y="407"/>
                    <a:pt x="3" y="403"/>
                    <a:pt x="8" y="403"/>
                  </a:cubicBezTo>
                  <a:lnTo>
                    <a:pt x="8" y="403"/>
                  </a:lnTo>
                  <a:lnTo>
                    <a:pt x="8" y="403"/>
                  </a:lnTo>
                  <a:cubicBezTo>
                    <a:pt x="14" y="403"/>
                    <a:pt x="17" y="407"/>
                    <a:pt x="17" y="412"/>
                  </a:cubicBezTo>
                  <a:lnTo>
                    <a:pt x="17" y="412"/>
                  </a:lnTo>
                  <a:cubicBezTo>
                    <a:pt x="17" y="472"/>
                    <a:pt x="32" y="530"/>
                    <a:pt x="60" y="584"/>
                  </a:cubicBezTo>
                  <a:lnTo>
                    <a:pt x="60" y="584"/>
                  </a:lnTo>
                  <a:cubicBezTo>
                    <a:pt x="63" y="588"/>
                    <a:pt x="61" y="594"/>
                    <a:pt x="56" y="596"/>
                  </a:cubicBezTo>
                  <a:lnTo>
                    <a:pt x="56" y="596"/>
                  </a:lnTo>
                  <a:cubicBezTo>
                    <a:pt x="55" y="597"/>
                    <a:pt x="53" y="597"/>
                    <a:pt x="52" y="597"/>
                  </a:cubicBezTo>
                  <a:close/>
                  <a:moveTo>
                    <a:pt x="521" y="809"/>
                  </a:moveTo>
                  <a:lnTo>
                    <a:pt x="521" y="809"/>
                  </a:lnTo>
                  <a:cubicBezTo>
                    <a:pt x="516" y="809"/>
                    <a:pt x="513" y="806"/>
                    <a:pt x="512" y="802"/>
                  </a:cubicBezTo>
                  <a:lnTo>
                    <a:pt x="512" y="802"/>
                  </a:lnTo>
                  <a:cubicBezTo>
                    <a:pt x="510" y="797"/>
                    <a:pt x="514" y="792"/>
                    <a:pt x="519" y="791"/>
                  </a:cubicBezTo>
                  <a:lnTo>
                    <a:pt x="519" y="791"/>
                  </a:lnTo>
                  <a:cubicBezTo>
                    <a:pt x="577" y="779"/>
                    <a:pt x="634" y="754"/>
                    <a:pt x="681" y="718"/>
                  </a:cubicBezTo>
                  <a:lnTo>
                    <a:pt x="681" y="718"/>
                  </a:lnTo>
                  <a:cubicBezTo>
                    <a:pt x="686" y="715"/>
                    <a:pt x="691" y="716"/>
                    <a:pt x="694" y="720"/>
                  </a:cubicBezTo>
                  <a:lnTo>
                    <a:pt x="694" y="720"/>
                  </a:lnTo>
                  <a:cubicBezTo>
                    <a:pt x="697" y="724"/>
                    <a:pt x="696" y="730"/>
                    <a:pt x="692" y="733"/>
                  </a:cubicBezTo>
                  <a:lnTo>
                    <a:pt x="692" y="733"/>
                  </a:lnTo>
                  <a:cubicBezTo>
                    <a:pt x="642" y="769"/>
                    <a:pt x="583" y="796"/>
                    <a:pt x="523" y="808"/>
                  </a:cubicBezTo>
                  <a:lnTo>
                    <a:pt x="523" y="808"/>
                  </a:lnTo>
                  <a:cubicBezTo>
                    <a:pt x="522" y="808"/>
                    <a:pt x="521" y="809"/>
                    <a:pt x="521" y="809"/>
                  </a:cubicBezTo>
                  <a:close/>
                  <a:moveTo>
                    <a:pt x="338" y="809"/>
                  </a:moveTo>
                  <a:lnTo>
                    <a:pt x="338" y="809"/>
                  </a:lnTo>
                  <a:cubicBezTo>
                    <a:pt x="337" y="809"/>
                    <a:pt x="336" y="809"/>
                    <a:pt x="336" y="809"/>
                  </a:cubicBezTo>
                  <a:lnTo>
                    <a:pt x="336" y="809"/>
                  </a:lnTo>
                  <a:cubicBezTo>
                    <a:pt x="275" y="796"/>
                    <a:pt x="216" y="770"/>
                    <a:pt x="166" y="733"/>
                  </a:cubicBezTo>
                  <a:lnTo>
                    <a:pt x="166" y="733"/>
                  </a:lnTo>
                  <a:cubicBezTo>
                    <a:pt x="162" y="730"/>
                    <a:pt x="161" y="725"/>
                    <a:pt x="164" y="720"/>
                  </a:cubicBezTo>
                  <a:lnTo>
                    <a:pt x="164" y="720"/>
                  </a:lnTo>
                  <a:cubicBezTo>
                    <a:pt x="167" y="716"/>
                    <a:pt x="173" y="716"/>
                    <a:pt x="177" y="719"/>
                  </a:cubicBezTo>
                  <a:lnTo>
                    <a:pt x="177" y="719"/>
                  </a:lnTo>
                  <a:cubicBezTo>
                    <a:pt x="225" y="754"/>
                    <a:pt x="281" y="779"/>
                    <a:pt x="340" y="791"/>
                  </a:cubicBezTo>
                  <a:lnTo>
                    <a:pt x="340" y="791"/>
                  </a:lnTo>
                  <a:cubicBezTo>
                    <a:pt x="345" y="792"/>
                    <a:pt x="347" y="797"/>
                    <a:pt x="347" y="802"/>
                  </a:cubicBezTo>
                  <a:lnTo>
                    <a:pt x="347" y="802"/>
                  </a:lnTo>
                  <a:cubicBezTo>
                    <a:pt x="346" y="806"/>
                    <a:pt x="342" y="809"/>
                    <a:pt x="338" y="809"/>
                  </a:cubicBezTo>
                  <a:close/>
                </a:path>
              </a:pathLst>
            </a:custGeom>
            <a:solidFill>
              <a:srgbClr val="6F8BD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dirty="0">
                <a:solidFill>
                  <a:srgbClr val="747993"/>
                </a:solidFill>
                <a:latin typeface="Arial" panose="020B0604020202020204" pitchFamily="34" charset="0"/>
                <a:ea typeface="Verdana" panose="020B0604030504040204" pitchFamily="34" charset="0"/>
                <a:cs typeface="Arial" panose="020B0604020202020204" pitchFamily="34" charset="0"/>
              </a:endParaRPr>
            </a:p>
          </p:txBody>
        </p:sp>
        <p:sp>
          <p:nvSpPr>
            <p:cNvPr id="19" name="Freeform 70">
              <a:extLst>
                <a:ext uri="{FF2B5EF4-FFF2-40B4-BE49-F238E27FC236}">
                  <a16:creationId xmlns:a16="http://schemas.microsoft.com/office/drawing/2014/main" id="{3E91066B-758B-BE4A-80FA-E7E7FBC95F4D}"/>
                </a:ext>
              </a:extLst>
            </p:cNvPr>
            <p:cNvSpPr>
              <a:spLocks noChangeArrowheads="1"/>
            </p:cNvSpPr>
            <p:nvPr/>
          </p:nvSpPr>
          <p:spPr bwMode="auto">
            <a:xfrm>
              <a:off x="8607355" y="11186521"/>
              <a:ext cx="2576240" cy="972270"/>
            </a:xfrm>
            <a:custGeom>
              <a:avLst/>
              <a:gdLst>
                <a:gd name="T0" fmla="*/ 1679 w 2070"/>
                <a:gd name="T1" fmla="*/ 0 h 782"/>
                <a:gd name="T2" fmla="*/ 0 w 2070"/>
                <a:gd name="T3" fmla="*/ 0 h 782"/>
                <a:gd name="T4" fmla="*/ 0 w 2070"/>
                <a:gd name="T5" fmla="*/ 781 h 782"/>
                <a:gd name="T6" fmla="*/ 1679 w 2070"/>
                <a:gd name="T7" fmla="*/ 781 h 782"/>
                <a:gd name="T8" fmla="*/ 1679 w 2070"/>
                <a:gd name="T9" fmla="*/ 781 h 782"/>
                <a:gd name="T10" fmla="*/ 2069 w 2070"/>
                <a:gd name="T11" fmla="*/ 390 h 782"/>
                <a:gd name="T12" fmla="*/ 2069 w 2070"/>
                <a:gd name="T13" fmla="*/ 390 h 782"/>
                <a:gd name="T14" fmla="*/ 2069 w 2070"/>
                <a:gd name="T15" fmla="*/ 390 h 782"/>
                <a:gd name="T16" fmla="*/ 1679 w 2070"/>
                <a:gd name="T17" fmla="*/ 0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70" h="782">
                  <a:moveTo>
                    <a:pt x="1679" y="0"/>
                  </a:moveTo>
                  <a:lnTo>
                    <a:pt x="0" y="0"/>
                  </a:lnTo>
                  <a:lnTo>
                    <a:pt x="0" y="781"/>
                  </a:lnTo>
                  <a:lnTo>
                    <a:pt x="1679" y="781"/>
                  </a:lnTo>
                  <a:lnTo>
                    <a:pt x="1679" y="781"/>
                  </a:lnTo>
                  <a:cubicBezTo>
                    <a:pt x="1894" y="781"/>
                    <a:pt x="2069" y="606"/>
                    <a:pt x="2069" y="390"/>
                  </a:cubicBezTo>
                  <a:lnTo>
                    <a:pt x="2069" y="390"/>
                  </a:lnTo>
                  <a:lnTo>
                    <a:pt x="2069" y="390"/>
                  </a:lnTo>
                  <a:cubicBezTo>
                    <a:pt x="2069" y="175"/>
                    <a:pt x="1894" y="0"/>
                    <a:pt x="1679" y="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dirty="0">
                <a:solidFill>
                  <a:srgbClr val="747993"/>
                </a:solidFill>
                <a:latin typeface="Arial" panose="020B0604020202020204" pitchFamily="34" charset="0"/>
                <a:ea typeface="Verdana" panose="020B0604030504040204" pitchFamily="34" charset="0"/>
                <a:cs typeface="Arial" panose="020B0604020202020204" pitchFamily="34" charset="0"/>
              </a:endParaRPr>
            </a:p>
          </p:txBody>
        </p:sp>
        <p:sp>
          <p:nvSpPr>
            <p:cNvPr id="20" name="Freeform 19">
              <a:extLst>
                <a:ext uri="{FF2B5EF4-FFF2-40B4-BE49-F238E27FC236}">
                  <a16:creationId xmlns:a16="http://schemas.microsoft.com/office/drawing/2014/main" id="{C52A3BFD-D1C1-F941-9B4C-7C43F9E954BC}"/>
                </a:ext>
              </a:extLst>
            </p:cNvPr>
            <p:cNvSpPr>
              <a:spLocks noChangeArrowheads="1"/>
            </p:cNvSpPr>
            <p:nvPr/>
          </p:nvSpPr>
          <p:spPr bwMode="auto">
            <a:xfrm>
              <a:off x="8607355" y="11312862"/>
              <a:ext cx="2756267" cy="646942"/>
            </a:xfrm>
            <a:custGeom>
              <a:avLst/>
              <a:gdLst>
                <a:gd name="connsiteX0" fmla="*/ 2 w 2756267"/>
                <a:gd name="connsiteY0" fmla="*/ 609729 h 646942"/>
                <a:gd name="connsiteX1" fmla="*/ 734823 w 2756267"/>
                <a:gd name="connsiteY1" fmla="*/ 609729 h 646942"/>
                <a:gd name="connsiteX2" fmla="*/ 734823 w 2756267"/>
                <a:gd name="connsiteY2" fmla="*/ 646942 h 646942"/>
                <a:gd name="connsiteX3" fmla="*/ 2 w 2756267"/>
                <a:gd name="connsiteY3" fmla="*/ 646942 h 646942"/>
                <a:gd name="connsiteX4" fmla="*/ 2048911 w 2756267"/>
                <a:gd name="connsiteY4" fmla="*/ 444938 h 646942"/>
                <a:gd name="connsiteX5" fmla="*/ 2756264 w 2756267"/>
                <a:gd name="connsiteY5" fmla="*/ 444938 h 646942"/>
                <a:gd name="connsiteX6" fmla="*/ 2756264 w 2756267"/>
                <a:gd name="connsiteY6" fmla="*/ 482151 h 646942"/>
                <a:gd name="connsiteX7" fmla="*/ 2048911 w 2756267"/>
                <a:gd name="connsiteY7" fmla="*/ 482151 h 646942"/>
                <a:gd name="connsiteX8" fmla="*/ 1345800 w 2756267"/>
                <a:gd name="connsiteY8" fmla="*/ 241694 h 646942"/>
                <a:gd name="connsiteX9" fmla="*/ 2756267 w 2756267"/>
                <a:gd name="connsiteY9" fmla="*/ 241694 h 646942"/>
                <a:gd name="connsiteX10" fmla="*/ 2756267 w 2756267"/>
                <a:gd name="connsiteY10" fmla="*/ 278941 h 646942"/>
                <a:gd name="connsiteX11" fmla="*/ 1345800 w 2756267"/>
                <a:gd name="connsiteY11" fmla="*/ 278941 h 646942"/>
                <a:gd name="connsiteX12" fmla="*/ 0 w 2756267"/>
                <a:gd name="connsiteY12" fmla="*/ 0 h 646942"/>
                <a:gd name="connsiteX13" fmla="*/ 1410471 w 2756267"/>
                <a:gd name="connsiteY13" fmla="*/ 0 h 646942"/>
                <a:gd name="connsiteX14" fmla="*/ 1410471 w 2756267"/>
                <a:gd name="connsiteY14" fmla="*/ 37209 h 646942"/>
                <a:gd name="connsiteX15" fmla="*/ 0 w 2756267"/>
                <a:gd name="connsiteY15" fmla="*/ 37209 h 646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56267" h="646942">
                  <a:moveTo>
                    <a:pt x="2" y="609729"/>
                  </a:moveTo>
                  <a:lnTo>
                    <a:pt x="734823" y="609729"/>
                  </a:lnTo>
                  <a:lnTo>
                    <a:pt x="734823" y="646942"/>
                  </a:lnTo>
                  <a:lnTo>
                    <a:pt x="2" y="646942"/>
                  </a:lnTo>
                  <a:close/>
                  <a:moveTo>
                    <a:pt x="2048911" y="444938"/>
                  </a:moveTo>
                  <a:lnTo>
                    <a:pt x="2756264" y="444938"/>
                  </a:lnTo>
                  <a:lnTo>
                    <a:pt x="2756264" y="482151"/>
                  </a:lnTo>
                  <a:lnTo>
                    <a:pt x="2048911" y="482151"/>
                  </a:lnTo>
                  <a:close/>
                  <a:moveTo>
                    <a:pt x="1345800" y="241694"/>
                  </a:moveTo>
                  <a:lnTo>
                    <a:pt x="2756267" y="241694"/>
                  </a:lnTo>
                  <a:lnTo>
                    <a:pt x="2756267" y="278941"/>
                  </a:lnTo>
                  <a:lnTo>
                    <a:pt x="1345800" y="278941"/>
                  </a:lnTo>
                  <a:close/>
                  <a:moveTo>
                    <a:pt x="0" y="0"/>
                  </a:moveTo>
                  <a:lnTo>
                    <a:pt x="1410471" y="0"/>
                  </a:lnTo>
                  <a:lnTo>
                    <a:pt x="1410471" y="37209"/>
                  </a:lnTo>
                  <a:lnTo>
                    <a:pt x="0" y="37209"/>
                  </a:lnTo>
                  <a:close/>
                </a:path>
              </a:pathLst>
            </a:custGeom>
            <a:solidFill>
              <a:srgbClr val="A5C7E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defTabSz="914217"/>
              <a:endParaRPr lang="en-US" dirty="0">
                <a:solidFill>
                  <a:srgbClr val="747993"/>
                </a:solidFill>
                <a:latin typeface="Arial" panose="020B0604020202020204" pitchFamily="34" charset="0"/>
                <a:ea typeface="Verdana" panose="020B0604030504040204" pitchFamily="34" charset="0"/>
                <a:cs typeface="Arial" panose="020B0604020202020204" pitchFamily="34" charset="0"/>
              </a:endParaRPr>
            </a:p>
          </p:txBody>
        </p:sp>
        <p:sp>
          <p:nvSpPr>
            <p:cNvPr id="21" name="Freeform 75">
              <a:extLst>
                <a:ext uri="{FF2B5EF4-FFF2-40B4-BE49-F238E27FC236}">
                  <a16:creationId xmlns:a16="http://schemas.microsoft.com/office/drawing/2014/main" id="{9ABC9DAE-17A7-FF48-88D8-37EEAEF18490}"/>
                </a:ext>
              </a:extLst>
            </p:cNvPr>
            <p:cNvSpPr>
              <a:spLocks noChangeArrowheads="1"/>
            </p:cNvSpPr>
            <p:nvPr/>
          </p:nvSpPr>
          <p:spPr bwMode="auto">
            <a:xfrm>
              <a:off x="10881476" y="10939337"/>
              <a:ext cx="3828655" cy="1499600"/>
            </a:xfrm>
            <a:custGeom>
              <a:avLst/>
              <a:gdLst>
                <a:gd name="T0" fmla="*/ 2522 w 3075"/>
                <a:gd name="T1" fmla="*/ 0 h 1202"/>
                <a:gd name="T2" fmla="*/ 0 w 3075"/>
                <a:gd name="T3" fmla="*/ 0 h 1202"/>
                <a:gd name="T4" fmla="*/ 0 w 3075"/>
                <a:gd name="T5" fmla="*/ 0 h 1202"/>
                <a:gd name="T6" fmla="*/ 551 w 3075"/>
                <a:gd name="T7" fmla="*/ 552 h 1202"/>
                <a:gd name="T8" fmla="*/ 551 w 3075"/>
                <a:gd name="T9" fmla="*/ 552 h 1202"/>
                <a:gd name="T10" fmla="*/ 0 w 3075"/>
                <a:gd name="T11" fmla="*/ 1201 h 1202"/>
                <a:gd name="T12" fmla="*/ 2522 w 3075"/>
                <a:gd name="T13" fmla="*/ 1201 h 1202"/>
                <a:gd name="T14" fmla="*/ 2522 w 3075"/>
                <a:gd name="T15" fmla="*/ 1201 h 1202"/>
                <a:gd name="T16" fmla="*/ 3074 w 3075"/>
                <a:gd name="T17" fmla="*/ 552 h 1202"/>
                <a:gd name="T18" fmla="*/ 3074 w 3075"/>
                <a:gd name="T19" fmla="*/ 552 h 1202"/>
                <a:gd name="T20" fmla="*/ 2522 w 3075"/>
                <a:gd name="T21" fmla="*/ 0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75" h="1202">
                  <a:moveTo>
                    <a:pt x="2522" y="0"/>
                  </a:moveTo>
                  <a:lnTo>
                    <a:pt x="0" y="0"/>
                  </a:lnTo>
                  <a:lnTo>
                    <a:pt x="0" y="0"/>
                  </a:lnTo>
                  <a:cubicBezTo>
                    <a:pt x="305" y="0"/>
                    <a:pt x="551" y="247"/>
                    <a:pt x="551" y="552"/>
                  </a:cubicBezTo>
                  <a:lnTo>
                    <a:pt x="551" y="552"/>
                  </a:lnTo>
                  <a:cubicBezTo>
                    <a:pt x="551" y="857"/>
                    <a:pt x="305" y="1201"/>
                    <a:pt x="0" y="1201"/>
                  </a:cubicBezTo>
                  <a:lnTo>
                    <a:pt x="2522" y="1201"/>
                  </a:lnTo>
                  <a:lnTo>
                    <a:pt x="2522" y="1201"/>
                  </a:lnTo>
                  <a:cubicBezTo>
                    <a:pt x="2827" y="1201"/>
                    <a:pt x="3074" y="857"/>
                    <a:pt x="3074" y="552"/>
                  </a:cubicBezTo>
                  <a:lnTo>
                    <a:pt x="3074" y="552"/>
                  </a:lnTo>
                  <a:cubicBezTo>
                    <a:pt x="3074" y="247"/>
                    <a:pt x="2827" y="0"/>
                    <a:pt x="2522" y="0"/>
                  </a:cubicBezTo>
                </a:path>
              </a:pathLst>
            </a:custGeom>
            <a:solidFill>
              <a:srgbClr val="8598D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dirty="0">
                <a:solidFill>
                  <a:srgbClr val="747993"/>
                </a:solidFill>
                <a:latin typeface="Arial" panose="020B0604020202020204" pitchFamily="34" charset="0"/>
                <a:ea typeface="Verdana" panose="020B0604030504040204" pitchFamily="34" charset="0"/>
                <a:cs typeface="Arial" panose="020B0604020202020204" pitchFamily="34" charset="0"/>
              </a:endParaRPr>
            </a:p>
          </p:txBody>
        </p:sp>
        <p:sp>
          <p:nvSpPr>
            <p:cNvPr id="22" name="Freeform 76">
              <a:extLst>
                <a:ext uri="{FF2B5EF4-FFF2-40B4-BE49-F238E27FC236}">
                  <a16:creationId xmlns:a16="http://schemas.microsoft.com/office/drawing/2014/main" id="{3800A100-2E44-354A-A10C-3D616D9CED11}"/>
                </a:ext>
              </a:extLst>
            </p:cNvPr>
            <p:cNvSpPr>
              <a:spLocks noChangeArrowheads="1"/>
            </p:cNvSpPr>
            <p:nvPr/>
          </p:nvSpPr>
          <p:spPr bwMode="auto">
            <a:xfrm>
              <a:off x="8327215" y="10939337"/>
              <a:ext cx="3235402" cy="1499600"/>
            </a:xfrm>
            <a:custGeom>
              <a:avLst/>
              <a:gdLst>
                <a:gd name="T0" fmla="*/ 2598 w 2599"/>
                <a:gd name="T1" fmla="*/ 552 h 1202"/>
                <a:gd name="T2" fmla="*/ 2598 w 2599"/>
                <a:gd name="T3" fmla="*/ 552 h 1202"/>
                <a:gd name="T4" fmla="*/ 2598 w 2599"/>
                <a:gd name="T5" fmla="*/ 552 h 1202"/>
                <a:gd name="T6" fmla="*/ 2047 w 2599"/>
                <a:gd name="T7" fmla="*/ 0 h 1202"/>
                <a:gd name="T8" fmla="*/ 0 w 2599"/>
                <a:gd name="T9" fmla="*/ 0 h 1202"/>
                <a:gd name="T10" fmla="*/ 0 w 2599"/>
                <a:gd name="T11" fmla="*/ 200 h 1202"/>
                <a:gd name="T12" fmla="*/ 1903 w 2599"/>
                <a:gd name="T13" fmla="*/ 200 h 1202"/>
                <a:gd name="T14" fmla="*/ 1903 w 2599"/>
                <a:gd name="T15" fmla="*/ 200 h 1202"/>
                <a:gd name="T16" fmla="*/ 2293 w 2599"/>
                <a:gd name="T17" fmla="*/ 590 h 1202"/>
                <a:gd name="T18" fmla="*/ 2293 w 2599"/>
                <a:gd name="T19" fmla="*/ 590 h 1202"/>
                <a:gd name="T20" fmla="*/ 2293 w 2599"/>
                <a:gd name="T21" fmla="*/ 590 h 1202"/>
                <a:gd name="T22" fmla="*/ 1903 w 2599"/>
                <a:gd name="T23" fmla="*/ 981 h 1202"/>
                <a:gd name="T24" fmla="*/ 0 w 2599"/>
                <a:gd name="T25" fmla="*/ 981 h 1202"/>
                <a:gd name="T26" fmla="*/ 0 w 2599"/>
                <a:gd name="T27" fmla="*/ 1201 h 1202"/>
                <a:gd name="T28" fmla="*/ 2047 w 2599"/>
                <a:gd name="T29" fmla="*/ 1201 h 1202"/>
                <a:gd name="T30" fmla="*/ 2047 w 2599"/>
                <a:gd name="T31" fmla="*/ 1201 h 1202"/>
                <a:gd name="T32" fmla="*/ 2598 w 2599"/>
                <a:gd name="T33" fmla="*/ 552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99" h="1202">
                  <a:moveTo>
                    <a:pt x="2598" y="552"/>
                  </a:moveTo>
                  <a:lnTo>
                    <a:pt x="2598" y="552"/>
                  </a:lnTo>
                  <a:lnTo>
                    <a:pt x="2598" y="552"/>
                  </a:lnTo>
                  <a:cubicBezTo>
                    <a:pt x="2598" y="247"/>
                    <a:pt x="2352" y="0"/>
                    <a:pt x="2047" y="0"/>
                  </a:cubicBezTo>
                  <a:lnTo>
                    <a:pt x="0" y="0"/>
                  </a:lnTo>
                  <a:lnTo>
                    <a:pt x="0" y="200"/>
                  </a:lnTo>
                  <a:lnTo>
                    <a:pt x="1903" y="200"/>
                  </a:lnTo>
                  <a:lnTo>
                    <a:pt x="1903" y="200"/>
                  </a:lnTo>
                  <a:cubicBezTo>
                    <a:pt x="2118" y="200"/>
                    <a:pt x="2293" y="375"/>
                    <a:pt x="2293" y="590"/>
                  </a:cubicBezTo>
                  <a:lnTo>
                    <a:pt x="2293" y="590"/>
                  </a:lnTo>
                  <a:lnTo>
                    <a:pt x="2293" y="590"/>
                  </a:lnTo>
                  <a:cubicBezTo>
                    <a:pt x="2293" y="806"/>
                    <a:pt x="2118" y="981"/>
                    <a:pt x="1903" y="981"/>
                  </a:cubicBezTo>
                  <a:lnTo>
                    <a:pt x="0" y="981"/>
                  </a:lnTo>
                  <a:lnTo>
                    <a:pt x="0" y="1201"/>
                  </a:lnTo>
                  <a:lnTo>
                    <a:pt x="2047" y="1201"/>
                  </a:lnTo>
                  <a:lnTo>
                    <a:pt x="2047" y="1201"/>
                  </a:lnTo>
                  <a:cubicBezTo>
                    <a:pt x="2352" y="1201"/>
                    <a:pt x="2598" y="857"/>
                    <a:pt x="2598" y="552"/>
                  </a:cubicBezTo>
                </a:path>
              </a:pathLst>
            </a:custGeom>
            <a:solidFill>
              <a:srgbClr val="ABB9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dirty="0">
                <a:solidFill>
                  <a:srgbClr val="747993"/>
                </a:solidFill>
                <a:latin typeface="Arial" panose="020B0604020202020204" pitchFamily="34" charset="0"/>
                <a:ea typeface="Verdana" panose="020B0604030504040204" pitchFamily="34" charset="0"/>
                <a:cs typeface="Arial" panose="020B0604020202020204" pitchFamily="34" charset="0"/>
              </a:endParaRPr>
            </a:p>
          </p:txBody>
        </p:sp>
        <p:sp>
          <p:nvSpPr>
            <p:cNvPr id="23" name="Freeform 77">
              <a:extLst>
                <a:ext uri="{FF2B5EF4-FFF2-40B4-BE49-F238E27FC236}">
                  <a16:creationId xmlns:a16="http://schemas.microsoft.com/office/drawing/2014/main" id="{8EB3EEFF-584F-384B-B5AD-320104BD88DD}"/>
                </a:ext>
              </a:extLst>
            </p:cNvPr>
            <p:cNvSpPr>
              <a:spLocks noChangeArrowheads="1"/>
            </p:cNvSpPr>
            <p:nvPr/>
          </p:nvSpPr>
          <p:spPr bwMode="auto">
            <a:xfrm>
              <a:off x="12133892" y="9692413"/>
              <a:ext cx="2444406" cy="972270"/>
            </a:xfrm>
            <a:custGeom>
              <a:avLst/>
              <a:gdLst>
                <a:gd name="T0" fmla="*/ 390 w 1961"/>
                <a:gd name="T1" fmla="*/ 0 h 781"/>
                <a:gd name="T2" fmla="*/ 390 w 1961"/>
                <a:gd name="T3" fmla="*/ 0 h 781"/>
                <a:gd name="T4" fmla="*/ 0 w 1961"/>
                <a:gd name="T5" fmla="*/ 390 h 781"/>
                <a:gd name="T6" fmla="*/ 0 w 1961"/>
                <a:gd name="T7" fmla="*/ 390 h 781"/>
                <a:gd name="T8" fmla="*/ 390 w 1961"/>
                <a:gd name="T9" fmla="*/ 780 h 781"/>
                <a:gd name="T10" fmla="*/ 1960 w 1961"/>
                <a:gd name="T11" fmla="*/ 780 h 781"/>
                <a:gd name="T12" fmla="*/ 1960 w 1961"/>
                <a:gd name="T13" fmla="*/ 0 h 781"/>
                <a:gd name="T14" fmla="*/ 390 w 1961"/>
                <a:gd name="T15" fmla="*/ 0 h 7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61" h="781">
                  <a:moveTo>
                    <a:pt x="390" y="0"/>
                  </a:moveTo>
                  <a:lnTo>
                    <a:pt x="390" y="0"/>
                  </a:lnTo>
                  <a:cubicBezTo>
                    <a:pt x="174" y="0"/>
                    <a:pt x="0" y="174"/>
                    <a:pt x="0" y="390"/>
                  </a:cubicBezTo>
                  <a:lnTo>
                    <a:pt x="0" y="390"/>
                  </a:lnTo>
                  <a:cubicBezTo>
                    <a:pt x="0" y="605"/>
                    <a:pt x="174" y="780"/>
                    <a:pt x="390" y="780"/>
                  </a:cubicBezTo>
                  <a:lnTo>
                    <a:pt x="1960" y="780"/>
                  </a:lnTo>
                  <a:lnTo>
                    <a:pt x="1960" y="0"/>
                  </a:lnTo>
                  <a:lnTo>
                    <a:pt x="390"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dirty="0">
                <a:solidFill>
                  <a:srgbClr val="747993"/>
                </a:solidFill>
                <a:latin typeface="Arial" panose="020B0604020202020204" pitchFamily="34" charset="0"/>
                <a:ea typeface="Verdana" panose="020B0604030504040204" pitchFamily="34" charset="0"/>
                <a:cs typeface="Arial" panose="020B0604020202020204" pitchFamily="34" charset="0"/>
              </a:endParaRPr>
            </a:p>
          </p:txBody>
        </p:sp>
        <p:sp>
          <p:nvSpPr>
            <p:cNvPr id="24" name="Freeform 23">
              <a:extLst>
                <a:ext uri="{FF2B5EF4-FFF2-40B4-BE49-F238E27FC236}">
                  <a16:creationId xmlns:a16="http://schemas.microsoft.com/office/drawing/2014/main" id="{E85A1C4C-15DB-4646-8DD9-43E9430F0FE6}"/>
                </a:ext>
              </a:extLst>
            </p:cNvPr>
            <p:cNvSpPr>
              <a:spLocks noChangeArrowheads="1"/>
            </p:cNvSpPr>
            <p:nvPr/>
          </p:nvSpPr>
          <p:spPr bwMode="auto">
            <a:xfrm>
              <a:off x="11980086" y="9829739"/>
              <a:ext cx="2596969" cy="575528"/>
            </a:xfrm>
            <a:custGeom>
              <a:avLst/>
              <a:gdLst>
                <a:gd name="connsiteX0" fmla="*/ 1592986 w 2596969"/>
                <a:gd name="connsiteY0" fmla="*/ 538319 h 575528"/>
                <a:gd name="connsiteX1" fmla="*/ 2596966 w 2596969"/>
                <a:gd name="connsiteY1" fmla="*/ 538319 h 575528"/>
                <a:gd name="connsiteX2" fmla="*/ 2596966 w 2596969"/>
                <a:gd name="connsiteY2" fmla="*/ 575528 h 575528"/>
                <a:gd name="connsiteX3" fmla="*/ 1592986 w 2596969"/>
                <a:gd name="connsiteY3" fmla="*/ 575528 h 575528"/>
                <a:gd name="connsiteX4" fmla="*/ 0 w 2596969"/>
                <a:gd name="connsiteY4" fmla="*/ 395500 h 575528"/>
                <a:gd name="connsiteX5" fmla="*/ 465669 w 2596969"/>
                <a:gd name="connsiteY5" fmla="*/ 395500 h 575528"/>
                <a:gd name="connsiteX6" fmla="*/ 465669 w 2596969"/>
                <a:gd name="connsiteY6" fmla="*/ 432747 h 575528"/>
                <a:gd name="connsiteX7" fmla="*/ 0 w 2596969"/>
                <a:gd name="connsiteY7" fmla="*/ 432747 h 575528"/>
                <a:gd name="connsiteX8" fmla="*/ 65919 w 2596969"/>
                <a:gd name="connsiteY8" fmla="*/ 181271 h 575528"/>
                <a:gd name="connsiteX9" fmla="*/ 1064410 w 2596969"/>
                <a:gd name="connsiteY9" fmla="*/ 181271 h 575528"/>
                <a:gd name="connsiteX10" fmla="*/ 1064410 w 2596969"/>
                <a:gd name="connsiteY10" fmla="*/ 218484 h 575528"/>
                <a:gd name="connsiteX11" fmla="*/ 65919 w 2596969"/>
                <a:gd name="connsiteY11" fmla="*/ 218484 h 575528"/>
                <a:gd name="connsiteX12" fmla="*/ 1395236 w 2596969"/>
                <a:gd name="connsiteY12" fmla="*/ 0 h 575528"/>
                <a:gd name="connsiteX13" fmla="*/ 2596969 w 2596969"/>
                <a:gd name="connsiteY13" fmla="*/ 0 h 575528"/>
                <a:gd name="connsiteX14" fmla="*/ 2596969 w 2596969"/>
                <a:gd name="connsiteY14" fmla="*/ 37209 h 575528"/>
                <a:gd name="connsiteX15" fmla="*/ 1395236 w 2596969"/>
                <a:gd name="connsiteY15" fmla="*/ 37209 h 575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96969" h="575528">
                  <a:moveTo>
                    <a:pt x="1592986" y="538319"/>
                  </a:moveTo>
                  <a:lnTo>
                    <a:pt x="2596966" y="538319"/>
                  </a:lnTo>
                  <a:lnTo>
                    <a:pt x="2596966" y="575528"/>
                  </a:lnTo>
                  <a:lnTo>
                    <a:pt x="1592986" y="575528"/>
                  </a:lnTo>
                  <a:close/>
                  <a:moveTo>
                    <a:pt x="0" y="395500"/>
                  </a:moveTo>
                  <a:lnTo>
                    <a:pt x="465669" y="395500"/>
                  </a:lnTo>
                  <a:lnTo>
                    <a:pt x="465669" y="432747"/>
                  </a:lnTo>
                  <a:lnTo>
                    <a:pt x="0" y="432747"/>
                  </a:lnTo>
                  <a:close/>
                  <a:moveTo>
                    <a:pt x="65919" y="181271"/>
                  </a:moveTo>
                  <a:lnTo>
                    <a:pt x="1064410" y="181271"/>
                  </a:lnTo>
                  <a:lnTo>
                    <a:pt x="1064410" y="218484"/>
                  </a:lnTo>
                  <a:lnTo>
                    <a:pt x="65919" y="218484"/>
                  </a:lnTo>
                  <a:close/>
                  <a:moveTo>
                    <a:pt x="1395236" y="0"/>
                  </a:moveTo>
                  <a:lnTo>
                    <a:pt x="2596969" y="0"/>
                  </a:lnTo>
                  <a:lnTo>
                    <a:pt x="2596969" y="37209"/>
                  </a:lnTo>
                  <a:lnTo>
                    <a:pt x="1395236" y="37209"/>
                  </a:lnTo>
                  <a:close/>
                </a:path>
              </a:pathLst>
            </a:custGeom>
            <a:solidFill>
              <a:srgbClr val="BFDEE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defTabSz="914217"/>
              <a:endParaRPr lang="en-US" dirty="0">
                <a:solidFill>
                  <a:srgbClr val="747993"/>
                </a:solidFill>
                <a:latin typeface="Arial" panose="020B0604020202020204" pitchFamily="34" charset="0"/>
                <a:ea typeface="Verdana" panose="020B0604030504040204" pitchFamily="34" charset="0"/>
                <a:cs typeface="Arial" panose="020B0604020202020204" pitchFamily="34" charset="0"/>
              </a:endParaRPr>
            </a:p>
          </p:txBody>
        </p:sp>
        <p:sp>
          <p:nvSpPr>
            <p:cNvPr id="25" name="Freeform 82">
              <a:extLst>
                <a:ext uri="{FF2B5EF4-FFF2-40B4-BE49-F238E27FC236}">
                  <a16:creationId xmlns:a16="http://schemas.microsoft.com/office/drawing/2014/main" id="{E3FE44AC-692A-9147-BF00-69241AC77646}"/>
                </a:ext>
              </a:extLst>
            </p:cNvPr>
            <p:cNvSpPr>
              <a:spLocks noChangeArrowheads="1"/>
            </p:cNvSpPr>
            <p:nvPr/>
          </p:nvSpPr>
          <p:spPr bwMode="auto">
            <a:xfrm>
              <a:off x="8354679" y="9445229"/>
              <a:ext cx="4185700" cy="1499600"/>
            </a:xfrm>
            <a:custGeom>
              <a:avLst/>
              <a:gdLst>
                <a:gd name="T0" fmla="*/ 2810 w 3361"/>
                <a:gd name="T1" fmla="*/ 552 h 1203"/>
                <a:gd name="T2" fmla="*/ 2810 w 3361"/>
                <a:gd name="T3" fmla="*/ 552 h 1203"/>
                <a:gd name="T4" fmla="*/ 2810 w 3361"/>
                <a:gd name="T5" fmla="*/ 552 h 1203"/>
                <a:gd name="T6" fmla="*/ 3360 w 3361"/>
                <a:gd name="T7" fmla="*/ 0 h 1203"/>
                <a:gd name="T8" fmla="*/ 551 w 3361"/>
                <a:gd name="T9" fmla="*/ 0 h 1203"/>
                <a:gd name="T10" fmla="*/ 551 w 3361"/>
                <a:gd name="T11" fmla="*/ 0 h 1203"/>
                <a:gd name="T12" fmla="*/ 0 w 3361"/>
                <a:gd name="T13" fmla="*/ 552 h 1203"/>
                <a:gd name="T14" fmla="*/ 0 w 3361"/>
                <a:gd name="T15" fmla="*/ 552 h 1203"/>
                <a:gd name="T16" fmla="*/ 0 w 3361"/>
                <a:gd name="T17" fmla="*/ 552 h 1203"/>
                <a:gd name="T18" fmla="*/ 551 w 3361"/>
                <a:gd name="T19" fmla="*/ 1202 h 1203"/>
                <a:gd name="T20" fmla="*/ 3360 w 3361"/>
                <a:gd name="T21" fmla="*/ 1202 h 1203"/>
                <a:gd name="T22" fmla="*/ 3360 w 3361"/>
                <a:gd name="T23" fmla="*/ 1202 h 1203"/>
                <a:gd name="T24" fmla="*/ 2810 w 3361"/>
                <a:gd name="T25" fmla="*/ 552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61" h="1203">
                  <a:moveTo>
                    <a:pt x="2810" y="552"/>
                  </a:moveTo>
                  <a:lnTo>
                    <a:pt x="2810" y="552"/>
                  </a:lnTo>
                  <a:lnTo>
                    <a:pt x="2810" y="552"/>
                  </a:lnTo>
                  <a:cubicBezTo>
                    <a:pt x="2810" y="247"/>
                    <a:pt x="3057" y="0"/>
                    <a:pt x="3360" y="0"/>
                  </a:cubicBezTo>
                  <a:lnTo>
                    <a:pt x="551" y="0"/>
                  </a:lnTo>
                  <a:lnTo>
                    <a:pt x="551" y="0"/>
                  </a:lnTo>
                  <a:cubicBezTo>
                    <a:pt x="247" y="0"/>
                    <a:pt x="0" y="247"/>
                    <a:pt x="0" y="552"/>
                  </a:cubicBezTo>
                  <a:lnTo>
                    <a:pt x="0" y="552"/>
                  </a:lnTo>
                  <a:lnTo>
                    <a:pt x="0" y="552"/>
                  </a:lnTo>
                  <a:cubicBezTo>
                    <a:pt x="0" y="857"/>
                    <a:pt x="247" y="1202"/>
                    <a:pt x="551" y="1202"/>
                  </a:cubicBezTo>
                  <a:lnTo>
                    <a:pt x="3360" y="1202"/>
                  </a:lnTo>
                  <a:lnTo>
                    <a:pt x="3360" y="1202"/>
                  </a:lnTo>
                  <a:cubicBezTo>
                    <a:pt x="3057" y="1202"/>
                    <a:pt x="2810" y="857"/>
                    <a:pt x="2810" y="552"/>
                  </a:cubicBezTo>
                </a:path>
              </a:pathLst>
            </a:custGeom>
            <a:solidFill>
              <a:srgbClr val="98C4D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dirty="0">
                <a:solidFill>
                  <a:srgbClr val="747993"/>
                </a:solidFill>
                <a:latin typeface="Arial" panose="020B0604020202020204" pitchFamily="34" charset="0"/>
                <a:ea typeface="Verdana" panose="020B0604030504040204" pitchFamily="34" charset="0"/>
                <a:cs typeface="Arial" panose="020B0604020202020204" pitchFamily="34" charset="0"/>
              </a:endParaRPr>
            </a:p>
          </p:txBody>
        </p:sp>
        <p:sp>
          <p:nvSpPr>
            <p:cNvPr id="26" name="Freeform 83">
              <a:extLst>
                <a:ext uri="{FF2B5EF4-FFF2-40B4-BE49-F238E27FC236}">
                  <a16:creationId xmlns:a16="http://schemas.microsoft.com/office/drawing/2014/main" id="{9585C5EF-DC54-A144-B3D4-74A96AC6E87F}"/>
                </a:ext>
              </a:extLst>
            </p:cNvPr>
            <p:cNvSpPr>
              <a:spLocks noChangeArrowheads="1"/>
            </p:cNvSpPr>
            <p:nvPr/>
          </p:nvSpPr>
          <p:spPr bwMode="auto">
            <a:xfrm>
              <a:off x="11853748" y="9445229"/>
              <a:ext cx="2878355" cy="1499600"/>
            </a:xfrm>
            <a:custGeom>
              <a:avLst/>
              <a:gdLst>
                <a:gd name="T0" fmla="*/ 613 w 2311"/>
                <a:gd name="T1" fmla="*/ 979 h 1203"/>
                <a:gd name="T2" fmla="*/ 613 w 2311"/>
                <a:gd name="T3" fmla="*/ 979 h 1203"/>
                <a:gd name="T4" fmla="*/ 223 w 2311"/>
                <a:gd name="T5" fmla="*/ 589 h 1203"/>
                <a:gd name="T6" fmla="*/ 223 w 2311"/>
                <a:gd name="T7" fmla="*/ 589 h 1203"/>
                <a:gd name="T8" fmla="*/ 613 w 2311"/>
                <a:gd name="T9" fmla="*/ 199 h 1203"/>
                <a:gd name="T10" fmla="*/ 2310 w 2311"/>
                <a:gd name="T11" fmla="*/ 199 h 1203"/>
                <a:gd name="T12" fmla="*/ 2310 w 2311"/>
                <a:gd name="T13" fmla="*/ 0 h 1203"/>
                <a:gd name="T14" fmla="*/ 550 w 2311"/>
                <a:gd name="T15" fmla="*/ 0 h 1203"/>
                <a:gd name="T16" fmla="*/ 550 w 2311"/>
                <a:gd name="T17" fmla="*/ 0 h 1203"/>
                <a:gd name="T18" fmla="*/ 0 w 2311"/>
                <a:gd name="T19" fmla="*/ 552 h 1203"/>
                <a:gd name="T20" fmla="*/ 0 w 2311"/>
                <a:gd name="T21" fmla="*/ 552 h 1203"/>
                <a:gd name="T22" fmla="*/ 0 w 2311"/>
                <a:gd name="T23" fmla="*/ 552 h 1203"/>
                <a:gd name="T24" fmla="*/ 550 w 2311"/>
                <a:gd name="T25" fmla="*/ 1202 h 1203"/>
                <a:gd name="T26" fmla="*/ 2310 w 2311"/>
                <a:gd name="T27" fmla="*/ 1202 h 1203"/>
                <a:gd name="T28" fmla="*/ 2310 w 2311"/>
                <a:gd name="T29" fmla="*/ 979 h 1203"/>
                <a:gd name="T30" fmla="*/ 613 w 2311"/>
                <a:gd name="T31" fmla="*/ 979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11" h="1203">
                  <a:moveTo>
                    <a:pt x="613" y="979"/>
                  </a:moveTo>
                  <a:lnTo>
                    <a:pt x="613" y="979"/>
                  </a:lnTo>
                  <a:cubicBezTo>
                    <a:pt x="397" y="979"/>
                    <a:pt x="223" y="804"/>
                    <a:pt x="223" y="589"/>
                  </a:cubicBezTo>
                  <a:lnTo>
                    <a:pt x="223" y="589"/>
                  </a:lnTo>
                  <a:cubicBezTo>
                    <a:pt x="223" y="373"/>
                    <a:pt x="397" y="199"/>
                    <a:pt x="613" y="199"/>
                  </a:cubicBezTo>
                  <a:lnTo>
                    <a:pt x="2310" y="199"/>
                  </a:lnTo>
                  <a:lnTo>
                    <a:pt x="2310" y="0"/>
                  </a:lnTo>
                  <a:lnTo>
                    <a:pt x="550" y="0"/>
                  </a:lnTo>
                  <a:lnTo>
                    <a:pt x="550" y="0"/>
                  </a:lnTo>
                  <a:cubicBezTo>
                    <a:pt x="247" y="0"/>
                    <a:pt x="0" y="247"/>
                    <a:pt x="0" y="552"/>
                  </a:cubicBezTo>
                  <a:lnTo>
                    <a:pt x="0" y="552"/>
                  </a:lnTo>
                  <a:lnTo>
                    <a:pt x="0" y="552"/>
                  </a:lnTo>
                  <a:cubicBezTo>
                    <a:pt x="0" y="857"/>
                    <a:pt x="247" y="1202"/>
                    <a:pt x="550" y="1202"/>
                  </a:cubicBezTo>
                  <a:lnTo>
                    <a:pt x="2310" y="1202"/>
                  </a:lnTo>
                  <a:lnTo>
                    <a:pt x="2310" y="979"/>
                  </a:lnTo>
                  <a:lnTo>
                    <a:pt x="613" y="979"/>
                  </a:lnTo>
                </a:path>
              </a:pathLst>
            </a:custGeom>
            <a:solidFill>
              <a:srgbClr val="BFDEE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dirty="0">
                <a:solidFill>
                  <a:srgbClr val="747993"/>
                </a:solidFill>
                <a:latin typeface="Arial" panose="020B0604020202020204" pitchFamily="34" charset="0"/>
                <a:ea typeface="Verdana" panose="020B0604030504040204" pitchFamily="34" charset="0"/>
                <a:cs typeface="Arial" panose="020B0604020202020204" pitchFamily="34" charset="0"/>
              </a:endParaRPr>
            </a:p>
          </p:txBody>
        </p:sp>
        <p:sp>
          <p:nvSpPr>
            <p:cNvPr id="27" name="Freeform 84">
              <a:extLst>
                <a:ext uri="{FF2B5EF4-FFF2-40B4-BE49-F238E27FC236}">
                  <a16:creationId xmlns:a16="http://schemas.microsoft.com/office/drawing/2014/main" id="{72B35092-5968-FD49-B6C7-38DC9CCF529C}"/>
                </a:ext>
              </a:extLst>
            </p:cNvPr>
            <p:cNvSpPr>
              <a:spLocks noChangeArrowheads="1"/>
            </p:cNvSpPr>
            <p:nvPr/>
          </p:nvSpPr>
          <p:spPr bwMode="auto">
            <a:xfrm>
              <a:off x="8640316" y="9445227"/>
              <a:ext cx="6097281" cy="131833"/>
            </a:xfrm>
            <a:custGeom>
              <a:avLst/>
              <a:gdLst>
                <a:gd name="T0" fmla="*/ 4892 w 4893"/>
                <a:gd name="T1" fmla="*/ 0 h 106"/>
                <a:gd name="T2" fmla="*/ 4892 w 4893"/>
                <a:gd name="T3" fmla="*/ 105 h 106"/>
                <a:gd name="T4" fmla="*/ 0 w 4893"/>
                <a:gd name="T5" fmla="*/ 105 h 106"/>
                <a:gd name="T6" fmla="*/ 0 w 4893"/>
                <a:gd name="T7" fmla="*/ 105 h 106"/>
                <a:gd name="T8" fmla="*/ 323 w 4893"/>
                <a:gd name="T9" fmla="*/ 0 h 106"/>
                <a:gd name="T10" fmla="*/ 4892 w 4893"/>
                <a:gd name="T11" fmla="*/ 0 h 106"/>
              </a:gdLst>
              <a:ahLst/>
              <a:cxnLst>
                <a:cxn ang="0">
                  <a:pos x="T0" y="T1"/>
                </a:cxn>
                <a:cxn ang="0">
                  <a:pos x="T2" y="T3"/>
                </a:cxn>
                <a:cxn ang="0">
                  <a:pos x="T4" y="T5"/>
                </a:cxn>
                <a:cxn ang="0">
                  <a:pos x="T6" y="T7"/>
                </a:cxn>
                <a:cxn ang="0">
                  <a:pos x="T8" y="T9"/>
                </a:cxn>
                <a:cxn ang="0">
                  <a:pos x="T10" y="T11"/>
                </a:cxn>
              </a:cxnLst>
              <a:rect l="0" t="0" r="r" b="b"/>
              <a:pathLst>
                <a:path w="4893" h="106">
                  <a:moveTo>
                    <a:pt x="4892" y="0"/>
                  </a:moveTo>
                  <a:lnTo>
                    <a:pt x="4892" y="105"/>
                  </a:lnTo>
                  <a:lnTo>
                    <a:pt x="0" y="105"/>
                  </a:lnTo>
                  <a:lnTo>
                    <a:pt x="0" y="105"/>
                  </a:lnTo>
                  <a:cubicBezTo>
                    <a:pt x="91" y="39"/>
                    <a:pt x="202" y="0"/>
                    <a:pt x="323" y="0"/>
                  </a:cubicBezTo>
                  <a:lnTo>
                    <a:pt x="4892" y="0"/>
                  </a:lnTo>
                </a:path>
              </a:pathLst>
            </a:custGeom>
            <a:solidFill>
              <a:srgbClr val="3A4B7C">
                <a:alpha val="50000"/>
              </a:srgbClr>
            </a:solidFill>
            <a:ln>
              <a:noFill/>
            </a:ln>
            <a:effectLst/>
          </p:spPr>
          <p:txBody>
            <a:bodyPr wrap="none" anchor="ctr"/>
            <a:lstStyle/>
            <a:p>
              <a:pPr defTabSz="914217"/>
              <a:endParaRPr lang="en-US" dirty="0">
                <a:solidFill>
                  <a:srgbClr val="747993"/>
                </a:solidFill>
                <a:latin typeface="Arial" panose="020B0604020202020204" pitchFamily="34" charset="0"/>
                <a:ea typeface="Verdana" panose="020B0604030504040204" pitchFamily="34" charset="0"/>
                <a:cs typeface="Arial" panose="020B0604020202020204" pitchFamily="34" charset="0"/>
              </a:endParaRPr>
            </a:p>
          </p:txBody>
        </p:sp>
        <p:sp>
          <p:nvSpPr>
            <p:cNvPr id="28" name="Freeform 85">
              <a:extLst>
                <a:ext uri="{FF2B5EF4-FFF2-40B4-BE49-F238E27FC236}">
                  <a16:creationId xmlns:a16="http://schemas.microsoft.com/office/drawing/2014/main" id="{B4BE6159-9396-C94A-BBD9-EC1FDA85651C}"/>
                </a:ext>
              </a:extLst>
            </p:cNvPr>
            <p:cNvSpPr>
              <a:spLocks noChangeArrowheads="1"/>
            </p:cNvSpPr>
            <p:nvPr/>
          </p:nvSpPr>
          <p:spPr bwMode="auto">
            <a:xfrm>
              <a:off x="8327215" y="10939337"/>
              <a:ext cx="6097281" cy="131833"/>
            </a:xfrm>
            <a:custGeom>
              <a:avLst/>
              <a:gdLst>
                <a:gd name="T0" fmla="*/ 0 w 4895"/>
                <a:gd name="T1" fmla="*/ 0 h 106"/>
                <a:gd name="T2" fmla="*/ 0 w 4895"/>
                <a:gd name="T3" fmla="*/ 105 h 106"/>
                <a:gd name="T4" fmla="*/ 4894 w 4895"/>
                <a:gd name="T5" fmla="*/ 105 h 106"/>
                <a:gd name="T6" fmla="*/ 4894 w 4895"/>
                <a:gd name="T7" fmla="*/ 105 h 106"/>
                <a:gd name="T8" fmla="*/ 4570 w 4895"/>
                <a:gd name="T9" fmla="*/ 0 h 106"/>
                <a:gd name="T10" fmla="*/ 0 w 4895"/>
                <a:gd name="T11" fmla="*/ 0 h 106"/>
              </a:gdLst>
              <a:ahLst/>
              <a:cxnLst>
                <a:cxn ang="0">
                  <a:pos x="T0" y="T1"/>
                </a:cxn>
                <a:cxn ang="0">
                  <a:pos x="T2" y="T3"/>
                </a:cxn>
                <a:cxn ang="0">
                  <a:pos x="T4" y="T5"/>
                </a:cxn>
                <a:cxn ang="0">
                  <a:pos x="T6" y="T7"/>
                </a:cxn>
                <a:cxn ang="0">
                  <a:pos x="T8" y="T9"/>
                </a:cxn>
                <a:cxn ang="0">
                  <a:pos x="T10" y="T11"/>
                </a:cxn>
              </a:cxnLst>
              <a:rect l="0" t="0" r="r" b="b"/>
              <a:pathLst>
                <a:path w="4895" h="106">
                  <a:moveTo>
                    <a:pt x="0" y="0"/>
                  </a:moveTo>
                  <a:lnTo>
                    <a:pt x="0" y="105"/>
                  </a:lnTo>
                  <a:lnTo>
                    <a:pt x="4894" y="105"/>
                  </a:lnTo>
                  <a:lnTo>
                    <a:pt x="4894" y="105"/>
                  </a:lnTo>
                  <a:cubicBezTo>
                    <a:pt x="4803" y="39"/>
                    <a:pt x="4692" y="0"/>
                    <a:pt x="4570" y="0"/>
                  </a:cubicBezTo>
                  <a:lnTo>
                    <a:pt x="0" y="0"/>
                  </a:lnTo>
                </a:path>
              </a:pathLst>
            </a:custGeom>
            <a:solidFill>
              <a:srgbClr val="3A4B7C">
                <a:alpha val="50000"/>
              </a:srgbClr>
            </a:solidFill>
            <a:ln>
              <a:noFill/>
            </a:ln>
            <a:effectLst/>
          </p:spPr>
          <p:txBody>
            <a:bodyPr wrap="none" anchor="ctr"/>
            <a:lstStyle/>
            <a:p>
              <a:pPr defTabSz="914217"/>
              <a:endParaRPr lang="en-US" dirty="0">
                <a:solidFill>
                  <a:srgbClr val="747993"/>
                </a:solidFill>
                <a:latin typeface="Arial" panose="020B0604020202020204" pitchFamily="34" charset="0"/>
                <a:ea typeface="Verdana" panose="020B0604030504040204" pitchFamily="34" charset="0"/>
                <a:cs typeface="Arial" panose="020B0604020202020204" pitchFamily="34" charset="0"/>
              </a:endParaRPr>
            </a:p>
          </p:txBody>
        </p:sp>
        <p:sp>
          <p:nvSpPr>
            <p:cNvPr id="29" name="Freeform 86">
              <a:extLst>
                <a:ext uri="{FF2B5EF4-FFF2-40B4-BE49-F238E27FC236}">
                  <a16:creationId xmlns:a16="http://schemas.microsoft.com/office/drawing/2014/main" id="{510F90D2-2E8E-464D-9C0B-8C736975796F}"/>
                </a:ext>
              </a:extLst>
            </p:cNvPr>
            <p:cNvSpPr>
              <a:spLocks noChangeArrowheads="1"/>
            </p:cNvSpPr>
            <p:nvPr/>
          </p:nvSpPr>
          <p:spPr bwMode="auto">
            <a:xfrm>
              <a:off x="8799617" y="8209290"/>
              <a:ext cx="2383981" cy="972270"/>
            </a:xfrm>
            <a:custGeom>
              <a:avLst/>
              <a:gdLst>
                <a:gd name="T0" fmla="*/ 1525 w 1916"/>
                <a:gd name="T1" fmla="*/ 0 h 782"/>
                <a:gd name="T2" fmla="*/ 0 w 1916"/>
                <a:gd name="T3" fmla="*/ 0 h 782"/>
                <a:gd name="T4" fmla="*/ 0 w 1916"/>
                <a:gd name="T5" fmla="*/ 781 h 782"/>
                <a:gd name="T6" fmla="*/ 1525 w 1916"/>
                <a:gd name="T7" fmla="*/ 781 h 782"/>
                <a:gd name="T8" fmla="*/ 1525 w 1916"/>
                <a:gd name="T9" fmla="*/ 781 h 782"/>
                <a:gd name="T10" fmla="*/ 1915 w 1916"/>
                <a:gd name="T11" fmla="*/ 390 h 782"/>
                <a:gd name="T12" fmla="*/ 1915 w 1916"/>
                <a:gd name="T13" fmla="*/ 390 h 782"/>
                <a:gd name="T14" fmla="*/ 1915 w 1916"/>
                <a:gd name="T15" fmla="*/ 390 h 782"/>
                <a:gd name="T16" fmla="*/ 1525 w 1916"/>
                <a:gd name="T17" fmla="*/ 0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16" h="782">
                  <a:moveTo>
                    <a:pt x="1525" y="0"/>
                  </a:moveTo>
                  <a:lnTo>
                    <a:pt x="0" y="0"/>
                  </a:lnTo>
                  <a:lnTo>
                    <a:pt x="0" y="781"/>
                  </a:lnTo>
                  <a:lnTo>
                    <a:pt x="1525" y="781"/>
                  </a:lnTo>
                  <a:lnTo>
                    <a:pt x="1525" y="781"/>
                  </a:lnTo>
                  <a:cubicBezTo>
                    <a:pt x="1740" y="781"/>
                    <a:pt x="1915" y="606"/>
                    <a:pt x="1915" y="390"/>
                  </a:cubicBezTo>
                  <a:lnTo>
                    <a:pt x="1915" y="390"/>
                  </a:lnTo>
                  <a:lnTo>
                    <a:pt x="1915" y="390"/>
                  </a:lnTo>
                  <a:cubicBezTo>
                    <a:pt x="1915" y="175"/>
                    <a:pt x="1740" y="0"/>
                    <a:pt x="1525" y="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dirty="0">
                <a:solidFill>
                  <a:srgbClr val="747993"/>
                </a:solidFill>
                <a:latin typeface="Arial" panose="020B0604020202020204" pitchFamily="34" charset="0"/>
                <a:ea typeface="Verdana" panose="020B0604030504040204" pitchFamily="34" charset="0"/>
                <a:cs typeface="Arial" panose="020B0604020202020204" pitchFamily="34" charset="0"/>
              </a:endParaRPr>
            </a:p>
          </p:txBody>
        </p:sp>
        <p:sp>
          <p:nvSpPr>
            <p:cNvPr id="30" name="Freeform 87">
              <a:extLst>
                <a:ext uri="{FF2B5EF4-FFF2-40B4-BE49-F238E27FC236}">
                  <a16:creationId xmlns:a16="http://schemas.microsoft.com/office/drawing/2014/main" id="{A9C5CE5D-8609-A74C-9F53-374FC1BA82AF}"/>
                </a:ext>
              </a:extLst>
            </p:cNvPr>
            <p:cNvSpPr>
              <a:spLocks noChangeArrowheads="1"/>
            </p:cNvSpPr>
            <p:nvPr/>
          </p:nvSpPr>
          <p:spPr bwMode="auto">
            <a:xfrm>
              <a:off x="10035548" y="6786596"/>
              <a:ext cx="5168956" cy="972268"/>
            </a:xfrm>
            <a:custGeom>
              <a:avLst/>
              <a:gdLst>
                <a:gd name="T0" fmla="*/ 3760 w 4151"/>
                <a:gd name="T1" fmla="*/ 0 h 780"/>
                <a:gd name="T2" fmla="*/ 0 w 4151"/>
                <a:gd name="T3" fmla="*/ 0 h 780"/>
                <a:gd name="T4" fmla="*/ 0 w 4151"/>
                <a:gd name="T5" fmla="*/ 779 h 780"/>
                <a:gd name="T6" fmla="*/ 3760 w 4151"/>
                <a:gd name="T7" fmla="*/ 779 h 780"/>
                <a:gd name="T8" fmla="*/ 3760 w 4151"/>
                <a:gd name="T9" fmla="*/ 779 h 780"/>
                <a:gd name="T10" fmla="*/ 4150 w 4151"/>
                <a:gd name="T11" fmla="*/ 389 h 780"/>
                <a:gd name="T12" fmla="*/ 4150 w 4151"/>
                <a:gd name="T13" fmla="*/ 389 h 780"/>
                <a:gd name="T14" fmla="*/ 3760 w 4151"/>
                <a:gd name="T15" fmla="*/ 0 h 7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51" h="780">
                  <a:moveTo>
                    <a:pt x="3760" y="0"/>
                  </a:moveTo>
                  <a:lnTo>
                    <a:pt x="0" y="0"/>
                  </a:lnTo>
                  <a:lnTo>
                    <a:pt x="0" y="779"/>
                  </a:lnTo>
                  <a:lnTo>
                    <a:pt x="3760" y="779"/>
                  </a:lnTo>
                  <a:lnTo>
                    <a:pt x="3760" y="779"/>
                  </a:lnTo>
                  <a:cubicBezTo>
                    <a:pt x="3975" y="779"/>
                    <a:pt x="4150" y="605"/>
                    <a:pt x="4150" y="389"/>
                  </a:cubicBezTo>
                  <a:lnTo>
                    <a:pt x="4150" y="389"/>
                  </a:lnTo>
                  <a:cubicBezTo>
                    <a:pt x="4150" y="174"/>
                    <a:pt x="3975" y="0"/>
                    <a:pt x="3760" y="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dirty="0">
                <a:solidFill>
                  <a:srgbClr val="747993"/>
                </a:solidFill>
                <a:latin typeface="Arial" panose="020B0604020202020204" pitchFamily="34" charset="0"/>
                <a:ea typeface="Verdana" panose="020B0604030504040204" pitchFamily="34" charset="0"/>
                <a:cs typeface="Arial" panose="020B0604020202020204" pitchFamily="34" charset="0"/>
              </a:endParaRPr>
            </a:p>
          </p:txBody>
        </p:sp>
        <p:sp>
          <p:nvSpPr>
            <p:cNvPr id="31" name="Freeform 30">
              <a:extLst>
                <a:ext uri="{FF2B5EF4-FFF2-40B4-BE49-F238E27FC236}">
                  <a16:creationId xmlns:a16="http://schemas.microsoft.com/office/drawing/2014/main" id="{A9B8AD5A-7184-814D-9778-E8DDF46A2C7E}"/>
                </a:ext>
              </a:extLst>
            </p:cNvPr>
            <p:cNvSpPr>
              <a:spLocks noChangeArrowheads="1"/>
            </p:cNvSpPr>
            <p:nvPr/>
          </p:nvSpPr>
          <p:spPr bwMode="auto">
            <a:xfrm>
              <a:off x="10035550" y="6989833"/>
              <a:ext cx="5217145" cy="575566"/>
            </a:xfrm>
            <a:custGeom>
              <a:avLst/>
              <a:gdLst>
                <a:gd name="connsiteX0" fmla="*/ 0 w 5217145"/>
                <a:gd name="connsiteY0" fmla="*/ 516349 h 575566"/>
                <a:gd name="connsiteX1" fmla="*/ 1218209 w 5217145"/>
                <a:gd name="connsiteY1" fmla="*/ 516349 h 575566"/>
                <a:gd name="connsiteX2" fmla="*/ 1218209 w 5217145"/>
                <a:gd name="connsiteY2" fmla="*/ 575566 h 575566"/>
                <a:gd name="connsiteX3" fmla="*/ 0 w 5217145"/>
                <a:gd name="connsiteY3" fmla="*/ 575566 h 575566"/>
                <a:gd name="connsiteX4" fmla="*/ 4075839 w 5217145"/>
                <a:gd name="connsiteY4" fmla="*/ 488883 h 575566"/>
                <a:gd name="connsiteX5" fmla="*/ 5211659 w 5217145"/>
                <a:gd name="connsiteY5" fmla="*/ 488883 h 575566"/>
                <a:gd name="connsiteX6" fmla="*/ 5211659 w 5217145"/>
                <a:gd name="connsiteY6" fmla="*/ 548096 h 575566"/>
                <a:gd name="connsiteX7" fmla="*/ 4075839 w 5217145"/>
                <a:gd name="connsiteY7" fmla="*/ 548096 h 575566"/>
                <a:gd name="connsiteX8" fmla="*/ 2631167 w 5217145"/>
                <a:gd name="connsiteY8" fmla="*/ 186765 h 575566"/>
                <a:gd name="connsiteX9" fmla="*/ 5217145 w 5217145"/>
                <a:gd name="connsiteY9" fmla="*/ 186765 h 575566"/>
                <a:gd name="connsiteX10" fmla="*/ 5217145 w 5217145"/>
                <a:gd name="connsiteY10" fmla="*/ 245982 h 575566"/>
                <a:gd name="connsiteX11" fmla="*/ 2631167 w 5217145"/>
                <a:gd name="connsiteY11" fmla="*/ 245982 h 575566"/>
                <a:gd name="connsiteX12" fmla="*/ 0 w 5217145"/>
                <a:gd name="connsiteY12" fmla="*/ 0 h 575566"/>
                <a:gd name="connsiteX13" fmla="*/ 2585979 w 5217145"/>
                <a:gd name="connsiteY13" fmla="*/ 0 h 575566"/>
                <a:gd name="connsiteX14" fmla="*/ 2585979 w 5217145"/>
                <a:gd name="connsiteY14" fmla="*/ 64625 h 575566"/>
                <a:gd name="connsiteX15" fmla="*/ 0 w 5217145"/>
                <a:gd name="connsiteY15" fmla="*/ 64625 h 575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17145" h="575566">
                  <a:moveTo>
                    <a:pt x="0" y="516349"/>
                  </a:moveTo>
                  <a:lnTo>
                    <a:pt x="1218209" y="516349"/>
                  </a:lnTo>
                  <a:lnTo>
                    <a:pt x="1218209" y="575566"/>
                  </a:lnTo>
                  <a:lnTo>
                    <a:pt x="0" y="575566"/>
                  </a:lnTo>
                  <a:close/>
                  <a:moveTo>
                    <a:pt x="4075839" y="488883"/>
                  </a:moveTo>
                  <a:lnTo>
                    <a:pt x="5211659" y="488883"/>
                  </a:lnTo>
                  <a:lnTo>
                    <a:pt x="5211659" y="548096"/>
                  </a:lnTo>
                  <a:lnTo>
                    <a:pt x="4075839" y="548096"/>
                  </a:lnTo>
                  <a:close/>
                  <a:moveTo>
                    <a:pt x="2631167" y="186765"/>
                  </a:moveTo>
                  <a:lnTo>
                    <a:pt x="5217145" y="186765"/>
                  </a:lnTo>
                  <a:lnTo>
                    <a:pt x="5217145" y="245982"/>
                  </a:lnTo>
                  <a:lnTo>
                    <a:pt x="2631167" y="245982"/>
                  </a:lnTo>
                  <a:close/>
                  <a:moveTo>
                    <a:pt x="0" y="0"/>
                  </a:moveTo>
                  <a:lnTo>
                    <a:pt x="2585979" y="0"/>
                  </a:lnTo>
                  <a:lnTo>
                    <a:pt x="2585979" y="64625"/>
                  </a:lnTo>
                  <a:lnTo>
                    <a:pt x="0" y="64625"/>
                  </a:lnTo>
                  <a:close/>
                </a:path>
              </a:pathLst>
            </a:custGeom>
            <a:solidFill>
              <a:srgbClr val="A5C7E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defTabSz="914217"/>
              <a:endParaRPr lang="en-US" dirty="0">
                <a:solidFill>
                  <a:srgbClr val="747993"/>
                </a:solidFill>
                <a:latin typeface="Arial" panose="020B0604020202020204" pitchFamily="34" charset="0"/>
                <a:ea typeface="Verdana" panose="020B0604030504040204" pitchFamily="34" charset="0"/>
                <a:cs typeface="Arial" panose="020B0604020202020204" pitchFamily="34" charset="0"/>
              </a:endParaRPr>
            </a:p>
          </p:txBody>
        </p:sp>
        <p:sp>
          <p:nvSpPr>
            <p:cNvPr id="32" name="Freeform 31">
              <a:extLst>
                <a:ext uri="{FF2B5EF4-FFF2-40B4-BE49-F238E27FC236}">
                  <a16:creationId xmlns:a16="http://schemas.microsoft.com/office/drawing/2014/main" id="{17E436D6-1671-194D-8AA5-79D3EF071480}"/>
                </a:ext>
              </a:extLst>
            </p:cNvPr>
            <p:cNvSpPr>
              <a:spLocks noChangeArrowheads="1"/>
            </p:cNvSpPr>
            <p:nvPr/>
          </p:nvSpPr>
          <p:spPr bwMode="auto">
            <a:xfrm>
              <a:off x="8799615" y="8319152"/>
              <a:ext cx="2613445" cy="696380"/>
            </a:xfrm>
            <a:custGeom>
              <a:avLst/>
              <a:gdLst>
                <a:gd name="connsiteX0" fmla="*/ 0 w 2613445"/>
                <a:gd name="connsiteY0" fmla="*/ 659167 h 696380"/>
                <a:gd name="connsiteX1" fmla="*/ 608485 w 2613445"/>
                <a:gd name="connsiteY1" fmla="*/ 659167 h 696380"/>
                <a:gd name="connsiteX2" fmla="*/ 608485 w 2613445"/>
                <a:gd name="connsiteY2" fmla="*/ 696380 h 696380"/>
                <a:gd name="connsiteX3" fmla="*/ 0 w 2613445"/>
                <a:gd name="connsiteY3" fmla="*/ 696380 h 696380"/>
                <a:gd name="connsiteX4" fmla="*/ 1752280 w 2613445"/>
                <a:gd name="connsiteY4" fmla="*/ 411979 h 696380"/>
                <a:gd name="connsiteX5" fmla="*/ 2613445 w 2613445"/>
                <a:gd name="connsiteY5" fmla="*/ 411979 h 696380"/>
                <a:gd name="connsiteX6" fmla="*/ 2613445 w 2613445"/>
                <a:gd name="connsiteY6" fmla="*/ 449188 h 696380"/>
                <a:gd name="connsiteX7" fmla="*/ 1752280 w 2613445"/>
                <a:gd name="connsiteY7" fmla="*/ 449188 h 696380"/>
                <a:gd name="connsiteX8" fmla="*/ 1153540 w 2613445"/>
                <a:gd name="connsiteY8" fmla="*/ 219721 h 696380"/>
                <a:gd name="connsiteX9" fmla="*/ 2520058 w 2613445"/>
                <a:gd name="connsiteY9" fmla="*/ 219721 h 696380"/>
                <a:gd name="connsiteX10" fmla="*/ 2520058 w 2613445"/>
                <a:gd name="connsiteY10" fmla="*/ 256934 h 696380"/>
                <a:gd name="connsiteX11" fmla="*/ 1153540 w 2613445"/>
                <a:gd name="connsiteY11" fmla="*/ 256934 h 696380"/>
                <a:gd name="connsiteX12" fmla="*/ 2 w 2613445"/>
                <a:gd name="connsiteY12" fmla="*/ 0 h 696380"/>
                <a:gd name="connsiteX13" fmla="*/ 1190749 w 2613445"/>
                <a:gd name="connsiteY13" fmla="*/ 0 h 696380"/>
                <a:gd name="connsiteX14" fmla="*/ 1190749 w 2613445"/>
                <a:gd name="connsiteY14" fmla="*/ 37213 h 696380"/>
                <a:gd name="connsiteX15" fmla="*/ 2 w 2613445"/>
                <a:gd name="connsiteY15" fmla="*/ 37213 h 696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13445" h="696380">
                  <a:moveTo>
                    <a:pt x="0" y="659167"/>
                  </a:moveTo>
                  <a:lnTo>
                    <a:pt x="608485" y="659167"/>
                  </a:lnTo>
                  <a:lnTo>
                    <a:pt x="608485" y="696380"/>
                  </a:lnTo>
                  <a:lnTo>
                    <a:pt x="0" y="696380"/>
                  </a:lnTo>
                  <a:close/>
                  <a:moveTo>
                    <a:pt x="1752280" y="411979"/>
                  </a:moveTo>
                  <a:lnTo>
                    <a:pt x="2613445" y="411979"/>
                  </a:lnTo>
                  <a:lnTo>
                    <a:pt x="2613445" y="449188"/>
                  </a:lnTo>
                  <a:lnTo>
                    <a:pt x="1752280" y="449188"/>
                  </a:lnTo>
                  <a:close/>
                  <a:moveTo>
                    <a:pt x="1153540" y="219721"/>
                  </a:moveTo>
                  <a:lnTo>
                    <a:pt x="2520058" y="219721"/>
                  </a:lnTo>
                  <a:lnTo>
                    <a:pt x="2520058" y="256934"/>
                  </a:lnTo>
                  <a:lnTo>
                    <a:pt x="1153540" y="256934"/>
                  </a:lnTo>
                  <a:close/>
                  <a:moveTo>
                    <a:pt x="2" y="0"/>
                  </a:moveTo>
                  <a:lnTo>
                    <a:pt x="1190749" y="0"/>
                  </a:lnTo>
                  <a:lnTo>
                    <a:pt x="1190749" y="37213"/>
                  </a:lnTo>
                  <a:lnTo>
                    <a:pt x="2" y="37213"/>
                  </a:lnTo>
                  <a:close/>
                </a:path>
              </a:pathLst>
            </a:custGeom>
            <a:solidFill>
              <a:srgbClr val="BFDEE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defTabSz="914217"/>
              <a:endParaRPr lang="en-US" dirty="0">
                <a:solidFill>
                  <a:srgbClr val="747993"/>
                </a:solidFill>
                <a:latin typeface="Arial" panose="020B0604020202020204" pitchFamily="34" charset="0"/>
                <a:ea typeface="Verdana" panose="020B0604030504040204" pitchFamily="34" charset="0"/>
                <a:cs typeface="Arial" panose="020B0604020202020204" pitchFamily="34" charset="0"/>
              </a:endParaRPr>
            </a:p>
          </p:txBody>
        </p:sp>
        <p:sp>
          <p:nvSpPr>
            <p:cNvPr id="33" name="Freeform 96">
              <a:extLst>
                <a:ext uri="{FF2B5EF4-FFF2-40B4-BE49-F238E27FC236}">
                  <a16:creationId xmlns:a16="http://schemas.microsoft.com/office/drawing/2014/main" id="{CF1086C7-1E36-5644-99BE-931B9F6FBF9B}"/>
                </a:ext>
              </a:extLst>
            </p:cNvPr>
            <p:cNvSpPr>
              <a:spLocks noChangeArrowheads="1"/>
            </p:cNvSpPr>
            <p:nvPr/>
          </p:nvSpPr>
          <p:spPr bwMode="auto">
            <a:xfrm>
              <a:off x="8717218" y="9802274"/>
              <a:ext cx="2938782" cy="725082"/>
            </a:xfrm>
            <a:custGeom>
              <a:avLst/>
              <a:gdLst>
                <a:gd name="T0" fmla="*/ 2360 w 2361"/>
                <a:gd name="T1" fmla="*/ 290 h 581"/>
                <a:gd name="T2" fmla="*/ 2360 w 2361"/>
                <a:gd name="T3" fmla="*/ 290 h 581"/>
                <a:gd name="T4" fmla="*/ 2185 w 2361"/>
                <a:gd name="T5" fmla="*/ 23 h 581"/>
                <a:gd name="T6" fmla="*/ 2185 w 2361"/>
                <a:gd name="T7" fmla="*/ 23 h 581"/>
                <a:gd name="T8" fmla="*/ 2091 w 2361"/>
                <a:gd name="T9" fmla="*/ 5 h 581"/>
                <a:gd name="T10" fmla="*/ 293 w 2361"/>
                <a:gd name="T11" fmla="*/ 0 h 581"/>
                <a:gd name="T12" fmla="*/ 293 w 2361"/>
                <a:gd name="T13" fmla="*/ 0 h 581"/>
                <a:gd name="T14" fmla="*/ 3 w 2361"/>
                <a:gd name="T15" fmla="*/ 284 h 581"/>
                <a:gd name="T16" fmla="*/ 3 w 2361"/>
                <a:gd name="T17" fmla="*/ 284 h 581"/>
                <a:gd name="T18" fmla="*/ 299 w 2361"/>
                <a:gd name="T19" fmla="*/ 580 h 581"/>
                <a:gd name="T20" fmla="*/ 2070 w 2361"/>
                <a:gd name="T21" fmla="*/ 580 h 581"/>
                <a:gd name="T22" fmla="*/ 2070 w 2361"/>
                <a:gd name="T23" fmla="*/ 580 h 581"/>
                <a:gd name="T24" fmla="*/ 2125 w 2361"/>
                <a:gd name="T25" fmla="*/ 575 h 581"/>
                <a:gd name="T26" fmla="*/ 2125 w 2361"/>
                <a:gd name="T27" fmla="*/ 575 h 581"/>
                <a:gd name="T28" fmla="*/ 2360 w 2361"/>
                <a:gd name="T29" fmla="*/ 29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1" h="581">
                  <a:moveTo>
                    <a:pt x="2360" y="290"/>
                  </a:moveTo>
                  <a:lnTo>
                    <a:pt x="2360" y="290"/>
                  </a:lnTo>
                  <a:cubicBezTo>
                    <a:pt x="2360" y="170"/>
                    <a:pt x="2287" y="68"/>
                    <a:pt x="2185" y="23"/>
                  </a:cubicBezTo>
                  <a:lnTo>
                    <a:pt x="2185" y="23"/>
                  </a:lnTo>
                  <a:cubicBezTo>
                    <a:pt x="2155" y="10"/>
                    <a:pt x="2123" y="5"/>
                    <a:pt x="2091" y="5"/>
                  </a:cubicBezTo>
                  <a:lnTo>
                    <a:pt x="293" y="0"/>
                  </a:lnTo>
                  <a:lnTo>
                    <a:pt x="293" y="0"/>
                  </a:lnTo>
                  <a:cubicBezTo>
                    <a:pt x="135" y="0"/>
                    <a:pt x="6" y="127"/>
                    <a:pt x="3" y="284"/>
                  </a:cubicBezTo>
                  <a:lnTo>
                    <a:pt x="3" y="284"/>
                  </a:lnTo>
                  <a:cubicBezTo>
                    <a:pt x="0" y="446"/>
                    <a:pt x="136" y="580"/>
                    <a:pt x="299" y="580"/>
                  </a:cubicBezTo>
                  <a:lnTo>
                    <a:pt x="2070" y="580"/>
                  </a:lnTo>
                  <a:lnTo>
                    <a:pt x="2070" y="580"/>
                  </a:lnTo>
                  <a:cubicBezTo>
                    <a:pt x="2089" y="580"/>
                    <a:pt x="2107" y="578"/>
                    <a:pt x="2125" y="575"/>
                  </a:cubicBezTo>
                  <a:lnTo>
                    <a:pt x="2125" y="575"/>
                  </a:lnTo>
                  <a:cubicBezTo>
                    <a:pt x="2259" y="549"/>
                    <a:pt x="2360" y="431"/>
                    <a:pt x="2360" y="290"/>
                  </a:cubicBezTo>
                </a:path>
              </a:pathLst>
            </a:custGeom>
            <a:solidFill>
              <a:srgbClr val="E8F1F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dirty="0">
                <a:solidFill>
                  <a:srgbClr val="747993"/>
                </a:solidFill>
                <a:latin typeface="Arial" panose="020B0604020202020204" pitchFamily="34" charset="0"/>
                <a:ea typeface="Verdana" panose="020B0604030504040204" pitchFamily="34" charset="0"/>
                <a:cs typeface="Arial" panose="020B0604020202020204" pitchFamily="34" charset="0"/>
              </a:endParaRPr>
            </a:p>
          </p:txBody>
        </p:sp>
        <p:sp>
          <p:nvSpPr>
            <p:cNvPr id="34" name="Freeform 97">
              <a:extLst>
                <a:ext uri="{FF2B5EF4-FFF2-40B4-BE49-F238E27FC236}">
                  <a16:creationId xmlns:a16="http://schemas.microsoft.com/office/drawing/2014/main" id="{5AF94921-F68D-424D-931D-9243E07F51D9}"/>
                </a:ext>
              </a:extLst>
            </p:cNvPr>
            <p:cNvSpPr>
              <a:spLocks noChangeArrowheads="1"/>
            </p:cNvSpPr>
            <p:nvPr/>
          </p:nvSpPr>
          <p:spPr bwMode="auto">
            <a:xfrm>
              <a:off x="9074269" y="10126368"/>
              <a:ext cx="274652" cy="274652"/>
            </a:xfrm>
            <a:custGeom>
              <a:avLst/>
              <a:gdLst>
                <a:gd name="T0" fmla="*/ 220 w 221"/>
                <a:gd name="T1" fmla="*/ 110 h 221"/>
                <a:gd name="T2" fmla="*/ 220 w 221"/>
                <a:gd name="T3" fmla="*/ 110 h 221"/>
                <a:gd name="T4" fmla="*/ 110 w 221"/>
                <a:gd name="T5" fmla="*/ 220 h 221"/>
                <a:gd name="T6" fmla="*/ 110 w 221"/>
                <a:gd name="T7" fmla="*/ 220 h 221"/>
                <a:gd name="T8" fmla="*/ 0 w 221"/>
                <a:gd name="T9" fmla="*/ 110 h 221"/>
                <a:gd name="T10" fmla="*/ 0 w 221"/>
                <a:gd name="T11" fmla="*/ 110 h 221"/>
                <a:gd name="T12" fmla="*/ 110 w 221"/>
                <a:gd name="T13" fmla="*/ 0 h 221"/>
                <a:gd name="T14" fmla="*/ 110 w 221"/>
                <a:gd name="T15" fmla="*/ 0 h 221"/>
                <a:gd name="T16" fmla="*/ 220 w 221"/>
                <a:gd name="T17" fmla="*/ 11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1" h="221">
                  <a:moveTo>
                    <a:pt x="220" y="110"/>
                  </a:moveTo>
                  <a:lnTo>
                    <a:pt x="220" y="110"/>
                  </a:lnTo>
                  <a:cubicBezTo>
                    <a:pt x="220" y="171"/>
                    <a:pt x="171" y="220"/>
                    <a:pt x="110" y="220"/>
                  </a:cubicBezTo>
                  <a:lnTo>
                    <a:pt x="110" y="220"/>
                  </a:lnTo>
                  <a:cubicBezTo>
                    <a:pt x="49" y="220"/>
                    <a:pt x="0" y="171"/>
                    <a:pt x="0" y="110"/>
                  </a:cubicBezTo>
                  <a:lnTo>
                    <a:pt x="0" y="110"/>
                  </a:lnTo>
                  <a:cubicBezTo>
                    <a:pt x="0" y="49"/>
                    <a:pt x="49" y="0"/>
                    <a:pt x="110" y="0"/>
                  </a:cubicBezTo>
                  <a:lnTo>
                    <a:pt x="110" y="0"/>
                  </a:lnTo>
                  <a:cubicBezTo>
                    <a:pt x="171" y="0"/>
                    <a:pt x="220" y="49"/>
                    <a:pt x="220" y="110"/>
                  </a:cubicBezTo>
                </a:path>
              </a:pathLst>
            </a:custGeom>
            <a:solidFill>
              <a:srgbClr val="BFDEEC">
                <a:alpha val="50000"/>
              </a:srgbClr>
            </a:solidFill>
            <a:ln>
              <a:noFill/>
            </a:ln>
            <a:effectLst/>
          </p:spPr>
          <p:txBody>
            <a:bodyPr wrap="none" anchor="ctr"/>
            <a:lstStyle/>
            <a:p>
              <a:pPr defTabSz="914217"/>
              <a:endParaRPr lang="en-US" dirty="0">
                <a:solidFill>
                  <a:srgbClr val="747993"/>
                </a:solidFill>
                <a:latin typeface="Arial" panose="020B0604020202020204" pitchFamily="34" charset="0"/>
                <a:ea typeface="Verdana" panose="020B0604030504040204" pitchFamily="34" charset="0"/>
                <a:cs typeface="Arial" panose="020B0604020202020204" pitchFamily="34" charset="0"/>
              </a:endParaRPr>
            </a:p>
          </p:txBody>
        </p:sp>
        <p:sp>
          <p:nvSpPr>
            <p:cNvPr id="35" name="Freeform 98">
              <a:extLst>
                <a:ext uri="{FF2B5EF4-FFF2-40B4-BE49-F238E27FC236}">
                  <a16:creationId xmlns:a16="http://schemas.microsoft.com/office/drawing/2014/main" id="{4CAFCA12-1B47-C946-A17B-93020E5903B4}"/>
                </a:ext>
              </a:extLst>
            </p:cNvPr>
            <p:cNvSpPr>
              <a:spLocks noChangeArrowheads="1"/>
            </p:cNvSpPr>
            <p:nvPr/>
          </p:nvSpPr>
          <p:spPr bwMode="auto">
            <a:xfrm>
              <a:off x="9244550" y="10126368"/>
              <a:ext cx="274652" cy="274652"/>
            </a:xfrm>
            <a:custGeom>
              <a:avLst/>
              <a:gdLst>
                <a:gd name="T0" fmla="*/ 221 w 222"/>
                <a:gd name="T1" fmla="*/ 110 h 221"/>
                <a:gd name="T2" fmla="*/ 221 w 222"/>
                <a:gd name="T3" fmla="*/ 110 h 221"/>
                <a:gd name="T4" fmla="*/ 110 w 222"/>
                <a:gd name="T5" fmla="*/ 220 h 221"/>
                <a:gd name="T6" fmla="*/ 110 w 222"/>
                <a:gd name="T7" fmla="*/ 220 h 221"/>
                <a:gd name="T8" fmla="*/ 0 w 222"/>
                <a:gd name="T9" fmla="*/ 110 h 221"/>
                <a:gd name="T10" fmla="*/ 0 w 222"/>
                <a:gd name="T11" fmla="*/ 110 h 221"/>
                <a:gd name="T12" fmla="*/ 110 w 222"/>
                <a:gd name="T13" fmla="*/ 0 h 221"/>
                <a:gd name="T14" fmla="*/ 110 w 222"/>
                <a:gd name="T15" fmla="*/ 0 h 221"/>
                <a:gd name="T16" fmla="*/ 221 w 222"/>
                <a:gd name="T17" fmla="*/ 11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2" h="221">
                  <a:moveTo>
                    <a:pt x="221" y="110"/>
                  </a:moveTo>
                  <a:lnTo>
                    <a:pt x="221" y="110"/>
                  </a:lnTo>
                  <a:cubicBezTo>
                    <a:pt x="221" y="171"/>
                    <a:pt x="172" y="220"/>
                    <a:pt x="110" y="220"/>
                  </a:cubicBezTo>
                  <a:lnTo>
                    <a:pt x="110" y="220"/>
                  </a:lnTo>
                  <a:cubicBezTo>
                    <a:pt x="50" y="220"/>
                    <a:pt x="0" y="171"/>
                    <a:pt x="0" y="110"/>
                  </a:cubicBezTo>
                  <a:lnTo>
                    <a:pt x="0" y="110"/>
                  </a:lnTo>
                  <a:cubicBezTo>
                    <a:pt x="0" y="49"/>
                    <a:pt x="50" y="0"/>
                    <a:pt x="110" y="0"/>
                  </a:cubicBezTo>
                  <a:lnTo>
                    <a:pt x="110" y="0"/>
                  </a:lnTo>
                  <a:cubicBezTo>
                    <a:pt x="172" y="0"/>
                    <a:pt x="221" y="49"/>
                    <a:pt x="221" y="110"/>
                  </a:cubicBezTo>
                </a:path>
              </a:pathLst>
            </a:custGeom>
            <a:solidFill>
              <a:srgbClr val="98C4D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dirty="0">
                <a:solidFill>
                  <a:srgbClr val="747993"/>
                </a:solidFill>
                <a:latin typeface="Arial" panose="020B0604020202020204" pitchFamily="34" charset="0"/>
                <a:ea typeface="Verdana" panose="020B0604030504040204" pitchFamily="34" charset="0"/>
                <a:cs typeface="Arial" panose="020B0604020202020204" pitchFamily="34" charset="0"/>
              </a:endParaRPr>
            </a:p>
          </p:txBody>
        </p:sp>
        <p:sp>
          <p:nvSpPr>
            <p:cNvPr id="36" name="Freeform 99">
              <a:extLst>
                <a:ext uri="{FF2B5EF4-FFF2-40B4-BE49-F238E27FC236}">
                  <a16:creationId xmlns:a16="http://schemas.microsoft.com/office/drawing/2014/main" id="{3765FCA5-83AD-064E-BCED-82D7355FA423}"/>
                </a:ext>
              </a:extLst>
            </p:cNvPr>
            <p:cNvSpPr>
              <a:spLocks noChangeArrowheads="1"/>
            </p:cNvSpPr>
            <p:nvPr/>
          </p:nvSpPr>
          <p:spPr bwMode="auto">
            <a:xfrm>
              <a:off x="9156663" y="9956080"/>
              <a:ext cx="274652" cy="274652"/>
            </a:xfrm>
            <a:custGeom>
              <a:avLst/>
              <a:gdLst>
                <a:gd name="T0" fmla="*/ 221 w 222"/>
                <a:gd name="T1" fmla="*/ 110 h 221"/>
                <a:gd name="T2" fmla="*/ 221 w 222"/>
                <a:gd name="T3" fmla="*/ 110 h 221"/>
                <a:gd name="T4" fmla="*/ 110 w 222"/>
                <a:gd name="T5" fmla="*/ 220 h 221"/>
                <a:gd name="T6" fmla="*/ 110 w 222"/>
                <a:gd name="T7" fmla="*/ 220 h 221"/>
                <a:gd name="T8" fmla="*/ 0 w 222"/>
                <a:gd name="T9" fmla="*/ 110 h 221"/>
                <a:gd name="T10" fmla="*/ 0 w 222"/>
                <a:gd name="T11" fmla="*/ 110 h 221"/>
                <a:gd name="T12" fmla="*/ 110 w 222"/>
                <a:gd name="T13" fmla="*/ 0 h 221"/>
                <a:gd name="T14" fmla="*/ 110 w 222"/>
                <a:gd name="T15" fmla="*/ 0 h 221"/>
                <a:gd name="T16" fmla="*/ 221 w 222"/>
                <a:gd name="T17" fmla="*/ 11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2" h="221">
                  <a:moveTo>
                    <a:pt x="221" y="110"/>
                  </a:moveTo>
                  <a:lnTo>
                    <a:pt x="221" y="110"/>
                  </a:lnTo>
                  <a:cubicBezTo>
                    <a:pt x="221" y="171"/>
                    <a:pt x="171" y="220"/>
                    <a:pt x="110" y="220"/>
                  </a:cubicBezTo>
                  <a:lnTo>
                    <a:pt x="110" y="220"/>
                  </a:lnTo>
                  <a:cubicBezTo>
                    <a:pt x="50" y="220"/>
                    <a:pt x="0" y="171"/>
                    <a:pt x="0" y="110"/>
                  </a:cubicBezTo>
                  <a:lnTo>
                    <a:pt x="0" y="110"/>
                  </a:lnTo>
                  <a:cubicBezTo>
                    <a:pt x="0" y="49"/>
                    <a:pt x="50" y="0"/>
                    <a:pt x="110" y="0"/>
                  </a:cubicBezTo>
                  <a:lnTo>
                    <a:pt x="110" y="0"/>
                  </a:lnTo>
                  <a:cubicBezTo>
                    <a:pt x="171" y="0"/>
                    <a:pt x="221" y="49"/>
                    <a:pt x="221" y="110"/>
                  </a:cubicBezTo>
                </a:path>
              </a:pathLst>
            </a:custGeom>
            <a:solidFill>
              <a:srgbClr val="BFDEE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dirty="0">
                <a:solidFill>
                  <a:srgbClr val="747993"/>
                </a:solidFill>
                <a:latin typeface="Arial" panose="020B0604020202020204" pitchFamily="34" charset="0"/>
                <a:ea typeface="Verdana" panose="020B0604030504040204" pitchFamily="34" charset="0"/>
                <a:cs typeface="Arial" panose="020B0604020202020204" pitchFamily="34" charset="0"/>
              </a:endParaRPr>
            </a:p>
          </p:txBody>
        </p:sp>
        <p:sp>
          <p:nvSpPr>
            <p:cNvPr id="37" name="Freeform 100">
              <a:extLst>
                <a:ext uri="{FF2B5EF4-FFF2-40B4-BE49-F238E27FC236}">
                  <a16:creationId xmlns:a16="http://schemas.microsoft.com/office/drawing/2014/main" id="{B8F17A0B-A4ED-6F43-B86C-56A67F5FD808}"/>
                </a:ext>
              </a:extLst>
            </p:cNvPr>
            <p:cNvSpPr>
              <a:spLocks noChangeArrowheads="1"/>
            </p:cNvSpPr>
            <p:nvPr/>
          </p:nvSpPr>
          <p:spPr bwMode="auto">
            <a:xfrm>
              <a:off x="9651037" y="9956080"/>
              <a:ext cx="1549038" cy="104370"/>
            </a:xfrm>
            <a:custGeom>
              <a:avLst/>
              <a:gdLst>
                <a:gd name="T0" fmla="*/ 1243 w 1244"/>
                <a:gd name="T1" fmla="*/ 82 h 83"/>
                <a:gd name="T2" fmla="*/ 0 w 1244"/>
                <a:gd name="T3" fmla="*/ 82 h 83"/>
                <a:gd name="T4" fmla="*/ 0 w 1244"/>
                <a:gd name="T5" fmla="*/ 0 h 83"/>
                <a:gd name="T6" fmla="*/ 1243 w 1244"/>
                <a:gd name="T7" fmla="*/ 0 h 83"/>
                <a:gd name="T8" fmla="*/ 1243 w 1244"/>
                <a:gd name="T9" fmla="*/ 82 h 83"/>
              </a:gdLst>
              <a:ahLst/>
              <a:cxnLst>
                <a:cxn ang="0">
                  <a:pos x="T0" y="T1"/>
                </a:cxn>
                <a:cxn ang="0">
                  <a:pos x="T2" y="T3"/>
                </a:cxn>
                <a:cxn ang="0">
                  <a:pos x="T4" y="T5"/>
                </a:cxn>
                <a:cxn ang="0">
                  <a:pos x="T6" y="T7"/>
                </a:cxn>
                <a:cxn ang="0">
                  <a:pos x="T8" y="T9"/>
                </a:cxn>
              </a:cxnLst>
              <a:rect l="0" t="0" r="r" b="b"/>
              <a:pathLst>
                <a:path w="1244" h="83">
                  <a:moveTo>
                    <a:pt x="1243" y="82"/>
                  </a:moveTo>
                  <a:lnTo>
                    <a:pt x="0" y="82"/>
                  </a:lnTo>
                  <a:lnTo>
                    <a:pt x="0" y="0"/>
                  </a:lnTo>
                  <a:lnTo>
                    <a:pt x="1243" y="0"/>
                  </a:lnTo>
                  <a:lnTo>
                    <a:pt x="1243" y="82"/>
                  </a:lnTo>
                </a:path>
              </a:pathLst>
            </a:custGeom>
            <a:solidFill>
              <a:srgbClr val="BFDEE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dirty="0">
                <a:solidFill>
                  <a:srgbClr val="747993"/>
                </a:solidFill>
                <a:latin typeface="Arial" panose="020B0604020202020204" pitchFamily="34" charset="0"/>
                <a:ea typeface="Verdana" panose="020B0604030504040204" pitchFamily="34" charset="0"/>
                <a:cs typeface="Arial" panose="020B0604020202020204" pitchFamily="34" charset="0"/>
              </a:endParaRPr>
            </a:p>
          </p:txBody>
        </p:sp>
        <p:sp>
          <p:nvSpPr>
            <p:cNvPr id="38" name="Freeform 101">
              <a:extLst>
                <a:ext uri="{FF2B5EF4-FFF2-40B4-BE49-F238E27FC236}">
                  <a16:creationId xmlns:a16="http://schemas.microsoft.com/office/drawing/2014/main" id="{841474C3-44C8-FC46-A143-C9349CDF4E49}"/>
                </a:ext>
              </a:extLst>
            </p:cNvPr>
            <p:cNvSpPr>
              <a:spLocks noChangeArrowheads="1"/>
            </p:cNvSpPr>
            <p:nvPr/>
          </p:nvSpPr>
          <p:spPr bwMode="auto">
            <a:xfrm>
              <a:off x="9651037" y="10148340"/>
              <a:ext cx="1549038" cy="252680"/>
            </a:xfrm>
            <a:custGeom>
              <a:avLst/>
              <a:gdLst>
                <a:gd name="T0" fmla="*/ 1243 w 1244"/>
                <a:gd name="T1" fmla="*/ 203 h 204"/>
                <a:gd name="T2" fmla="*/ 0 w 1244"/>
                <a:gd name="T3" fmla="*/ 203 h 204"/>
                <a:gd name="T4" fmla="*/ 0 w 1244"/>
                <a:gd name="T5" fmla="*/ 0 h 204"/>
                <a:gd name="T6" fmla="*/ 1243 w 1244"/>
                <a:gd name="T7" fmla="*/ 0 h 204"/>
                <a:gd name="T8" fmla="*/ 1243 w 1244"/>
                <a:gd name="T9" fmla="*/ 203 h 204"/>
              </a:gdLst>
              <a:ahLst/>
              <a:cxnLst>
                <a:cxn ang="0">
                  <a:pos x="T0" y="T1"/>
                </a:cxn>
                <a:cxn ang="0">
                  <a:pos x="T2" y="T3"/>
                </a:cxn>
                <a:cxn ang="0">
                  <a:pos x="T4" y="T5"/>
                </a:cxn>
                <a:cxn ang="0">
                  <a:pos x="T6" y="T7"/>
                </a:cxn>
                <a:cxn ang="0">
                  <a:pos x="T8" y="T9"/>
                </a:cxn>
              </a:cxnLst>
              <a:rect l="0" t="0" r="r" b="b"/>
              <a:pathLst>
                <a:path w="1244" h="204">
                  <a:moveTo>
                    <a:pt x="1243" y="203"/>
                  </a:moveTo>
                  <a:lnTo>
                    <a:pt x="0" y="203"/>
                  </a:lnTo>
                  <a:lnTo>
                    <a:pt x="0" y="0"/>
                  </a:lnTo>
                  <a:lnTo>
                    <a:pt x="1243" y="0"/>
                  </a:lnTo>
                  <a:lnTo>
                    <a:pt x="1243" y="203"/>
                  </a:lnTo>
                </a:path>
              </a:pathLst>
            </a:custGeom>
            <a:solidFill>
              <a:srgbClr val="98C4D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dirty="0">
                <a:solidFill>
                  <a:srgbClr val="747993"/>
                </a:solidFill>
                <a:latin typeface="Arial" panose="020B0604020202020204" pitchFamily="34" charset="0"/>
                <a:ea typeface="Verdana" panose="020B0604030504040204" pitchFamily="34" charset="0"/>
                <a:cs typeface="Arial" panose="020B0604020202020204" pitchFamily="34" charset="0"/>
              </a:endParaRPr>
            </a:p>
          </p:txBody>
        </p:sp>
        <p:sp>
          <p:nvSpPr>
            <p:cNvPr id="39" name="Freeform 38">
              <a:extLst>
                <a:ext uri="{FF2B5EF4-FFF2-40B4-BE49-F238E27FC236}">
                  <a16:creationId xmlns:a16="http://schemas.microsoft.com/office/drawing/2014/main" id="{3F0BD4EE-5301-E143-8454-10293F01F88A}"/>
                </a:ext>
              </a:extLst>
            </p:cNvPr>
            <p:cNvSpPr>
              <a:spLocks noChangeArrowheads="1"/>
            </p:cNvSpPr>
            <p:nvPr/>
          </p:nvSpPr>
          <p:spPr bwMode="auto">
            <a:xfrm>
              <a:off x="12046003" y="11274412"/>
              <a:ext cx="1943302" cy="888627"/>
            </a:xfrm>
            <a:custGeom>
              <a:avLst/>
              <a:gdLst>
                <a:gd name="connsiteX0" fmla="*/ 1729073 w 1943302"/>
                <a:gd name="connsiteY0" fmla="*/ 0 h 888627"/>
                <a:gd name="connsiteX1" fmla="*/ 1943302 w 1943302"/>
                <a:gd name="connsiteY1" fmla="*/ 214367 h 888627"/>
                <a:gd name="connsiteX2" fmla="*/ 1943302 w 1943302"/>
                <a:gd name="connsiteY2" fmla="*/ 673013 h 888627"/>
                <a:gd name="connsiteX3" fmla="*/ 1729073 w 1943302"/>
                <a:gd name="connsiteY3" fmla="*/ 888627 h 888627"/>
                <a:gd name="connsiteX4" fmla="*/ 1516082 w 1943302"/>
                <a:gd name="connsiteY4" fmla="*/ 673013 h 888627"/>
                <a:gd name="connsiteX5" fmla="*/ 1516082 w 1943302"/>
                <a:gd name="connsiteY5" fmla="*/ 214367 h 888627"/>
                <a:gd name="connsiteX6" fmla="*/ 1729073 w 1943302"/>
                <a:gd name="connsiteY6" fmla="*/ 0 h 888627"/>
                <a:gd name="connsiteX7" fmla="*/ 971032 w 1943302"/>
                <a:gd name="connsiteY7" fmla="*/ 0 h 888627"/>
                <a:gd name="connsiteX8" fmla="*/ 1185261 w 1943302"/>
                <a:gd name="connsiteY8" fmla="*/ 214367 h 888627"/>
                <a:gd name="connsiteX9" fmla="*/ 1185261 w 1943302"/>
                <a:gd name="connsiteY9" fmla="*/ 673013 h 888627"/>
                <a:gd name="connsiteX10" fmla="*/ 971032 w 1943302"/>
                <a:gd name="connsiteY10" fmla="*/ 888627 h 888627"/>
                <a:gd name="connsiteX11" fmla="*/ 758041 w 1943302"/>
                <a:gd name="connsiteY11" fmla="*/ 673013 h 888627"/>
                <a:gd name="connsiteX12" fmla="*/ 758041 w 1943302"/>
                <a:gd name="connsiteY12" fmla="*/ 214367 h 888627"/>
                <a:gd name="connsiteX13" fmla="*/ 971032 w 1943302"/>
                <a:gd name="connsiteY13" fmla="*/ 0 h 888627"/>
                <a:gd name="connsiteX14" fmla="*/ 212983 w 1943302"/>
                <a:gd name="connsiteY14" fmla="*/ 0 h 888627"/>
                <a:gd name="connsiteX15" fmla="*/ 427212 w 1943302"/>
                <a:gd name="connsiteY15" fmla="*/ 214367 h 888627"/>
                <a:gd name="connsiteX16" fmla="*/ 427212 w 1943302"/>
                <a:gd name="connsiteY16" fmla="*/ 673013 h 888627"/>
                <a:gd name="connsiteX17" fmla="*/ 212983 w 1943302"/>
                <a:gd name="connsiteY17" fmla="*/ 888627 h 888627"/>
                <a:gd name="connsiteX18" fmla="*/ 0 w 1943302"/>
                <a:gd name="connsiteY18" fmla="*/ 673013 h 888627"/>
                <a:gd name="connsiteX19" fmla="*/ 0 w 1943302"/>
                <a:gd name="connsiteY19" fmla="*/ 214367 h 888627"/>
                <a:gd name="connsiteX20" fmla="*/ 212983 w 1943302"/>
                <a:gd name="connsiteY20" fmla="*/ 0 h 888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43302" h="888627">
                  <a:moveTo>
                    <a:pt x="1729073" y="0"/>
                  </a:moveTo>
                  <a:cubicBezTo>
                    <a:pt x="1847951" y="0"/>
                    <a:pt x="1943302" y="95967"/>
                    <a:pt x="1943302" y="214367"/>
                  </a:cubicBezTo>
                  <a:lnTo>
                    <a:pt x="1943302" y="673013"/>
                  </a:lnTo>
                  <a:cubicBezTo>
                    <a:pt x="1943302" y="791414"/>
                    <a:pt x="1847951" y="888627"/>
                    <a:pt x="1729073" y="888627"/>
                  </a:cubicBezTo>
                  <a:cubicBezTo>
                    <a:pt x="1611432" y="888627"/>
                    <a:pt x="1516082" y="791414"/>
                    <a:pt x="1516082" y="673013"/>
                  </a:cubicBezTo>
                  <a:lnTo>
                    <a:pt x="1516082" y="214367"/>
                  </a:lnTo>
                  <a:cubicBezTo>
                    <a:pt x="1516082" y="95967"/>
                    <a:pt x="1611432" y="0"/>
                    <a:pt x="1729073" y="0"/>
                  </a:cubicBezTo>
                  <a:close/>
                  <a:moveTo>
                    <a:pt x="971032" y="0"/>
                  </a:moveTo>
                  <a:cubicBezTo>
                    <a:pt x="1089910" y="0"/>
                    <a:pt x="1185261" y="95967"/>
                    <a:pt x="1185261" y="214367"/>
                  </a:cubicBezTo>
                  <a:lnTo>
                    <a:pt x="1185261" y="673013"/>
                  </a:lnTo>
                  <a:cubicBezTo>
                    <a:pt x="1185261" y="791414"/>
                    <a:pt x="1089910" y="888627"/>
                    <a:pt x="971032" y="888627"/>
                  </a:cubicBezTo>
                  <a:cubicBezTo>
                    <a:pt x="853391" y="888627"/>
                    <a:pt x="758041" y="791414"/>
                    <a:pt x="758041" y="673013"/>
                  </a:cubicBezTo>
                  <a:lnTo>
                    <a:pt x="758041" y="214367"/>
                  </a:lnTo>
                  <a:cubicBezTo>
                    <a:pt x="758041" y="95967"/>
                    <a:pt x="853391" y="0"/>
                    <a:pt x="971032" y="0"/>
                  </a:cubicBezTo>
                  <a:close/>
                  <a:moveTo>
                    <a:pt x="212983" y="0"/>
                  </a:moveTo>
                  <a:cubicBezTo>
                    <a:pt x="331308" y="0"/>
                    <a:pt x="427212" y="95967"/>
                    <a:pt x="427212" y="214367"/>
                  </a:cubicBezTo>
                  <a:lnTo>
                    <a:pt x="427212" y="673013"/>
                  </a:lnTo>
                  <a:cubicBezTo>
                    <a:pt x="427212" y="791414"/>
                    <a:pt x="331308" y="888627"/>
                    <a:pt x="212983" y="888627"/>
                  </a:cubicBezTo>
                  <a:cubicBezTo>
                    <a:pt x="95905" y="888627"/>
                    <a:pt x="0" y="791414"/>
                    <a:pt x="0" y="673013"/>
                  </a:cubicBezTo>
                  <a:lnTo>
                    <a:pt x="0" y="214367"/>
                  </a:lnTo>
                  <a:cubicBezTo>
                    <a:pt x="0" y="95967"/>
                    <a:pt x="95905" y="0"/>
                    <a:pt x="212983" y="0"/>
                  </a:cubicBezTo>
                  <a:close/>
                </a:path>
              </a:pathLst>
            </a:custGeom>
            <a:solidFill>
              <a:srgbClr val="6577B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defTabSz="914217"/>
              <a:endParaRPr lang="en-US" dirty="0">
                <a:solidFill>
                  <a:srgbClr val="747993"/>
                </a:solidFill>
                <a:latin typeface="Arial" panose="020B0604020202020204" pitchFamily="34" charset="0"/>
                <a:ea typeface="Verdana" panose="020B0604030504040204" pitchFamily="34" charset="0"/>
                <a:cs typeface="Arial" panose="020B0604020202020204" pitchFamily="34" charset="0"/>
              </a:endParaRPr>
            </a:p>
          </p:txBody>
        </p:sp>
        <p:sp>
          <p:nvSpPr>
            <p:cNvPr id="40" name="Freeform 105">
              <a:extLst>
                <a:ext uri="{FF2B5EF4-FFF2-40B4-BE49-F238E27FC236}">
                  <a16:creationId xmlns:a16="http://schemas.microsoft.com/office/drawing/2014/main" id="{ED621A5A-DEFF-534B-9C1C-A50AEEA23781}"/>
                </a:ext>
              </a:extLst>
            </p:cNvPr>
            <p:cNvSpPr>
              <a:spLocks noChangeArrowheads="1"/>
            </p:cNvSpPr>
            <p:nvPr/>
          </p:nvSpPr>
          <p:spPr bwMode="auto">
            <a:xfrm>
              <a:off x="9749911" y="6588846"/>
              <a:ext cx="5723753" cy="1373262"/>
            </a:xfrm>
            <a:custGeom>
              <a:avLst/>
              <a:gdLst>
                <a:gd name="T0" fmla="*/ 4043 w 4596"/>
                <a:gd name="T1" fmla="*/ 0 h 1103"/>
                <a:gd name="T2" fmla="*/ 0 w 4596"/>
                <a:gd name="T3" fmla="*/ 0 h 1103"/>
                <a:gd name="T4" fmla="*/ 0 w 4596"/>
                <a:gd name="T5" fmla="*/ 162 h 1103"/>
                <a:gd name="T6" fmla="*/ 3988 w 4596"/>
                <a:gd name="T7" fmla="*/ 162 h 1103"/>
                <a:gd name="T8" fmla="*/ 3988 w 4596"/>
                <a:gd name="T9" fmla="*/ 162 h 1103"/>
                <a:gd name="T10" fmla="*/ 4378 w 4596"/>
                <a:gd name="T11" fmla="*/ 551 h 1103"/>
                <a:gd name="T12" fmla="*/ 4378 w 4596"/>
                <a:gd name="T13" fmla="*/ 551 h 1103"/>
                <a:gd name="T14" fmla="*/ 3988 w 4596"/>
                <a:gd name="T15" fmla="*/ 941 h 1103"/>
                <a:gd name="T16" fmla="*/ 0 w 4596"/>
                <a:gd name="T17" fmla="*/ 941 h 1103"/>
                <a:gd name="T18" fmla="*/ 0 w 4596"/>
                <a:gd name="T19" fmla="*/ 1102 h 1103"/>
                <a:gd name="T20" fmla="*/ 4043 w 4596"/>
                <a:gd name="T21" fmla="*/ 1102 h 1103"/>
                <a:gd name="T22" fmla="*/ 4043 w 4596"/>
                <a:gd name="T23" fmla="*/ 1102 h 1103"/>
                <a:gd name="T24" fmla="*/ 4595 w 4596"/>
                <a:gd name="T25" fmla="*/ 551 h 1103"/>
                <a:gd name="T26" fmla="*/ 4595 w 4596"/>
                <a:gd name="T27" fmla="*/ 551 h 1103"/>
                <a:gd name="T28" fmla="*/ 4043 w 4596"/>
                <a:gd name="T29" fmla="*/ 0 h 1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96" h="1103">
                  <a:moveTo>
                    <a:pt x="4043" y="0"/>
                  </a:moveTo>
                  <a:lnTo>
                    <a:pt x="0" y="0"/>
                  </a:lnTo>
                  <a:lnTo>
                    <a:pt x="0" y="162"/>
                  </a:lnTo>
                  <a:lnTo>
                    <a:pt x="3988" y="162"/>
                  </a:lnTo>
                  <a:lnTo>
                    <a:pt x="3988" y="162"/>
                  </a:lnTo>
                  <a:cubicBezTo>
                    <a:pt x="4203" y="162"/>
                    <a:pt x="4378" y="336"/>
                    <a:pt x="4378" y="551"/>
                  </a:cubicBezTo>
                  <a:lnTo>
                    <a:pt x="4378" y="551"/>
                  </a:lnTo>
                  <a:cubicBezTo>
                    <a:pt x="4378" y="767"/>
                    <a:pt x="4203" y="941"/>
                    <a:pt x="3988" y="941"/>
                  </a:cubicBezTo>
                  <a:lnTo>
                    <a:pt x="0" y="941"/>
                  </a:lnTo>
                  <a:lnTo>
                    <a:pt x="0" y="1102"/>
                  </a:lnTo>
                  <a:lnTo>
                    <a:pt x="4043" y="1102"/>
                  </a:lnTo>
                  <a:lnTo>
                    <a:pt x="4043" y="1102"/>
                  </a:lnTo>
                  <a:cubicBezTo>
                    <a:pt x="4348" y="1102"/>
                    <a:pt x="4595" y="855"/>
                    <a:pt x="4595" y="551"/>
                  </a:cubicBezTo>
                  <a:lnTo>
                    <a:pt x="4595" y="551"/>
                  </a:lnTo>
                  <a:cubicBezTo>
                    <a:pt x="4595" y="246"/>
                    <a:pt x="4348" y="0"/>
                    <a:pt x="4043" y="0"/>
                  </a:cubicBezTo>
                </a:path>
              </a:pathLst>
            </a:custGeom>
            <a:solidFill>
              <a:srgbClr val="BFDEE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dirty="0">
                <a:solidFill>
                  <a:srgbClr val="747993"/>
                </a:solidFill>
                <a:latin typeface="Arial" panose="020B0604020202020204" pitchFamily="34" charset="0"/>
                <a:ea typeface="Verdana" panose="020B0604030504040204" pitchFamily="34" charset="0"/>
                <a:cs typeface="Arial" panose="020B0604020202020204" pitchFamily="34" charset="0"/>
              </a:endParaRPr>
            </a:p>
          </p:txBody>
        </p:sp>
        <p:sp>
          <p:nvSpPr>
            <p:cNvPr id="41" name="Freeform 106">
              <a:extLst>
                <a:ext uri="{FF2B5EF4-FFF2-40B4-BE49-F238E27FC236}">
                  <a16:creationId xmlns:a16="http://schemas.microsoft.com/office/drawing/2014/main" id="{8F4144F4-500B-0042-9BE6-5A287211A886}"/>
                </a:ext>
              </a:extLst>
            </p:cNvPr>
            <p:cNvSpPr>
              <a:spLocks noChangeArrowheads="1"/>
            </p:cNvSpPr>
            <p:nvPr/>
          </p:nvSpPr>
          <p:spPr bwMode="auto">
            <a:xfrm>
              <a:off x="10875987" y="7956612"/>
              <a:ext cx="3834145" cy="1499602"/>
            </a:xfrm>
            <a:custGeom>
              <a:avLst/>
              <a:gdLst>
                <a:gd name="T0" fmla="*/ 2526 w 3079"/>
                <a:gd name="T1" fmla="*/ 0 h 1203"/>
                <a:gd name="T2" fmla="*/ 0 w 3079"/>
                <a:gd name="T3" fmla="*/ 0 h 1203"/>
                <a:gd name="T4" fmla="*/ 0 w 3079"/>
                <a:gd name="T5" fmla="*/ 0 h 1203"/>
                <a:gd name="T6" fmla="*/ 552 w 3079"/>
                <a:gd name="T7" fmla="*/ 553 h 1203"/>
                <a:gd name="T8" fmla="*/ 552 w 3079"/>
                <a:gd name="T9" fmla="*/ 553 h 1203"/>
                <a:gd name="T10" fmla="*/ 0 w 3079"/>
                <a:gd name="T11" fmla="*/ 1202 h 1203"/>
                <a:gd name="T12" fmla="*/ 2526 w 3079"/>
                <a:gd name="T13" fmla="*/ 1202 h 1203"/>
                <a:gd name="T14" fmla="*/ 2526 w 3079"/>
                <a:gd name="T15" fmla="*/ 1202 h 1203"/>
                <a:gd name="T16" fmla="*/ 3078 w 3079"/>
                <a:gd name="T17" fmla="*/ 553 h 1203"/>
                <a:gd name="T18" fmla="*/ 3078 w 3079"/>
                <a:gd name="T19" fmla="*/ 553 h 1203"/>
                <a:gd name="T20" fmla="*/ 2526 w 3079"/>
                <a:gd name="T21" fmla="*/ 0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79" h="1203">
                  <a:moveTo>
                    <a:pt x="2526" y="0"/>
                  </a:moveTo>
                  <a:lnTo>
                    <a:pt x="0" y="0"/>
                  </a:lnTo>
                  <a:lnTo>
                    <a:pt x="0" y="0"/>
                  </a:lnTo>
                  <a:cubicBezTo>
                    <a:pt x="305" y="0"/>
                    <a:pt x="552" y="247"/>
                    <a:pt x="552" y="553"/>
                  </a:cubicBezTo>
                  <a:lnTo>
                    <a:pt x="552" y="553"/>
                  </a:lnTo>
                  <a:cubicBezTo>
                    <a:pt x="552" y="857"/>
                    <a:pt x="305" y="1202"/>
                    <a:pt x="0" y="1202"/>
                  </a:cubicBezTo>
                  <a:lnTo>
                    <a:pt x="2526" y="1202"/>
                  </a:lnTo>
                  <a:lnTo>
                    <a:pt x="2526" y="1202"/>
                  </a:lnTo>
                  <a:cubicBezTo>
                    <a:pt x="2831" y="1202"/>
                    <a:pt x="3078" y="857"/>
                    <a:pt x="3078" y="553"/>
                  </a:cubicBezTo>
                  <a:lnTo>
                    <a:pt x="3078" y="553"/>
                  </a:lnTo>
                  <a:cubicBezTo>
                    <a:pt x="3078" y="247"/>
                    <a:pt x="2831" y="0"/>
                    <a:pt x="2526" y="0"/>
                  </a:cubicBezTo>
                </a:path>
              </a:pathLst>
            </a:custGeom>
            <a:solidFill>
              <a:srgbClr val="8FAFD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dirty="0">
                <a:solidFill>
                  <a:srgbClr val="747993"/>
                </a:solidFill>
                <a:latin typeface="Arial" panose="020B0604020202020204" pitchFamily="34" charset="0"/>
                <a:ea typeface="Verdana" panose="020B0604030504040204" pitchFamily="34" charset="0"/>
                <a:cs typeface="Arial" panose="020B0604020202020204" pitchFamily="34" charset="0"/>
              </a:endParaRPr>
            </a:p>
          </p:txBody>
        </p:sp>
        <p:sp>
          <p:nvSpPr>
            <p:cNvPr id="42" name="Freeform 107">
              <a:extLst>
                <a:ext uri="{FF2B5EF4-FFF2-40B4-BE49-F238E27FC236}">
                  <a16:creationId xmlns:a16="http://schemas.microsoft.com/office/drawing/2014/main" id="{A8F18174-F199-884E-8931-60FAA4DD45C9}"/>
                </a:ext>
              </a:extLst>
            </p:cNvPr>
            <p:cNvSpPr>
              <a:spLocks noChangeArrowheads="1"/>
            </p:cNvSpPr>
            <p:nvPr/>
          </p:nvSpPr>
          <p:spPr bwMode="auto">
            <a:xfrm>
              <a:off x="11782338" y="8418029"/>
              <a:ext cx="2587225" cy="560291"/>
            </a:xfrm>
            <a:custGeom>
              <a:avLst/>
              <a:gdLst>
                <a:gd name="T0" fmla="*/ 2075 w 2076"/>
                <a:gd name="T1" fmla="*/ 450 h 451"/>
                <a:gd name="T2" fmla="*/ 0 w 2076"/>
                <a:gd name="T3" fmla="*/ 450 h 451"/>
                <a:gd name="T4" fmla="*/ 0 w 2076"/>
                <a:gd name="T5" fmla="*/ 0 h 451"/>
                <a:gd name="T6" fmla="*/ 2075 w 2076"/>
                <a:gd name="T7" fmla="*/ 0 h 451"/>
                <a:gd name="T8" fmla="*/ 2075 w 2076"/>
                <a:gd name="T9" fmla="*/ 450 h 451"/>
              </a:gdLst>
              <a:ahLst/>
              <a:cxnLst>
                <a:cxn ang="0">
                  <a:pos x="T0" y="T1"/>
                </a:cxn>
                <a:cxn ang="0">
                  <a:pos x="T2" y="T3"/>
                </a:cxn>
                <a:cxn ang="0">
                  <a:pos x="T4" y="T5"/>
                </a:cxn>
                <a:cxn ang="0">
                  <a:pos x="T6" y="T7"/>
                </a:cxn>
                <a:cxn ang="0">
                  <a:pos x="T8" y="T9"/>
                </a:cxn>
              </a:cxnLst>
              <a:rect l="0" t="0" r="r" b="b"/>
              <a:pathLst>
                <a:path w="2076" h="451">
                  <a:moveTo>
                    <a:pt x="2075" y="450"/>
                  </a:moveTo>
                  <a:lnTo>
                    <a:pt x="0" y="450"/>
                  </a:lnTo>
                  <a:lnTo>
                    <a:pt x="0" y="0"/>
                  </a:lnTo>
                  <a:lnTo>
                    <a:pt x="2075" y="0"/>
                  </a:lnTo>
                  <a:lnTo>
                    <a:pt x="2075" y="450"/>
                  </a:lnTo>
                </a:path>
              </a:pathLst>
            </a:custGeom>
            <a:solidFill>
              <a:srgbClr val="A5C7E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dirty="0">
                <a:solidFill>
                  <a:srgbClr val="747993"/>
                </a:solidFill>
                <a:latin typeface="Arial" panose="020B0604020202020204" pitchFamily="34" charset="0"/>
                <a:ea typeface="Verdana" panose="020B0604030504040204" pitchFamily="34" charset="0"/>
                <a:cs typeface="Arial" panose="020B0604020202020204" pitchFamily="34" charset="0"/>
              </a:endParaRPr>
            </a:p>
          </p:txBody>
        </p:sp>
        <p:sp>
          <p:nvSpPr>
            <p:cNvPr id="43" name="Freeform 108">
              <a:extLst>
                <a:ext uri="{FF2B5EF4-FFF2-40B4-BE49-F238E27FC236}">
                  <a16:creationId xmlns:a16="http://schemas.microsoft.com/office/drawing/2014/main" id="{1B8DF190-86AF-1042-88A8-BE05DBEDD6DE}"/>
                </a:ext>
              </a:extLst>
            </p:cNvPr>
            <p:cNvSpPr>
              <a:spLocks noChangeArrowheads="1"/>
            </p:cNvSpPr>
            <p:nvPr/>
          </p:nvSpPr>
          <p:spPr bwMode="auto">
            <a:xfrm>
              <a:off x="12232768" y="8566342"/>
              <a:ext cx="1680873" cy="269158"/>
            </a:xfrm>
            <a:custGeom>
              <a:avLst/>
              <a:gdLst>
                <a:gd name="T0" fmla="*/ 1239 w 1349"/>
                <a:gd name="T1" fmla="*/ 217 h 218"/>
                <a:gd name="T2" fmla="*/ 109 w 1349"/>
                <a:gd name="T3" fmla="*/ 217 h 218"/>
                <a:gd name="T4" fmla="*/ 109 w 1349"/>
                <a:gd name="T5" fmla="*/ 217 h 218"/>
                <a:gd name="T6" fmla="*/ 0 w 1349"/>
                <a:gd name="T7" fmla="*/ 108 h 218"/>
                <a:gd name="T8" fmla="*/ 0 w 1349"/>
                <a:gd name="T9" fmla="*/ 108 h 218"/>
                <a:gd name="T10" fmla="*/ 109 w 1349"/>
                <a:gd name="T11" fmla="*/ 0 h 218"/>
                <a:gd name="T12" fmla="*/ 1239 w 1349"/>
                <a:gd name="T13" fmla="*/ 0 h 218"/>
                <a:gd name="T14" fmla="*/ 1239 w 1349"/>
                <a:gd name="T15" fmla="*/ 0 h 218"/>
                <a:gd name="T16" fmla="*/ 1348 w 1349"/>
                <a:gd name="T17" fmla="*/ 108 h 218"/>
                <a:gd name="T18" fmla="*/ 1348 w 1349"/>
                <a:gd name="T19" fmla="*/ 108 h 218"/>
                <a:gd name="T20" fmla="*/ 1239 w 1349"/>
                <a:gd name="T21" fmla="*/ 217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49" h="218">
                  <a:moveTo>
                    <a:pt x="1239" y="217"/>
                  </a:moveTo>
                  <a:lnTo>
                    <a:pt x="109" y="217"/>
                  </a:lnTo>
                  <a:lnTo>
                    <a:pt x="109" y="217"/>
                  </a:lnTo>
                  <a:cubicBezTo>
                    <a:pt x="49" y="217"/>
                    <a:pt x="0" y="168"/>
                    <a:pt x="0" y="108"/>
                  </a:cubicBezTo>
                  <a:lnTo>
                    <a:pt x="0" y="108"/>
                  </a:lnTo>
                  <a:cubicBezTo>
                    <a:pt x="0" y="48"/>
                    <a:pt x="49" y="0"/>
                    <a:pt x="109" y="0"/>
                  </a:cubicBezTo>
                  <a:lnTo>
                    <a:pt x="1239" y="0"/>
                  </a:lnTo>
                  <a:lnTo>
                    <a:pt x="1239" y="0"/>
                  </a:lnTo>
                  <a:cubicBezTo>
                    <a:pt x="1300" y="0"/>
                    <a:pt x="1348" y="48"/>
                    <a:pt x="1348" y="108"/>
                  </a:cubicBezTo>
                  <a:lnTo>
                    <a:pt x="1348" y="108"/>
                  </a:lnTo>
                  <a:cubicBezTo>
                    <a:pt x="1348" y="168"/>
                    <a:pt x="1300" y="217"/>
                    <a:pt x="1239" y="217"/>
                  </a:cubicBezTo>
                </a:path>
              </a:pathLst>
            </a:custGeom>
            <a:solidFill>
              <a:srgbClr val="749CC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dirty="0">
                <a:solidFill>
                  <a:srgbClr val="747993"/>
                </a:solidFill>
                <a:latin typeface="Arial" panose="020B0604020202020204" pitchFamily="34" charset="0"/>
                <a:ea typeface="Verdana" panose="020B0604030504040204" pitchFamily="34" charset="0"/>
                <a:cs typeface="Arial" panose="020B0604020202020204" pitchFamily="34" charset="0"/>
              </a:endParaRPr>
            </a:p>
          </p:txBody>
        </p:sp>
        <p:sp>
          <p:nvSpPr>
            <p:cNvPr id="44" name="Freeform 109">
              <a:extLst>
                <a:ext uri="{FF2B5EF4-FFF2-40B4-BE49-F238E27FC236}">
                  <a16:creationId xmlns:a16="http://schemas.microsoft.com/office/drawing/2014/main" id="{5C07B1EF-78C2-5045-A6E5-A1355C7638B8}"/>
                </a:ext>
              </a:extLst>
            </p:cNvPr>
            <p:cNvSpPr>
              <a:spLocks noChangeArrowheads="1"/>
            </p:cNvSpPr>
            <p:nvPr/>
          </p:nvSpPr>
          <p:spPr bwMode="auto">
            <a:xfrm>
              <a:off x="14611259" y="7176599"/>
              <a:ext cx="225212" cy="1378757"/>
            </a:xfrm>
            <a:custGeom>
              <a:avLst/>
              <a:gdLst>
                <a:gd name="T0" fmla="*/ 179 w 180"/>
                <a:gd name="T1" fmla="*/ 1105 h 1106"/>
                <a:gd name="T2" fmla="*/ 89 w 180"/>
                <a:gd name="T3" fmla="*/ 980 h 1106"/>
                <a:gd name="T4" fmla="*/ 0 w 180"/>
                <a:gd name="T5" fmla="*/ 1105 h 1106"/>
                <a:gd name="T6" fmla="*/ 0 w 180"/>
                <a:gd name="T7" fmla="*/ 0 h 1106"/>
                <a:gd name="T8" fmla="*/ 179 w 180"/>
                <a:gd name="T9" fmla="*/ 0 h 1106"/>
                <a:gd name="T10" fmla="*/ 179 w 180"/>
                <a:gd name="T11" fmla="*/ 1105 h 1106"/>
              </a:gdLst>
              <a:ahLst/>
              <a:cxnLst>
                <a:cxn ang="0">
                  <a:pos x="T0" y="T1"/>
                </a:cxn>
                <a:cxn ang="0">
                  <a:pos x="T2" y="T3"/>
                </a:cxn>
                <a:cxn ang="0">
                  <a:pos x="T4" y="T5"/>
                </a:cxn>
                <a:cxn ang="0">
                  <a:pos x="T6" y="T7"/>
                </a:cxn>
                <a:cxn ang="0">
                  <a:pos x="T8" y="T9"/>
                </a:cxn>
                <a:cxn ang="0">
                  <a:pos x="T10" y="T11"/>
                </a:cxn>
              </a:cxnLst>
              <a:rect l="0" t="0" r="r" b="b"/>
              <a:pathLst>
                <a:path w="180" h="1106">
                  <a:moveTo>
                    <a:pt x="179" y="1105"/>
                  </a:moveTo>
                  <a:lnTo>
                    <a:pt x="89" y="980"/>
                  </a:lnTo>
                  <a:lnTo>
                    <a:pt x="0" y="1105"/>
                  </a:lnTo>
                  <a:lnTo>
                    <a:pt x="0" y="0"/>
                  </a:lnTo>
                  <a:lnTo>
                    <a:pt x="179" y="0"/>
                  </a:lnTo>
                  <a:lnTo>
                    <a:pt x="179" y="1105"/>
                  </a:lnTo>
                </a:path>
              </a:pathLst>
            </a:custGeom>
            <a:solidFill>
              <a:srgbClr val="FFC75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dirty="0">
                <a:solidFill>
                  <a:srgbClr val="747993"/>
                </a:solidFill>
                <a:latin typeface="Arial" panose="020B0604020202020204" pitchFamily="34" charset="0"/>
                <a:ea typeface="Verdana" panose="020B0604030504040204" pitchFamily="34" charset="0"/>
                <a:cs typeface="Arial" panose="020B0604020202020204" pitchFamily="34" charset="0"/>
              </a:endParaRPr>
            </a:p>
          </p:txBody>
        </p:sp>
        <p:sp>
          <p:nvSpPr>
            <p:cNvPr id="45" name="Freeform 110">
              <a:extLst>
                <a:ext uri="{FF2B5EF4-FFF2-40B4-BE49-F238E27FC236}">
                  <a16:creationId xmlns:a16="http://schemas.microsoft.com/office/drawing/2014/main" id="{CC0D2C9A-5D7D-EB42-BD14-A832AFD34FC8}"/>
                </a:ext>
              </a:extLst>
            </p:cNvPr>
            <p:cNvSpPr>
              <a:spLocks noChangeArrowheads="1"/>
            </p:cNvSpPr>
            <p:nvPr/>
          </p:nvSpPr>
          <p:spPr bwMode="auto">
            <a:xfrm>
              <a:off x="14611259" y="7176597"/>
              <a:ext cx="225212" cy="466911"/>
            </a:xfrm>
            <a:custGeom>
              <a:avLst/>
              <a:gdLst>
                <a:gd name="T0" fmla="*/ 179 w 180"/>
                <a:gd name="T1" fmla="*/ 0 h 374"/>
                <a:gd name="T2" fmla="*/ 0 w 180"/>
                <a:gd name="T3" fmla="*/ 0 h 374"/>
                <a:gd name="T4" fmla="*/ 0 w 180"/>
                <a:gd name="T5" fmla="*/ 373 h 374"/>
                <a:gd name="T6" fmla="*/ 179 w 180"/>
                <a:gd name="T7" fmla="*/ 194 h 374"/>
                <a:gd name="T8" fmla="*/ 179 w 180"/>
                <a:gd name="T9" fmla="*/ 0 h 374"/>
              </a:gdLst>
              <a:ahLst/>
              <a:cxnLst>
                <a:cxn ang="0">
                  <a:pos x="T0" y="T1"/>
                </a:cxn>
                <a:cxn ang="0">
                  <a:pos x="T2" y="T3"/>
                </a:cxn>
                <a:cxn ang="0">
                  <a:pos x="T4" y="T5"/>
                </a:cxn>
                <a:cxn ang="0">
                  <a:pos x="T6" y="T7"/>
                </a:cxn>
                <a:cxn ang="0">
                  <a:pos x="T8" y="T9"/>
                </a:cxn>
              </a:cxnLst>
              <a:rect l="0" t="0" r="r" b="b"/>
              <a:pathLst>
                <a:path w="180" h="374">
                  <a:moveTo>
                    <a:pt x="179" y="0"/>
                  </a:moveTo>
                  <a:lnTo>
                    <a:pt x="0" y="0"/>
                  </a:lnTo>
                  <a:lnTo>
                    <a:pt x="0" y="373"/>
                  </a:lnTo>
                  <a:lnTo>
                    <a:pt x="179" y="194"/>
                  </a:lnTo>
                  <a:lnTo>
                    <a:pt x="179" y="0"/>
                  </a:lnTo>
                </a:path>
              </a:pathLst>
            </a:custGeom>
            <a:solidFill>
              <a:srgbClr val="FCAE3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dirty="0">
                <a:solidFill>
                  <a:srgbClr val="747993"/>
                </a:solidFill>
                <a:latin typeface="Arial" panose="020B0604020202020204" pitchFamily="34" charset="0"/>
                <a:ea typeface="Verdana" panose="020B0604030504040204" pitchFamily="34" charset="0"/>
                <a:cs typeface="Arial" panose="020B0604020202020204" pitchFamily="34" charset="0"/>
              </a:endParaRPr>
            </a:p>
          </p:txBody>
        </p:sp>
        <p:sp>
          <p:nvSpPr>
            <p:cNvPr id="46" name="Freeform 111">
              <a:extLst>
                <a:ext uri="{FF2B5EF4-FFF2-40B4-BE49-F238E27FC236}">
                  <a16:creationId xmlns:a16="http://schemas.microsoft.com/office/drawing/2014/main" id="{0F3A0D9C-EB0C-8643-AAE0-0655151EC400}"/>
                </a:ext>
              </a:extLst>
            </p:cNvPr>
            <p:cNvSpPr>
              <a:spLocks noChangeArrowheads="1"/>
            </p:cNvSpPr>
            <p:nvPr/>
          </p:nvSpPr>
          <p:spPr bwMode="auto">
            <a:xfrm>
              <a:off x="8327215" y="7956612"/>
              <a:ext cx="3235402" cy="1499602"/>
            </a:xfrm>
            <a:custGeom>
              <a:avLst/>
              <a:gdLst>
                <a:gd name="T0" fmla="*/ 2595 w 2596"/>
                <a:gd name="T1" fmla="*/ 553 h 1203"/>
                <a:gd name="T2" fmla="*/ 2595 w 2596"/>
                <a:gd name="T3" fmla="*/ 553 h 1203"/>
                <a:gd name="T4" fmla="*/ 2595 w 2596"/>
                <a:gd name="T5" fmla="*/ 553 h 1203"/>
                <a:gd name="T6" fmla="*/ 2043 w 2596"/>
                <a:gd name="T7" fmla="*/ 0 h 1203"/>
                <a:gd name="T8" fmla="*/ 0 w 2596"/>
                <a:gd name="T9" fmla="*/ 0 h 1203"/>
                <a:gd name="T10" fmla="*/ 0 w 2596"/>
                <a:gd name="T11" fmla="*/ 200 h 1203"/>
                <a:gd name="T12" fmla="*/ 1903 w 2596"/>
                <a:gd name="T13" fmla="*/ 200 h 1203"/>
                <a:gd name="T14" fmla="*/ 1903 w 2596"/>
                <a:gd name="T15" fmla="*/ 200 h 1203"/>
                <a:gd name="T16" fmla="*/ 2293 w 2596"/>
                <a:gd name="T17" fmla="*/ 590 h 1203"/>
                <a:gd name="T18" fmla="*/ 2293 w 2596"/>
                <a:gd name="T19" fmla="*/ 590 h 1203"/>
                <a:gd name="T20" fmla="*/ 2293 w 2596"/>
                <a:gd name="T21" fmla="*/ 590 h 1203"/>
                <a:gd name="T22" fmla="*/ 1903 w 2596"/>
                <a:gd name="T23" fmla="*/ 981 h 1203"/>
                <a:gd name="T24" fmla="*/ 0 w 2596"/>
                <a:gd name="T25" fmla="*/ 981 h 1203"/>
                <a:gd name="T26" fmla="*/ 0 w 2596"/>
                <a:gd name="T27" fmla="*/ 1202 h 1203"/>
                <a:gd name="T28" fmla="*/ 2043 w 2596"/>
                <a:gd name="T29" fmla="*/ 1202 h 1203"/>
                <a:gd name="T30" fmla="*/ 2043 w 2596"/>
                <a:gd name="T31" fmla="*/ 1202 h 1203"/>
                <a:gd name="T32" fmla="*/ 2595 w 2596"/>
                <a:gd name="T33" fmla="*/ 553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96" h="1203">
                  <a:moveTo>
                    <a:pt x="2595" y="553"/>
                  </a:moveTo>
                  <a:lnTo>
                    <a:pt x="2595" y="553"/>
                  </a:lnTo>
                  <a:lnTo>
                    <a:pt x="2595" y="553"/>
                  </a:lnTo>
                  <a:cubicBezTo>
                    <a:pt x="2595" y="247"/>
                    <a:pt x="2348" y="0"/>
                    <a:pt x="2043" y="0"/>
                  </a:cubicBezTo>
                  <a:lnTo>
                    <a:pt x="0" y="0"/>
                  </a:lnTo>
                  <a:lnTo>
                    <a:pt x="0" y="200"/>
                  </a:lnTo>
                  <a:lnTo>
                    <a:pt x="1903" y="200"/>
                  </a:lnTo>
                  <a:lnTo>
                    <a:pt x="1903" y="200"/>
                  </a:lnTo>
                  <a:cubicBezTo>
                    <a:pt x="2118" y="200"/>
                    <a:pt x="2293" y="375"/>
                    <a:pt x="2293" y="590"/>
                  </a:cubicBezTo>
                  <a:lnTo>
                    <a:pt x="2293" y="590"/>
                  </a:lnTo>
                  <a:lnTo>
                    <a:pt x="2293" y="590"/>
                  </a:lnTo>
                  <a:cubicBezTo>
                    <a:pt x="2293" y="806"/>
                    <a:pt x="2118" y="981"/>
                    <a:pt x="1903" y="981"/>
                  </a:cubicBezTo>
                  <a:lnTo>
                    <a:pt x="0" y="981"/>
                  </a:lnTo>
                  <a:lnTo>
                    <a:pt x="0" y="1202"/>
                  </a:lnTo>
                  <a:lnTo>
                    <a:pt x="2043" y="1202"/>
                  </a:lnTo>
                  <a:lnTo>
                    <a:pt x="2043" y="1202"/>
                  </a:lnTo>
                  <a:cubicBezTo>
                    <a:pt x="2348" y="1202"/>
                    <a:pt x="2595" y="857"/>
                    <a:pt x="2595" y="553"/>
                  </a:cubicBezTo>
                </a:path>
              </a:pathLst>
            </a:custGeom>
            <a:solidFill>
              <a:srgbClr val="A5C7E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dirty="0">
                <a:solidFill>
                  <a:srgbClr val="747993"/>
                </a:solidFill>
                <a:latin typeface="Arial" panose="020B0604020202020204" pitchFamily="34" charset="0"/>
                <a:ea typeface="Verdana" panose="020B0604030504040204" pitchFamily="34" charset="0"/>
                <a:cs typeface="Arial" panose="020B0604020202020204" pitchFamily="34" charset="0"/>
              </a:endParaRPr>
            </a:p>
          </p:txBody>
        </p:sp>
        <p:sp>
          <p:nvSpPr>
            <p:cNvPr id="47" name="Freeform 112">
              <a:extLst>
                <a:ext uri="{FF2B5EF4-FFF2-40B4-BE49-F238E27FC236}">
                  <a16:creationId xmlns:a16="http://schemas.microsoft.com/office/drawing/2014/main" id="{072BBA2B-06F9-2F49-B5A9-90848283F473}"/>
                </a:ext>
              </a:extLst>
            </p:cNvPr>
            <p:cNvSpPr>
              <a:spLocks noChangeArrowheads="1"/>
            </p:cNvSpPr>
            <p:nvPr/>
          </p:nvSpPr>
          <p:spPr bwMode="auto">
            <a:xfrm>
              <a:off x="9749911" y="7956610"/>
              <a:ext cx="4674583" cy="131833"/>
            </a:xfrm>
            <a:custGeom>
              <a:avLst/>
              <a:gdLst>
                <a:gd name="T0" fmla="*/ 0 w 3753"/>
                <a:gd name="T1" fmla="*/ 0 h 107"/>
                <a:gd name="T2" fmla="*/ 0 w 3753"/>
                <a:gd name="T3" fmla="*/ 106 h 107"/>
                <a:gd name="T4" fmla="*/ 3752 w 3753"/>
                <a:gd name="T5" fmla="*/ 106 h 107"/>
                <a:gd name="T6" fmla="*/ 3752 w 3753"/>
                <a:gd name="T7" fmla="*/ 106 h 107"/>
                <a:gd name="T8" fmla="*/ 3428 w 3753"/>
                <a:gd name="T9" fmla="*/ 0 h 107"/>
                <a:gd name="T10" fmla="*/ 0 w 3753"/>
                <a:gd name="T11" fmla="*/ 0 h 107"/>
              </a:gdLst>
              <a:ahLst/>
              <a:cxnLst>
                <a:cxn ang="0">
                  <a:pos x="T0" y="T1"/>
                </a:cxn>
                <a:cxn ang="0">
                  <a:pos x="T2" y="T3"/>
                </a:cxn>
                <a:cxn ang="0">
                  <a:pos x="T4" y="T5"/>
                </a:cxn>
                <a:cxn ang="0">
                  <a:pos x="T6" y="T7"/>
                </a:cxn>
                <a:cxn ang="0">
                  <a:pos x="T8" y="T9"/>
                </a:cxn>
                <a:cxn ang="0">
                  <a:pos x="T10" y="T11"/>
                </a:cxn>
              </a:cxnLst>
              <a:rect l="0" t="0" r="r" b="b"/>
              <a:pathLst>
                <a:path w="3753" h="107">
                  <a:moveTo>
                    <a:pt x="0" y="0"/>
                  </a:moveTo>
                  <a:lnTo>
                    <a:pt x="0" y="106"/>
                  </a:lnTo>
                  <a:lnTo>
                    <a:pt x="3752" y="106"/>
                  </a:lnTo>
                  <a:lnTo>
                    <a:pt x="3752" y="106"/>
                  </a:lnTo>
                  <a:cubicBezTo>
                    <a:pt x="3661" y="39"/>
                    <a:pt x="3549" y="0"/>
                    <a:pt x="3428" y="0"/>
                  </a:cubicBezTo>
                  <a:lnTo>
                    <a:pt x="0" y="0"/>
                  </a:lnTo>
                </a:path>
              </a:pathLst>
            </a:custGeom>
            <a:solidFill>
              <a:srgbClr val="3A4B7C">
                <a:alpha val="50000"/>
              </a:srgbClr>
            </a:solidFill>
            <a:ln>
              <a:noFill/>
            </a:ln>
            <a:effectLst/>
          </p:spPr>
          <p:txBody>
            <a:bodyPr wrap="none" anchor="ctr"/>
            <a:lstStyle/>
            <a:p>
              <a:pPr defTabSz="914217"/>
              <a:endParaRPr lang="en-US" dirty="0">
                <a:solidFill>
                  <a:srgbClr val="747993"/>
                </a:solidFill>
                <a:latin typeface="Arial" panose="020B0604020202020204" pitchFamily="34" charset="0"/>
                <a:ea typeface="Verdana" panose="020B0604030504040204" pitchFamily="34" charset="0"/>
                <a:cs typeface="Arial" panose="020B0604020202020204" pitchFamily="34" charset="0"/>
              </a:endParaRPr>
            </a:p>
          </p:txBody>
        </p:sp>
        <p:sp>
          <p:nvSpPr>
            <p:cNvPr id="48" name="Freeform 113">
              <a:extLst>
                <a:ext uri="{FF2B5EF4-FFF2-40B4-BE49-F238E27FC236}">
                  <a16:creationId xmlns:a16="http://schemas.microsoft.com/office/drawing/2014/main" id="{9C6413BC-3948-F041-A58F-19F8E4586604}"/>
                </a:ext>
              </a:extLst>
            </p:cNvPr>
            <p:cNvSpPr>
              <a:spLocks noChangeArrowheads="1"/>
            </p:cNvSpPr>
            <p:nvPr/>
          </p:nvSpPr>
          <p:spPr bwMode="auto">
            <a:xfrm>
              <a:off x="11128667" y="6588846"/>
              <a:ext cx="3328785" cy="71408"/>
            </a:xfrm>
            <a:custGeom>
              <a:avLst/>
              <a:gdLst>
                <a:gd name="T0" fmla="*/ 2672 w 2673"/>
                <a:gd name="T1" fmla="*/ 57 h 58"/>
                <a:gd name="T2" fmla="*/ 0 w 2673"/>
                <a:gd name="T3" fmla="*/ 57 h 58"/>
                <a:gd name="T4" fmla="*/ 0 w 2673"/>
                <a:gd name="T5" fmla="*/ 0 h 58"/>
                <a:gd name="T6" fmla="*/ 2672 w 2673"/>
                <a:gd name="T7" fmla="*/ 0 h 58"/>
                <a:gd name="T8" fmla="*/ 2672 w 2673"/>
                <a:gd name="T9" fmla="*/ 57 h 58"/>
              </a:gdLst>
              <a:ahLst/>
              <a:cxnLst>
                <a:cxn ang="0">
                  <a:pos x="T0" y="T1"/>
                </a:cxn>
                <a:cxn ang="0">
                  <a:pos x="T2" y="T3"/>
                </a:cxn>
                <a:cxn ang="0">
                  <a:pos x="T4" y="T5"/>
                </a:cxn>
                <a:cxn ang="0">
                  <a:pos x="T6" y="T7"/>
                </a:cxn>
                <a:cxn ang="0">
                  <a:pos x="T8" y="T9"/>
                </a:cxn>
              </a:cxnLst>
              <a:rect l="0" t="0" r="r" b="b"/>
              <a:pathLst>
                <a:path w="2673" h="58">
                  <a:moveTo>
                    <a:pt x="2672" y="57"/>
                  </a:moveTo>
                  <a:lnTo>
                    <a:pt x="0" y="57"/>
                  </a:lnTo>
                  <a:lnTo>
                    <a:pt x="0" y="0"/>
                  </a:lnTo>
                  <a:lnTo>
                    <a:pt x="2672" y="0"/>
                  </a:lnTo>
                  <a:lnTo>
                    <a:pt x="2672" y="57"/>
                  </a:lnTo>
                </a:path>
              </a:pathLst>
            </a:custGeom>
            <a:solidFill>
              <a:srgbClr val="3A4B7C">
                <a:alpha val="50000"/>
              </a:srgbClr>
            </a:solidFill>
            <a:ln>
              <a:noFill/>
            </a:ln>
            <a:effectLst/>
          </p:spPr>
          <p:txBody>
            <a:bodyPr wrap="none" anchor="ctr"/>
            <a:lstStyle/>
            <a:p>
              <a:pPr defTabSz="914217"/>
              <a:endParaRPr lang="en-US" dirty="0">
                <a:solidFill>
                  <a:srgbClr val="747993"/>
                </a:solidFill>
                <a:latin typeface="Arial" panose="020B0604020202020204" pitchFamily="34" charset="0"/>
                <a:ea typeface="Verdana" panose="020B0604030504040204" pitchFamily="34" charset="0"/>
                <a:cs typeface="Arial" panose="020B0604020202020204" pitchFamily="34" charset="0"/>
              </a:endParaRPr>
            </a:p>
          </p:txBody>
        </p:sp>
        <p:sp>
          <p:nvSpPr>
            <p:cNvPr id="49" name="Freeform 48">
              <a:extLst>
                <a:ext uri="{FF2B5EF4-FFF2-40B4-BE49-F238E27FC236}">
                  <a16:creationId xmlns:a16="http://schemas.microsoft.com/office/drawing/2014/main" id="{2F27C71F-2A9C-EB4E-82CE-D21563AE81FE}"/>
                </a:ext>
              </a:extLst>
            </p:cNvPr>
            <p:cNvSpPr>
              <a:spLocks noChangeArrowheads="1"/>
            </p:cNvSpPr>
            <p:nvPr/>
          </p:nvSpPr>
          <p:spPr bwMode="auto">
            <a:xfrm>
              <a:off x="8496788" y="6885471"/>
              <a:ext cx="3576708" cy="6030119"/>
            </a:xfrm>
            <a:custGeom>
              <a:avLst/>
              <a:gdLst>
                <a:gd name="connsiteX0" fmla="*/ 585403 w 3576708"/>
                <a:gd name="connsiteY0" fmla="*/ 4629343 h 6030119"/>
                <a:gd name="connsiteX1" fmla="*/ 310283 w 3576708"/>
                <a:gd name="connsiteY1" fmla="*/ 5355716 h 6030119"/>
                <a:gd name="connsiteX2" fmla="*/ 1492745 w 3576708"/>
                <a:gd name="connsiteY2" fmla="*/ 5355716 h 6030119"/>
                <a:gd name="connsiteX3" fmla="*/ 1768162 w 3576708"/>
                <a:gd name="connsiteY3" fmla="*/ 4629343 h 6030119"/>
                <a:gd name="connsiteX4" fmla="*/ 882910 w 3576708"/>
                <a:gd name="connsiteY4" fmla="*/ 3843862 h 6030119"/>
                <a:gd name="connsiteX5" fmla="*/ 609880 w 3576708"/>
                <a:gd name="connsiteY5" fmla="*/ 4564718 h 6030119"/>
                <a:gd name="connsiteX6" fmla="*/ 1792666 w 3576708"/>
                <a:gd name="connsiteY6" fmla="*/ 4564718 h 6030119"/>
                <a:gd name="connsiteX7" fmla="*/ 2065992 w 3576708"/>
                <a:gd name="connsiteY7" fmla="*/ 3843862 h 6030119"/>
                <a:gd name="connsiteX8" fmla="*/ 1182507 w 3576708"/>
                <a:gd name="connsiteY8" fmla="*/ 3052865 h 6030119"/>
                <a:gd name="connsiteX9" fmla="*/ 907397 w 3576708"/>
                <a:gd name="connsiteY9" fmla="*/ 3779213 h 6030119"/>
                <a:gd name="connsiteX10" fmla="*/ 2090505 w 3576708"/>
                <a:gd name="connsiteY10" fmla="*/ 3779213 h 6030119"/>
                <a:gd name="connsiteX11" fmla="*/ 2365913 w 3576708"/>
                <a:gd name="connsiteY11" fmla="*/ 3052865 h 6030119"/>
                <a:gd name="connsiteX12" fmla="*/ 1482105 w 3576708"/>
                <a:gd name="connsiteY12" fmla="*/ 2261865 h 6030119"/>
                <a:gd name="connsiteX13" fmla="*/ 1206994 w 3576708"/>
                <a:gd name="connsiteY13" fmla="*/ 2988216 h 6030119"/>
                <a:gd name="connsiteX14" fmla="*/ 2390426 w 3576708"/>
                <a:gd name="connsiteY14" fmla="*/ 2988216 h 6030119"/>
                <a:gd name="connsiteX15" fmla="*/ 2665835 w 3576708"/>
                <a:gd name="connsiteY15" fmla="*/ 2261865 h 6030119"/>
                <a:gd name="connsiteX16" fmla="*/ 1779631 w 3576708"/>
                <a:gd name="connsiteY16" fmla="*/ 1476334 h 6030119"/>
                <a:gd name="connsiteX17" fmla="*/ 1506591 w 3576708"/>
                <a:gd name="connsiteY17" fmla="*/ 2197216 h 6030119"/>
                <a:gd name="connsiteX18" fmla="*/ 2690348 w 3576708"/>
                <a:gd name="connsiteY18" fmla="*/ 2197216 h 6030119"/>
                <a:gd name="connsiteX19" fmla="*/ 2963684 w 3576708"/>
                <a:gd name="connsiteY19" fmla="*/ 1476334 h 6030119"/>
                <a:gd name="connsiteX20" fmla="*/ 2079228 w 3576708"/>
                <a:gd name="connsiteY20" fmla="*/ 685335 h 6030119"/>
                <a:gd name="connsiteX21" fmla="*/ 1804108 w 3576708"/>
                <a:gd name="connsiteY21" fmla="*/ 1411709 h 6030119"/>
                <a:gd name="connsiteX22" fmla="*/ 2988188 w 3576708"/>
                <a:gd name="connsiteY22" fmla="*/ 1411709 h 6030119"/>
                <a:gd name="connsiteX23" fmla="*/ 3263606 w 3576708"/>
                <a:gd name="connsiteY23" fmla="*/ 685335 h 6030119"/>
                <a:gd name="connsiteX24" fmla="*/ 2307872 w 3576708"/>
                <a:gd name="connsiteY24" fmla="*/ 0 h 6030119"/>
                <a:gd name="connsiteX25" fmla="*/ 2326543 w 3576708"/>
                <a:gd name="connsiteY25" fmla="*/ 32373 h 6030119"/>
                <a:gd name="connsiteX26" fmla="*/ 2103706 w 3576708"/>
                <a:gd name="connsiteY26" fmla="*/ 620710 h 6030119"/>
                <a:gd name="connsiteX27" fmla="*/ 3288109 w 3576708"/>
                <a:gd name="connsiteY27" fmla="*/ 620710 h 6030119"/>
                <a:gd name="connsiteX28" fmla="*/ 3511188 w 3576708"/>
                <a:gd name="connsiteY28" fmla="*/ 32373 h 6030119"/>
                <a:gd name="connsiteX29" fmla="*/ 3554776 w 3576708"/>
                <a:gd name="connsiteY29" fmla="*/ 0 h 6030119"/>
                <a:gd name="connsiteX30" fmla="*/ 3574702 w 3576708"/>
                <a:gd name="connsiteY30" fmla="*/ 32373 h 6030119"/>
                <a:gd name="connsiteX31" fmla="*/ 3041565 w 3576708"/>
                <a:gd name="connsiteY31" fmla="*/ 1437669 h 6030119"/>
                <a:gd name="connsiteX32" fmla="*/ 3041867 w 3576708"/>
                <a:gd name="connsiteY32" fmla="*/ 1444022 h 6030119"/>
                <a:gd name="connsiteX33" fmla="*/ 3036638 w 3576708"/>
                <a:gd name="connsiteY33" fmla="*/ 1450657 h 6030119"/>
                <a:gd name="connsiteX34" fmla="*/ 2443028 w 3576708"/>
                <a:gd name="connsiteY34" fmla="*/ 3015352 h 6030119"/>
                <a:gd name="connsiteX35" fmla="*/ 2443125 w 3576708"/>
                <a:gd name="connsiteY35" fmla="*/ 3019907 h 6030119"/>
                <a:gd name="connsiteX36" fmla="*/ 2439455 w 3576708"/>
                <a:gd name="connsiteY36" fmla="*/ 3024770 h 6030119"/>
                <a:gd name="connsiteX37" fmla="*/ 1844311 w 3576708"/>
                <a:gd name="connsiteY37" fmla="*/ 4593509 h 6030119"/>
                <a:gd name="connsiteX38" fmla="*/ 1844383 w 3576708"/>
                <a:gd name="connsiteY38" fmla="*/ 4597030 h 6030119"/>
                <a:gd name="connsiteX39" fmla="*/ 1841600 w 3576708"/>
                <a:gd name="connsiteY39" fmla="*/ 4600654 h 6030119"/>
                <a:gd name="connsiteX40" fmla="*/ 1546278 w 3576708"/>
                <a:gd name="connsiteY40" fmla="*/ 5379095 h 6030119"/>
                <a:gd name="connsiteX41" fmla="*/ 1546520 w 3576708"/>
                <a:gd name="connsiteY41" fmla="*/ 5388028 h 6030119"/>
                <a:gd name="connsiteX42" fmla="*/ 1539334 w 3576708"/>
                <a:gd name="connsiteY42" fmla="*/ 5397397 h 6030119"/>
                <a:gd name="connsiteX43" fmla="*/ 1310631 w 3576708"/>
                <a:gd name="connsiteY43" fmla="*/ 6000236 h 6030119"/>
                <a:gd name="connsiteX44" fmla="*/ 1268289 w 3576708"/>
                <a:gd name="connsiteY44" fmla="*/ 6030119 h 6030119"/>
                <a:gd name="connsiteX45" fmla="*/ 1248363 w 3576708"/>
                <a:gd name="connsiteY45" fmla="*/ 6000236 h 6030119"/>
                <a:gd name="connsiteX46" fmla="*/ 1468241 w 3576708"/>
                <a:gd name="connsiteY46" fmla="*/ 5420341 h 6030119"/>
                <a:gd name="connsiteX47" fmla="*/ 285806 w 3576708"/>
                <a:gd name="connsiteY47" fmla="*/ 5420341 h 6030119"/>
                <a:gd name="connsiteX48" fmla="*/ 66166 w 3576708"/>
                <a:gd name="connsiteY48" fmla="*/ 6000236 h 6030119"/>
                <a:gd name="connsiteX49" fmla="*/ 21357 w 3576708"/>
                <a:gd name="connsiteY49" fmla="*/ 6030119 h 6030119"/>
                <a:gd name="connsiteX50" fmla="*/ 2686 w 3576708"/>
                <a:gd name="connsiteY50" fmla="*/ 6000236 h 6030119"/>
                <a:gd name="connsiteX51" fmla="*/ 2264308 w 3576708"/>
                <a:gd name="connsiteY51" fmla="*/ 32373 h 6030119"/>
                <a:gd name="connsiteX52" fmla="*/ 2307872 w 3576708"/>
                <a:gd name="connsiteY52" fmla="*/ 0 h 6030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576708" h="6030119">
                  <a:moveTo>
                    <a:pt x="585403" y="4629343"/>
                  </a:moveTo>
                  <a:lnTo>
                    <a:pt x="310283" y="5355716"/>
                  </a:lnTo>
                  <a:lnTo>
                    <a:pt x="1492745" y="5355716"/>
                  </a:lnTo>
                  <a:lnTo>
                    <a:pt x="1768162" y="4629343"/>
                  </a:lnTo>
                  <a:close/>
                  <a:moveTo>
                    <a:pt x="882910" y="3843862"/>
                  </a:moveTo>
                  <a:lnTo>
                    <a:pt x="609880" y="4564718"/>
                  </a:lnTo>
                  <a:lnTo>
                    <a:pt x="1792666" y="4564718"/>
                  </a:lnTo>
                  <a:lnTo>
                    <a:pt x="2065992" y="3843862"/>
                  </a:lnTo>
                  <a:close/>
                  <a:moveTo>
                    <a:pt x="1182507" y="3052865"/>
                  </a:moveTo>
                  <a:lnTo>
                    <a:pt x="907397" y="3779213"/>
                  </a:lnTo>
                  <a:lnTo>
                    <a:pt x="2090505" y="3779213"/>
                  </a:lnTo>
                  <a:lnTo>
                    <a:pt x="2365913" y="3052865"/>
                  </a:lnTo>
                  <a:close/>
                  <a:moveTo>
                    <a:pt x="1482105" y="2261865"/>
                  </a:moveTo>
                  <a:lnTo>
                    <a:pt x="1206994" y="2988216"/>
                  </a:lnTo>
                  <a:lnTo>
                    <a:pt x="2390426" y="2988216"/>
                  </a:lnTo>
                  <a:lnTo>
                    <a:pt x="2665835" y="2261865"/>
                  </a:lnTo>
                  <a:close/>
                  <a:moveTo>
                    <a:pt x="1779631" y="1476334"/>
                  </a:moveTo>
                  <a:lnTo>
                    <a:pt x="1506591" y="2197216"/>
                  </a:lnTo>
                  <a:lnTo>
                    <a:pt x="2690348" y="2197216"/>
                  </a:lnTo>
                  <a:lnTo>
                    <a:pt x="2963684" y="1476334"/>
                  </a:lnTo>
                  <a:close/>
                  <a:moveTo>
                    <a:pt x="2079228" y="685335"/>
                  </a:moveTo>
                  <a:lnTo>
                    <a:pt x="1804108" y="1411709"/>
                  </a:lnTo>
                  <a:lnTo>
                    <a:pt x="2988188" y="1411709"/>
                  </a:lnTo>
                  <a:lnTo>
                    <a:pt x="3263606" y="685335"/>
                  </a:lnTo>
                  <a:close/>
                  <a:moveTo>
                    <a:pt x="2307872" y="0"/>
                  </a:moveTo>
                  <a:cubicBezTo>
                    <a:pt x="2325298" y="0"/>
                    <a:pt x="2334011" y="14942"/>
                    <a:pt x="2326543" y="32373"/>
                  </a:cubicBezTo>
                  <a:lnTo>
                    <a:pt x="2103706" y="620710"/>
                  </a:lnTo>
                  <a:lnTo>
                    <a:pt x="3288109" y="620710"/>
                  </a:lnTo>
                  <a:lnTo>
                    <a:pt x="3511188" y="32373"/>
                  </a:lnTo>
                  <a:cubicBezTo>
                    <a:pt x="3518660" y="14942"/>
                    <a:pt x="3538586" y="0"/>
                    <a:pt x="3554776" y="0"/>
                  </a:cubicBezTo>
                  <a:cubicBezTo>
                    <a:pt x="3572211" y="0"/>
                    <a:pt x="3580929" y="14942"/>
                    <a:pt x="3574702" y="32373"/>
                  </a:cubicBezTo>
                  <a:lnTo>
                    <a:pt x="3041565" y="1437669"/>
                  </a:lnTo>
                  <a:lnTo>
                    <a:pt x="3041867" y="1444022"/>
                  </a:lnTo>
                  <a:lnTo>
                    <a:pt x="3036638" y="1450657"/>
                  </a:lnTo>
                  <a:lnTo>
                    <a:pt x="2443028" y="3015352"/>
                  </a:lnTo>
                  <a:lnTo>
                    <a:pt x="2443125" y="3019907"/>
                  </a:lnTo>
                  <a:lnTo>
                    <a:pt x="2439455" y="3024770"/>
                  </a:lnTo>
                  <a:lnTo>
                    <a:pt x="1844311" y="4593509"/>
                  </a:lnTo>
                  <a:lnTo>
                    <a:pt x="1844383" y="4597030"/>
                  </a:lnTo>
                  <a:lnTo>
                    <a:pt x="1841600" y="4600654"/>
                  </a:lnTo>
                  <a:lnTo>
                    <a:pt x="1546278" y="5379095"/>
                  </a:lnTo>
                  <a:lnTo>
                    <a:pt x="1546520" y="5388028"/>
                  </a:lnTo>
                  <a:lnTo>
                    <a:pt x="1539334" y="5397397"/>
                  </a:lnTo>
                  <a:lnTo>
                    <a:pt x="1310631" y="6000236"/>
                  </a:lnTo>
                  <a:cubicBezTo>
                    <a:pt x="1304404" y="6016422"/>
                    <a:pt x="1284478" y="6030119"/>
                    <a:pt x="1268289" y="6030119"/>
                  </a:cubicBezTo>
                  <a:cubicBezTo>
                    <a:pt x="1249608" y="6030119"/>
                    <a:pt x="1242136" y="6016422"/>
                    <a:pt x="1248363" y="6000236"/>
                  </a:cubicBezTo>
                  <a:lnTo>
                    <a:pt x="1468241" y="5420341"/>
                  </a:lnTo>
                  <a:lnTo>
                    <a:pt x="285806" y="5420341"/>
                  </a:lnTo>
                  <a:lnTo>
                    <a:pt x="66166" y="6000236"/>
                  </a:lnTo>
                  <a:cubicBezTo>
                    <a:pt x="58698" y="6016422"/>
                    <a:pt x="38783" y="6030119"/>
                    <a:pt x="21357" y="6030119"/>
                  </a:cubicBezTo>
                  <a:cubicBezTo>
                    <a:pt x="3931" y="6030119"/>
                    <a:pt x="-4782" y="6016422"/>
                    <a:pt x="2686" y="6000236"/>
                  </a:cubicBezTo>
                  <a:lnTo>
                    <a:pt x="2264308" y="32373"/>
                  </a:lnTo>
                  <a:cubicBezTo>
                    <a:pt x="2270532" y="14942"/>
                    <a:pt x="2290447" y="0"/>
                    <a:pt x="2307872" y="0"/>
                  </a:cubicBezTo>
                  <a:close/>
                </a:path>
              </a:pathLst>
            </a:custGeom>
            <a:solidFill>
              <a:srgbClr val="293C6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defTabSz="914217"/>
              <a:endParaRPr lang="en-US" dirty="0">
                <a:solidFill>
                  <a:srgbClr val="747993"/>
                </a:solidFill>
                <a:latin typeface="Arial" panose="020B0604020202020204" pitchFamily="34" charset="0"/>
                <a:ea typeface="Verdana" panose="020B0604030504040204" pitchFamily="34" charset="0"/>
                <a:cs typeface="Arial" panose="020B0604020202020204" pitchFamily="34" charset="0"/>
              </a:endParaRPr>
            </a:p>
          </p:txBody>
        </p:sp>
        <p:sp>
          <p:nvSpPr>
            <p:cNvPr id="50" name="Freeform 123">
              <a:extLst>
                <a:ext uri="{FF2B5EF4-FFF2-40B4-BE49-F238E27FC236}">
                  <a16:creationId xmlns:a16="http://schemas.microsoft.com/office/drawing/2014/main" id="{E30B14A2-A85F-3641-9969-D3D705CB2E3D}"/>
                </a:ext>
              </a:extLst>
            </p:cNvPr>
            <p:cNvSpPr>
              <a:spLocks noChangeArrowheads="1"/>
            </p:cNvSpPr>
            <p:nvPr/>
          </p:nvSpPr>
          <p:spPr bwMode="auto">
            <a:xfrm>
              <a:off x="8799617" y="7758864"/>
              <a:ext cx="1675376" cy="1422700"/>
            </a:xfrm>
            <a:custGeom>
              <a:avLst/>
              <a:gdLst>
                <a:gd name="T0" fmla="*/ 958 w 1344"/>
                <a:gd name="T1" fmla="*/ 0 h 1143"/>
                <a:gd name="T2" fmla="*/ 1343 w 1344"/>
                <a:gd name="T3" fmla="*/ 0 h 1143"/>
                <a:gd name="T4" fmla="*/ 1343 w 1344"/>
                <a:gd name="T5" fmla="*/ 0 h 1143"/>
                <a:gd name="T6" fmla="*/ 6 w 1344"/>
                <a:gd name="T7" fmla="*/ 1142 h 1143"/>
                <a:gd name="T8" fmla="*/ 0 w 1344"/>
                <a:gd name="T9" fmla="*/ 1142 h 1143"/>
                <a:gd name="T10" fmla="*/ 0 w 1344"/>
                <a:gd name="T11" fmla="*/ 161 h 1143"/>
                <a:gd name="T12" fmla="*/ 763 w 1344"/>
                <a:gd name="T13" fmla="*/ 161 h 1143"/>
                <a:gd name="T14" fmla="*/ 763 w 1344"/>
                <a:gd name="T15" fmla="*/ 0 h 1143"/>
                <a:gd name="T16" fmla="*/ 958 w 1344"/>
                <a:gd name="T17" fmla="*/ 0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4" h="1143">
                  <a:moveTo>
                    <a:pt x="958" y="0"/>
                  </a:moveTo>
                  <a:lnTo>
                    <a:pt x="1343" y="0"/>
                  </a:lnTo>
                  <a:lnTo>
                    <a:pt x="1343" y="0"/>
                  </a:lnTo>
                  <a:cubicBezTo>
                    <a:pt x="1239" y="658"/>
                    <a:pt x="672" y="1142"/>
                    <a:pt x="6" y="1142"/>
                  </a:cubicBezTo>
                  <a:lnTo>
                    <a:pt x="0" y="1142"/>
                  </a:lnTo>
                  <a:lnTo>
                    <a:pt x="0" y="161"/>
                  </a:lnTo>
                  <a:lnTo>
                    <a:pt x="763" y="161"/>
                  </a:lnTo>
                  <a:lnTo>
                    <a:pt x="763" y="0"/>
                  </a:lnTo>
                  <a:lnTo>
                    <a:pt x="958" y="0"/>
                  </a:lnTo>
                </a:path>
              </a:pathLst>
            </a:custGeom>
            <a:solidFill>
              <a:srgbClr val="293C6D">
                <a:alpha val="40000"/>
              </a:srgbClr>
            </a:solidFill>
            <a:ln>
              <a:noFill/>
            </a:ln>
            <a:effectLst/>
          </p:spPr>
          <p:txBody>
            <a:bodyPr wrap="none" anchor="ctr"/>
            <a:lstStyle/>
            <a:p>
              <a:pPr defTabSz="914217"/>
              <a:endParaRPr lang="en-US" dirty="0">
                <a:solidFill>
                  <a:srgbClr val="747993"/>
                </a:solidFill>
                <a:latin typeface="Arial" panose="020B0604020202020204" pitchFamily="34" charset="0"/>
                <a:ea typeface="Verdana" panose="020B0604030504040204" pitchFamily="34" charset="0"/>
                <a:cs typeface="Arial" panose="020B0604020202020204" pitchFamily="34" charset="0"/>
              </a:endParaRPr>
            </a:p>
          </p:txBody>
        </p:sp>
        <p:sp>
          <p:nvSpPr>
            <p:cNvPr id="51" name="Freeform 124">
              <a:extLst>
                <a:ext uri="{FF2B5EF4-FFF2-40B4-BE49-F238E27FC236}">
                  <a16:creationId xmlns:a16="http://schemas.microsoft.com/office/drawing/2014/main" id="{AB118035-21BF-6A4B-B391-C9163DCA1C75}"/>
                </a:ext>
              </a:extLst>
            </p:cNvPr>
            <p:cNvSpPr>
              <a:spLocks noChangeArrowheads="1"/>
            </p:cNvSpPr>
            <p:nvPr/>
          </p:nvSpPr>
          <p:spPr bwMode="auto">
            <a:xfrm>
              <a:off x="7843826" y="6951385"/>
              <a:ext cx="2186231" cy="2065386"/>
            </a:xfrm>
            <a:custGeom>
              <a:avLst/>
              <a:gdLst>
                <a:gd name="T0" fmla="*/ 1754 w 1755"/>
                <a:gd name="T1" fmla="*/ 660 h 1656"/>
                <a:gd name="T2" fmla="*/ 1600 w 1755"/>
                <a:gd name="T3" fmla="*/ 880 h 1656"/>
                <a:gd name="T4" fmla="*/ 1600 w 1755"/>
                <a:gd name="T5" fmla="*/ 880 h 1656"/>
                <a:gd name="T6" fmla="*/ 802 w 1755"/>
                <a:gd name="T7" fmla="*/ 1539 h 1656"/>
                <a:gd name="T8" fmla="*/ 541 w 1755"/>
                <a:gd name="T9" fmla="*/ 1655 h 1656"/>
                <a:gd name="T10" fmla="*/ 0 w 1755"/>
                <a:gd name="T11" fmla="*/ 995 h 1656"/>
                <a:gd name="T12" fmla="*/ 1213 w 1755"/>
                <a:gd name="T13" fmla="*/ 0 h 1656"/>
                <a:gd name="T14" fmla="*/ 1754 w 1755"/>
                <a:gd name="T15" fmla="*/ 660 h 16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5" h="1656">
                  <a:moveTo>
                    <a:pt x="1754" y="660"/>
                  </a:moveTo>
                  <a:lnTo>
                    <a:pt x="1600" y="880"/>
                  </a:lnTo>
                  <a:lnTo>
                    <a:pt x="1600" y="880"/>
                  </a:lnTo>
                  <a:cubicBezTo>
                    <a:pt x="1399" y="1169"/>
                    <a:pt x="1122" y="1396"/>
                    <a:pt x="802" y="1539"/>
                  </a:cubicBezTo>
                  <a:lnTo>
                    <a:pt x="541" y="1655"/>
                  </a:lnTo>
                  <a:lnTo>
                    <a:pt x="0" y="995"/>
                  </a:lnTo>
                  <a:lnTo>
                    <a:pt x="1213" y="0"/>
                  </a:lnTo>
                  <a:lnTo>
                    <a:pt x="1754" y="660"/>
                  </a:lnTo>
                </a:path>
              </a:pathLst>
            </a:custGeom>
            <a:gradFill>
              <a:gsLst>
                <a:gs pos="14000">
                  <a:srgbClr val="455A8B"/>
                </a:gs>
                <a:gs pos="74000">
                  <a:srgbClr val="293C6D"/>
                </a:gs>
              </a:gsLst>
              <a:lin ang="15660000" scaled="0"/>
            </a:gradFill>
            <a:ln>
              <a:noFill/>
            </a:ln>
            <a:effectLst/>
          </p:spPr>
          <p:txBody>
            <a:bodyPr wrap="none" anchor="ctr"/>
            <a:lstStyle/>
            <a:p>
              <a:pPr defTabSz="914217"/>
              <a:endParaRPr lang="en-US" dirty="0">
                <a:solidFill>
                  <a:srgbClr val="747993"/>
                </a:solidFill>
                <a:latin typeface="Arial" panose="020B0604020202020204" pitchFamily="34" charset="0"/>
                <a:ea typeface="Verdana" panose="020B0604030504040204" pitchFamily="34" charset="0"/>
                <a:cs typeface="Arial" panose="020B0604020202020204" pitchFamily="34" charset="0"/>
              </a:endParaRPr>
            </a:p>
          </p:txBody>
        </p:sp>
        <p:sp>
          <p:nvSpPr>
            <p:cNvPr id="52" name="Freeform 125">
              <a:extLst>
                <a:ext uri="{FF2B5EF4-FFF2-40B4-BE49-F238E27FC236}">
                  <a16:creationId xmlns:a16="http://schemas.microsoft.com/office/drawing/2014/main" id="{6D58B728-A807-8B49-A4D0-3D429B242182}"/>
                </a:ext>
              </a:extLst>
            </p:cNvPr>
            <p:cNvSpPr>
              <a:spLocks noChangeArrowheads="1"/>
            </p:cNvSpPr>
            <p:nvPr/>
          </p:nvSpPr>
          <p:spPr bwMode="auto">
            <a:xfrm>
              <a:off x="7135221" y="6314194"/>
              <a:ext cx="2933285" cy="2400459"/>
            </a:xfrm>
            <a:custGeom>
              <a:avLst/>
              <a:gdLst>
                <a:gd name="T0" fmla="*/ 2352 w 2353"/>
                <a:gd name="T1" fmla="*/ 0 h 1928"/>
                <a:gd name="T2" fmla="*/ 1628 w 2353"/>
                <a:gd name="T3" fmla="*/ 1514 h 1928"/>
                <a:gd name="T4" fmla="*/ 0 w 2353"/>
                <a:gd name="T5" fmla="*/ 1927 h 1928"/>
                <a:gd name="T6" fmla="*/ 724 w 2353"/>
                <a:gd name="T7" fmla="*/ 412 h 1928"/>
                <a:gd name="T8" fmla="*/ 2352 w 2353"/>
                <a:gd name="T9" fmla="*/ 0 h 1928"/>
              </a:gdLst>
              <a:ahLst/>
              <a:cxnLst>
                <a:cxn ang="0">
                  <a:pos x="T0" y="T1"/>
                </a:cxn>
                <a:cxn ang="0">
                  <a:pos x="T2" y="T3"/>
                </a:cxn>
                <a:cxn ang="0">
                  <a:pos x="T4" y="T5"/>
                </a:cxn>
                <a:cxn ang="0">
                  <a:pos x="T6" y="T7"/>
                </a:cxn>
                <a:cxn ang="0">
                  <a:pos x="T8" y="T9"/>
                </a:cxn>
              </a:cxnLst>
              <a:rect l="0" t="0" r="r" b="b"/>
              <a:pathLst>
                <a:path w="2353" h="1928">
                  <a:moveTo>
                    <a:pt x="2352" y="0"/>
                  </a:moveTo>
                  <a:lnTo>
                    <a:pt x="1628" y="1514"/>
                  </a:lnTo>
                  <a:lnTo>
                    <a:pt x="0" y="1927"/>
                  </a:lnTo>
                  <a:lnTo>
                    <a:pt x="724" y="412"/>
                  </a:lnTo>
                  <a:lnTo>
                    <a:pt x="2352" y="0"/>
                  </a:lnTo>
                </a:path>
              </a:pathLst>
            </a:custGeom>
            <a:gradFill>
              <a:gsLst>
                <a:gs pos="25000">
                  <a:srgbClr val="5171AF"/>
                </a:gs>
                <a:gs pos="85000">
                  <a:srgbClr val="3A4B7C"/>
                </a:gs>
              </a:gsLst>
              <a:lin ang="15660000" scaled="0"/>
            </a:gradFill>
            <a:ln>
              <a:noFill/>
            </a:ln>
            <a:effectLst/>
          </p:spPr>
          <p:txBody>
            <a:bodyPr wrap="none" anchor="ctr"/>
            <a:lstStyle/>
            <a:p>
              <a:pPr defTabSz="914217"/>
              <a:endParaRPr lang="en-US" dirty="0">
                <a:solidFill>
                  <a:srgbClr val="747993"/>
                </a:solidFill>
                <a:latin typeface="Arial" panose="020B0604020202020204" pitchFamily="34" charset="0"/>
                <a:ea typeface="Verdana" panose="020B0604030504040204" pitchFamily="34" charset="0"/>
                <a:cs typeface="Arial" panose="020B0604020202020204" pitchFamily="34" charset="0"/>
              </a:endParaRPr>
            </a:p>
          </p:txBody>
        </p:sp>
        <p:sp>
          <p:nvSpPr>
            <p:cNvPr id="53" name="Freeform 52">
              <a:extLst>
                <a:ext uri="{FF2B5EF4-FFF2-40B4-BE49-F238E27FC236}">
                  <a16:creationId xmlns:a16="http://schemas.microsoft.com/office/drawing/2014/main" id="{B01486A2-A8B3-6444-848F-FFF805490A26}"/>
                </a:ext>
              </a:extLst>
            </p:cNvPr>
            <p:cNvSpPr>
              <a:spLocks noChangeArrowheads="1"/>
            </p:cNvSpPr>
            <p:nvPr/>
          </p:nvSpPr>
          <p:spPr bwMode="auto">
            <a:xfrm>
              <a:off x="8689754" y="7305083"/>
              <a:ext cx="1393044" cy="1901935"/>
            </a:xfrm>
            <a:custGeom>
              <a:avLst/>
              <a:gdLst>
                <a:gd name="connsiteX0" fmla="*/ 1127261 w 1393044"/>
                <a:gd name="connsiteY0" fmla="*/ 1162382 h 1901935"/>
                <a:gd name="connsiteX1" fmla="*/ 1167332 w 1393044"/>
                <a:gd name="connsiteY1" fmla="*/ 1320931 h 1901935"/>
                <a:gd name="connsiteX2" fmla="*/ 1366435 w 1393044"/>
                <a:gd name="connsiteY2" fmla="*/ 1470741 h 1901935"/>
                <a:gd name="connsiteX3" fmla="*/ 1377705 w 1393044"/>
                <a:gd name="connsiteY3" fmla="*/ 1483225 h 1901935"/>
                <a:gd name="connsiteX4" fmla="*/ 1366435 w 1393044"/>
                <a:gd name="connsiteY4" fmla="*/ 1493213 h 1901935"/>
                <a:gd name="connsiteX5" fmla="*/ 1365183 w 1393044"/>
                <a:gd name="connsiteY5" fmla="*/ 1493213 h 1901935"/>
                <a:gd name="connsiteX6" fmla="*/ 1203646 w 1393044"/>
                <a:gd name="connsiteY6" fmla="*/ 1410817 h 1901935"/>
                <a:gd name="connsiteX7" fmla="*/ 1385218 w 1393044"/>
                <a:gd name="connsiteY7" fmla="*/ 1593086 h 1901935"/>
                <a:gd name="connsiteX8" fmla="*/ 1392732 w 1393044"/>
                <a:gd name="connsiteY8" fmla="*/ 1606819 h 1901935"/>
                <a:gd name="connsiteX9" fmla="*/ 1383966 w 1393044"/>
                <a:gd name="connsiteY9" fmla="*/ 1615558 h 1901935"/>
                <a:gd name="connsiteX10" fmla="*/ 1378957 w 1393044"/>
                <a:gd name="connsiteY10" fmla="*/ 1614309 h 1901935"/>
                <a:gd name="connsiteX11" fmla="*/ 1153557 w 1393044"/>
                <a:gd name="connsiteY11" fmla="*/ 1349645 h 1901935"/>
                <a:gd name="connsiteX12" fmla="*/ 1132269 w 1393044"/>
                <a:gd name="connsiteY12" fmla="*/ 1898948 h 1901935"/>
                <a:gd name="connsiteX13" fmla="*/ 1126008 w 1393044"/>
                <a:gd name="connsiteY13" fmla="*/ 1901445 h 1901935"/>
                <a:gd name="connsiteX14" fmla="*/ 1115991 w 1393044"/>
                <a:gd name="connsiteY14" fmla="*/ 1898948 h 1901935"/>
                <a:gd name="connsiteX15" fmla="*/ 1115991 w 1393044"/>
                <a:gd name="connsiteY15" fmla="*/ 1882719 h 1901935"/>
                <a:gd name="connsiteX16" fmla="*/ 1131017 w 1393044"/>
                <a:gd name="connsiteY16" fmla="*/ 1358384 h 1901935"/>
                <a:gd name="connsiteX17" fmla="*/ 1149801 w 1393044"/>
                <a:gd name="connsiteY17" fmla="*/ 1689214 h 1901935"/>
                <a:gd name="connsiteX18" fmla="*/ 1139783 w 1393044"/>
                <a:gd name="connsiteY18" fmla="*/ 1696705 h 1901935"/>
                <a:gd name="connsiteX19" fmla="*/ 1134774 w 1393044"/>
                <a:gd name="connsiteY19" fmla="*/ 1696705 h 1901935"/>
                <a:gd name="connsiteX20" fmla="*/ 1128513 w 1393044"/>
                <a:gd name="connsiteY20" fmla="*/ 1681724 h 1901935"/>
                <a:gd name="connsiteX21" fmla="*/ 1115991 w 1393044"/>
                <a:gd name="connsiteY21" fmla="*/ 1410817 h 1901935"/>
                <a:gd name="connsiteX22" fmla="*/ 1004543 w 1393044"/>
                <a:gd name="connsiteY22" fmla="*/ 1730412 h 1901935"/>
                <a:gd name="connsiteX23" fmla="*/ 998282 w 1393044"/>
                <a:gd name="connsiteY23" fmla="*/ 1734157 h 1901935"/>
                <a:gd name="connsiteX24" fmla="*/ 988264 w 1393044"/>
                <a:gd name="connsiteY24" fmla="*/ 1731660 h 1901935"/>
                <a:gd name="connsiteX25" fmla="*/ 987012 w 1393044"/>
                <a:gd name="connsiteY25" fmla="*/ 1716679 h 1901935"/>
                <a:gd name="connsiteX26" fmla="*/ 1063397 w 1393044"/>
                <a:gd name="connsiteY26" fmla="*/ 1173618 h 1901935"/>
                <a:gd name="connsiteX27" fmla="*/ 880218 w 1393044"/>
                <a:gd name="connsiteY27" fmla="*/ 347 h 1901935"/>
                <a:gd name="connsiteX28" fmla="*/ 915078 w 1393044"/>
                <a:gd name="connsiteY28" fmla="*/ 25258 h 1901935"/>
                <a:gd name="connsiteX29" fmla="*/ 1091869 w 1393044"/>
                <a:gd name="connsiteY29" fmla="*/ 1061525 h 1901935"/>
                <a:gd name="connsiteX30" fmla="*/ 1059499 w 1393044"/>
                <a:gd name="connsiteY30" fmla="*/ 1067753 h 1901935"/>
                <a:gd name="connsiteX31" fmla="*/ 882708 w 1393044"/>
                <a:gd name="connsiteY31" fmla="*/ 33976 h 1901935"/>
                <a:gd name="connsiteX32" fmla="*/ 4980 w 1393044"/>
                <a:gd name="connsiteY32" fmla="*/ 153545 h 1901935"/>
                <a:gd name="connsiteX33" fmla="*/ 0 w 1393044"/>
                <a:gd name="connsiteY33" fmla="*/ 119917 h 1901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93044" h="1901935">
                  <a:moveTo>
                    <a:pt x="1127261" y="1162382"/>
                  </a:moveTo>
                  <a:cubicBezTo>
                    <a:pt x="1133522" y="1197338"/>
                    <a:pt x="1146044" y="1256013"/>
                    <a:pt x="1167332" y="1320931"/>
                  </a:cubicBezTo>
                  <a:cubicBezTo>
                    <a:pt x="1208655" y="1394588"/>
                    <a:pt x="1272518" y="1463251"/>
                    <a:pt x="1366435" y="1470741"/>
                  </a:cubicBezTo>
                  <a:cubicBezTo>
                    <a:pt x="1372696" y="1470741"/>
                    <a:pt x="1377705" y="1476983"/>
                    <a:pt x="1377705" y="1483225"/>
                  </a:cubicBezTo>
                  <a:cubicBezTo>
                    <a:pt x="1376453" y="1488219"/>
                    <a:pt x="1372696" y="1491964"/>
                    <a:pt x="1366435" y="1493213"/>
                  </a:cubicBezTo>
                  <a:lnTo>
                    <a:pt x="1365183" y="1493213"/>
                  </a:lnTo>
                  <a:cubicBezTo>
                    <a:pt x="1303824" y="1489467"/>
                    <a:pt x="1249978" y="1460754"/>
                    <a:pt x="1203646" y="1410817"/>
                  </a:cubicBezTo>
                  <a:cubicBezTo>
                    <a:pt x="1243717" y="1493213"/>
                    <a:pt x="1301319" y="1568118"/>
                    <a:pt x="1385218" y="1593086"/>
                  </a:cubicBezTo>
                  <a:cubicBezTo>
                    <a:pt x="1391479" y="1594334"/>
                    <a:pt x="1393984" y="1601825"/>
                    <a:pt x="1392732" y="1606819"/>
                  </a:cubicBezTo>
                  <a:cubicBezTo>
                    <a:pt x="1391479" y="1611812"/>
                    <a:pt x="1388975" y="1614309"/>
                    <a:pt x="1383966" y="1615558"/>
                  </a:cubicBezTo>
                  <a:cubicBezTo>
                    <a:pt x="1382714" y="1615558"/>
                    <a:pt x="1380209" y="1615558"/>
                    <a:pt x="1378957" y="1614309"/>
                  </a:cubicBezTo>
                  <a:cubicBezTo>
                    <a:pt x="1283788" y="1586844"/>
                    <a:pt x="1206150" y="1494461"/>
                    <a:pt x="1153557" y="1349645"/>
                  </a:cubicBezTo>
                  <a:cubicBezTo>
                    <a:pt x="1193628" y="1534410"/>
                    <a:pt x="1228690" y="1800323"/>
                    <a:pt x="1132269" y="1898948"/>
                  </a:cubicBezTo>
                  <a:cubicBezTo>
                    <a:pt x="1131017" y="1900197"/>
                    <a:pt x="1128513" y="1901445"/>
                    <a:pt x="1126008" y="1901445"/>
                  </a:cubicBezTo>
                  <a:cubicBezTo>
                    <a:pt x="1122252" y="1902694"/>
                    <a:pt x="1118495" y="1901445"/>
                    <a:pt x="1115991" y="1898948"/>
                  </a:cubicBezTo>
                  <a:cubicBezTo>
                    <a:pt x="1110982" y="1893955"/>
                    <a:pt x="1110982" y="1887713"/>
                    <a:pt x="1115991" y="1882719"/>
                  </a:cubicBezTo>
                  <a:cubicBezTo>
                    <a:pt x="1204898" y="1792833"/>
                    <a:pt x="1169836" y="1538156"/>
                    <a:pt x="1131017" y="1358384"/>
                  </a:cubicBezTo>
                  <a:cubicBezTo>
                    <a:pt x="1149801" y="1490716"/>
                    <a:pt x="1166079" y="1639277"/>
                    <a:pt x="1149801" y="1689214"/>
                  </a:cubicBezTo>
                  <a:cubicBezTo>
                    <a:pt x="1148548" y="1692959"/>
                    <a:pt x="1143539" y="1695456"/>
                    <a:pt x="1139783" y="1696705"/>
                  </a:cubicBezTo>
                  <a:cubicBezTo>
                    <a:pt x="1138531" y="1696705"/>
                    <a:pt x="1136026" y="1696705"/>
                    <a:pt x="1134774" y="1696705"/>
                  </a:cubicBezTo>
                  <a:cubicBezTo>
                    <a:pt x="1128513" y="1694208"/>
                    <a:pt x="1126008" y="1686717"/>
                    <a:pt x="1128513" y="1681724"/>
                  </a:cubicBezTo>
                  <a:cubicBezTo>
                    <a:pt x="1141035" y="1641774"/>
                    <a:pt x="1131017" y="1526920"/>
                    <a:pt x="1115991" y="1410817"/>
                  </a:cubicBezTo>
                  <a:cubicBezTo>
                    <a:pt x="1112234" y="1513187"/>
                    <a:pt x="1087189" y="1631787"/>
                    <a:pt x="1004543" y="1730412"/>
                  </a:cubicBezTo>
                  <a:cubicBezTo>
                    <a:pt x="1003291" y="1732909"/>
                    <a:pt x="1000786" y="1734157"/>
                    <a:pt x="998282" y="1734157"/>
                  </a:cubicBezTo>
                  <a:cubicBezTo>
                    <a:pt x="994525" y="1734157"/>
                    <a:pt x="990768" y="1734157"/>
                    <a:pt x="988264" y="1731660"/>
                  </a:cubicBezTo>
                  <a:cubicBezTo>
                    <a:pt x="984507" y="1727915"/>
                    <a:pt x="983255" y="1720425"/>
                    <a:pt x="987012" y="1716679"/>
                  </a:cubicBezTo>
                  <a:cubicBezTo>
                    <a:pt x="1154809" y="1514436"/>
                    <a:pt x="1078424" y="1227300"/>
                    <a:pt x="1063397" y="1173618"/>
                  </a:cubicBezTo>
                  <a:close/>
                  <a:moveTo>
                    <a:pt x="880218" y="347"/>
                  </a:moveTo>
                  <a:cubicBezTo>
                    <a:pt x="896403" y="-2144"/>
                    <a:pt x="912588" y="9066"/>
                    <a:pt x="915078" y="25258"/>
                  </a:cubicBezTo>
                  <a:lnTo>
                    <a:pt x="1091869" y="1061525"/>
                  </a:lnTo>
                  <a:lnTo>
                    <a:pt x="1059499" y="1067753"/>
                  </a:lnTo>
                  <a:lnTo>
                    <a:pt x="882708" y="33976"/>
                  </a:lnTo>
                  <a:lnTo>
                    <a:pt x="4980" y="153545"/>
                  </a:lnTo>
                  <a:lnTo>
                    <a:pt x="0" y="119917"/>
                  </a:lnTo>
                  <a:close/>
                </a:path>
              </a:pathLst>
            </a:custGeom>
            <a:solidFill>
              <a:srgbClr val="FFC75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defTabSz="914217"/>
              <a:endParaRPr lang="en-US" dirty="0">
                <a:solidFill>
                  <a:srgbClr val="747993"/>
                </a:solidFill>
                <a:latin typeface="Arial" panose="020B0604020202020204" pitchFamily="34" charset="0"/>
                <a:ea typeface="Verdana" panose="020B0604030504040204" pitchFamily="34" charset="0"/>
                <a:cs typeface="Arial" panose="020B0604020202020204" pitchFamily="34" charset="0"/>
              </a:endParaRPr>
            </a:p>
          </p:txBody>
        </p:sp>
        <p:sp>
          <p:nvSpPr>
            <p:cNvPr id="54" name="Freeform 128">
              <a:extLst>
                <a:ext uri="{FF2B5EF4-FFF2-40B4-BE49-F238E27FC236}">
                  <a16:creationId xmlns:a16="http://schemas.microsoft.com/office/drawing/2014/main" id="{3087A137-9FE8-7144-A0A9-16F9322AE059}"/>
                </a:ext>
              </a:extLst>
            </p:cNvPr>
            <p:cNvSpPr>
              <a:spLocks noChangeArrowheads="1"/>
            </p:cNvSpPr>
            <p:nvPr/>
          </p:nvSpPr>
          <p:spPr bwMode="auto">
            <a:xfrm>
              <a:off x="8442566" y="7374349"/>
              <a:ext cx="318598" cy="280146"/>
            </a:xfrm>
            <a:custGeom>
              <a:avLst/>
              <a:gdLst>
                <a:gd name="T0" fmla="*/ 238 w 257"/>
                <a:gd name="T1" fmla="*/ 23 h 227"/>
                <a:gd name="T2" fmla="*/ 238 w 257"/>
                <a:gd name="T3" fmla="*/ 23 h 227"/>
                <a:gd name="T4" fmla="*/ 162 w 257"/>
                <a:gd name="T5" fmla="*/ 154 h 227"/>
                <a:gd name="T6" fmla="*/ 162 w 257"/>
                <a:gd name="T7" fmla="*/ 154 h 227"/>
                <a:gd name="T8" fmla="*/ 19 w 257"/>
                <a:gd name="T9" fmla="*/ 203 h 227"/>
                <a:gd name="T10" fmla="*/ 19 w 257"/>
                <a:gd name="T11" fmla="*/ 203 h 227"/>
                <a:gd name="T12" fmla="*/ 95 w 257"/>
                <a:gd name="T13" fmla="*/ 72 h 227"/>
                <a:gd name="T14" fmla="*/ 95 w 257"/>
                <a:gd name="T15" fmla="*/ 72 h 227"/>
                <a:gd name="T16" fmla="*/ 238 w 257"/>
                <a:gd name="T17" fmla="*/ 2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7" h="227">
                  <a:moveTo>
                    <a:pt x="238" y="23"/>
                  </a:moveTo>
                  <a:lnTo>
                    <a:pt x="238" y="23"/>
                  </a:lnTo>
                  <a:cubicBezTo>
                    <a:pt x="256" y="46"/>
                    <a:pt x="223" y="104"/>
                    <a:pt x="162" y="154"/>
                  </a:cubicBezTo>
                  <a:lnTo>
                    <a:pt x="162" y="154"/>
                  </a:lnTo>
                  <a:cubicBezTo>
                    <a:pt x="101" y="204"/>
                    <a:pt x="37" y="226"/>
                    <a:pt x="19" y="203"/>
                  </a:cubicBezTo>
                  <a:lnTo>
                    <a:pt x="19" y="203"/>
                  </a:lnTo>
                  <a:cubicBezTo>
                    <a:pt x="0" y="180"/>
                    <a:pt x="34" y="122"/>
                    <a:pt x="95" y="72"/>
                  </a:cubicBezTo>
                  <a:lnTo>
                    <a:pt x="95" y="72"/>
                  </a:lnTo>
                  <a:cubicBezTo>
                    <a:pt x="155" y="22"/>
                    <a:pt x="219" y="0"/>
                    <a:pt x="238" y="23"/>
                  </a:cubicBezTo>
                </a:path>
              </a:pathLst>
            </a:custGeom>
            <a:solidFill>
              <a:srgbClr val="293C6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dirty="0">
                <a:solidFill>
                  <a:srgbClr val="747993"/>
                </a:solidFill>
                <a:latin typeface="Arial" panose="020B0604020202020204" pitchFamily="34" charset="0"/>
                <a:ea typeface="Verdana" panose="020B0604030504040204" pitchFamily="34" charset="0"/>
                <a:cs typeface="Arial" panose="020B0604020202020204" pitchFamily="34" charset="0"/>
              </a:endParaRPr>
            </a:p>
          </p:txBody>
        </p:sp>
        <p:sp>
          <p:nvSpPr>
            <p:cNvPr id="55" name="Freeform 129">
              <a:extLst>
                <a:ext uri="{FF2B5EF4-FFF2-40B4-BE49-F238E27FC236}">
                  <a16:creationId xmlns:a16="http://schemas.microsoft.com/office/drawing/2014/main" id="{45DC3899-95B7-924E-8F70-5CBC7709CC5B}"/>
                </a:ext>
              </a:extLst>
            </p:cNvPr>
            <p:cNvSpPr>
              <a:spLocks noChangeArrowheads="1"/>
            </p:cNvSpPr>
            <p:nvPr/>
          </p:nvSpPr>
          <p:spPr bwMode="auto">
            <a:xfrm>
              <a:off x="9683992" y="8324645"/>
              <a:ext cx="175778" cy="175778"/>
            </a:xfrm>
            <a:custGeom>
              <a:avLst/>
              <a:gdLst>
                <a:gd name="T0" fmla="*/ 136 w 143"/>
                <a:gd name="T1" fmla="*/ 60 h 143"/>
                <a:gd name="T2" fmla="*/ 136 w 143"/>
                <a:gd name="T3" fmla="*/ 60 h 143"/>
                <a:gd name="T4" fmla="*/ 82 w 143"/>
                <a:gd name="T5" fmla="*/ 136 h 143"/>
                <a:gd name="T6" fmla="*/ 82 w 143"/>
                <a:gd name="T7" fmla="*/ 136 h 143"/>
                <a:gd name="T8" fmla="*/ 7 w 143"/>
                <a:gd name="T9" fmla="*/ 82 h 143"/>
                <a:gd name="T10" fmla="*/ 7 w 143"/>
                <a:gd name="T11" fmla="*/ 82 h 143"/>
                <a:gd name="T12" fmla="*/ 60 w 143"/>
                <a:gd name="T13" fmla="*/ 6 h 143"/>
                <a:gd name="T14" fmla="*/ 60 w 143"/>
                <a:gd name="T15" fmla="*/ 6 h 143"/>
                <a:gd name="T16" fmla="*/ 136 w 143"/>
                <a:gd name="T17" fmla="*/ 6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36" y="60"/>
                  </a:moveTo>
                  <a:lnTo>
                    <a:pt x="136" y="60"/>
                  </a:lnTo>
                  <a:cubicBezTo>
                    <a:pt x="142" y="96"/>
                    <a:pt x="118" y="130"/>
                    <a:pt x="82" y="136"/>
                  </a:cubicBezTo>
                  <a:lnTo>
                    <a:pt x="82" y="136"/>
                  </a:lnTo>
                  <a:cubicBezTo>
                    <a:pt x="47" y="142"/>
                    <a:pt x="13" y="118"/>
                    <a:pt x="7" y="82"/>
                  </a:cubicBezTo>
                  <a:lnTo>
                    <a:pt x="7" y="82"/>
                  </a:lnTo>
                  <a:cubicBezTo>
                    <a:pt x="0" y="47"/>
                    <a:pt x="24" y="12"/>
                    <a:pt x="60" y="6"/>
                  </a:cubicBezTo>
                  <a:lnTo>
                    <a:pt x="60" y="6"/>
                  </a:lnTo>
                  <a:cubicBezTo>
                    <a:pt x="96" y="0"/>
                    <a:pt x="130" y="24"/>
                    <a:pt x="136" y="60"/>
                  </a:cubicBezTo>
                </a:path>
              </a:pathLst>
            </a:custGeom>
            <a:solidFill>
              <a:srgbClr val="EA992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dirty="0">
                <a:solidFill>
                  <a:srgbClr val="747993"/>
                </a:solidFill>
                <a:latin typeface="Arial" panose="020B0604020202020204" pitchFamily="34" charset="0"/>
                <a:ea typeface="Verdana" panose="020B0604030504040204" pitchFamily="34" charset="0"/>
                <a:cs typeface="Arial" panose="020B0604020202020204" pitchFamily="34" charset="0"/>
              </a:endParaRPr>
            </a:p>
          </p:txBody>
        </p:sp>
        <p:sp>
          <p:nvSpPr>
            <p:cNvPr id="56" name="Freeform 130">
              <a:extLst>
                <a:ext uri="{FF2B5EF4-FFF2-40B4-BE49-F238E27FC236}">
                  <a16:creationId xmlns:a16="http://schemas.microsoft.com/office/drawing/2014/main" id="{0FE493CF-F980-6040-B6D7-B7FB4C54F901}"/>
                </a:ext>
              </a:extLst>
            </p:cNvPr>
            <p:cNvSpPr>
              <a:spLocks noChangeArrowheads="1"/>
            </p:cNvSpPr>
            <p:nvPr/>
          </p:nvSpPr>
          <p:spPr bwMode="auto">
            <a:xfrm>
              <a:off x="13353350" y="6215318"/>
              <a:ext cx="626206" cy="318598"/>
            </a:xfrm>
            <a:custGeom>
              <a:avLst/>
              <a:gdLst>
                <a:gd name="T0" fmla="*/ 0 w 501"/>
                <a:gd name="T1" fmla="*/ 49 h 254"/>
                <a:gd name="T2" fmla="*/ 58 w 501"/>
                <a:gd name="T3" fmla="*/ 184 h 254"/>
                <a:gd name="T4" fmla="*/ 58 w 501"/>
                <a:gd name="T5" fmla="*/ 184 h 254"/>
                <a:gd name="T6" fmla="*/ 142 w 501"/>
                <a:gd name="T7" fmla="*/ 241 h 254"/>
                <a:gd name="T8" fmla="*/ 500 w 501"/>
                <a:gd name="T9" fmla="*/ 253 h 254"/>
                <a:gd name="T10" fmla="*/ 500 w 501"/>
                <a:gd name="T11" fmla="*/ 205 h 254"/>
                <a:gd name="T12" fmla="*/ 182 w 501"/>
                <a:gd name="T13" fmla="*/ 151 h 254"/>
                <a:gd name="T14" fmla="*/ 120 w 501"/>
                <a:gd name="T15" fmla="*/ 0 h 254"/>
                <a:gd name="T16" fmla="*/ 0 w 501"/>
                <a:gd name="T17" fmla="*/ 49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1" h="254">
                  <a:moveTo>
                    <a:pt x="0" y="49"/>
                  </a:moveTo>
                  <a:lnTo>
                    <a:pt x="58" y="184"/>
                  </a:lnTo>
                  <a:lnTo>
                    <a:pt x="58" y="184"/>
                  </a:lnTo>
                  <a:cubicBezTo>
                    <a:pt x="73" y="217"/>
                    <a:pt x="105" y="240"/>
                    <a:pt x="142" y="241"/>
                  </a:cubicBezTo>
                  <a:lnTo>
                    <a:pt x="500" y="253"/>
                  </a:lnTo>
                  <a:lnTo>
                    <a:pt x="500" y="205"/>
                  </a:lnTo>
                  <a:lnTo>
                    <a:pt x="182" y="151"/>
                  </a:lnTo>
                  <a:lnTo>
                    <a:pt x="120" y="0"/>
                  </a:lnTo>
                  <a:lnTo>
                    <a:pt x="0" y="49"/>
                  </a:lnTo>
                </a:path>
              </a:pathLst>
            </a:custGeom>
            <a:solidFill>
              <a:srgbClr val="EAC1A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dirty="0">
                <a:solidFill>
                  <a:srgbClr val="747993"/>
                </a:solidFill>
                <a:latin typeface="Arial" panose="020B0604020202020204" pitchFamily="34" charset="0"/>
                <a:ea typeface="Verdana" panose="020B0604030504040204" pitchFamily="34" charset="0"/>
                <a:cs typeface="Arial" panose="020B0604020202020204" pitchFamily="34" charset="0"/>
              </a:endParaRPr>
            </a:p>
          </p:txBody>
        </p:sp>
        <p:sp>
          <p:nvSpPr>
            <p:cNvPr id="57" name="Freeform 131">
              <a:extLst>
                <a:ext uri="{FF2B5EF4-FFF2-40B4-BE49-F238E27FC236}">
                  <a16:creationId xmlns:a16="http://schemas.microsoft.com/office/drawing/2014/main" id="{DA866EF5-0AA0-AE41-8AE3-ED3C87D1C834}"/>
                </a:ext>
              </a:extLst>
            </p:cNvPr>
            <p:cNvSpPr>
              <a:spLocks noChangeArrowheads="1"/>
            </p:cNvSpPr>
            <p:nvPr/>
          </p:nvSpPr>
          <p:spPr bwMode="auto">
            <a:xfrm>
              <a:off x="13320389" y="5841792"/>
              <a:ext cx="241693" cy="466908"/>
            </a:xfrm>
            <a:custGeom>
              <a:avLst/>
              <a:gdLst>
                <a:gd name="T0" fmla="*/ 34 w 192"/>
                <a:gd name="T1" fmla="*/ 13 h 375"/>
                <a:gd name="T2" fmla="*/ 34 w 192"/>
                <a:gd name="T3" fmla="*/ 13 h 375"/>
                <a:gd name="T4" fmla="*/ 147 w 192"/>
                <a:gd name="T5" fmla="*/ 212 h 375"/>
                <a:gd name="T6" fmla="*/ 147 w 192"/>
                <a:gd name="T7" fmla="*/ 212 h 375"/>
                <a:gd name="T8" fmla="*/ 191 w 192"/>
                <a:gd name="T9" fmla="*/ 330 h 375"/>
                <a:gd name="T10" fmla="*/ 66 w 192"/>
                <a:gd name="T11" fmla="*/ 374 h 375"/>
                <a:gd name="T12" fmla="*/ 0 w 192"/>
                <a:gd name="T13" fmla="*/ 0 h 375"/>
                <a:gd name="T14" fmla="*/ 34 w 192"/>
                <a:gd name="T15" fmla="*/ 13 h 3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2" h="375">
                  <a:moveTo>
                    <a:pt x="34" y="13"/>
                  </a:moveTo>
                  <a:lnTo>
                    <a:pt x="34" y="13"/>
                  </a:lnTo>
                  <a:cubicBezTo>
                    <a:pt x="34" y="13"/>
                    <a:pt x="96" y="59"/>
                    <a:pt x="147" y="212"/>
                  </a:cubicBezTo>
                  <a:lnTo>
                    <a:pt x="147" y="212"/>
                  </a:lnTo>
                  <a:cubicBezTo>
                    <a:pt x="181" y="317"/>
                    <a:pt x="191" y="330"/>
                    <a:pt x="191" y="330"/>
                  </a:cubicBezTo>
                  <a:lnTo>
                    <a:pt x="66" y="374"/>
                  </a:lnTo>
                  <a:lnTo>
                    <a:pt x="0" y="0"/>
                  </a:lnTo>
                  <a:lnTo>
                    <a:pt x="34" y="13"/>
                  </a:lnTo>
                </a:path>
              </a:pathLst>
            </a:custGeom>
            <a:solidFill>
              <a:srgbClr val="3A4B7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dirty="0">
                <a:solidFill>
                  <a:srgbClr val="747993"/>
                </a:solidFill>
                <a:latin typeface="Arial" panose="020B0604020202020204" pitchFamily="34" charset="0"/>
                <a:ea typeface="Verdana" panose="020B0604030504040204" pitchFamily="34" charset="0"/>
                <a:cs typeface="Arial" panose="020B0604020202020204" pitchFamily="34" charset="0"/>
              </a:endParaRPr>
            </a:p>
          </p:txBody>
        </p:sp>
        <p:sp>
          <p:nvSpPr>
            <p:cNvPr id="58" name="Freeform 132">
              <a:extLst>
                <a:ext uri="{FF2B5EF4-FFF2-40B4-BE49-F238E27FC236}">
                  <a16:creationId xmlns:a16="http://schemas.microsoft.com/office/drawing/2014/main" id="{436B01A7-C5B3-7E45-A4CB-06C222CCB78A}"/>
                </a:ext>
              </a:extLst>
            </p:cNvPr>
            <p:cNvSpPr>
              <a:spLocks noChangeArrowheads="1"/>
            </p:cNvSpPr>
            <p:nvPr/>
          </p:nvSpPr>
          <p:spPr bwMode="auto">
            <a:xfrm>
              <a:off x="10123437" y="5336431"/>
              <a:ext cx="351554" cy="357047"/>
            </a:xfrm>
            <a:custGeom>
              <a:avLst/>
              <a:gdLst>
                <a:gd name="T0" fmla="*/ 263 w 281"/>
                <a:gd name="T1" fmla="*/ 149 h 287"/>
                <a:gd name="T2" fmla="*/ 263 w 281"/>
                <a:gd name="T3" fmla="*/ 149 h 287"/>
                <a:gd name="T4" fmla="*/ 228 w 281"/>
                <a:gd name="T5" fmla="*/ 120 h 287"/>
                <a:gd name="T6" fmla="*/ 228 w 281"/>
                <a:gd name="T7" fmla="*/ 120 h 287"/>
                <a:gd name="T8" fmla="*/ 280 w 281"/>
                <a:gd name="T9" fmla="*/ 62 h 287"/>
                <a:gd name="T10" fmla="*/ 280 w 281"/>
                <a:gd name="T11" fmla="*/ 62 h 287"/>
                <a:gd name="T12" fmla="*/ 225 w 281"/>
                <a:gd name="T13" fmla="*/ 1 h 287"/>
                <a:gd name="T14" fmla="*/ 225 w 281"/>
                <a:gd name="T15" fmla="*/ 1 h 287"/>
                <a:gd name="T16" fmla="*/ 155 w 281"/>
                <a:gd name="T17" fmla="*/ 101 h 287"/>
                <a:gd name="T18" fmla="*/ 155 w 281"/>
                <a:gd name="T19" fmla="*/ 101 h 287"/>
                <a:gd name="T20" fmla="*/ 15 w 281"/>
                <a:gd name="T21" fmla="*/ 284 h 287"/>
                <a:gd name="T22" fmla="*/ 15 w 281"/>
                <a:gd name="T23" fmla="*/ 284 h 287"/>
                <a:gd name="T24" fmla="*/ 239 w 281"/>
                <a:gd name="T25" fmla="*/ 192 h 287"/>
                <a:gd name="T26" fmla="*/ 239 w 281"/>
                <a:gd name="T27" fmla="*/ 192 h 287"/>
                <a:gd name="T28" fmla="*/ 263 w 281"/>
                <a:gd name="T29" fmla="*/ 149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1" h="287">
                  <a:moveTo>
                    <a:pt x="263" y="149"/>
                  </a:moveTo>
                  <a:lnTo>
                    <a:pt x="263" y="149"/>
                  </a:lnTo>
                  <a:cubicBezTo>
                    <a:pt x="254" y="121"/>
                    <a:pt x="215" y="140"/>
                    <a:pt x="228" y="120"/>
                  </a:cubicBezTo>
                  <a:lnTo>
                    <a:pt x="228" y="120"/>
                  </a:lnTo>
                  <a:cubicBezTo>
                    <a:pt x="235" y="108"/>
                    <a:pt x="260" y="82"/>
                    <a:pt x="280" y="62"/>
                  </a:cubicBezTo>
                  <a:lnTo>
                    <a:pt x="280" y="62"/>
                  </a:lnTo>
                  <a:cubicBezTo>
                    <a:pt x="252" y="27"/>
                    <a:pt x="228" y="0"/>
                    <a:pt x="225" y="1"/>
                  </a:cubicBezTo>
                  <a:lnTo>
                    <a:pt x="225" y="1"/>
                  </a:lnTo>
                  <a:cubicBezTo>
                    <a:pt x="184" y="24"/>
                    <a:pt x="155" y="101"/>
                    <a:pt x="155" y="101"/>
                  </a:cubicBezTo>
                  <a:lnTo>
                    <a:pt x="155" y="101"/>
                  </a:lnTo>
                  <a:cubicBezTo>
                    <a:pt x="155" y="101"/>
                    <a:pt x="0" y="282"/>
                    <a:pt x="15" y="284"/>
                  </a:cubicBezTo>
                  <a:lnTo>
                    <a:pt x="15" y="284"/>
                  </a:lnTo>
                  <a:cubicBezTo>
                    <a:pt x="30" y="286"/>
                    <a:pt x="239" y="192"/>
                    <a:pt x="239" y="192"/>
                  </a:cubicBezTo>
                  <a:lnTo>
                    <a:pt x="239" y="192"/>
                  </a:lnTo>
                  <a:cubicBezTo>
                    <a:pt x="239" y="192"/>
                    <a:pt x="272" y="178"/>
                    <a:pt x="263" y="149"/>
                  </a:cubicBezTo>
                </a:path>
              </a:pathLst>
            </a:custGeom>
            <a:solidFill>
              <a:srgbClr val="FCAE3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dirty="0">
                <a:solidFill>
                  <a:srgbClr val="747993"/>
                </a:solidFill>
                <a:latin typeface="Arial" panose="020B0604020202020204" pitchFamily="34" charset="0"/>
                <a:ea typeface="Verdana" panose="020B0604030504040204" pitchFamily="34" charset="0"/>
                <a:cs typeface="Arial" panose="020B0604020202020204" pitchFamily="34" charset="0"/>
              </a:endParaRPr>
            </a:p>
          </p:txBody>
        </p:sp>
        <p:sp>
          <p:nvSpPr>
            <p:cNvPr id="59" name="Freeform 133">
              <a:extLst>
                <a:ext uri="{FF2B5EF4-FFF2-40B4-BE49-F238E27FC236}">
                  <a16:creationId xmlns:a16="http://schemas.microsoft.com/office/drawing/2014/main" id="{DC20CD9E-A38E-0B4A-96AA-DF22EF42411A}"/>
                </a:ext>
              </a:extLst>
            </p:cNvPr>
            <p:cNvSpPr>
              <a:spLocks noChangeArrowheads="1"/>
            </p:cNvSpPr>
            <p:nvPr/>
          </p:nvSpPr>
          <p:spPr bwMode="auto">
            <a:xfrm>
              <a:off x="10392600" y="5413333"/>
              <a:ext cx="225212" cy="269158"/>
            </a:xfrm>
            <a:custGeom>
              <a:avLst/>
              <a:gdLst>
                <a:gd name="T0" fmla="*/ 65 w 179"/>
                <a:gd name="T1" fmla="*/ 0 h 216"/>
                <a:gd name="T2" fmla="*/ 65 w 179"/>
                <a:gd name="T3" fmla="*/ 0 h 216"/>
                <a:gd name="T4" fmla="*/ 13 w 179"/>
                <a:gd name="T5" fmla="*/ 58 h 216"/>
                <a:gd name="T6" fmla="*/ 13 w 179"/>
                <a:gd name="T7" fmla="*/ 58 h 216"/>
                <a:gd name="T8" fmla="*/ 48 w 179"/>
                <a:gd name="T9" fmla="*/ 87 h 216"/>
                <a:gd name="T10" fmla="*/ 48 w 179"/>
                <a:gd name="T11" fmla="*/ 87 h 216"/>
                <a:gd name="T12" fmla="*/ 24 w 179"/>
                <a:gd name="T13" fmla="*/ 130 h 216"/>
                <a:gd name="T14" fmla="*/ 102 w 179"/>
                <a:gd name="T15" fmla="*/ 215 h 216"/>
                <a:gd name="T16" fmla="*/ 178 w 179"/>
                <a:gd name="T17" fmla="*/ 147 h 216"/>
                <a:gd name="T18" fmla="*/ 178 w 179"/>
                <a:gd name="T19" fmla="*/ 147 h 216"/>
                <a:gd name="T20" fmla="*/ 65 w 179"/>
                <a:gd name="T21"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9" h="216">
                  <a:moveTo>
                    <a:pt x="65" y="0"/>
                  </a:moveTo>
                  <a:lnTo>
                    <a:pt x="65" y="0"/>
                  </a:lnTo>
                  <a:cubicBezTo>
                    <a:pt x="45" y="20"/>
                    <a:pt x="20" y="46"/>
                    <a:pt x="13" y="58"/>
                  </a:cubicBezTo>
                  <a:lnTo>
                    <a:pt x="13" y="58"/>
                  </a:lnTo>
                  <a:cubicBezTo>
                    <a:pt x="0" y="78"/>
                    <a:pt x="39" y="59"/>
                    <a:pt x="48" y="87"/>
                  </a:cubicBezTo>
                  <a:lnTo>
                    <a:pt x="48" y="87"/>
                  </a:lnTo>
                  <a:cubicBezTo>
                    <a:pt x="57" y="116"/>
                    <a:pt x="24" y="130"/>
                    <a:pt x="24" y="130"/>
                  </a:cubicBezTo>
                  <a:lnTo>
                    <a:pt x="102" y="215"/>
                  </a:lnTo>
                  <a:lnTo>
                    <a:pt x="178" y="147"/>
                  </a:lnTo>
                  <a:lnTo>
                    <a:pt x="178" y="147"/>
                  </a:lnTo>
                  <a:cubicBezTo>
                    <a:pt x="178" y="147"/>
                    <a:pt x="113" y="61"/>
                    <a:pt x="65" y="0"/>
                  </a:cubicBezTo>
                </a:path>
              </a:pathLst>
            </a:custGeom>
            <a:solidFill>
              <a:srgbClr val="F3D8C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dirty="0">
                <a:solidFill>
                  <a:srgbClr val="747993"/>
                </a:solidFill>
                <a:latin typeface="Arial" panose="020B0604020202020204" pitchFamily="34" charset="0"/>
                <a:ea typeface="Verdana" panose="020B0604030504040204" pitchFamily="34" charset="0"/>
                <a:cs typeface="Arial" panose="020B0604020202020204" pitchFamily="34" charset="0"/>
              </a:endParaRPr>
            </a:p>
          </p:txBody>
        </p:sp>
        <p:sp>
          <p:nvSpPr>
            <p:cNvPr id="60" name="Freeform 134">
              <a:extLst>
                <a:ext uri="{FF2B5EF4-FFF2-40B4-BE49-F238E27FC236}">
                  <a16:creationId xmlns:a16="http://schemas.microsoft.com/office/drawing/2014/main" id="{3F196C43-382F-404E-8268-C22FEB2AC7FE}"/>
                </a:ext>
              </a:extLst>
            </p:cNvPr>
            <p:cNvSpPr>
              <a:spLocks noChangeArrowheads="1"/>
            </p:cNvSpPr>
            <p:nvPr/>
          </p:nvSpPr>
          <p:spPr bwMode="auto">
            <a:xfrm>
              <a:off x="9656529" y="5885733"/>
              <a:ext cx="477892" cy="197750"/>
            </a:xfrm>
            <a:custGeom>
              <a:avLst/>
              <a:gdLst>
                <a:gd name="T0" fmla="*/ 298 w 382"/>
                <a:gd name="T1" fmla="*/ 90 h 158"/>
                <a:gd name="T2" fmla="*/ 298 w 382"/>
                <a:gd name="T3" fmla="*/ 90 h 158"/>
                <a:gd name="T4" fmla="*/ 373 w 382"/>
                <a:gd name="T5" fmla="*/ 81 h 158"/>
                <a:gd name="T6" fmla="*/ 373 w 382"/>
                <a:gd name="T7" fmla="*/ 81 h 158"/>
                <a:gd name="T8" fmla="*/ 356 w 382"/>
                <a:gd name="T9" fmla="*/ 4 h 158"/>
                <a:gd name="T10" fmla="*/ 356 w 382"/>
                <a:gd name="T11" fmla="*/ 4 h 158"/>
                <a:gd name="T12" fmla="*/ 257 w 382"/>
                <a:gd name="T13" fmla="*/ 30 h 158"/>
                <a:gd name="T14" fmla="*/ 257 w 382"/>
                <a:gd name="T15" fmla="*/ 30 h 158"/>
                <a:gd name="T16" fmla="*/ 5 w 382"/>
                <a:gd name="T17" fmla="*/ 49 h 158"/>
                <a:gd name="T18" fmla="*/ 5 w 382"/>
                <a:gd name="T19" fmla="*/ 49 h 158"/>
                <a:gd name="T20" fmla="*/ 298 w 382"/>
                <a:gd name="T21" fmla="*/ 157 h 158"/>
                <a:gd name="T22" fmla="*/ 298 w 382"/>
                <a:gd name="T23" fmla="*/ 157 h 158"/>
                <a:gd name="T24" fmla="*/ 298 w 382"/>
                <a:gd name="T25" fmla="*/ 9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2" h="158">
                  <a:moveTo>
                    <a:pt x="298" y="90"/>
                  </a:moveTo>
                  <a:lnTo>
                    <a:pt x="298" y="90"/>
                  </a:lnTo>
                  <a:cubicBezTo>
                    <a:pt x="287" y="78"/>
                    <a:pt x="373" y="81"/>
                    <a:pt x="373" y="81"/>
                  </a:cubicBezTo>
                  <a:lnTo>
                    <a:pt x="373" y="81"/>
                  </a:lnTo>
                  <a:cubicBezTo>
                    <a:pt x="373" y="81"/>
                    <a:pt x="381" y="8"/>
                    <a:pt x="356" y="4"/>
                  </a:cubicBezTo>
                  <a:lnTo>
                    <a:pt x="356" y="4"/>
                  </a:lnTo>
                  <a:cubicBezTo>
                    <a:pt x="331" y="0"/>
                    <a:pt x="257" y="30"/>
                    <a:pt x="257" y="30"/>
                  </a:cubicBezTo>
                  <a:lnTo>
                    <a:pt x="257" y="30"/>
                  </a:lnTo>
                  <a:cubicBezTo>
                    <a:pt x="257" y="30"/>
                    <a:pt x="12" y="14"/>
                    <a:pt x="5" y="49"/>
                  </a:cubicBezTo>
                  <a:lnTo>
                    <a:pt x="5" y="49"/>
                  </a:lnTo>
                  <a:cubicBezTo>
                    <a:pt x="0" y="70"/>
                    <a:pt x="164" y="119"/>
                    <a:pt x="298" y="157"/>
                  </a:cubicBezTo>
                  <a:lnTo>
                    <a:pt x="298" y="157"/>
                  </a:lnTo>
                  <a:cubicBezTo>
                    <a:pt x="310" y="145"/>
                    <a:pt x="329" y="121"/>
                    <a:pt x="298" y="90"/>
                  </a:cubicBezTo>
                </a:path>
              </a:pathLst>
            </a:custGeom>
            <a:solidFill>
              <a:srgbClr val="FCAE3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dirty="0">
                <a:solidFill>
                  <a:srgbClr val="747993"/>
                </a:solidFill>
                <a:latin typeface="Arial" panose="020B0604020202020204" pitchFamily="34" charset="0"/>
                <a:ea typeface="Verdana" panose="020B0604030504040204" pitchFamily="34" charset="0"/>
                <a:cs typeface="Arial" panose="020B0604020202020204" pitchFamily="34" charset="0"/>
              </a:endParaRPr>
            </a:p>
          </p:txBody>
        </p:sp>
        <p:sp>
          <p:nvSpPr>
            <p:cNvPr id="61" name="Freeform 135">
              <a:extLst>
                <a:ext uri="{FF2B5EF4-FFF2-40B4-BE49-F238E27FC236}">
                  <a16:creationId xmlns:a16="http://schemas.microsoft.com/office/drawing/2014/main" id="{000BDF0B-0515-0A46-9F31-6AF08FA34EDF}"/>
                </a:ext>
              </a:extLst>
            </p:cNvPr>
            <p:cNvSpPr>
              <a:spLocks noChangeArrowheads="1"/>
            </p:cNvSpPr>
            <p:nvPr/>
          </p:nvSpPr>
          <p:spPr bwMode="auto">
            <a:xfrm>
              <a:off x="10013576" y="5984609"/>
              <a:ext cx="269161" cy="153804"/>
            </a:xfrm>
            <a:custGeom>
              <a:avLst/>
              <a:gdLst>
                <a:gd name="T0" fmla="*/ 86 w 215"/>
                <a:gd name="T1" fmla="*/ 3 h 125"/>
                <a:gd name="T2" fmla="*/ 86 w 215"/>
                <a:gd name="T3" fmla="*/ 3 h 125"/>
                <a:gd name="T4" fmla="*/ 11 w 215"/>
                <a:gd name="T5" fmla="*/ 12 h 125"/>
                <a:gd name="T6" fmla="*/ 11 w 215"/>
                <a:gd name="T7" fmla="*/ 12 h 125"/>
                <a:gd name="T8" fmla="*/ 11 w 215"/>
                <a:gd name="T9" fmla="*/ 79 h 125"/>
                <a:gd name="T10" fmla="*/ 11 w 215"/>
                <a:gd name="T11" fmla="*/ 79 h 125"/>
                <a:gd name="T12" fmla="*/ 182 w 215"/>
                <a:gd name="T13" fmla="*/ 124 h 125"/>
                <a:gd name="T14" fmla="*/ 214 w 215"/>
                <a:gd name="T15" fmla="*/ 39 h 125"/>
                <a:gd name="T16" fmla="*/ 86 w 215"/>
                <a:gd name="T17" fmla="*/ 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5" h="125">
                  <a:moveTo>
                    <a:pt x="86" y="3"/>
                  </a:moveTo>
                  <a:lnTo>
                    <a:pt x="86" y="3"/>
                  </a:lnTo>
                  <a:cubicBezTo>
                    <a:pt x="86" y="3"/>
                    <a:pt x="0" y="0"/>
                    <a:pt x="11" y="12"/>
                  </a:cubicBezTo>
                  <a:lnTo>
                    <a:pt x="11" y="12"/>
                  </a:lnTo>
                  <a:cubicBezTo>
                    <a:pt x="42" y="43"/>
                    <a:pt x="23" y="67"/>
                    <a:pt x="11" y="79"/>
                  </a:cubicBezTo>
                  <a:lnTo>
                    <a:pt x="11" y="79"/>
                  </a:lnTo>
                  <a:cubicBezTo>
                    <a:pt x="103" y="105"/>
                    <a:pt x="182" y="124"/>
                    <a:pt x="182" y="124"/>
                  </a:cubicBezTo>
                  <a:lnTo>
                    <a:pt x="214" y="39"/>
                  </a:lnTo>
                  <a:lnTo>
                    <a:pt x="86" y="3"/>
                  </a:lnTo>
                </a:path>
              </a:pathLst>
            </a:custGeom>
            <a:solidFill>
              <a:srgbClr val="F3D8C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dirty="0">
                <a:solidFill>
                  <a:srgbClr val="747993"/>
                </a:solidFill>
                <a:latin typeface="Arial" panose="020B0604020202020204" pitchFamily="34" charset="0"/>
                <a:ea typeface="Verdana" panose="020B0604030504040204" pitchFamily="34" charset="0"/>
                <a:cs typeface="Arial" panose="020B0604020202020204" pitchFamily="34" charset="0"/>
              </a:endParaRPr>
            </a:p>
          </p:txBody>
        </p:sp>
        <p:sp>
          <p:nvSpPr>
            <p:cNvPr id="62" name="Freeform 136">
              <a:extLst>
                <a:ext uri="{FF2B5EF4-FFF2-40B4-BE49-F238E27FC236}">
                  <a16:creationId xmlns:a16="http://schemas.microsoft.com/office/drawing/2014/main" id="{4422471E-EE34-0246-86EE-AEF1F064845C}"/>
                </a:ext>
              </a:extLst>
            </p:cNvPr>
            <p:cNvSpPr>
              <a:spLocks noChangeArrowheads="1"/>
            </p:cNvSpPr>
            <p:nvPr/>
          </p:nvSpPr>
          <p:spPr bwMode="auto">
            <a:xfrm>
              <a:off x="10453021" y="5550656"/>
              <a:ext cx="1043678" cy="1038187"/>
            </a:xfrm>
            <a:custGeom>
              <a:avLst/>
              <a:gdLst>
                <a:gd name="T0" fmla="*/ 0 w 840"/>
                <a:gd name="T1" fmla="*/ 115 h 833"/>
                <a:gd name="T2" fmla="*/ 548 w 840"/>
                <a:gd name="T3" fmla="*/ 832 h 833"/>
                <a:gd name="T4" fmla="*/ 839 w 840"/>
                <a:gd name="T5" fmla="*/ 832 h 833"/>
                <a:gd name="T6" fmla="*/ 125 w 840"/>
                <a:gd name="T7" fmla="*/ 0 h 833"/>
                <a:gd name="T8" fmla="*/ 0 w 840"/>
                <a:gd name="T9" fmla="*/ 115 h 833"/>
              </a:gdLst>
              <a:ahLst/>
              <a:cxnLst>
                <a:cxn ang="0">
                  <a:pos x="T0" y="T1"/>
                </a:cxn>
                <a:cxn ang="0">
                  <a:pos x="T2" y="T3"/>
                </a:cxn>
                <a:cxn ang="0">
                  <a:pos x="T4" y="T5"/>
                </a:cxn>
                <a:cxn ang="0">
                  <a:pos x="T6" y="T7"/>
                </a:cxn>
                <a:cxn ang="0">
                  <a:pos x="T8" y="T9"/>
                </a:cxn>
              </a:cxnLst>
              <a:rect l="0" t="0" r="r" b="b"/>
              <a:pathLst>
                <a:path w="840" h="833">
                  <a:moveTo>
                    <a:pt x="0" y="115"/>
                  </a:moveTo>
                  <a:lnTo>
                    <a:pt x="548" y="832"/>
                  </a:lnTo>
                  <a:lnTo>
                    <a:pt x="839" y="832"/>
                  </a:lnTo>
                  <a:lnTo>
                    <a:pt x="125" y="0"/>
                  </a:lnTo>
                  <a:lnTo>
                    <a:pt x="0" y="115"/>
                  </a:lnTo>
                </a:path>
              </a:pathLst>
            </a:custGeom>
            <a:solidFill>
              <a:srgbClr val="293C6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dirty="0">
                <a:solidFill>
                  <a:srgbClr val="747993"/>
                </a:solidFill>
                <a:latin typeface="Arial" panose="020B0604020202020204" pitchFamily="34" charset="0"/>
                <a:ea typeface="Verdana" panose="020B0604030504040204" pitchFamily="34" charset="0"/>
                <a:cs typeface="Arial" panose="020B0604020202020204" pitchFamily="34" charset="0"/>
              </a:endParaRPr>
            </a:p>
          </p:txBody>
        </p:sp>
        <p:sp>
          <p:nvSpPr>
            <p:cNvPr id="63" name="Freeform 137">
              <a:extLst>
                <a:ext uri="{FF2B5EF4-FFF2-40B4-BE49-F238E27FC236}">
                  <a16:creationId xmlns:a16="http://schemas.microsoft.com/office/drawing/2014/main" id="{83A92168-0B72-CA49-AD0F-E91DBD305E0C}"/>
                </a:ext>
              </a:extLst>
            </p:cNvPr>
            <p:cNvSpPr>
              <a:spLocks noChangeArrowheads="1"/>
            </p:cNvSpPr>
            <p:nvPr/>
          </p:nvSpPr>
          <p:spPr bwMode="auto">
            <a:xfrm>
              <a:off x="12243753" y="5726435"/>
              <a:ext cx="1219456" cy="856915"/>
            </a:xfrm>
            <a:custGeom>
              <a:avLst/>
              <a:gdLst>
                <a:gd name="T0" fmla="*/ 831 w 979"/>
                <a:gd name="T1" fmla="*/ 76 h 690"/>
                <a:gd name="T2" fmla="*/ 686 w 979"/>
                <a:gd name="T3" fmla="*/ 57 h 690"/>
                <a:gd name="T4" fmla="*/ 686 w 979"/>
                <a:gd name="T5" fmla="*/ 57 h 690"/>
                <a:gd name="T6" fmla="*/ 486 w 979"/>
                <a:gd name="T7" fmla="*/ 144 h 690"/>
                <a:gd name="T8" fmla="*/ 486 w 979"/>
                <a:gd name="T9" fmla="*/ 144 h 690"/>
                <a:gd name="T10" fmla="*/ 349 w 979"/>
                <a:gd name="T11" fmla="*/ 380 h 690"/>
                <a:gd name="T12" fmla="*/ 104 w 979"/>
                <a:gd name="T13" fmla="*/ 336 h 690"/>
                <a:gd name="T14" fmla="*/ 104 w 979"/>
                <a:gd name="T15" fmla="*/ 336 h 690"/>
                <a:gd name="T16" fmla="*/ 104 w 979"/>
                <a:gd name="T17" fmla="*/ 689 h 690"/>
                <a:gd name="T18" fmla="*/ 686 w 979"/>
                <a:gd name="T19" fmla="*/ 689 h 690"/>
                <a:gd name="T20" fmla="*/ 828 w 979"/>
                <a:gd name="T21" fmla="*/ 605 h 690"/>
                <a:gd name="T22" fmla="*/ 828 w 979"/>
                <a:gd name="T23" fmla="*/ 605 h 690"/>
                <a:gd name="T24" fmla="*/ 930 w 979"/>
                <a:gd name="T25" fmla="*/ 567 h 690"/>
                <a:gd name="T26" fmla="*/ 930 w 979"/>
                <a:gd name="T27" fmla="*/ 567 h 690"/>
                <a:gd name="T28" fmla="*/ 898 w 979"/>
                <a:gd name="T29" fmla="*/ 102 h 690"/>
                <a:gd name="T30" fmla="*/ 831 w 979"/>
                <a:gd name="T31" fmla="*/ 76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9" h="690">
                  <a:moveTo>
                    <a:pt x="831" y="76"/>
                  </a:moveTo>
                  <a:lnTo>
                    <a:pt x="686" y="57"/>
                  </a:lnTo>
                  <a:lnTo>
                    <a:pt x="686" y="57"/>
                  </a:lnTo>
                  <a:cubicBezTo>
                    <a:pt x="686" y="57"/>
                    <a:pt x="518" y="0"/>
                    <a:pt x="486" y="144"/>
                  </a:cubicBezTo>
                  <a:lnTo>
                    <a:pt x="486" y="144"/>
                  </a:lnTo>
                  <a:cubicBezTo>
                    <a:pt x="456" y="276"/>
                    <a:pt x="349" y="380"/>
                    <a:pt x="349" y="380"/>
                  </a:cubicBezTo>
                  <a:lnTo>
                    <a:pt x="104" y="336"/>
                  </a:lnTo>
                  <a:lnTo>
                    <a:pt x="104" y="336"/>
                  </a:lnTo>
                  <a:cubicBezTo>
                    <a:pt x="104" y="336"/>
                    <a:pt x="0" y="519"/>
                    <a:pt x="104" y="689"/>
                  </a:cubicBezTo>
                  <a:lnTo>
                    <a:pt x="686" y="689"/>
                  </a:lnTo>
                  <a:lnTo>
                    <a:pt x="828" y="605"/>
                  </a:lnTo>
                  <a:lnTo>
                    <a:pt x="828" y="605"/>
                  </a:lnTo>
                  <a:cubicBezTo>
                    <a:pt x="828" y="605"/>
                    <a:pt x="905" y="614"/>
                    <a:pt x="930" y="567"/>
                  </a:cubicBezTo>
                  <a:lnTo>
                    <a:pt x="930" y="567"/>
                  </a:lnTo>
                  <a:cubicBezTo>
                    <a:pt x="978" y="476"/>
                    <a:pt x="898" y="102"/>
                    <a:pt x="898" y="102"/>
                  </a:cubicBezTo>
                  <a:lnTo>
                    <a:pt x="831" y="76"/>
                  </a:lnTo>
                </a:path>
              </a:pathLst>
            </a:custGeom>
            <a:solidFill>
              <a:srgbClr val="6F8BD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dirty="0">
                <a:solidFill>
                  <a:srgbClr val="747993"/>
                </a:solidFill>
                <a:latin typeface="Arial" panose="020B0604020202020204" pitchFamily="34" charset="0"/>
                <a:ea typeface="Verdana" panose="020B0604030504040204" pitchFamily="34" charset="0"/>
                <a:cs typeface="Arial" panose="020B0604020202020204" pitchFamily="34" charset="0"/>
              </a:endParaRPr>
            </a:p>
          </p:txBody>
        </p:sp>
        <p:sp>
          <p:nvSpPr>
            <p:cNvPr id="64" name="Freeform 138">
              <a:extLst>
                <a:ext uri="{FF2B5EF4-FFF2-40B4-BE49-F238E27FC236}">
                  <a16:creationId xmlns:a16="http://schemas.microsoft.com/office/drawing/2014/main" id="{7E5AC711-2533-3B4F-97C7-34E2E734E423}"/>
                </a:ext>
              </a:extLst>
            </p:cNvPr>
            <p:cNvSpPr>
              <a:spLocks noChangeArrowheads="1"/>
            </p:cNvSpPr>
            <p:nvPr/>
          </p:nvSpPr>
          <p:spPr bwMode="auto">
            <a:xfrm>
              <a:off x="13095175" y="5616576"/>
              <a:ext cx="241693" cy="368035"/>
            </a:xfrm>
            <a:custGeom>
              <a:avLst/>
              <a:gdLst>
                <a:gd name="T0" fmla="*/ 73 w 196"/>
                <a:gd name="T1" fmla="*/ 0 h 296"/>
                <a:gd name="T2" fmla="*/ 0 w 196"/>
                <a:gd name="T3" fmla="*/ 148 h 296"/>
                <a:gd name="T4" fmla="*/ 0 w 196"/>
                <a:gd name="T5" fmla="*/ 148 h 296"/>
                <a:gd name="T6" fmla="*/ 119 w 196"/>
                <a:gd name="T7" fmla="*/ 283 h 296"/>
                <a:gd name="T8" fmla="*/ 119 w 196"/>
                <a:gd name="T9" fmla="*/ 283 h 296"/>
                <a:gd name="T10" fmla="*/ 145 w 196"/>
                <a:gd name="T11" fmla="*/ 167 h 296"/>
                <a:gd name="T12" fmla="*/ 193 w 196"/>
                <a:gd name="T13" fmla="*/ 87 h 296"/>
                <a:gd name="T14" fmla="*/ 73 w 196"/>
                <a:gd name="T15" fmla="*/ 0 h 2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6" h="296">
                  <a:moveTo>
                    <a:pt x="73" y="0"/>
                  </a:moveTo>
                  <a:lnTo>
                    <a:pt x="0" y="148"/>
                  </a:lnTo>
                  <a:lnTo>
                    <a:pt x="0" y="148"/>
                  </a:lnTo>
                  <a:cubicBezTo>
                    <a:pt x="0" y="148"/>
                    <a:pt x="44" y="295"/>
                    <a:pt x="119" y="283"/>
                  </a:cubicBezTo>
                  <a:lnTo>
                    <a:pt x="119" y="283"/>
                  </a:lnTo>
                  <a:cubicBezTo>
                    <a:pt x="195" y="270"/>
                    <a:pt x="145" y="167"/>
                    <a:pt x="145" y="167"/>
                  </a:cubicBezTo>
                  <a:lnTo>
                    <a:pt x="193" y="87"/>
                  </a:lnTo>
                  <a:lnTo>
                    <a:pt x="73" y="0"/>
                  </a:lnTo>
                </a:path>
              </a:pathLst>
            </a:custGeom>
            <a:solidFill>
              <a:srgbClr val="F3D8C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dirty="0">
                <a:solidFill>
                  <a:srgbClr val="747993"/>
                </a:solidFill>
                <a:latin typeface="Arial" panose="020B0604020202020204" pitchFamily="34" charset="0"/>
                <a:ea typeface="Verdana" panose="020B0604030504040204" pitchFamily="34" charset="0"/>
                <a:cs typeface="Arial" panose="020B0604020202020204" pitchFamily="34" charset="0"/>
              </a:endParaRPr>
            </a:p>
          </p:txBody>
        </p:sp>
        <p:sp>
          <p:nvSpPr>
            <p:cNvPr id="65" name="Freeform 139">
              <a:extLst>
                <a:ext uri="{FF2B5EF4-FFF2-40B4-BE49-F238E27FC236}">
                  <a16:creationId xmlns:a16="http://schemas.microsoft.com/office/drawing/2014/main" id="{0E4A03B8-0DCC-D249-B382-7AB8C34AA66C}"/>
                </a:ext>
              </a:extLst>
            </p:cNvPr>
            <p:cNvSpPr>
              <a:spLocks noChangeArrowheads="1"/>
            </p:cNvSpPr>
            <p:nvPr/>
          </p:nvSpPr>
          <p:spPr bwMode="auto">
            <a:xfrm>
              <a:off x="13248982" y="5666014"/>
              <a:ext cx="87889" cy="142819"/>
            </a:xfrm>
            <a:custGeom>
              <a:avLst/>
              <a:gdLst>
                <a:gd name="T0" fmla="*/ 30 w 70"/>
                <a:gd name="T1" fmla="*/ 113 h 114"/>
                <a:gd name="T2" fmla="*/ 69 w 70"/>
                <a:gd name="T3" fmla="*/ 48 h 114"/>
                <a:gd name="T4" fmla="*/ 3 w 70"/>
                <a:gd name="T5" fmla="*/ 0 h 114"/>
                <a:gd name="T6" fmla="*/ 3 w 70"/>
                <a:gd name="T7" fmla="*/ 0 h 114"/>
                <a:gd name="T8" fmla="*/ 30 w 70"/>
                <a:gd name="T9" fmla="*/ 113 h 114"/>
              </a:gdLst>
              <a:ahLst/>
              <a:cxnLst>
                <a:cxn ang="0">
                  <a:pos x="T0" y="T1"/>
                </a:cxn>
                <a:cxn ang="0">
                  <a:pos x="T2" y="T3"/>
                </a:cxn>
                <a:cxn ang="0">
                  <a:pos x="T4" y="T5"/>
                </a:cxn>
                <a:cxn ang="0">
                  <a:pos x="T6" y="T7"/>
                </a:cxn>
                <a:cxn ang="0">
                  <a:pos x="T8" y="T9"/>
                </a:cxn>
              </a:cxnLst>
              <a:rect l="0" t="0" r="r" b="b"/>
              <a:pathLst>
                <a:path w="70" h="114">
                  <a:moveTo>
                    <a:pt x="30" y="113"/>
                  </a:moveTo>
                  <a:lnTo>
                    <a:pt x="69" y="48"/>
                  </a:lnTo>
                  <a:lnTo>
                    <a:pt x="3" y="0"/>
                  </a:lnTo>
                  <a:lnTo>
                    <a:pt x="3" y="0"/>
                  </a:lnTo>
                  <a:cubicBezTo>
                    <a:pt x="1" y="24"/>
                    <a:pt x="0" y="80"/>
                    <a:pt x="30" y="113"/>
                  </a:cubicBezTo>
                </a:path>
              </a:pathLst>
            </a:custGeom>
            <a:solidFill>
              <a:srgbClr val="EAC1A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dirty="0">
                <a:solidFill>
                  <a:srgbClr val="747993"/>
                </a:solidFill>
                <a:latin typeface="Arial" panose="020B0604020202020204" pitchFamily="34" charset="0"/>
                <a:ea typeface="Verdana" panose="020B0604030504040204" pitchFamily="34" charset="0"/>
                <a:cs typeface="Arial" panose="020B0604020202020204" pitchFamily="34" charset="0"/>
              </a:endParaRPr>
            </a:p>
          </p:txBody>
        </p:sp>
        <p:sp>
          <p:nvSpPr>
            <p:cNvPr id="66" name="Freeform 140">
              <a:extLst>
                <a:ext uri="{FF2B5EF4-FFF2-40B4-BE49-F238E27FC236}">
                  <a16:creationId xmlns:a16="http://schemas.microsoft.com/office/drawing/2014/main" id="{B04AFD8D-B65C-044E-BC6E-7240676DE0BD}"/>
                </a:ext>
              </a:extLst>
            </p:cNvPr>
            <p:cNvSpPr>
              <a:spLocks noChangeArrowheads="1"/>
            </p:cNvSpPr>
            <p:nvPr/>
          </p:nvSpPr>
          <p:spPr bwMode="auto">
            <a:xfrm>
              <a:off x="12919397" y="4962903"/>
              <a:ext cx="373528" cy="335075"/>
            </a:xfrm>
            <a:custGeom>
              <a:avLst/>
              <a:gdLst>
                <a:gd name="T0" fmla="*/ 269 w 302"/>
                <a:gd name="T1" fmla="*/ 60 h 269"/>
                <a:gd name="T2" fmla="*/ 269 w 302"/>
                <a:gd name="T3" fmla="*/ 60 h 269"/>
                <a:gd name="T4" fmla="*/ 209 w 302"/>
                <a:gd name="T5" fmla="*/ 228 h 269"/>
                <a:gd name="T6" fmla="*/ 209 w 302"/>
                <a:gd name="T7" fmla="*/ 228 h 269"/>
                <a:gd name="T8" fmla="*/ 32 w 302"/>
                <a:gd name="T9" fmla="*/ 208 h 269"/>
                <a:gd name="T10" fmla="*/ 32 w 302"/>
                <a:gd name="T11" fmla="*/ 208 h 269"/>
                <a:gd name="T12" fmla="*/ 92 w 302"/>
                <a:gd name="T13" fmla="*/ 40 h 269"/>
                <a:gd name="T14" fmla="*/ 92 w 302"/>
                <a:gd name="T15" fmla="*/ 40 h 269"/>
                <a:gd name="T16" fmla="*/ 269 w 302"/>
                <a:gd name="T17" fmla="*/ 6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269">
                  <a:moveTo>
                    <a:pt x="269" y="60"/>
                  </a:moveTo>
                  <a:lnTo>
                    <a:pt x="269" y="60"/>
                  </a:lnTo>
                  <a:cubicBezTo>
                    <a:pt x="301" y="112"/>
                    <a:pt x="274" y="187"/>
                    <a:pt x="209" y="228"/>
                  </a:cubicBezTo>
                  <a:lnTo>
                    <a:pt x="209" y="228"/>
                  </a:lnTo>
                  <a:cubicBezTo>
                    <a:pt x="143" y="268"/>
                    <a:pt x="64" y="259"/>
                    <a:pt x="32" y="208"/>
                  </a:cubicBezTo>
                  <a:lnTo>
                    <a:pt x="32" y="208"/>
                  </a:lnTo>
                  <a:cubicBezTo>
                    <a:pt x="0" y="156"/>
                    <a:pt x="27" y="81"/>
                    <a:pt x="92" y="40"/>
                  </a:cubicBezTo>
                  <a:lnTo>
                    <a:pt x="92" y="40"/>
                  </a:lnTo>
                  <a:cubicBezTo>
                    <a:pt x="157" y="0"/>
                    <a:pt x="236" y="9"/>
                    <a:pt x="269" y="60"/>
                  </a:cubicBezTo>
                </a:path>
              </a:pathLst>
            </a:custGeom>
            <a:solidFill>
              <a:srgbClr val="EA992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dirty="0">
                <a:solidFill>
                  <a:srgbClr val="747993"/>
                </a:solidFill>
                <a:latin typeface="Arial" panose="020B0604020202020204" pitchFamily="34" charset="0"/>
                <a:ea typeface="Verdana" panose="020B0604030504040204" pitchFamily="34" charset="0"/>
                <a:cs typeface="Arial" panose="020B0604020202020204" pitchFamily="34" charset="0"/>
              </a:endParaRPr>
            </a:p>
          </p:txBody>
        </p:sp>
        <p:sp>
          <p:nvSpPr>
            <p:cNvPr id="67" name="Freeform 141">
              <a:extLst>
                <a:ext uri="{FF2B5EF4-FFF2-40B4-BE49-F238E27FC236}">
                  <a16:creationId xmlns:a16="http://schemas.microsoft.com/office/drawing/2014/main" id="{06443B4C-1A65-B942-813F-21E4CB8663C4}"/>
                </a:ext>
              </a:extLst>
            </p:cNvPr>
            <p:cNvSpPr>
              <a:spLocks noChangeArrowheads="1"/>
            </p:cNvSpPr>
            <p:nvPr/>
          </p:nvSpPr>
          <p:spPr bwMode="auto">
            <a:xfrm>
              <a:off x="13161093" y="5221074"/>
              <a:ext cx="433949" cy="532827"/>
            </a:xfrm>
            <a:custGeom>
              <a:avLst/>
              <a:gdLst>
                <a:gd name="T0" fmla="*/ 333 w 350"/>
                <a:gd name="T1" fmla="*/ 149 h 426"/>
                <a:gd name="T2" fmla="*/ 333 w 350"/>
                <a:gd name="T3" fmla="*/ 149 h 426"/>
                <a:gd name="T4" fmla="*/ 307 w 350"/>
                <a:gd name="T5" fmla="*/ 252 h 426"/>
                <a:gd name="T6" fmla="*/ 307 w 350"/>
                <a:gd name="T7" fmla="*/ 252 h 426"/>
                <a:gd name="T8" fmla="*/ 192 w 350"/>
                <a:gd name="T9" fmla="*/ 425 h 426"/>
                <a:gd name="T10" fmla="*/ 192 w 350"/>
                <a:gd name="T11" fmla="*/ 425 h 426"/>
                <a:gd name="T12" fmla="*/ 0 w 350"/>
                <a:gd name="T13" fmla="*/ 191 h 426"/>
                <a:gd name="T14" fmla="*/ 0 w 350"/>
                <a:gd name="T15" fmla="*/ 191 h 426"/>
                <a:gd name="T16" fmla="*/ 144 w 350"/>
                <a:gd name="T17" fmla="*/ 0 h 426"/>
                <a:gd name="T18" fmla="*/ 144 w 350"/>
                <a:gd name="T19" fmla="*/ 0 h 426"/>
                <a:gd name="T20" fmla="*/ 333 w 350"/>
                <a:gd name="T21" fmla="*/ 149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0" h="426">
                  <a:moveTo>
                    <a:pt x="333" y="149"/>
                  </a:moveTo>
                  <a:lnTo>
                    <a:pt x="333" y="149"/>
                  </a:lnTo>
                  <a:cubicBezTo>
                    <a:pt x="327" y="189"/>
                    <a:pt x="316" y="224"/>
                    <a:pt x="307" y="252"/>
                  </a:cubicBezTo>
                  <a:lnTo>
                    <a:pt x="307" y="252"/>
                  </a:lnTo>
                  <a:cubicBezTo>
                    <a:pt x="275" y="358"/>
                    <a:pt x="218" y="425"/>
                    <a:pt x="192" y="425"/>
                  </a:cubicBezTo>
                  <a:lnTo>
                    <a:pt x="192" y="425"/>
                  </a:lnTo>
                  <a:cubicBezTo>
                    <a:pt x="160" y="425"/>
                    <a:pt x="0" y="397"/>
                    <a:pt x="0" y="191"/>
                  </a:cubicBezTo>
                  <a:lnTo>
                    <a:pt x="0" y="191"/>
                  </a:lnTo>
                  <a:cubicBezTo>
                    <a:pt x="0" y="47"/>
                    <a:pt x="39" y="0"/>
                    <a:pt x="144" y="0"/>
                  </a:cubicBezTo>
                  <a:lnTo>
                    <a:pt x="144" y="0"/>
                  </a:lnTo>
                  <a:cubicBezTo>
                    <a:pt x="249" y="0"/>
                    <a:pt x="349" y="46"/>
                    <a:pt x="333" y="149"/>
                  </a:cubicBezTo>
                </a:path>
              </a:pathLst>
            </a:custGeom>
            <a:solidFill>
              <a:srgbClr val="F3D8C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dirty="0">
                <a:solidFill>
                  <a:srgbClr val="747993"/>
                </a:solidFill>
                <a:latin typeface="Arial" panose="020B0604020202020204" pitchFamily="34" charset="0"/>
                <a:ea typeface="Verdana" panose="020B0604030504040204" pitchFamily="34" charset="0"/>
                <a:cs typeface="Arial" panose="020B0604020202020204" pitchFamily="34" charset="0"/>
              </a:endParaRPr>
            </a:p>
          </p:txBody>
        </p:sp>
        <p:sp>
          <p:nvSpPr>
            <p:cNvPr id="68" name="Freeform 142">
              <a:extLst>
                <a:ext uri="{FF2B5EF4-FFF2-40B4-BE49-F238E27FC236}">
                  <a16:creationId xmlns:a16="http://schemas.microsoft.com/office/drawing/2014/main" id="{4C0E1A5A-6653-EE41-A81C-B109725E27D2}"/>
                </a:ext>
              </a:extLst>
            </p:cNvPr>
            <p:cNvSpPr>
              <a:spLocks noChangeArrowheads="1"/>
            </p:cNvSpPr>
            <p:nvPr/>
          </p:nvSpPr>
          <p:spPr bwMode="auto">
            <a:xfrm>
              <a:off x="13001792" y="5045296"/>
              <a:ext cx="730577" cy="637193"/>
            </a:xfrm>
            <a:custGeom>
              <a:avLst/>
              <a:gdLst>
                <a:gd name="T0" fmla="*/ 153 w 585"/>
                <a:gd name="T1" fmla="*/ 492 h 511"/>
                <a:gd name="T2" fmla="*/ 153 w 585"/>
                <a:gd name="T3" fmla="*/ 492 h 511"/>
                <a:gd name="T4" fmla="*/ 203 w 585"/>
                <a:gd name="T5" fmla="*/ 384 h 511"/>
                <a:gd name="T6" fmla="*/ 203 w 585"/>
                <a:gd name="T7" fmla="*/ 384 h 511"/>
                <a:gd name="T8" fmla="*/ 165 w 585"/>
                <a:gd name="T9" fmla="*/ 327 h 511"/>
                <a:gd name="T10" fmla="*/ 165 w 585"/>
                <a:gd name="T11" fmla="*/ 327 h 511"/>
                <a:gd name="T12" fmla="*/ 225 w 585"/>
                <a:gd name="T13" fmla="*/ 349 h 511"/>
                <a:gd name="T14" fmla="*/ 225 w 585"/>
                <a:gd name="T15" fmla="*/ 349 h 511"/>
                <a:gd name="T16" fmla="*/ 421 w 585"/>
                <a:gd name="T17" fmla="*/ 251 h 511"/>
                <a:gd name="T18" fmla="*/ 421 w 585"/>
                <a:gd name="T19" fmla="*/ 251 h 511"/>
                <a:gd name="T20" fmla="*/ 436 w 585"/>
                <a:gd name="T21" fmla="*/ 394 h 511"/>
                <a:gd name="T22" fmla="*/ 436 w 585"/>
                <a:gd name="T23" fmla="*/ 394 h 511"/>
                <a:gd name="T24" fmla="*/ 472 w 585"/>
                <a:gd name="T25" fmla="*/ 142 h 511"/>
                <a:gd name="T26" fmla="*/ 472 w 585"/>
                <a:gd name="T27" fmla="*/ 142 h 511"/>
                <a:gd name="T28" fmla="*/ 122 w 585"/>
                <a:gd name="T29" fmla="*/ 96 h 511"/>
                <a:gd name="T30" fmla="*/ 122 w 585"/>
                <a:gd name="T31" fmla="*/ 96 h 511"/>
                <a:gd name="T32" fmla="*/ 96 w 585"/>
                <a:gd name="T33" fmla="*/ 405 h 511"/>
                <a:gd name="T34" fmla="*/ 96 w 585"/>
                <a:gd name="T35" fmla="*/ 405 h 511"/>
                <a:gd name="T36" fmla="*/ 153 w 585"/>
                <a:gd name="T37" fmla="*/ 492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85" h="511">
                  <a:moveTo>
                    <a:pt x="153" y="492"/>
                  </a:moveTo>
                  <a:lnTo>
                    <a:pt x="153" y="492"/>
                  </a:lnTo>
                  <a:cubicBezTo>
                    <a:pt x="172" y="484"/>
                    <a:pt x="205" y="463"/>
                    <a:pt x="203" y="384"/>
                  </a:cubicBezTo>
                  <a:lnTo>
                    <a:pt x="203" y="384"/>
                  </a:lnTo>
                  <a:cubicBezTo>
                    <a:pt x="203" y="384"/>
                    <a:pt x="140" y="387"/>
                    <a:pt x="165" y="327"/>
                  </a:cubicBezTo>
                  <a:lnTo>
                    <a:pt x="165" y="327"/>
                  </a:lnTo>
                  <a:cubicBezTo>
                    <a:pt x="190" y="268"/>
                    <a:pt x="227" y="324"/>
                    <a:pt x="225" y="349"/>
                  </a:cubicBezTo>
                  <a:lnTo>
                    <a:pt x="225" y="349"/>
                  </a:lnTo>
                  <a:cubicBezTo>
                    <a:pt x="223" y="374"/>
                    <a:pt x="353" y="383"/>
                    <a:pt x="421" y="251"/>
                  </a:cubicBezTo>
                  <a:lnTo>
                    <a:pt x="421" y="251"/>
                  </a:lnTo>
                  <a:cubicBezTo>
                    <a:pt x="421" y="251"/>
                    <a:pt x="434" y="328"/>
                    <a:pt x="436" y="394"/>
                  </a:cubicBezTo>
                  <a:lnTo>
                    <a:pt x="436" y="394"/>
                  </a:lnTo>
                  <a:cubicBezTo>
                    <a:pt x="436" y="394"/>
                    <a:pt x="584" y="233"/>
                    <a:pt x="472" y="142"/>
                  </a:cubicBezTo>
                  <a:lnTo>
                    <a:pt x="472" y="142"/>
                  </a:lnTo>
                  <a:cubicBezTo>
                    <a:pt x="360" y="52"/>
                    <a:pt x="245" y="0"/>
                    <a:pt x="122" y="96"/>
                  </a:cubicBezTo>
                  <a:lnTo>
                    <a:pt x="122" y="96"/>
                  </a:lnTo>
                  <a:cubicBezTo>
                    <a:pt x="0" y="192"/>
                    <a:pt x="49" y="326"/>
                    <a:pt x="96" y="405"/>
                  </a:cubicBezTo>
                  <a:lnTo>
                    <a:pt x="96" y="405"/>
                  </a:lnTo>
                  <a:cubicBezTo>
                    <a:pt x="96" y="405"/>
                    <a:pt x="118" y="510"/>
                    <a:pt x="153" y="492"/>
                  </a:cubicBezTo>
                </a:path>
              </a:pathLst>
            </a:custGeom>
            <a:solidFill>
              <a:srgbClr val="FCAE3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dirty="0">
                <a:solidFill>
                  <a:srgbClr val="747993"/>
                </a:solidFill>
                <a:latin typeface="Arial" panose="020B0604020202020204" pitchFamily="34" charset="0"/>
                <a:ea typeface="Verdana" panose="020B0604030504040204" pitchFamily="34" charset="0"/>
                <a:cs typeface="Arial" panose="020B0604020202020204" pitchFamily="34" charset="0"/>
              </a:endParaRPr>
            </a:p>
          </p:txBody>
        </p:sp>
        <p:sp>
          <p:nvSpPr>
            <p:cNvPr id="69" name="Freeform 143">
              <a:extLst>
                <a:ext uri="{FF2B5EF4-FFF2-40B4-BE49-F238E27FC236}">
                  <a16:creationId xmlns:a16="http://schemas.microsoft.com/office/drawing/2014/main" id="{9F1583F2-C9EF-3F4E-A6F7-5CE3AFCD34EF}"/>
                </a:ext>
              </a:extLst>
            </p:cNvPr>
            <p:cNvSpPr>
              <a:spLocks noChangeArrowheads="1"/>
            </p:cNvSpPr>
            <p:nvPr/>
          </p:nvSpPr>
          <p:spPr bwMode="auto">
            <a:xfrm>
              <a:off x="10139918" y="5918694"/>
              <a:ext cx="2230177" cy="670152"/>
            </a:xfrm>
            <a:custGeom>
              <a:avLst/>
              <a:gdLst>
                <a:gd name="T0" fmla="*/ 1790 w 1791"/>
                <a:gd name="T1" fmla="*/ 184 h 538"/>
                <a:gd name="T2" fmla="*/ 1790 w 1791"/>
                <a:gd name="T3" fmla="*/ 184 h 538"/>
                <a:gd name="T4" fmla="*/ 1146 w 1791"/>
                <a:gd name="T5" fmla="*/ 222 h 538"/>
                <a:gd name="T6" fmla="*/ 852 w 1791"/>
                <a:gd name="T7" fmla="*/ 352 h 538"/>
                <a:gd name="T8" fmla="*/ 74 w 1791"/>
                <a:gd name="T9" fmla="*/ 30 h 538"/>
                <a:gd name="T10" fmla="*/ 0 w 1791"/>
                <a:gd name="T11" fmla="*/ 182 h 538"/>
                <a:gd name="T12" fmla="*/ 796 w 1791"/>
                <a:gd name="T13" fmla="*/ 537 h 538"/>
                <a:gd name="T14" fmla="*/ 1790 w 1791"/>
                <a:gd name="T15" fmla="*/ 537 h 538"/>
                <a:gd name="T16" fmla="*/ 1790 w 1791"/>
                <a:gd name="T17" fmla="*/ 184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1" h="538">
                  <a:moveTo>
                    <a:pt x="1790" y="184"/>
                  </a:moveTo>
                  <a:lnTo>
                    <a:pt x="1790" y="184"/>
                  </a:lnTo>
                  <a:cubicBezTo>
                    <a:pt x="1790" y="184"/>
                    <a:pt x="1575" y="0"/>
                    <a:pt x="1146" y="222"/>
                  </a:cubicBezTo>
                  <a:lnTo>
                    <a:pt x="852" y="352"/>
                  </a:lnTo>
                  <a:lnTo>
                    <a:pt x="74" y="30"/>
                  </a:lnTo>
                  <a:lnTo>
                    <a:pt x="0" y="182"/>
                  </a:lnTo>
                  <a:lnTo>
                    <a:pt x="796" y="537"/>
                  </a:lnTo>
                  <a:lnTo>
                    <a:pt x="1790" y="537"/>
                  </a:lnTo>
                  <a:lnTo>
                    <a:pt x="1790" y="184"/>
                  </a:lnTo>
                </a:path>
              </a:pathLst>
            </a:custGeom>
            <a:solidFill>
              <a:srgbClr val="3A4B7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dirty="0">
                <a:solidFill>
                  <a:srgbClr val="747993"/>
                </a:solidFill>
                <a:latin typeface="Arial" panose="020B0604020202020204" pitchFamily="34" charset="0"/>
                <a:ea typeface="Verdana" panose="020B0604030504040204" pitchFamily="34" charset="0"/>
                <a:cs typeface="Arial" panose="020B0604020202020204" pitchFamily="34" charset="0"/>
              </a:endParaRPr>
            </a:p>
          </p:txBody>
        </p:sp>
        <p:sp>
          <p:nvSpPr>
            <p:cNvPr id="70" name="Freeform 69">
              <a:extLst>
                <a:ext uri="{FF2B5EF4-FFF2-40B4-BE49-F238E27FC236}">
                  <a16:creationId xmlns:a16="http://schemas.microsoft.com/office/drawing/2014/main" id="{8A981525-E78E-FF4D-A3AC-DC19193A64D7}"/>
                </a:ext>
              </a:extLst>
            </p:cNvPr>
            <p:cNvSpPr>
              <a:spLocks noChangeArrowheads="1"/>
            </p:cNvSpPr>
            <p:nvPr/>
          </p:nvSpPr>
          <p:spPr bwMode="auto">
            <a:xfrm>
              <a:off x="13419264" y="5957142"/>
              <a:ext cx="1295112" cy="630452"/>
            </a:xfrm>
            <a:custGeom>
              <a:avLst/>
              <a:gdLst>
                <a:gd name="connsiteX0" fmla="*/ 610814 w 1295112"/>
                <a:gd name="connsiteY0" fmla="*/ 0 h 630452"/>
                <a:gd name="connsiteX1" fmla="*/ 1295112 w 1295112"/>
                <a:gd name="connsiteY1" fmla="*/ 0 h 630452"/>
                <a:gd name="connsiteX2" fmla="*/ 1035851 w 1295112"/>
                <a:gd name="connsiteY2" fmla="*/ 630452 h 630452"/>
                <a:gd name="connsiteX3" fmla="*/ 351554 w 1295112"/>
                <a:gd name="connsiteY3" fmla="*/ 630452 h 630452"/>
                <a:gd name="connsiteX4" fmla="*/ 351564 w 1295112"/>
                <a:gd name="connsiteY4" fmla="*/ 630427 h 630452"/>
                <a:gd name="connsiteX5" fmla="*/ 0 w 1295112"/>
                <a:gd name="connsiteY5" fmla="*/ 630427 h 630452"/>
                <a:gd name="connsiteX6" fmla="*/ 35015 w 1295112"/>
                <a:gd name="connsiteY6" fmla="*/ 543812 h 630452"/>
                <a:gd name="connsiteX7" fmla="*/ 387183 w 1295112"/>
                <a:gd name="connsiteY7" fmla="*/ 543812 h 630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5112" h="630452">
                  <a:moveTo>
                    <a:pt x="610814" y="0"/>
                  </a:moveTo>
                  <a:lnTo>
                    <a:pt x="1295112" y="0"/>
                  </a:lnTo>
                  <a:lnTo>
                    <a:pt x="1035851" y="630452"/>
                  </a:lnTo>
                  <a:lnTo>
                    <a:pt x="351554" y="630452"/>
                  </a:lnTo>
                  <a:lnTo>
                    <a:pt x="351564" y="630427"/>
                  </a:lnTo>
                  <a:lnTo>
                    <a:pt x="0" y="630427"/>
                  </a:lnTo>
                  <a:lnTo>
                    <a:pt x="35015" y="543812"/>
                  </a:lnTo>
                  <a:lnTo>
                    <a:pt x="387183" y="543812"/>
                  </a:lnTo>
                  <a:close/>
                </a:path>
              </a:pathLst>
            </a:custGeom>
            <a:solidFill>
              <a:srgbClr val="98C4D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defTabSz="914217"/>
              <a:endParaRPr lang="en-US" dirty="0">
                <a:solidFill>
                  <a:srgbClr val="747993"/>
                </a:solidFill>
                <a:latin typeface="Arial" panose="020B0604020202020204" pitchFamily="34" charset="0"/>
                <a:ea typeface="Verdana" panose="020B0604030504040204" pitchFamily="34" charset="0"/>
                <a:cs typeface="Arial" panose="020B0604020202020204" pitchFamily="34" charset="0"/>
              </a:endParaRPr>
            </a:p>
          </p:txBody>
        </p:sp>
        <p:sp>
          <p:nvSpPr>
            <p:cNvPr id="71" name="Freeform 145">
              <a:extLst>
                <a:ext uri="{FF2B5EF4-FFF2-40B4-BE49-F238E27FC236}">
                  <a16:creationId xmlns:a16="http://schemas.microsoft.com/office/drawing/2014/main" id="{40931526-DFAD-F641-9AFD-3EFA56932FB2}"/>
                </a:ext>
              </a:extLst>
            </p:cNvPr>
            <p:cNvSpPr>
              <a:spLocks noChangeArrowheads="1"/>
            </p:cNvSpPr>
            <p:nvPr/>
          </p:nvSpPr>
          <p:spPr bwMode="auto">
            <a:xfrm>
              <a:off x="12897427" y="5891226"/>
              <a:ext cx="241693" cy="422966"/>
            </a:xfrm>
            <a:custGeom>
              <a:avLst/>
              <a:gdLst>
                <a:gd name="T0" fmla="*/ 0 w 194"/>
                <a:gd name="T1" fmla="*/ 96 h 338"/>
                <a:gd name="T2" fmla="*/ 20 w 194"/>
                <a:gd name="T3" fmla="*/ 337 h 338"/>
                <a:gd name="T4" fmla="*/ 193 w 194"/>
                <a:gd name="T5" fmla="*/ 322 h 338"/>
                <a:gd name="T6" fmla="*/ 185 w 194"/>
                <a:gd name="T7" fmla="*/ 71 h 338"/>
                <a:gd name="T8" fmla="*/ 185 w 194"/>
                <a:gd name="T9" fmla="*/ 71 h 338"/>
                <a:gd name="T10" fmla="*/ 139 w 194"/>
                <a:gd name="T11" fmla="*/ 12 h 338"/>
                <a:gd name="T12" fmla="*/ 139 w 194"/>
                <a:gd name="T13" fmla="*/ 12 h 338"/>
                <a:gd name="T14" fmla="*/ 0 w 194"/>
                <a:gd name="T15" fmla="*/ 96 h 3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338">
                  <a:moveTo>
                    <a:pt x="0" y="96"/>
                  </a:moveTo>
                  <a:lnTo>
                    <a:pt x="20" y="337"/>
                  </a:lnTo>
                  <a:lnTo>
                    <a:pt x="193" y="322"/>
                  </a:lnTo>
                  <a:lnTo>
                    <a:pt x="185" y="71"/>
                  </a:lnTo>
                  <a:lnTo>
                    <a:pt x="185" y="71"/>
                  </a:lnTo>
                  <a:cubicBezTo>
                    <a:pt x="185" y="43"/>
                    <a:pt x="166" y="19"/>
                    <a:pt x="139" y="12"/>
                  </a:cubicBezTo>
                  <a:lnTo>
                    <a:pt x="139" y="12"/>
                  </a:lnTo>
                  <a:cubicBezTo>
                    <a:pt x="96" y="0"/>
                    <a:pt x="32" y="2"/>
                    <a:pt x="0" y="96"/>
                  </a:cubicBezTo>
                </a:path>
              </a:pathLst>
            </a:custGeom>
            <a:solidFill>
              <a:srgbClr val="3A4B7C">
                <a:alpha val="50000"/>
              </a:srgbClr>
            </a:solidFill>
            <a:ln>
              <a:noFill/>
            </a:ln>
            <a:effectLst/>
          </p:spPr>
          <p:txBody>
            <a:bodyPr wrap="none" anchor="ctr"/>
            <a:lstStyle/>
            <a:p>
              <a:pPr defTabSz="914217"/>
              <a:endParaRPr lang="en-US" dirty="0">
                <a:solidFill>
                  <a:srgbClr val="747993"/>
                </a:solidFill>
                <a:latin typeface="Arial" panose="020B0604020202020204" pitchFamily="34" charset="0"/>
                <a:ea typeface="Verdana" panose="020B0604030504040204" pitchFamily="34" charset="0"/>
                <a:cs typeface="Arial" panose="020B0604020202020204" pitchFamily="34" charset="0"/>
              </a:endParaRPr>
            </a:p>
          </p:txBody>
        </p:sp>
        <p:sp>
          <p:nvSpPr>
            <p:cNvPr id="72" name="Freeform 146">
              <a:extLst>
                <a:ext uri="{FF2B5EF4-FFF2-40B4-BE49-F238E27FC236}">
                  <a16:creationId xmlns:a16="http://schemas.microsoft.com/office/drawing/2014/main" id="{D2E30127-BEF6-9B4F-AD77-0409700F2344}"/>
                </a:ext>
              </a:extLst>
            </p:cNvPr>
            <p:cNvSpPr>
              <a:spLocks noChangeArrowheads="1"/>
            </p:cNvSpPr>
            <p:nvPr/>
          </p:nvSpPr>
          <p:spPr bwMode="auto">
            <a:xfrm>
              <a:off x="12913903" y="6204331"/>
              <a:ext cx="922832" cy="395500"/>
            </a:xfrm>
            <a:custGeom>
              <a:avLst/>
              <a:gdLst>
                <a:gd name="T0" fmla="*/ 0 w 743"/>
                <a:gd name="T1" fmla="*/ 10 h 316"/>
                <a:gd name="T2" fmla="*/ 0 w 743"/>
                <a:gd name="T3" fmla="*/ 10 h 316"/>
                <a:gd name="T4" fmla="*/ 90 w 743"/>
                <a:gd name="T5" fmla="*/ 305 h 316"/>
                <a:gd name="T6" fmla="*/ 90 w 743"/>
                <a:gd name="T7" fmla="*/ 305 h 316"/>
                <a:gd name="T8" fmla="*/ 484 w 743"/>
                <a:gd name="T9" fmla="*/ 186 h 316"/>
                <a:gd name="T10" fmla="*/ 484 w 743"/>
                <a:gd name="T11" fmla="*/ 186 h 316"/>
                <a:gd name="T12" fmla="*/ 598 w 743"/>
                <a:gd name="T13" fmla="*/ 197 h 316"/>
                <a:gd name="T14" fmla="*/ 660 w 743"/>
                <a:gd name="T15" fmla="*/ 220 h 316"/>
                <a:gd name="T16" fmla="*/ 742 w 743"/>
                <a:gd name="T17" fmla="*/ 220 h 316"/>
                <a:gd name="T18" fmla="*/ 590 w 743"/>
                <a:gd name="T19" fmla="*/ 119 h 316"/>
                <a:gd name="T20" fmla="*/ 482 w 743"/>
                <a:gd name="T21" fmla="*/ 139 h 316"/>
                <a:gd name="T22" fmla="*/ 147 w 743"/>
                <a:gd name="T23" fmla="*/ 161 h 316"/>
                <a:gd name="T24" fmla="*/ 127 w 743"/>
                <a:gd name="T25" fmla="*/ 0 h 316"/>
                <a:gd name="T26" fmla="*/ 0 w 743"/>
                <a:gd name="T27" fmla="*/ 1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316">
                  <a:moveTo>
                    <a:pt x="0" y="10"/>
                  </a:moveTo>
                  <a:lnTo>
                    <a:pt x="0" y="10"/>
                  </a:lnTo>
                  <a:cubicBezTo>
                    <a:pt x="0" y="10"/>
                    <a:pt x="18" y="315"/>
                    <a:pt x="90" y="305"/>
                  </a:cubicBezTo>
                  <a:lnTo>
                    <a:pt x="90" y="305"/>
                  </a:lnTo>
                  <a:cubicBezTo>
                    <a:pt x="163" y="295"/>
                    <a:pt x="484" y="186"/>
                    <a:pt x="484" y="186"/>
                  </a:cubicBezTo>
                  <a:lnTo>
                    <a:pt x="484" y="186"/>
                  </a:lnTo>
                  <a:cubicBezTo>
                    <a:pt x="484" y="186"/>
                    <a:pt x="541" y="220"/>
                    <a:pt x="598" y="197"/>
                  </a:cubicBezTo>
                  <a:lnTo>
                    <a:pt x="660" y="220"/>
                  </a:lnTo>
                  <a:lnTo>
                    <a:pt x="742" y="220"/>
                  </a:lnTo>
                  <a:lnTo>
                    <a:pt x="590" y="119"/>
                  </a:lnTo>
                  <a:lnTo>
                    <a:pt x="482" y="139"/>
                  </a:lnTo>
                  <a:lnTo>
                    <a:pt x="147" y="161"/>
                  </a:lnTo>
                  <a:lnTo>
                    <a:pt x="127" y="0"/>
                  </a:lnTo>
                  <a:lnTo>
                    <a:pt x="0" y="10"/>
                  </a:lnTo>
                </a:path>
              </a:pathLst>
            </a:custGeom>
            <a:solidFill>
              <a:srgbClr val="F3D8C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dirty="0">
                <a:solidFill>
                  <a:srgbClr val="747993"/>
                </a:solidFill>
                <a:latin typeface="Arial" panose="020B0604020202020204" pitchFamily="34" charset="0"/>
                <a:ea typeface="Verdana" panose="020B0604030504040204" pitchFamily="34" charset="0"/>
                <a:cs typeface="Arial" panose="020B0604020202020204" pitchFamily="34" charset="0"/>
              </a:endParaRPr>
            </a:p>
          </p:txBody>
        </p:sp>
        <p:sp>
          <p:nvSpPr>
            <p:cNvPr id="73" name="Freeform 147">
              <a:extLst>
                <a:ext uri="{FF2B5EF4-FFF2-40B4-BE49-F238E27FC236}">
                  <a16:creationId xmlns:a16="http://schemas.microsoft.com/office/drawing/2014/main" id="{B2C98AA5-1E34-D345-AFC7-B62956D2FDE4}"/>
                </a:ext>
              </a:extLst>
            </p:cNvPr>
            <p:cNvSpPr>
              <a:spLocks noChangeArrowheads="1"/>
            </p:cNvSpPr>
            <p:nvPr/>
          </p:nvSpPr>
          <p:spPr bwMode="auto">
            <a:xfrm>
              <a:off x="12869959" y="5792350"/>
              <a:ext cx="241693" cy="488883"/>
            </a:xfrm>
            <a:custGeom>
              <a:avLst/>
              <a:gdLst>
                <a:gd name="T0" fmla="*/ 0 w 194"/>
                <a:gd name="T1" fmla="*/ 151 h 393"/>
                <a:gd name="T2" fmla="*/ 19 w 194"/>
                <a:gd name="T3" fmla="*/ 392 h 393"/>
                <a:gd name="T4" fmla="*/ 193 w 194"/>
                <a:gd name="T5" fmla="*/ 377 h 393"/>
                <a:gd name="T6" fmla="*/ 184 w 194"/>
                <a:gd name="T7" fmla="*/ 85 h 393"/>
                <a:gd name="T8" fmla="*/ 184 w 194"/>
                <a:gd name="T9" fmla="*/ 85 h 393"/>
                <a:gd name="T10" fmla="*/ 0 w 194"/>
                <a:gd name="T11" fmla="*/ 151 h 393"/>
              </a:gdLst>
              <a:ahLst/>
              <a:cxnLst>
                <a:cxn ang="0">
                  <a:pos x="T0" y="T1"/>
                </a:cxn>
                <a:cxn ang="0">
                  <a:pos x="T2" y="T3"/>
                </a:cxn>
                <a:cxn ang="0">
                  <a:pos x="T4" y="T5"/>
                </a:cxn>
                <a:cxn ang="0">
                  <a:pos x="T6" y="T7"/>
                </a:cxn>
                <a:cxn ang="0">
                  <a:pos x="T8" y="T9"/>
                </a:cxn>
                <a:cxn ang="0">
                  <a:pos x="T10" y="T11"/>
                </a:cxn>
              </a:cxnLst>
              <a:rect l="0" t="0" r="r" b="b"/>
              <a:pathLst>
                <a:path w="194" h="393">
                  <a:moveTo>
                    <a:pt x="0" y="151"/>
                  </a:moveTo>
                  <a:lnTo>
                    <a:pt x="19" y="392"/>
                  </a:lnTo>
                  <a:lnTo>
                    <a:pt x="193" y="377"/>
                  </a:lnTo>
                  <a:lnTo>
                    <a:pt x="184" y="85"/>
                  </a:lnTo>
                  <a:lnTo>
                    <a:pt x="184" y="85"/>
                  </a:lnTo>
                  <a:cubicBezTo>
                    <a:pt x="184" y="85"/>
                    <a:pt x="50" y="0"/>
                    <a:pt x="0" y="151"/>
                  </a:cubicBezTo>
                </a:path>
              </a:pathLst>
            </a:custGeom>
            <a:solidFill>
              <a:srgbClr val="6F8BD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dirty="0">
                <a:solidFill>
                  <a:srgbClr val="747993"/>
                </a:solidFill>
                <a:latin typeface="Arial" panose="020B0604020202020204" pitchFamily="34" charset="0"/>
                <a:ea typeface="Verdana" panose="020B0604030504040204" pitchFamily="34" charset="0"/>
                <a:cs typeface="Arial" panose="020B0604020202020204" pitchFamily="34" charset="0"/>
              </a:endParaRPr>
            </a:p>
          </p:txBody>
        </p:sp>
        <p:sp>
          <p:nvSpPr>
            <p:cNvPr id="74" name="Freeform 149">
              <a:extLst>
                <a:ext uri="{FF2B5EF4-FFF2-40B4-BE49-F238E27FC236}">
                  <a16:creationId xmlns:a16="http://schemas.microsoft.com/office/drawing/2014/main" id="{87D12274-2D95-8847-8AC2-5ED0480DE32D}"/>
                </a:ext>
              </a:extLst>
            </p:cNvPr>
            <p:cNvSpPr>
              <a:spLocks noChangeArrowheads="1"/>
            </p:cNvSpPr>
            <p:nvPr/>
          </p:nvSpPr>
          <p:spPr bwMode="auto">
            <a:xfrm>
              <a:off x="14166317" y="6193344"/>
              <a:ext cx="159301" cy="126338"/>
            </a:xfrm>
            <a:custGeom>
              <a:avLst/>
              <a:gdLst>
                <a:gd name="T0" fmla="*/ 114 w 127"/>
                <a:gd name="T1" fmla="*/ 51 h 103"/>
                <a:gd name="T2" fmla="*/ 114 w 127"/>
                <a:gd name="T3" fmla="*/ 51 h 103"/>
                <a:gd name="T4" fmla="*/ 42 w 127"/>
                <a:gd name="T5" fmla="*/ 102 h 103"/>
                <a:gd name="T6" fmla="*/ 42 w 127"/>
                <a:gd name="T7" fmla="*/ 102 h 103"/>
                <a:gd name="T8" fmla="*/ 12 w 127"/>
                <a:gd name="T9" fmla="*/ 51 h 103"/>
                <a:gd name="T10" fmla="*/ 12 w 127"/>
                <a:gd name="T11" fmla="*/ 51 h 103"/>
                <a:gd name="T12" fmla="*/ 84 w 127"/>
                <a:gd name="T13" fmla="*/ 0 h 103"/>
                <a:gd name="T14" fmla="*/ 84 w 127"/>
                <a:gd name="T15" fmla="*/ 0 h 103"/>
                <a:gd name="T16" fmla="*/ 114 w 127"/>
                <a:gd name="T17" fmla="*/ 5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 h="103">
                  <a:moveTo>
                    <a:pt x="114" y="51"/>
                  </a:moveTo>
                  <a:lnTo>
                    <a:pt x="114" y="51"/>
                  </a:lnTo>
                  <a:cubicBezTo>
                    <a:pt x="103" y="79"/>
                    <a:pt x="70" y="102"/>
                    <a:pt x="42" y="102"/>
                  </a:cubicBezTo>
                  <a:lnTo>
                    <a:pt x="42" y="102"/>
                  </a:lnTo>
                  <a:cubicBezTo>
                    <a:pt x="13" y="102"/>
                    <a:pt x="0" y="79"/>
                    <a:pt x="12" y="51"/>
                  </a:cubicBezTo>
                  <a:lnTo>
                    <a:pt x="12" y="51"/>
                  </a:lnTo>
                  <a:cubicBezTo>
                    <a:pt x="23" y="22"/>
                    <a:pt x="56" y="0"/>
                    <a:pt x="84" y="0"/>
                  </a:cubicBezTo>
                  <a:lnTo>
                    <a:pt x="84" y="0"/>
                  </a:lnTo>
                  <a:cubicBezTo>
                    <a:pt x="112" y="0"/>
                    <a:pt x="126" y="22"/>
                    <a:pt x="114" y="51"/>
                  </a:cubicBezTo>
                </a:path>
              </a:pathLst>
            </a:custGeom>
            <a:solidFill>
              <a:srgbClr val="E8F1F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dirty="0">
                <a:solidFill>
                  <a:srgbClr val="747993"/>
                </a:solidFill>
                <a:latin typeface="Arial" panose="020B0604020202020204" pitchFamily="34" charset="0"/>
                <a:ea typeface="Verdana" panose="020B0604030504040204" pitchFamily="34" charset="0"/>
                <a:cs typeface="Arial" panose="020B0604020202020204" pitchFamily="34" charset="0"/>
              </a:endParaRPr>
            </a:p>
          </p:txBody>
        </p:sp>
        <p:sp>
          <p:nvSpPr>
            <p:cNvPr id="75" name="Freeform 150">
              <a:extLst>
                <a:ext uri="{FF2B5EF4-FFF2-40B4-BE49-F238E27FC236}">
                  <a16:creationId xmlns:a16="http://schemas.microsoft.com/office/drawing/2014/main" id="{A44B1738-F210-2444-8B8B-923D1EE77DCA}"/>
                </a:ext>
              </a:extLst>
            </p:cNvPr>
            <p:cNvSpPr>
              <a:spLocks noChangeArrowheads="1"/>
            </p:cNvSpPr>
            <p:nvPr/>
          </p:nvSpPr>
          <p:spPr bwMode="auto">
            <a:xfrm>
              <a:off x="11677970" y="4880505"/>
              <a:ext cx="373528" cy="247190"/>
            </a:xfrm>
            <a:custGeom>
              <a:avLst/>
              <a:gdLst>
                <a:gd name="T0" fmla="*/ 298 w 299"/>
                <a:gd name="T1" fmla="*/ 199 h 200"/>
                <a:gd name="T2" fmla="*/ 0 w 299"/>
                <a:gd name="T3" fmla="*/ 199 h 200"/>
                <a:gd name="T4" fmla="*/ 0 w 299"/>
                <a:gd name="T5" fmla="*/ 0 h 200"/>
                <a:gd name="T6" fmla="*/ 298 w 299"/>
                <a:gd name="T7" fmla="*/ 0 h 200"/>
                <a:gd name="T8" fmla="*/ 298 w 299"/>
                <a:gd name="T9" fmla="*/ 199 h 200"/>
              </a:gdLst>
              <a:ahLst/>
              <a:cxnLst>
                <a:cxn ang="0">
                  <a:pos x="T0" y="T1"/>
                </a:cxn>
                <a:cxn ang="0">
                  <a:pos x="T2" y="T3"/>
                </a:cxn>
                <a:cxn ang="0">
                  <a:pos x="T4" y="T5"/>
                </a:cxn>
                <a:cxn ang="0">
                  <a:pos x="T6" y="T7"/>
                </a:cxn>
                <a:cxn ang="0">
                  <a:pos x="T8" y="T9"/>
                </a:cxn>
              </a:cxnLst>
              <a:rect l="0" t="0" r="r" b="b"/>
              <a:pathLst>
                <a:path w="299" h="200">
                  <a:moveTo>
                    <a:pt x="298" y="199"/>
                  </a:moveTo>
                  <a:lnTo>
                    <a:pt x="0" y="199"/>
                  </a:lnTo>
                  <a:lnTo>
                    <a:pt x="0" y="0"/>
                  </a:lnTo>
                  <a:lnTo>
                    <a:pt x="298" y="0"/>
                  </a:lnTo>
                  <a:lnTo>
                    <a:pt x="298" y="199"/>
                  </a:lnTo>
                </a:path>
              </a:pathLst>
            </a:custGeom>
            <a:solidFill>
              <a:srgbClr val="6F8BD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dirty="0">
                <a:solidFill>
                  <a:srgbClr val="747993"/>
                </a:solidFill>
                <a:latin typeface="Arial" panose="020B0604020202020204" pitchFamily="34" charset="0"/>
                <a:ea typeface="Verdana" panose="020B0604030504040204" pitchFamily="34" charset="0"/>
                <a:cs typeface="Arial" panose="020B0604020202020204" pitchFamily="34" charset="0"/>
              </a:endParaRPr>
            </a:p>
          </p:txBody>
        </p:sp>
        <p:sp>
          <p:nvSpPr>
            <p:cNvPr id="76" name="Freeform 151">
              <a:extLst>
                <a:ext uri="{FF2B5EF4-FFF2-40B4-BE49-F238E27FC236}">
                  <a16:creationId xmlns:a16="http://schemas.microsoft.com/office/drawing/2014/main" id="{8E738284-230A-1342-ADB1-E4E1D196E7B3}"/>
                </a:ext>
              </a:extLst>
            </p:cNvPr>
            <p:cNvSpPr>
              <a:spLocks noChangeArrowheads="1"/>
            </p:cNvSpPr>
            <p:nvPr/>
          </p:nvSpPr>
          <p:spPr bwMode="auto">
            <a:xfrm>
              <a:off x="11430784" y="3699502"/>
              <a:ext cx="867902" cy="1181003"/>
            </a:xfrm>
            <a:custGeom>
              <a:avLst/>
              <a:gdLst>
                <a:gd name="T0" fmla="*/ 696 w 697"/>
                <a:gd name="T1" fmla="*/ 349 h 949"/>
                <a:gd name="T2" fmla="*/ 696 w 697"/>
                <a:gd name="T3" fmla="*/ 349 h 949"/>
                <a:gd name="T4" fmla="*/ 466 w 697"/>
                <a:gd name="T5" fmla="*/ 948 h 949"/>
                <a:gd name="T6" fmla="*/ 232 w 697"/>
                <a:gd name="T7" fmla="*/ 948 h 949"/>
                <a:gd name="T8" fmla="*/ 232 w 697"/>
                <a:gd name="T9" fmla="*/ 948 h 949"/>
                <a:gd name="T10" fmla="*/ 0 w 697"/>
                <a:gd name="T11" fmla="*/ 349 h 949"/>
                <a:gd name="T12" fmla="*/ 0 w 697"/>
                <a:gd name="T13" fmla="*/ 349 h 949"/>
                <a:gd name="T14" fmla="*/ 349 w 697"/>
                <a:gd name="T15" fmla="*/ 0 h 949"/>
                <a:gd name="T16" fmla="*/ 349 w 697"/>
                <a:gd name="T17" fmla="*/ 0 h 949"/>
                <a:gd name="T18" fmla="*/ 696 w 697"/>
                <a:gd name="T19" fmla="*/ 349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7" h="949">
                  <a:moveTo>
                    <a:pt x="696" y="349"/>
                  </a:moveTo>
                  <a:lnTo>
                    <a:pt x="696" y="349"/>
                  </a:lnTo>
                  <a:cubicBezTo>
                    <a:pt x="696" y="486"/>
                    <a:pt x="466" y="948"/>
                    <a:pt x="466" y="948"/>
                  </a:cubicBezTo>
                  <a:lnTo>
                    <a:pt x="232" y="948"/>
                  </a:lnTo>
                  <a:lnTo>
                    <a:pt x="232" y="948"/>
                  </a:lnTo>
                  <a:cubicBezTo>
                    <a:pt x="232" y="948"/>
                    <a:pt x="0" y="540"/>
                    <a:pt x="0" y="349"/>
                  </a:cubicBezTo>
                  <a:lnTo>
                    <a:pt x="0" y="349"/>
                  </a:lnTo>
                  <a:cubicBezTo>
                    <a:pt x="0" y="156"/>
                    <a:pt x="156" y="0"/>
                    <a:pt x="349" y="0"/>
                  </a:cubicBezTo>
                  <a:lnTo>
                    <a:pt x="349" y="0"/>
                  </a:lnTo>
                  <a:cubicBezTo>
                    <a:pt x="542" y="0"/>
                    <a:pt x="696" y="156"/>
                    <a:pt x="696" y="349"/>
                  </a:cubicBezTo>
                </a:path>
              </a:pathLst>
            </a:custGeom>
            <a:solidFill>
              <a:srgbClr val="FCAE3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dirty="0">
                <a:solidFill>
                  <a:srgbClr val="747993"/>
                </a:solidFill>
                <a:latin typeface="Arial" panose="020B0604020202020204" pitchFamily="34" charset="0"/>
                <a:ea typeface="Verdana" panose="020B0604030504040204" pitchFamily="34" charset="0"/>
                <a:cs typeface="Arial" panose="020B0604020202020204" pitchFamily="34" charset="0"/>
              </a:endParaRPr>
            </a:p>
          </p:txBody>
        </p:sp>
        <p:sp>
          <p:nvSpPr>
            <p:cNvPr id="77" name="Freeform 76">
              <a:extLst>
                <a:ext uri="{FF2B5EF4-FFF2-40B4-BE49-F238E27FC236}">
                  <a16:creationId xmlns:a16="http://schemas.microsoft.com/office/drawing/2014/main" id="{BFB46746-AD95-B64C-AAC1-7CB7A87D52E7}"/>
                </a:ext>
              </a:extLst>
            </p:cNvPr>
            <p:cNvSpPr>
              <a:spLocks noChangeArrowheads="1"/>
            </p:cNvSpPr>
            <p:nvPr/>
          </p:nvSpPr>
          <p:spPr bwMode="auto">
            <a:xfrm>
              <a:off x="11623041" y="4880504"/>
              <a:ext cx="487635" cy="245944"/>
            </a:xfrm>
            <a:custGeom>
              <a:avLst/>
              <a:gdLst>
                <a:gd name="connsiteX0" fmla="*/ 46027 w 487635"/>
                <a:gd name="connsiteY0" fmla="*/ 153806 h 245944"/>
                <a:gd name="connsiteX1" fmla="*/ 440364 w 487635"/>
                <a:gd name="connsiteY1" fmla="*/ 153806 h 245944"/>
                <a:gd name="connsiteX2" fmla="*/ 487635 w 487635"/>
                <a:gd name="connsiteY2" fmla="*/ 199875 h 245944"/>
                <a:gd name="connsiteX3" fmla="*/ 440364 w 487635"/>
                <a:gd name="connsiteY3" fmla="*/ 245944 h 245944"/>
                <a:gd name="connsiteX4" fmla="*/ 46027 w 487635"/>
                <a:gd name="connsiteY4" fmla="*/ 245944 h 245944"/>
                <a:gd name="connsiteX5" fmla="*/ 0 w 487635"/>
                <a:gd name="connsiteY5" fmla="*/ 199875 h 245944"/>
                <a:gd name="connsiteX6" fmla="*/ 46027 w 487635"/>
                <a:gd name="connsiteY6" fmla="*/ 153806 h 245944"/>
                <a:gd name="connsiteX7" fmla="*/ 46027 w 487635"/>
                <a:gd name="connsiteY7" fmla="*/ 0 h 245944"/>
                <a:gd name="connsiteX8" fmla="*/ 440364 w 487635"/>
                <a:gd name="connsiteY8" fmla="*/ 0 h 245944"/>
                <a:gd name="connsiteX9" fmla="*/ 487635 w 487635"/>
                <a:gd name="connsiteY9" fmla="*/ 46069 h 245944"/>
                <a:gd name="connsiteX10" fmla="*/ 440364 w 487635"/>
                <a:gd name="connsiteY10" fmla="*/ 92138 h 245944"/>
                <a:gd name="connsiteX11" fmla="*/ 46027 w 487635"/>
                <a:gd name="connsiteY11" fmla="*/ 92138 h 245944"/>
                <a:gd name="connsiteX12" fmla="*/ 0 w 487635"/>
                <a:gd name="connsiteY12" fmla="*/ 46069 h 245944"/>
                <a:gd name="connsiteX13" fmla="*/ 46027 w 487635"/>
                <a:gd name="connsiteY13" fmla="*/ 0 h 24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7635" h="245944">
                  <a:moveTo>
                    <a:pt x="46027" y="153806"/>
                  </a:moveTo>
                  <a:lnTo>
                    <a:pt x="440364" y="153806"/>
                  </a:lnTo>
                  <a:cubicBezTo>
                    <a:pt x="465244" y="153806"/>
                    <a:pt x="487635" y="173728"/>
                    <a:pt x="487635" y="199875"/>
                  </a:cubicBezTo>
                  <a:cubicBezTo>
                    <a:pt x="487635" y="224777"/>
                    <a:pt x="465244" y="245944"/>
                    <a:pt x="440364" y="245944"/>
                  </a:cubicBezTo>
                  <a:lnTo>
                    <a:pt x="46027" y="245944"/>
                  </a:lnTo>
                  <a:cubicBezTo>
                    <a:pt x="21147" y="245944"/>
                    <a:pt x="0" y="224777"/>
                    <a:pt x="0" y="199875"/>
                  </a:cubicBezTo>
                  <a:cubicBezTo>
                    <a:pt x="0" y="173728"/>
                    <a:pt x="21147" y="153806"/>
                    <a:pt x="46027" y="153806"/>
                  </a:cubicBezTo>
                  <a:close/>
                  <a:moveTo>
                    <a:pt x="46027" y="0"/>
                  </a:moveTo>
                  <a:lnTo>
                    <a:pt x="440364" y="0"/>
                  </a:lnTo>
                  <a:cubicBezTo>
                    <a:pt x="465244" y="0"/>
                    <a:pt x="487635" y="19922"/>
                    <a:pt x="487635" y="46069"/>
                  </a:cubicBezTo>
                  <a:cubicBezTo>
                    <a:pt x="487635" y="72216"/>
                    <a:pt x="465244" y="92138"/>
                    <a:pt x="440364" y="92138"/>
                  </a:cubicBezTo>
                  <a:lnTo>
                    <a:pt x="46027" y="92138"/>
                  </a:lnTo>
                  <a:cubicBezTo>
                    <a:pt x="21147" y="92138"/>
                    <a:pt x="0" y="72216"/>
                    <a:pt x="0" y="46069"/>
                  </a:cubicBezTo>
                  <a:cubicBezTo>
                    <a:pt x="0" y="19922"/>
                    <a:pt x="21147" y="0"/>
                    <a:pt x="46027" y="0"/>
                  </a:cubicBezTo>
                  <a:close/>
                </a:path>
              </a:pathLst>
            </a:custGeom>
            <a:solidFill>
              <a:srgbClr val="ABB9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defTabSz="914217"/>
              <a:endParaRPr lang="en-US" dirty="0">
                <a:solidFill>
                  <a:srgbClr val="747993"/>
                </a:solidFill>
                <a:latin typeface="Arial" panose="020B0604020202020204" pitchFamily="34" charset="0"/>
                <a:ea typeface="Verdana" panose="020B0604030504040204" pitchFamily="34" charset="0"/>
                <a:cs typeface="Arial" panose="020B0604020202020204" pitchFamily="34" charset="0"/>
              </a:endParaRPr>
            </a:p>
          </p:txBody>
        </p:sp>
        <p:sp>
          <p:nvSpPr>
            <p:cNvPr id="78" name="Freeform 154">
              <a:extLst>
                <a:ext uri="{FF2B5EF4-FFF2-40B4-BE49-F238E27FC236}">
                  <a16:creationId xmlns:a16="http://schemas.microsoft.com/office/drawing/2014/main" id="{F79F2173-A94C-4E47-BBB0-D4871FC7764B}"/>
                </a:ext>
              </a:extLst>
            </p:cNvPr>
            <p:cNvSpPr>
              <a:spLocks noChangeArrowheads="1"/>
            </p:cNvSpPr>
            <p:nvPr/>
          </p:nvSpPr>
          <p:spPr bwMode="auto">
            <a:xfrm>
              <a:off x="11677970" y="5127694"/>
              <a:ext cx="373528" cy="142819"/>
            </a:xfrm>
            <a:custGeom>
              <a:avLst/>
              <a:gdLst>
                <a:gd name="T0" fmla="*/ 301 w 302"/>
                <a:gd name="T1" fmla="*/ 0 h 115"/>
                <a:gd name="T2" fmla="*/ 0 w 302"/>
                <a:gd name="T3" fmla="*/ 0 h 115"/>
                <a:gd name="T4" fmla="*/ 0 w 302"/>
                <a:gd name="T5" fmla="*/ 0 h 115"/>
                <a:gd name="T6" fmla="*/ 115 w 302"/>
                <a:gd name="T7" fmla="*/ 114 h 115"/>
                <a:gd name="T8" fmla="*/ 187 w 302"/>
                <a:gd name="T9" fmla="*/ 114 h 115"/>
                <a:gd name="T10" fmla="*/ 187 w 302"/>
                <a:gd name="T11" fmla="*/ 114 h 115"/>
                <a:gd name="T12" fmla="*/ 301 w 302"/>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302" h="115">
                  <a:moveTo>
                    <a:pt x="301" y="0"/>
                  </a:moveTo>
                  <a:lnTo>
                    <a:pt x="0" y="0"/>
                  </a:lnTo>
                  <a:lnTo>
                    <a:pt x="0" y="0"/>
                  </a:lnTo>
                  <a:cubicBezTo>
                    <a:pt x="0" y="63"/>
                    <a:pt x="52" y="114"/>
                    <a:pt x="115" y="114"/>
                  </a:cubicBezTo>
                  <a:lnTo>
                    <a:pt x="187" y="114"/>
                  </a:lnTo>
                  <a:lnTo>
                    <a:pt x="187" y="114"/>
                  </a:lnTo>
                  <a:cubicBezTo>
                    <a:pt x="250" y="114"/>
                    <a:pt x="301" y="63"/>
                    <a:pt x="301" y="0"/>
                  </a:cubicBezTo>
                </a:path>
              </a:pathLst>
            </a:custGeom>
            <a:solidFill>
              <a:srgbClr val="293C6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dirty="0">
                <a:solidFill>
                  <a:srgbClr val="747993"/>
                </a:solidFill>
                <a:latin typeface="Arial" panose="020B0604020202020204" pitchFamily="34" charset="0"/>
                <a:ea typeface="Verdana" panose="020B0604030504040204" pitchFamily="34" charset="0"/>
                <a:cs typeface="Arial" panose="020B0604020202020204" pitchFamily="34" charset="0"/>
              </a:endParaRPr>
            </a:p>
          </p:txBody>
        </p:sp>
        <p:sp>
          <p:nvSpPr>
            <p:cNvPr id="79" name="Freeform 78">
              <a:extLst>
                <a:ext uri="{FF2B5EF4-FFF2-40B4-BE49-F238E27FC236}">
                  <a16:creationId xmlns:a16="http://schemas.microsoft.com/office/drawing/2014/main" id="{315ACBA6-7502-E148-9333-5ACE8E9D0424}"/>
                </a:ext>
              </a:extLst>
            </p:cNvPr>
            <p:cNvSpPr>
              <a:spLocks noChangeArrowheads="1"/>
            </p:cNvSpPr>
            <p:nvPr/>
          </p:nvSpPr>
          <p:spPr bwMode="auto">
            <a:xfrm>
              <a:off x="10908944" y="3320480"/>
              <a:ext cx="1899333" cy="905178"/>
            </a:xfrm>
            <a:custGeom>
              <a:avLst/>
              <a:gdLst>
                <a:gd name="connsiteX0" fmla="*/ 1896816 w 1899333"/>
                <a:gd name="connsiteY0" fmla="*/ 873396 h 905178"/>
                <a:gd name="connsiteX1" fmla="*/ 1899333 w 1899333"/>
                <a:gd name="connsiteY1" fmla="*/ 883990 h 905178"/>
                <a:gd name="connsiteX2" fmla="*/ 1660158 w 1899333"/>
                <a:gd name="connsiteY2" fmla="*/ 905178 h 905178"/>
                <a:gd name="connsiteX3" fmla="*/ 1658899 w 1899333"/>
                <a:gd name="connsiteY3" fmla="*/ 893407 h 905178"/>
                <a:gd name="connsiteX4" fmla="*/ 1237 w 1899333"/>
                <a:gd name="connsiteY4" fmla="*/ 873396 h 905178"/>
                <a:gd name="connsiteX5" fmla="*/ 234962 w 1899333"/>
                <a:gd name="connsiteY5" fmla="*/ 893407 h 905178"/>
                <a:gd name="connsiteX6" fmla="*/ 234962 w 1899333"/>
                <a:gd name="connsiteY6" fmla="*/ 905178 h 905178"/>
                <a:gd name="connsiteX7" fmla="*/ 0 w 1899333"/>
                <a:gd name="connsiteY7" fmla="*/ 883990 h 905178"/>
                <a:gd name="connsiteX8" fmla="*/ 1732673 w 1899333"/>
                <a:gd name="connsiteY8" fmla="*/ 428459 h 905178"/>
                <a:gd name="connsiteX9" fmla="*/ 1740063 w 1899333"/>
                <a:gd name="connsiteY9" fmla="*/ 437229 h 905178"/>
                <a:gd name="connsiteX10" fmla="*/ 1542982 w 1899333"/>
                <a:gd name="connsiteY10" fmla="*/ 570025 h 905178"/>
                <a:gd name="connsiteX11" fmla="*/ 1538055 w 1899333"/>
                <a:gd name="connsiteY11" fmla="*/ 560003 h 905178"/>
                <a:gd name="connsiteX12" fmla="*/ 158763 w 1899333"/>
                <a:gd name="connsiteY12" fmla="*/ 428459 h 905178"/>
                <a:gd name="connsiteX13" fmla="*/ 355807 w 1899333"/>
                <a:gd name="connsiteY13" fmla="*/ 560003 h 905178"/>
                <a:gd name="connsiteX14" fmla="*/ 349610 w 1899333"/>
                <a:gd name="connsiteY14" fmla="*/ 570025 h 905178"/>
                <a:gd name="connsiteX15" fmla="*/ 153806 w 1899333"/>
                <a:gd name="connsiteY15" fmla="*/ 437229 h 905178"/>
                <a:gd name="connsiteX16" fmla="*/ 1384138 w 1899333"/>
                <a:gd name="connsiteY16" fmla="*/ 115354 h 905178"/>
                <a:gd name="connsiteX17" fmla="*/ 1394003 w 1899333"/>
                <a:gd name="connsiteY17" fmla="*/ 120307 h 905178"/>
                <a:gd name="connsiteX18" fmla="*/ 1284253 w 1899333"/>
                <a:gd name="connsiteY18" fmla="*/ 328343 h 905178"/>
                <a:gd name="connsiteX19" fmla="*/ 1274388 w 1899333"/>
                <a:gd name="connsiteY19" fmla="*/ 322151 h 905178"/>
                <a:gd name="connsiteX20" fmla="*/ 515125 w 1899333"/>
                <a:gd name="connsiteY20" fmla="*/ 115354 h 905178"/>
                <a:gd name="connsiteX21" fmla="*/ 624987 w 1899333"/>
                <a:gd name="connsiteY21" fmla="*/ 322151 h 905178"/>
                <a:gd name="connsiteX22" fmla="*/ 615222 w 1899333"/>
                <a:gd name="connsiteY22" fmla="*/ 328343 h 905178"/>
                <a:gd name="connsiteX23" fmla="*/ 505360 w 1899333"/>
                <a:gd name="connsiteY23" fmla="*/ 120307 h 905178"/>
                <a:gd name="connsiteX24" fmla="*/ 928324 w 1899333"/>
                <a:gd name="connsiteY24" fmla="*/ 0 h 905178"/>
                <a:gd name="connsiteX25" fmla="*/ 938212 w 1899333"/>
                <a:gd name="connsiteY25" fmla="*/ 0 h 905178"/>
                <a:gd name="connsiteX26" fmla="*/ 938212 w 1899333"/>
                <a:gd name="connsiteY26" fmla="*/ 234966 h 905178"/>
                <a:gd name="connsiteX27" fmla="*/ 928324 w 1899333"/>
                <a:gd name="connsiteY27" fmla="*/ 234966 h 905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899333" h="905178">
                  <a:moveTo>
                    <a:pt x="1896816" y="873396"/>
                  </a:moveTo>
                  <a:lnTo>
                    <a:pt x="1899333" y="883990"/>
                  </a:lnTo>
                  <a:lnTo>
                    <a:pt x="1660158" y="905178"/>
                  </a:lnTo>
                  <a:lnTo>
                    <a:pt x="1658899" y="893407"/>
                  </a:lnTo>
                  <a:close/>
                  <a:moveTo>
                    <a:pt x="1237" y="873396"/>
                  </a:moveTo>
                  <a:lnTo>
                    <a:pt x="234962" y="893407"/>
                  </a:lnTo>
                  <a:lnTo>
                    <a:pt x="234962" y="905178"/>
                  </a:lnTo>
                  <a:lnTo>
                    <a:pt x="0" y="883990"/>
                  </a:lnTo>
                  <a:close/>
                  <a:moveTo>
                    <a:pt x="1732673" y="428459"/>
                  </a:moveTo>
                  <a:lnTo>
                    <a:pt x="1740063" y="437229"/>
                  </a:lnTo>
                  <a:lnTo>
                    <a:pt x="1542982" y="570025"/>
                  </a:lnTo>
                  <a:lnTo>
                    <a:pt x="1538055" y="560003"/>
                  </a:lnTo>
                  <a:close/>
                  <a:moveTo>
                    <a:pt x="158763" y="428459"/>
                  </a:moveTo>
                  <a:lnTo>
                    <a:pt x="355807" y="560003"/>
                  </a:lnTo>
                  <a:lnTo>
                    <a:pt x="349610" y="570025"/>
                  </a:lnTo>
                  <a:lnTo>
                    <a:pt x="153806" y="437229"/>
                  </a:lnTo>
                  <a:close/>
                  <a:moveTo>
                    <a:pt x="1384138" y="115354"/>
                  </a:moveTo>
                  <a:lnTo>
                    <a:pt x="1394003" y="120307"/>
                  </a:lnTo>
                  <a:lnTo>
                    <a:pt x="1284253" y="328343"/>
                  </a:lnTo>
                  <a:lnTo>
                    <a:pt x="1274388" y="322151"/>
                  </a:lnTo>
                  <a:close/>
                  <a:moveTo>
                    <a:pt x="515125" y="115354"/>
                  </a:moveTo>
                  <a:lnTo>
                    <a:pt x="624987" y="322151"/>
                  </a:lnTo>
                  <a:lnTo>
                    <a:pt x="615222" y="328343"/>
                  </a:lnTo>
                  <a:lnTo>
                    <a:pt x="505360" y="120307"/>
                  </a:lnTo>
                  <a:close/>
                  <a:moveTo>
                    <a:pt x="928324" y="0"/>
                  </a:moveTo>
                  <a:lnTo>
                    <a:pt x="938212" y="0"/>
                  </a:lnTo>
                  <a:lnTo>
                    <a:pt x="938212" y="234966"/>
                  </a:lnTo>
                  <a:lnTo>
                    <a:pt x="928324" y="234966"/>
                  </a:lnTo>
                  <a:close/>
                </a:path>
              </a:pathLst>
            </a:custGeom>
            <a:solidFill>
              <a:srgbClr val="ABB9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defTabSz="914217"/>
              <a:endParaRPr lang="en-US" dirty="0">
                <a:solidFill>
                  <a:srgbClr val="747993"/>
                </a:solidFill>
                <a:latin typeface="Arial" panose="020B0604020202020204" pitchFamily="34" charset="0"/>
                <a:ea typeface="Verdana" panose="020B0604030504040204" pitchFamily="34" charset="0"/>
                <a:cs typeface="Arial" panose="020B0604020202020204" pitchFamily="34" charset="0"/>
              </a:endParaRPr>
            </a:p>
          </p:txBody>
        </p:sp>
        <p:sp>
          <p:nvSpPr>
            <p:cNvPr id="80" name="Freeform 162">
              <a:extLst>
                <a:ext uri="{FF2B5EF4-FFF2-40B4-BE49-F238E27FC236}">
                  <a16:creationId xmlns:a16="http://schemas.microsoft.com/office/drawing/2014/main" id="{F6B5687B-6A93-C54A-9AD6-05AED0039044}"/>
                </a:ext>
              </a:extLst>
            </p:cNvPr>
            <p:cNvSpPr>
              <a:spLocks noChangeArrowheads="1"/>
            </p:cNvSpPr>
            <p:nvPr/>
          </p:nvSpPr>
          <p:spPr bwMode="auto">
            <a:xfrm>
              <a:off x="11485712" y="3748940"/>
              <a:ext cx="752548" cy="582263"/>
            </a:xfrm>
            <a:custGeom>
              <a:avLst/>
              <a:gdLst>
                <a:gd name="T0" fmla="*/ 601 w 602"/>
                <a:gd name="T1" fmla="*/ 301 h 468"/>
                <a:gd name="T2" fmla="*/ 601 w 602"/>
                <a:gd name="T3" fmla="*/ 301 h 468"/>
                <a:gd name="T4" fmla="*/ 301 w 602"/>
                <a:gd name="T5" fmla="*/ 346 h 468"/>
                <a:gd name="T6" fmla="*/ 301 w 602"/>
                <a:gd name="T7" fmla="*/ 346 h 468"/>
                <a:gd name="T8" fmla="*/ 0 w 602"/>
                <a:gd name="T9" fmla="*/ 301 h 468"/>
                <a:gd name="T10" fmla="*/ 0 w 602"/>
                <a:gd name="T11" fmla="*/ 301 h 468"/>
                <a:gd name="T12" fmla="*/ 301 w 602"/>
                <a:gd name="T13" fmla="*/ 0 h 468"/>
                <a:gd name="T14" fmla="*/ 301 w 602"/>
                <a:gd name="T15" fmla="*/ 0 h 468"/>
                <a:gd name="T16" fmla="*/ 601 w 602"/>
                <a:gd name="T17" fmla="*/ 301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2" h="468">
                  <a:moveTo>
                    <a:pt x="601" y="301"/>
                  </a:moveTo>
                  <a:lnTo>
                    <a:pt x="601" y="301"/>
                  </a:lnTo>
                  <a:cubicBezTo>
                    <a:pt x="601" y="467"/>
                    <a:pt x="467" y="346"/>
                    <a:pt x="301" y="346"/>
                  </a:cubicBezTo>
                  <a:lnTo>
                    <a:pt x="301" y="346"/>
                  </a:lnTo>
                  <a:cubicBezTo>
                    <a:pt x="135" y="346"/>
                    <a:pt x="0" y="467"/>
                    <a:pt x="0" y="301"/>
                  </a:cubicBezTo>
                  <a:lnTo>
                    <a:pt x="0" y="301"/>
                  </a:lnTo>
                  <a:cubicBezTo>
                    <a:pt x="0" y="134"/>
                    <a:pt x="135" y="0"/>
                    <a:pt x="301" y="0"/>
                  </a:cubicBezTo>
                  <a:lnTo>
                    <a:pt x="301" y="0"/>
                  </a:lnTo>
                  <a:cubicBezTo>
                    <a:pt x="467" y="0"/>
                    <a:pt x="601" y="134"/>
                    <a:pt x="601" y="301"/>
                  </a:cubicBezTo>
                </a:path>
              </a:pathLst>
            </a:custGeom>
            <a:solidFill>
              <a:srgbClr val="FFC75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dirty="0">
                <a:solidFill>
                  <a:srgbClr val="747993"/>
                </a:solidFill>
                <a:latin typeface="Arial" panose="020B0604020202020204" pitchFamily="34" charset="0"/>
                <a:ea typeface="Verdana" panose="020B0604030504040204" pitchFamily="34" charset="0"/>
                <a:cs typeface="Arial" panose="020B0604020202020204" pitchFamily="34" charset="0"/>
              </a:endParaRPr>
            </a:p>
          </p:txBody>
        </p:sp>
        <p:sp>
          <p:nvSpPr>
            <p:cNvPr id="81" name="Freeform 163">
              <a:extLst>
                <a:ext uri="{FF2B5EF4-FFF2-40B4-BE49-F238E27FC236}">
                  <a16:creationId xmlns:a16="http://schemas.microsoft.com/office/drawing/2014/main" id="{88D878BE-3E3B-1B41-8C41-5EF7E2E63CE1}"/>
                </a:ext>
              </a:extLst>
            </p:cNvPr>
            <p:cNvSpPr>
              <a:spLocks noChangeArrowheads="1"/>
            </p:cNvSpPr>
            <p:nvPr/>
          </p:nvSpPr>
          <p:spPr bwMode="auto">
            <a:xfrm>
              <a:off x="11666987" y="4067535"/>
              <a:ext cx="406485" cy="780013"/>
            </a:xfrm>
            <a:custGeom>
              <a:avLst/>
              <a:gdLst>
                <a:gd name="T0" fmla="*/ 201 w 327"/>
                <a:gd name="T1" fmla="*/ 625 h 627"/>
                <a:gd name="T2" fmla="*/ 201 w 327"/>
                <a:gd name="T3" fmla="*/ 625 h 627"/>
                <a:gd name="T4" fmla="*/ 199 w 327"/>
                <a:gd name="T5" fmla="*/ 625 h 627"/>
                <a:gd name="T6" fmla="*/ 199 w 327"/>
                <a:gd name="T7" fmla="*/ 625 h 627"/>
                <a:gd name="T8" fmla="*/ 192 w 327"/>
                <a:gd name="T9" fmla="*/ 614 h 627"/>
                <a:gd name="T10" fmla="*/ 192 w 327"/>
                <a:gd name="T11" fmla="*/ 614 h 627"/>
                <a:gd name="T12" fmla="*/ 254 w 327"/>
                <a:gd name="T13" fmla="*/ 335 h 627"/>
                <a:gd name="T14" fmla="*/ 254 w 327"/>
                <a:gd name="T15" fmla="*/ 335 h 627"/>
                <a:gd name="T16" fmla="*/ 268 w 327"/>
                <a:gd name="T17" fmla="*/ 19 h 627"/>
                <a:gd name="T18" fmla="*/ 268 w 327"/>
                <a:gd name="T19" fmla="*/ 19 h 627"/>
                <a:gd name="T20" fmla="*/ 268 w 327"/>
                <a:gd name="T21" fmla="*/ 19 h 627"/>
                <a:gd name="T22" fmla="*/ 268 w 327"/>
                <a:gd name="T23" fmla="*/ 19 h 627"/>
                <a:gd name="T24" fmla="*/ 240 w 327"/>
                <a:gd name="T25" fmla="*/ 86 h 627"/>
                <a:gd name="T26" fmla="*/ 240 w 327"/>
                <a:gd name="T27" fmla="*/ 86 h 627"/>
                <a:gd name="T28" fmla="*/ 168 w 327"/>
                <a:gd name="T29" fmla="*/ 202 h 627"/>
                <a:gd name="T30" fmla="*/ 168 w 327"/>
                <a:gd name="T31" fmla="*/ 202 h 627"/>
                <a:gd name="T32" fmla="*/ 168 w 327"/>
                <a:gd name="T33" fmla="*/ 202 h 627"/>
                <a:gd name="T34" fmla="*/ 90 w 327"/>
                <a:gd name="T35" fmla="*/ 87 h 627"/>
                <a:gd name="T36" fmla="*/ 90 w 327"/>
                <a:gd name="T37" fmla="*/ 87 h 627"/>
                <a:gd name="T38" fmla="*/ 58 w 327"/>
                <a:gd name="T39" fmla="*/ 18 h 627"/>
                <a:gd name="T40" fmla="*/ 58 w 327"/>
                <a:gd name="T41" fmla="*/ 18 h 627"/>
                <a:gd name="T42" fmla="*/ 57 w 327"/>
                <a:gd name="T43" fmla="*/ 19 h 627"/>
                <a:gd name="T44" fmla="*/ 57 w 327"/>
                <a:gd name="T45" fmla="*/ 19 h 627"/>
                <a:gd name="T46" fmla="*/ 68 w 327"/>
                <a:gd name="T47" fmla="*/ 335 h 627"/>
                <a:gd name="T48" fmla="*/ 68 w 327"/>
                <a:gd name="T49" fmla="*/ 335 h 627"/>
                <a:gd name="T50" fmla="*/ 125 w 327"/>
                <a:gd name="T51" fmla="*/ 614 h 627"/>
                <a:gd name="T52" fmla="*/ 125 w 327"/>
                <a:gd name="T53" fmla="*/ 614 h 627"/>
                <a:gd name="T54" fmla="*/ 118 w 327"/>
                <a:gd name="T55" fmla="*/ 625 h 627"/>
                <a:gd name="T56" fmla="*/ 118 w 327"/>
                <a:gd name="T57" fmla="*/ 625 h 627"/>
                <a:gd name="T58" fmla="*/ 107 w 327"/>
                <a:gd name="T59" fmla="*/ 618 h 627"/>
                <a:gd name="T60" fmla="*/ 107 w 327"/>
                <a:gd name="T61" fmla="*/ 618 h 627"/>
                <a:gd name="T62" fmla="*/ 50 w 327"/>
                <a:gd name="T63" fmla="*/ 338 h 627"/>
                <a:gd name="T64" fmla="*/ 50 w 327"/>
                <a:gd name="T65" fmla="*/ 338 h 627"/>
                <a:gd name="T66" fmla="*/ 45 w 327"/>
                <a:gd name="T67" fmla="*/ 6 h 627"/>
                <a:gd name="T68" fmla="*/ 45 w 327"/>
                <a:gd name="T69" fmla="*/ 6 h 627"/>
                <a:gd name="T70" fmla="*/ 62 w 327"/>
                <a:gd name="T71" fmla="*/ 1 h 627"/>
                <a:gd name="T72" fmla="*/ 62 w 327"/>
                <a:gd name="T73" fmla="*/ 1 h 627"/>
                <a:gd name="T74" fmla="*/ 108 w 327"/>
                <a:gd name="T75" fmla="*/ 81 h 627"/>
                <a:gd name="T76" fmla="*/ 108 w 327"/>
                <a:gd name="T77" fmla="*/ 81 h 627"/>
                <a:gd name="T78" fmla="*/ 168 w 327"/>
                <a:gd name="T79" fmla="*/ 183 h 627"/>
                <a:gd name="T80" fmla="*/ 168 w 327"/>
                <a:gd name="T81" fmla="*/ 183 h 627"/>
                <a:gd name="T82" fmla="*/ 168 w 327"/>
                <a:gd name="T83" fmla="*/ 183 h 627"/>
                <a:gd name="T84" fmla="*/ 168 w 327"/>
                <a:gd name="T85" fmla="*/ 183 h 627"/>
                <a:gd name="T86" fmla="*/ 223 w 327"/>
                <a:gd name="T87" fmla="*/ 81 h 627"/>
                <a:gd name="T88" fmla="*/ 223 w 327"/>
                <a:gd name="T89" fmla="*/ 81 h 627"/>
                <a:gd name="T90" fmla="*/ 264 w 327"/>
                <a:gd name="T91" fmla="*/ 1 h 627"/>
                <a:gd name="T92" fmla="*/ 264 w 327"/>
                <a:gd name="T93" fmla="*/ 1 h 627"/>
                <a:gd name="T94" fmla="*/ 281 w 327"/>
                <a:gd name="T95" fmla="*/ 6 h 627"/>
                <a:gd name="T96" fmla="*/ 281 w 327"/>
                <a:gd name="T97" fmla="*/ 6 h 627"/>
                <a:gd name="T98" fmla="*/ 271 w 327"/>
                <a:gd name="T99" fmla="*/ 338 h 627"/>
                <a:gd name="T100" fmla="*/ 271 w 327"/>
                <a:gd name="T101" fmla="*/ 338 h 627"/>
                <a:gd name="T102" fmla="*/ 210 w 327"/>
                <a:gd name="T103" fmla="*/ 618 h 627"/>
                <a:gd name="T104" fmla="*/ 210 w 327"/>
                <a:gd name="T105" fmla="*/ 618 h 627"/>
                <a:gd name="T106" fmla="*/ 201 w 327"/>
                <a:gd name="T107" fmla="*/ 625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27" h="627">
                  <a:moveTo>
                    <a:pt x="201" y="625"/>
                  </a:moveTo>
                  <a:lnTo>
                    <a:pt x="201" y="625"/>
                  </a:lnTo>
                  <a:lnTo>
                    <a:pt x="199" y="625"/>
                  </a:lnTo>
                  <a:lnTo>
                    <a:pt x="199" y="625"/>
                  </a:lnTo>
                  <a:cubicBezTo>
                    <a:pt x="194" y="624"/>
                    <a:pt x="191" y="619"/>
                    <a:pt x="192" y="614"/>
                  </a:cubicBezTo>
                  <a:lnTo>
                    <a:pt x="192" y="614"/>
                  </a:lnTo>
                  <a:cubicBezTo>
                    <a:pt x="192" y="613"/>
                    <a:pt x="227" y="476"/>
                    <a:pt x="254" y="335"/>
                  </a:cubicBezTo>
                  <a:lnTo>
                    <a:pt x="254" y="335"/>
                  </a:lnTo>
                  <a:cubicBezTo>
                    <a:pt x="301" y="80"/>
                    <a:pt x="280" y="29"/>
                    <a:pt x="268" y="19"/>
                  </a:cubicBezTo>
                  <a:lnTo>
                    <a:pt x="268" y="19"/>
                  </a:lnTo>
                  <a:lnTo>
                    <a:pt x="268" y="19"/>
                  </a:lnTo>
                  <a:lnTo>
                    <a:pt x="268" y="19"/>
                  </a:lnTo>
                  <a:cubicBezTo>
                    <a:pt x="260" y="21"/>
                    <a:pt x="248" y="60"/>
                    <a:pt x="240" y="86"/>
                  </a:cubicBezTo>
                  <a:lnTo>
                    <a:pt x="240" y="86"/>
                  </a:lnTo>
                  <a:cubicBezTo>
                    <a:pt x="221" y="142"/>
                    <a:pt x="202" y="201"/>
                    <a:pt x="168" y="202"/>
                  </a:cubicBezTo>
                  <a:lnTo>
                    <a:pt x="168" y="202"/>
                  </a:lnTo>
                  <a:lnTo>
                    <a:pt x="168" y="202"/>
                  </a:lnTo>
                  <a:cubicBezTo>
                    <a:pt x="132" y="202"/>
                    <a:pt x="111" y="144"/>
                    <a:pt x="90" y="87"/>
                  </a:cubicBezTo>
                  <a:lnTo>
                    <a:pt x="90" y="87"/>
                  </a:lnTo>
                  <a:cubicBezTo>
                    <a:pt x="81" y="61"/>
                    <a:pt x="66" y="21"/>
                    <a:pt x="58" y="18"/>
                  </a:cubicBezTo>
                  <a:lnTo>
                    <a:pt x="58" y="18"/>
                  </a:lnTo>
                  <a:cubicBezTo>
                    <a:pt x="58" y="18"/>
                    <a:pt x="58" y="19"/>
                    <a:pt x="57" y="19"/>
                  </a:cubicBezTo>
                  <a:lnTo>
                    <a:pt x="57" y="19"/>
                  </a:lnTo>
                  <a:cubicBezTo>
                    <a:pt x="43" y="32"/>
                    <a:pt x="26" y="89"/>
                    <a:pt x="68" y="335"/>
                  </a:cubicBezTo>
                  <a:lnTo>
                    <a:pt x="68" y="335"/>
                  </a:lnTo>
                  <a:cubicBezTo>
                    <a:pt x="92" y="476"/>
                    <a:pt x="124" y="613"/>
                    <a:pt x="125" y="614"/>
                  </a:cubicBezTo>
                  <a:lnTo>
                    <a:pt x="125" y="614"/>
                  </a:lnTo>
                  <a:cubicBezTo>
                    <a:pt x="126" y="619"/>
                    <a:pt x="123" y="624"/>
                    <a:pt x="118" y="625"/>
                  </a:cubicBezTo>
                  <a:lnTo>
                    <a:pt x="118" y="625"/>
                  </a:lnTo>
                  <a:cubicBezTo>
                    <a:pt x="113" y="626"/>
                    <a:pt x="108" y="623"/>
                    <a:pt x="107" y="618"/>
                  </a:cubicBezTo>
                  <a:lnTo>
                    <a:pt x="107" y="618"/>
                  </a:lnTo>
                  <a:cubicBezTo>
                    <a:pt x="107" y="617"/>
                    <a:pt x="74" y="480"/>
                    <a:pt x="50" y="338"/>
                  </a:cubicBezTo>
                  <a:lnTo>
                    <a:pt x="50" y="338"/>
                  </a:lnTo>
                  <a:cubicBezTo>
                    <a:pt x="0" y="46"/>
                    <a:pt x="34" y="16"/>
                    <a:pt x="45" y="6"/>
                  </a:cubicBezTo>
                  <a:lnTo>
                    <a:pt x="45" y="6"/>
                  </a:lnTo>
                  <a:cubicBezTo>
                    <a:pt x="51" y="0"/>
                    <a:pt x="58" y="0"/>
                    <a:pt x="62" y="1"/>
                  </a:cubicBezTo>
                  <a:lnTo>
                    <a:pt x="62" y="1"/>
                  </a:lnTo>
                  <a:cubicBezTo>
                    <a:pt x="79" y="5"/>
                    <a:pt x="90" y="33"/>
                    <a:pt x="108" y="81"/>
                  </a:cubicBezTo>
                  <a:lnTo>
                    <a:pt x="108" y="81"/>
                  </a:lnTo>
                  <a:cubicBezTo>
                    <a:pt x="123" y="125"/>
                    <a:pt x="145" y="183"/>
                    <a:pt x="168" y="183"/>
                  </a:cubicBezTo>
                  <a:lnTo>
                    <a:pt x="168" y="183"/>
                  </a:lnTo>
                  <a:lnTo>
                    <a:pt x="168" y="183"/>
                  </a:lnTo>
                  <a:lnTo>
                    <a:pt x="168" y="183"/>
                  </a:lnTo>
                  <a:cubicBezTo>
                    <a:pt x="190" y="183"/>
                    <a:pt x="208" y="124"/>
                    <a:pt x="223" y="81"/>
                  </a:cubicBezTo>
                  <a:lnTo>
                    <a:pt x="223" y="81"/>
                  </a:lnTo>
                  <a:cubicBezTo>
                    <a:pt x="238" y="33"/>
                    <a:pt x="248" y="5"/>
                    <a:pt x="264" y="1"/>
                  </a:cubicBezTo>
                  <a:lnTo>
                    <a:pt x="264" y="1"/>
                  </a:lnTo>
                  <a:cubicBezTo>
                    <a:pt x="268" y="0"/>
                    <a:pt x="274" y="0"/>
                    <a:pt x="281" y="6"/>
                  </a:cubicBezTo>
                  <a:lnTo>
                    <a:pt x="281" y="6"/>
                  </a:lnTo>
                  <a:cubicBezTo>
                    <a:pt x="292" y="16"/>
                    <a:pt x="326" y="46"/>
                    <a:pt x="271" y="338"/>
                  </a:cubicBezTo>
                  <a:lnTo>
                    <a:pt x="271" y="338"/>
                  </a:lnTo>
                  <a:cubicBezTo>
                    <a:pt x="245" y="480"/>
                    <a:pt x="210" y="617"/>
                    <a:pt x="210" y="618"/>
                  </a:cubicBezTo>
                  <a:lnTo>
                    <a:pt x="210" y="618"/>
                  </a:lnTo>
                  <a:cubicBezTo>
                    <a:pt x="208" y="623"/>
                    <a:pt x="205" y="625"/>
                    <a:pt x="201" y="625"/>
                  </a:cubicBezTo>
                </a:path>
              </a:pathLst>
            </a:custGeom>
            <a:solidFill>
              <a:srgbClr val="EA992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dirty="0">
                <a:solidFill>
                  <a:srgbClr val="747993"/>
                </a:solidFill>
                <a:latin typeface="Arial" panose="020B0604020202020204" pitchFamily="34" charset="0"/>
                <a:ea typeface="Verdana" panose="020B0604030504040204" pitchFamily="34" charset="0"/>
                <a:cs typeface="Arial" panose="020B0604020202020204" pitchFamily="34" charset="0"/>
              </a:endParaRPr>
            </a:p>
          </p:txBody>
        </p:sp>
        <p:sp>
          <p:nvSpPr>
            <p:cNvPr id="82" name="Freeform 81">
              <a:extLst>
                <a:ext uri="{FF2B5EF4-FFF2-40B4-BE49-F238E27FC236}">
                  <a16:creationId xmlns:a16="http://schemas.microsoft.com/office/drawing/2014/main" id="{46D87F20-87DB-3246-8059-9C4B8BF483AE}"/>
                </a:ext>
              </a:extLst>
            </p:cNvPr>
            <p:cNvSpPr>
              <a:spLocks noChangeArrowheads="1"/>
            </p:cNvSpPr>
            <p:nvPr/>
          </p:nvSpPr>
          <p:spPr bwMode="auto">
            <a:xfrm>
              <a:off x="15643951" y="6171374"/>
              <a:ext cx="1130324" cy="910612"/>
            </a:xfrm>
            <a:custGeom>
              <a:avLst/>
              <a:gdLst>
                <a:gd name="connsiteX0" fmla="*/ 567269 w 1130324"/>
                <a:gd name="connsiteY0" fmla="*/ 681137 h 910612"/>
                <a:gd name="connsiteX1" fmla="*/ 685369 w 1130324"/>
                <a:gd name="connsiteY1" fmla="*/ 795874 h 910612"/>
                <a:gd name="connsiteX2" fmla="*/ 567269 w 1130324"/>
                <a:gd name="connsiteY2" fmla="*/ 910612 h 910612"/>
                <a:gd name="connsiteX3" fmla="*/ 450426 w 1130324"/>
                <a:gd name="connsiteY3" fmla="*/ 795874 h 910612"/>
                <a:gd name="connsiteX4" fmla="*/ 567269 w 1130324"/>
                <a:gd name="connsiteY4" fmla="*/ 681137 h 910612"/>
                <a:gd name="connsiteX5" fmla="*/ 565155 w 1130324"/>
                <a:gd name="connsiteY5" fmla="*/ 428459 h 910612"/>
                <a:gd name="connsiteX6" fmla="*/ 828197 w 1130324"/>
                <a:gd name="connsiteY6" fmla="*/ 536680 h 910612"/>
                <a:gd name="connsiteX7" fmla="*/ 772098 w 1130324"/>
                <a:gd name="connsiteY7" fmla="*/ 592020 h 910612"/>
                <a:gd name="connsiteX8" fmla="*/ 565155 w 1130324"/>
                <a:gd name="connsiteY8" fmla="*/ 505935 h 910612"/>
                <a:gd name="connsiteX9" fmla="*/ 358211 w 1130324"/>
                <a:gd name="connsiteY9" fmla="*/ 592020 h 910612"/>
                <a:gd name="connsiteX10" fmla="*/ 302112 w 1130324"/>
                <a:gd name="connsiteY10" fmla="*/ 536680 h 910612"/>
                <a:gd name="connsiteX11" fmla="*/ 565155 w 1130324"/>
                <a:gd name="connsiteY11" fmla="*/ 428459 h 910612"/>
                <a:gd name="connsiteX12" fmla="*/ 567279 w 1130324"/>
                <a:gd name="connsiteY12" fmla="*/ 230709 h 910612"/>
                <a:gd name="connsiteX13" fmla="*/ 971018 w 1130324"/>
                <a:gd name="connsiteY13" fmla="*/ 398367 h 910612"/>
                <a:gd name="connsiteX14" fmla="*/ 914943 w 1130324"/>
                <a:gd name="connsiteY14" fmla="*/ 454670 h 910612"/>
                <a:gd name="connsiteX15" fmla="*/ 567279 w 1130324"/>
                <a:gd name="connsiteY15" fmla="*/ 309533 h 910612"/>
                <a:gd name="connsiteX16" fmla="*/ 219616 w 1130324"/>
                <a:gd name="connsiteY16" fmla="*/ 454670 h 910612"/>
                <a:gd name="connsiteX17" fmla="*/ 164787 w 1130324"/>
                <a:gd name="connsiteY17" fmla="*/ 398367 h 910612"/>
                <a:gd name="connsiteX18" fmla="*/ 567279 w 1130324"/>
                <a:gd name="connsiteY18" fmla="*/ 230709 h 910612"/>
                <a:gd name="connsiteX19" fmla="*/ 564540 w 1130324"/>
                <a:gd name="connsiteY19" fmla="*/ 0 h 910612"/>
                <a:gd name="connsiteX20" fmla="*/ 1130324 w 1130324"/>
                <a:gd name="connsiteY20" fmla="*/ 233898 h 910612"/>
                <a:gd name="connsiteX21" fmla="*/ 1074367 w 1130324"/>
                <a:gd name="connsiteY21" fmla="*/ 289885 h 910612"/>
                <a:gd name="connsiteX22" fmla="*/ 564540 w 1130324"/>
                <a:gd name="connsiteY22" fmla="*/ 78381 h 910612"/>
                <a:gd name="connsiteX23" fmla="*/ 54713 w 1130324"/>
                <a:gd name="connsiteY23" fmla="*/ 289885 h 910612"/>
                <a:gd name="connsiteX24" fmla="*/ 0 w 1130324"/>
                <a:gd name="connsiteY24" fmla="*/ 233898 h 910612"/>
                <a:gd name="connsiteX25" fmla="*/ 564540 w 1130324"/>
                <a:gd name="connsiteY25" fmla="*/ 0 h 910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30324" h="910612">
                  <a:moveTo>
                    <a:pt x="567269" y="681137"/>
                  </a:moveTo>
                  <a:cubicBezTo>
                    <a:pt x="632601" y="681137"/>
                    <a:pt x="685369" y="731720"/>
                    <a:pt x="685369" y="795874"/>
                  </a:cubicBezTo>
                  <a:cubicBezTo>
                    <a:pt x="685369" y="858795"/>
                    <a:pt x="632601" y="910612"/>
                    <a:pt x="567269" y="910612"/>
                  </a:cubicBezTo>
                  <a:cubicBezTo>
                    <a:pt x="501937" y="910612"/>
                    <a:pt x="450426" y="858795"/>
                    <a:pt x="450426" y="795874"/>
                  </a:cubicBezTo>
                  <a:cubicBezTo>
                    <a:pt x="450426" y="731720"/>
                    <a:pt x="501937" y="681137"/>
                    <a:pt x="567269" y="681137"/>
                  </a:cubicBezTo>
                  <a:close/>
                  <a:moveTo>
                    <a:pt x="565155" y="428459"/>
                  </a:moveTo>
                  <a:cubicBezTo>
                    <a:pt x="668626" y="428459"/>
                    <a:pt x="760878" y="470271"/>
                    <a:pt x="828197" y="536680"/>
                  </a:cubicBezTo>
                  <a:lnTo>
                    <a:pt x="772098" y="592020"/>
                  </a:lnTo>
                  <a:cubicBezTo>
                    <a:pt x="719739" y="539139"/>
                    <a:pt x="646187" y="505935"/>
                    <a:pt x="565155" y="505935"/>
                  </a:cubicBezTo>
                  <a:cubicBezTo>
                    <a:pt x="484123" y="505935"/>
                    <a:pt x="411817" y="539139"/>
                    <a:pt x="358211" y="592020"/>
                  </a:cubicBezTo>
                  <a:lnTo>
                    <a:pt x="302112" y="536680"/>
                  </a:lnTo>
                  <a:cubicBezTo>
                    <a:pt x="370678" y="470271"/>
                    <a:pt x="462930" y="428459"/>
                    <a:pt x="565155" y="428459"/>
                  </a:cubicBezTo>
                  <a:close/>
                  <a:moveTo>
                    <a:pt x="567279" y="230709"/>
                  </a:moveTo>
                  <a:cubicBezTo>
                    <a:pt x="724289" y="230709"/>
                    <a:pt x="867591" y="294519"/>
                    <a:pt x="971018" y="398367"/>
                  </a:cubicBezTo>
                  <a:lnTo>
                    <a:pt x="914943" y="454670"/>
                  </a:lnTo>
                  <a:cubicBezTo>
                    <a:pt x="826470" y="364585"/>
                    <a:pt x="703105" y="309533"/>
                    <a:pt x="567279" y="309533"/>
                  </a:cubicBezTo>
                  <a:cubicBezTo>
                    <a:pt x="431454" y="309533"/>
                    <a:pt x="309335" y="364585"/>
                    <a:pt x="219616" y="454670"/>
                  </a:cubicBezTo>
                  <a:lnTo>
                    <a:pt x="164787" y="398367"/>
                  </a:lnTo>
                  <a:cubicBezTo>
                    <a:pt x="268214" y="294519"/>
                    <a:pt x="410270" y="230709"/>
                    <a:pt x="567279" y="230709"/>
                  </a:cubicBezTo>
                  <a:close/>
                  <a:moveTo>
                    <a:pt x="564540" y="0"/>
                  </a:moveTo>
                  <a:cubicBezTo>
                    <a:pt x="784636" y="0"/>
                    <a:pt x="984836" y="89578"/>
                    <a:pt x="1130324" y="233898"/>
                  </a:cubicBezTo>
                  <a:lnTo>
                    <a:pt x="1074367" y="289885"/>
                  </a:lnTo>
                  <a:cubicBezTo>
                    <a:pt x="943802" y="159250"/>
                    <a:pt x="763497" y="78381"/>
                    <a:pt x="564540" y="78381"/>
                  </a:cubicBezTo>
                  <a:cubicBezTo>
                    <a:pt x="366827" y="78381"/>
                    <a:pt x="186522" y="159250"/>
                    <a:pt x="54713" y="289885"/>
                  </a:cubicBezTo>
                  <a:lnTo>
                    <a:pt x="0" y="233898"/>
                  </a:lnTo>
                  <a:cubicBezTo>
                    <a:pt x="144244" y="89578"/>
                    <a:pt x="344444" y="0"/>
                    <a:pt x="564540" y="0"/>
                  </a:cubicBezTo>
                  <a:close/>
                </a:path>
              </a:pathLst>
            </a:custGeom>
            <a:solidFill>
              <a:srgbClr val="6F8BD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defTabSz="914217"/>
              <a:endParaRPr lang="en-US" dirty="0">
                <a:solidFill>
                  <a:srgbClr val="747993"/>
                </a:solidFill>
                <a:latin typeface="Arial" panose="020B0604020202020204" pitchFamily="34" charset="0"/>
                <a:ea typeface="Verdana" panose="020B0604030504040204" pitchFamily="34" charset="0"/>
                <a:cs typeface="Arial" panose="020B0604020202020204" pitchFamily="34" charset="0"/>
              </a:endParaRPr>
            </a:p>
          </p:txBody>
        </p:sp>
        <p:sp>
          <p:nvSpPr>
            <p:cNvPr id="83" name="Freeform 168">
              <a:extLst>
                <a:ext uri="{FF2B5EF4-FFF2-40B4-BE49-F238E27FC236}">
                  <a16:creationId xmlns:a16="http://schemas.microsoft.com/office/drawing/2014/main" id="{1881A0A9-F126-844C-85FC-31E5AE4CCBA5}"/>
                </a:ext>
              </a:extLst>
            </p:cNvPr>
            <p:cNvSpPr>
              <a:spLocks noChangeArrowheads="1"/>
            </p:cNvSpPr>
            <p:nvPr/>
          </p:nvSpPr>
          <p:spPr bwMode="auto">
            <a:xfrm>
              <a:off x="16500864" y="8511410"/>
              <a:ext cx="483389" cy="939309"/>
            </a:xfrm>
            <a:custGeom>
              <a:avLst/>
              <a:gdLst>
                <a:gd name="T0" fmla="*/ 147 w 390"/>
                <a:gd name="T1" fmla="*/ 0 h 752"/>
                <a:gd name="T2" fmla="*/ 389 w 390"/>
                <a:gd name="T3" fmla="*/ 751 h 752"/>
                <a:gd name="T4" fmla="*/ 254 w 390"/>
                <a:gd name="T5" fmla="*/ 751 h 752"/>
                <a:gd name="T6" fmla="*/ 0 w 390"/>
                <a:gd name="T7" fmla="*/ 205 h 752"/>
                <a:gd name="T8" fmla="*/ 0 w 390"/>
                <a:gd name="T9" fmla="*/ 90 h 752"/>
                <a:gd name="T10" fmla="*/ 0 w 390"/>
                <a:gd name="T11" fmla="*/ 90 h 752"/>
                <a:gd name="T12" fmla="*/ 74 w 390"/>
                <a:gd name="T13" fmla="*/ 16 h 752"/>
                <a:gd name="T14" fmla="*/ 147 w 390"/>
                <a:gd name="T15" fmla="*/ 0 h 7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0" h="752">
                  <a:moveTo>
                    <a:pt x="147" y="0"/>
                  </a:moveTo>
                  <a:lnTo>
                    <a:pt x="389" y="751"/>
                  </a:lnTo>
                  <a:lnTo>
                    <a:pt x="254" y="751"/>
                  </a:lnTo>
                  <a:lnTo>
                    <a:pt x="0" y="205"/>
                  </a:lnTo>
                  <a:lnTo>
                    <a:pt x="0" y="90"/>
                  </a:lnTo>
                  <a:lnTo>
                    <a:pt x="0" y="90"/>
                  </a:lnTo>
                  <a:cubicBezTo>
                    <a:pt x="0" y="49"/>
                    <a:pt x="33" y="24"/>
                    <a:pt x="74" y="16"/>
                  </a:cubicBezTo>
                  <a:lnTo>
                    <a:pt x="147" y="0"/>
                  </a:lnTo>
                </a:path>
              </a:pathLst>
            </a:custGeom>
            <a:solidFill>
              <a:srgbClr val="293C6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dirty="0">
                <a:solidFill>
                  <a:srgbClr val="747993"/>
                </a:solidFill>
                <a:latin typeface="Arial" panose="020B0604020202020204" pitchFamily="34" charset="0"/>
                <a:ea typeface="Verdana" panose="020B0604030504040204" pitchFamily="34" charset="0"/>
                <a:cs typeface="Arial" panose="020B0604020202020204" pitchFamily="34" charset="0"/>
              </a:endParaRPr>
            </a:p>
          </p:txBody>
        </p:sp>
        <p:sp>
          <p:nvSpPr>
            <p:cNvPr id="84" name="Freeform 169">
              <a:extLst>
                <a:ext uri="{FF2B5EF4-FFF2-40B4-BE49-F238E27FC236}">
                  <a16:creationId xmlns:a16="http://schemas.microsoft.com/office/drawing/2014/main" id="{3DF4AD85-D157-5F40-8D2E-A771C03662B0}"/>
                </a:ext>
              </a:extLst>
            </p:cNvPr>
            <p:cNvSpPr>
              <a:spLocks noChangeArrowheads="1"/>
            </p:cNvSpPr>
            <p:nvPr/>
          </p:nvSpPr>
          <p:spPr bwMode="auto">
            <a:xfrm>
              <a:off x="15709867" y="12098366"/>
              <a:ext cx="164791" cy="219722"/>
            </a:xfrm>
            <a:custGeom>
              <a:avLst/>
              <a:gdLst>
                <a:gd name="T0" fmla="*/ 133 w 134"/>
                <a:gd name="T1" fmla="*/ 174 h 175"/>
                <a:gd name="T2" fmla="*/ 0 w 134"/>
                <a:gd name="T3" fmla="*/ 174 h 175"/>
                <a:gd name="T4" fmla="*/ 0 w 134"/>
                <a:gd name="T5" fmla="*/ 0 h 175"/>
                <a:gd name="T6" fmla="*/ 133 w 134"/>
                <a:gd name="T7" fmla="*/ 0 h 175"/>
                <a:gd name="T8" fmla="*/ 133 w 134"/>
                <a:gd name="T9" fmla="*/ 174 h 175"/>
              </a:gdLst>
              <a:ahLst/>
              <a:cxnLst>
                <a:cxn ang="0">
                  <a:pos x="T0" y="T1"/>
                </a:cxn>
                <a:cxn ang="0">
                  <a:pos x="T2" y="T3"/>
                </a:cxn>
                <a:cxn ang="0">
                  <a:pos x="T4" y="T5"/>
                </a:cxn>
                <a:cxn ang="0">
                  <a:pos x="T6" y="T7"/>
                </a:cxn>
                <a:cxn ang="0">
                  <a:pos x="T8" y="T9"/>
                </a:cxn>
              </a:cxnLst>
              <a:rect l="0" t="0" r="r" b="b"/>
              <a:pathLst>
                <a:path w="134" h="175">
                  <a:moveTo>
                    <a:pt x="133" y="174"/>
                  </a:moveTo>
                  <a:lnTo>
                    <a:pt x="0" y="174"/>
                  </a:lnTo>
                  <a:lnTo>
                    <a:pt x="0" y="0"/>
                  </a:lnTo>
                  <a:lnTo>
                    <a:pt x="133" y="0"/>
                  </a:lnTo>
                  <a:lnTo>
                    <a:pt x="133" y="174"/>
                  </a:lnTo>
                </a:path>
              </a:pathLst>
            </a:custGeom>
            <a:solidFill>
              <a:srgbClr val="EAC1A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dirty="0">
                <a:solidFill>
                  <a:srgbClr val="747993"/>
                </a:solidFill>
                <a:latin typeface="Arial" panose="020B0604020202020204" pitchFamily="34" charset="0"/>
                <a:ea typeface="Verdana" panose="020B0604030504040204" pitchFamily="34" charset="0"/>
                <a:cs typeface="Arial" panose="020B0604020202020204" pitchFamily="34" charset="0"/>
              </a:endParaRPr>
            </a:p>
          </p:txBody>
        </p:sp>
        <p:sp>
          <p:nvSpPr>
            <p:cNvPr id="85" name="Freeform 170">
              <a:extLst>
                <a:ext uri="{FF2B5EF4-FFF2-40B4-BE49-F238E27FC236}">
                  <a16:creationId xmlns:a16="http://schemas.microsoft.com/office/drawing/2014/main" id="{D59AB7C1-802D-3840-BB97-09B399AA1CF8}"/>
                </a:ext>
              </a:extLst>
            </p:cNvPr>
            <p:cNvSpPr>
              <a:spLocks noChangeArrowheads="1"/>
            </p:cNvSpPr>
            <p:nvPr/>
          </p:nvSpPr>
          <p:spPr bwMode="auto">
            <a:xfrm>
              <a:off x="16209731" y="12048932"/>
              <a:ext cx="225216" cy="258171"/>
            </a:xfrm>
            <a:custGeom>
              <a:avLst/>
              <a:gdLst>
                <a:gd name="T0" fmla="*/ 127 w 180"/>
                <a:gd name="T1" fmla="*/ 206 h 207"/>
                <a:gd name="T2" fmla="*/ 0 w 180"/>
                <a:gd name="T3" fmla="*/ 165 h 207"/>
                <a:gd name="T4" fmla="*/ 52 w 180"/>
                <a:gd name="T5" fmla="*/ 0 h 207"/>
                <a:gd name="T6" fmla="*/ 179 w 180"/>
                <a:gd name="T7" fmla="*/ 39 h 207"/>
                <a:gd name="T8" fmla="*/ 127 w 180"/>
                <a:gd name="T9" fmla="*/ 206 h 207"/>
              </a:gdLst>
              <a:ahLst/>
              <a:cxnLst>
                <a:cxn ang="0">
                  <a:pos x="T0" y="T1"/>
                </a:cxn>
                <a:cxn ang="0">
                  <a:pos x="T2" y="T3"/>
                </a:cxn>
                <a:cxn ang="0">
                  <a:pos x="T4" y="T5"/>
                </a:cxn>
                <a:cxn ang="0">
                  <a:pos x="T6" y="T7"/>
                </a:cxn>
                <a:cxn ang="0">
                  <a:pos x="T8" y="T9"/>
                </a:cxn>
              </a:cxnLst>
              <a:rect l="0" t="0" r="r" b="b"/>
              <a:pathLst>
                <a:path w="180" h="207">
                  <a:moveTo>
                    <a:pt x="127" y="206"/>
                  </a:moveTo>
                  <a:lnTo>
                    <a:pt x="0" y="165"/>
                  </a:lnTo>
                  <a:lnTo>
                    <a:pt x="52" y="0"/>
                  </a:lnTo>
                  <a:lnTo>
                    <a:pt x="179" y="39"/>
                  </a:lnTo>
                  <a:lnTo>
                    <a:pt x="127" y="206"/>
                  </a:lnTo>
                </a:path>
              </a:pathLst>
            </a:custGeom>
            <a:solidFill>
              <a:srgbClr val="EAC1A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dirty="0">
                <a:solidFill>
                  <a:srgbClr val="747993"/>
                </a:solidFill>
                <a:latin typeface="Arial" panose="020B0604020202020204" pitchFamily="34" charset="0"/>
                <a:ea typeface="Verdana" panose="020B0604030504040204" pitchFamily="34" charset="0"/>
                <a:cs typeface="Arial" panose="020B0604020202020204" pitchFamily="34" charset="0"/>
              </a:endParaRPr>
            </a:p>
          </p:txBody>
        </p:sp>
        <p:sp>
          <p:nvSpPr>
            <p:cNvPr id="86" name="Freeform 171">
              <a:extLst>
                <a:ext uri="{FF2B5EF4-FFF2-40B4-BE49-F238E27FC236}">
                  <a16:creationId xmlns:a16="http://schemas.microsoft.com/office/drawing/2014/main" id="{5B52DC9A-AA32-654B-A113-96A6EA914BD3}"/>
                </a:ext>
              </a:extLst>
            </p:cNvPr>
            <p:cNvSpPr>
              <a:spLocks noChangeArrowheads="1"/>
            </p:cNvSpPr>
            <p:nvPr/>
          </p:nvSpPr>
          <p:spPr bwMode="auto">
            <a:xfrm>
              <a:off x="15649440" y="9774810"/>
              <a:ext cx="1148048" cy="2411446"/>
            </a:xfrm>
            <a:custGeom>
              <a:avLst/>
              <a:gdLst>
                <a:gd name="T0" fmla="*/ 86 w 923"/>
                <a:gd name="T1" fmla="*/ 0 h 1934"/>
                <a:gd name="T2" fmla="*/ 0 w 923"/>
                <a:gd name="T3" fmla="*/ 1933 h 1934"/>
                <a:gd name="T4" fmla="*/ 225 w 923"/>
                <a:gd name="T5" fmla="*/ 1933 h 1934"/>
                <a:gd name="T6" fmla="*/ 460 w 923"/>
                <a:gd name="T7" fmla="*/ 451 h 1934"/>
                <a:gd name="T8" fmla="*/ 617 w 923"/>
                <a:gd name="T9" fmla="*/ 976 h 1934"/>
                <a:gd name="T10" fmla="*/ 466 w 923"/>
                <a:gd name="T11" fmla="*/ 1835 h 1934"/>
                <a:gd name="T12" fmla="*/ 658 w 923"/>
                <a:gd name="T13" fmla="*/ 1901 h 1934"/>
                <a:gd name="T14" fmla="*/ 922 w 923"/>
                <a:gd name="T15" fmla="*/ 1010 h 1934"/>
                <a:gd name="T16" fmla="*/ 753 w 923"/>
                <a:gd name="T17" fmla="*/ 43 h 1934"/>
                <a:gd name="T18" fmla="*/ 86 w 923"/>
                <a:gd name="T19" fmla="*/ 0 h 1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3" h="1934">
                  <a:moveTo>
                    <a:pt x="86" y="0"/>
                  </a:moveTo>
                  <a:lnTo>
                    <a:pt x="0" y="1933"/>
                  </a:lnTo>
                  <a:lnTo>
                    <a:pt x="225" y="1933"/>
                  </a:lnTo>
                  <a:lnTo>
                    <a:pt x="460" y="451"/>
                  </a:lnTo>
                  <a:lnTo>
                    <a:pt x="617" y="976"/>
                  </a:lnTo>
                  <a:lnTo>
                    <a:pt x="466" y="1835"/>
                  </a:lnTo>
                  <a:lnTo>
                    <a:pt x="658" y="1901"/>
                  </a:lnTo>
                  <a:lnTo>
                    <a:pt x="922" y="1010"/>
                  </a:lnTo>
                  <a:lnTo>
                    <a:pt x="753" y="43"/>
                  </a:lnTo>
                  <a:lnTo>
                    <a:pt x="86" y="0"/>
                  </a:lnTo>
                </a:path>
              </a:pathLst>
            </a:custGeom>
            <a:solidFill>
              <a:srgbClr val="EA992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dirty="0">
                <a:solidFill>
                  <a:srgbClr val="747993"/>
                </a:solidFill>
                <a:latin typeface="Arial" panose="020B0604020202020204" pitchFamily="34" charset="0"/>
                <a:ea typeface="Verdana" panose="020B0604030504040204" pitchFamily="34" charset="0"/>
                <a:cs typeface="Arial" panose="020B0604020202020204" pitchFamily="34" charset="0"/>
              </a:endParaRPr>
            </a:p>
          </p:txBody>
        </p:sp>
        <p:sp>
          <p:nvSpPr>
            <p:cNvPr id="87" name="Freeform 86">
              <a:extLst>
                <a:ext uri="{FF2B5EF4-FFF2-40B4-BE49-F238E27FC236}">
                  <a16:creationId xmlns:a16="http://schemas.microsoft.com/office/drawing/2014/main" id="{9488236E-C59D-5B4A-BFAF-B13C37786D65}"/>
                </a:ext>
              </a:extLst>
            </p:cNvPr>
            <p:cNvSpPr>
              <a:spLocks noChangeArrowheads="1"/>
            </p:cNvSpPr>
            <p:nvPr/>
          </p:nvSpPr>
          <p:spPr bwMode="auto">
            <a:xfrm>
              <a:off x="15759301" y="8280702"/>
              <a:ext cx="930416" cy="1675258"/>
            </a:xfrm>
            <a:custGeom>
              <a:avLst/>
              <a:gdLst>
                <a:gd name="connsiteX0" fmla="*/ 520609 w 930416"/>
                <a:gd name="connsiteY0" fmla="*/ 0 h 1675258"/>
                <a:gd name="connsiteX1" fmla="*/ 726112 w 930416"/>
                <a:gd name="connsiteY1" fmla="*/ 70998 h 1675258"/>
                <a:gd name="connsiteX2" fmla="*/ 927879 w 930416"/>
                <a:gd name="connsiteY2" fmla="*/ 232923 h 1675258"/>
                <a:gd name="connsiteX3" fmla="*/ 830732 w 930416"/>
                <a:gd name="connsiteY3" fmla="*/ 1549501 h 1675258"/>
                <a:gd name="connsiteX4" fmla="*/ 0 w 930416"/>
                <a:gd name="connsiteY4" fmla="*/ 1495942 h 1675258"/>
                <a:gd name="connsiteX5" fmla="*/ 108356 w 930416"/>
                <a:gd name="connsiteY5" fmla="*/ 1066216 h 1675258"/>
                <a:gd name="connsiteX6" fmla="*/ 105865 w 930416"/>
                <a:gd name="connsiteY6" fmla="*/ 239151 h 1675258"/>
                <a:gd name="connsiteX7" fmla="*/ 520609 w 930416"/>
                <a:gd name="connsiteY7" fmla="*/ 0 h 167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0416" h="1675258">
                  <a:moveTo>
                    <a:pt x="520609" y="0"/>
                  </a:moveTo>
                  <a:lnTo>
                    <a:pt x="726112" y="70998"/>
                  </a:lnTo>
                  <a:cubicBezTo>
                    <a:pt x="726112" y="70998"/>
                    <a:pt x="920407" y="196802"/>
                    <a:pt x="927879" y="232923"/>
                  </a:cubicBezTo>
                  <a:cubicBezTo>
                    <a:pt x="949053" y="328833"/>
                    <a:pt x="830732" y="1549501"/>
                    <a:pt x="830732" y="1549501"/>
                  </a:cubicBezTo>
                  <a:cubicBezTo>
                    <a:pt x="570428" y="1860896"/>
                    <a:pt x="0" y="1495942"/>
                    <a:pt x="0" y="1495942"/>
                  </a:cubicBezTo>
                  <a:lnTo>
                    <a:pt x="108356" y="1066216"/>
                  </a:lnTo>
                  <a:cubicBezTo>
                    <a:pt x="108356" y="1066216"/>
                    <a:pt x="79710" y="407305"/>
                    <a:pt x="105865" y="239151"/>
                  </a:cubicBezTo>
                  <a:cubicBezTo>
                    <a:pt x="128284" y="98401"/>
                    <a:pt x="520609" y="0"/>
                    <a:pt x="520609" y="0"/>
                  </a:cubicBezTo>
                  <a:close/>
                </a:path>
              </a:pathLst>
            </a:custGeom>
            <a:gradFill>
              <a:gsLst>
                <a:gs pos="17000">
                  <a:srgbClr val="293C6D"/>
                </a:gs>
                <a:gs pos="74000">
                  <a:srgbClr val="455A8B"/>
                </a:gs>
              </a:gsLst>
              <a:lin ang="16200000" scaled="0"/>
            </a:gradFill>
            <a:ln>
              <a:noFill/>
            </a:ln>
            <a:effectLst/>
          </p:spPr>
          <p:txBody>
            <a:bodyPr wrap="square" anchor="ctr">
              <a:noAutofit/>
            </a:bodyPr>
            <a:lstStyle/>
            <a:p>
              <a:pPr defTabSz="914217"/>
              <a:endParaRPr lang="en-US" dirty="0">
                <a:solidFill>
                  <a:srgbClr val="747993"/>
                </a:solidFill>
                <a:latin typeface="Arial" panose="020B0604020202020204" pitchFamily="34" charset="0"/>
                <a:ea typeface="Verdana" panose="020B0604030504040204" pitchFamily="34" charset="0"/>
                <a:cs typeface="Arial" panose="020B0604020202020204" pitchFamily="34" charset="0"/>
              </a:endParaRPr>
            </a:p>
          </p:txBody>
        </p:sp>
        <p:sp>
          <p:nvSpPr>
            <p:cNvPr id="88" name="Freeform 173">
              <a:extLst>
                <a:ext uri="{FF2B5EF4-FFF2-40B4-BE49-F238E27FC236}">
                  <a16:creationId xmlns:a16="http://schemas.microsoft.com/office/drawing/2014/main" id="{004D3866-FF27-D442-AC6E-E6014971DF87}"/>
                </a:ext>
              </a:extLst>
            </p:cNvPr>
            <p:cNvSpPr>
              <a:spLocks noChangeArrowheads="1"/>
            </p:cNvSpPr>
            <p:nvPr/>
          </p:nvSpPr>
          <p:spPr bwMode="auto">
            <a:xfrm>
              <a:off x="15649440" y="12318090"/>
              <a:ext cx="571276" cy="225216"/>
            </a:xfrm>
            <a:custGeom>
              <a:avLst/>
              <a:gdLst>
                <a:gd name="T0" fmla="*/ 48 w 459"/>
                <a:gd name="T1" fmla="*/ 0 h 179"/>
                <a:gd name="T2" fmla="*/ 16 w 459"/>
                <a:gd name="T3" fmla="*/ 79 h 179"/>
                <a:gd name="T4" fmla="*/ 16 w 459"/>
                <a:gd name="T5" fmla="*/ 79 h 179"/>
                <a:gd name="T6" fmla="*/ 0 w 459"/>
                <a:gd name="T7" fmla="*/ 157 h 179"/>
                <a:gd name="T8" fmla="*/ 0 w 459"/>
                <a:gd name="T9" fmla="*/ 178 h 179"/>
                <a:gd name="T10" fmla="*/ 458 w 459"/>
                <a:gd name="T11" fmla="*/ 178 h 179"/>
                <a:gd name="T12" fmla="*/ 458 w 459"/>
                <a:gd name="T13" fmla="*/ 178 h 179"/>
                <a:gd name="T14" fmla="*/ 389 w 459"/>
                <a:gd name="T15" fmla="*/ 114 h 179"/>
                <a:gd name="T16" fmla="*/ 389 w 459"/>
                <a:gd name="T17" fmla="*/ 114 h 179"/>
                <a:gd name="T18" fmla="*/ 196 w 459"/>
                <a:gd name="T19" fmla="*/ 26 h 179"/>
                <a:gd name="T20" fmla="*/ 196 w 459"/>
                <a:gd name="T21" fmla="*/ 26 h 179"/>
                <a:gd name="T22" fmla="*/ 181 w 459"/>
                <a:gd name="T23" fmla="*/ 0 h 179"/>
                <a:gd name="T24" fmla="*/ 48 w 459"/>
                <a:gd name="T25"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9" h="179">
                  <a:moveTo>
                    <a:pt x="48" y="0"/>
                  </a:moveTo>
                  <a:lnTo>
                    <a:pt x="16" y="79"/>
                  </a:lnTo>
                  <a:lnTo>
                    <a:pt x="16" y="79"/>
                  </a:lnTo>
                  <a:cubicBezTo>
                    <a:pt x="5" y="104"/>
                    <a:pt x="0" y="130"/>
                    <a:pt x="0" y="157"/>
                  </a:cubicBezTo>
                  <a:lnTo>
                    <a:pt x="0" y="178"/>
                  </a:lnTo>
                  <a:lnTo>
                    <a:pt x="458" y="178"/>
                  </a:lnTo>
                  <a:lnTo>
                    <a:pt x="458" y="178"/>
                  </a:lnTo>
                  <a:cubicBezTo>
                    <a:pt x="458" y="178"/>
                    <a:pt x="450" y="127"/>
                    <a:pt x="389" y="114"/>
                  </a:cubicBezTo>
                  <a:lnTo>
                    <a:pt x="389" y="114"/>
                  </a:lnTo>
                  <a:cubicBezTo>
                    <a:pt x="366" y="109"/>
                    <a:pt x="246" y="94"/>
                    <a:pt x="196" y="26"/>
                  </a:cubicBezTo>
                  <a:lnTo>
                    <a:pt x="196" y="26"/>
                  </a:lnTo>
                  <a:cubicBezTo>
                    <a:pt x="189" y="18"/>
                    <a:pt x="185" y="10"/>
                    <a:pt x="181" y="0"/>
                  </a:cubicBezTo>
                  <a:lnTo>
                    <a:pt x="48" y="0"/>
                  </a:lnTo>
                </a:path>
              </a:pathLst>
            </a:custGeom>
            <a:solidFill>
              <a:srgbClr val="455A8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dirty="0">
                <a:solidFill>
                  <a:srgbClr val="747993"/>
                </a:solidFill>
                <a:latin typeface="Arial" panose="020B0604020202020204" pitchFamily="34" charset="0"/>
                <a:ea typeface="Verdana" panose="020B0604030504040204" pitchFamily="34" charset="0"/>
                <a:cs typeface="Arial" panose="020B0604020202020204" pitchFamily="34" charset="0"/>
              </a:endParaRPr>
            </a:p>
          </p:txBody>
        </p:sp>
        <p:sp>
          <p:nvSpPr>
            <p:cNvPr id="89" name="Freeform 174">
              <a:extLst>
                <a:ext uri="{FF2B5EF4-FFF2-40B4-BE49-F238E27FC236}">
                  <a16:creationId xmlns:a16="http://schemas.microsoft.com/office/drawing/2014/main" id="{76B576ED-1260-B147-84ED-A4D2E5DCB046}"/>
                </a:ext>
              </a:extLst>
            </p:cNvPr>
            <p:cNvSpPr>
              <a:spLocks noChangeArrowheads="1"/>
            </p:cNvSpPr>
            <p:nvPr/>
          </p:nvSpPr>
          <p:spPr bwMode="auto">
            <a:xfrm>
              <a:off x="16083393" y="12252173"/>
              <a:ext cx="565781" cy="291133"/>
            </a:xfrm>
            <a:custGeom>
              <a:avLst/>
              <a:gdLst>
                <a:gd name="T0" fmla="*/ 99 w 456"/>
                <a:gd name="T1" fmla="*/ 0 h 232"/>
                <a:gd name="T2" fmla="*/ 99 w 456"/>
                <a:gd name="T3" fmla="*/ 0 h 232"/>
                <a:gd name="T4" fmla="*/ 0 w 456"/>
                <a:gd name="T5" fmla="*/ 100 h 232"/>
                <a:gd name="T6" fmla="*/ 193 w 456"/>
                <a:gd name="T7" fmla="*/ 231 h 232"/>
                <a:gd name="T8" fmla="*/ 455 w 456"/>
                <a:gd name="T9" fmla="*/ 231 h 232"/>
                <a:gd name="T10" fmla="*/ 455 w 456"/>
                <a:gd name="T11" fmla="*/ 231 h 232"/>
                <a:gd name="T12" fmla="*/ 412 w 456"/>
                <a:gd name="T13" fmla="*/ 183 h 232"/>
                <a:gd name="T14" fmla="*/ 412 w 456"/>
                <a:gd name="T15" fmla="*/ 183 h 232"/>
                <a:gd name="T16" fmla="*/ 266 w 456"/>
                <a:gd name="T17" fmla="*/ 147 h 232"/>
                <a:gd name="T18" fmla="*/ 226 w 456"/>
                <a:gd name="T19" fmla="*/ 41 h 232"/>
                <a:gd name="T20" fmla="*/ 99 w 456"/>
                <a:gd name="T21"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6" h="232">
                  <a:moveTo>
                    <a:pt x="99" y="0"/>
                  </a:moveTo>
                  <a:lnTo>
                    <a:pt x="99" y="0"/>
                  </a:lnTo>
                  <a:cubicBezTo>
                    <a:pt x="99" y="0"/>
                    <a:pt x="33" y="22"/>
                    <a:pt x="0" y="100"/>
                  </a:cubicBezTo>
                  <a:lnTo>
                    <a:pt x="193" y="231"/>
                  </a:lnTo>
                  <a:lnTo>
                    <a:pt x="455" y="231"/>
                  </a:lnTo>
                  <a:lnTo>
                    <a:pt x="455" y="231"/>
                  </a:lnTo>
                  <a:cubicBezTo>
                    <a:pt x="455" y="231"/>
                    <a:pt x="447" y="193"/>
                    <a:pt x="412" y="183"/>
                  </a:cubicBezTo>
                  <a:lnTo>
                    <a:pt x="412" y="183"/>
                  </a:lnTo>
                  <a:cubicBezTo>
                    <a:pt x="361" y="168"/>
                    <a:pt x="266" y="147"/>
                    <a:pt x="266" y="147"/>
                  </a:cubicBezTo>
                  <a:lnTo>
                    <a:pt x="226" y="41"/>
                  </a:lnTo>
                  <a:lnTo>
                    <a:pt x="99" y="0"/>
                  </a:lnTo>
                </a:path>
              </a:pathLst>
            </a:custGeom>
            <a:solidFill>
              <a:srgbClr val="455A8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dirty="0">
                <a:solidFill>
                  <a:srgbClr val="747993"/>
                </a:solidFill>
                <a:latin typeface="Arial" panose="020B0604020202020204" pitchFamily="34" charset="0"/>
                <a:ea typeface="Verdana" panose="020B0604030504040204" pitchFamily="34" charset="0"/>
                <a:cs typeface="Arial" panose="020B0604020202020204" pitchFamily="34" charset="0"/>
              </a:endParaRPr>
            </a:p>
          </p:txBody>
        </p:sp>
        <p:sp>
          <p:nvSpPr>
            <p:cNvPr id="90" name="Freeform 175">
              <a:extLst>
                <a:ext uri="{FF2B5EF4-FFF2-40B4-BE49-F238E27FC236}">
                  <a16:creationId xmlns:a16="http://schemas.microsoft.com/office/drawing/2014/main" id="{45A6A80F-A3A1-9948-BE3C-8408955F2FD2}"/>
                </a:ext>
              </a:extLst>
            </p:cNvPr>
            <p:cNvSpPr>
              <a:spLocks noChangeArrowheads="1"/>
            </p:cNvSpPr>
            <p:nvPr/>
          </p:nvSpPr>
          <p:spPr bwMode="auto">
            <a:xfrm>
              <a:off x="16731573" y="8824511"/>
              <a:ext cx="867902" cy="681137"/>
            </a:xfrm>
            <a:custGeom>
              <a:avLst/>
              <a:gdLst>
                <a:gd name="T0" fmla="*/ 465 w 697"/>
                <a:gd name="T1" fmla="*/ 545 h 546"/>
                <a:gd name="T2" fmla="*/ 0 w 697"/>
                <a:gd name="T3" fmla="*/ 545 h 546"/>
                <a:gd name="T4" fmla="*/ 231 w 697"/>
                <a:gd name="T5" fmla="*/ 0 h 546"/>
                <a:gd name="T6" fmla="*/ 696 w 697"/>
                <a:gd name="T7" fmla="*/ 0 h 546"/>
                <a:gd name="T8" fmla="*/ 465 w 697"/>
                <a:gd name="T9" fmla="*/ 545 h 546"/>
              </a:gdLst>
              <a:ahLst/>
              <a:cxnLst>
                <a:cxn ang="0">
                  <a:pos x="T0" y="T1"/>
                </a:cxn>
                <a:cxn ang="0">
                  <a:pos x="T2" y="T3"/>
                </a:cxn>
                <a:cxn ang="0">
                  <a:pos x="T4" y="T5"/>
                </a:cxn>
                <a:cxn ang="0">
                  <a:pos x="T6" y="T7"/>
                </a:cxn>
                <a:cxn ang="0">
                  <a:pos x="T8" y="T9"/>
                </a:cxn>
              </a:cxnLst>
              <a:rect l="0" t="0" r="r" b="b"/>
              <a:pathLst>
                <a:path w="697" h="546">
                  <a:moveTo>
                    <a:pt x="465" y="545"/>
                  </a:moveTo>
                  <a:lnTo>
                    <a:pt x="0" y="545"/>
                  </a:lnTo>
                  <a:lnTo>
                    <a:pt x="231" y="0"/>
                  </a:lnTo>
                  <a:lnTo>
                    <a:pt x="696" y="0"/>
                  </a:lnTo>
                  <a:lnTo>
                    <a:pt x="465" y="545"/>
                  </a:lnTo>
                </a:path>
              </a:pathLst>
            </a:custGeom>
            <a:solidFill>
              <a:srgbClr val="98C4D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dirty="0">
                <a:solidFill>
                  <a:srgbClr val="747993"/>
                </a:solidFill>
                <a:latin typeface="Arial" panose="020B0604020202020204" pitchFamily="34" charset="0"/>
                <a:ea typeface="Verdana" panose="020B0604030504040204" pitchFamily="34" charset="0"/>
                <a:cs typeface="Arial" panose="020B0604020202020204" pitchFamily="34" charset="0"/>
              </a:endParaRPr>
            </a:p>
          </p:txBody>
        </p:sp>
        <p:sp>
          <p:nvSpPr>
            <p:cNvPr id="91" name="Freeform 176">
              <a:extLst>
                <a:ext uri="{FF2B5EF4-FFF2-40B4-BE49-F238E27FC236}">
                  <a16:creationId xmlns:a16="http://schemas.microsoft.com/office/drawing/2014/main" id="{FCAA7B80-EBB9-1C48-8ED9-0C343781CDF4}"/>
                </a:ext>
              </a:extLst>
            </p:cNvPr>
            <p:cNvSpPr>
              <a:spLocks noChangeArrowheads="1"/>
            </p:cNvSpPr>
            <p:nvPr/>
          </p:nvSpPr>
          <p:spPr bwMode="auto">
            <a:xfrm>
              <a:off x="17094114" y="9110150"/>
              <a:ext cx="142819" cy="115355"/>
            </a:xfrm>
            <a:custGeom>
              <a:avLst/>
              <a:gdLst>
                <a:gd name="T0" fmla="*/ 101 w 113"/>
                <a:gd name="T1" fmla="*/ 46 h 92"/>
                <a:gd name="T2" fmla="*/ 101 w 113"/>
                <a:gd name="T3" fmla="*/ 46 h 92"/>
                <a:gd name="T4" fmla="*/ 36 w 113"/>
                <a:gd name="T5" fmla="*/ 91 h 92"/>
                <a:gd name="T6" fmla="*/ 36 w 113"/>
                <a:gd name="T7" fmla="*/ 91 h 92"/>
                <a:gd name="T8" fmla="*/ 10 w 113"/>
                <a:gd name="T9" fmla="*/ 46 h 92"/>
                <a:gd name="T10" fmla="*/ 10 w 113"/>
                <a:gd name="T11" fmla="*/ 46 h 92"/>
                <a:gd name="T12" fmla="*/ 75 w 113"/>
                <a:gd name="T13" fmla="*/ 0 h 92"/>
                <a:gd name="T14" fmla="*/ 75 w 113"/>
                <a:gd name="T15" fmla="*/ 0 h 92"/>
                <a:gd name="T16" fmla="*/ 101 w 113"/>
                <a:gd name="T17" fmla="*/ 4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92">
                  <a:moveTo>
                    <a:pt x="101" y="46"/>
                  </a:moveTo>
                  <a:lnTo>
                    <a:pt x="101" y="46"/>
                  </a:lnTo>
                  <a:cubicBezTo>
                    <a:pt x="91" y="71"/>
                    <a:pt x="61" y="91"/>
                    <a:pt x="36" y="91"/>
                  </a:cubicBezTo>
                  <a:lnTo>
                    <a:pt x="36" y="91"/>
                  </a:lnTo>
                  <a:cubicBezTo>
                    <a:pt x="11" y="91"/>
                    <a:pt x="0" y="71"/>
                    <a:pt x="10" y="46"/>
                  </a:cubicBezTo>
                  <a:lnTo>
                    <a:pt x="10" y="46"/>
                  </a:lnTo>
                  <a:cubicBezTo>
                    <a:pt x="21" y="21"/>
                    <a:pt x="50" y="0"/>
                    <a:pt x="75" y="0"/>
                  </a:cubicBezTo>
                  <a:lnTo>
                    <a:pt x="75" y="0"/>
                  </a:lnTo>
                  <a:cubicBezTo>
                    <a:pt x="101" y="0"/>
                    <a:pt x="112" y="21"/>
                    <a:pt x="101" y="46"/>
                  </a:cubicBezTo>
                </a:path>
              </a:pathLst>
            </a:custGeom>
            <a:solidFill>
              <a:srgbClr val="E8F1F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dirty="0">
                <a:solidFill>
                  <a:srgbClr val="747993"/>
                </a:solidFill>
                <a:latin typeface="Arial" panose="020B0604020202020204" pitchFamily="34" charset="0"/>
                <a:ea typeface="Verdana" panose="020B0604030504040204" pitchFamily="34" charset="0"/>
                <a:cs typeface="Arial" panose="020B0604020202020204" pitchFamily="34" charset="0"/>
              </a:endParaRPr>
            </a:p>
          </p:txBody>
        </p:sp>
        <p:sp>
          <p:nvSpPr>
            <p:cNvPr id="92" name="Freeform 177">
              <a:extLst>
                <a:ext uri="{FF2B5EF4-FFF2-40B4-BE49-F238E27FC236}">
                  <a16:creationId xmlns:a16="http://schemas.microsoft.com/office/drawing/2014/main" id="{750504E5-67C4-8444-B467-54F60C20CA41}"/>
                </a:ext>
              </a:extLst>
            </p:cNvPr>
            <p:cNvSpPr>
              <a:spLocks noChangeArrowheads="1"/>
            </p:cNvSpPr>
            <p:nvPr/>
          </p:nvSpPr>
          <p:spPr bwMode="auto">
            <a:xfrm>
              <a:off x="15907615" y="8423521"/>
              <a:ext cx="637193" cy="1181003"/>
            </a:xfrm>
            <a:custGeom>
              <a:avLst/>
              <a:gdLst>
                <a:gd name="T0" fmla="*/ 58 w 513"/>
                <a:gd name="T1" fmla="*/ 18 h 947"/>
                <a:gd name="T2" fmla="*/ 58 w 513"/>
                <a:gd name="T3" fmla="*/ 18 h 947"/>
                <a:gd name="T4" fmla="*/ 0 w 513"/>
                <a:gd name="T5" fmla="*/ 115 h 947"/>
                <a:gd name="T6" fmla="*/ 0 w 513"/>
                <a:gd name="T7" fmla="*/ 115 h 947"/>
                <a:gd name="T8" fmla="*/ 64 w 513"/>
                <a:gd name="T9" fmla="*/ 709 h 947"/>
                <a:gd name="T10" fmla="*/ 64 w 513"/>
                <a:gd name="T11" fmla="*/ 709 h 947"/>
                <a:gd name="T12" fmla="*/ 454 w 513"/>
                <a:gd name="T13" fmla="*/ 946 h 947"/>
                <a:gd name="T14" fmla="*/ 512 w 513"/>
                <a:gd name="T15" fmla="*/ 868 h 947"/>
                <a:gd name="T16" fmla="*/ 206 w 513"/>
                <a:gd name="T17" fmla="*/ 606 h 947"/>
                <a:gd name="T18" fmla="*/ 210 w 513"/>
                <a:gd name="T19" fmla="*/ 120 h 947"/>
                <a:gd name="T20" fmla="*/ 210 w 513"/>
                <a:gd name="T21" fmla="*/ 120 h 947"/>
                <a:gd name="T22" fmla="*/ 153 w 513"/>
                <a:gd name="T23" fmla="*/ 22 h 947"/>
                <a:gd name="T24" fmla="*/ 153 w 513"/>
                <a:gd name="T25" fmla="*/ 22 h 947"/>
                <a:gd name="T26" fmla="*/ 58 w 513"/>
                <a:gd name="T27" fmla="*/ 18 h 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3" h="947">
                  <a:moveTo>
                    <a:pt x="58" y="18"/>
                  </a:moveTo>
                  <a:lnTo>
                    <a:pt x="58" y="18"/>
                  </a:lnTo>
                  <a:cubicBezTo>
                    <a:pt x="22" y="37"/>
                    <a:pt x="0" y="74"/>
                    <a:pt x="0" y="115"/>
                  </a:cubicBezTo>
                  <a:lnTo>
                    <a:pt x="0" y="115"/>
                  </a:lnTo>
                  <a:cubicBezTo>
                    <a:pt x="0" y="252"/>
                    <a:pt x="5" y="663"/>
                    <a:pt x="64" y="709"/>
                  </a:cubicBezTo>
                  <a:lnTo>
                    <a:pt x="64" y="709"/>
                  </a:lnTo>
                  <a:cubicBezTo>
                    <a:pt x="137" y="765"/>
                    <a:pt x="454" y="946"/>
                    <a:pt x="454" y="946"/>
                  </a:cubicBezTo>
                  <a:lnTo>
                    <a:pt x="512" y="868"/>
                  </a:lnTo>
                  <a:lnTo>
                    <a:pt x="206" y="606"/>
                  </a:lnTo>
                  <a:lnTo>
                    <a:pt x="210" y="120"/>
                  </a:lnTo>
                  <a:lnTo>
                    <a:pt x="210" y="120"/>
                  </a:lnTo>
                  <a:cubicBezTo>
                    <a:pt x="211" y="79"/>
                    <a:pt x="189" y="41"/>
                    <a:pt x="153" y="22"/>
                  </a:cubicBezTo>
                  <a:lnTo>
                    <a:pt x="153" y="22"/>
                  </a:lnTo>
                  <a:cubicBezTo>
                    <a:pt x="127" y="8"/>
                    <a:pt x="94" y="0"/>
                    <a:pt x="58" y="18"/>
                  </a:cubicBezTo>
                </a:path>
              </a:pathLst>
            </a:custGeom>
            <a:solidFill>
              <a:srgbClr val="455A8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dirty="0">
                <a:solidFill>
                  <a:srgbClr val="747993"/>
                </a:solidFill>
                <a:latin typeface="Arial" panose="020B0604020202020204" pitchFamily="34" charset="0"/>
                <a:ea typeface="Verdana" panose="020B0604030504040204" pitchFamily="34" charset="0"/>
                <a:cs typeface="Arial" panose="020B0604020202020204" pitchFamily="34" charset="0"/>
              </a:endParaRPr>
            </a:p>
          </p:txBody>
        </p:sp>
        <p:sp>
          <p:nvSpPr>
            <p:cNvPr id="93" name="Freeform 178">
              <a:extLst>
                <a:ext uri="{FF2B5EF4-FFF2-40B4-BE49-F238E27FC236}">
                  <a16:creationId xmlns:a16="http://schemas.microsoft.com/office/drawing/2014/main" id="{59970D19-3AC5-614B-8743-A953C056DCA1}"/>
                </a:ext>
              </a:extLst>
            </p:cNvPr>
            <p:cNvSpPr>
              <a:spLocks noChangeArrowheads="1"/>
            </p:cNvSpPr>
            <p:nvPr/>
          </p:nvSpPr>
          <p:spPr bwMode="auto">
            <a:xfrm>
              <a:off x="16473398" y="9505650"/>
              <a:ext cx="444938" cy="109861"/>
            </a:xfrm>
            <a:custGeom>
              <a:avLst/>
              <a:gdLst>
                <a:gd name="T0" fmla="*/ 0 w 359"/>
                <a:gd name="T1" fmla="*/ 78 h 86"/>
                <a:gd name="T2" fmla="*/ 250 w 359"/>
                <a:gd name="T3" fmla="*/ 85 h 86"/>
                <a:gd name="T4" fmla="*/ 358 w 359"/>
                <a:gd name="T5" fmla="*/ 0 h 86"/>
                <a:gd name="T6" fmla="*/ 285 w 359"/>
                <a:gd name="T7" fmla="*/ 0 h 86"/>
                <a:gd name="T8" fmla="*/ 245 w 359"/>
                <a:gd name="T9" fmla="*/ 25 h 86"/>
                <a:gd name="T10" fmla="*/ 155 w 359"/>
                <a:gd name="T11" fmla="*/ 0 h 86"/>
                <a:gd name="T12" fmla="*/ 58 w 359"/>
                <a:gd name="T13" fmla="*/ 0 h 86"/>
                <a:gd name="T14" fmla="*/ 0 w 359"/>
                <a:gd name="T15" fmla="*/ 78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9" h="86">
                  <a:moveTo>
                    <a:pt x="0" y="78"/>
                  </a:moveTo>
                  <a:lnTo>
                    <a:pt x="250" y="85"/>
                  </a:lnTo>
                  <a:lnTo>
                    <a:pt x="358" y="0"/>
                  </a:lnTo>
                  <a:lnTo>
                    <a:pt x="285" y="0"/>
                  </a:lnTo>
                  <a:lnTo>
                    <a:pt x="245" y="25"/>
                  </a:lnTo>
                  <a:lnTo>
                    <a:pt x="155" y="0"/>
                  </a:lnTo>
                  <a:lnTo>
                    <a:pt x="58" y="0"/>
                  </a:lnTo>
                  <a:lnTo>
                    <a:pt x="0" y="78"/>
                  </a:lnTo>
                </a:path>
              </a:pathLst>
            </a:custGeom>
            <a:solidFill>
              <a:srgbClr val="F3D8C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dirty="0">
                <a:solidFill>
                  <a:srgbClr val="747993"/>
                </a:solidFill>
                <a:latin typeface="Arial" panose="020B0604020202020204" pitchFamily="34" charset="0"/>
                <a:ea typeface="Verdana" panose="020B0604030504040204" pitchFamily="34" charset="0"/>
                <a:cs typeface="Arial" panose="020B0604020202020204" pitchFamily="34" charset="0"/>
              </a:endParaRPr>
            </a:p>
          </p:txBody>
        </p:sp>
        <p:sp>
          <p:nvSpPr>
            <p:cNvPr id="94" name="Freeform 179">
              <a:extLst>
                <a:ext uri="{FF2B5EF4-FFF2-40B4-BE49-F238E27FC236}">
                  <a16:creationId xmlns:a16="http://schemas.microsoft.com/office/drawing/2014/main" id="{03ADF7E9-93A5-644F-8323-7324314623F6}"/>
                </a:ext>
              </a:extLst>
            </p:cNvPr>
            <p:cNvSpPr>
              <a:spLocks noChangeArrowheads="1"/>
            </p:cNvSpPr>
            <p:nvPr/>
          </p:nvSpPr>
          <p:spPr bwMode="auto">
            <a:xfrm>
              <a:off x="16369030" y="9445227"/>
              <a:ext cx="961281" cy="60421"/>
            </a:xfrm>
            <a:custGeom>
              <a:avLst/>
              <a:gdLst>
                <a:gd name="T0" fmla="*/ 753 w 773"/>
                <a:gd name="T1" fmla="*/ 46 h 47"/>
                <a:gd name="T2" fmla="*/ 0 w 773"/>
                <a:gd name="T3" fmla="*/ 46 h 47"/>
                <a:gd name="T4" fmla="*/ 20 w 773"/>
                <a:gd name="T5" fmla="*/ 0 h 47"/>
                <a:gd name="T6" fmla="*/ 772 w 773"/>
                <a:gd name="T7" fmla="*/ 0 h 47"/>
                <a:gd name="T8" fmla="*/ 753 w 773"/>
                <a:gd name="T9" fmla="*/ 46 h 47"/>
              </a:gdLst>
              <a:ahLst/>
              <a:cxnLst>
                <a:cxn ang="0">
                  <a:pos x="T0" y="T1"/>
                </a:cxn>
                <a:cxn ang="0">
                  <a:pos x="T2" y="T3"/>
                </a:cxn>
                <a:cxn ang="0">
                  <a:pos x="T4" y="T5"/>
                </a:cxn>
                <a:cxn ang="0">
                  <a:pos x="T6" y="T7"/>
                </a:cxn>
                <a:cxn ang="0">
                  <a:pos x="T8" y="T9"/>
                </a:cxn>
              </a:cxnLst>
              <a:rect l="0" t="0" r="r" b="b"/>
              <a:pathLst>
                <a:path w="773" h="47">
                  <a:moveTo>
                    <a:pt x="753" y="46"/>
                  </a:moveTo>
                  <a:lnTo>
                    <a:pt x="0" y="46"/>
                  </a:lnTo>
                  <a:lnTo>
                    <a:pt x="20" y="0"/>
                  </a:lnTo>
                  <a:lnTo>
                    <a:pt x="772" y="0"/>
                  </a:lnTo>
                  <a:lnTo>
                    <a:pt x="753" y="46"/>
                  </a:lnTo>
                </a:path>
              </a:pathLst>
            </a:custGeom>
            <a:solidFill>
              <a:srgbClr val="BFDEE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dirty="0">
                <a:solidFill>
                  <a:srgbClr val="747993"/>
                </a:solidFill>
                <a:latin typeface="Arial" panose="020B0604020202020204" pitchFamily="34" charset="0"/>
                <a:ea typeface="Verdana" panose="020B0604030504040204" pitchFamily="34" charset="0"/>
                <a:cs typeface="Arial" panose="020B0604020202020204" pitchFamily="34" charset="0"/>
              </a:endParaRPr>
            </a:p>
          </p:txBody>
        </p:sp>
        <p:sp>
          <p:nvSpPr>
            <p:cNvPr id="95" name="Freeform 180">
              <a:extLst>
                <a:ext uri="{FF2B5EF4-FFF2-40B4-BE49-F238E27FC236}">
                  <a16:creationId xmlns:a16="http://schemas.microsoft.com/office/drawing/2014/main" id="{93251BC4-2990-8D40-B8D1-A3BC10D29849}"/>
                </a:ext>
              </a:extLst>
            </p:cNvPr>
            <p:cNvSpPr>
              <a:spLocks noChangeArrowheads="1"/>
            </p:cNvSpPr>
            <p:nvPr/>
          </p:nvSpPr>
          <p:spPr bwMode="auto">
            <a:xfrm>
              <a:off x="16281141" y="8049995"/>
              <a:ext cx="280145" cy="488879"/>
            </a:xfrm>
            <a:custGeom>
              <a:avLst/>
              <a:gdLst>
                <a:gd name="T0" fmla="*/ 114 w 226"/>
                <a:gd name="T1" fmla="*/ 0 h 392"/>
                <a:gd name="T2" fmla="*/ 0 w 226"/>
                <a:gd name="T3" fmla="*/ 184 h 392"/>
                <a:gd name="T4" fmla="*/ 0 w 226"/>
                <a:gd name="T5" fmla="*/ 184 h 392"/>
                <a:gd name="T6" fmla="*/ 120 w 226"/>
                <a:gd name="T7" fmla="*/ 387 h 392"/>
                <a:gd name="T8" fmla="*/ 120 w 226"/>
                <a:gd name="T9" fmla="*/ 387 h 392"/>
                <a:gd name="T10" fmla="*/ 165 w 226"/>
                <a:gd name="T11" fmla="*/ 241 h 392"/>
                <a:gd name="T12" fmla="*/ 225 w 226"/>
                <a:gd name="T13" fmla="*/ 141 h 392"/>
                <a:gd name="T14" fmla="*/ 114 w 226"/>
                <a:gd name="T15" fmla="*/ 0 h 3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6" h="392">
                  <a:moveTo>
                    <a:pt x="114" y="0"/>
                  </a:moveTo>
                  <a:lnTo>
                    <a:pt x="0" y="184"/>
                  </a:lnTo>
                  <a:lnTo>
                    <a:pt x="0" y="184"/>
                  </a:lnTo>
                  <a:cubicBezTo>
                    <a:pt x="0" y="184"/>
                    <a:pt x="53" y="383"/>
                    <a:pt x="120" y="387"/>
                  </a:cubicBezTo>
                  <a:lnTo>
                    <a:pt x="120" y="387"/>
                  </a:lnTo>
                  <a:cubicBezTo>
                    <a:pt x="188" y="391"/>
                    <a:pt x="165" y="241"/>
                    <a:pt x="165" y="241"/>
                  </a:cubicBezTo>
                  <a:lnTo>
                    <a:pt x="225" y="141"/>
                  </a:lnTo>
                  <a:lnTo>
                    <a:pt x="114" y="0"/>
                  </a:lnTo>
                </a:path>
              </a:pathLst>
            </a:custGeom>
            <a:solidFill>
              <a:srgbClr val="F3D8C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dirty="0">
                <a:solidFill>
                  <a:srgbClr val="747993"/>
                </a:solidFill>
                <a:latin typeface="Arial" panose="020B0604020202020204" pitchFamily="34" charset="0"/>
                <a:ea typeface="Verdana" panose="020B0604030504040204" pitchFamily="34" charset="0"/>
                <a:cs typeface="Arial" panose="020B0604020202020204" pitchFamily="34" charset="0"/>
              </a:endParaRPr>
            </a:p>
          </p:txBody>
        </p:sp>
        <p:sp>
          <p:nvSpPr>
            <p:cNvPr id="96" name="Freeform 181">
              <a:extLst>
                <a:ext uri="{FF2B5EF4-FFF2-40B4-BE49-F238E27FC236}">
                  <a16:creationId xmlns:a16="http://schemas.microsoft.com/office/drawing/2014/main" id="{435CCF87-C7DF-DB42-B81D-8D09890CF4AE}"/>
                </a:ext>
              </a:extLst>
            </p:cNvPr>
            <p:cNvSpPr>
              <a:spLocks noChangeArrowheads="1"/>
            </p:cNvSpPr>
            <p:nvPr/>
          </p:nvSpPr>
          <p:spPr bwMode="auto">
            <a:xfrm>
              <a:off x="16429453" y="8110416"/>
              <a:ext cx="131833" cy="219722"/>
            </a:xfrm>
            <a:custGeom>
              <a:avLst/>
              <a:gdLst>
                <a:gd name="T0" fmla="*/ 32 w 106"/>
                <a:gd name="T1" fmla="*/ 0 h 177"/>
                <a:gd name="T2" fmla="*/ 32 w 106"/>
                <a:gd name="T3" fmla="*/ 0 h 177"/>
                <a:gd name="T4" fmla="*/ 55 w 106"/>
                <a:gd name="T5" fmla="*/ 176 h 177"/>
                <a:gd name="T6" fmla="*/ 105 w 106"/>
                <a:gd name="T7" fmla="*/ 93 h 177"/>
                <a:gd name="T8" fmla="*/ 32 w 106"/>
                <a:gd name="T9" fmla="*/ 0 h 177"/>
              </a:gdLst>
              <a:ahLst/>
              <a:cxnLst>
                <a:cxn ang="0">
                  <a:pos x="T0" y="T1"/>
                </a:cxn>
                <a:cxn ang="0">
                  <a:pos x="T2" y="T3"/>
                </a:cxn>
                <a:cxn ang="0">
                  <a:pos x="T4" y="T5"/>
                </a:cxn>
                <a:cxn ang="0">
                  <a:pos x="T6" y="T7"/>
                </a:cxn>
                <a:cxn ang="0">
                  <a:pos x="T8" y="T9"/>
                </a:cxn>
              </a:cxnLst>
              <a:rect l="0" t="0" r="r" b="b"/>
              <a:pathLst>
                <a:path w="106" h="177">
                  <a:moveTo>
                    <a:pt x="32" y="0"/>
                  </a:moveTo>
                  <a:lnTo>
                    <a:pt x="32" y="0"/>
                  </a:lnTo>
                  <a:cubicBezTo>
                    <a:pt x="22" y="32"/>
                    <a:pt x="0" y="119"/>
                    <a:pt x="55" y="176"/>
                  </a:cubicBezTo>
                  <a:lnTo>
                    <a:pt x="105" y="93"/>
                  </a:lnTo>
                  <a:lnTo>
                    <a:pt x="32" y="0"/>
                  </a:lnTo>
                </a:path>
              </a:pathLst>
            </a:custGeom>
            <a:solidFill>
              <a:srgbClr val="EAC1A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dirty="0">
                <a:solidFill>
                  <a:srgbClr val="747993"/>
                </a:solidFill>
                <a:latin typeface="Arial" panose="020B0604020202020204" pitchFamily="34" charset="0"/>
                <a:ea typeface="Verdana" panose="020B0604030504040204" pitchFamily="34" charset="0"/>
                <a:cs typeface="Arial" panose="020B0604020202020204" pitchFamily="34" charset="0"/>
              </a:endParaRPr>
            </a:p>
          </p:txBody>
        </p:sp>
        <p:sp>
          <p:nvSpPr>
            <p:cNvPr id="97" name="Freeform 182">
              <a:extLst>
                <a:ext uri="{FF2B5EF4-FFF2-40B4-BE49-F238E27FC236}">
                  <a16:creationId xmlns:a16="http://schemas.microsoft.com/office/drawing/2014/main" id="{E817458D-3374-3745-8EEA-6774D764DD09}"/>
                </a:ext>
              </a:extLst>
            </p:cNvPr>
            <p:cNvSpPr>
              <a:spLocks noChangeArrowheads="1"/>
            </p:cNvSpPr>
            <p:nvPr/>
          </p:nvSpPr>
          <p:spPr bwMode="auto">
            <a:xfrm>
              <a:off x="16396496" y="7703933"/>
              <a:ext cx="450430" cy="626206"/>
            </a:xfrm>
            <a:custGeom>
              <a:avLst/>
              <a:gdLst>
                <a:gd name="T0" fmla="*/ 360 w 361"/>
                <a:gd name="T1" fmla="*/ 180 h 501"/>
                <a:gd name="T2" fmla="*/ 360 w 361"/>
                <a:gd name="T3" fmla="*/ 180 h 501"/>
                <a:gd name="T4" fmla="*/ 218 w 361"/>
                <a:gd name="T5" fmla="*/ 478 h 501"/>
                <a:gd name="T6" fmla="*/ 218 w 361"/>
                <a:gd name="T7" fmla="*/ 478 h 501"/>
                <a:gd name="T8" fmla="*/ 49 w 361"/>
                <a:gd name="T9" fmla="*/ 357 h 501"/>
                <a:gd name="T10" fmla="*/ 49 w 361"/>
                <a:gd name="T11" fmla="*/ 357 h 501"/>
                <a:gd name="T12" fmla="*/ 0 w 361"/>
                <a:gd name="T13" fmla="*/ 180 h 501"/>
                <a:gd name="T14" fmla="*/ 0 w 361"/>
                <a:gd name="T15" fmla="*/ 180 h 501"/>
                <a:gd name="T16" fmla="*/ 180 w 361"/>
                <a:gd name="T17" fmla="*/ 0 h 501"/>
                <a:gd name="T18" fmla="*/ 180 w 361"/>
                <a:gd name="T19" fmla="*/ 0 h 501"/>
                <a:gd name="T20" fmla="*/ 360 w 361"/>
                <a:gd name="T21" fmla="*/ 18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1" h="501">
                  <a:moveTo>
                    <a:pt x="360" y="180"/>
                  </a:moveTo>
                  <a:lnTo>
                    <a:pt x="360" y="180"/>
                  </a:lnTo>
                  <a:cubicBezTo>
                    <a:pt x="360" y="280"/>
                    <a:pt x="260" y="466"/>
                    <a:pt x="218" y="478"/>
                  </a:cubicBezTo>
                  <a:lnTo>
                    <a:pt x="218" y="478"/>
                  </a:lnTo>
                  <a:cubicBezTo>
                    <a:pt x="149" y="500"/>
                    <a:pt x="76" y="411"/>
                    <a:pt x="49" y="357"/>
                  </a:cubicBezTo>
                  <a:lnTo>
                    <a:pt x="49" y="357"/>
                  </a:lnTo>
                  <a:cubicBezTo>
                    <a:pt x="10" y="278"/>
                    <a:pt x="0" y="218"/>
                    <a:pt x="0" y="180"/>
                  </a:cubicBezTo>
                  <a:lnTo>
                    <a:pt x="0" y="180"/>
                  </a:lnTo>
                  <a:cubicBezTo>
                    <a:pt x="0" y="81"/>
                    <a:pt x="81" y="0"/>
                    <a:pt x="180" y="0"/>
                  </a:cubicBezTo>
                  <a:lnTo>
                    <a:pt x="180" y="0"/>
                  </a:lnTo>
                  <a:cubicBezTo>
                    <a:pt x="279" y="0"/>
                    <a:pt x="360" y="81"/>
                    <a:pt x="360" y="180"/>
                  </a:cubicBezTo>
                </a:path>
              </a:pathLst>
            </a:custGeom>
            <a:solidFill>
              <a:srgbClr val="F3D8C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dirty="0">
                <a:solidFill>
                  <a:srgbClr val="747993"/>
                </a:solidFill>
                <a:latin typeface="Arial" panose="020B0604020202020204" pitchFamily="34" charset="0"/>
                <a:ea typeface="Verdana" panose="020B0604030504040204" pitchFamily="34" charset="0"/>
                <a:cs typeface="Arial" panose="020B0604020202020204" pitchFamily="34" charset="0"/>
              </a:endParaRPr>
            </a:p>
          </p:txBody>
        </p:sp>
        <p:sp>
          <p:nvSpPr>
            <p:cNvPr id="98" name="Freeform 183">
              <a:extLst>
                <a:ext uri="{FF2B5EF4-FFF2-40B4-BE49-F238E27FC236}">
                  <a16:creationId xmlns:a16="http://schemas.microsoft.com/office/drawing/2014/main" id="{FC4DF956-9BE2-C542-92D2-098723620FCD}"/>
                </a:ext>
              </a:extLst>
            </p:cNvPr>
            <p:cNvSpPr>
              <a:spLocks noChangeArrowheads="1"/>
            </p:cNvSpPr>
            <p:nvPr/>
          </p:nvSpPr>
          <p:spPr bwMode="auto">
            <a:xfrm>
              <a:off x="16303116" y="7528155"/>
              <a:ext cx="840434" cy="648180"/>
            </a:xfrm>
            <a:custGeom>
              <a:avLst/>
              <a:gdLst>
                <a:gd name="T0" fmla="*/ 93 w 673"/>
                <a:gd name="T1" fmla="*/ 429 h 521"/>
                <a:gd name="T2" fmla="*/ 93 w 673"/>
                <a:gd name="T3" fmla="*/ 429 h 521"/>
                <a:gd name="T4" fmla="*/ 179 w 673"/>
                <a:gd name="T5" fmla="*/ 368 h 521"/>
                <a:gd name="T6" fmla="*/ 179 w 673"/>
                <a:gd name="T7" fmla="*/ 368 h 521"/>
                <a:gd name="T8" fmla="*/ 152 w 673"/>
                <a:gd name="T9" fmla="*/ 282 h 521"/>
                <a:gd name="T10" fmla="*/ 152 w 673"/>
                <a:gd name="T11" fmla="*/ 282 h 521"/>
                <a:gd name="T12" fmla="*/ 256 w 673"/>
                <a:gd name="T13" fmla="*/ 272 h 521"/>
                <a:gd name="T14" fmla="*/ 256 w 673"/>
                <a:gd name="T15" fmla="*/ 272 h 521"/>
                <a:gd name="T16" fmla="*/ 218 w 673"/>
                <a:gd name="T17" fmla="*/ 349 h 521"/>
                <a:gd name="T18" fmla="*/ 218 w 673"/>
                <a:gd name="T19" fmla="*/ 349 h 521"/>
                <a:gd name="T20" fmla="*/ 305 w 673"/>
                <a:gd name="T21" fmla="*/ 309 h 521"/>
                <a:gd name="T22" fmla="*/ 305 w 673"/>
                <a:gd name="T23" fmla="*/ 309 h 521"/>
                <a:gd name="T24" fmla="*/ 458 w 673"/>
                <a:gd name="T25" fmla="*/ 360 h 521"/>
                <a:gd name="T26" fmla="*/ 458 w 673"/>
                <a:gd name="T27" fmla="*/ 360 h 521"/>
                <a:gd name="T28" fmla="*/ 599 w 673"/>
                <a:gd name="T29" fmla="*/ 353 h 521"/>
                <a:gd name="T30" fmla="*/ 599 w 673"/>
                <a:gd name="T31" fmla="*/ 353 h 521"/>
                <a:gd name="T32" fmla="*/ 653 w 673"/>
                <a:gd name="T33" fmla="*/ 215 h 521"/>
                <a:gd name="T34" fmla="*/ 653 w 673"/>
                <a:gd name="T35" fmla="*/ 215 h 521"/>
                <a:gd name="T36" fmla="*/ 523 w 673"/>
                <a:gd name="T37" fmla="*/ 210 h 521"/>
                <a:gd name="T38" fmla="*/ 523 w 673"/>
                <a:gd name="T39" fmla="*/ 210 h 521"/>
                <a:gd name="T40" fmla="*/ 533 w 673"/>
                <a:gd name="T41" fmla="*/ 157 h 521"/>
                <a:gd name="T42" fmla="*/ 533 w 673"/>
                <a:gd name="T43" fmla="*/ 157 h 521"/>
                <a:gd name="T44" fmla="*/ 411 w 673"/>
                <a:gd name="T45" fmla="*/ 138 h 521"/>
                <a:gd name="T46" fmla="*/ 411 w 673"/>
                <a:gd name="T47" fmla="*/ 138 h 521"/>
                <a:gd name="T48" fmla="*/ 183 w 673"/>
                <a:gd name="T49" fmla="*/ 12 h 521"/>
                <a:gd name="T50" fmla="*/ 183 w 673"/>
                <a:gd name="T51" fmla="*/ 12 h 521"/>
                <a:gd name="T52" fmla="*/ 100 w 673"/>
                <a:gd name="T53" fmla="*/ 93 h 521"/>
                <a:gd name="T54" fmla="*/ 100 w 673"/>
                <a:gd name="T55" fmla="*/ 93 h 521"/>
                <a:gd name="T56" fmla="*/ 1 w 673"/>
                <a:gd name="T57" fmla="*/ 152 h 521"/>
                <a:gd name="T58" fmla="*/ 1 w 673"/>
                <a:gd name="T59" fmla="*/ 152 h 521"/>
                <a:gd name="T60" fmla="*/ 3 w 673"/>
                <a:gd name="T61" fmla="*/ 417 h 521"/>
                <a:gd name="T62" fmla="*/ 2 w 673"/>
                <a:gd name="T63" fmla="*/ 472 h 521"/>
                <a:gd name="T64" fmla="*/ 2 w 673"/>
                <a:gd name="T65" fmla="*/ 472 h 521"/>
                <a:gd name="T66" fmla="*/ 93 w 673"/>
                <a:gd name="T67" fmla="*/ 429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3" h="521">
                  <a:moveTo>
                    <a:pt x="93" y="429"/>
                  </a:moveTo>
                  <a:lnTo>
                    <a:pt x="93" y="429"/>
                  </a:lnTo>
                  <a:cubicBezTo>
                    <a:pt x="93" y="429"/>
                    <a:pt x="178" y="389"/>
                    <a:pt x="179" y="368"/>
                  </a:cubicBezTo>
                  <a:lnTo>
                    <a:pt x="179" y="368"/>
                  </a:lnTo>
                  <a:cubicBezTo>
                    <a:pt x="180" y="347"/>
                    <a:pt x="121" y="326"/>
                    <a:pt x="152" y="282"/>
                  </a:cubicBezTo>
                  <a:lnTo>
                    <a:pt x="152" y="282"/>
                  </a:lnTo>
                  <a:cubicBezTo>
                    <a:pt x="187" y="234"/>
                    <a:pt x="250" y="239"/>
                    <a:pt x="256" y="272"/>
                  </a:cubicBezTo>
                  <a:lnTo>
                    <a:pt x="256" y="272"/>
                  </a:lnTo>
                  <a:cubicBezTo>
                    <a:pt x="262" y="305"/>
                    <a:pt x="204" y="322"/>
                    <a:pt x="218" y="349"/>
                  </a:cubicBezTo>
                  <a:lnTo>
                    <a:pt x="218" y="349"/>
                  </a:lnTo>
                  <a:cubicBezTo>
                    <a:pt x="232" y="375"/>
                    <a:pt x="305" y="309"/>
                    <a:pt x="305" y="309"/>
                  </a:cubicBezTo>
                  <a:lnTo>
                    <a:pt x="305" y="309"/>
                  </a:lnTo>
                  <a:cubicBezTo>
                    <a:pt x="305" y="309"/>
                    <a:pt x="390" y="378"/>
                    <a:pt x="458" y="360"/>
                  </a:cubicBezTo>
                  <a:lnTo>
                    <a:pt x="458" y="360"/>
                  </a:lnTo>
                  <a:cubicBezTo>
                    <a:pt x="458" y="360"/>
                    <a:pt x="527" y="426"/>
                    <a:pt x="599" y="353"/>
                  </a:cubicBezTo>
                  <a:lnTo>
                    <a:pt x="599" y="353"/>
                  </a:lnTo>
                  <a:cubicBezTo>
                    <a:pt x="672" y="280"/>
                    <a:pt x="672" y="231"/>
                    <a:pt x="653" y="215"/>
                  </a:cubicBezTo>
                  <a:lnTo>
                    <a:pt x="653" y="215"/>
                  </a:lnTo>
                  <a:cubicBezTo>
                    <a:pt x="631" y="194"/>
                    <a:pt x="523" y="210"/>
                    <a:pt x="523" y="210"/>
                  </a:cubicBezTo>
                  <a:lnTo>
                    <a:pt x="523" y="210"/>
                  </a:lnTo>
                  <a:cubicBezTo>
                    <a:pt x="523" y="210"/>
                    <a:pt x="576" y="177"/>
                    <a:pt x="533" y="157"/>
                  </a:cubicBezTo>
                  <a:lnTo>
                    <a:pt x="533" y="157"/>
                  </a:lnTo>
                  <a:cubicBezTo>
                    <a:pt x="481" y="131"/>
                    <a:pt x="411" y="138"/>
                    <a:pt x="411" y="138"/>
                  </a:cubicBezTo>
                  <a:lnTo>
                    <a:pt x="411" y="138"/>
                  </a:lnTo>
                  <a:cubicBezTo>
                    <a:pt x="411" y="138"/>
                    <a:pt x="256" y="0"/>
                    <a:pt x="183" y="12"/>
                  </a:cubicBezTo>
                  <a:lnTo>
                    <a:pt x="183" y="12"/>
                  </a:lnTo>
                  <a:cubicBezTo>
                    <a:pt x="110" y="25"/>
                    <a:pt x="100" y="93"/>
                    <a:pt x="100" y="93"/>
                  </a:cubicBezTo>
                  <a:lnTo>
                    <a:pt x="100" y="93"/>
                  </a:lnTo>
                  <a:cubicBezTo>
                    <a:pt x="100" y="93"/>
                    <a:pt x="1" y="88"/>
                    <a:pt x="1" y="152"/>
                  </a:cubicBezTo>
                  <a:lnTo>
                    <a:pt x="1" y="152"/>
                  </a:lnTo>
                  <a:cubicBezTo>
                    <a:pt x="0" y="216"/>
                    <a:pt x="3" y="417"/>
                    <a:pt x="3" y="417"/>
                  </a:cubicBezTo>
                  <a:lnTo>
                    <a:pt x="2" y="472"/>
                  </a:lnTo>
                  <a:lnTo>
                    <a:pt x="2" y="472"/>
                  </a:lnTo>
                  <a:cubicBezTo>
                    <a:pt x="2" y="472"/>
                    <a:pt x="58" y="520"/>
                    <a:pt x="93" y="429"/>
                  </a:cubicBezTo>
                </a:path>
              </a:pathLst>
            </a:custGeom>
            <a:solidFill>
              <a:srgbClr val="293C6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dirty="0">
                <a:solidFill>
                  <a:srgbClr val="747993"/>
                </a:solidFill>
                <a:latin typeface="Arial" panose="020B0604020202020204" pitchFamily="34" charset="0"/>
                <a:ea typeface="Verdana" panose="020B0604030504040204" pitchFamily="34" charset="0"/>
                <a:cs typeface="Arial" panose="020B0604020202020204" pitchFamily="34" charset="0"/>
              </a:endParaRPr>
            </a:p>
          </p:txBody>
        </p:sp>
        <p:sp>
          <p:nvSpPr>
            <p:cNvPr id="99" name="Freeform 184">
              <a:extLst>
                <a:ext uri="{FF2B5EF4-FFF2-40B4-BE49-F238E27FC236}">
                  <a16:creationId xmlns:a16="http://schemas.microsoft.com/office/drawing/2014/main" id="{86947152-BE0E-2A4D-AC30-ECCD065E7F5C}"/>
                </a:ext>
              </a:extLst>
            </p:cNvPr>
            <p:cNvSpPr>
              <a:spLocks noChangeArrowheads="1"/>
            </p:cNvSpPr>
            <p:nvPr/>
          </p:nvSpPr>
          <p:spPr bwMode="auto">
            <a:xfrm>
              <a:off x="12304180" y="8747611"/>
              <a:ext cx="1895098" cy="3702313"/>
            </a:xfrm>
            <a:custGeom>
              <a:avLst/>
              <a:gdLst>
                <a:gd name="T0" fmla="*/ 1392 w 1521"/>
                <a:gd name="T1" fmla="*/ 2972 h 2973"/>
                <a:gd name="T2" fmla="*/ 128 w 1521"/>
                <a:gd name="T3" fmla="*/ 2972 h 2973"/>
                <a:gd name="T4" fmla="*/ 128 w 1521"/>
                <a:gd name="T5" fmla="*/ 2972 h 2973"/>
                <a:gd name="T6" fmla="*/ 0 w 1521"/>
                <a:gd name="T7" fmla="*/ 2844 h 2973"/>
                <a:gd name="T8" fmla="*/ 0 w 1521"/>
                <a:gd name="T9" fmla="*/ 128 h 2973"/>
                <a:gd name="T10" fmla="*/ 0 w 1521"/>
                <a:gd name="T11" fmla="*/ 128 h 2973"/>
                <a:gd name="T12" fmla="*/ 128 w 1521"/>
                <a:gd name="T13" fmla="*/ 0 h 2973"/>
                <a:gd name="T14" fmla="*/ 1392 w 1521"/>
                <a:gd name="T15" fmla="*/ 0 h 2973"/>
                <a:gd name="T16" fmla="*/ 1392 w 1521"/>
                <a:gd name="T17" fmla="*/ 0 h 2973"/>
                <a:gd name="T18" fmla="*/ 1520 w 1521"/>
                <a:gd name="T19" fmla="*/ 128 h 2973"/>
                <a:gd name="T20" fmla="*/ 1520 w 1521"/>
                <a:gd name="T21" fmla="*/ 2844 h 2973"/>
                <a:gd name="T22" fmla="*/ 1520 w 1521"/>
                <a:gd name="T23" fmla="*/ 2844 h 2973"/>
                <a:gd name="T24" fmla="*/ 1392 w 1521"/>
                <a:gd name="T25" fmla="*/ 2972 h 29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21" h="2973">
                  <a:moveTo>
                    <a:pt x="1392" y="2972"/>
                  </a:moveTo>
                  <a:lnTo>
                    <a:pt x="128" y="2972"/>
                  </a:lnTo>
                  <a:lnTo>
                    <a:pt x="128" y="2972"/>
                  </a:lnTo>
                  <a:cubicBezTo>
                    <a:pt x="57" y="2972"/>
                    <a:pt x="0" y="2914"/>
                    <a:pt x="0" y="2844"/>
                  </a:cubicBezTo>
                  <a:lnTo>
                    <a:pt x="0" y="128"/>
                  </a:lnTo>
                  <a:lnTo>
                    <a:pt x="0" y="128"/>
                  </a:lnTo>
                  <a:cubicBezTo>
                    <a:pt x="0" y="57"/>
                    <a:pt x="57" y="0"/>
                    <a:pt x="128" y="0"/>
                  </a:cubicBezTo>
                  <a:lnTo>
                    <a:pt x="1392" y="0"/>
                  </a:lnTo>
                  <a:lnTo>
                    <a:pt x="1392" y="0"/>
                  </a:lnTo>
                  <a:cubicBezTo>
                    <a:pt x="1463" y="0"/>
                    <a:pt x="1520" y="57"/>
                    <a:pt x="1520" y="128"/>
                  </a:cubicBezTo>
                  <a:lnTo>
                    <a:pt x="1520" y="2844"/>
                  </a:lnTo>
                  <a:lnTo>
                    <a:pt x="1520" y="2844"/>
                  </a:lnTo>
                  <a:cubicBezTo>
                    <a:pt x="1520" y="2914"/>
                    <a:pt x="1463" y="2972"/>
                    <a:pt x="1392" y="2972"/>
                  </a:cubicBezTo>
                </a:path>
              </a:pathLst>
            </a:custGeom>
            <a:solidFill>
              <a:srgbClr val="293C6D">
                <a:alpha val="50000"/>
              </a:srgbClr>
            </a:solidFill>
            <a:ln>
              <a:noFill/>
            </a:ln>
            <a:effectLst/>
          </p:spPr>
          <p:txBody>
            <a:bodyPr wrap="none" anchor="ctr"/>
            <a:lstStyle/>
            <a:p>
              <a:pPr defTabSz="914217"/>
              <a:endParaRPr lang="en-US" dirty="0">
                <a:solidFill>
                  <a:srgbClr val="747993"/>
                </a:solidFill>
                <a:latin typeface="Arial" panose="020B0604020202020204" pitchFamily="34" charset="0"/>
                <a:ea typeface="Verdana" panose="020B0604030504040204" pitchFamily="34" charset="0"/>
                <a:cs typeface="Arial" panose="020B0604020202020204" pitchFamily="34" charset="0"/>
              </a:endParaRPr>
            </a:p>
          </p:txBody>
        </p:sp>
        <p:sp>
          <p:nvSpPr>
            <p:cNvPr id="100" name="Freeform 185">
              <a:extLst>
                <a:ext uri="{FF2B5EF4-FFF2-40B4-BE49-F238E27FC236}">
                  <a16:creationId xmlns:a16="http://schemas.microsoft.com/office/drawing/2014/main" id="{1705B99B-ED05-A648-A344-5B1D88068307}"/>
                </a:ext>
              </a:extLst>
            </p:cNvPr>
            <p:cNvSpPr>
              <a:spLocks noChangeArrowheads="1"/>
            </p:cNvSpPr>
            <p:nvPr/>
          </p:nvSpPr>
          <p:spPr bwMode="auto">
            <a:xfrm>
              <a:off x="12262901" y="8747611"/>
              <a:ext cx="2106659" cy="3901990"/>
            </a:xfrm>
            <a:custGeom>
              <a:avLst/>
              <a:gdLst>
                <a:gd name="T0" fmla="*/ 1392 w 1521"/>
                <a:gd name="T1" fmla="*/ 2972 h 2973"/>
                <a:gd name="T2" fmla="*/ 128 w 1521"/>
                <a:gd name="T3" fmla="*/ 2972 h 2973"/>
                <a:gd name="T4" fmla="*/ 128 w 1521"/>
                <a:gd name="T5" fmla="*/ 2972 h 2973"/>
                <a:gd name="T6" fmla="*/ 0 w 1521"/>
                <a:gd name="T7" fmla="*/ 2844 h 2973"/>
                <a:gd name="T8" fmla="*/ 0 w 1521"/>
                <a:gd name="T9" fmla="*/ 128 h 2973"/>
                <a:gd name="T10" fmla="*/ 0 w 1521"/>
                <a:gd name="T11" fmla="*/ 128 h 2973"/>
                <a:gd name="T12" fmla="*/ 128 w 1521"/>
                <a:gd name="T13" fmla="*/ 0 h 2973"/>
                <a:gd name="T14" fmla="*/ 1392 w 1521"/>
                <a:gd name="T15" fmla="*/ 0 h 2973"/>
                <a:gd name="T16" fmla="*/ 1392 w 1521"/>
                <a:gd name="T17" fmla="*/ 0 h 2973"/>
                <a:gd name="T18" fmla="*/ 1520 w 1521"/>
                <a:gd name="T19" fmla="*/ 128 h 2973"/>
                <a:gd name="T20" fmla="*/ 1520 w 1521"/>
                <a:gd name="T21" fmla="*/ 2844 h 2973"/>
                <a:gd name="T22" fmla="*/ 1520 w 1521"/>
                <a:gd name="T23" fmla="*/ 2844 h 2973"/>
                <a:gd name="T24" fmla="*/ 1392 w 1521"/>
                <a:gd name="T25" fmla="*/ 2972 h 29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21" h="2973">
                  <a:moveTo>
                    <a:pt x="1392" y="2972"/>
                  </a:moveTo>
                  <a:lnTo>
                    <a:pt x="128" y="2972"/>
                  </a:lnTo>
                  <a:lnTo>
                    <a:pt x="128" y="2972"/>
                  </a:lnTo>
                  <a:cubicBezTo>
                    <a:pt x="58" y="2972"/>
                    <a:pt x="0" y="2914"/>
                    <a:pt x="0" y="2844"/>
                  </a:cubicBezTo>
                  <a:lnTo>
                    <a:pt x="0" y="128"/>
                  </a:lnTo>
                  <a:lnTo>
                    <a:pt x="0" y="128"/>
                  </a:lnTo>
                  <a:cubicBezTo>
                    <a:pt x="0" y="57"/>
                    <a:pt x="58" y="0"/>
                    <a:pt x="128" y="0"/>
                  </a:cubicBezTo>
                  <a:lnTo>
                    <a:pt x="1392" y="0"/>
                  </a:lnTo>
                  <a:lnTo>
                    <a:pt x="1392" y="0"/>
                  </a:lnTo>
                  <a:cubicBezTo>
                    <a:pt x="1463" y="0"/>
                    <a:pt x="1520" y="57"/>
                    <a:pt x="1520" y="128"/>
                  </a:cubicBezTo>
                  <a:lnTo>
                    <a:pt x="1520" y="2844"/>
                  </a:lnTo>
                  <a:lnTo>
                    <a:pt x="1520" y="2844"/>
                  </a:lnTo>
                  <a:cubicBezTo>
                    <a:pt x="1520" y="2914"/>
                    <a:pt x="1463" y="2972"/>
                    <a:pt x="1392" y="2972"/>
                  </a:cubicBezTo>
                </a:path>
              </a:pathLst>
            </a:custGeom>
            <a:gradFill>
              <a:gsLst>
                <a:gs pos="1000">
                  <a:srgbClr val="293C6D"/>
                </a:gs>
                <a:gs pos="97000">
                  <a:srgbClr val="6F8BD8"/>
                </a:gs>
              </a:gsLst>
              <a:lin ang="16200000" scaled="0"/>
            </a:gradFill>
            <a:ln>
              <a:noFill/>
            </a:ln>
            <a:effectLst/>
          </p:spPr>
          <p:txBody>
            <a:bodyPr wrap="none" anchor="ctr"/>
            <a:lstStyle/>
            <a:p>
              <a:pPr defTabSz="914217"/>
              <a:endParaRPr lang="en-US" dirty="0">
                <a:solidFill>
                  <a:srgbClr val="747993"/>
                </a:solidFill>
                <a:latin typeface="Arial" panose="020B0604020202020204" pitchFamily="34" charset="0"/>
                <a:ea typeface="Verdana" panose="020B0604030504040204" pitchFamily="34" charset="0"/>
                <a:cs typeface="Arial" panose="020B0604020202020204" pitchFamily="34" charset="0"/>
              </a:endParaRPr>
            </a:p>
          </p:txBody>
        </p:sp>
        <p:sp>
          <p:nvSpPr>
            <p:cNvPr id="101" name="Freeform 186">
              <a:extLst>
                <a:ext uri="{FF2B5EF4-FFF2-40B4-BE49-F238E27FC236}">
                  <a16:creationId xmlns:a16="http://schemas.microsoft.com/office/drawing/2014/main" id="{52B7E907-2EFE-F44D-9CFF-3E427FC830B3}"/>
                </a:ext>
              </a:extLst>
            </p:cNvPr>
            <p:cNvSpPr>
              <a:spLocks noChangeArrowheads="1"/>
            </p:cNvSpPr>
            <p:nvPr/>
          </p:nvSpPr>
          <p:spPr bwMode="auto">
            <a:xfrm>
              <a:off x="12644749" y="8939869"/>
              <a:ext cx="1549038" cy="3103569"/>
            </a:xfrm>
            <a:custGeom>
              <a:avLst/>
              <a:gdLst>
                <a:gd name="T0" fmla="*/ 1187 w 1243"/>
                <a:gd name="T1" fmla="*/ 2489 h 2490"/>
                <a:gd name="T2" fmla="*/ 55 w 1243"/>
                <a:gd name="T3" fmla="*/ 2489 h 2490"/>
                <a:gd name="T4" fmla="*/ 55 w 1243"/>
                <a:gd name="T5" fmla="*/ 2489 h 2490"/>
                <a:gd name="T6" fmla="*/ 0 w 1243"/>
                <a:gd name="T7" fmla="*/ 2434 h 2490"/>
                <a:gd name="T8" fmla="*/ 0 w 1243"/>
                <a:gd name="T9" fmla="*/ 54 h 2490"/>
                <a:gd name="T10" fmla="*/ 0 w 1243"/>
                <a:gd name="T11" fmla="*/ 54 h 2490"/>
                <a:gd name="T12" fmla="*/ 55 w 1243"/>
                <a:gd name="T13" fmla="*/ 0 h 2490"/>
                <a:gd name="T14" fmla="*/ 1187 w 1243"/>
                <a:gd name="T15" fmla="*/ 0 h 2490"/>
                <a:gd name="T16" fmla="*/ 1187 w 1243"/>
                <a:gd name="T17" fmla="*/ 0 h 2490"/>
                <a:gd name="T18" fmla="*/ 1242 w 1243"/>
                <a:gd name="T19" fmla="*/ 54 h 2490"/>
                <a:gd name="T20" fmla="*/ 1242 w 1243"/>
                <a:gd name="T21" fmla="*/ 2434 h 2490"/>
                <a:gd name="T22" fmla="*/ 1242 w 1243"/>
                <a:gd name="T23" fmla="*/ 2434 h 2490"/>
                <a:gd name="T24" fmla="*/ 1187 w 1243"/>
                <a:gd name="T25" fmla="*/ 2489 h 2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3" h="2490">
                  <a:moveTo>
                    <a:pt x="1187" y="2489"/>
                  </a:moveTo>
                  <a:lnTo>
                    <a:pt x="55" y="2489"/>
                  </a:lnTo>
                  <a:lnTo>
                    <a:pt x="55" y="2489"/>
                  </a:lnTo>
                  <a:cubicBezTo>
                    <a:pt x="25" y="2489"/>
                    <a:pt x="0" y="2464"/>
                    <a:pt x="0" y="2434"/>
                  </a:cubicBezTo>
                  <a:lnTo>
                    <a:pt x="0" y="54"/>
                  </a:lnTo>
                  <a:lnTo>
                    <a:pt x="0" y="54"/>
                  </a:lnTo>
                  <a:cubicBezTo>
                    <a:pt x="0" y="24"/>
                    <a:pt x="25" y="0"/>
                    <a:pt x="55" y="0"/>
                  </a:cubicBezTo>
                  <a:lnTo>
                    <a:pt x="1187" y="0"/>
                  </a:lnTo>
                  <a:lnTo>
                    <a:pt x="1187" y="0"/>
                  </a:lnTo>
                  <a:cubicBezTo>
                    <a:pt x="1218" y="0"/>
                    <a:pt x="1242" y="24"/>
                    <a:pt x="1242" y="54"/>
                  </a:cubicBezTo>
                  <a:lnTo>
                    <a:pt x="1242" y="2434"/>
                  </a:lnTo>
                  <a:lnTo>
                    <a:pt x="1242" y="2434"/>
                  </a:lnTo>
                  <a:cubicBezTo>
                    <a:pt x="1242" y="2464"/>
                    <a:pt x="1218" y="2489"/>
                    <a:pt x="1187" y="2489"/>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dirty="0">
                <a:solidFill>
                  <a:srgbClr val="747993"/>
                </a:solidFill>
                <a:latin typeface="Arial" panose="020B0604020202020204" pitchFamily="34" charset="0"/>
                <a:ea typeface="Verdana" panose="020B0604030504040204" pitchFamily="34" charset="0"/>
                <a:cs typeface="Arial" panose="020B0604020202020204" pitchFamily="34" charset="0"/>
              </a:endParaRPr>
            </a:p>
          </p:txBody>
        </p:sp>
        <p:sp>
          <p:nvSpPr>
            <p:cNvPr id="102" name="Freeform 187">
              <a:extLst>
                <a:ext uri="{FF2B5EF4-FFF2-40B4-BE49-F238E27FC236}">
                  <a16:creationId xmlns:a16="http://schemas.microsoft.com/office/drawing/2014/main" id="{BF286164-1AE4-D743-BA92-A1206193A2AF}"/>
                </a:ext>
              </a:extLst>
            </p:cNvPr>
            <p:cNvSpPr>
              <a:spLocks noChangeArrowheads="1"/>
            </p:cNvSpPr>
            <p:nvPr/>
          </p:nvSpPr>
          <p:spPr bwMode="auto">
            <a:xfrm>
              <a:off x="12809536" y="9978052"/>
              <a:ext cx="1230443" cy="796494"/>
            </a:xfrm>
            <a:custGeom>
              <a:avLst/>
              <a:gdLst>
                <a:gd name="T0" fmla="*/ 985 w 986"/>
                <a:gd name="T1" fmla="*/ 639 h 640"/>
                <a:gd name="T2" fmla="*/ 0 w 986"/>
                <a:gd name="T3" fmla="*/ 639 h 640"/>
                <a:gd name="T4" fmla="*/ 0 w 986"/>
                <a:gd name="T5" fmla="*/ 0 h 640"/>
                <a:gd name="T6" fmla="*/ 985 w 986"/>
                <a:gd name="T7" fmla="*/ 0 h 640"/>
                <a:gd name="T8" fmla="*/ 985 w 986"/>
                <a:gd name="T9" fmla="*/ 639 h 640"/>
              </a:gdLst>
              <a:ahLst/>
              <a:cxnLst>
                <a:cxn ang="0">
                  <a:pos x="T0" y="T1"/>
                </a:cxn>
                <a:cxn ang="0">
                  <a:pos x="T2" y="T3"/>
                </a:cxn>
                <a:cxn ang="0">
                  <a:pos x="T4" y="T5"/>
                </a:cxn>
                <a:cxn ang="0">
                  <a:pos x="T6" y="T7"/>
                </a:cxn>
                <a:cxn ang="0">
                  <a:pos x="T8" y="T9"/>
                </a:cxn>
              </a:cxnLst>
              <a:rect l="0" t="0" r="r" b="b"/>
              <a:pathLst>
                <a:path w="986" h="640">
                  <a:moveTo>
                    <a:pt x="985" y="639"/>
                  </a:moveTo>
                  <a:lnTo>
                    <a:pt x="0" y="639"/>
                  </a:lnTo>
                  <a:lnTo>
                    <a:pt x="0" y="0"/>
                  </a:lnTo>
                  <a:lnTo>
                    <a:pt x="985" y="0"/>
                  </a:lnTo>
                  <a:lnTo>
                    <a:pt x="985" y="639"/>
                  </a:lnTo>
                </a:path>
              </a:pathLst>
            </a:custGeom>
            <a:solidFill>
              <a:srgbClr val="FFC75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dirty="0">
                <a:solidFill>
                  <a:srgbClr val="747993"/>
                </a:solidFill>
                <a:latin typeface="Arial" panose="020B0604020202020204" pitchFamily="34" charset="0"/>
                <a:ea typeface="Verdana" panose="020B0604030504040204" pitchFamily="34" charset="0"/>
                <a:cs typeface="Arial" panose="020B0604020202020204" pitchFamily="34" charset="0"/>
              </a:endParaRPr>
            </a:p>
          </p:txBody>
        </p:sp>
        <p:sp>
          <p:nvSpPr>
            <p:cNvPr id="103" name="Freeform 188">
              <a:extLst>
                <a:ext uri="{FF2B5EF4-FFF2-40B4-BE49-F238E27FC236}">
                  <a16:creationId xmlns:a16="http://schemas.microsoft.com/office/drawing/2014/main" id="{7EFAD363-62B8-5645-A8D9-F2250D0D95EB}"/>
                </a:ext>
              </a:extLst>
            </p:cNvPr>
            <p:cNvSpPr>
              <a:spLocks noChangeArrowheads="1"/>
            </p:cNvSpPr>
            <p:nvPr/>
          </p:nvSpPr>
          <p:spPr bwMode="auto">
            <a:xfrm>
              <a:off x="13298416" y="12125836"/>
              <a:ext cx="247190" cy="247186"/>
            </a:xfrm>
            <a:custGeom>
              <a:avLst/>
              <a:gdLst>
                <a:gd name="T0" fmla="*/ 199 w 200"/>
                <a:gd name="T1" fmla="*/ 100 h 200"/>
                <a:gd name="T2" fmla="*/ 199 w 200"/>
                <a:gd name="T3" fmla="*/ 100 h 200"/>
                <a:gd name="T4" fmla="*/ 99 w 200"/>
                <a:gd name="T5" fmla="*/ 199 h 200"/>
                <a:gd name="T6" fmla="*/ 99 w 200"/>
                <a:gd name="T7" fmla="*/ 199 h 200"/>
                <a:gd name="T8" fmla="*/ 0 w 200"/>
                <a:gd name="T9" fmla="*/ 100 h 200"/>
                <a:gd name="T10" fmla="*/ 0 w 200"/>
                <a:gd name="T11" fmla="*/ 100 h 200"/>
                <a:gd name="T12" fmla="*/ 99 w 200"/>
                <a:gd name="T13" fmla="*/ 0 h 200"/>
                <a:gd name="T14" fmla="*/ 99 w 200"/>
                <a:gd name="T15" fmla="*/ 0 h 200"/>
                <a:gd name="T16" fmla="*/ 199 w 200"/>
                <a:gd name="T17" fmla="*/ 1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0" h="200">
                  <a:moveTo>
                    <a:pt x="199" y="100"/>
                  </a:moveTo>
                  <a:lnTo>
                    <a:pt x="199" y="100"/>
                  </a:lnTo>
                  <a:cubicBezTo>
                    <a:pt x="199" y="154"/>
                    <a:pt x="154" y="199"/>
                    <a:pt x="99" y="199"/>
                  </a:cubicBezTo>
                  <a:lnTo>
                    <a:pt x="99" y="199"/>
                  </a:lnTo>
                  <a:cubicBezTo>
                    <a:pt x="45" y="199"/>
                    <a:pt x="0" y="154"/>
                    <a:pt x="0" y="100"/>
                  </a:cubicBezTo>
                  <a:lnTo>
                    <a:pt x="0" y="100"/>
                  </a:lnTo>
                  <a:cubicBezTo>
                    <a:pt x="0" y="44"/>
                    <a:pt x="45" y="0"/>
                    <a:pt x="99" y="0"/>
                  </a:cubicBezTo>
                  <a:lnTo>
                    <a:pt x="99" y="0"/>
                  </a:lnTo>
                  <a:cubicBezTo>
                    <a:pt x="154" y="0"/>
                    <a:pt x="199" y="44"/>
                    <a:pt x="199" y="100"/>
                  </a:cubicBezTo>
                </a:path>
              </a:pathLst>
            </a:custGeom>
            <a:solidFill>
              <a:srgbClr val="455A8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dirty="0">
                <a:solidFill>
                  <a:srgbClr val="747993"/>
                </a:solidFill>
                <a:latin typeface="Arial" panose="020B0604020202020204" pitchFamily="34" charset="0"/>
                <a:ea typeface="Verdana" panose="020B0604030504040204" pitchFamily="34" charset="0"/>
                <a:cs typeface="Arial" panose="020B0604020202020204" pitchFamily="34" charset="0"/>
              </a:endParaRPr>
            </a:p>
          </p:txBody>
        </p:sp>
        <p:sp>
          <p:nvSpPr>
            <p:cNvPr id="104" name="Freeform 103">
              <a:extLst>
                <a:ext uri="{FF2B5EF4-FFF2-40B4-BE49-F238E27FC236}">
                  <a16:creationId xmlns:a16="http://schemas.microsoft.com/office/drawing/2014/main" id="{3C844EAB-291D-1948-B33F-F85FE352B57D}"/>
                </a:ext>
              </a:extLst>
            </p:cNvPr>
            <p:cNvSpPr>
              <a:spLocks noChangeArrowheads="1"/>
            </p:cNvSpPr>
            <p:nvPr/>
          </p:nvSpPr>
          <p:spPr bwMode="auto">
            <a:xfrm>
              <a:off x="12815029" y="9198041"/>
              <a:ext cx="1207224" cy="2525591"/>
            </a:xfrm>
            <a:custGeom>
              <a:avLst/>
              <a:gdLst>
                <a:gd name="connsiteX0" fmla="*/ 31178 w 1207224"/>
                <a:gd name="connsiteY0" fmla="*/ 2466378 h 2525591"/>
                <a:gd name="connsiteX1" fmla="*/ 1177293 w 1207224"/>
                <a:gd name="connsiteY1" fmla="*/ 2466378 h 2525591"/>
                <a:gd name="connsiteX2" fmla="*/ 1207224 w 1207224"/>
                <a:gd name="connsiteY2" fmla="*/ 2495380 h 2525591"/>
                <a:gd name="connsiteX3" fmla="*/ 1177293 w 1207224"/>
                <a:gd name="connsiteY3" fmla="*/ 2525591 h 2525591"/>
                <a:gd name="connsiteX4" fmla="*/ 31178 w 1207224"/>
                <a:gd name="connsiteY4" fmla="*/ 2525591 h 2525591"/>
                <a:gd name="connsiteX5" fmla="*/ 0 w 1207224"/>
                <a:gd name="connsiteY5" fmla="*/ 2495380 h 2525591"/>
                <a:gd name="connsiteX6" fmla="*/ 31178 w 1207224"/>
                <a:gd name="connsiteY6" fmla="*/ 2466378 h 2525591"/>
                <a:gd name="connsiteX7" fmla="*/ 31178 w 1207224"/>
                <a:gd name="connsiteY7" fmla="*/ 2219189 h 2525591"/>
                <a:gd name="connsiteX8" fmla="*/ 1177293 w 1207224"/>
                <a:gd name="connsiteY8" fmla="*/ 2219189 h 2525591"/>
                <a:gd name="connsiteX9" fmla="*/ 1207224 w 1207224"/>
                <a:gd name="connsiteY9" fmla="*/ 2251501 h 2525591"/>
                <a:gd name="connsiteX10" fmla="*/ 1177293 w 1207224"/>
                <a:gd name="connsiteY10" fmla="*/ 2283814 h 2525591"/>
                <a:gd name="connsiteX11" fmla="*/ 31178 w 1207224"/>
                <a:gd name="connsiteY11" fmla="*/ 2283814 h 2525591"/>
                <a:gd name="connsiteX12" fmla="*/ 0 w 1207224"/>
                <a:gd name="connsiteY12" fmla="*/ 2251501 h 2525591"/>
                <a:gd name="connsiteX13" fmla="*/ 31178 w 1207224"/>
                <a:gd name="connsiteY13" fmla="*/ 2219189 h 2525591"/>
                <a:gd name="connsiteX14" fmla="*/ 31178 w 1207224"/>
                <a:gd name="connsiteY14" fmla="*/ 1972003 h 2525591"/>
                <a:gd name="connsiteX15" fmla="*/ 1177293 w 1207224"/>
                <a:gd name="connsiteY15" fmla="*/ 1972003 h 2525591"/>
                <a:gd name="connsiteX16" fmla="*/ 1207224 w 1207224"/>
                <a:gd name="connsiteY16" fmla="*/ 2004315 h 2525591"/>
                <a:gd name="connsiteX17" fmla="*/ 1177293 w 1207224"/>
                <a:gd name="connsiteY17" fmla="*/ 2036628 h 2525591"/>
                <a:gd name="connsiteX18" fmla="*/ 31178 w 1207224"/>
                <a:gd name="connsiteY18" fmla="*/ 2036628 h 2525591"/>
                <a:gd name="connsiteX19" fmla="*/ 0 w 1207224"/>
                <a:gd name="connsiteY19" fmla="*/ 2004315 h 2525591"/>
                <a:gd name="connsiteX20" fmla="*/ 31178 w 1207224"/>
                <a:gd name="connsiteY20" fmla="*/ 1972003 h 2525591"/>
                <a:gd name="connsiteX21" fmla="*/ 31178 w 1207224"/>
                <a:gd name="connsiteY21" fmla="*/ 444936 h 2525591"/>
                <a:gd name="connsiteX22" fmla="*/ 1177293 w 1207224"/>
                <a:gd name="connsiteY22" fmla="*/ 444936 h 2525591"/>
                <a:gd name="connsiteX23" fmla="*/ 1207224 w 1207224"/>
                <a:gd name="connsiteY23" fmla="*/ 475147 h 2525591"/>
                <a:gd name="connsiteX24" fmla="*/ 1177293 w 1207224"/>
                <a:gd name="connsiteY24" fmla="*/ 504149 h 2525591"/>
                <a:gd name="connsiteX25" fmla="*/ 31178 w 1207224"/>
                <a:gd name="connsiteY25" fmla="*/ 504149 h 2525591"/>
                <a:gd name="connsiteX26" fmla="*/ 0 w 1207224"/>
                <a:gd name="connsiteY26" fmla="*/ 475147 h 2525591"/>
                <a:gd name="connsiteX27" fmla="*/ 31178 w 1207224"/>
                <a:gd name="connsiteY27" fmla="*/ 444936 h 2525591"/>
                <a:gd name="connsiteX28" fmla="*/ 31178 w 1207224"/>
                <a:gd name="connsiteY28" fmla="*/ 159297 h 2525591"/>
                <a:gd name="connsiteX29" fmla="*/ 1177293 w 1207224"/>
                <a:gd name="connsiteY29" fmla="*/ 159297 h 2525591"/>
                <a:gd name="connsiteX30" fmla="*/ 1207224 w 1207224"/>
                <a:gd name="connsiteY30" fmla="*/ 191609 h 2525591"/>
                <a:gd name="connsiteX31" fmla="*/ 1177293 w 1207224"/>
                <a:gd name="connsiteY31" fmla="*/ 223922 h 2525591"/>
                <a:gd name="connsiteX32" fmla="*/ 31178 w 1207224"/>
                <a:gd name="connsiteY32" fmla="*/ 223922 h 2525591"/>
                <a:gd name="connsiteX33" fmla="*/ 0 w 1207224"/>
                <a:gd name="connsiteY33" fmla="*/ 191609 h 2525591"/>
                <a:gd name="connsiteX34" fmla="*/ 31178 w 1207224"/>
                <a:gd name="connsiteY34" fmla="*/ 159297 h 2525591"/>
                <a:gd name="connsiteX35" fmla="*/ 31178 w 1207224"/>
                <a:gd name="connsiteY35" fmla="*/ 0 h 2525591"/>
                <a:gd name="connsiteX36" fmla="*/ 1177293 w 1207224"/>
                <a:gd name="connsiteY36" fmla="*/ 0 h 2525591"/>
                <a:gd name="connsiteX37" fmla="*/ 1207224 w 1207224"/>
                <a:gd name="connsiteY37" fmla="*/ 30213 h 2525591"/>
                <a:gd name="connsiteX38" fmla="*/ 1177293 w 1207224"/>
                <a:gd name="connsiteY38" fmla="*/ 59217 h 2525591"/>
                <a:gd name="connsiteX39" fmla="*/ 31178 w 1207224"/>
                <a:gd name="connsiteY39" fmla="*/ 59217 h 2525591"/>
                <a:gd name="connsiteX40" fmla="*/ 0 w 1207224"/>
                <a:gd name="connsiteY40" fmla="*/ 30213 h 2525591"/>
                <a:gd name="connsiteX41" fmla="*/ 31178 w 1207224"/>
                <a:gd name="connsiteY41" fmla="*/ 0 h 2525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07224" h="2525591">
                  <a:moveTo>
                    <a:pt x="31178" y="2466378"/>
                  </a:moveTo>
                  <a:lnTo>
                    <a:pt x="1177293" y="2466378"/>
                  </a:lnTo>
                  <a:cubicBezTo>
                    <a:pt x="1193505" y="2466378"/>
                    <a:pt x="1207224" y="2479671"/>
                    <a:pt x="1207224" y="2495380"/>
                  </a:cubicBezTo>
                  <a:cubicBezTo>
                    <a:pt x="1207224" y="2512298"/>
                    <a:pt x="1193505" y="2525591"/>
                    <a:pt x="1177293" y="2525591"/>
                  </a:cubicBezTo>
                  <a:lnTo>
                    <a:pt x="31178" y="2525591"/>
                  </a:lnTo>
                  <a:cubicBezTo>
                    <a:pt x="13718" y="2525591"/>
                    <a:pt x="0" y="2512298"/>
                    <a:pt x="0" y="2495380"/>
                  </a:cubicBezTo>
                  <a:cubicBezTo>
                    <a:pt x="0" y="2479671"/>
                    <a:pt x="13718" y="2466378"/>
                    <a:pt x="31178" y="2466378"/>
                  </a:cubicBezTo>
                  <a:close/>
                  <a:moveTo>
                    <a:pt x="31178" y="2219189"/>
                  </a:moveTo>
                  <a:lnTo>
                    <a:pt x="1177293" y="2219189"/>
                  </a:lnTo>
                  <a:cubicBezTo>
                    <a:pt x="1193505" y="2219189"/>
                    <a:pt x="1207224" y="2233406"/>
                    <a:pt x="1207224" y="2251501"/>
                  </a:cubicBezTo>
                  <a:cubicBezTo>
                    <a:pt x="1207224" y="2269596"/>
                    <a:pt x="1193505" y="2283814"/>
                    <a:pt x="1177293" y="2283814"/>
                  </a:cubicBezTo>
                  <a:lnTo>
                    <a:pt x="31178" y="2283814"/>
                  </a:lnTo>
                  <a:cubicBezTo>
                    <a:pt x="13718" y="2283814"/>
                    <a:pt x="0" y="2269596"/>
                    <a:pt x="0" y="2251501"/>
                  </a:cubicBezTo>
                  <a:cubicBezTo>
                    <a:pt x="0" y="2233406"/>
                    <a:pt x="13718" y="2219189"/>
                    <a:pt x="31178" y="2219189"/>
                  </a:cubicBezTo>
                  <a:close/>
                  <a:moveTo>
                    <a:pt x="31178" y="1972003"/>
                  </a:moveTo>
                  <a:lnTo>
                    <a:pt x="1177293" y="1972003"/>
                  </a:lnTo>
                  <a:cubicBezTo>
                    <a:pt x="1193505" y="1972003"/>
                    <a:pt x="1207224" y="1986220"/>
                    <a:pt x="1207224" y="2004315"/>
                  </a:cubicBezTo>
                  <a:cubicBezTo>
                    <a:pt x="1207224" y="2022410"/>
                    <a:pt x="1193505" y="2036628"/>
                    <a:pt x="1177293" y="2036628"/>
                  </a:cubicBezTo>
                  <a:lnTo>
                    <a:pt x="31178" y="2036628"/>
                  </a:lnTo>
                  <a:cubicBezTo>
                    <a:pt x="13718" y="2036628"/>
                    <a:pt x="0" y="2022410"/>
                    <a:pt x="0" y="2004315"/>
                  </a:cubicBezTo>
                  <a:cubicBezTo>
                    <a:pt x="0" y="1986220"/>
                    <a:pt x="13718" y="1972003"/>
                    <a:pt x="31178" y="1972003"/>
                  </a:cubicBezTo>
                  <a:close/>
                  <a:moveTo>
                    <a:pt x="31178" y="444936"/>
                  </a:moveTo>
                  <a:lnTo>
                    <a:pt x="1177293" y="444936"/>
                  </a:lnTo>
                  <a:cubicBezTo>
                    <a:pt x="1193505" y="444936"/>
                    <a:pt x="1207224" y="458229"/>
                    <a:pt x="1207224" y="475147"/>
                  </a:cubicBezTo>
                  <a:cubicBezTo>
                    <a:pt x="1207224" y="490856"/>
                    <a:pt x="1193505" y="504149"/>
                    <a:pt x="1177293" y="504149"/>
                  </a:cubicBezTo>
                  <a:lnTo>
                    <a:pt x="31178" y="504149"/>
                  </a:lnTo>
                  <a:cubicBezTo>
                    <a:pt x="13718" y="504149"/>
                    <a:pt x="0" y="490856"/>
                    <a:pt x="0" y="475147"/>
                  </a:cubicBezTo>
                  <a:cubicBezTo>
                    <a:pt x="0" y="458229"/>
                    <a:pt x="13718" y="444936"/>
                    <a:pt x="31178" y="444936"/>
                  </a:cubicBezTo>
                  <a:close/>
                  <a:moveTo>
                    <a:pt x="31178" y="159297"/>
                  </a:moveTo>
                  <a:lnTo>
                    <a:pt x="1177293" y="159297"/>
                  </a:lnTo>
                  <a:cubicBezTo>
                    <a:pt x="1193505" y="159297"/>
                    <a:pt x="1207224" y="173514"/>
                    <a:pt x="1207224" y="191609"/>
                  </a:cubicBezTo>
                  <a:cubicBezTo>
                    <a:pt x="1207224" y="209704"/>
                    <a:pt x="1193505" y="223922"/>
                    <a:pt x="1177293" y="223922"/>
                  </a:cubicBezTo>
                  <a:lnTo>
                    <a:pt x="31178" y="223922"/>
                  </a:lnTo>
                  <a:cubicBezTo>
                    <a:pt x="13718" y="223922"/>
                    <a:pt x="0" y="209704"/>
                    <a:pt x="0" y="191609"/>
                  </a:cubicBezTo>
                  <a:cubicBezTo>
                    <a:pt x="0" y="173514"/>
                    <a:pt x="13718" y="159297"/>
                    <a:pt x="31178" y="159297"/>
                  </a:cubicBezTo>
                  <a:close/>
                  <a:moveTo>
                    <a:pt x="31178" y="0"/>
                  </a:moveTo>
                  <a:lnTo>
                    <a:pt x="1177293" y="0"/>
                  </a:lnTo>
                  <a:cubicBezTo>
                    <a:pt x="1193505" y="0"/>
                    <a:pt x="1207224" y="13293"/>
                    <a:pt x="1207224" y="30213"/>
                  </a:cubicBezTo>
                  <a:cubicBezTo>
                    <a:pt x="1207224" y="45923"/>
                    <a:pt x="1193505" y="59217"/>
                    <a:pt x="1177293" y="59217"/>
                  </a:cubicBezTo>
                  <a:lnTo>
                    <a:pt x="31178" y="59217"/>
                  </a:lnTo>
                  <a:cubicBezTo>
                    <a:pt x="13718" y="59217"/>
                    <a:pt x="0" y="45923"/>
                    <a:pt x="0" y="30213"/>
                  </a:cubicBezTo>
                  <a:cubicBezTo>
                    <a:pt x="0" y="13293"/>
                    <a:pt x="13718" y="0"/>
                    <a:pt x="31178" y="0"/>
                  </a:cubicBezTo>
                  <a:close/>
                </a:path>
              </a:pathLst>
            </a:custGeom>
            <a:solidFill>
              <a:srgbClr val="6F8BD8">
                <a:alpha val="50000"/>
              </a:srgbClr>
            </a:solidFill>
            <a:ln>
              <a:noFill/>
            </a:ln>
            <a:effectLst/>
          </p:spPr>
          <p:txBody>
            <a:bodyPr wrap="square" anchor="ctr">
              <a:noAutofit/>
            </a:bodyPr>
            <a:lstStyle/>
            <a:p>
              <a:pPr defTabSz="914217"/>
              <a:endParaRPr lang="en-US" dirty="0">
                <a:solidFill>
                  <a:srgbClr val="747993"/>
                </a:solidFill>
                <a:latin typeface="Arial" panose="020B0604020202020204" pitchFamily="34" charset="0"/>
                <a:ea typeface="Verdana" panose="020B0604030504040204" pitchFamily="34" charset="0"/>
                <a:cs typeface="Arial" panose="020B0604020202020204" pitchFamily="34" charset="0"/>
              </a:endParaRPr>
            </a:p>
          </p:txBody>
        </p:sp>
        <p:sp>
          <p:nvSpPr>
            <p:cNvPr id="105" name="Freeform 195">
              <a:extLst>
                <a:ext uri="{FF2B5EF4-FFF2-40B4-BE49-F238E27FC236}">
                  <a16:creationId xmlns:a16="http://schemas.microsoft.com/office/drawing/2014/main" id="{AF772493-DC36-6B49-AC68-5371E5BD1310}"/>
                </a:ext>
              </a:extLst>
            </p:cNvPr>
            <p:cNvSpPr>
              <a:spLocks noChangeArrowheads="1"/>
            </p:cNvSpPr>
            <p:nvPr/>
          </p:nvSpPr>
          <p:spPr bwMode="auto">
            <a:xfrm>
              <a:off x="12809536" y="10774544"/>
              <a:ext cx="1230443" cy="175778"/>
            </a:xfrm>
            <a:custGeom>
              <a:avLst/>
              <a:gdLst>
                <a:gd name="T0" fmla="*/ 985 w 986"/>
                <a:gd name="T1" fmla="*/ 0 h 141"/>
                <a:gd name="T2" fmla="*/ 0 w 986"/>
                <a:gd name="T3" fmla="*/ 0 h 141"/>
                <a:gd name="T4" fmla="*/ 0 w 986"/>
                <a:gd name="T5" fmla="*/ 96 h 141"/>
                <a:gd name="T6" fmla="*/ 0 w 986"/>
                <a:gd name="T7" fmla="*/ 96 h 141"/>
                <a:gd name="T8" fmla="*/ 43 w 986"/>
                <a:gd name="T9" fmla="*/ 140 h 141"/>
                <a:gd name="T10" fmla="*/ 942 w 986"/>
                <a:gd name="T11" fmla="*/ 140 h 141"/>
                <a:gd name="T12" fmla="*/ 942 w 986"/>
                <a:gd name="T13" fmla="*/ 140 h 141"/>
                <a:gd name="T14" fmla="*/ 985 w 986"/>
                <a:gd name="T15" fmla="*/ 96 h 141"/>
                <a:gd name="T16" fmla="*/ 985 w 986"/>
                <a:gd name="T17"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6" h="141">
                  <a:moveTo>
                    <a:pt x="985" y="0"/>
                  </a:moveTo>
                  <a:lnTo>
                    <a:pt x="0" y="0"/>
                  </a:lnTo>
                  <a:lnTo>
                    <a:pt x="0" y="96"/>
                  </a:lnTo>
                  <a:lnTo>
                    <a:pt x="0" y="96"/>
                  </a:lnTo>
                  <a:cubicBezTo>
                    <a:pt x="0" y="120"/>
                    <a:pt x="19" y="140"/>
                    <a:pt x="43" y="140"/>
                  </a:cubicBezTo>
                  <a:lnTo>
                    <a:pt x="942" y="140"/>
                  </a:lnTo>
                  <a:lnTo>
                    <a:pt x="942" y="140"/>
                  </a:lnTo>
                  <a:cubicBezTo>
                    <a:pt x="966" y="140"/>
                    <a:pt x="985" y="120"/>
                    <a:pt x="985" y="96"/>
                  </a:cubicBezTo>
                  <a:lnTo>
                    <a:pt x="985" y="0"/>
                  </a:lnTo>
                </a:path>
              </a:pathLst>
            </a:custGeom>
            <a:solidFill>
              <a:srgbClr val="6F8BD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dirty="0">
                <a:solidFill>
                  <a:srgbClr val="747993"/>
                </a:solidFill>
                <a:latin typeface="Arial" panose="020B0604020202020204" pitchFamily="34" charset="0"/>
                <a:ea typeface="Verdana" panose="020B0604030504040204" pitchFamily="34" charset="0"/>
                <a:cs typeface="Arial" panose="020B0604020202020204" pitchFamily="34" charset="0"/>
              </a:endParaRPr>
            </a:p>
          </p:txBody>
        </p:sp>
        <p:sp>
          <p:nvSpPr>
            <p:cNvPr id="106" name="Freeform 196">
              <a:extLst>
                <a:ext uri="{FF2B5EF4-FFF2-40B4-BE49-F238E27FC236}">
                  <a16:creationId xmlns:a16="http://schemas.microsoft.com/office/drawing/2014/main" id="{7D4353C9-CE64-704A-A20E-27C169B0CB2F}"/>
                </a:ext>
              </a:extLst>
            </p:cNvPr>
            <p:cNvSpPr>
              <a:spLocks noChangeArrowheads="1"/>
            </p:cNvSpPr>
            <p:nvPr/>
          </p:nvSpPr>
          <p:spPr bwMode="auto">
            <a:xfrm>
              <a:off x="12902918" y="10851448"/>
              <a:ext cx="1054665" cy="21972"/>
            </a:xfrm>
            <a:custGeom>
              <a:avLst/>
              <a:gdLst>
                <a:gd name="T0" fmla="*/ 837 w 846"/>
                <a:gd name="T1" fmla="*/ 16 h 17"/>
                <a:gd name="T2" fmla="*/ 8 w 846"/>
                <a:gd name="T3" fmla="*/ 16 h 17"/>
                <a:gd name="T4" fmla="*/ 8 w 846"/>
                <a:gd name="T5" fmla="*/ 16 h 17"/>
                <a:gd name="T6" fmla="*/ 0 w 846"/>
                <a:gd name="T7" fmla="*/ 8 h 17"/>
                <a:gd name="T8" fmla="*/ 0 w 846"/>
                <a:gd name="T9" fmla="*/ 8 h 17"/>
                <a:gd name="T10" fmla="*/ 8 w 846"/>
                <a:gd name="T11" fmla="*/ 0 h 17"/>
                <a:gd name="T12" fmla="*/ 837 w 846"/>
                <a:gd name="T13" fmla="*/ 0 h 17"/>
                <a:gd name="T14" fmla="*/ 837 w 846"/>
                <a:gd name="T15" fmla="*/ 0 h 17"/>
                <a:gd name="T16" fmla="*/ 845 w 846"/>
                <a:gd name="T17" fmla="*/ 8 h 17"/>
                <a:gd name="T18" fmla="*/ 845 w 846"/>
                <a:gd name="T19" fmla="*/ 8 h 17"/>
                <a:gd name="T20" fmla="*/ 837 w 846"/>
                <a:gd name="T21"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6" h="17">
                  <a:moveTo>
                    <a:pt x="837" y="16"/>
                  </a:moveTo>
                  <a:lnTo>
                    <a:pt x="8" y="16"/>
                  </a:lnTo>
                  <a:lnTo>
                    <a:pt x="8" y="16"/>
                  </a:lnTo>
                  <a:cubicBezTo>
                    <a:pt x="4" y="16"/>
                    <a:pt x="0" y="12"/>
                    <a:pt x="0" y="8"/>
                  </a:cubicBezTo>
                  <a:lnTo>
                    <a:pt x="0" y="8"/>
                  </a:lnTo>
                  <a:cubicBezTo>
                    <a:pt x="0" y="4"/>
                    <a:pt x="4" y="0"/>
                    <a:pt x="8" y="0"/>
                  </a:cubicBezTo>
                  <a:lnTo>
                    <a:pt x="837" y="0"/>
                  </a:lnTo>
                  <a:lnTo>
                    <a:pt x="837" y="0"/>
                  </a:lnTo>
                  <a:cubicBezTo>
                    <a:pt x="842" y="0"/>
                    <a:pt x="845" y="4"/>
                    <a:pt x="845" y="8"/>
                  </a:cubicBezTo>
                  <a:lnTo>
                    <a:pt x="845" y="8"/>
                  </a:lnTo>
                  <a:cubicBezTo>
                    <a:pt x="845" y="12"/>
                    <a:pt x="842" y="16"/>
                    <a:pt x="837" y="16"/>
                  </a:cubicBezTo>
                </a:path>
              </a:pathLst>
            </a:custGeom>
            <a:solidFill>
              <a:srgbClr val="293C6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dirty="0">
                <a:solidFill>
                  <a:srgbClr val="747993"/>
                </a:solidFill>
                <a:latin typeface="Arial" panose="020B0604020202020204" pitchFamily="34" charset="0"/>
                <a:ea typeface="Verdana" panose="020B0604030504040204" pitchFamily="34" charset="0"/>
                <a:cs typeface="Arial" panose="020B0604020202020204" pitchFamily="34" charset="0"/>
              </a:endParaRPr>
            </a:p>
          </p:txBody>
        </p:sp>
        <p:sp>
          <p:nvSpPr>
            <p:cNvPr id="107" name="Freeform 197">
              <a:extLst>
                <a:ext uri="{FF2B5EF4-FFF2-40B4-BE49-F238E27FC236}">
                  <a16:creationId xmlns:a16="http://schemas.microsoft.com/office/drawing/2014/main" id="{38044578-4D1D-0043-9CCC-0F40C4BF1CF6}"/>
                </a:ext>
              </a:extLst>
            </p:cNvPr>
            <p:cNvSpPr>
              <a:spLocks noChangeArrowheads="1"/>
            </p:cNvSpPr>
            <p:nvPr/>
          </p:nvSpPr>
          <p:spPr bwMode="auto">
            <a:xfrm>
              <a:off x="13023764" y="10818489"/>
              <a:ext cx="87889" cy="87889"/>
            </a:xfrm>
            <a:custGeom>
              <a:avLst/>
              <a:gdLst>
                <a:gd name="T0" fmla="*/ 68 w 69"/>
                <a:gd name="T1" fmla="*/ 34 h 69"/>
                <a:gd name="T2" fmla="*/ 68 w 69"/>
                <a:gd name="T3" fmla="*/ 34 h 69"/>
                <a:gd name="T4" fmla="*/ 34 w 69"/>
                <a:gd name="T5" fmla="*/ 68 h 69"/>
                <a:gd name="T6" fmla="*/ 34 w 69"/>
                <a:gd name="T7" fmla="*/ 68 h 69"/>
                <a:gd name="T8" fmla="*/ 0 w 69"/>
                <a:gd name="T9" fmla="*/ 34 h 69"/>
                <a:gd name="T10" fmla="*/ 0 w 69"/>
                <a:gd name="T11" fmla="*/ 34 h 69"/>
                <a:gd name="T12" fmla="*/ 34 w 69"/>
                <a:gd name="T13" fmla="*/ 0 h 69"/>
                <a:gd name="T14" fmla="*/ 34 w 69"/>
                <a:gd name="T15" fmla="*/ 0 h 69"/>
                <a:gd name="T16" fmla="*/ 68 w 69"/>
                <a:gd name="T17" fmla="*/ 3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69">
                  <a:moveTo>
                    <a:pt x="68" y="34"/>
                  </a:moveTo>
                  <a:lnTo>
                    <a:pt x="68" y="34"/>
                  </a:lnTo>
                  <a:cubicBezTo>
                    <a:pt x="68" y="53"/>
                    <a:pt x="53" y="68"/>
                    <a:pt x="34" y="68"/>
                  </a:cubicBezTo>
                  <a:lnTo>
                    <a:pt x="34" y="68"/>
                  </a:lnTo>
                  <a:cubicBezTo>
                    <a:pt x="15" y="68"/>
                    <a:pt x="0" y="53"/>
                    <a:pt x="0" y="34"/>
                  </a:cubicBezTo>
                  <a:lnTo>
                    <a:pt x="0" y="34"/>
                  </a:lnTo>
                  <a:cubicBezTo>
                    <a:pt x="0" y="15"/>
                    <a:pt x="15" y="0"/>
                    <a:pt x="34" y="0"/>
                  </a:cubicBezTo>
                  <a:lnTo>
                    <a:pt x="34" y="0"/>
                  </a:lnTo>
                  <a:cubicBezTo>
                    <a:pt x="53" y="0"/>
                    <a:pt x="68" y="15"/>
                    <a:pt x="68" y="34"/>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dirty="0">
                <a:solidFill>
                  <a:srgbClr val="747993"/>
                </a:solidFill>
                <a:latin typeface="Arial" panose="020B0604020202020204" pitchFamily="34" charset="0"/>
                <a:ea typeface="Verdana" panose="020B0604030504040204" pitchFamily="34" charset="0"/>
                <a:cs typeface="Arial" panose="020B0604020202020204" pitchFamily="34" charset="0"/>
              </a:endParaRPr>
            </a:p>
          </p:txBody>
        </p:sp>
        <p:sp>
          <p:nvSpPr>
            <p:cNvPr id="108" name="Freeform 198">
              <a:extLst>
                <a:ext uri="{FF2B5EF4-FFF2-40B4-BE49-F238E27FC236}">
                  <a16:creationId xmlns:a16="http://schemas.microsoft.com/office/drawing/2014/main" id="{F8C53DAD-2444-DC48-A516-0DD30DAB29BB}"/>
                </a:ext>
              </a:extLst>
            </p:cNvPr>
            <p:cNvSpPr>
              <a:spLocks noChangeArrowheads="1"/>
            </p:cNvSpPr>
            <p:nvPr/>
          </p:nvSpPr>
          <p:spPr bwMode="auto">
            <a:xfrm>
              <a:off x="12809536" y="9978052"/>
              <a:ext cx="1230443" cy="796494"/>
            </a:xfrm>
            <a:custGeom>
              <a:avLst/>
              <a:gdLst>
                <a:gd name="T0" fmla="*/ 985 w 986"/>
                <a:gd name="T1" fmla="*/ 639 h 640"/>
                <a:gd name="T2" fmla="*/ 0 w 986"/>
                <a:gd name="T3" fmla="*/ 639 h 640"/>
                <a:gd name="T4" fmla="*/ 985 w 986"/>
                <a:gd name="T5" fmla="*/ 0 h 640"/>
                <a:gd name="T6" fmla="*/ 985 w 986"/>
                <a:gd name="T7" fmla="*/ 639 h 640"/>
              </a:gdLst>
              <a:ahLst/>
              <a:cxnLst>
                <a:cxn ang="0">
                  <a:pos x="T0" y="T1"/>
                </a:cxn>
                <a:cxn ang="0">
                  <a:pos x="T2" y="T3"/>
                </a:cxn>
                <a:cxn ang="0">
                  <a:pos x="T4" y="T5"/>
                </a:cxn>
                <a:cxn ang="0">
                  <a:pos x="T6" y="T7"/>
                </a:cxn>
              </a:cxnLst>
              <a:rect l="0" t="0" r="r" b="b"/>
              <a:pathLst>
                <a:path w="986" h="640">
                  <a:moveTo>
                    <a:pt x="985" y="639"/>
                  </a:moveTo>
                  <a:lnTo>
                    <a:pt x="0" y="639"/>
                  </a:lnTo>
                  <a:lnTo>
                    <a:pt x="985" y="0"/>
                  </a:lnTo>
                  <a:lnTo>
                    <a:pt x="985" y="639"/>
                  </a:lnTo>
                </a:path>
              </a:pathLst>
            </a:custGeom>
            <a:solidFill>
              <a:srgbClr val="FCAE3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dirty="0">
                <a:solidFill>
                  <a:srgbClr val="747993"/>
                </a:solidFill>
                <a:latin typeface="Arial" panose="020B0604020202020204" pitchFamily="34" charset="0"/>
                <a:ea typeface="Verdana" panose="020B0604030504040204" pitchFamily="34" charset="0"/>
                <a:cs typeface="Arial" panose="020B0604020202020204" pitchFamily="34" charset="0"/>
              </a:endParaRPr>
            </a:p>
          </p:txBody>
        </p:sp>
        <p:sp>
          <p:nvSpPr>
            <p:cNvPr id="109" name="Freeform 199">
              <a:extLst>
                <a:ext uri="{FF2B5EF4-FFF2-40B4-BE49-F238E27FC236}">
                  <a16:creationId xmlns:a16="http://schemas.microsoft.com/office/drawing/2014/main" id="{1F102E0E-115F-BA4E-96A2-1ABAA865BBD9}"/>
                </a:ext>
              </a:extLst>
            </p:cNvPr>
            <p:cNvSpPr>
              <a:spLocks noChangeArrowheads="1"/>
            </p:cNvSpPr>
            <p:nvPr/>
          </p:nvSpPr>
          <p:spPr bwMode="auto">
            <a:xfrm>
              <a:off x="13309404" y="10170309"/>
              <a:ext cx="318598" cy="411977"/>
            </a:xfrm>
            <a:custGeom>
              <a:avLst/>
              <a:gdLst>
                <a:gd name="T0" fmla="*/ 0 w 255"/>
                <a:gd name="T1" fmla="*/ 331 h 332"/>
                <a:gd name="T2" fmla="*/ 0 w 255"/>
                <a:gd name="T3" fmla="*/ 0 h 332"/>
                <a:gd name="T4" fmla="*/ 254 w 255"/>
                <a:gd name="T5" fmla="*/ 161 h 332"/>
                <a:gd name="T6" fmla="*/ 0 w 255"/>
                <a:gd name="T7" fmla="*/ 331 h 332"/>
              </a:gdLst>
              <a:ahLst/>
              <a:cxnLst>
                <a:cxn ang="0">
                  <a:pos x="T0" y="T1"/>
                </a:cxn>
                <a:cxn ang="0">
                  <a:pos x="T2" y="T3"/>
                </a:cxn>
                <a:cxn ang="0">
                  <a:pos x="T4" y="T5"/>
                </a:cxn>
                <a:cxn ang="0">
                  <a:pos x="T6" y="T7"/>
                </a:cxn>
              </a:cxnLst>
              <a:rect l="0" t="0" r="r" b="b"/>
              <a:pathLst>
                <a:path w="255" h="332">
                  <a:moveTo>
                    <a:pt x="0" y="331"/>
                  </a:moveTo>
                  <a:lnTo>
                    <a:pt x="0" y="0"/>
                  </a:lnTo>
                  <a:lnTo>
                    <a:pt x="254" y="161"/>
                  </a:lnTo>
                  <a:lnTo>
                    <a:pt x="0" y="331"/>
                  </a:lnTo>
                </a:path>
              </a:pathLst>
            </a:custGeom>
            <a:solidFill>
              <a:srgbClr val="FFFFFF">
                <a:alpha val="50000"/>
              </a:srgbClr>
            </a:solidFill>
            <a:ln>
              <a:noFill/>
            </a:ln>
            <a:effectLst/>
          </p:spPr>
          <p:txBody>
            <a:bodyPr wrap="none" anchor="ctr"/>
            <a:lstStyle/>
            <a:p>
              <a:pPr defTabSz="914217"/>
              <a:endParaRPr lang="en-US" dirty="0">
                <a:solidFill>
                  <a:srgbClr val="747993"/>
                </a:solidFill>
                <a:latin typeface="Arial" panose="020B0604020202020204" pitchFamily="34" charset="0"/>
                <a:ea typeface="Verdana" panose="020B0604030504040204" pitchFamily="34" charset="0"/>
                <a:cs typeface="Arial" panose="020B0604020202020204" pitchFamily="34" charset="0"/>
              </a:endParaRPr>
            </a:p>
          </p:txBody>
        </p:sp>
      </p:grpSp>
      <p:sp>
        <p:nvSpPr>
          <p:cNvPr id="110" name="Freeform 200">
            <a:extLst>
              <a:ext uri="{FF2B5EF4-FFF2-40B4-BE49-F238E27FC236}">
                <a16:creationId xmlns:a16="http://schemas.microsoft.com/office/drawing/2014/main" id="{29CB2B16-0876-9743-9A63-79301A2779AB}"/>
              </a:ext>
              <a:ext uri="{C183D7F6-B498-43B3-948B-1728B52AA6E4}">
                <adec:decorative xmlns:adec="http://schemas.microsoft.com/office/drawing/2017/decorative" val="1"/>
              </a:ext>
            </a:extLst>
          </p:cNvPr>
          <p:cNvSpPr>
            <a:spLocks noChangeArrowheads="1"/>
          </p:cNvSpPr>
          <p:nvPr/>
        </p:nvSpPr>
        <p:spPr bwMode="auto">
          <a:xfrm>
            <a:off x="812216" y="1155327"/>
            <a:ext cx="969902" cy="954141"/>
          </a:xfrm>
          <a:custGeom>
            <a:avLst/>
            <a:gdLst>
              <a:gd name="T0" fmla="*/ 1850 w 1851"/>
              <a:gd name="T1" fmla="*/ 925 h 1851"/>
              <a:gd name="T2" fmla="*/ 1850 w 1851"/>
              <a:gd name="T3" fmla="*/ 925 h 1851"/>
              <a:gd name="T4" fmla="*/ 925 w 1851"/>
              <a:gd name="T5" fmla="*/ 1850 h 1851"/>
              <a:gd name="T6" fmla="*/ 925 w 1851"/>
              <a:gd name="T7" fmla="*/ 1850 h 1851"/>
              <a:gd name="T8" fmla="*/ 0 w 1851"/>
              <a:gd name="T9" fmla="*/ 925 h 1851"/>
              <a:gd name="T10" fmla="*/ 0 w 1851"/>
              <a:gd name="T11" fmla="*/ 925 h 1851"/>
              <a:gd name="T12" fmla="*/ 925 w 1851"/>
              <a:gd name="T13" fmla="*/ 0 h 1851"/>
              <a:gd name="T14" fmla="*/ 925 w 1851"/>
              <a:gd name="T15" fmla="*/ 0 h 1851"/>
              <a:gd name="T16" fmla="*/ 1850 w 1851"/>
              <a:gd name="T17" fmla="*/ 925 h 1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51" h="1851">
                <a:moveTo>
                  <a:pt x="1850" y="925"/>
                </a:moveTo>
                <a:lnTo>
                  <a:pt x="1850" y="925"/>
                </a:lnTo>
                <a:cubicBezTo>
                  <a:pt x="1850" y="1436"/>
                  <a:pt x="1436" y="1850"/>
                  <a:pt x="925" y="1850"/>
                </a:cubicBezTo>
                <a:lnTo>
                  <a:pt x="925" y="1850"/>
                </a:lnTo>
                <a:cubicBezTo>
                  <a:pt x="414" y="1850"/>
                  <a:pt x="0" y="1436"/>
                  <a:pt x="0" y="925"/>
                </a:cubicBezTo>
                <a:lnTo>
                  <a:pt x="0" y="925"/>
                </a:lnTo>
                <a:cubicBezTo>
                  <a:pt x="0" y="414"/>
                  <a:pt x="414" y="0"/>
                  <a:pt x="925" y="0"/>
                </a:cubicBezTo>
                <a:lnTo>
                  <a:pt x="925" y="0"/>
                </a:lnTo>
                <a:cubicBezTo>
                  <a:pt x="1436" y="0"/>
                  <a:pt x="1850" y="414"/>
                  <a:pt x="1850" y="925"/>
                </a:cubicBezTo>
              </a:path>
            </a:pathLst>
          </a:custGeom>
          <a:solidFill>
            <a:srgbClr val="FCAE3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dirty="0">
              <a:solidFill>
                <a:srgbClr val="747993"/>
              </a:solidFill>
              <a:latin typeface="Arial" panose="020B0604020202020204" pitchFamily="34" charset="0"/>
              <a:ea typeface="Verdana" panose="020B0604030504040204" pitchFamily="34" charset="0"/>
              <a:cs typeface="Arial" panose="020B0604020202020204" pitchFamily="34" charset="0"/>
            </a:endParaRPr>
          </a:p>
        </p:txBody>
      </p:sp>
      <p:sp>
        <p:nvSpPr>
          <p:cNvPr id="111" name="Freeform 248">
            <a:extLst>
              <a:ext uri="{FF2B5EF4-FFF2-40B4-BE49-F238E27FC236}">
                <a16:creationId xmlns:a16="http://schemas.microsoft.com/office/drawing/2014/main" id="{0D54EEA6-7CAC-294C-BCE3-95FF3AEA7DED}"/>
              </a:ext>
              <a:ext uri="{C183D7F6-B498-43B3-948B-1728B52AA6E4}">
                <adec:decorative xmlns:adec="http://schemas.microsoft.com/office/drawing/2017/decorative" val="1"/>
              </a:ext>
            </a:extLst>
          </p:cNvPr>
          <p:cNvSpPr>
            <a:spLocks noChangeArrowheads="1"/>
          </p:cNvSpPr>
          <p:nvPr/>
        </p:nvSpPr>
        <p:spPr bwMode="auto">
          <a:xfrm>
            <a:off x="796812" y="4232813"/>
            <a:ext cx="933921" cy="917768"/>
          </a:xfrm>
          <a:custGeom>
            <a:avLst/>
            <a:gdLst>
              <a:gd name="T0" fmla="*/ 1850 w 1851"/>
              <a:gd name="T1" fmla="*/ 926 h 1852"/>
              <a:gd name="T2" fmla="*/ 1850 w 1851"/>
              <a:gd name="T3" fmla="*/ 926 h 1852"/>
              <a:gd name="T4" fmla="*/ 925 w 1851"/>
              <a:gd name="T5" fmla="*/ 1851 h 1852"/>
              <a:gd name="T6" fmla="*/ 925 w 1851"/>
              <a:gd name="T7" fmla="*/ 1851 h 1852"/>
              <a:gd name="T8" fmla="*/ 0 w 1851"/>
              <a:gd name="T9" fmla="*/ 926 h 1852"/>
              <a:gd name="T10" fmla="*/ 0 w 1851"/>
              <a:gd name="T11" fmla="*/ 926 h 1852"/>
              <a:gd name="T12" fmla="*/ 925 w 1851"/>
              <a:gd name="T13" fmla="*/ 0 h 1852"/>
              <a:gd name="T14" fmla="*/ 925 w 1851"/>
              <a:gd name="T15" fmla="*/ 0 h 1852"/>
              <a:gd name="T16" fmla="*/ 1850 w 1851"/>
              <a:gd name="T17" fmla="*/ 926 h 1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51" h="1852">
                <a:moveTo>
                  <a:pt x="1850" y="926"/>
                </a:moveTo>
                <a:lnTo>
                  <a:pt x="1850" y="926"/>
                </a:lnTo>
                <a:cubicBezTo>
                  <a:pt x="1850" y="1437"/>
                  <a:pt x="1436" y="1851"/>
                  <a:pt x="925" y="1851"/>
                </a:cubicBezTo>
                <a:lnTo>
                  <a:pt x="925" y="1851"/>
                </a:lnTo>
                <a:cubicBezTo>
                  <a:pt x="414" y="1851"/>
                  <a:pt x="0" y="1437"/>
                  <a:pt x="0" y="926"/>
                </a:cubicBezTo>
                <a:lnTo>
                  <a:pt x="0" y="926"/>
                </a:lnTo>
                <a:cubicBezTo>
                  <a:pt x="0" y="415"/>
                  <a:pt x="414" y="0"/>
                  <a:pt x="925" y="0"/>
                </a:cubicBezTo>
                <a:lnTo>
                  <a:pt x="925" y="0"/>
                </a:lnTo>
                <a:cubicBezTo>
                  <a:pt x="1436" y="0"/>
                  <a:pt x="1850" y="415"/>
                  <a:pt x="1850" y="926"/>
                </a:cubicBezTo>
              </a:path>
            </a:pathLst>
          </a:custGeom>
          <a:solidFill>
            <a:srgbClr val="6F8BD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dirty="0">
              <a:solidFill>
                <a:srgbClr val="747993"/>
              </a:solidFill>
              <a:latin typeface="Arial" panose="020B0604020202020204" pitchFamily="34" charset="0"/>
              <a:ea typeface="Verdana" panose="020B0604030504040204" pitchFamily="34" charset="0"/>
              <a:cs typeface="Arial" panose="020B0604020202020204" pitchFamily="34" charset="0"/>
            </a:endParaRPr>
          </a:p>
        </p:txBody>
      </p:sp>
      <p:sp>
        <p:nvSpPr>
          <p:cNvPr id="112" name="Freeform 296">
            <a:extLst>
              <a:ext uri="{FF2B5EF4-FFF2-40B4-BE49-F238E27FC236}">
                <a16:creationId xmlns:a16="http://schemas.microsoft.com/office/drawing/2014/main" id="{3234DF19-C957-1C4A-A44C-C61ADD34F17C}"/>
              </a:ext>
              <a:ext uri="{C183D7F6-B498-43B3-948B-1728B52AA6E4}">
                <adec:decorative xmlns:adec="http://schemas.microsoft.com/office/drawing/2017/decorative" val="1"/>
              </a:ext>
            </a:extLst>
          </p:cNvPr>
          <p:cNvSpPr>
            <a:spLocks noChangeArrowheads="1"/>
          </p:cNvSpPr>
          <p:nvPr/>
        </p:nvSpPr>
        <p:spPr bwMode="auto">
          <a:xfrm>
            <a:off x="10131007" y="1154816"/>
            <a:ext cx="969902" cy="883765"/>
          </a:xfrm>
          <a:custGeom>
            <a:avLst/>
            <a:gdLst>
              <a:gd name="T0" fmla="*/ 1851 w 1852"/>
              <a:gd name="T1" fmla="*/ 925 h 1851"/>
              <a:gd name="T2" fmla="*/ 1851 w 1852"/>
              <a:gd name="T3" fmla="*/ 925 h 1851"/>
              <a:gd name="T4" fmla="*/ 925 w 1852"/>
              <a:gd name="T5" fmla="*/ 1850 h 1851"/>
              <a:gd name="T6" fmla="*/ 925 w 1852"/>
              <a:gd name="T7" fmla="*/ 1850 h 1851"/>
              <a:gd name="T8" fmla="*/ 0 w 1852"/>
              <a:gd name="T9" fmla="*/ 925 h 1851"/>
              <a:gd name="T10" fmla="*/ 0 w 1852"/>
              <a:gd name="T11" fmla="*/ 925 h 1851"/>
              <a:gd name="T12" fmla="*/ 925 w 1852"/>
              <a:gd name="T13" fmla="*/ 0 h 1851"/>
              <a:gd name="T14" fmla="*/ 925 w 1852"/>
              <a:gd name="T15" fmla="*/ 0 h 1851"/>
              <a:gd name="T16" fmla="*/ 1851 w 1852"/>
              <a:gd name="T17" fmla="*/ 925 h 1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52" h="1851">
                <a:moveTo>
                  <a:pt x="1851" y="925"/>
                </a:moveTo>
                <a:lnTo>
                  <a:pt x="1851" y="925"/>
                </a:lnTo>
                <a:cubicBezTo>
                  <a:pt x="1851" y="1436"/>
                  <a:pt x="1437" y="1850"/>
                  <a:pt x="925" y="1850"/>
                </a:cubicBezTo>
                <a:lnTo>
                  <a:pt x="925" y="1850"/>
                </a:lnTo>
                <a:cubicBezTo>
                  <a:pt x="415" y="1850"/>
                  <a:pt x="0" y="1436"/>
                  <a:pt x="0" y="925"/>
                </a:cubicBezTo>
                <a:lnTo>
                  <a:pt x="0" y="925"/>
                </a:lnTo>
                <a:cubicBezTo>
                  <a:pt x="0" y="414"/>
                  <a:pt x="415" y="0"/>
                  <a:pt x="925" y="0"/>
                </a:cubicBezTo>
                <a:lnTo>
                  <a:pt x="925" y="0"/>
                </a:lnTo>
                <a:cubicBezTo>
                  <a:pt x="1437" y="0"/>
                  <a:pt x="1851" y="414"/>
                  <a:pt x="1851" y="925"/>
                </a:cubicBezTo>
              </a:path>
            </a:pathLst>
          </a:custGeom>
          <a:solidFill>
            <a:srgbClr val="EAC1A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dirty="0">
              <a:solidFill>
                <a:srgbClr val="747993"/>
              </a:solidFill>
              <a:latin typeface="Arial" panose="020B0604020202020204" pitchFamily="34" charset="0"/>
              <a:ea typeface="Verdana" panose="020B0604030504040204" pitchFamily="34" charset="0"/>
              <a:cs typeface="Arial" panose="020B0604020202020204" pitchFamily="34" charset="0"/>
            </a:endParaRPr>
          </a:p>
        </p:txBody>
      </p:sp>
      <p:sp>
        <p:nvSpPr>
          <p:cNvPr id="113" name="Freeform 344">
            <a:extLst>
              <a:ext uri="{FF2B5EF4-FFF2-40B4-BE49-F238E27FC236}">
                <a16:creationId xmlns:a16="http://schemas.microsoft.com/office/drawing/2014/main" id="{FF994529-1864-8747-BBB8-6BE22C417D01}"/>
              </a:ext>
              <a:ext uri="{C183D7F6-B498-43B3-948B-1728B52AA6E4}">
                <adec:decorative xmlns:adec="http://schemas.microsoft.com/office/drawing/2017/decorative" val="1"/>
              </a:ext>
            </a:extLst>
          </p:cNvPr>
          <p:cNvSpPr>
            <a:spLocks noChangeArrowheads="1"/>
          </p:cNvSpPr>
          <p:nvPr/>
        </p:nvSpPr>
        <p:spPr bwMode="auto">
          <a:xfrm>
            <a:off x="10146254" y="4276245"/>
            <a:ext cx="939409" cy="888256"/>
          </a:xfrm>
          <a:custGeom>
            <a:avLst/>
            <a:gdLst>
              <a:gd name="T0" fmla="*/ 1851 w 1852"/>
              <a:gd name="T1" fmla="*/ 926 h 1852"/>
              <a:gd name="T2" fmla="*/ 1851 w 1852"/>
              <a:gd name="T3" fmla="*/ 926 h 1852"/>
              <a:gd name="T4" fmla="*/ 925 w 1852"/>
              <a:gd name="T5" fmla="*/ 1851 h 1852"/>
              <a:gd name="T6" fmla="*/ 925 w 1852"/>
              <a:gd name="T7" fmla="*/ 1851 h 1852"/>
              <a:gd name="T8" fmla="*/ 0 w 1852"/>
              <a:gd name="T9" fmla="*/ 926 h 1852"/>
              <a:gd name="T10" fmla="*/ 0 w 1852"/>
              <a:gd name="T11" fmla="*/ 926 h 1852"/>
              <a:gd name="T12" fmla="*/ 925 w 1852"/>
              <a:gd name="T13" fmla="*/ 0 h 1852"/>
              <a:gd name="T14" fmla="*/ 925 w 1852"/>
              <a:gd name="T15" fmla="*/ 0 h 1852"/>
              <a:gd name="T16" fmla="*/ 1851 w 1852"/>
              <a:gd name="T17" fmla="*/ 926 h 1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52" h="1852">
                <a:moveTo>
                  <a:pt x="1851" y="926"/>
                </a:moveTo>
                <a:lnTo>
                  <a:pt x="1851" y="926"/>
                </a:lnTo>
                <a:cubicBezTo>
                  <a:pt x="1851" y="1437"/>
                  <a:pt x="1437" y="1851"/>
                  <a:pt x="925" y="1851"/>
                </a:cubicBezTo>
                <a:lnTo>
                  <a:pt x="925" y="1851"/>
                </a:lnTo>
                <a:cubicBezTo>
                  <a:pt x="415" y="1851"/>
                  <a:pt x="0" y="1437"/>
                  <a:pt x="0" y="926"/>
                </a:cubicBezTo>
                <a:lnTo>
                  <a:pt x="0" y="926"/>
                </a:lnTo>
                <a:cubicBezTo>
                  <a:pt x="0" y="415"/>
                  <a:pt x="415" y="0"/>
                  <a:pt x="925" y="0"/>
                </a:cubicBezTo>
                <a:lnTo>
                  <a:pt x="925" y="0"/>
                </a:lnTo>
                <a:cubicBezTo>
                  <a:pt x="1437" y="0"/>
                  <a:pt x="1851" y="415"/>
                  <a:pt x="1851" y="926"/>
                </a:cubicBezTo>
              </a:path>
            </a:pathLst>
          </a:custGeom>
          <a:solidFill>
            <a:srgbClr val="ABB9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dirty="0">
              <a:solidFill>
                <a:srgbClr val="747993"/>
              </a:solidFill>
              <a:latin typeface="Arial" panose="020B0604020202020204" pitchFamily="34" charset="0"/>
              <a:ea typeface="Verdana" panose="020B0604030504040204" pitchFamily="34" charset="0"/>
              <a:cs typeface="Arial" panose="020B0604020202020204" pitchFamily="34" charset="0"/>
            </a:endParaRPr>
          </a:p>
        </p:txBody>
      </p:sp>
      <p:sp>
        <p:nvSpPr>
          <p:cNvPr id="114" name="Freeform 113">
            <a:extLst>
              <a:ext uri="{FF2B5EF4-FFF2-40B4-BE49-F238E27FC236}">
                <a16:creationId xmlns:a16="http://schemas.microsoft.com/office/drawing/2014/main" id="{B745CB86-E1D7-0F44-8E08-31AD201AA101}"/>
              </a:ext>
              <a:ext uri="{C183D7F6-B498-43B3-948B-1728B52AA6E4}">
                <adec:decorative xmlns:adec="http://schemas.microsoft.com/office/drawing/2017/decorative" val="1"/>
              </a:ext>
            </a:extLst>
          </p:cNvPr>
          <p:cNvSpPr>
            <a:spLocks noChangeArrowheads="1"/>
          </p:cNvSpPr>
          <p:nvPr/>
        </p:nvSpPr>
        <p:spPr bwMode="auto">
          <a:xfrm>
            <a:off x="1039657" y="1383598"/>
            <a:ext cx="551553" cy="450648"/>
          </a:xfrm>
          <a:custGeom>
            <a:avLst/>
            <a:gdLst>
              <a:gd name="connsiteX0" fmla="*/ 155945 w 361590"/>
              <a:gd name="connsiteY0" fmla="*/ 210183 h 291741"/>
              <a:gd name="connsiteX1" fmla="*/ 155945 w 361590"/>
              <a:gd name="connsiteY1" fmla="*/ 220602 h 291741"/>
              <a:gd name="connsiteX2" fmla="*/ 164228 w 361590"/>
              <a:gd name="connsiteY2" fmla="*/ 228866 h 291741"/>
              <a:gd name="connsiteX3" fmla="*/ 171791 w 361590"/>
              <a:gd name="connsiteY3" fmla="*/ 228866 h 291741"/>
              <a:gd name="connsiteX4" fmla="*/ 176473 w 361590"/>
              <a:gd name="connsiteY4" fmla="*/ 210183 h 291741"/>
              <a:gd name="connsiteX5" fmla="*/ 129654 w 361590"/>
              <a:gd name="connsiteY5" fmla="*/ 210183 h 291741"/>
              <a:gd name="connsiteX6" fmla="*/ 129654 w 361590"/>
              <a:gd name="connsiteY6" fmla="*/ 220602 h 291741"/>
              <a:gd name="connsiteX7" fmla="*/ 111646 w 361590"/>
              <a:gd name="connsiteY7" fmla="*/ 238207 h 291741"/>
              <a:gd name="connsiteX8" fmla="*/ 98681 w 361590"/>
              <a:gd name="connsiteY8" fmla="*/ 238207 h 291741"/>
              <a:gd name="connsiteX9" fmla="*/ 90398 w 361590"/>
              <a:gd name="connsiteY9" fmla="*/ 246471 h 291741"/>
              <a:gd name="connsiteX10" fmla="*/ 98681 w 361590"/>
              <a:gd name="connsiteY10" fmla="*/ 254734 h 291741"/>
              <a:gd name="connsiteX11" fmla="*/ 171791 w 361590"/>
              <a:gd name="connsiteY11" fmla="*/ 254734 h 291741"/>
              <a:gd name="connsiteX12" fmla="*/ 171791 w 361590"/>
              <a:gd name="connsiteY12" fmla="*/ 238207 h 291741"/>
              <a:gd name="connsiteX13" fmla="*/ 164228 w 361590"/>
              <a:gd name="connsiteY13" fmla="*/ 238207 h 291741"/>
              <a:gd name="connsiteX14" fmla="*/ 146221 w 361590"/>
              <a:gd name="connsiteY14" fmla="*/ 220602 h 291741"/>
              <a:gd name="connsiteX15" fmla="*/ 146221 w 361590"/>
              <a:gd name="connsiteY15" fmla="*/ 210183 h 291741"/>
              <a:gd name="connsiteX16" fmla="*/ 243101 w 361590"/>
              <a:gd name="connsiteY16" fmla="*/ 191859 h 291741"/>
              <a:gd name="connsiteX17" fmla="*/ 266150 w 361590"/>
              <a:gd name="connsiteY17" fmla="*/ 262639 h 291741"/>
              <a:gd name="connsiteX18" fmla="*/ 266871 w 361590"/>
              <a:gd name="connsiteY18" fmla="*/ 262639 h 291741"/>
              <a:gd name="connsiteX19" fmla="*/ 290280 w 361590"/>
              <a:gd name="connsiteY19" fmla="*/ 191859 h 291741"/>
              <a:gd name="connsiteX20" fmla="*/ 220411 w 361590"/>
              <a:gd name="connsiteY20" fmla="*/ 191859 h 291741"/>
              <a:gd name="connsiteX21" fmla="*/ 181155 w 361590"/>
              <a:gd name="connsiteY21" fmla="*/ 231022 h 291741"/>
              <a:gd name="connsiteX22" fmla="*/ 181155 w 361590"/>
              <a:gd name="connsiteY22" fmla="*/ 270902 h 291741"/>
              <a:gd name="connsiteX23" fmla="*/ 192680 w 361590"/>
              <a:gd name="connsiteY23" fmla="*/ 282399 h 291741"/>
              <a:gd name="connsiteX24" fmla="*/ 340341 w 361590"/>
              <a:gd name="connsiteY24" fmla="*/ 282399 h 291741"/>
              <a:gd name="connsiteX25" fmla="*/ 352226 w 361590"/>
              <a:gd name="connsiteY25" fmla="*/ 270902 h 291741"/>
              <a:gd name="connsiteX26" fmla="*/ 352226 w 361590"/>
              <a:gd name="connsiteY26" fmla="*/ 231022 h 291741"/>
              <a:gd name="connsiteX27" fmla="*/ 312970 w 361590"/>
              <a:gd name="connsiteY27" fmla="*/ 191859 h 291741"/>
              <a:gd name="connsiteX28" fmla="*/ 300004 w 361590"/>
              <a:gd name="connsiteY28" fmla="*/ 191859 h 291741"/>
              <a:gd name="connsiteX29" fmla="*/ 275874 w 361590"/>
              <a:gd name="connsiteY29" fmla="*/ 265513 h 291741"/>
              <a:gd name="connsiteX30" fmla="*/ 266511 w 361590"/>
              <a:gd name="connsiteY30" fmla="*/ 272339 h 291741"/>
              <a:gd name="connsiteX31" fmla="*/ 257507 w 361590"/>
              <a:gd name="connsiteY31" fmla="*/ 265513 h 291741"/>
              <a:gd name="connsiteX32" fmla="*/ 233017 w 361590"/>
              <a:gd name="connsiteY32" fmla="*/ 191859 h 291741"/>
              <a:gd name="connsiteX33" fmla="*/ 116796 w 361590"/>
              <a:gd name="connsiteY33" fmla="*/ 135091 h 291741"/>
              <a:gd name="connsiteX34" fmla="*/ 101390 w 361590"/>
              <a:gd name="connsiteY34" fmla="*/ 150147 h 291741"/>
              <a:gd name="connsiteX35" fmla="*/ 101390 w 361590"/>
              <a:gd name="connsiteY35" fmla="*/ 167353 h 291741"/>
              <a:gd name="connsiteX36" fmla="*/ 105331 w 361590"/>
              <a:gd name="connsiteY36" fmla="*/ 171297 h 291741"/>
              <a:gd name="connsiteX37" fmla="*/ 170536 w 361590"/>
              <a:gd name="connsiteY37" fmla="*/ 171297 h 291741"/>
              <a:gd name="connsiteX38" fmla="*/ 174477 w 361590"/>
              <a:gd name="connsiteY38" fmla="*/ 167353 h 291741"/>
              <a:gd name="connsiteX39" fmla="*/ 174477 w 361590"/>
              <a:gd name="connsiteY39" fmla="*/ 150147 h 291741"/>
              <a:gd name="connsiteX40" fmla="*/ 159071 w 361590"/>
              <a:gd name="connsiteY40" fmla="*/ 135091 h 291741"/>
              <a:gd name="connsiteX41" fmla="*/ 116796 w 361590"/>
              <a:gd name="connsiteY41" fmla="*/ 125412 h 291741"/>
              <a:gd name="connsiteX42" fmla="*/ 159071 w 361590"/>
              <a:gd name="connsiteY42" fmla="*/ 125412 h 291741"/>
              <a:gd name="connsiteX43" fmla="*/ 183792 w 361590"/>
              <a:gd name="connsiteY43" fmla="*/ 150147 h 291741"/>
              <a:gd name="connsiteX44" fmla="*/ 183792 w 361590"/>
              <a:gd name="connsiteY44" fmla="*/ 167353 h 291741"/>
              <a:gd name="connsiteX45" fmla="*/ 170536 w 361590"/>
              <a:gd name="connsiteY45" fmla="*/ 180617 h 291741"/>
              <a:gd name="connsiteX46" fmla="*/ 105331 w 361590"/>
              <a:gd name="connsiteY46" fmla="*/ 180617 h 291741"/>
              <a:gd name="connsiteX47" fmla="*/ 92075 w 361590"/>
              <a:gd name="connsiteY47" fmla="*/ 167353 h 291741"/>
              <a:gd name="connsiteX48" fmla="*/ 92075 w 361590"/>
              <a:gd name="connsiteY48" fmla="*/ 150147 h 291741"/>
              <a:gd name="connsiteX49" fmla="*/ 116796 w 361590"/>
              <a:gd name="connsiteY49" fmla="*/ 125412 h 291741"/>
              <a:gd name="connsiteX50" fmla="*/ 270832 w 361590"/>
              <a:gd name="connsiteY50" fmla="*/ 92696 h 291741"/>
              <a:gd name="connsiteX51" fmla="*/ 221852 w 361590"/>
              <a:gd name="connsiteY51" fmla="*/ 117487 h 291741"/>
              <a:gd name="connsiteX52" fmla="*/ 219691 w 361590"/>
              <a:gd name="connsiteY52" fmla="*/ 118206 h 291741"/>
              <a:gd name="connsiteX53" fmla="*/ 267951 w 361590"/>
              <a:gd name="connsiteY53" fmla="*/ 159523 h 291741"/>
              <a:gd name="connsiteX54" fmla="*/ 316211 w 361590"/>
              <a:gd name="connsiteY54" fmla="*/ 115331 h 291741"/>
              <a:gd name="connsiteX55" fmla="*/ 271913 w 361590"/>
              <a:gd name="connsiteY55" fmla="*/ 93415 h 291741"/>
              <a:gd name="connsiteX56" fmla="*/ 294962 w 361590"/>
              <a:gd name="connsiteY56" fmla="*/ 70420 h 291741"/>
              <a:gd name="connsiteX57" fmla="*/ 278395 w 361590"/>
              <a:gd name="connsiteY57" fmla="*/ 86588 h 291741"/>
              <a:gd name="connsiteX58" fmla="*/ 278395 w 361590"/>
              <a:gd name="connsiteY58" fmla="*/ 86948 h 291741"/>
              <a:gd name="connsiteX59" fmla="*/ 316211 w 361590"/>
              <a:gd name="connsiteY59" fmla="*/ 105631 h 291741"/>
              <a:gd name="connsiteX60" fmla="*/ 294962 w 361590"/>
              <a:gd name="connsiteY60" fmla="*/ 70420 h 291741"/>
              <a:gd name="connsiteX61" fmla="*/ 137138 w 361590"/>
              <a:gd name="connsiteY61" fmla="*/ 69694 h 291741"/>
              <a:gd name="connsiteX62" fmla="*/ 117319 w 361590"/>
              <a:gd name="connsiteY62" fmla="*/ 89514 h 291741"/>
              <a:gd name="connsiteX63" fmla="*/ 137138 w 361590"/>
              <a:gd name="connsiteY63" fmla="*/ 109333 h 291741"/>
              <a:gd name="connsiteX64" fmla="*/ 156958 w 361590"/>
              <a:gd name="connsiteY64" fmla="*/ 89514 h 291741"/>
              <a:gd name="connsiteX65" fmla="*/ 137138 w 361590"/>
              <a:gd name="connsiteY65" fmla="*/ 69694 h 291741"/>
              <a:gd name="connsiteX66" fmla="*/ 267951 w 361590"/>
              <a:gd name="connsiteY66" fmla="*/ 62157 h 291741"/>
              <a:gd name="connsiteX67" fmla="*/ 219331 w 361590"/>
              <a:gd name="connsiteY67" fmla="*/ 108146 h 291741"/>
              <a:gd name="connsiteX68" fmla="*/ 286319 w 361590"/>
              <a:gd name="connsiteY68" fmla="*/ 66109 h 291741"/>
              <a:gd name="connsiteX69" fmla="*/ 267951 w 361590"/>
              <a:gd name="connsiteY69" fmla="*/ 62157 h 291741"/>
              <a:gd name="connsiteX70" fmla="*/ 137138 w 361590"/>
              <a:gd name="connsiteY70" fmla="*/ 60325 h 291741"/>
              <a:gd name="connsiteX71" fmla="*/ 166327 w 361590"/>
              <a:gd name="connsiteY71" fmla="*/ 89514 h 291741"/>
              <a:gd name="connsiteX72" fmla="*/ 137138 w 361590"/>
              <a:gd name="connsiteY72" fmla="*/ 118702 h 291741"/>
              <a:gd name="connsiteX73" fmla="*/ 107950 w 361590"/>
              <a:gd name="connsiteY73" fmla="*/ 89514 h 291741"/>
              <a:gd name="connsiteX74" fmla="*/ 137138 w 361590"/>
              <a:gd name="connsiteY74" fmla="*/ 60325 h 291741"/>
              <a:gd name="connsiteX75" fmla="*/ 65881 w 361590"/>
              <a:gd name="connsiteY75" fmla="*/ 14287 h 291741"/>
              <a:gd name="connsiteX76" fmla="*/ 71067 w 361590"/>
              <a:gd name="connsiteY76" fmla="*/ 19844 h 291741"/>
              <a:gd name="connsiteX77" fmla="*/ 65881 w 361590"/>
              <a:gd name="connsiteY77" fmla="*/ 25030 h 291741"/>
              <a:gd name="connsiteX78" fmla="*/ 60325 w 361590"/>
              <a:gd name="connsiteY78" fmla="*/ 19844 h 291741"/>
              <a:gd name="connsiteX79" fmla="*/ 65881 w 361590"/>
              <a:gd name="connsiteY79" fmla="*/ 14287 h 291741"/>
              <a:gd name="connsiteX80" fmla="*/ 44873 w 361590"/>
              <a:gd name="connsiteY80" fmla="*/ 14287 h 291741"/>
              <a:gd name="connsiteX81" fmla="*/ 50430 w 361590"/>
              <a:gd name="connsiteY81" fmla="*/ 19844 h 291741"/>
              <a:gd name="connsiteX82" fmla="*/ 44873 w 361590"/>
              <a:gd name="connsiteY82" fmla="*/ 25030 h 291741"/>
              <a:gd name="connsiteX83" fmla="*/ 39687 w 361590"/>
              <a:gd name="connsiteY83" fmla="*/ 19844 h 291741"/>
              <a:gd name="connsiteX84" fmla="*/ 44873 w 361590"/>
              <a:gd name="connsiteY84" fmla="*/ 14287 h 291741"/>
              <a:gd name="connsiteX85" fmla="*/ 24236 w 361590"/>
              <a:gd name="connsiteY85" fmla="*/ 14287 h 291741"/>
              <a:gd name="connsiteX86" fmla="*/ 29792 w 361590"/>
              <a:gd name="connsiteY86" fmla="*/ 19844 h 291741"/>
              <a:gd name="connsiteX87" fmla="*/ 24236 w 361590"/>
              <a:gd name="connsiteY87" fmla="*/ 25030 h 291741"/>
              <a:gd name="connsiteX88" fmla="*/ 19050 w 361590"/>
              <a:gd name="connsiteY88" fmla="*/ 19844 h 291741"/>
              <a:gd name="connsiteX89" fmla="*/ 24236 w 361590"/>
              <a:gd name="connsiteY89" fmla="*/ 14287 h 291741"/>
              <a:gd name="connsiteX90" fmla="*/ 16927 w 361590"/>
              <a:gd name="connsiteY90" fmla="*/ 9341 h 291741"/>
              <a:gd name="connsiteX91" fmla="*/ 9364 w 361590"/>
              <a:gd name="connsiteY91" fmla="*/ 17246 h 291741"/>
              <a:gd name="connsiteX92" fmla="*/ 9364 w 361590"/>
              <a:gd name="connsiteY92" fmla="*/ 31977 h 291741"/>
              <a:gd name="connsiteX93" fmla="*/ 266511 w 361590"/>
              <a:gd name="connsiteY93" fmla="*/ 31977 h 291741"/>
              <a:gd name="connsiteX94" fmla="*/ 266511 w 361590"/>
              <a:gd name="connsiteY94" fmla="*/ 17246 h 291741"/>
              <a:gd name="connsiteX95" fmla="*/ 259308 w 361590"/>
              <a:gd name="connsiteY95" fmla="*/ 9341 h 291741"/>
              <a:gd name="connsiteX96" fmla="*/ 16927 w 361590"/>
              <a:gd name="connsiteY96" fmla="*/ 0 h 291741"/>
              <a:gd name="connsiteX97" fmla="*/ 259308 w 361590"/>
              <a:gd name="connsiteY97" fmla="*/ 0 h 291741"/>
              <a:gd name="connsiteX98" fmla="*/ 276235 w 361590"/>
              <a:gd name="connsiteY98" fmla="*/ 17246 h 291741"/>
              <a:gd name="connsiteX99" fmla="*/ 276235 w 361590"/>
              <a:gd name="connsiteY99" fmla="*/ 53534 h 291741"/>
              <a:gd name="connsiteX100" fmla="*/ 296043 w 361590"/>
              <a:gd name="connsiteY100" fmla="*/ 60360 h 291741"/>
              <a:gd name="connsiteX101" fmla="*/ 296763 w 361590"/>
              <a:gd name="connsiteY101" fmla="*/ 60360 h 291741"/>
              <a:gd name="connsiteX102" fmla="*/ 325935 w 361590"/>
              <a:gd name="connsiteY102" fmla="*/ 111020 h 291741"/>
              <a:gd name="connsiteX103" fmla="*/ 325935 w 361590"/>
              <a:gd name="connsiteY103" fmla="*/ 111379 h 291741"/>
              <a:gd name="connsiteX104" fmla="*/ 267951 w 361590"/>
              <a:gd name="connsiteY104" fmla="*/ 168865 h 291741"/>
              <a:gd name="connsiteX105" fmla="*/ 209967 w 361590"/>
              <a:gd name="connsiteY105" fmla="*/ 111020 h 291741"/>
              <a:gd name="connsiteX106" fmla="*/ 266511 w 361590"/>
              <a:gd name="connsiteY106" fmla="*/ 52815 h 291741"/>
              <a:gd name="connsiteX107" fmla="*/ 266511 w 361590"/>
              <a:gd name="connsiteY107" fmla="*/ 41318 h 291741"/>
              <a:gd name="connsiteX108" fmla="*/ 9364 w 361590"/>
              <a:gd name="connsiteY108" fmla="*/ 41318 h 291741"/>
              <a:gd name="connsiteX109" fmla="*/ 9364 w 361590"/>
              <a:gd name="connsiteY109" fmla="*/ 192937 h 291741"/>
              <a:gd name="connsiteX110" fmla="*/ 16927 w 361590"/>
              <a:gd name="connsiteY110" fmla="*/ 200841 h 291741"/>
              <a:gd name="connsiteX111" fmla="*/ 182596 w 361590"/>
              <a:gd name="connsiteY111" fmla="*/ 200841 h 291741"/>
              <a:gd name="connsiteX112" fmla="*/ 220411 w 361590"/>
              <a:gd name="connsiteY112" fmla="*/ 182518 h 291741"/>
              <a:gd name="connsiteX113" fmla="*/ 312970 w 361590"/>
              <a:gd name="connsiteY113" fmla="*/ 182518 h 291741"/>
              <a:gd name="connsiteX114" fmla="*/ 361590 w 361590"/>
              <a:gd name="connsiteY114" fmla="*/ 231022 h 291741"/>
              <a:gd name="connsiteX115" fmla="*/ 361590 w 361590"/>
              <a:gd name="connsiteY115" fmla="*/ 270902 h 291741"/>
              <a:gd name="connsiteX116" fmla="*/ 340341 w 361590"/>
              <a:gd name="connsiteY116" fmla="*/ 291741 h 291741"/>
              <a:gd name="connsiteX117" fmla="*/ 192680 w 361590"/>
              <a:gd name="connsiteY117" fmla="*/ 291741 h 291741"/>
              <a:gd name="connsiteX118" fmla="*/ 171791 w 361590"/>
              <a:gd name="connsiteY118" fmla="*/ 270902 h 291741"/>
              <a:gd name="connsiteX119" fmla="*/ 171791 w 361590"/>
              <a:gd name="connsiteY119" fmla="*/ 264435 h 291741"/>
              <a:gd name="connsiteX120" fmla="*/ 98681 w 361590"/>
              <a:gd name="connsiteY120" fmla="*/ 264435 h 291741"/>
              <a:gd name="connsiteX121" fmla="*/ 80673 w 361590"/>
              <a:gd name="connsiteY121" fmla="*/ 246471 h 291741"/>
              <a:gd name="connsiteX122" fmla="*/ 98681 w 361590"/>
              <a:gd name="connsiteY122" fmla="*/ 228866 h 291741"/>
              <a:gd name="connsiteX123" fmla="*/ 111646 w 361590"/>
              <a:gd name="connsiteY123" fmla="*/ 228866 h 291741"/>
              <a:gd name="connsiteX124" fmla="*/ 120290 w 361590"/>
              <a:gd name="connsiteY124" fmla="*/ 220602 h 291741"/>
              <a:gd name="connsiteX125" fmla="*/ 120290 w 361590"/>
              <a:gd name="connsiteY125" fmla="*/ 210183 h 291741"/>
              <a:gd name="connsiteX126" fmla="*/ 16927 w 361590"/>
              <a:gd name="connsiteY126" fmla="*/ 210183 h 291741"/>
              <a:gd name="connsiteX127" fmla="*/ 0 w 361590"/>
              <a:gd name="connsiteY127" fmla="*/ 192937 h 291741"/>
              <a:gd name="connsiteX128" fmla="*/ 0 w 361590"/>
              <a:gd name="connsiteY128" fmla="*/ 17246 h 291741"/>
              <a:gd name="connsiteX129" fmla="*/ 16927 w 361590"/>
              <a:gd name="connsiteY129" fmla="*/ 0 h 291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361590" h="291741">
                <a:moveTo>
                  <a:pt x="155945" y="210183"/>
                </a:moveTo>
                <a:lnTo>
                  <a:pt x="155945" y="220602"/>
                </a:lnTo>
                <a:cubicBezTo>
                  <a:pt x="155945" y="224914"/>
                  <a:pt x="159546" y="228866"/>
                  <a:pt x="164228" y="228866"/>
                </a:cubicBezTo>
                <a:lnTo>
                  <a:pt x="171791" y="228866"/>
                </a:lnTo>
                <a:cubicBezTo>
                  <a:pt x="172151" y="222039"/>
                  <a:pt x="173952" y="215931"/>
                  <a:pt x="176473" y="210183"/>
                </a:cubicBezTo>
                <a:close/>
                <a:moveTo>
                  <a:pt x="129654" y="210183"/>
                </a:moveTo>
                <a:lnTo>
                  <a:pt x="129654" y="220602"/>
                </a:lnTo>
                <a:cubicBezTo>
                  <a:pt x="129654" y="230303"/>
                  <a:pt x="121370" y="238207"/>
                  <a:pt x="111646" y="238207"/>
                </a:cubicBezTo>
                <a:lnTo>
                  <a:pt x="98681" y="238207"/>
                </a:lnTo>
                <a:cubicBezTo>
                  <a:pt x="93999" y="238207"/>
                  <a:pt x="90398" y="241800"/>
                  <a:pt x="90398" y="246471"/>
                </a:cubicBezTo>
                <a:cubicBezTo>
                  <a:pt x="90398" y="251142"/>
                  <a:pt x="93999" y="254734"/>
                  <a:pt x="98681" y="254734"/>
                </a:cubicBezTo>
                <a:lnTo>
                  <a:pt x="171791" y="254734"/>
                </a:lnTo>
                <a:lnTo>
                  <a:pt x="171791" y="238207"/>
                </a:lnTo>
                <a:lnTo>
                  <a:pt x="164228" y="238207"/>
                </a:lnTo>
                <a:cubicBezTo>
                  <a:pt x="154504" y="238207"/>
                  <a:pt x="146221" y="230303"/>
                  <a:pt x="146221" y="220602"/>
                </a:cubicBezTo>
                <a:lnTo>
                  <a:pt x="146221" y="210183"/>
                </a:lnTo>
                <a:close/>
                <a:moveTo>
                  <a:pt x="243101" y="191859"/>
                </a:moveTo>
                <a:lnTo>
                  <a:pt x="266150" y="262639"/>
                </a:lnTo>
                <a:cubicBezTo>
                  <a:pt x="266511" y="262998"/>
                  <a:pt x="266871" y="262998"/>
                  <a:pt x="266871" y="262639"/>
                </a:cubicBezTo>
                <a:lnTo>
                  <a:pt x="290280" y="191859"/>
                </a:lnTo>
                <a:close/>
                <a:moveTo>
                  <a:pt x="220411" y="191859"/>
                </a:moveTo>
                <a:cubicBezTo>
                  <a:pt x="198802" y="191859"/>
                  <a:pt x="181155" y="209464"/>
                  <a:pt x="181155" y="231022"/>
                </a:cubicBezTo>
                <a:lnTo>
                  <a:pt x="181155" y="270902"/>
                </a:lnTo>
                <a:cubicBezTo>
                  <a:pt x="181155" y="277010"/>
                  <a:pt x="186557" y="282399"/>
                  <a:pt x="192680" y="282399"/>
                </a:cubicBezTo>
                <a:lnTo>
                  <a:pt x="340341" y="282399"/>
                </a:lnTo>
                <a:cubicBezTo>
                  <a:pt x="346824" y="282399"/>
                  <a:pt x="352226" y="277010"/>
                  <a:pt x="352226" y="270902"/>
                </a:cubicBezTo>
                <a:lnTo>
                  <a:pt x="352226" y="231022"/>
                </a:lnTo>
                <a:cubicBezTo>
                  <a:pt x="352226" y="209464"/>
                  <a:pt x="334579" y="191859"/>
                  <a:pt x="312970" y="191859"/>
                </a:cubicBezTo>
                <a:lnTo>
                  <a:pt x="300004" y="191859"/>
                </a:lnTo>
                <a:lnTo>
                  <a:pt x="275874" y="265513"/>
                </a:lnTo>
                <a:cubicBezTo>
                  <a:pt x="274794" y="269465"/>
                  <a:pt x="270832" y="272339"/>
                  <a:pt x="266511" y="272339"/>
                </a:cubicBezTo>
                <a:cubicBezTo>
                  <a:pt x="262189" y="272339"/>
                  <a:pt x="258587" y="269465"/>
                  <a:pt x="257507" y="265513"/>
                </a:cubicBezTo>
                <a:lnTo>
                  <a:pt x="233017" y="191859"/>
                </a:lnTo>
                <a:close/>
                <a:moveTo>
                  <a:pt x="116796" y="135091"/>
                </a:moveTo>
                <a:cubicBezTo>
                  <a:pt x="108555" y="135091"/>
                  <a:pt x="101390" y="141902"/>
                  <a:pt x="101390" y="150147"/>
                </a:cubicBezTo>
                <a:lnTo>
                  <a:pt x="101390" y="167353"/>
                </a:lnTo>
                <a:cubicBezTo>
                  <a:pt x="101390" y="169504"/>
                  <a:pt x="103181" y="171297"/>
                  <a:pt x="105331" y="171297"/>
                </a:cubicBezTo>
                <a:lnTo>
                  <a:pt x="170536" y="171297"/>
                </a:lnTo>
                <a:cubicBezTo>
                  <a:pt x="172685" y="171297"/>
                  <a:pt x="174477" y="169504"/>
                  <a:pt x="174477" y="167353"/>
                </a:cubicBezTo>
                <a:lnTo>
                  <a:pt x="174477" y="150147"/>
                </a:lnTo>
                <a:cubicBezTo>
                  <a:pt x="174477" y="141902"/>
                  <a:pt x="167670" y="135091"/>
                  <a:pt x="159071" y="135091"/>
                </a:cubicBezTo>
                <a:close/>
                <a:moveTo>
                  <a:pt x="116796" y="125412"/>
                </a:moveTo>
                <a:lnTo>
                  <a:pt x="159071" y="125412"/>
                </a:lnTo>
                <a:cubicBezTo>
                  <a:pt x="172685" y="125412"/>
                  <a:pt x="183792" y="136525"/>
                  <a:pt x="183792" y="150147"/>
                </a:cubicBezTo>
                <a:lnTo>
                  <a:pt x="183792" y="167353"/>
                </a:lnTo>
                <a:cubicBezTo>
                  <a:pt x="183792" y="174523"/>
                  <a:pt x="177701" y="180617"/>
                  <a:pt x="170536" y="180617"/>
                </a:cubicBezTo>
                <a:lnTo>
                  <a:pt x="105331" y="180617"/>
                </a:lnTo>
                <a:cubicBezTo>
                  <a:pt x="97807" y="180617"/>
                  <a:pt x="92075" y="174523"/>
                  <a:pt x="92075" y="167353"/>
                </a:cubicBezTo>
                <a:lnTo>
                  <a:pt x="92075" y="150147"/>
                </a:lnTo>
                <a:cubicBezTo>
                  <a:pt x="92075" y="136525"/>
                  <a:pt x="103181" y="125412"/>
                  <a:pt x="116796" y="125412"/>
                </a:cubicBezTo>
                <a:close/>
                <a:moveTo>
                  <a:pt x="270832" y="92696"/>
                </a:moveTo>
                <a:cubicBezTo>
                  <a:pt x="256426" y="103475"/>
                  <a:pt x="239859" y="112098"/>
                  <a:pt x="221852" y="117487"/>
                </a:cubicBezTo>
                <a:lnTo>
                  <a:pt x="219691" y="118206"/>
                </a:lnTo>
                <a:cubicBezTo>
                  <a:pt x="223293" y="141559"/>
                  <a:pt x="243461" y="159523"/>
                  <a:pt x="267951" y="159523"/>
                </a:cubicBezTo>
                <a:cubicBezTo>
                  <a:pt x="293162" y="159523"/>
                  <a:pt x="314050" y="140122"/>
                  <a:pt x="316211" y="115331"/>
                </a:cubicBezTo>
                <a:cubicBezTo>
                  <a:pt x="299284" y="113535"/>
                  <a:pt x="283438" y="105631"/>
                  <a:pt x="271913" y="93415"/>
                </a:cubicBezTo>
                <a:close/>
                <a:moveTo>
                  <a:pt x="294962" y="70420"/>
                </a:moveTo>
                <a:cubicBezTo>
                  <a:pt x="289920" y="76169"/>
                  <a:pt x="284158" y="81918"/>
                  <a:pt x="278395" y="86588"/>
                </a:cubicBezTo>
                <a:lnTo>
                  <a:pt x="278395" y="86948"/>
                </a:lnTo>
                <a:cubicBezTo>
                  <a:pt x="288840" y="97367"/>
                  <a:pt x="301805" y="103834"/>
                  <a:pt x="316211" y="105631"/>
                </a:cubicBezTo>
                <a:cubicBezTo>
                  <a:pt x="314771" y="90900"/>
                  <a:pt x="306487" y="78325"/>
                  <a:pt x="294962" y="70420"/>
                </a:cubicBezTo>
                <a:close/>
                <a:moveTo>
                  <a:pt x="137138" y="69694"/>
                </a:moveTo>
                <a:cubicBezTo>
                  <a:pt x="126328" y="69694"/>
                  <a:pt x="117319" y="78703"/>
                  <a:pt x="117319" y="89514"/>
                </a:cubicBezTo>
                <a:cubicBezTo>
                  <a:pt x="117319" y="100324"/>
                  <a:pt x="126328" y="109333"/>
                  <a:pt x="137138" y="109333"/>
                </a:cubicBezTo>
                <a:cubicBezTo>
                  <a:pt x="147949" y="109333"/>
                  <a:pt x="156958" y="100324"/>
                  <a:pt x="156958" y="89514"/>
                </a:cubicBezTo>
                <a:cubicBezTo>
                  <a:pt x="156958" y="78703"/>
                  <a:pt x="147949" y="69694"/>
                  <a:pt x="137138" y="69694"/>
                </a:cubicBezTo>
                <a:close/>
                <a:moveTo>
                  <a:pt x="267951" y="62157"/>
                </a:moveTo>
                <a:cubicBezTo>
                  <a:pt x="241660" y="62157"/>
                  <a:pt x="220772" y="82995"/>
                  <a:pt x="219331" y="108146"/>
                </a:cubicBezTo>
                <a:cubicBezTo>
                  <a:pt x="245262" y="100600"/>
                  <a:pt x="268311" y="85870"/>
                  <a:pt x="286319" y="66109"/>
                </a:cubicBezTo>
                <a:cubicBezTo>
                  <a:pt x="280556" y="63594"/>
                  <a:pt x="274434" y="62157"/>
                  <a:pt x="267951" y="62157"/>
                </a:cubicBezTo>
                <a:close/>
                <a:moveTo>
                  <a:pt x="137138" y="60325"/>
                </a:moveTo>
                <a:cubicBezTo>
                  <a:pt x="153354" y="60325"/>
                  <a:pt x="166327" y="73298"/>
                  <a:pt x="166327" y="89514"/>
                </a:cubicBezTo>
                <a:cubicBezTo>
                  <a:pt x="166327" y="105729"/>
                  <a:pt x="153354" y="118702"/>
                  <a:pt x="137138" y="118702"/>
                </a:cubicBezTo>
                <a:cubicBezTo>
                  <a:pt x="120923" y="118702"/>
                  <a:pt x="107950" y="105729"/>
                  <a:pt x="107950" y="89514"/>
                </a:cubicBezTo>
                <a:cubicBezTo>
                  <a:pt x="107950" y="73298"/>
                  <a:pt x="120923" y="60325"/>
                  <a:pt x="137138" y="60325"/>
                </a:cubicBezTo>
                <a:close/>
                <a:moveTo>
                  <a:pt x="65881" y="14287"/>
                </a:moveTo>
                <a:cubicBezTo>
                  <a:pt x="68474" y="14287"/>
                  <a:pt x="71067" y="16880"/>
                  <a:pt x="71067" y="19844"/>
                </a:cubicBezTo>
                <a:cubicBezTo>
                  <a:pt x="71067" y="22437"/>
                  <a:pt x="68474" y="25030"/>
                  <a:pt x="65881" y="25030"/>
                </a:cubicBezTo>
                <a:cubicBezTo>
                  <a:pt x="62918" y="25030"/>
                  <a:pt x="60325" y="22437"/>
                  <a:pt x="60325" y="19844"/>
                </a:cubicBezTo>
                <a:cubicBezTo>
                  <a:pt x="60325" y="16880"/>
                  <a:pt x="62918" y="14287"/>
                  <a:pt x="65881" y="14287"/>
                </a:cubicBezTo>
                <a:close/>
                <a:moveTo>
                  <a:pt x="44873" y="14287"/>
                </a:moveTo>
                <a:cubicBezTo>
                  <a:pt x="47837" y="14287"/>
                  <a:pt x="50430" y="16880"/>
                  <a:pt x="50430" y="19844"/>
                </a:cubicBezTo>
                <a:cubicBezTo>
                  <a:pt x="50430" y="22437"/>
                  <a:pt x="47837" y="25030"/>
                  <a:pt x="44873" y="25030"/>
                </a:cubicBezTo>
                <a:cubicBezTo>
                  <a:pt x="42280" y="25030"/>
                  <a:pt x="39687" y="22437"/>
                  <a:pt x="39687" y="19844"/>
                </a:cubicBezTo>
                <a:cubicBezTo>
                  <a:pt x="39687" y="16880"/>
                  <a:pt x="42280" y="14287"/>
                  <a:pt x="44873" y="14287"/>
                </a:cubicBezTo>
                <a:close/>
                <a:moveTo>
                  <a:pt x="24236" y="14287"/>
                </a:moveTo>
                <a:cubicBezTo>
                  <a:pt x="27569" y="14287"/>
                  <a:pt x="29792" y="16880"/>
                  <a:pt x="29792" y="19844"/>
                </a:cubicBezTo>
                <a:cubicBezTo>
                  <a:pt x="29792" y="22437"/>
                  <a:pt x="27569" y="25030"/>
                  <a:pt x="24236" y="25030"/>
                </a:cubicBezTo>
                <a:cubicBezTo>
                  <a:pt x="21643" y="25030"/>
                  <a:pt x="19050" y="22437"/>
                  <a:pt x="19050" y="19844"/>
                </a:cubicBezTo>
                <a:cubicBezTo>
                  <a:pt x="19050" y="16880"/>
                  <a:pt x="21643" y="14287"/>
                  <a:pt x="24236" y="14287"/>
                </a:cubicBezTo>
                <a:close/>
                <a:moveTo>
                  <a:pt x="16927" y="9341"/>
                </a:moveTo>
                <a:cubicBezTo>
                  <a:pt x="12605" y="9341"/>
                  <a:pt x="9364" y="12934"/>
                  <a:pt x="9364" y="17246"/>
                </a:cubicBezTo>
                <a:lnTo>
                  <a:pt x="9364" y="31977"/>
                </a:lnTo>
                <a:lnTo>
                  <a:pt x="266511" y="31977"/>
                </a:lnTo>
                <a:lnTo>
                  <a:pt x="266511" y="17246"/>
                </a:lnTo>
                <a:cubicBezTo>
                  <a:pt x="266511" y="12934"/>
                  <a:pt x="263269" y="9341"/>
                  <a:pt x="259308" y="9341"/>
                </a:cubicBezTo>
                <a:close/>
                <a:moveTo>
                  <a:pt x="16927" y="0"/>
                </a:moveTo>
                <a:lnTo>
                  <a:pt x="259308" y="0"/>
                </a:lnTo>
                <a:cubicBezTo>
                  <a:pt x="268311" y="0"/>
                  <a:pt x="276235" y="7904"/>
                  <a:pt x="276235" y="17246"/>
                </a:cubicBezTo>
                <a:lnTo>
                  <a:pt x="276235" y="53534"/>
                </a:lnTo>
                <a:cubicBezTo>
                  <a:pt x="283077" y="54612"/>
                  <a:pt x="289920" y="56768"/>
                  <a:pt x="296043" y="60360"/>
                </a:cubicBezTo>
                <a:cubicBezTo>
                  <a:pt x="296043" y="60360"/>
                  <a:pt x="296403" y="60360"/>
                  <a:pt x="296763" y="60360"/>
                </a:cubicBezTo>
                <a:cubicBezTo>
                  <a:pt x="314050" y="70420"/>
                  <a:pt x="325935" y="89463"/>
                  <a:pt x="325935" y="111020"/>
                </a:cubicBezTo>
                <a:lnTo>
                  <a:pt x="325935" y="111379"/>
                </a:lnTo>
                <a:cubicBezTo>
                  <a:pt x="325935" y="142996"/>
                  <a:pt x="300004" y="168865"/>
                  <a:pt x="267951" y="168865"/>
                </a:cubicBezTo>
                <a:cubicBezTo>
                  <a:pt x="235898" y="168865"/>
                  <a:pt x="209967" y="142996"/>
                  <a:pt x="209967" y="111020"/>
                </a:cubicBezTo>
                <a:cubicBezTo>
                  <a:pt x="209967" y="79403"/>
                  <a:pt x="235178" y="53534"/>
                  <a:pt x="266511" y="52815"/>
                </a:cubicBezTo>
                <a:lnTo>
                  <a:pt x="266511" y="41318"/>
                </a:lnTo>
                <a:lnTo>
                  <a:pt x="9364" y="41318"/>
                </a:lnTo>
                <a:lnTo>
                  <a:pt x="9364" y="192937"/>
                </a:lnTo>
                <a:cubicBezTo>
                  <a:pt x="9364" y="197249"/>
                  <a:pt x="12605" y="200841"/>
                  <a:pt x="16927" y="200841"/>
                </a:cubicBezTo>
                <a:lnTo>
                  <a:pt x="182596" y="200841"/>
                </a:lnTo>
                <a:cubicBezTo>
                  <a:pt x="191239" y="189704"/>
                  <a:pt x="205285" y="182518"/>
                  <a:pt x="220411" y="182518"/>
                </a:cubicBezTo>
                <a:lnTo>
                  <a:pt x="312970" y="182518"/>
                </a:lnTo>
                <a:cubicBezTo>
                  <a:pt x="339621" y="182518"/>
                  <a:pt x="361590" y="204434"/>
                  <a:pt x="361590" y="231022"/>
                </a:cubicBezTo>
                <a:lnTo>
                  <a:pt x="361590" y="270902"/>
                </a:lnTo>
                <a:cubicBezTo>
                  <a:pt x="361590" y="282399"/>
                  <a:pt x="352226" y="291741"/>
                  <a:pt x="340341" y="291741"/>
                </a:cubicBezTo>
                <a:lnTo>
                  <a:pt x="192680" y="291741"/>
                </a:lnTo>
                <a:cubicBezTo>
                  <a:pt x="181155" y="291741"/>
                  <a:pt x="171791" y="282399"/>
                  <a:pt x="171791" y="270902"/>
                </a:cubicBezTo>
                <a:lnTo>
                  <a:pt x="171791" y="264435"/>
                </a:lnTo>
                <a:lnTo>
                  <a:pt x="98681" y="264435"/>
                </a:lnTo>
                <a:cubicBezTo>
                  <a:pt x="88957" y="264435"/>
                  <a:pt x="80673" y="256531"/>
                  <a:pt x="80673" y="246471"/>
                </a:cubicBezTo>
                <a:cubicBezTo>
                  <a:pt x="80673" y="236770"/>
                  <a:pt x="88957" y="228866"/>
                  <a:pt x="98681" y="228866"/>
                </a:cubicBezTo>
                <a:lnTo>
                  <a:pt x="111646" y="228866"/>
                </a:lnTo>
                <a:cubicBezTo>
                  <a:pt x="116328" y="228866"/>
                  <a:pt x="120290" y="224914"/>
                  <a:pt x="120290" y="220602"/>
                </a:cubicBezTo>
                <a:lnTo>
                  <a:pt x="120290" y="210183"/>
                </a:lnTo>
                <a:lnTo>
                  <a:pt x="16927" y="210183"/>
                </a:lnTo>
                <a:cubicBezTo>
                  <a:pt x="7563" y="210183"/>
                  <a:pt x="0" y="202279"/>
                  <a:pt x="0" y="192937"/>
                </a:cubicBezTo>
                <a:lnTo>
                  <a:pt x="0" y="17246"/>
                </a:lnTo>
                <a:cubicBezTo>
                  <a:pt x="0" y="7904"/>
                  <a:pt x="7563" y="0"/>
                  <a:pt x="16927" y="0"/>
                </a:cubicBez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defTabSz="914217"/>
            <a:endParaRPr lang="en-US" dirty="0">
              <a:solidFill>
                <a:srgbClr val="747993"/>
              </a:solidFill>
              <a:latin typeface="Arial" panose="020B0604020202020204" pitchFamily="34" charset="0"/>
              <a:ea typeface="Verdana" panose="020B0604030504040204" pitchFamily="34" charset="0"/>
              <a:cs typeface="Arial" panose="020B0604020202020204" pitchFamily="34" charset="0"/>
            </a:endParaRPr>
          </a:p>
        </p:txBody>
      </p:sp>
      <p:sp>
        <p:nvSpPr>
          <p:cNvPr id="115" name="Freeform 114">
            <a:extLst>
              <a:ext uri="{FF2B5EF4-FFF2-40B4-BE49-F238E27FC236}">
                <a16:creationId xmlns:a16="http://schemas.microsoft.com/office/drawing/2014/main" id="{C93525B1-7EAA-9C48-A720-E6D66642A2D5}"/>
              </a:ext>
              <a:ext uri="{C183D7F6-B498-43B3-948B-1728B52AA6E4}">
                <adec:decorative xmlns:adec="http://schemas.microsoft.com/office/drawing/2017/decorative" val="1"/>
              </a:ext>
            </a:extLst>
          </p:cNvPr>
          <p:cNvSpPr>
            <a:spLocks noChangeArrowheads="1"/>
          </p:cNvSpPr>
          <p:nvPr/>
        </p:nvSpPr>
        <p:spPr bwMode="auto">
          <a:xfrm>
            <a:off x="1078179" y="4520729"/>
            <a:ext cx="425456" cy="355796"/>
          </a:xfrm>
          <a:custGeom>
            <a:avLst/>
            <a:gdLst>
              <a:gd name="connsiteX0" fmla="*/ 168530 w 340952"/>
              <a:gd name="connsiteY0" fmla="*/ 238001 h 361590"/>
              <a:gd name="connsiteX1" fmla="*/ 148068 w 340952"/>
              <a:gd name="connsiteY1" fmla="*/ 259333 h 361590"/>
              <a:gd name="connsiteX2" fmla="*/ 159556 w 340952"/>
              <a:gd name="connsiteY2" fmla="*/ 279219 h 361590"/>
              <a:gd name="connsiteX3" fmla="*/ 161710 w 340952"/>
              <a:gd name="connsiteY3" fmla="*/ 285366 h 361590"/>
              <a:gd name="connsiteX4" fmla="*/ 145555 w 340952"/>
              <a:gd name="connsiteY4" fmla="*/ 320438 h 361590"/>
              <a:gd name="connsiteX5" fmla="*/ 192223 w 340952"/>
              <a:gd name="connsiteY5" fmla="*/ 320438 h 361590"/>
              <a:gd name="connsiteX6" fmla="*/ 175710 w 340952"/>
              <a:gd name="connsiteY6" fmla="*/ 285005 h 361590"/>
              <a:gd name="connsiteX7" fmla="*/ 177864 w 340952"/>
              <a:gd name="connsiteY7" fmla="*/ 278858 h 361590"/>
              <a:gd name="connsiteX8" fmla="*/ 189352 w 340952"/>
              <a:gd name="connsiteY8" fmla="*/ 259333 h 361590"/>
              <a:gd name="connsiteX9" fmla="*/ 168530 w 340952"/>
              <a:gd name="connsiteY9" fmla="*/ 238001 h 361590"/>
              <a:gd name="connsiteX10" fmla="*/ 168530 w 340952"/>
              <a:gd name="connsiteY10" fmla="*/ 228600 h 361590"/>
              <a:gd name="connsiteX11" fmla="*/ 198685 w 340952"/>
              <a:gd name="connsiteY11" fmla="*/ 259333 h 361590"/>
              <a:gd name="connsiteX12" fmla="*/ 185762 w 340952"/>
              <a:gd name="connsiteY12" fmla="*/ 285005 h 361590"/>
              <a:gd name="connsiteX13" fmla="*/ 188275 w 340952"/>
              <a:gd name="connsiteY13" fmla="*/ 290066 h 361590"/>
              <a:gd name="connsiteX14" fmla="*/ 203711 w 340952"/>
              <a:gd name="connsiteY14" fmla="*/ 323330 h 361590"/>
              <a:gd name="connsiteX15" fmla="*/ 203352 w 340952"/>
              <a:gd name="connsiteY15" fmla="*/ 327669 h 361590"/>
              <a:gd name="connsiteX16" fmla="*/ 199403 w 340952"/>
              <a:gd name="connsiteY16" fmla="*/ 329839 h 361590"/>
              <a:gd name="connsiteX17" fmla="*/ 138017 w 340952"/>
              <a:gd name="connsiteY17" fmla="*/ 329839 h 361590"/>
              <a:gd name="connsiteX18" fmla="*/ 134068 w 340952"/>
              <a:gd name="connsiteY18" fmla="*/ 327669 h 361590"/>
              <a:gd name="connsiteX19" fmla="*/ 133709 w 340952"/>
              <a:gd name="connsiteY19" fmla="*/ 323330 h 361590"/>
              <a:gd name="connsiteX20" fmla="*/ 151658 w 340952"/>
              <a:gd name="connsiteY20" fmla="*/ 285005 h 361590"/>
              <a:gd name="connsiteX21" fmla="*/ 138376 w 340952"/>
              <a:gd name="connsiteY21" fmla="*/ 259333 h 361590"/>
              <a:gd name="connsiteX22" fmla="*/ 168530 w 340952"/>
              <a:gd name="connsiteY22" fmla="*/ 228600 h 361590"/>
              <a:gd name="connsiteX23" fmla="*/ 83344 w 340952"/>
              <a:gd name="connsiteY23" fmla="*/ 204002 h 361590"/>
              <a:gd name="connsiteX24" fmla="*/ 72159 w 340952"/>
              <a:gd name="connsiteY24" fmla="*/ 215155 h 361590"/>
              <a:gd name="connsiteX25" fmla="*/ 72159 w 340952"/>
              <a:gd name="connsiteY25" fmla="*/ 341082 h 361590"/>
              <a:gd name="connsiteX26" fmla="*/ 83344 w 340952"/>
              <a:gd name="connsiteY26" fmla="*/ 352236 h 361590"/>
              <a:gd name="connsiteX27" fmla="*/ 255443 w 340952"/>
              <a:gd name="connsiteY27" fmla="*/ 352236 h 361590"/>
              <a:gd name="connsiteX28" fmla="*/ 266628 w 340952"/>
              <a:gd name="connsiteY28" fmla="*/ 341082 h 361590"/>
              <a:gd name="connsiteX29" fmla="*/ 266628 w 340952"/>
              <a:gd name="connsiteY29" fmla="*/ 215155 h 361590"/>
              <a:gd name="connsiteX30" fmla="*/ 255443 w 340952"/>
              <a:gd name="connsiteY30" fmla="*/ 204002 h 361590"/>
              <a:gd name="connsiteX31" fmla="*/ 169574 w 340952"/>
              <a:gd name="connsiteY31" fmla="*/ 88509 h 361590"/>
              <a:gd name="connsiteX32" fmla="*/ 106796 w 340952"/>
              <a:gd name="connsiteY32" fmla="*/ 126647 h 361590"/>
              <a:gd name="connsiteX33" fmla="*/ 97776 w 340952"/>
              <a:gd name="connsiteY33" fmla="*/ 162266 h 361590"/>
              <a:gd name="connsiteX34" fmla="*/ 97776 w 340952"/>
              <a:gd name="connsiteY34" fmla="*/ 194647 h 361590"/>
              <a:gd name="connsiteX35" fmla="*/ 114733 w 340952"/>
              <a:gd name="connsiteY35" fmla="*/ 194647 h 361590"/>
              <a:gd name="connsiteX36" fmla="*/ 114733 w 340952"/>
              <a:gd name="connsiteY36" fmla="*/ 162266 h 361590"/>
              <a:gd name="connsiteX37" fmla="*/ 169574 w 340952"/>
              <a:gd name="connsiteY37" fmla="*/ 106139 h 361590"/>
              <a:gd name="connsiteX38" fmla="*/ 224054 w 340952"/>
              <a:gd name="connsiteY38" fmla="*/ 159028 h 361590"/>
              <a:gd name="connsiteX39" fmla="*/ 225497 w 340952"/>
              <a:gd name="connsiteY39" fmla="*/ 162986 h 361590"/>
              <a:gd name="connsiteX40" fmla="*/ 232713 w 340952"/>
              <a:gd name="connsiteY40" fmla="*/ 167663 h 361590"/>
              <a:gd name="connsiteX41" fmla="*/ 239929 w 340952"/>
              <a:gd name="connsiteY41" fmla="*/ 163705 h 361590"/>
              <a:gd name="connsiteX42" fmla="*/ 239929 w 340952"/>
              <a:gd name="connsiteY42" fmla="*/ 163345 h 361590"/>
              <a:gd name="connsiteX43" fmla="*/ 241372 w 340952"/>
              <a:gd name="connsiteY43" fmla="*/ 158668 h 361590"/>
              <a:gd name="connsiteX44" fmla="*/ 169574 w 340952"/>
              <a:gd name="connsiteY44" fmla="*/ 88509 h 361590"/>
              <a:gd name="connsiteX45" fmla="*/ 9381 w 340952"/>
              <a:gd name="connsiteY45" fmla="*/ 48932 h 361590"/>
              <a:gd name="connsiteX46" fmla="*/ 9381 w 340952"/>
              <a:gd name="connsiteY46" fmla="*/ 238542 h 361590"/>
              <a:gd name="connsiteX47" fmla="*/ 19844 w 340952"/>
              <a:gd name="connsiteY47" fmla="*/ 249695 h 361590"/>
              <a:gd name="connsiteX48" fmla="*/ 62778 w 340952"/>
              <a:gd name="connsiteY48" fmla="*/ 249695 h 361590"/>
              <a:gd name="connsiteX49" fmla="*/ 62778 w 340952"/>
              <a:gd name="connsiteY49" fmla="*/ 215155 h 361590"/>
              <a:gd name="connsiteX50" fmla="*/ 83344 w 340952"/>
              <a:gd name="connsiteY50" fmla="*/ 194647 h 361590"/>
              <a:gd name="connsiteX51" fmla="*/ 88395 w 340952"/>
              <a:gd name="connsiteY51" fmla="*/ 194647 h 361590"/>
              <a:gd name="connsiteX52" fmla="*/ 88395 w 340952"/>
              <a:gd name="connsiteY52" fmla="*/ 162266 h 361590"/>
              <a:gd name="connsiteX53" fmla="*/ 98497 w 340952"/>
              <a:gd name="connsiteY53" fmla="*/ 122329 h 361590"/>
              <a:gd name="connsiteX54" fmla="*/ 169574 w 340952"/>
              <a:gd name="connsiteY54" fmla="*/ 78795 h 361590"/>
              <a:gd name="connsiteX55" fmla="*/ 250753 w 340952"/>
              <a:gd name="connsiteY55" fmla="*/ 158308 h 361590"/>
              <a:gd name="connsiteX56" fmla="*/ 248228 w 340952"/>
              <a:gd name="connsiteY56" fmla="*/ 168383 h 361590"/>
              <a:gd name="connsiteX57" fmla="*/ 231992 w 340952"/>
              <a:gd name="connsiteY57" fmla="*/ 177018 h 361590"/>
              <a:gd name="connsiteX58" fmla="*/ 216838 w 340952"/>
              <a:gd name="connsiteY58" fmla="*/ 167303 h 361590"/>
              <a:gd name="connsiteX59" fmla="*/ 215034 w 340952"/>
              <a:gd name="connsiteY59" fmla="*/ 159388 h 361590"/>
              <a:gd name="connsiteX60" fmla="*/ 169574 w 340952"/>
              <a:gd name="connsiteY60" fmla="*/ 115493 h 361590"/>
              <a:gd name="connsiteX61" fmla="*/ 124114 w 340952"/>
              <a:gd name="connsiteY61" fmla="*/ 162266 h 361590"/>
              <a:gd name="connsiteX62" fmla="*/ 124114 w 340952"/>
              <a:gd name="connsiteY62" fmla="*/ 194647 h 361590"/>
              <a:gd name="connsiteX63" fmla="*/ 255443 w 340952"/>
              <a:gd name="connsiteY63" fmla="*/ 194647 h 361590"/>
              <a:gd name="connsiteX64" fmla="*/ 276370 w 340952"/>
              <a:gd name="connsiteY64" fmla="*/ 215155 h 361590"/>
              <a:gd name="connsiteX65" fmla="*/ 276370 w 340952"/>
              <a:gd name="connsiteY65" fmla="*/ 249695 h 361590"/>
              <a:gd name="connsiteX66" fmla="*/ 321109 w 340952"/>
              <a:gd name="connsiteY66" fmla="*/ 249695 h 361590"/>
              <a:gd name="connsiteX67" fmla="*/ 331572 w 340952"/>
              <a:gd name="connsiteY67" fmla="*/ 238542 h 361590"/>
              <a:gd name="connsiteX68" fmla="*/ 331572 w 340952"/>
              <a:gd name="connsiteY68" fmla="*/ 48932 h 361590"/>
              <a:gd name="connsiteX69" fmla="*/ 309391 w 340952"/>
              <a:gd name="connsiteY69" fmla="*/ 19050 h 361590"/>
              <a:gd name="connsiteX70" fmla="*/ 315570 w 340952"/>
              <a:gd name="connsiteY70" fmla="*/ 25818 h 361590"/>
              <a:gd name="connsiteX71" fmla="*/ 309391 w 340952"/>
              <a:gd name="connsiteY71" fmla="*/ 32962 h 361590"/>
              <a:gd name="connsiteX72" fmla="*/ 303213 w 340952"/>
              <a:gd name="connsiteY72" fmla="*/ 25818 h 361590"/>
              <a:gd name="connsiteX73" fmla="*/ 309391 w 340952"/>
              <a:gd name="connsiteY73" fmla="*/ 19050 h 361590"/>
              <a:gd name="connsiteX74" fmla="*/ 283991 w 340952"/>
              <a:gd name="connsiteY74" fmla="*/ 19050 h 361590"/>
              <a:gd name="connsiteX75" fmla="*/ 290170 w 340952"/>
              <a:gd name="connsiteY75" fmla="*/ 25818 h 361590"/>
              <a:gd name="connsiteX76" fmla="*/ 283991 w 340952"/>
              <a:gd name="connsiteY76" fmla="*/ 32962 h 361590"/>
              <a:gd name="connsiteX77" fmla="*/ 277813 w 340952"/>
              <a:gd name="connsiteY77" fmla="*/ 25818 h 361590"/>
              <a:gd name="connsiteX78" fmla="*/ 283991 w 340952"/>
              <a:gd name="connsiteY78" fmla="*/ 19050 h 361590"/>
              <a:gd name="connsiteX79" fmla="*/ 258591 w 340952"/>
              <a:gd name="connsiteY79" fmla="*/ 19050 h 361590"/>
              <a:gd name="connsiteX80" fmla="*/ 264770 w 340952"/>
              <a:gd name="connsiteY80" fmla="*/ 25818 h 361590"/>
              <a:gd name="connsiteX81" fmla="*/ 258591 w 340952"/>
              <a:gd name="connsiteY81" fmla="*/ 32962 h 361590"/>
              <a:gd name="connsiteX82" fmla="*/ 252413 w 340952"/>
              <a:gd name="connsiteY82" fmla="*/ 25818 h 361590"/>
              <a:gd name="connsiteX83" fmla="*/ 258591 w 340952"/>
              <a:gd name="connsiteY83" fmla="*/ 19050 h 361590"/>
              <a:gd name="connsiteX84" fmla="*/ 19844 w 340952"/>
              <a:gd name="connsiteY84" fmla="*/ 9714 h 361590"/>
              <a:gd name="connsiteX85" fmla="*/ 9381 w 340952"/>
              <a:gd name="connsiteY85" fmla="*/ 20508 h 361590"/>
              <a:gd name="connsiteX86" fmla="*/ 9381 w 340952"/>
              <a:gd name="connsiteY86" fmla="*/ 39577 h 361590"/>
              <a:gd name="connsiteX87" fmla="*/ 331572 w 340952"/>
              <a:gd name="connsiteY87" fmla="*/ 39577 h 361590"/>
              <a:gd name="connsiteX88" fmla="*/ 331572 w 340952"/>
              <a:gd name="connsiteY88" fmla="*/ 20508 h 361590"/>
              <a:gd name="connsiteX89" fmla="*/ 321109 w 340952"/>
              <a:gd name="connsiteY89" fmla="*/ 9714 h 361590"/>
              <a:gd name="connsiteX90" fmla="*/ 19844 w 340952"/>
              <a:gd name="connsiteY90" fmla="*/ 0 h 361590"/>
              <a:gd name="connsiteX91" fmla="*/ 321109 w 340952"/>
              <a:gd name="connsiteY91" fmla="*/ 0 h 361590"/>
              <a:gd name="connsiteX92" fmla="*/ 340952 w 340952"/>
              <a:gd name="connsiteY92" fmla="*/ 20508 h 361590"/>
              <a:gd name="connsiteX93" fmla="*/ 340952 w 340952"/>
              <a:gd name="connsiteY93" fmla="*/ 238542 h 361590"/>
              <a:gd name="connsiteX94" fmla="*/ 321109 w 340952"/>
              <a:gd name="connsiteY94" fmla="*/ 259050 h 361590"/>
              <a:gd name="connsiteX95" fmla="*/ 276370 w 340952"/>
              <a:gd name="connsiteY95" fmla="*/ 259050 h 361590"/>
              <a:gd name="connsiteX96" fmla="*/ 276370 w 340952"/>
              <a:gd name="connsiteY96" fmla="*/ 341082 h 361590"/>
              <a:gd name="connsiteX97" fmla="*/ 255443 w 340952"/>
              <a:gd name="connsiteY97" fmla="*/ 361590 h 361590"/>
              <a:gd name="connsiteX98" fmla="*/ 83344 w 340952"/>
              <a:gd name="connsiteY98" fmla="*/ 361590 h 361590"/>
              <a:gd name="connsiteX99" fmla="*/ 62778 w 340952"/>
              <a:gd name="connsiteY99" fmla="*/ 341082 h 361590"/>
              <a:gd name="connsiteX100" fmla="*/ 62778 w 340952"/>
              <a:gd name="connsiteY100" fmla="*/ 259050 h 361590"/>
              <a:gd name="connsiteX101" fmla="*/ 19844 w 340952"/>
              <a:gd name="connsiteY101" fmla="*/ 259050 h 361590"/>
              <a:gd name="connsiteX102" fmla="*/ 0 w 340952"/>
              <a:gd name="connsiteY102" fmla="*/ 238542 h 361590"/>
              <a:gd name="connsiteX103" fmla="*/ 0 w 340952"/>
              <a:gd name="connsiteY103" fmla="*/ 20508 h 361590"/>
              <a:gd name="connsiteX104" fmla="*/ 19844 w 340952"/>
              <a:gd name="connsiteY104" fmla="*/ 0 h 361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340952" h="361590">
                <a:moveTo>
                  <a:pt x="168530" y="238001"/>
                </a:moveTo>
                <a:cubicBezTo>
                  <a:pt x="157043" y="238001"/>
                  <a:pt x="148068" y="247402"/>
                  <a:pt x="148068" y="259333"/>
                </a:cubicBezTo>
                <a:cubicBezTo>
                  <a:pt x="148068" y="268011"/>
                  <a:pt x="152376" y="275604"/>
                  <a:pt x="159556" y="279219"/>
                </a:cubicBezTo>
                <a:cubicBezTo>
                  <a:pt x="162069" y="280304"/>
                  <a:pt x="162787" y="283197"/>
                  <a:pt x="161710" y="285366"/>
                </a:cubicBezTo>
                <a:lnTo>
                  <a:pt x="145555" y="320438"/>
                </a:lnTo>
                <a:lnTo>
                  <a:pt x="192223" y="320438"/>
                </a:lnTo>
                <a:lnTo>
                  <a:pt x="175710" y="285005"/>
                </a:lnTo>
                <a:cubicBezTo>
                  <a:pt x="174633" y="282835"/>
                  <a:pt x="175710" y="279943"/>
                  <a:pt x="177864" y="278858"/>
                </a:cubicBezTo>
                <a:cubicBezTo>
                  <a:pt x="185044" y="275242"/>
                  <a:pt x="189352" y="268011"/>
                  <a:pt x="189352" y="259333"/>
                </a:cubicBezTo>
                <a:cubicBezTo>
                  <a:pt x="189352" y="247402"/>
                  <a:pt x="180018" y="238001"/>
                  <a:pt x="168530" y="238001"/>
                </a:cubicBezTo>
                <a:close/>
                <a:moveTo>
                  <a:pt x="168530" y="228600"/>
                </a:moveTo>
                <a:cubicBezTo>
                  <a:pt x="185044" y="228600"/>
                  <a:pt x="198685" y="242340"/>
                  <a:pt x="198685" y="259333"/>
                </a:cubicBezTo>
                <a:cubicBezTo>
                  <a:pt x="198685" y="269819"/>
                  <a:pt x="193659" y="279219"/>
                  <a:pt x="185762" y="285005"/>
                </a:cubicBezTo>
                <a:lnTo>
                  <a:pt x="188275" y="290066"/>
                </a:lnTo>
                <a:lnTo>
                  <a:pt x="203711" y="323330"/>
                </a:lnTo>
                <a:cubicBezTo>
                  <a:pt x="204429" y="324777"/>
                  <a:pt x="204429" y="326223"/>
                  <a:pt x="203352" y="327669"/>
                </a:cubicBezTo>
                <a:cubicBezTo>
                  <a:pt x="202634" y="329116"/>
                  <a:pt x="201198" y="329839"/>
                  <a:pt x="199403" y="329839"/>
                </a:cubicBezTo>
                <a:lnTo>
                  <a:pt x="138017" y="329839"/>
                </a:lnTo>
                <a:cubicBezTo>
                  <a:pt x="136581" y="329839"/>
                  <a:pt x="135145" y="329116"/>
                  <a:pt x="134068" y="327669"/>
                </a:cubicBezTo>
                <a:cubicBezTo>
                  <a:pt x="133350" y="326223"/>
                  <a:pt x="133350" y="324777"/>
                  <a:pt x="133709" y="323330"/>
                </a:cubicBezTo>
                <a:lnTo>
                  <a:pt x="151658" y="285005"/>
                </a:lnTo>
                <a:cubicBezTo>
                  <a:pt x="143760" y="279219"/>
                  <a:pt x="138376" y="269819"/>
                  <a:pt x="138376" y="259333"/>
                </a:cubicBezTo>
                <a:cubicBezTo>
                  <a:pt x="138376" y="242340"/>
                  <a:pt x="152017" y="228600"/>
                  <a:pt x="168530" y="228600"/>
                </a:cubicBezTo>
                <a:close/>
                <a:moveTo>
                  <a:pt x="83344" y="204002"/>
                </a:moveTo>
                <a:cubicBezTo>
                  <a:pt x="77210" y="204002"/>
                  <a:pt x="72159" y="209039"/>
                  <a:pt x="72159" y="215155"/>
                </a:cubicBezTo>
                <a:lnTo>
                  <a:pt x="72159" y="341082"/>
                </a:lnTo>
                <a:cubicBezTo>
                  <a:pt x="72159" y="347199"/>
                  <a:pt x="77210" y="352236"/>
                  <a:pt x="83344" y="352236"/>
                </a:cubicBezTo>
                <a:lnTo>
                  <a:pt x="255443" y="352236"/>
                </a:lnTo>
                <a:cubicBezTo>
                  <a:pt x="261938" y="352236"/>
                  <a:pt x="266628" y="347199"/>
                  <a:pt x="266628" y="341082"/>
                </a:cubicBezTo>
                <a:lnTo>
                  <a:pt x="266628" y="215155"/>
                </a:lnTo>
                <a:cubicBezTo>
                  <a:pt x="266628" y="209039"/>
                  <a:pt x="261938" y="204002"/>
                  <a:pt x="255443" y="204002"/>
                </a:cubicBezTo>
                <a:close/>
                <a:moveTo>
                  <a:pt x="169574" y="88509"/>
                </a:moveTo>
                <a:cubicBezTo>
                  <a:pt x="143597" y="88509"/>
                  <a:pt x="119423" y="103260"/>
                  <a:pt x="106796" y="126647"/>
                </a:cubicBezTo>
                <a:cubicBezTo>
                  <a:pt x="101023" y="137441"/>
                  <a:pt x="97776" y="150033"/>
                  <a:pt x="97776" y="162266"/>
                </a:cubicBezTo>
                <a:lnTo>
                  <a:pt x="97776" y="194647"/>
                </a:lnTo>
                <a:lnTo>
                  <a:pt x="114733" y="194647"/>
                </a:lnTo>
                <a:lnTo>
                  <a:pt x="114733" y="162266"/>
                </a:lnTo>
                <a:cubicBezTo>
                  <a:pt x="114733" y="131324"/>
                  <a:pt x="139267" y="106139"/>
                  <a:pt x="169574" y="106139"/>
                </a:cubicBezTo>
                <a:cubicBezTo>
                  <a:pt x="198438" y="106139"/>
                  <a:pt x="222611" y="129165"/>
                  <a:pt x="224054" y="159028"/>
                </a:cubicBezTo>
                <a:cubicBezTo>
                  <a:pt x="224415" y="160467"/>
                  <a:pt x="224776" y="161906"/>
                  <a:pt x="225497" y="162986"/>
                </a:cubicBezTo>
                <a:cubicBezTo>
                  <a:pt x="226941" y="165864"/>
                  <a:pt x="229466" y="167663"/>
                  <a:pt x="232713" y="167663"/>
                </a:cubicBezTo>
                <a:cubicBezTo>
                  <a:pt x="235600" y="167663"/>
                  <a:pt x="238486" y="166224"/>
                  <a:pt x="239929" y="163705"/>
                </a:cubicBezTo>
                <a:cubicBezTo>
                  <a:pt x="239929" y="163345"/>
                  <a:pt x="239929" y="163345"/>
                  <a:pt x="239929" y="163345"/>
                </a:cubicBezTo>
                <a:cubicBezTo>
                  <a:pt x="240651" y="161906"/>
                  <a:pt x="241372" y="160467"/>
                  <a:pt x="241372" y="158668"/>
                </a:cubicBezTo>
                <a:cubicBezTo>
                  <a:pt x="239208" y="119091"/>
                  <a:pt x="207818" y="88509"/>
                  <a:pt x="169574" y="88509"/>
                </a:cubicBezTo>
                <a:close/>
                <a:moveTo>
                  <a:pt x="9381" y="48932"/>
                </a:moveTo>
                <a:lnTo>
                  <a:pt x="9381" y="238542"/>
                </a:lnTo>
                <a:cubicBezTo>
                  <a:pt x="9381" y="244658"/>
                  <a:pt x="14071" y="249695"/>
                  <a:pt x="19844" y="249695"/>
                </a:cubicBezTo>
                <a:lnTo>
                  <a:pt x="62778" y="249695"/>
                </a:lnTo>
                <a:lnTo>
                  <a:pt x="62778" y="215155"/>
                </a:lnTo>
                <a:cubicBezTo>
                  <a:pt x="62778" y="204002"/>
                  <a:pt x="71798" y="194647"/>
                  <a:pt x="83344" y="194647"/>
                </a:cubicBezTo>
                <a:lnTo>
                  <a:pt x="88395" y="194647"/>
                </a:lnTo>
                <a:lnTo>
                  <a:pt x="88395" y="162266"/>
                </a:lnTo>
                <a:cubicBezTo>
                  <a:pt x="88395" y="148594"/>
                  <a:pt x="92003" y="134202"/>
                  <a:pt x="98497" y="122329"/>
                </a:cubicBezTo>
                <a:cubicBezTo>
                  <a:pt x="112929" y="95345"/>
                  <a:pt x="139989" y="78795"/>
                  <a:pt x="169574" y="78795"/>
                </a:cubicBezTo>
                <a:cubicBezTo>
                  <a:pt x="212870" y="78795"/>
                  <a:pt x="248588" y="113694"/>
                  <a:pt x="250753" y="158308"/>
                </a:cubicBezTo>
                <a:cubicBezTo>
                  <a:pt x="250753" y="161547"/>
                  <a:pt x="250032" y="164785"/>
                  <a:pt x="248228" y="168383"/>
                </a:cubicBezTo>
                <a:cubicBezTo>
                  <a:pt x="244620" y="174139"/>
                  <a:pt x="238847" y="177377"/>
                  <a:pt x="231992" y="177018"/>
                </a:cubicBezTo>
                <a:cubicBezTo>
                  <a:pt x="225858" y="177018"/>
                  <a:pt x="220085" y="173420"/>
                  <a:pt x="216838" y="167303"/>
                </a:cubicBezTo>
                <a:cubicBezTo>
                  <a:pt x="215756" y="164785"/>
                  <a:pt x="215034" y="162626"/>
                  <a:pt x="215034" y="159388"/>
                </a:cubicBezTo>
                <a:cubicBezTo>
                  <a:pt x="213230" y="134922"/>
                  <a:pt x="193747" y="115493"/>
                  <a:pt x="169574" y="115493"/>
                </a:cubicBezTo>
                <a:cubicBezTo>
                  <a:pt x="144679" y="115493"/>
                  <a:pt x="124114" y="136721"/>
                  <a:pt x="124114" y="162266"/>
                </a:cubicBezTo>
                <a:lnTo>
                  <a:pt x="124114" y="194647"/>
                </a:lnTo>
                <a:lnTo>
                  <a:pt x="255443" y="194647"/>
                </a:lnTo>
                <a:cubicBezTo>
                  <a:pt x="266989" y="194647"/>
                  <a:pt x="276370" y="204002"/>
                  <a:pt x="276370" y="215155"/>
                </a:cubicBezTo>
                <a:lnTo>
                  <a:pt x="276370" y="249695"/>
                </a:lnTo>
                <a:lnTo>
                  <a:pt x="321109" y="249695"/>
                </a:lnTo>
                <a:cubicBezTo>
                  <a:pt x="326881" y="249695"/>
                  <a:pt x="331572" y="244658"/>
                  <a:pt x="331572" y="238542"/>
                </a:cubicBezTo>
                <a:lnTo>
                  <a:pt x="331572" y="48932"/>
                </a:lnTo>
                <a:close/>
                <a:moveTo>
                  <a:pt x="309391" y="19050"/>
                </a:moveTo>
                <a:cubicBezTo>
                  <a:pt x="312824" y="19050"/>
                  <a:pt x="315570" y="22434"/>
                  <a:pt x="315570" y="25818"/>
                </a:cubicBezTo>
                <a:cubicBezTo>
                  <a:pt x="315570" y="29954"/>
                  <a:pt x="312824" y="32962"/>
                  <a:pt x="309391" y="32962"/>
                </a:cubicBezTo>
                <a:cubicBezTo>
                  <a:pt x="305959" y="32962"/>
                  <a:pt x="303213" y="29954"/>
                  <a:pt x="303213" y="25818"/>
                </a:cubicBezTo>
                <a:cubicBezTo>
                  <a:pt x="303213" y="22434"/>
                  <a:pt x="305959" y="19050"/>
                  <a:pt x="309391" y="19050"/>
                </a:cubicBezTo>
                <a:close/>
                <a:moveTo>
                  <a:pt x="283991" y="19050"/>
                </a:moveTo>
                <a:cubicBezTo>
                  <a:pt x="287424" y="19050"/>
                  <a:pt x="290170" y="22434"/>
                  <a:pt x="290170" y="25818"/>
                </a:cubicBezTo>
                <a:cubicBezTo>
                  <a:pt x="290170" y="29954"/>
                  <a:pt x="287424" y="32962"/>
                  <a:pt x="283991" y="32962"/>
                </a:cubicBezTo>
                <a:cubicBezTo>
                  <a:pt x="280559" y="32962"/>
                  <a:pt x="277813" y="29954"/>
                  <a:pt x="277813" y="25818"/>
                </a:cubicBezTo>
                <a:cubicBezTo>
                  <a:pt x="277813" y="22434"/>
                  <a:pt x="280559" y="19050"/>
                  <a:pt x="283991" y="19050"/>
                </a:cubicBezTo>
                <a:close/>
                <a:moveTo>
                  <a:pt x="258591" y="19050"/>
                </a:moveTo>
                <a:cubicBezTo>
                  <a:pt x="262024" y="19050"/>
                  <a:pt x="264770" y="22434"/>
                  <a:pt x="264770" y="25818"/>
                </a:cubicBezTo>
                <a:cubicBezTo>
                  <a:pt x="264770" y="29954"/>
                  <a:pt x="262024" y="32962"/>
                  <a:pt x="258591" y="32962"/>
                </a:cubicBezTo>
                <a:cubicBezTo>
                  <a:pt x="255159" y="32962"/>
                  <a:pt x="252413" y="29954"/>
                  <a:pt x="252413" y="25818"/>
                </a:cubicBezTo>
                <a:cubicBezTo>
                  <a:pt x="252413" y="22434"/>
                  <a:pt x="255159" y="19050"/>
                  <a:pt x="258591" y="19050"/>
                </a:cubicBezTo>
                <a:close/>
                <a:moveTo>
                  <a:pt x="19844" y="9714"/>
                </a:moveTo>
                <a:cubicBezTo>
                  <a:pt x="14071" y="9714"/>
                  <a:pt x="9381" y="14391"/>
                  <a:pt x="9381" y="20508"/>
                </a:cubicBezTo>
                <a:lnTo>
                  <a:pt x="9381" y="39577"/>
                </a:lnTo>
                <a:lnTo>
                  <a:pt x="331572" y="39577"/>
                </a:lnTo>
                <a:lnTo>
                  <a:pt x="331572" y="20508"/>
                </a:lnTo>
                <a:cubicBezTo>
                  <a:pt x="331572" y="14391"/>
                  <a:pt x="326881" y="9714"/>
                  <a:pt x="321109" y="9714"/>
                </a:cubicBezTo>
                <a:close/>
                <a:moveTo>
                  <a:pt x="19844" y="0"/>
                </a:moveTo>
                <a:lnTo>
                  <a:pt x="321109" y="0"/>
                </a:lnTo>
                <a:cubicBezTo>
                  <a:pt x="332293" y="0"/>
                  <a:pt x="340952" y="9354"/>
                  <a:pt x="340952" y="20508"/>
                </a:cubicBezTo>
                <a:lnTo>
                  <a:pt x="340952" y="238542"/>
                </a:lnTo>
                <a:cubicBezTo>
                  <a:pt x="340952" y="249695"/>
                  <a:pt x="332293" y="259050"/>
                  <a:pt x="321109" y="259050"/>
                </a:cubicBezTo>
                <a:lnTo>
                  <a:pt x="276370" y="259050"/>
                </a:lnTo>
                <a:lnTo>
                  <a:pt x="276370" y="341082"/>
                </a:lnTo>
                <a:cubicBezTo>
                  <a:pt x="276370" y="352236"/>
                  <a:pt x="266989" y="361590"/>
                  <a:pt x="255443" y="361590"/>
                </a:cubicBezTo>
                <a:lnTo>
                  <a:pt x="83344" y="361590"/>
                </a:lnTo>
                <a:cubicBezTo>
                  <a:pt x="71798" y="361590"/>
                  <a:pt x="62778" y="352236"/>
                  <a:pt x="62778" y="341082"/>
                </a:cubicBezTo>
                <a:lnTo>
                  <a:pt x="62778" y="259050"/>
                </a:lnTo>
                <a:lnTo>
                  <a:pt x="19844" y="259050"/>
                </a:lnTo>
                <a:cubicBezTo>
                  <a:pt x="9020" y="259050"/>
                  <a:pt x="0" y="249695"/>
                  <a:pt x="0" y="238542"/>
                </a:cubicBezTo>
                <a:lnTo>
                  <a:pt x="0" y="20508"/>
                </a:lnTo>
                <a:cubicBezTo>
                  <a:pt x="0" y="9354"/>
                  <a:pt x="9020" y="0"/>
                  <a:pt x="19844" y="0"/>
                </a:cubicBez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defTabSz="914217"/>
            <a:endParaRPr lang="en-US" dirty="0">
              <a:solidFill>
                <a:srgbClr val="747993"/>
              </a:solidFill>
              <a:latin typeface="Arial" panose="020B0604020202020204" pitchFamily="34" charset="0"/>
              <a:ea typeface="Verdana" panose="020B0604030504040204" pitchFamily="34" charset="0"/>
              <a:cs typeface="Arial" panose="020B0604020202020204" pitchFamily="34" charset="0"/>
            </a:endParaRPr>
          </a:p>
        </p:txBody>
      </p:sp>
      <p:sp>
        <p:nvSpPr>
          <p:cNvPr id="116" name="Freeform 115">
            <a:extLst>
              <a:ext uri="{FF2B5EF4-FFF2-40B4-BE49-F238E27FC236}">
                <a16:creationId xmlns:a16="http://schemas.microsoft.com/office/drawing/2014/main" id="{FF50FEFD-CC1E-8F47-8B25-68A57A028E09}"/>
              </a:ext>
              <a:ext uri="{C183D7F6-B498-43B3-948B-1728B52AA6E4}">
                <adec:decorative xmlns:adec="http://schemas.microsoft.com/office/drawing/2017/decorative" val="1"/>
              </a:ext>
            </a:extLst>
          </p:cNvPr>
          <p:cNvSpPr>
            <a:spLocks noChangeArrowheads="1"/>
          </p:cNvSpPr>
          <p:nvPr/>
        </p:nvSpPr>
        <p:spPr bwMode="auto">
          <a:xfrm>
            <a:off x="10408627" y="4425436"/>
            <a:ext cx="414662" cy="532521"/>
          </a:xfrm>
          <a:custGeom>
            <a:avLst/>
            <a:gdLst>
              <a:gd name="connsiteX0" fmla="*/ 268871 w 301265"/>
              <a:gd name="connsiteY0" fmla="*/ 327635 h 360003"/>
              <a:gd name="connsiteX1" fmla="*/ 268871 w 301265"/>
              <a:gd name="connsiteY1" fmla="*/ 344178 h 360003"/>
              <a:gd name="connsiteX2" fmla="*/ 267431 w 301265"/>
              <a:gd name="connsiteY2" fmla="*/ 350292 h 360003"/>
              <a:gd name="connsiteX3" fmla="*/ 281109 w 301265"/>
              <a:gd name="connsiteY3" fmla="*/ 327635 h 360003"/>
              <a:gd name="connsiteX4" fmla="*/ 19076 w 301265"/>
              <a:gd name="connsiteY4" fmla="*/ 327635 h 360003"/>
              <a:gd name="connsiteX5" fmla="*/ 33834 w 301265"/>
              <a:gd name="connsiteY5" fmla="*/ 350292 h 360003"/>
              <a:gd name="connsiteX6" fmla="*/ 32394 w 301265"/>
              <a:gd name="connsiteY6" fmla="*/ 344178 h 360003"/>
              <a:gd name="connsiteX7" fmla="*/ 32394 w 301265"/>
              <a:gd name="connsiteY7" fmla="*/ 327635 h 360003"/>
              <a:gd name="connsiteX8" fmla="*/ 140205 w 301265"/>
              <a:gd name="connsiteY8" fmla="*/ 260040 h 360003"/>
              <a:gd name="connsiteX9" fmla="*/ 147428 w 301265"/>
              <a:gd name="connsiteY9" fmla="*/ 260086 h 360003"/>
              <a:gd name="connsiteX10" fmla="*/ 154332 w 301265"/>
              <a:gd name="connsiteY10" fmla="*/ 264087 h 360003"/>
              <a:gd name="connsiteX11" fmla="*/ 161601 w 301265"/>
              <a:gd name="connsiteY11" fmla="*/ 268089 h 360003"/>
              <a:gd name="connsiteX12" fmla="*/ 161601 w 301265"/>
              <a:gd name="connsiteY12" fmla="*/ 280822 h 360003"/>
              <a:gd name="connsiteX13" fmla="*/ 154332 w 301265"/>
              <a:gd name="connsiteY13" fmla="*/ 284824 h 360003"/>
              <a:gd name="connsiteX14" fmla="*/ 147428 w 301265"/>
              <a:gd name="connsiteY14" fmla="*/ 288826 h 360003"/>
              <a:gd name="connsiteX15" fmla="*/ 136525 w 301265"/>
              <a:gd name="connsiteY15" fmla="*/ 282278 h 360003"/>
              <a:gd name="connsiteX16" fmla="*/ 136525 w 301265"/>
              <a:gd name="connsiteY16" fmla="*/ 274638 h 360003"/>
              <a:gd name="connsiteX17" fmla="*/ 136525 w 301265"/>
              <a:gd name="connsiteY17" fmla="*/ 266270 h 360003"/>
              <a:gd name="connsiteX18" fmla="*/ 140205 w 301265"/>
              <a:gd name="connsiteY18" fmla="*/ 260040 h 360003"/>
              <a:gd name="connsiteX19" fmla="*/ 268871 w 301265"/>
              <a:gd name="connsiteY19" fmla="*/ 212189 h 360003"/>
              <a:gd name="connsiteX20" fmla="*/ 268871 w 301265"/>
              <a:gd name="connsiteY20" fmla="*/ 296705 h 360003"/>
              <a:gd name="connsiteX21" fmla="*/ 286508 w 301265"/>
              <a:gd name="connsiteY21" fmla="*/ 296705 h 360003"/>
              <a:gd name="connsiteX22" fmla="*/ 291547 w 301265"/>
              <a:gd name="connsiteY22" fmla="*/ 291670 h 360003"/>
              <a:gd name="connsiteX23" fmla="*/ 291547 w 301265"/>
              <a:gd name="connsiteY23" fmla="*/ 247434 h 360003"/>
              <a:gd name="connsiteX24" fmla="*/ 268871 w 301265"/>
              <a:gd name="connsiteY24" fmla="*/ 212189 h 360003"/>
              <a:gd name="connsiteX25" fmla="*/ 32394 w 301265"/>
              <a:gd name="connsiteY25" fmla="*/ 212189 h 360003"/>
              <a:gd name="connsiteX26" fmla="*/ 9358 w 301265"/>
              <a:gd name="connsiteY26" fmla="*/ 247434 h 360003"/>
              <a:gd name="connsiteX27" fmla="*/ 9358 w 301265"/>
              <a:gd name="connsiteY27" fmla="*/ 291670 h 360003"/>
              <a:gd name="connsiteX28" fmla="*/ 14757 w 301265"/>
              <a:gd name="connsiteY28" fmla="*/ 296705 h 360003"/>
              <a:gd name="connsiteX29" fmla="*/ 32394 w 301265"/>
              <a:gd name="connsiteY29" fmla="*/ 296705 h 360003"/>
              <a:gd name="connsiteX30" fmla="*/ 48591 w 301265"/>
              <a:gd name="connsiteY30" fmla="*/ 198163 h 360003"/>
              <a:gd name="connsiteX31" fmla="*/ 41752 w 301265"/>
              <a:gd name="connsiteY31" fmla="*/ 204996 h 360003"/>
              <a:gd name="connsiteX32" fmla="*/ 41752 w 301265"/>
              <a:gd name="connsiteY32" fmla="*/ 344178 h 360003"/>
              <a:gd name="connsiteX33" fmla="*/ 48591 w 301265"/>
              <a:gd name="connsiteY33" fmla="*/ 350652 h 360003"/>
              <a:gd name="connsiteX34" fmla="*/ 252674 w 301265"/>
              <a:gd name="connsiteY34" fmla="*/ 350652 h 360003"/>
              <a:gd name="connsiteX35" fmla="*/ 259513 w 301265"/>
              <a:gd name="connsiteY35" fmla="*/ 344178 h 360003"/>
              <a:gd name="connsiteX36" fmla="*/ 259513 w 301265"/>
              <a:gd name="connsiteY36" fmla="*/ 204996 h 360003"/>
              <a:gd name="connsiteX37" fmla="*/ 252674 w 301265"/>
              <a:gd name="connsiteY37" fmla="*/ 198163 h 360003"/>
              <a:gd name="connsiteX38" fmla="*/ 179070 w 301265"/>
              <a:gd name="connsiteY38" fmla="*/ 60403 h 360003"/>
              <a:gd name="connsiteX39" fmla="*/ 172583 w 301265"/>
              <a:gd name="connsiteY39" fmla="*/ 62930 h 360003"/>
              <a:gd name="connsiteX40" fmla="*/ 100862 w 301265"/>
              <a:gd name="connsiteY40" fmla="*/ 97587 h 360003"/>
              <a:gd name="connsiteX41" fmla="*/ 95095 w 301265"/>
              <a:gd name="connsiteY41" fmla="*/ 104446 h 360003"/>
              <a:gd name="connsiteX42" fmla="*/ 95095 w 301265"/>
              <a:gd name="connsiteY42" fmla="*/ 107334 h 360003"/>
              <a:gd name="connsiteX43" fmla="*/ 113476 w 301265"/>
              <a:gd name="connsiteY43" fmla="*/ 148849 h 360003"/>
              <a:gd name="connsiteX44" fmla="*/ 157446 w 301265"/>
              <a:gd name="connsiteY44" fmla="*/ 162929 h 360003"/>
              <a:gd name="connsiteX45" fmla="*/ 206821 w 301265"/>
              <a:gd name="connsiteY45" fmla="*/ 113471 h 360003"/>
              <a:gd name="connsiteX46" fmla="*/ 185197 w 301265"/>
              <a:gd name="connsiteY46" fmla="*/ 62569 h 360003"/>
              <a:gd name="connsiteX47" fmla="*/ 179070 w 301265"/>
              <a:gd name="connsiteY47" fmla="*/ 60403 h 360003"/>
              <a:gd name="connsiteX48" fmla="*/ 178575 w 301265"/>
              <a:gd name="connsiteY48" fmla="*/ 50881 h 360003"/>
              <a:gd name="connsiteX49" fmla="*/ 190964 w 301265"/>
              <a:gd name="connsiteY49" fmla="*/ 54988 h 360003"/>
              <a:gd name="connsiteX50" fmla="*/ 216192 w 301265"/>
              <a:gd name="connsiteY50" fmla="*/ 114554 h 360003"/>
              <a:gd name="connsiteX51" fmla="*/ 158527 w 301265"/>
              <a:gd name="connsiteY51" fmla="*/ 172315 h 360003"/>
              <a:gd name="connsiteX52" fmla="*/ 151319 w 301265"/>
              <a:gd name="connsiteY52" fmla="*/ 172676 h 360003"/>
              <a:gd name="connsiteX53" fmla="*/ 107349 w 301265"/>
              <a:gd name="connsiteY53" fmla="*/ 156069 h 360003"/>
              <a:gd name="connsiteX54" fmla="*/ 85725 w 301265"/>
              <a:gd name="connsiteY54" fmla="*/ 107334 h 360003"/>
              <a:gd name="connsiteX55" fmla="*/ 85725 w 301265"/>
              <a:gd name="connsiteY55" fmla="*/ 104085 h 360003"/>
              <a:gd name="connsiteX56" fmla="*/ 99060 w 301265"/>
              <a:gd name="connsiteY56" fmla="*/ 88561 h 360003"/>
              <a:gd name="connsiteX57" fmla="*/ 166456 w 301265"/>
              <a:gd name="connsiteY57" fmla="*/ 55710 h 360003"/>
              <a:gd name="connsiteX58" fmla="*/ 178575 w 301265"/>
              <a:gd name="connsiteY58" fmla="*/ 50881 h 360003"/>
              <a:gd name="connsiteX59" fmla="*/ 151173 w 301265"/>
              <a:gd name="connsiteY59" fmla="*/ 9350 h 360003"/>
              <a:gd name="connsiteX60" fmla="*/ 65148 w 301265"/>
              <a:gd name="connsiteY60" fmla="*/ 83077 h 360003"/>
              <a:gd name="connsiteX61" fmla="*/ 65148 w 301265"/>
              <a:gd name="connsiteY61" fmla="*/ 188093 h 360003"/>
              <a:gd name="connsiteX62" fmla="*/ 65148 w 301265"/>
              <a:gd name="connsiteY62" fmla="*/ 188812 h 360003"/>
              <a:gd name="connsiteX63" fmla="*/ 237557 w 301265"/>
              <a:gd name="connsiteY63" fmla="*/ 188812 h 360003"/>
              <a:gd name="connsiteX64" fmla="*/ 237197 w 301265"/>
              <a:gd name="connsiteY64" fmla="*/ 188093 h 360003"/>
              <a:gd name="connsiteX65" fmla="*/ 237197 w 301265"/>
              <a:gd name="connsiteY65" fmla="*/ 83077 h 360003"/>
              <a:gd name="connsiteX66" fmla="*/ 151173 w 301265"/>
              <a:gd name="connsiteY66" fmla="*/ 9350 h 360003"/>
              <a:gd name="connsiteX67" fmla="*/ 151173 w 301265"/>
              <a:gd name="connsiteY67" fmla="*/ 0 h 360003"/>
              <a:gd name="connsiteX68" fmla="*/ 246915 w 301265"/>
              <a:gd name="connsiteY68" fmla="*/ 83077 h 360003"/>
              <a:gd name="connsiteX69" fmla="*/ 246915 w 301265"/>
              <a:gd name="connsiteY69" fmla="*/ 188093 h 360003"/>
              <a:gd name="connsiteX70" fmla="*/ 246915 w 301265"/>
              <a:gd name="connsiteY70" fmla="*/ 188812 h 360003"/>
              <a:gd name="connsiteX71" fmla="*/ 252674 w 301265"/>
              <a:gd name="connsiteY71" fmla="*/ 188812 h 360003"/>
              <a:gd name="connsiteX72" fmla="*/ 268151 w 301265"/>
              <a:gd name="connsiteY72" fmla="*/ 201400 h 360003"/>
              <a:gd name="connsiteX73" fmla="*/ 301265 w 301265"/>
              <a:gd name="connsiteY73" fmla="*/ 247434 h 360003"/>
              <a:gd name="connsiteX74" fmla="*/ 301265 w 301265"/>
              <a:gd name="connsiteY74" fmla="*/ 291670 h 360003"/>
              <a:gd name="connsiteX75" fmla="*/ 286508 w 301265"/>
              <a:gd name="connsiteY75" fmla="*/ 306416 h 360003"/>
              <a:gd name="connsiteX76" fmla="*/ 268871 w 301265"/>
              <a:gd name="connsiteY76" fmla="*/ 306416 h 360003"/>
              <a:gd name="connsiteX77" fmla="*/ 268871 w 301265"/>
              <a:gd name="connsiteY77" fmla="*/ 318284 h 360003"/>
              <a:gd name="connsiteX78" fmla="*/ 286148 w 301265"/>
              <a:gd name="connsiteY78" fmla="*/ 318284 h 360003"/>
              <a:gd name="connsiteX79" fmla="*/ 290827 w 301265"/>
              <a:gd name="connsiteY79" fmla="*/ 323319 h 360003"/>
              <a:gd name="connsiteX80" fmla="*/ 264552 w 301265"/>
              <a:gd name="connsiteY80" fmla="*/ 360003 h 360003"/>
              <a:gd name="connsiteX81" fmla="*/ 253394 w 301265"/>
              <a:gd name="connsiteY81" fmla="*/ 360003 h 360003"/>
              <a:gd name="connsiteX82" fmla="*/ 253034 w 301265"/>
              <a:gd name="connsiteY82" fmla="*/ 360003 h 360003"/>
              <a:gd name="connsiteX83" fmla="*/ 252674 w 301265"/>
              <a:gd name="connsiteY83" fmla="*/ 360003 h 360003"/>
              <a:gd name="connsiteX84" fmla="*/ 48591 w 301265"/>
              <a:gd name="connsiteY84" fmla="*/ 360003 h 360003"/>
              <a:gd name="connsiteX85" fmla="*/ 47871 w 301265"/>
              <a:gd name="connsiteY85" fmla="*/ 360003 h 360003"/>
              <a:gd name="connsiteX86" fmla="*/ 47151 w 301265"/>
              <a:gd name="connsiteY86" fmla="*/ 360003 h 360003"/>
              <a:gd name="connsiteX87" fmla="*/ 35993 w 301265"/>
              <a:gd name="connsiteY87" fmla="*/ 360003 h 360003"/>
              <a:gd name="connsiteX88" fmla="*/ 9358 w 301265"/>
              <a:gd name="connsiteY88" fmla="*/ 323319 h 360003"/>
              <a:gd name="connsiteX89" fmla="*/ 14397 w 301265"/>
              <a:gd name="connsiteY89" fmla="*/ 318284 h 360003"/>
              <a:gd name="connsiteX90" fmla="*/ 32394 w 301265"/>
              <a:gd name="connsiteY90" fmla="*/ 318284 h 360003"/>
              <a:gd name="connsiteX91" fmla="*/ 32394 w 301265"/>
              <a:gd name="connsiteY91" fmla="*/ 306416 h 360003"/>
              <a:gd name="connsiteX92" fmla="*/ 14757 w 301265"/>
              <a:gd name="connsiteY92" fmla="*/ 306416 h 360003"/>
              <a:gd name="connsiteX93" fmla="*/ 0 w 301265"/>
              <a:gd name="connsiteY93" fmla="*/ 291670 h 360003"/>
              <a:gd name="connsiteX94" fmla="*/ 0 w 301265"/>
              <a:gd name="connsiteY94" fmla="*/ 247434 h 360003"/>
              <a:gd name="connsiteX95" fmla="*/ 33114 w 301265"/>
              <a:gd name="connsiteY95" fmla="*/ 201400 h 360003"/>
              <a:gd name="connsiteX96" fmla="*/ 48591 w 301265"/>
              <a:gd name="connsiteY96" fmla="*/ 188812 h 360003"/>
              <a:gd name="connsiteX97" fmla="*/ 55790 w 301265"/>
              <a:gd name="connsiteY97" fmla="*/ 188812 h 360003"/>
              <a:gd name="connsiteX98" fmla="*/ 55790 w 301265"/>
              <a:gd name="connsiteY98" fmla="*/ 188093 h 360003"/>
              <a:gd name="connsiteX99" fmla="*/ 55790 w 301265"/>
              <a:gd name="connsiteY99" fmla="*/ 83077 h 360003"/>
              <a:gd name="connsiteX100" fmla="*/ 151173 w 301265"/>
              <a:gd name="connsiteY100" fmla="*/ 0 h 36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1265" h="360003">
                <a:moveTo>
                  <a:pt x="268871" y="327635"/>
                </a:moveTo>
                <a:lnTo>
                  <a:pt x="268871" y="344178"/>
                </a:lnTo>
                <a:cubicBezTo>
                  <a:pt x="268871" y="346336"/>
                  <a:pt x="268151" y="348494"/>
                  <a:pt x="267431" y="350292"/>
                </a:cubicBezTo>
                <a:cubicBezTo>
                  <a:pt x="274270" y="348134"/>
                  <a:pt x="280029" y="339143"/>
                  <a:pt x="281109" y="327635"/>
                </a:cubicBezTo>
                <a:close/>
                <a:moveTo>
                  <a:pt x="19076" y="327635"/>
                </a:moveTo>
                <a:cubicBezTo>
                  <a:pt x="20516" y="339503"/>
                  <a:pt x="26635" y="349213"/>
                  <a:pt x="33834" y="350292"/>
                </a:cubicBezTo>
                <a:cubicBezTo>
                  <a:pt x="33114" y="348494"/>
                  <a:pt x="32394" y="346336"/>
                  <a:pt x="32394" y="344178"/>
                </a:cubicBezTo>
                <a:lnTo>
                  <a:pt x="32394" y="327635"/>
                </a:lnTo>
                <a:close/>
                <a:moveTo>
                  <a:pt x="140205" y="260040"/>
                </a:moveTo>
                <a:cubicBezTo>
                  <a:pt x="142340" y="258812"/>
                  <a:pt x="145066" y="258630"/>
                  <a:pt x="147428" y="260086"/>
                </a:cubicBezTo>
                <a:lnTo>
                  <a:pt x="154332" y="264087"/>
                </a:lnTo>
                <a:lnTo>
                  <a:pt x="161601" y="268089"/>
                </a:lnTo>
                <a:cubicBezTo>
                  <a:pt x="166325" y="271000"/>
                  <a:pt x="166325" y="277912"/>
                  <a:pt x="161601" y="280822"/>
                </a:cubicBezTo>
                <a:lnTo>
                  <a:pt x="154332" y="284824"/>
                </a:lnTo>
                <a:lnTo>
                  <a:pt x="147428" y="288826"/>
                </a:lnTo>
                <a:cubicBezTo>
                  <a:pt x="142703" y="291736"/>
                  <a:pt x="136525" y="288098"/>
                  <a:pt x="136525" y="282278"/>
                </a:cubicBezTo>
                <a:lnTo>
                  <a:pt x="136525" y="274638"/>
                </a:lnTo>
                <a:lnTo>
                  <a:pt x="136525" y="266270"/>
                </a:lnTo>
                <a:cubicBezTo>
                  <a:pt x="136525" y="263542"/>
                  <a:pt x="138070" y="261268"/>
                  <a:pt x="140205" y="260040"/>
                </a:cubicBezTo>
                <a:close/>
                <a:moveTo>
                  <a:pt x="268871" y="212189"/>
                </a:moveTo>
                <a:lnTo>
                  <a:pt x="268871" y="296705"/>
                </a:lnTo>
                <a:lnTo>
                  <a:pt x="286508" y="296705"/>
                </a:lnTo>
                <a:cubicBezTo>
                  <a:pt x="289387" y="296705"/>
                  <a:pt x="291547" y="294188"/>
                  <a:pt x="291547" y="291670"/>
                </a:cubicBezTo>
                <a:lnTo>
                  <a:pt x="291547" y="247434"/>
                </a:lnTo>
                <a:cubicBezTo>
                  <a:pt x="291547" y="237004"/>
                  <a:pt x="280029" y="219741"/>
                  <a:pt x="268871" y="212189"/>
                </a:cubicBezTo>
                <a:close/>
                <a:moveTo>
                  <a:pt x="32394" y="212189"/>
                </a:moveTo>
                <a:cubicBezTo>
                  <a:pt x="21236" y="219741"/>
                  <a:pt x="9358" y="237004"/>
                  <a:pt x="9358" y="247434"/>
                </a:cubicBezTo>
                <a:lnTo>
                  <a:pt x="9358" y="291670"/>
                </a:lnTo>
                <a:cubicBezTo>
                  <a:pt x="9358" y="294188"/>
                  <a:pt x="11878" y="296705"/>
                  <a:pt x="14757" y="296705"/>
                </a:cubicBezTo>
                <a:lnTo>
                  <a:pt x="32394" y="296705"/>
                </a:lnTo>
                <a:close/>
                <a:moveTo>
                  <a:pt x="48591" y="198163"/>
                </a:moveTo>
                <a:cubicBezTo>
                  <a:pt x="44992" y="198163"/>
                  <a:pt x="41752" y="201400"/>
                  <a:pt x="41752" y="204996"/>
                </a:cubicBezTo>
                <a:lnTo>
                  <a:pt x="41752" y="344178"/>
                </a:lnTo>
                <a:cubicBezTo>
                  <a:pt x="41752" y="347775"/>
                  <a:pt x="44992" y="350652"/>
                  <a:pt x="48591" y="350652"/>
                </a:cubicBezTo>
                <a:lnTo>
                  <a:pt x="252674" y="350652"/>
                </a:lnTo>
                <a:cubicBezTo>
                  <a:pt x="256274" y="350652"/>
                  <a:pt x="259513" y="347775"/>
                  <a:pt x="259513" y="344178"/>
                </a:cubicBezTo>
                <a:lnTo>
                  <a:pt x="259513" y="204996"/>
                </a:lnTo>
                <a:cubicBezTo>
                  <a:pt x="259513" y="201400"/>
                  <a:pt x="256274" y="198163"/>
                  <a:pt x="252674" y="198163"/>
                </a:cubicBezTo>
                <a:close/>
                <a:moveTo>
                  <a:pt x="179070" y="60403"/>
                </a:moveTo>
                <a:cubicBezTo>
                  <a:pt x="176908" y="60403"/>
                  <a:pt x="174385" y="61125"/>
                  <a:pt x="172583" y="62930"/>
                </a:cubicBezTo>
                <a:cubicBezTo>
                  <a:pt x="152040" y="80619"/>
                  <a:pt x="127171" y="92532"/>
                  <a:pt x="100862" y="97587"/>
                </a:cubicBezTo>
                <a:cubicBezTo>
                  <a:pt x="97618" y="98309"/>
                  <a:pt x="95456" y="101197"/>
                  <a:pt x="95095" y="104446"/>
                </a:cubicBezTo>
                <a:cubicBezTo>
                  <a:pt x="95095" y="105529"/>
                  <a:pt x="95095" y="106251"/>
                  <a:pt x="95095" y="107334"/>
                </a:cubicBezTo>
                <a:cubicBezTo>
                  <a:pt x="95095" y="123218"/>
                  <a:pt x="101943" y="138380"/>
                  <a:pt x="113476" y="148849"/>
                </a:cubicBezTo>
                <a:cubicBezTo>
                  <a:pt x="125730" y="159680"/>
                  <a:pt x="141228" y="164734"/>
                  <a:pt x="157446" y="162929"/>
                </a:cubicBezTo>
                <a:cubicBezTo>
                  <a:pt x="183035" y="160402"/>
                  <a:pt x="203938" y="139102"/>
                  <a:pt x="206821" y="113471"/>
                </a:cubicBezTo>
                <a:cubicBezTo>
                  <a:pt x="208984" y="93615"/>
                  <a:pt x="201055" y="74843"/>
                  <a:pt x="185197" y="62569"/>
                </a:cubicBezTo>
                <a:cubicBezTo>
                  <a:pt x="183395" y="61125"/>
                  <a:pt x="181233" y="60403"/>
                  <a:pt x="179070" y="60403"/>
                </a:cubicBezTo>
                <a:close/>
                <a:moveTo>
                  <a:pt x="178575" y="50881"/>
                </a:moveTo>
                <a:cubicBezTo>
                  <a:pt x="182945" y="50746"/>
                  <a:pt x="187360" y="52100"/>
                  <a:pt x="190964" y="54988"/>
                </a:cubicBezTo>
                <a:cubicBezTo>
                  <a:pt x="209344" y="69428"/>
                  <a:pt x="218715" y="91449"/>
                  <a:pt x="216192" y="114554"/>
                </a:cubicBezTo>
                <a:cubicBezTo>
                  <a:pt x="212948" y="144517"/>
                  <a:pt x="188801" y="169066"/>
                  <a:pt x="158527" y="172315"/>
                </a:cubicBezTo>
                <a:cubicBezTo>
                  <a:pt x="156004" y="172676"/>
                  <a:pt x="153842" y="172676"/>
                  <a:pt x="151319" y="172676"/>
                </a:cubicBezTo>
                <a:cubicBezTo>
                  <a:pt x="135100" y="172676"/>
                  <a:pt x="119603" y="166900"/>
                  <a:pt x="107349" y="156069"/>
                </a:cubicBezTo>
                <a:cubicBezTo>
                  <a:pt x="93654" y="143795"/>
                  <a:pt x="85725" y="125745"/>
                  <a:pt x="85725" y="107334"/>
                </a:cubicBezTo>
                <a:cubicBezTo>
                  <a:pt x="85725" y="106251"/>
                  <a:pt x="85725" y="104807"/>
                  <a:pt x="85725" y="104085"/>
                </a:cubicBezTo>
                <a:cubicBezTo>
                  <a:pt x="86085" y="96504"/>
                  <a:pt x="91491" y="90005"/>
                  <a:pt x="99060" y="88561"/>
                </a:cubicBezTo>
                <a:cubicBezTo>
                  <a:pt x="123928" y="83507"/>
                  <a:pt x="147355" y="72316"/>
                  <a:pt x="166456" y="55710"/>
                </a:cubicBezTo>
                <a:cubicBezTo>
                  <a:pt x="169880" y="52641"/>
                  <a:pt x="174205" y="51017"/>
                  <a:pt x="178575" y="50881"/>
                </a:cubicBezTo>
                <a:close/>
                <a:moveTo>
                  <a:pt x="151173" y="9350"/>
                </a:moveTo>
                <a:cubicBezTo>
                  <a:pt x="104021" y="9350"/>
                  <a:pt x="65148" y="42438"/>
                  <a:pt x="65148" y="83077"/>
                </a:cubicBezTo>
                <a:lnTo>
                  <a:pt x="65148" y="188093"/>
                </a:lnTo>
                <a:cubicBezTo>
                  <a:pt x="65148" y="188453"/>
                  <a:pt x="65148" y="188453"/>
                  <a:pt x="65148" y="188812"/>
                </a:cubicBezTo>
                <a:lnTo>
                  <a:pt x="237557" y="188812"/>
                </a:lnTo>
                <a:cubicBezTo>
                  <a:pt x="237557" y="188453"/>
                  <a:pt x="237197" y="188453"/>
                  <a:pt x="237197" y="188093"/>
                </a:cubicBezTo>
                <a:lnTo>
                  <a:pt x="237197" y="83077"/>
                </a:lnTo>
                <a:cubicBezTo>
                  <a:pt x="237197" y="42438"/>
                  <a:pt x="198684" y="9350"/>
                  <a:pt x="151173" y="9350"/>
                </a:cubicBezTo>
                <a:close/>
                <a:moveTo>
                  <a:pt x="151173" y="0"/>
                </a:moveTo>
                <a:cubicBezTo>
                  <a:pt x="204083" y="0"/>
                  <a:pt x="246915" y="37403"/>
                  <a:pt x="246915" y="83077"/>
                </a:cubicBezTo>
                <a:lnTo>
                  <a:pt x="246915" y="188093"/>
                </a:lnTo>
                <a:cubicBezTo>
                  <a:pt x="246915" y="188453"/>
                  <a:pt x="246915" y="188453"/>
                  <a:pt x="246915" y="188812"/>
                </a:cubicBezTo>
                <a:lnTo>
                  <a:pt x="252674" y="188812"/>
                </a:lnTo>
                <a:cubicBezTo>
                  <a:pt x="260233" y="188812"/>
                  <a:pt x="266712" y="194207"/>
                  <a:pt x="268151" y="201400"/>
                </a:cubicBezTo>
                <a:cubicBezTo>
                  <a:pt x="283988" y="208233"/>
                  <a:pt x="301265" y="231969"/>
                  <a:pt x="301265" y="247434"/>
                </a:cubicBezTo>
                <a:lnTo>
                  <a:pt x="301265" y="291670"/>
                </a:lnTo>
                <a:cubicBezTo>
                  <a:pt x="301265" y="299583"/>
                  <a:pt x="294427" y="306416"/>
                  <a:pt x="286508" y="306416"/>
                </a:cubicBezTo>
                <a:lnTo>
                  <a:pt x="268871" y="306416"/>
                </a:lnTo>
                <a:lnTo>
                  <a:pt x="268871" y="318284"/>
                </a:lnTo>
                <a:lnTo>
                  <a:pt x="286148" y="318284"/>
                </a:lnTo>
                <a:cubicBezTo>
                  <a:pt x="288668" y="318284"/>
                  <a:pt x="290827" y="320442"/>
                  <a:pt x="290827" y="323319"/>
                </a:cubicBezTo>
                <a:cubicBezTo>
                  <a:pt x="290827" y="343819"/>
                  <a:pt x="279309" y="360003"/>
                  <a:pt x="264552" y="360003"/>
                </a:cubicBezTo>
                <a:lnTo>
                  <a:pt x="253394" y="360003"/>
                </a:lnTo>
                <a:cubicBezTo>
                  <a:pt x="253034" y="360003"/>
                  <a:pt x="253034" y="360003"/>
                  <a:pt x="253034" y="360003"/>
                </a:cubicBezTo>
                <a:lnTo>
                  <a:pt x="252674" y="360003"/>
                </a:lnTo>
                <a:lnTo>
                  <a:pt x="48591" y="360003"/>
                </a:lnTo>
                <a:cubicBezTo>
                  <a:pt x="48591" y="360003"/>
                  <a:pt x="48231" y="360003"/>
                  <a:pt x="47871" y="360003"/>
                </a:cubicBezTo>
                <a:cubicBezTo>
                  <a:pt x="47511" y="360003"/>
                  <a:pt x="47151" y="360003"/>
                  <a:pt x="47151" y="360003"/>
                </a:cubicBezTo>
                <a:lnTo>
                  <a:pt x="35993" y="360003"/>
                </a:lnTo>
                <a:cubicBezTo>
                  <a:pt x="21236" y="360003"/>
                  <a:pt x="9358" y="343819"/>
                  <a:pt x="9358" y="323319"/>
                </a:cubicBezTo>
                <a:cubicBezTo>
                  <a:pt x="9358" y="320442"/>
                  <a:pt x="11518" y="318284"/>
                  <a:pt x="14397" y="318284"/>
                </a:cubicBezTo>
                <a:lnTo>
                  <a:pt x="32394" y="318284"/>
                </a:lnTo>
                <a:lnTo>
                  <a:pt x="32394" y="306416"/>
                </a:lnTo>
                <a:lnTo>
                  <a:pt x="14757" y="306416"/>
                </a:lnTo>
                <a:cubicBezTo>
                  <a:pt x="6479" y="306416"/>
                  <a:pt x="0" y="299583"/>
                  <a:pt x="0" y="291670"/>
                </a:cubicBezTo>
                <a:lnTo>
                  <a:pt x="0" y="247434"/>
                </a:lnTo>
                <a:cubicBezTo>
                  <a:pt x="0" y="231969"/>
                  <a:pt x="17277" y="208233"/>
                  <a:pt x="33114" y="201400"/>
                </a:cubicBezTo>
                <a:cubicBezTo>
                  <a:pt x="34913" y="194207"/>
                  <a:pt x="41032" y="188812"/>
                  <a:pt x="48591" y="188812"/>
                </a:cubicBezTo>
                <a:lnTo>
                  <a:pt x="55790" y="188812"/>
                </a:lnTo>
                <a:cubicBezTo>
                  <a:pt x="55790" y="188453"/>
                  <a:pt x="55790" y="188453"/>
                  <a:pt x="55790" y="188093"/>
                </a:cubicBezTo>
                <a:lnTo>
                  <a:pt x="55790" y="83077"/>
                </a:lnTo>
                <a:cubicBezTo>
                  <a:pt x="55790" y="37403"/>
                  <a:pt x="98622" y="0"/>
                  <a:pt x="151173" y="0"/>
                </a:cubicBez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defTabSz="914217"/>
            <a:endParaRPr lang="en-US" dirty="0">
              <a:solidFill>
                <a:srgbClr val="747993"/>
              </a:solidFill>
              <a:latin typeface="Arial" panose="020B0604020202020204" pitchFamily="34" charset="0"/>
              <a:ea typeface="Verdana" panose="020B0604030504040204" pitchFamily="34" charset="0"/>
              <a:cs typeface="Arial" panose="020B0604020202020204" pitchFamily="34" charset="0"/>
            </a:endParaRPr>
          </a:p>
        </p:txBody>
      </p:sp>
      <p:sp>
        <p:nvSpPr>
          <p:cNvPr id="117" name="Freeform 116">
            <a:extLst>
              <a:ext uri="{FF2B5EF4-FFF2-40B4-BE49-F238E27FC236}">
                <a16:creationId xmlns:a16="http://schemas.microsoft.com/office/drawing/2014/main" id="{0629268B-4977-1540-B59D-0A836420DFFF}"/>
              </a:ext>
              <a:ext uri="{C183D7F6-B498-43B3-948B-1728B52AA6E4}">
                <adec:decorative xmlns:adec="http://schemas.microsoft.com/office/drawing/2017/decorative" val="1"/>
              </a:ext>
            </a:extLst>
          </p:cNvPr>
          <p:cNvSpPr>
            <a:spLocks noChangeArrowheads="1"/>
          </p:cNvSpPr>
          <p:nvPr/>
        </p:nvSpPr>
        <p:spPr bwMode="auto">
          <a:xfrm>
            <a:off x="10355350" y="1383598"/>
            <a:ext cx="521216" cy="426200"/>
          </a:xfrm>
          <a:custGeom>
            <a:avLst/>
            <a:gdLst>
              <a:gd name="connsiteX0" fmla="*/ 66123 w 301265"/>
              <a:gd name="connsiteY0" fmla="*/ 227448 h 246345"/>
              <a:gd name="connsiteX1" fmla="*/ 49545 w 301265"/>
              <a:gd name="connsiteY1" fmla="*/ 231445 h 246345"/>
              <a:gd name="connsiteX2" fmla="*/ 66123 w 301265"/>
              <a:gd name="connsiteY2" fmla="*/ 235443 h 246345"/>
              <a:gd name="connsiteX3" fmla="*/ 240908 w 301265"/>
              <a:gd name="connsiteY3" fmla="*/ 225994 h 246345"/>
              <a:gd name="connsiteX4" fmla="*/ 240908 w 301265"/>
              <a:gd name="connsiteY4" fmla="*/ 236896 h 246345"/>
              <a:gd name="connsiteX5" fmla="*/ 261089 w 301265"/>
              <a:gd name="connsiteY5" fmla="*/ 236896 h 246345"/>
              <a:gd name="connsiteX6" fmla="*/ 266495 w 301265"/>
              <a:gd name="connsiteY6" fmla="*/ 231445 h 246345"/>
              <a:gd name="connsiteX7" fmla="*/ 261089 w 301265"/>
              <a:gd name="connsiteY7" fmla="*/ 225994 h 246345"/>
              <a:gd name="connsiteX8" fmla="*/ 75493 w 301265"/>
              <a:gd name="connsiteY8" fmla="*/ 225994 h 246345"/>
              <a:gd name="connsiteX9" fmla="*/ 75493 w 301265"/>
              <a:gd name="connsiteY9" fmla="*/ 236896 h 246345"/>
              <a:gd name="connsiteX10" fmla="*/ 231178 w 301265"/>
              <a:gd name="connsiteY10" fmla="*/ 236896 h 246345"/>
              <a:gd name="connsiteX11" fmla="*/ 231178 w 301265"/>
              <a:gd name="connsiteY11" fmla="*/ 225994 h 246345"/>
              <a:gd name="connsiteX12" fmla="*/ 70447 w 301265"/>
              <a:gd name="connsiteY12" fmla="*/ 216545 h 246345"/>
              <a:gd name="connsiteX13" fmla="*/ 70808 w 301265"/>
              <a:gd name="connsiteY13" fmla="*/ 216545 h 246345"/>
              <a:gd name="connsiteX14" fmla="*/ 236223 w 301265"/>
              <a:gd name="connsiteY14" fmla="*/ 216545 h 246345"/>
              <a:gd name="connsiteX15" fmla="*/ 261089 w 301265"/>
              <a:gd name="connsiteY15" fmla="*/ 216545 h 246345"/>
              <a:gd name="connsiteX16" fmla="*/ 275865 w 301265"/>
              <a:gd name="connsiteY16" fmla="*/ 231445 h 246345"/>
              <a:gd name="connsiteX17" fmla="*/ 261089 w 301265"/>
              <a:gd name="connsiteY17" fmla="*/ 246345 h 246345"/>
              <a:gd name="connsiteX18" fmla="*/ 236223 w 301265"/>
              <a:gd name="connsiteY18" fmla="*/ 246345 h 246345"/>
              <a:gd name="connsiteX19" fmla="*/ 70808 w 301265"/>
              <a:gd name="connsiteY19" fmla="*/ 246345 h 246345"/>
              <a:gd name="connsiteX20" fmla="*/ 69727 w 301265"/>
              <a:gd name="connsiteY20" fmla="*/ 246345 h 246345"/>
              <a:gd name="connsiteX21" fmla="*/ 29004 w 301265"/>
              <a:gd name="connsiteY21" fmla="*/ 236169 h 246345"/>
              <a:gd name="connsiteX22" fmla="*/ 25400 w 301265"/>
              <a:gd name="connsiteY22" fmla="*/ 231445 h 246345"/>
              <a:gd name="connsiteX23" fmla="*/ 29004 w 301265"/>
              <a:gd name="connsiteY23" fmla="*/ 226721 h 246345"/>
              <a:gd name="connsiteX24" fmla="*/ 69727 w 301265"/>
              <a:gd name="connsiteY24" fmla="*/ 216909 h 246345"/>
              <a:gd name="connsiteX25" fmla="*/ 70447 w 301265"/>
              <a:gd name="connsiteY25" fmla="*/ 216545 h 246345"/>
              <a:gd name="connsiteX26" fmla="*/ 64958 w 301265"/>
              <a:gd name="connsiteY26" fmla="*/ 107008 h 246345"/>
              <a:gd name="connsiteX27" fmla="*/ 67096 w 301265"/>
              <a:gd name="connsiteY27" fmla="*/ 107369 h 246345"/>
              <a:gd name="connsiteX28" fmla="*/ 126255 w 301265"/>
              <a:gd name="connsiteY28" fmla="*/ 129378 h 246345"/>
              <a:gd name="connsiteX29" fmla="*/ 129106 w 301265"/>
              <a:gd name="connsiteY29" fmla="*/ 135511 h 246345"/>
              <a:gd name="connsiteX30" fmla="*/ 124829 w 301265"/>
              <a:gd name="connsiteY30" fmla="*/ 138397 h 246345"/>
              <a:gd name="connsiteX31" fmla="*/ 123047 w 301265"/>
              <a:gd name="connsiteY31" fmla="*/ 138397 h 246345"/>
              <a:gd name="connsiteX32" fmla="*/ 93468 w 301265"/>
              <a:gd name="connsiteY32" fmla="*/ 127574 h 246345"/>
              <a:gd name="connsiteX33" fmla="*/ 72798 w 301265"/>
              <a:gd name="connsiteY33" fmla="*/ 119997 h 246345"/>
              <a:gd name="connsiteX34" fmla="*/ 60325 w 301265"/>
              <a:gd name="connsiteY34" fmla="*/ 111699 h 246345"/>
              <a:gd name="connsiteX35" fmla="*/ 64958 w 301265"/>
              <a:gd name="connsiteY35" fmla="*/ 107008 h 246345"/>
              <a:gd name="connsiteX36" fmla="*/ 234724 w 301265"/>
              <a:gd name="connsiteY36" fmla="*/ 105420 h 246345"/>
              <a:gd name="connsiteX37" fmla="*/ 239357 w 301265"/>
              <a:gd name="connsiteY37" fmla="*/ 110111 h 246345"/>
              <a:gd name="connsiteX38" fmla="*/ 226884 w 301265"/>
              <a:gd name="connsiteY38" fmla="*/ 118409 h 246345"/>
              <a:gd name="connsiteX39" fmla="*/ 206214 w 301265"/>
              <a:gd name="connsiteY39" fmla="*/ 125625 h 246345"/>
              <a:gd name="connsiteX40" fmla="*/ 176634 w 301265"/>
              <a:gd name="connsiteY40" fmla="*/ 136809 h 246345"/>
              <a:gd name="connsiteX41" fmla="*/ 174853 w 301265"/>
              <a:gd name="connsiteY41" fmla="*/ 136809 h 246345"/>
              <a:gd name="connsiteX42" fmla="*/ 170576 w 301265"/>
              <a:gd name="connsiteY42" fmla="*/ 133923 h 246345"/>
              <a:gd name="connsiteX43" fmla="*/ 173427 w 301265"/>
              <a:gd name="connsiteY43" fmla="*/ 127790 h 246345"/>
              <a:gd name="connsiteX44" fmla="*/ 232586 w 301265"/>
              <a:gd name="connsiteY44" fmla="*/ 106142 h 246345"/>
              <a:gd name="connsiteX45" fmla="*/ 234724 w 301265"/>
              <a:gd name="connsiteY45" fmla="*/ 105420 h 246345"/>
              <a:gd name="connsiteX46" fmla="*/ 65954 w 301265"/>
              <a:gd name="connsiteY46" fmla="*/ 68050 h 246345"/>
              <a:gd name="connsiteX47" fmla="*/ 126206 w 301265"/>
              <a:gd name="connsiteY47" fmla="*/ 89217 h 246345"/>
              <a:gd name="connsiteX48" fmla="*/ 129092 w 301265"/>
              <a:gd name="connsiteY48" fmla="*/ 95786 h 246345"/>
              <a:gd name="connsiteX49" fmla="*/ 124402 w 301265"/>
              <a:gd name="connsiteY49" fmla="*/ 98705 h 246345"/>
              <a:gd name="connsiteX50" fmla="*/ 122959 w 301265"/>
              <a:gd name="connsiteY50" fmla="*/ 98705 h 246345"/>
              <a:gd name="connsiteX51" fmla="*/ 60181 w 301265"/>
              <a:gd name="connsiteY51" fmla="*/ 74984 h 246345"/>
              <a:gd name="connsiteX52" fmla="*/ 61624 w 301265"/>
              <a:gd name="connsiteY52" fmla="*/ 68415 h 246345"/>
              <a:gd name="connsiteX53" fmla="*/ 65954 w 301265"/>
              <a:gd name="connsiteY53" fmla="*/ 68050 h 246345"/>
              <a:gd name="connsiteX54" fmla="*/ 234991 w 301265"/>
              <a:gd name="connsiteY54" fmla="*/ 67689 h 246345"/>
              <a:gd name="connsiteX55" fmla="*/ 239298 w 301265"/>
              <a:gd name="connsiteY55" fmla="*/ 68059 h 246345"/>
              <a:gd name="connsiteX56" fmla="*/ 241093 w 301265"/>
              <a:gd name="connsiteY56" fmla="*/ 74704 h 246345"/>
              <a:gd name="connsiteX57" fmla="*/ 178271 w 301265"/>
              <a:gd name="connsiteY57" fmla="*/ 98701 h 246345"/>
              <a:gd name="connsiteX58" fmla="*/ 176835 w 301265"/>
              <a:gd name="connsiteY58" fmla="*/ 98701 h 246345"/>
              <a:gd name="connsiteX59" fmla="*/ 172168 w 301265"/>
              <a:gd name="connsiteY59" fmla="*/ 95378 h 246345"/>
              <a:gd name="connsiteX60" fmla="*/ 175040 w 301265"/>
              <a:gd name="connsiteY60" fmla="*/ 89471 h 246345"/>
              <a:gd name="connsiteX61" fmla="*/ 234991 w 301265"/>
              <a:gd name="connsiteY61" fmla="*/ 67689 h 246345"/>
              <a:gd name="connsiteX62" fmla="*/ 150813 w 301265"/>
              <a:gd name="connsiteY62" fmla="*/ 49858 h 246345"/>
              <a:gd name="connsiteX63" fmla="*/ 155235 w 301265"/>
              <a:gd name="connsiteY63" fmla="*/ 54518 h 246345"/>
              <a:gd name="connsiteX64" fmla="*/ 155235 w 301265"/>
              <a:gd name="connsiteY64" fmla="*/ 144852 h 246345"/>
              <a:gd name="connsiteX65" fmla="*/ 150813 w 301265"/>
              <a:gd name="connsiteY65" fmla="*/ 149512 h 246345"/>
              <a:gd name="connsiteX66" fmla="*/ 146050 w 301265"/>
              <a:gd name="connsiteY66" fmla="*/ 144852 h 246345"/>
              <a:gd name="connsiteX67" fmla="*/ 146050 w 301265"/>
              <a:gd name="connsiteY67" fmla="*/ 54518 h 246345"/>
              <a:gd name="connsiteX68" fmla="*/ 150813 w 301265"/>
              <a:gd name="connsiteY68" fmla="*/ 49858 h 246345"/>
              <a:gd name="connsiteX69" fmla="*/ 233724 w 301265"/>
              <a:gd name="connsiteY69" fmla="*/ 29925 h 246345"/>
              <a:gd name="connsiteX70" fmla="*/ 238053 w 301265"/>
              <a:gd name="connsiteY70" fmla="*/ 30278 h 246345"/>
              <a:gd name="connsiteX71" fmla="*/ 239496 w 301265"/>
              <a:gd name="connsiteY71" fmla="*/ 36628 h 246345"/>
              <a:gd name="connsiteX72" fmla="*/ 176358 w 301265"/>
              <a:gd name="connsiteY72" fmla="*/ 57442 h 246345"/>
              <a:gd name="connsiteX73" fmla="*/ 174914 w 301265"/>
              <a:gd name="connsiteY73" fmla="*/ 57442 h 246345"/>
              <a:gd name="connsiteX74" fmla="*/ 170585 w 301265"/>
              <a:gd name="connsiteY74" fmla="*/ 54267 h 246345"/>
              <a:gd name="connsiteX75" fmla="*/ 173832 w 301265"/>
              <a:gd name="connsiteY75" fmla="*/ 48623 h 246345"/>
              <a:gd name="connsiteX76" fmla="*/ 233724 w 301265"/>
              <a:gd name="connsiteY76" fmla="*/ 29925 h 246345"/>
              <a:gd name="connsiteX77" fmla="*/ 67902 w 301265"/>
              <a:gd name="connsiteY77" fmla="*/ 29577 h 246345"/>
              <a:gd name="connsiteX78" fmla="*/ 127433 w 301265"/>
              <a:gd name="connsiteY78" fmla="*/ 48508 h 246345"/>
              <a:gd name="connsiteX79" fmla="*/ 130680 w 301265"/>
              <a:gd name="connsiteY79" fmla="*/ 54223 h 246345"/>
              <a:gd name="connsiteX80" fmla="*/ 126351 w 301265"/>
              <a:gd name="connsiteY80" fmla="*/ 57438 h 246345"/>
              <a:gd name="connsiteX81" fmla="*/ 124908 w 301265"/>
              <a:gd name="connsiteY81" fmla="*/ 57438 h 246345"/>
              <a:gd name="connsiteX82" fmla="*/ 61407 w 301265"/>
              <a:gd name="connsiteY82" fmla="*/ 36364 h 246345"/>
              <a:gd name="connsiteX83" fmla="*/ 63211 w 301265"/>
              <a:gd name="connsiteY83" fmla="*/ 29934 h 246345"/>
              <a:gd name="connsiteX84" fmla="*/ 67902 w 301265"/>
              <a:gd name="connsiteY84" fmla="*/ 29577 h 246345"/>
              <a:gd name="connsiteX85" fmla="*/ 260593 w 301265"/>
              <a:gd name="connsiteY85" fmla="*/ 14850 h 246345"/>
              <a:gd name="connsiteX86" fmla="*/ 260953 w 301265"/>
              <a:gd name="connsiteY86" fmla="*/ 18080 h 246345"/>
              <a:gd name="connsiteX87" fmla="*/ 260953 w 301265"/>
              <a:gd name="connsiteY87" fmla="*/ 133292 h 246345"/>
              <a:gd name="connsiteX88" fmla="*/ 246195 w 301265"/>
              <a:gd name="connsiteY88" fmla="*/ 150520 h 246345"/>
              <a:gd name="connsiteX89" fmla="*/ 158011 w 301265"/>
              <a:gd name="connsiteY89" fmla="*/ 168465 h 246345"/>
              <a:gd name="connsiteX90" fmla="*/ 154412 w 301265"/>
              <a:gd name="connsiteY90" fmla="*/ 168824 h 246345"/>
              <a:gd name="connsiteX91" fmla="*/ 147213 w 301265"/>
              <a:gd name="connsiteY91" fmla="*/ 168824 h 246345"/>
              <a:gd name="connsiteX92" fmla="*/ 143254 w 301265"/>
              <a:gd name="connsiteY92" fmla="*/ 168465 h 246345"/>
              <a:gd name="connsiteX93" fmla="*/ 55070 w 301265"/>
              <a:gd name="connsiteY93" fmla="*/ 150520 h 246345"/>
              <a:gd name="connsiteX94" fmla="*/ 40312 w 301265"/>
              <a:gd name="connsiteY94" fmla="*/ 133292 h 246345"/>
              <a:gd name="connsiteX95" fmla="*/ 40312 w 301265"/>
              <a:gd name="connsiteY95" fmla="*/ 18080 h 246345"/>
              <a:gd name="connsiteX96" fmla="*/ 40672 w 301265"/>
              <a:gd name="connsiteY96" fmla="*/ 15209 h 246345"/>
              <a:gd name="connsiteX97" fmla="*/ 33114 w 301265"/>
              <a:gd name="connsiteY97" fmla="*/ 17362 h 246345"/>
              <a:gd name="connsiteX98" fmla="*/ 29874 w 301265"/>
              <a:gd name="connsiteY98" fmla="*/ 24541 h 246345"/>
              <a:gd name="connsiteX99" fmla="*/ 29874 w 301265"/>
              <a:gd name="connsiteY99" fmla="*/ 146213 h 246345"/>
              <a:gd name="connsiteX100" fmla="*/ 24835 w 301265"/>
              <a:gd name="connsiteY100" fmla="*/ 150878 h 246345"/>
              <a:gd name="connsiteX101" fmla="*/ 20156 w 301265"/>
              <a:gd name="connsiteY101" fmla="*/ 146213 h 246345"/>
              <a:gd name="connsiteX102" fmla="*/ 20156 w 301265"/>
              <a:gd name="connsiteY102" fmla="*/ 39615 h 246345"/>
              <a:gd name="connsiteX103" fmla="*/ 9358 w 301265"/>
              <a:gd name="connsiteY103" fmla="*/ 51460 h 246345"/>
              <a:gd name="connsiteX104" fmla="*/ 9358 w 301265"/>
              <a:gd name="connsiteY104" fmla="*/ 165235 h 246345"/>
              <a:gd name="connsiteX105" fmla="*/ 18356 w 301265"/>
              <a:gd name="connsiteY105" fmla="*/ 174208 h 246345"/>
              <a:gd name="connsiteX106" fmla="*/ 134255 w 301265"/>
              <a:gd name="connsiteY106" fmla="*/ 174208 h 246345"/>
              <a:gd name="connsiteX107" fmla="*/ 139294 w 301265"/>
              <a:gd name="connsiteY107" fmla="*/ 178874 h 246345"/>
              <a:gd name="connsiteX108" fmla="*/ 141814 w 301265"/>
              <a:gd name="connsiteY108" fmla="*/ 192512 h 246345"/>
              <a:gd name="connsiteX109" fmla="*/ 150093 w 301265"/>
              <a:gd name="connsiteY109" fmla="*/ 195743 h 246345"/>
              <a:gd name="connsiteX110" fmla="*/ 150453 w 301265"/>
              <a:gd name="connsiteY110" fmla="*/ 195743 h 246345"/>
              <a:gd name="connsiteX111" fmla="*/ 159451 w 301265"/>
              <a:gd name="connsiteY111" fmla="*/ 192512 h 246345"/>
              <a:gd name="connsiteX112" fmla="*/ 162331 w 301265"/>
              <a:gd name="connsiteY112" fmla="*/ 178874 h 246345"/>
              <a:gd name="connsiteX113" fmla="*/ 167010 w 301265"/>
              <a:gd name="connsiteY113" fmla="*/ 174208 h 246345"/>
              <a:gd name="connsiteX114" fmla="*/ 283629 w 301265"/>
              <a:gd name="connsiteY114" fmla="*/ 174208 h 246345"/>
              <a:gd name="connsiteX115" fmla="*/ 291547 w 301265"/>
              <a:gd name="connsiteY115" fmla="*/ 165953 h 246345"/>
              <a:gd name="connsiteX116" fmla="*/ 291547 w 301265"/>
              <a:gd name="connsiteY116" fmla="*/ 48229 h 246345"/>
              <a:gd name="connsiteX117" fmla="*/ 286508 w 301265"/>
              <a:gd name="connsiteY117" fmla="*/ 43204 h 246345"/>
              <a:gd name="connsiteX118" fmla="*/ 281109 w 301265"/>
              <a:gd name="connsiteY118" fmla="*/ 43204 h 246345"/>
              <a:gd name="connsiteX119" fmla="*/ 281109 w 301265"/>
              <a:gd name="connsiteY119" fmla="*/ 145495 h 246345"/>
              <a:gd name="connsiteX120" fmla="*/ 276430 w 301265"/>
              <a:gd name="connsiteY120" fmla="*/ 150161 h 246345"/>
              <a:gd name="connsiteX121" fmla="*/ 271751 w 301265"/>
              <a:gd name="connsiteY121" fmla="*/ 145495 h 246345"/>
              <a:gd name="connsiteX122" fmla="*/ 271751 w 301265"/>
              <a:gd name="connsiteY122" fmla="*/ 23823 h 246345"/>
              <a:gd name="connsiteX123" fmla="*/ 267791 w 301265"/>
              <a:gd name="connsiteY123" fmla="*/ 16644 h 246345"/>
              <a:gd name="connsiteX124" fmla="*/ 260593 w 301265"/>
              <a:gd name="connsiteY124" fmla="*/ 14850 h 246345"/>
              <a:gd name="connsiteX125" fmla="*/ 58669 w 301265"/>
              <a:gd name="connsiteY125" fmla="*/ 9466 h 246345"/>
              <a:gd name="connsiteX126" fmla="*/ 53270 w 301265"/>
              <a:gd name="connsiteY126" fmla="*/ 10902 h 246345"/>
              <a:gd name="connsiteX127" fmla="*/ 50750 w 301265"/>
              <a:gd name="connsiteY127" fmla="*/ 14132 h 246345"/>
              <a:gd name="connsiteX128" fmla="*/ 49671 w 301265"/>
              <a:gd name="connsiteY128" fmla="*/ 18080 h 246345"/>
              <a:gd name="connsiteX129" fmla="*/ 49671 w 301265"/>
              <a:gd name="connsiteY129" fmla="*/ 133292 h 246345"/>
              <a:gd name="connsiteX130" fmla="*/ 56869 w 301265"/>
              <a:gd name="connsiteY130" fmla="*/ 141547 h 246345"/>
              <a:gd name="connsiteX131" fmla="*/ 145053 w 301265"/>
              <a:gd name="connsiteY131" fmla="*/ 159133 h 246345"/>
              <a:gd name="connsiteX132" fmla="*/ 147213 w 301265"/>
              <a:gd name="connsiteY132" fmla="*/ 159492 h 246345"/>
              <a:gd name="connsiteX133" fmla="*/ 154412 w 301265"/>
              <a:gd name="connsiteY133" fmla="*/ 159492 h 246345"/>
              <a:gd name="connsiteX134" fmla="*/ 156212 w 301265"/>
              <a:gd name="connsiteY134" fmla="*/ 159133 h 246345"/>
              <a:gd name="connsiteX135" fmla="*/ 244396 w 301265"/>
              <a:gd name="connsiteY135" fmla="*/ 141547 h 246345"/>
              <a:gd name="connsiteX136" fmla="*/ 251594 w 301265"/>
              <a:gd name="connsiteY136" fmla="*/ 133292 h 246345"/>
              <a:gd name="connsiteX137" fmla="*/ 251594 w 301265"/>
              <a:gd name="connsiteY137" fmla="*/ 18080 h 246345"/>
              <a:gd name="connsiteX138" fmla="*/ 247995 w 301265"/>
              <a:gd name="connsiteY138" fmla="*/ 10902 h 246345"/>
              <a:gd name="connsiteX139" fmla="*/ 239717 w 301265"/>
              <a:gd name="connsiteY139" fmla="*/ 9825 h 246345"/>
              <a:gd name="connsiteX140" fmla="*/ 156212 w 301265"/>
              <a:gd name="connsiteY140" fmla="*/ 34231 h 246345"/>
              <a:gd name="connsiteX141" fmla="*/ 145413 w 301265"/>
              <a:gd name="connsiteY141" fmla="*/ 34231 h 246345"/>
              <a:gd name="connsiteX142" fmla="*/ 61549 w 301265"/>
              <a:gd name="connsiteY142" fmla="*/ 9825 h 246345"/>
              <a:gd name="connsiteX143" fmla="*/ 58669 w 301265"/>
              <a:gd name="connsiteY143" fmla="*/ 9466 h 246345"/>
              <a:gd name="connsiteX144" fmla="*/ 64428 w 301265"/>
              <a:gd name="connsiteY144" fmla="*/ 852 h 246345"/>
              <a:gd name="connsiteX145" fmla="*/ 147933 w 301265"/>
              <a:gd name="connsiteY145" fmla="*/ 25258 h 246345"/>
              <a:gd name="connsiteX146" fmla="*/ 153332 w 301265"/>
              <a:gd name="connsiteY146" fmla="*/ 25258 h 246345"/>
              <a:gd name="connsiteX147" fmla="*/ 237197 w 301265"/>
              <a:gd name="connsiteY147" fmla="*/ 852 h 246345"/>
              <a:gd name="connsiteX148" fmla="*/ 253754 w 301265"/>
              <a:gd name="connsiteY148" fmla="*/ 3724 h 246345"/>
              <a:gd name="connsiteX149" fmla="*/ 256633 w 301265"/>
              <a:gd name="connsiteY149" fmla="*/ 5877 h 246345"/>
              <a:gd name="connsiteX150" fmla="*/ 273550 w 301265"/>
              <a:gd name="connsiteY150" fmla="*/ 9107 h 246345"/>
              <a:gd name="connsiteX151" fmla="*/ 281109 w 301265"/>
              <a:gd name="connsiteY151" fmla="*/ 23823 h 246345"/>
              <a:gd name="connsiteX152" fmla="*/ 281109 w 301265"/>
              <a:gd name="connsiteY152" fmla="*/ 33513 h 246345"/>
              <a:gd name="connsiteX153" fmla="*/ 286508 w 301265"/>
              <a:gd name="connsiteY153" fmla="*/ 33513 h 246345"/>
              <a:gd name="connsiteX154" fmla="*/ 301265 w 301265"/>
              <a:gd name="connsiteY154" fmla="*/ 48229 h 246345"/>
              <a:gd name="connsiteX155" fmla="*/ 301265 w 301265"/>
              <a:gd name="connsiteY155" fmla="*/ 165953 h 246345"/>
              <a:gd name="connsiteX156" fmla="*/ 283629 w 301265"/>
              <a:gd name="connsiteY156" fmla="*/ 183540 h 246345"/>
              <a:gd name="connsiteX157" fmla="*/ 171329 w 301265"/>
              <a:gd name="connsiteY157" fmla="*/ 183540 h 246345"/>
              <a:gd name="connsiteX158" fmla="*/ 166650 w 301265"/>
              <a:gd name="connsiteY158" fmla="*/ 198614 h 246345"/>
              <a:gd name="connsiteX159" fmla="*/ 150453 w 301265"/>
              <a:gd name="connsiteY159" fmla="*/ 205074 h 246345"/>
              <a:gd name="connsiteX160" fmla="*/ 150093 w 301265"/>
              <a:gd name="connsiteY160" fmla="*/ 205074 h 246345"/>
              <a:gd name="connsiteX161" fmla="*/ 134615 w 301265"/>
              <a:gd name="connsiteY161" fmla="*/ 198614 h 246345"/>
              <a:gd name="connsiteX162" fmla="*/ 129576 w 301265"/>
              <a:gd name="connsiteY162" fmla="*/ 183540 h 246345"/>
              <a:gd name="connsiteX163" fmla="*/ 18356 w 301265"/>
              <a:gd name="connsiteY163" fmla="*/ 183540 h 246345"/>
              <a:gd name="connsiteX164" fmla="*/ 0 w 301265"/>
              <a:gd name="connsiteY164" fmla="*/ 165235 h 246345"/>
              <a:gd name="connsiteX165" fmla="*/ 0 w 301265"/>
              <a:gd name="connsiteY165" fmla="*/ 50742 h 246345"/>
              <a:gd name="connsiteX166" fmla="*/ 360 w 301265"/>
              <a:gd name="connsiteY166" fmla="*/ 49306 h 246345"/>
              <a:gd name="connsiteX167" fmla="*/ 20156 w 301265"/>
              <a:gd name="connsiteY167" fmla="*/ 30283 h 246345"/>
              <a:gd name="connsiteX168" fmla="*/ 20156 w 301265"/>
              <a:gd name="connsiteY168" fmla="*/ 24541 h 246345"/>
              <a:gd name="connsiteX169" fmla="*/ 27715 w 301265"/>
              <a:gd name="connsiteY169" fmla="*/ 9825 h 246345"/>
              <a:gd name="connsiteX170" fmla="*/ 44632 w 301265"/>
              <a:gd name="connsiteY170" fmla="*/ 6595 h 246345"/>
              <a:gd name="connsiteX171" fmla="*/ 47511 w 301265"/>
              <a:gd name="connsiteY171" fmla="*/ 3724 h 246345"/>
              <a:gd name="connsiteX172" fmla="*/ 64428 w 301265"/>
              <a:gd name="connsiteY172" fmla="*/ 852 h 246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Lst>
            <a:rect l="l" t="t" r="r" b="b"/>
            <a:pathLst>
              <a:path w="301265" h="246345">
                <a:moveTo>
                  <a:pt x="66123" y="227448"/>
                </a:moveTo>
                <a:lnTo>
                  <a:pt x="49545" y="231445"/>
                </a:lnTo>
                <a:lnTo>
                  <a:pt x="66123" y="235443"/>
                </a:lnTo>
                <a:close/>
                <a:moveTo>
                  <a:pt x="240908" y="225994"/>
                </a:moveTo>
                <a:lnTo>
                  <a:pt x="240908" y="236896"/>
                </a:lnTo>
                <a:lnTo>
                  <a:pt x="261089" y="236896"/>
                </a:lnTo>
                <a:cubicBezTo>
                  <a:pt x="263972" y="236896"/>
                  <a:pt x="266495" y="234352"/>
                  <a:pt x="266495" y="231445"/>
                </a:cubicBezTo>
                <a:cubicBezTo>
                  <a:pt x="266495" y="228538"/>
                  <a:pt x="263972" y="225994"/>
                  <a:pt x="261089" y="225994"/>
                </a:cubicBezTo>
                <a:close/>
                <a:moveTo>
                  <a:pt x="75493" y="225994"/>
                </a:moveTo>
                <a:lnTo>
                  <a:pt x="75493" y="236896"/>
                </a:lnTo>
                <a:lnTo>
                  <a:pt x="231178" y="236896"/>
                </a:lnTo>
                <a:lnTo>
                  <a:pt x="231178" y="225994"/>
                </a:lnTo>
                <a:close/>
                <a:moveTo>
                  <a:pt x="70447" y="216545"/>
                </a:moveTo>
                <a:lnTo>
                  <a:pt x="70808" y="216545"/>
                </a:lnTo>
                <a:lnTo>
                  <a:pt x="236223" y="216545"/>
                </a:lnTo>
                <a:lnTo>
                  <a:pt x="261089" y="216545"/>
                </a:lnTo>
                <a:cubicBezTo>
                  <a:pt x="269378" y="216545"/>
                  <a:pt x="275865" y="223087"/>
                  <a:pt x="275865" y="231445"/>
                </a:cubicBezTo>
                <a:cubicBezTo>
                  <a:pt x="275865" y="239803"/>
                  <a:pt x="269378" y="246345"/>
                  <a:pt x="261089" y="246345"/>
                </a:cubicBezTo>
                <a:lnTo>
                  <a:pt x="236223" y="246345"/>
                </a:lnTo>
                <a:lnTo>
                  <a:pt x="70808" y="246345"/>
                </a:lnTo>
                <a:cubicBezTo>
                  <a:pt x="70447" y="246345"/>
                  <a:pt x="70087" y="246345"/>
                  <a:pt x="69727" y="246345"/>
                </a:cubicBezTo>
                <a:lnTo>
                  <a:pt x="29004" y="236169"/>
                </a:lnTo>
                <a:cubicBezTo>
                  <a:pt x="26841" y="235443"/>
                  <a:pt x="25400" y="233626"/>
                  <a:pt x="25400" y="231445"/>
                </a:cubicBezTo>
                <a:cubicBezTo>
                  <a:pt x="25400" y="229265"/>
                  <a:pt x="26841" y="227448"/>
                  <a:pt x="29004" y="226721"/>
                </a:cubicBezTo>
                <a:lnTo>
                  <a:pt x="69727" y="216909"/>
                </a:lnTo>
                <a:cubicBezTo>
                  <a:pt x="69727" y="216545"/>
                  <a:pt x="70447" y="216545"/>
                  <a:pt x="70447" y="216545"/>
                </a:cubicBezTo>
                <a:close/>
                <a:moveTo>
                  <a:pt x="64958" y="107008"/>
                </a:moveTo>
                <a:cubicBezTo>
                  <a:pt x="65670" y="107008"/>
                  <a:pt x="66383" y="107369"/>
                  <a:pt x="67096" y="107369"/>
                </a:cubicBezTo>
                <a:cubicBezTo>
                  <a:pt x="70303" y="109173"/>
                  <a:pt x="104159" y="121440"/>
                  <a:pt x="126255" y="129378"/>
                </a:cubicBezTo>
                <a:cubicBezTo>
                  <a:pt x="128749" y="130099"/>
                  <a:pt x="129818" y="132986"/>
                  <a:pt x="129106" y="135511"/>
                </a:cubicBezTo>
                <a:cubicBezTo>
                  <a:pt x="128393" y="137315"/>
                  <a:pt x="126611" y="138397"/>
                  <a:pt x="124829" y="138397"/>
                </a:cubicBezTo>
                <a:cubicBezTo>
                  <a:pt x="124116" y="138397"/>
                  <a:pt x="123760" y="138397"/>
                  <a:pt x="123047" y="138397"/>
                </a:cubicBezTo>
                <a:cubicBezTo>
                  <a:pt x="123047" y="138397"/>
                  <a:pt x="108079" y="132986"/>
                  <a:pt x="93468" y="127574"/>
                </a:cubicBezTo>
                <a:cubicBezTo>
                  <a:pt x="85628" y="124687"/>
                  <a:pt x="78144" y="121801"/>
                  <a:pt x="72798" y="119997"/>
                </a:cubicBezTo>
                <a:cubicBezTo>
                  <a:pt x="60325" y="115307"/>
                  <a:pt x="60325" y="115307"/>
                  <a:pt x="60325" y="111699"/>
                </a:cubicBezTo>
                <a:cubicBezTo>
                  <a:pt x="60325" y="109173"/>
                  <a:pt x="62463" y="107008"/>
                  <a:pt x="64958" y="107008"/>
                </a:cubicBezTo>
                <a:close/>
                <a:moveTo>
                  <a:pt x="234724" y="105420"/>
                </a:moveTo>
                <a:cubicBezTo>
                  <a:pt x="237219" y="105420"/>
                  <a:pt x="239357" y="107585"/>
                  <a:pt x="239357" y="110111"/>
                </a:cubicBezTo>
                <a:cubicBezTo>
                  <a:pt x="239357" y="113719"/>
                  <a:pt x="239357" y="113719"/>
                  <a:pt x="226884" y="118409"/>
                </a:cubicBezTo>
                <a:cubicBezTo>
                  <a:pt x="221538" y="120574"/>
                  <a:pt x="214054" y="123099"/>
                  <a:pt x="206214" y="125625"/>
                </a:cubicBezTo>
                <a:cubicBezTo>
                  <a:pt x="191602" y="131037"/>
                  <a:pt x="176634" y="136809"/>
                  <a:pt x="176634" y="136809"/>
                </a:cubicBezTo>
                <a:cubicBezTo>
                  <a:pt x="175922" y="136809"/>
                  <a:pt x="175209" y="136809"/>
                  <a:pt x="174853" y="136809"/>
                </a:cubicBezTo>
                <a:cubicBezTo>
                  <a:pt x="173071" y="136809"/>
                  <a:pt x="171289" y="135727"/>
                  <a:pt x="170576" y="133923"/>
                </a:cubicBezTo>
                <a:cubicBezTo>
                  <a:pt x="169863" y="131398"/>
                  <a:pt x="170932" y="128511"/>
                  <a:pt x="173427" y="127790"/>
                </a:cubicBezTo>
                <a:cubicBezTo>
                  <a:pt x="195522" y="119852"/>
                  <a:pt x="229378" y="107224"/>
                  <a:pt x="232586" y="106142"/>
                </a:cubicBezTo>
                <a:cubicBezTo>
                  <a:pt x="233298" y="105781"/>
                  <a:pt x="234011" y="105420"/>
                  <a:pt x="234724" y="105420"/>
                </a:cubicBezTo>
                <a:close/>
                <a:moveTo>
                  <a:pt x="65954" y="68050"/>
                </a:moveTo>
                <a:cubicBezTo>
                  <a:pt x="68840" y="69145"/>
                  <a:pt x="103476" y="81553"/>
                  <a:pt x="126206" y="89217"/>
                </a:cubicBezTo>
                <a:cubicBezTo>
                  <a:pt x="128371" y="90312"/>
                  <a:pt x="129814" y="93231"/>
                  <a:pt x="129092" y="95786"/>
                </a:cubicBezTo>
                <a:cubicBezTo>
                  <a:pt x="128371" y="97610"/>
                  <a:pt x="126567" y="98705"/>
                  <a:pt x="124402" y="98705"/>
                </a:cubicBezTo>
                <a:cubicBezTo>
                  <a:pt x="124041" y="98705"/>
                  <a:pt x="123320" y="98705"/>
                  <a:pt x="122959" y="98705"/>
                </a:cubicBezTo>
                <a:cubicBezTo>
                  <a:pt x="60903" y="76809"/>
                  <a:pt x="60903" y="76809"/>
                  <a:pt x="60181" y="74984"/>
                </a:cubicBezTo>
                <a:cubicBezTo>
                  <a:pt x="58738" y="72794"/>
                  <a:pt x="59459" y="69875"/>
                  <a:pt x="61624" y="68415"/>
                </a:cubicBezTo>
                <a:cubicBezTo>
                  <a:pt x="63067" y="67320"/>
                  <a:pt x="64871" y="67320"/>
                  <a:pt x="65954" y="68050"/>
                </a:cubicBezTo>
                <a:close/>
                <a:moveTo>
                  <a:pt x="234991" y="67689"/>
                </a:moveTo>
                <a:cubicBezTo>
                  <a:pt x="236068" y="67320"/>
                  <a:pt x="237862" y="67320"/>
                  <a:pt x="239298" y="68059"/>
                </a:cubicBezTo>
                <a:cubicBezTo>
                  <a:pt x="241452" y="69535"/>
                  <a:pt x="242529" y="72489"/>
                  <a:pt x="241093" y="74704"/>
                </a:cubicBezTo>
                <a:cubicBezTo>
                  <a:pt x="240016" y="76550"/>
                  <a:pt x="240016" y="76550"/>
                  <a:pt x="178271" y="98701"/>
                </a:cubicBezTo>
                <a:cubicBezTo>
                  <a:pt x="177553" y="98701"/>
                  <a:pt x="177194" y="98701"/>
                  <a:pt x="176835" y="98701"/>
                </a:cubicBezTo>
                <a:cubicBezTo>
                  <a:pt x="174681" y="98701"/>
                  <a:pt x="172886" y="97594"/>
                  <a:pt x="172168" y="95378"/>
                </a:cubicBezTo>
                <a:cubicBezTo>
                  <a:pt x="171450" y="92794"/>
                  <a:pt x="172886" y="90210"/>
                  <a:pt x="175040" y="89471"/>
                </a:cubicBezTo>
                <a:cubicBezTo>
                  <a:pt x="197656" y="80980"/>
                  <a:pt x="232119" y="69166"/>
                  <a:pt x="234991" y="67689"/>
                </a:cubicBezTo>
                <a:close/>
                <a:moveTo>
                  <a:pt x="150813" y="49858"/>
                </a:moveTo>
                <a:cubicBezTo>
                  <a:pt x="153194" y="49858"/>
                  <a:pt x="155235" y="52009"/>
                  <a:pt x="155235" y="54518"/>
                </a:cubicBezTo>
                <a:lnTo>
                  <a:pt x="155235" y="144852"/>
                </a:lnTo>
                <a:cubicBezTo>
                  <a:pt x="155235" y="147361"/>
                  <a:pt x="153194" y="149512"/>
                  <a:pt x="150813" y="149512"/>
                </a:cubicBezTo>
                <a:cubicBezTo>
                  <a:pt x="148091" y="149512"/>
                  <a:pt x="146050" y="147361"/>
                  <a:pt x="146050" y="144852"/>
                </a:cubicBezTo>
                <a:lnTo>
                  <a:pt x="146050" y="54518"/>
                </a:lnTo>
                <a:cubicBezTo>
                  <a:pt x="146050" y="52009"/>
                  <a:pt x="148091" y="49858"/>
                  <a:pt x="150813" y="49858"/>
                </a:cubicBezTo>
                <a:close/>
                <a:moveTo>
                  <a:pt x="233724" y="29925"/>
                </a:moveTo>
                <a:cubicBezTo>
                  <a:pt x="234806" y="29220"/>
                  <a:pt x="236610" y="29220"/>
                  <a:pt x="238053" y="30278"/>
                </a:cubicBezTo>
                <a:cubicBezTo>
                  <a:pt x="240218" y="31336"/>
                  <a:pt x="240939" y="34159"/>
                  <a:pt x="239496" y="36628"/>
                </a:cubicBezTo>
                <a:cubicBezTo>
                  <a:pt x="238414" y="38392"/>
                  <a:pt x="238414" y="38392"/>
                  <a:pt x="176358" y="57442"/>
                </a:cubicBezTo>
                <a:cubicBezTo>
                  <a:pt x="175997" y="57442"/>
                  <a:pt x="175275" y="57442"/>
                  <a:pt x="174914" y="57442"/>
                </a:cubicBezTo>
                <a:cubicBezTo>
                  <a:pt x="173110" y="57442"/>
                  <a:pt x="170946" y="56384"/>
                  <a:pt x="170585" y="54267"/>
                </a:cubicBezTo>
                <a:cubicBezTo>
                  <a:pt x="169863" y="51798"/>
                  <a:pt x="170946" y="49328"/>
                  <a:pt x="173832" y="48623"/>
                </a:cubicBezTo>
                <a:cubicBezTo>
                  <a:pt x="196201" y="41567"/>
                  <a:pt x="230476" y="30984"/>
                  <a:pt x="233724" y="29925"/>
                </a:cubicBezTo>
                <a:close/>
                <a:moveTo>
                  <a:pt x="67902" y="29577"/>
                </a:moveTo>
                <a:cubicBezTo>
                  <a:pt x="70427" y="30649"/>
                  <a:pt x="105064" y="41364"/>
                  <a:pt x="127433" y="48508"/>
                </a:cubicBezTo>
                <a:cubicBezTo>
                  <a:pt x="130320" y="49222"/>
                  <a:pt x="131402" y="51723"/>
                  <a:pt x="130680" y="54223"/>
                </a:cubicBezTo>
                <a:cubicBezTo>
                  <a:pt x="130320" y="56366"/>
                  <a:pt x="128155" y="57438"/>
                  <a:pt x="126351" y="57438"/>
                </a:cubicBezTo>
                <a:cubicBezTo>
                  <a:pt x="125629" y="57438"/>
                  <a:pt x="125268" y="57438"/>
                  <a:pt x="124908" y="57438"/>
                </a:cubicBezTo>
                <a:cubicBezTo>
                  <a:pt x="62490" y="38149"/>
                  <a:pt x="62490" y="38149"/>
                  <a:pt x="61407" y="36364"/>
                </a:cubicBezTo>
                <a:cubicBezTo>
                  <a:pt x="60325" y="33863"/>
                  <a:pt x="61046" y="31006"/>
                  <a:pt x="63211" y="29934"/>
                </a:cubicBezTo>
                <a:cubicBezTo>
                  <a:pt x="64654" y="29220"/>
                  <a:pt x="66458" y="29220"/>
                  <a:pt x="67902" y="29577"/>
                </a:cubicBezTo>
                <a:close/>
                <a:moveTo>
                  <a:pt x="260593" y="14850"/>
                </a:moveTo>
                <a:cubicBezTo>
                  <a:pt x="260953" y="15568"/>
                  <a:pt x="260953" y="16644"/>
                  <a:pt x="260953" y="18080"/>
                </a:cubicBezTo>
                <a:lnTo>
                  <a:pt x="260953" y="133292"/>
                </a:lnTo>
                <a:cubicBezTo>
                  <a:pt x="260953" y="141906"/>
                  <a:pt x="254834" y="149084"/>
                  <a:pt x="246195" y="150520"/>
                </a:cubicBezTo>
                <a:lnTo>
                  <a:pt x="158011" y="168465"/>
                </a:lnTo>
                <a:cubicBezTo>
                  <a:pt x="156572" y="168824"/>
                  <a:pt x="155492" y="168824"/>
                  <a:pt x="154412" y="168824"/>
                </a:cubicBezTo>
                <a:lnTo>
                  <a:pt x="147213" y="168824"/>
                </a:lnTo>
                <a:cubicBezTo>
                  <a:pt x="145773" y="168824"/>
                  <a:pt x="144693" y="168824"/>
                  <a:pt x="143254" y="168465"/>
                </a:cubicBezTo>
                <a:lnTo>
                  <a:pt x="55070" y="150520"/>
                </a:lnTo>
                <a:cubicBezTo>
                  <a:pt x="46431" y="149084"/>
                  <a:pt x="40312" y="141906"/>
                  <a:pt x="40312" y="133292"/>
                </a:cubicBezTo>
                <a:lnTo>
                  <a:pt x="40312" y="18080"/>
                </a:lnTo>
                <a:cubicBezTo>
                  <a:pt x="40312" y="17003"/>
                  <a:pt x="40312" y="16286"/>
                  <a:pt x="40672" y="15209"/>
                </a:cubicBezTo>
                <a:cubicBezTo>
                  <a:pt x="37793" y="14850"/>
                  <a:pt x="35633" y="15927"/>
                  <a:pt x="33114" y="17362"/>
                </a:cubicBezTo>
                <a:cubicBezTo>
                  <a:pt x="30954" y="19157"/>
                  <a:pt x="29874" y="21669"/>
                  <a:pt x="29874" y="24541"/>
                </a:cubicBezTo>
                <a:lnTo>
                  <a:pt x="29874" y="146213"/>
                </a:lnTo>
                <a:cubicBezTo>
                  <a:pt x="29874" y="148725"/>
                  <a:pt x="27715" y="150878"/>
                  <a:pt x="24835" y="150878"/>
                </a:cubicBezTo>
                <a:cubicBezTo>
                  <a:pt x="22316" y="150878"/>
                  <a:pt x="20156" y="148725"/>
                  <a:pt x="20156" y="146213"/>
                </a:cubicBezTo>
                <a:lnTo>
                  <a:pt x="20156" y="39615"/>
                </a:lnTo>
                <a:cubicBezTo>
                  <a:pt x="14757" y="39615"/>
                  <a:pt x="10798" y="47870"/>
                  <a:pt x="9358" y="51460"/>
                </a:cubicBezTo>
                <a:lnTo>
                  <a:pt x="9358" y="165235"/>
                </a:lnTo>
                <a:cubicBezTo>
                  <a:pt x="9358" y="169901"/>
                  <a:pt x="13677" y="174208"/>
                  <a:pt x="18356" y="174208"/>
                </a:cubicBezTo>
                <a:lnTo>
                  <a:pt x="134255" y="174208"/>
                </a:lnTo>
                <a:cubicBezTo>
                  <a:pt x="137135" y="174208"/>
                  <a:pt x="139294" y="176002"/>
                  <a:pt x="139294" y="178874"/>
                </a:cubicBezTo>
                <a:cubicBezTo>
                  <a:pt x="139294" y="184257"/>
                  <a:pt x="139294" y="189641"/>
                  <a:pt x="141814" y="192512"/>
                </a:cubicBezTo>
                <a:cubicBezTo>
                  <a:pt x="142894" y="193948"/>
                  <a:pt x="146494" y="195743"/>
                  <a:pt x="150093" y="195743"/>
                </a:cubicBezTo>
                <a:lnTo>
                  <a:pt x="150453" y="195743"/>
                </a:lnTo>
                <a:cubicBezTo>
                  <a:pt x="155852" y="195743"/>
                  <a:pt x="157651" y="194666"/>
                  <a:pt x="159451" y="192512"/>
                </a:cubicBezTo>
                <a:cubicBezTo>
                  <a:pt x="161971" y="189641"/>
                  <a:pt x="162331" y="183898"/>
                  <a:pt x="162331" y="178874"/>
                </a:cubicBezTo>
                <a:cubicBezTo>
                  <a:pt x="162331" y="176002"/>
                  <a:pt x="164490" y="174208"/>
                  <a:pt x="167010" y="174208"/>
                </a:cubicBezTo>
                <a:lnTo>
                  <a:pt x="283629" y="174208"/>
                </a:lnTo>
                <a:cubicBezTo>
                  <a:pt x="288308" y="174208"/>
                  <a:pt x="291547" y="170619"/>
                  <a:pt x="291547" y="165953"/>
                </a:cubicBezTo>
                <a:lnTo>
                  <a:pt x="291547" y="48229"/>
                </a:lnTo>
                <a:cubicBezTo>
                  <a:pt x="291547" y="45358"/>
                  <a:pt x="289387" y="43204"/>
                  <a:pt x="286508" y="43204"/>
                </a:cubicBezTo>
                <a:lnTo>
                  <a:pt x="281109" y="43204"/>
                </a:lnTo>
                <a:lnTo>
                  <a:pt x="281109" y="145495"/>
                </a:lnTo>
                <a:cubicBezTo>
                  <a:pt x="281109" y="148366"/>
                  <a:pt x="278949" y="150161"/>
                  <a:pt x="276430" y="150161"/>
                </a:cubicBezTo>
                <a:cubicBezTo>
                  <a:pt x="273910" y="150161"/>
                  <a:pt x="271751" y="148366"/>
                  <a:pt x="271751" y="145495"/>
                </a:cubicBezTo>
                <a:lnTo>
                  <a:pt x="271751" y="23823"/>
                </a:lnTo>
                <a:cubicBezTo>
                  <a:pt x="271751" y="20951"/>
                  <a:pt x="270311" y="18439"/>
                  <a:pt x="267791" y="16644"/>
                </a:cubicBezTo>
                <a:cubicBezTo>
                  <a:pt x="265992" y="14850"/>
                  <a:pt x="263472" y="14491"/>
                  <a:pt x="260593" y="14850"/>
                </a:cubicBezTo>
                <a:close/>
                <a:moveTo>
                  <a:pt x="58669" y="9466"/>
                </a:moveTo>
                <a:cubicBezTo>
                  <a:pt x="56869" y="9466"/>
                  <a:pt x="54710" y="10184"/>
                  <a:pt x="53270" y="10902"/>
                </a:cubicBezTo>
                <a:cubicBezTo>
                  <a:pt x="52190" y="11979"/>
                  <a:pt x="51110" y="12696"/>
                  <a:pt x="50750" y="14132"/>
                </a:cubicBezTo>
                <a:cubicBezTo>
                  <a:pt x="50031" y="15209"/>
                  <a:pt x="49671" y="16644"/>
                  <a:pt x="49671" y="18080"/>
                </a:cubicBezTo>
                <a:lnTo>
                  <a:pt x="49671" y="133292"/>
                </a:lnTo>
                <a:cubicBezTo>
                  <a:pt x="49671" y="137240"/>
                  <a:pt x="52910" y="140829"/>
                  <a:pt x="56869" y="141547"/>
                </a:cubicBezTo>
                <a:lnTo>
                  <a:pt x="145053" y="159133"/>
                </a:lnTo>
                <a:cubicBezTo>
                  <a:pt x="145773" y="159492"/>
                  <a:pt x="146494" y="159492"/>
                  <a:pt x="147213" y="159492"/>
                </a:cubicBezTo>
                <a:lnTo>
                  <a:pt x="154412" y="159492"/>
                </a:lnTo>
                <a:cubicBezTo>
                  <a:pt x="155132" y="159492"/>
                  <a:pt x="155492" y="159492"/>
                  <a:pt x="156212" y="159133"/>
                </a:cubicBezTo>
                <a:lnTo>
                  <a:pt x="244396" y="141547"/>
                </a:lnTo>
                <a:cubicBezTo>
                  <a:pt x="248715" y="140829"/>
                  <a:pt x="251594" y="137240"/>
                  <a:pt x="251594" y="133292"/>
                </a:cubicBezTo>
                <a:lnTo>
                  <a:pt x="251594" y="18080"/>
                </a:lnTo>
                <a:cubicBezTo>
                  <a:pt x="251594" y="15209"/>
                  <a:pt x="250155" y="12696"/>
                  <a:pt x="247995" y="10902"/>
                </a:cubicBezTo>
                <a:cubicBezTo>
                  <a:pt x="245475" y="9466"/>
                  <a:pt x="242596" y="8748"/>
                  <a:pt x="239717" y="9825"/>
                </a:cubicBezTo>
                <a:lnTo>
                  <a:pt x="156212" y="34231"/>
                </a:lnTo>
                <a:cubicBezTo>
                  <a:pt x="152612" y="35308"/>
                  <a:pt x="148653" y="35308"/>
                  <a:pt x="145413" y="34231"/>
                </a:cubicBezTo>
                <a:lnTo>
                  <a:pt x="61549" y="9825"/>
                </a:lnTo>
                <a:cubicBezTo>
                  <a:pt x="60469" y="9466"/>
                  <a:pt x="59749" y="9466"/>
                  <a:pt x="58669" y="9466"/>
                </a:cubicBezTo>
                <a:close/>
                <a:moveTo>
                  <a:pt x="64428" y="852"/>
                </a:moveTo>
                <a:lnTo>
                  <a:pt x="147933" y="25258"/>
                </a:lnTo>
                <a:cubicBezTo>
                  <a:pt x="149733" y="25976"/>
                  <a:pt x="151893" y="25976"/>
                  <a:pt x="153332" y="25258"/>
                </a:cubicBezTo>
                <a:lnTo>
                  <a:pt x="237197" y="852"/>
                </a:lnTo>
                <a:cubicBezTo>
                  <a:pt x="242956" y="-942"/>
                  <a:pt x="249075" y="134"/>
                  <a:pt x="253754" y="3724"/>
                </a:cubicBezTo>
                <a:cubicBezTo>
                  <a:pt x="254834" y="4083"/>
                  <a:pt x="255554" y="5159"/>
                  <a:pt x="256633" y="5877"/>
                </a:cubicBezTo>
                <a:cubicBezTo>
                  <a:pt x="262032" y="4083"/>
                  <a:pt x="268871" y="5518"/>
                  <a:pt x="273550" y="9107"/>
                </a:cubicBezTo>
                <a:cubicBezTo>
                  <a:pt x="278230" y="12696"/>
                  <a:pt x="281109" y="18080"/>
                  <a:pt x="281109" y="23823"/>
                </a:cubicBezTo>
                <a:lnTo>
                  <a:pt x="281109" y="33513"/>
                </a:lnTo>
                <a:lnTo>
                  <a:pt x="286508" y="33513"/>
                </a:lnTo>
                <a:cubicBezTo>
                  <a:pt x="294427" y="33513"/>
                  <a:pt x="301265" y="40333"/>
                  <a:pt x="301265" y="48229"/>
                </a:cubicBezTo>
                <a:lnTo>
                  <a:pt x="301265" y="165953"/>
                </a:lnTo>
                <a:cubicBezTo>
                  <a:pt x="301265" y="175643"/>
                  <a:pt x="293347" y="183540"/>
                  <a:pt x="283629" y="183540"/>
                </a:cubicBezTo>
                <a:lnTo>
                  <a:pt x="171329" y="183540"/>
                </a:lnTo>
                <a:cubicBezTo>
                  <a:pt x="171329" y="188923"/>
                  <a:pt x="170249" y="194307"/>
                  <a:pt x="166650" y="198614"/>
                </a:cubicBezTo>
                <a:cubicBezTo>
                  <a:pt x="162331" y="203998"/>
                  <a:pt x="156932" y="205074"/>
                  <a:pt x="150453" y="205074"/>
                </a:cubicBezTo>
                <a:lnTo>
                  <a:pt x="150093" y="205074"/>
                </a:lnTo>
                <a:cubicBezTo>
                  <a:pt x="143614" y="205074"/>
                  <a:pt x="137495" y="201844"/>
                  <a:pt x="134615" y="198614"/>
                </a:cubicBezTo>
                <a:cubicBezTo>
                  <a:pt x="131376" y="194307"/>
                  <a:pt x="129936" y="189282"/>
                  <a:pt x="129576" y="183540"/>
                </a:cubicBezTo>
                <a:lnTo>
                  <a:pt x="18356" y="183540"/>
                </a:lnTo>
                <a:cubicBezTo>
                  <a:pt x="8278" y="183540"/>
                  <a:pt x="0" y="175285"/>
                  <a:pt x="0" y="165235"/>
                </a:cubicBezTo>
                <a:lnTo>
                  <a:pt x="0" y="50742"/>
                </a:lnTo>
                <a:cubicBezTo>
                  <a:pt x="0" y="50024"/>
                  <a:pt x="360" y="49664"/>
                  <a:pt x="360" y="49306"/>
                </a:cubicBezTo>
                <a:cubicBezTo>
                  <a:pt x="720" y="48229"/>
                  <a:pt x="6479" y="30283"/>
                  <a:pt x="20156" y="30283"/>
                </a:cubicBezTo>
                <a:lnTo>
                  <a:pt x="20156" y="24541"/>
                </a:lnTo>
                <a:cubicBezTo>
                  <a:pt x="20156" y="18798"/>
                  <a:pt x="23036" y="13414"/>
                  <a:pt x="27715" y="9825"/>
                </a:cubicBezTo>
                <a:cubicBezTo>
                  <a:pt x="32394" y="6236"/>
                  <a:pt x="38873" y="5159"/>
                  <a:pt x="44632" y="6595"/>
                </a:cubicBezTo>
                <a:cubicBezTo>
                  <a:pt x="45351" y="5518"/>
                  <a:pt x="46431" y="4441"/>
                  <a:pt x="47511" y="3724"/>
                </a:cubicBezTo>
                <a:cubicBezTo>
                  <a:pt x="52190" y="134"/>
                  <a:pt x="58669" y="-942"/>
                  <a:pt x="64428" y="852"/>
                </a:cubicBez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defTabSz="914217"/>
            <a:endParaRPr lang="en-US" dirty="0">
              <a:solidFill>
                <a:srgbClr val="747993"/>
              </a:solidFill>
              <a:latin typeface="Arial" panose="020B0604020202020204" pitchFamily="34" charset="0"/>
              <a:ea typeface="Verdana" panose="020B060403050404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0E649493-83F2-224E-8E29-E0E85C93B1FC}"/>
              </a:ext>
            </a:extLst>
          </p:cNvPr>
          <p:cNvSpPr txBox="1"/>
          <p:nvPr/>
        </p:nvSpPr>
        <p:spPr>
          <a:xfrm>
            <a:off x="6627744" y="5705707"/>
            <a:ext cx="5375952" cy="832279"/>
          </a:xfrm>
          <a:prstGeom prst="rect">
            <a:avLst/>
          </a:prstGeom>
          <a:noFill/>
        </p:spPr>
        <p:txBody>
          <a:bodyPr wrap="square" rtlCol="0">
            <a:spAutoFit/>
          </a:bodyPr>
          <a:lstStyle/>
          <a:p>
            <a:pPr algn="r" defTabSz="914217">
              <a:lnSpc>
                <a:spcPct val="120000"/>
              </a:lnSpc>
            </a:pPr>
            <a:r>
              <a:rPr lang="lv-LV" sz="2100" spc="-10" dirty="0">
                <a:solidFill>
                  <a:schemeClr val="accent4">
                    <a:lumMod val="50000"/>
                  </a:schemeClr>
                </a:solidFill>
                <a:latin typeface="Arial" panose="020B0604020202020204" pitchFamily="34" charset="0"/>
                <a:ea typeface="Verdana" panose="020B0604030504040204" pitchFamily="34" charset="0"/>
                <a:cs typeface="Arial" panose="020B0604020202020204" pitchFamily="34" charset="0"/>
              </a:rPr>
              <a:t>Veidojiet aplikācijas navigāciju ērtu un viegli saprotamu ar loģisku informācijas secību</a:t>
            </a:r>
            <a:endParaRPr lang="en-US" sz="2100" spc="-10" dirty="0">
              <a:solidFill>
                <a:schemeClr val="accent4">
                  <a:lumMod val="50000"/>
                </a:schemeClr>
              </a:solidFill>
              <a:latin typeface="Arial" panose="020B0604020202020204" pitchFamily="34" charset="0"/>
              <a:ea typeface="Verdana" panose="020B060403050404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CC48DB6A-2F5A-0F4A-A2D1-9577F54D8989}"/>
              </a:ext>
            </a:extLst>
          </p:cNvPr>
          <p:cNvSpPr txBox="1"/>
          <p:nvPr/>
        </p:nvSpPr>
        <p:spPr>
          <a:xfrm>
            <a:off x="8760647" y="5311872"/>
            <a:ext cx="3226031" cy="353943"/>
          </a:xfrm>
          <a:prstGeom prst="rect">
            <a:avLst/>
          </a:prstGeom>
          <a:noFill/>
        </p:spPr>
        <p:txBody>
          <a:bodyPr wrap="square" rtlCol="0" anchor="b">
            <a:spAutoFit/>
          </a:bodyPr>
          <a:lstStyle/>
          <a:p>
            <a:pPr algn="r" defTabSz="914217"/>
            <a:r>
              <a:rPr lang="lv-LV" sz="1700" b="1" spc="-15" dirty="0">
                <a:solidFill>
                  <a:srgbClr val="111340"/>
                </a:solidFill>
                <a:latin typeface="Arial" panose="020B0604020202020204" pitchFamily="34" charset="0"/>
                <a:ea typeface="Verdana" panose="020B0604030504040204" pitchFamily="34" charset="0"/>
                <a:cs typeface="Arial" panose="020B0604020202020204" pitchFamily="34" charset="0"/>
              </a:rPr>
              <a:t>APLIKĀCIJAS NAVIGĀCIJA</a:t>
            </a:r>
            <a:endParaRPr lang="en-US" sz="1700" b="1" spc="-15" dirty="0">
              <a:solidFill>
                <a:srgbClr val="111340"/>
              </a:solidFill>
              <a:latin typeface="Arial" panose="020B0604020202020204" pitchFamily="34" charset="0"/>
              <a:ea typeface="Verdana" panose="020B060403050404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88B81DFA-D753-6C45-9B92-CED2E1BBB6B1}"/>
              </a:ext>
            </a:extLst>
          </p:cNvPr>
          <p:cNvSpPr txBox="1"/>
          <p:nvPr/>
        </p:nvSpPr>
        <p:spPr>
          <a:xfrm>
            <a:off x="8386620" y="2557564"/>
            <a:ext cx="3628604" cy="1607876"/>
          </a:xfrm>
          <a:prstGeom prst="rect">
            <a:avLst/>
          </a:prstGeom>
          <a:noFill/>
        </p:spPr>
        <p:txBody>
          <a:bodyPr wrap="square" rtlCol="0">
            <a:spAutoFit/>
          </a:bodyPr>
          <a:lstStyle/>
          <a:p>
            <a:pPr algn="r" defTabSz="914217">
              <a:lnSpc>
                <a:spcPct val="120000"/>
              </a:lnSpc>
            </a:pPr>
            <a:r>
              <a:rPr lang="lv-LV" sz="2100" spc="-10" dirty="0">
                <a:solidFill>
                  <a:schemeClr val="accent4">
                    <a:lumMod val="50000"/>
                  </a:schemeClr>
                </a:solidFill>
                <a:latin typeface="Arial" panose="020B0604020202020204" pitchFamily="34" charset="0"/>
                <a:ea typeface="Verdana" panose="020B0604030504040204" pitchFamily="34" charset="0"/>
                <a:cs typeface="Arial" panose="020B0604020202020204" pitchFamily="34" charset="0"/>
              </a:rPr>
              <a:t>Veidojiet informācijas ievadīšanu ērtu, ar automātiskās aizpildīšanas funkciju </a:t>
            </a:r>
            <a:endParaRPr lang="en-US" sz="2100" spc="-10" dirty="0">
              <a:solidFill>
                <a:schemeClr val="accent4">
                  <a:lumMod val="50000"/>
                </a:schemeClr>
              </a:solidFill>
              <a:latin typeface="Arial" panose="020B0604020202020204" pitchFamily="34" charset="0"/>
              <a:ea typeface="Verdana" panose="020B0604030504040204" pitchFamily="34" charset="0"/>
              <a:cs typeface="Arial" panose="020B0604020202020204" pitchFamily="34" charset="0"/>
            </a:endParaRPr>
          </a:p>
        </p:txBody>
      </p:sp>
      <p:sp>
        <p:nvSpPr>
          <p:cNvPr id="10" name="TextBox 9">
            <a:extLst>
              <a:ext uri="{FF2B5EF4-FFF2-40B4-BE49-F238E27FC236}">
                <a16:creationId xmlns:a16="http://schemas.microsoft.com/office/drawing/2014/main" id="{7C4C1096-6A55-D54B-B994-EE08A917AC8B}"/>
              </a:ext>
            </a:extLst>
          </p:cNvPr>
          <p:cNvSpPr txBox="1"/>
          <p:nvPr/>
        </p:nvSpPr>
        <p:spPr>
          <a:xfrm>
            <a:off x="8796712" y="2127952"/>
            <a:ext cx="3189967" cy="353943"/>
          </a:xfrm>
          <a:prstGeom prst="rect">
            <a:avLst/>
          </a:prstGeom>
          <a:noFill/>
        </p:spPr>
        <p:txBody>
          <a:bodyPr wrap="square" rtlCol="0" anchor="b">
            <a:spAutoFit/>
          </a:bodyPr>
          <a:lstStyle/>
          <a:p>
            <a:pPr algn="r" defTabSz="914217"/>
            <a:r>
              <a:rPr lang="lv-LV" sz="1700" b="1" spc="-15" dirty="0">
                <a:solidFill>
                  <a:srgbClr val="111340"/>
                </a:solidFill>
                <a:latin typeface="Arial" panose="020B0604020202020204" pitchFamily="34" charset="0"/>
                <a:ea typeface="Verdana" panose="020B0604030504040204" pitchFamily="34" charset="0"/>
                <a:cs typeface="Arial" panose="020B0604020202020204" pitchFamily="34" charset="0"/>
              </a:rPr>
              <a:t>INFORMĀCIJAS IEVADĪŠANA</a:t>
            </a:r>
            <a:endParaRPr lang="en-US" sz="1700" b="1" spc="-15" dirty="0">
              <a:solidFill>
                <a:srgbClr val="111340"/>
              </a:solidFill>
              <a:latin typeface="Arial" panose="020B0604020202020204" pitchFamily="34" charset="0"/>
              <a:ea typeface="Verdana" panose="020B0604030504040204" pitchFamily="34" charset="0"/>
              <a:cs typeface="Arial" panose="020B0604020202020204" pitchFamily="34" charset="0"/>
            </a:endParaRPr>
          </a:p>
        </p:txBody>
      </p:sp>
      <p:sp>
        <p:nvSpPr>
          <p:cNvPr id="9" name="TextBox 8">
            <a:extLst>
              <a:ext uri="{FF2B5EF4-FFF2-40B4-BE49-F238E27FC236}">
                <a16:creationId xmlns:a16="http://schemas.microsoft.com/office/drawing/2014/main" id="{FCC54E01-A2D7-AA4E-95BE-A05EBF2F8681}"/>
              </a:ext>
            </a:extLst>
          </p:cNvPr>
          <p:cNvSpPr txBox="1"/>
          <p:nvPr/>
        </p:nvSpPr>
        <p:spPr>
          <a:xfrm>
            <a:off x="46809" y="5525146"/>
            <a:ext cx="6286208" cy="1220078"/>
          </a:xfrm>
          <a:prstGeom prst="rect">
            <a:avLst/>
          </a:prstGeom>
          <a:noFill/>
        </p:spPr>
        <p:txBody>
          <a:bodyPr wrap="square" rtlCol="0">
            <a:spAutoFit/>
          </a:bodyPr>
          <a:lstStyle/>
          <a:p>
            <a:pPr defTabSz="914217">
              <a:lnSpc>
                <a:spcPct val="120000"/>
              </a:lnSpc>
            </a:pPr>
            <a:r>
              <a:rPr lang="lv-LV" sz="2100" spc="-10" dirty="0">
                <a:solidFill>
                  <a:schemeClr val="accent4">
                    <a:lumMod val="50000"/>
                  </a:schemeClr>
                </a:solidFill>
                <a:latin typeface="Arial" panose="020B0604020202020204" pitchFamily="34" charset="0"/>
                <a:ea typeface="Verdana" panose="020B0604030504040204" pitchFamily="34" charset="0"/>
                <a:cs typeface="Arial" panose="020B0604020202020204" pitchFamily="34" charset="0"/>
              </a:rPr>
              <a:t>Veidojiet ar pietiekošu krāsu kontrastu cilvēkiem ar redzes traucējumiem, un ikvienam cilvēkam, piemēram, spilgtas saules gadījumā</a:t>
            </a:r>
            <a:endParaRPr lang="en-US" sz="2100" spc="-10" dirty="0">
              <a:solidFill>
                <a:schemeClr val="accent4">
                  <a:lumMod val="50000"/>
                </a:schemeClr>
              </a:solidFill>
              <a:latin typeface="Arial" panose="020B0604020202020204" pitchFamily="34" charset="0"/>
              <a:ea typeface="Verdana" panose="020B0604030504040204" pitchFamily="34" charset="0"/>
              <a:cs typeface="Arial" panose="020B0604020202020204" pitchFamily="34" charset="0"/>
            </a:endParaRPr>
          </a:p>
        </p:txBody>
      </p:sp>
      <p:sp>
        <p:nvSpPr>
          <p:cNvPr id="8" name="TextBox 7">
            <a:extLst>
              <a:ext uri="{FF2B5EF4-FFF2-40B4-BE49-F238E27FC236}">
                <a16:creationId xmlns:a16="http://schemas.microsoft.com/office/drawing/2014/main" id="{65F9ABDC-7FBA-6346-B609-F48BF20DAE55}"/>
              </a:ext>
            </a:extLst>
          </p:cNvPr>
          <p:cNvSpPr txBox="1"/>
          <p:nvPr/>
        </p:nvSpPr>
        <p:spPr>
          <a:xfrm>
            <a:off x="284521" y="5171203"/>
            <a:ext cx="2265961" cy="353943"/>
          </a:xfrm>
          <a:prstGeom prst="rect">
            <a:avLst/>
          </a:prstGeom>
          <a:noFill/>
        </p:spPr>
        <p:txBody>
          <a:bodyPr wrap="square" rtlCol="0" anchor="b">
            <a:spAutoFit/>
          </a:bodyPr>
          <a:lstStyle/>
          <a:p>
            <a:pPr algn="ctr" defTabSz="914217"/>
            <a:r>
              <a:rPr lang="lv-LV" sz="1700" b="1" spc="-15" dirty="0">
                <a:solidFill>
                  <a:srgbClr val="111340"/>
                </a:solidFill>
                <a:latin typeface="Arial" panose="020B0604020202020204" pitchFamily="34" charset="0"/>
                <a:ea typeface="Verdana" panose="020B0604030504040204" pitchFamily="34" charset="0"/>
                <a:cs typeface="Arial" panose="020B0604020202020204" pitchFamily="34" charset="0"/>
              </a:rPr>
              <a:t>KRĀSU KONTRASTI</a:t>
            </a:r>
            <a:endParaRPr lang="en-US" sz="1700" b="1" spc="-15" dirty="0">
              <a:solidFill>
                <a:srgbClr val="111340"/>
              </a:solidFill>
              <a:latin typeface="Arial" panose="020B0604020202020204" pitchFamily="34" charset="0"/>
              <a:ea typeface="Verdana" panose="020B0604030504040204" pitchFamily="34" charset="0"/>
              <a:cs typeface="Arial" panose="020B0604020202020204" pitchFamily="34" charset="0"/>
            </a:endParaRPr>
          </a:p>
        </p:txBody>
      </p:sp>
      <p:sp>
        <p:nvSpPr>
          <p:cNvPr id="7" name="TextBox 6">
            <a:extLst>
              <a:ext uri="{FF2B5EF4-FFF2-40B4-BE49-F238E27FC236}">
                <a16:creationId xmlns:a16="http://schemas.microsoft.com/office/drawing/2014/main" id="{E13F4DC9-5EDD-8946-BCCC-1DAA002E7E1D}"/>
              </a:ext>
            </a:extLst>
          </p:cNvPr>
          <p:cNvSpPr txBox="1"/>
          <p:nvPr/>
        </p:nvSpPr>
        <p:spPr>
          <a:xfrm>
            <a:off x="204487" y="2532171"/>
            <a:ext cx="3067254" cy="1220078"/>
          </a:xfrm>
          <a:prstGeom prst="rect">
            <a:avLst/>
          </a:prstGeom>
          <a:noFill/>
        </p:spPr>
        <p:txBody>
          <a:bodyPr wrap="square" rtlCol="0">
            <a:spAutoFit/>
          </a:bodyPr>
          <a:lstStyle/>
          <a:p>
            <a:pPr defTabSz="914217">
              <a:lnSpc>
                <a:spcPct val="120000"/>
              </a:lnSpc>
            </a:pPr>
            <a:r>
              <a:rPr lang="lv-LV" sz="2100" spc="-10" dirty="0">
                <a:solidFill>
                  <a:schemeClr val="accent4">
                    <a:lumMod val="50000"/>
                  </a:schemeClr>
                </a:solidFill>
                <a:latin typeface="Arial" panose="020B0604020202020204" pitchFamily="34" charset="0"/>
                <a:ea typeface="Verdana" panose="020B0604030504040204" pitchFamily="34" charset="0"/>
                <a:cs typeface="Arial" panose="020B0604020202020204" pitchFamily="34" charset="0"/>
              </a:rPr>
              <a:t>Veidojot aplikāciju, tai jābūt ērtai lietošanā uz visa izmēra ekrāniem</a:t>
            </a:r>
            <a:endParaRPr lang="en-US" sz="2100" spc="-10" dirty="0">
              <a:solidFill>
                <a:schemeClr val="accent4">
                  <a:lumMod val="50000"/>
                </a:schemeClr>
              </a:solidFill>
              <a:latin typeface="Arial" panose="020B0604020202020204" pitchFamily="34" charset="0"/>
              <a:ea typeface="Verdana" panose="020B0604030504040204" pitchFamily="34" charset="0"/>
              <a:cs typeface="Arial" panose="020B0604020202020204" pitchFamily="34" charset="0"/>
            </a:endParaRPr>
          </a:p>
        </p:txBody>
      </p:sp>
      <p:sp>
        <p:nvSpPr>
          <p:cNvPr id="6" name="TextBox 5">
            <a:extLst>
              <a:ext uri="{FF2B5EF4-FFF2-40B4-BE49-F238E27FC236}">
                <a16:creationId xmlns:a16="http://schemas.microsoft.com/office/drawing/2014/main" id="{251B0475-A6CA-6C4E-8FE8-41FA7449D6AB}"/>
              </a:ext>
            </a:extLst>
          </p:cNvPr>
          <p:cNvSpPr txBox="1"/>
          <p:nvPr/>
        </p:nvSpPr>
        <p:spPr>
          <a:xfrm>
            <a:off x="241680" y="2172759"/>
            <a:ext cx="2265961" cy="353943"/>
          </a:xfrm>
          <a:prstGeom prst="rect">
            <a:avLst/>
          </a:prstGeom>
          <a:noFill/>
        </p:spPr>
        <p:txBody>
          <a:bodyPr wrap="square" rtlCol="0" anchor="b">
            <a:spAutoFit/>
          </a:bodyPr>
          <a:lstStyle/>
          <a:p>
            <a:pPr algn="ctr" defTabSz="914217"/>
            <a:r>
              <a:rPr lang="lv-LV" sz="1700" b="1" spc="-15" dirty="0">
                <a:solidFill>
                  <a:srgbClr val="111340"/>
                </a:solidFill>
                <a:latin typeface="Arial" panose="020B0604020202020204" pitchFamily="34" charset="0"/>
                <a:ea typeface="Verdana" panose="020B0604030504040204" pitchFamily="34" charset="0"/>
                <a:cs typeface="Arial" panose="020B0604020202020204" pitchFamily="34" charset="0"/>
              </a:rPr>
              <a:t>EKRĀNA LIELUMS</a:t>
            </a:r>
            <a:endParaRPr lang="en-US" sz="1700" b="1" spc="-15" dirty="0">
              <a:solidFill>
                <a:srgbClr val="111340"/>
              </a:solidFill>
              <a:latin typeface="Arial" panose="020B0604020202020204" pitchFamily="34" charset="0"/>
              <a:ea typeface="Verdana" panose="020B0604030504040204" pitchFamily="34" charset="0"/>
              <a:cs typeface="Arial" panose="020B0604020202020204" pitchFamily="34" charset="0"/>
            </a:endParaRPr>
          </a:p>
        </p:txBody>
      </p:sp>
      <p:sp>
        <p:nvSpPr>
          <p:cNvPr id="2" name="Virsraksts 1">
            <a:extLst>
              <a:ext uri="{FF2B5EF4-FFF2-40B4-BE49-F238E27FC236}">
                <a16:creationId xmlns:a16="http://schemas.microsoft.com/office/drawing/2014/main" id="{44D537EC-D5D6-4C6F-A2B7-FEE0660EC272}"/>
              </a:ext>
            </a:extLst>
          </p:cNvPr>
          <p:cNvSpPr>
            <a:spLocks noGrp="1"/>
          </p:cNvSpPr>
          <p:nvPr>
            <p:ph type="title" idx="4294967295"/>
          </p:nvPr>
        </p:nvSpPr>
        <p:spPr>
          <a:xfrm>
            <a:off x="838200" y="119467"/>
            <a:ext cx="10515600" cy="1124186"/>
          </a:xfrm>
        </p:spPr>
        <p:txBody>
          <a:bodyPr>
            <a:normAutofit/>
          </a:bodyPr>
          <a:lstStyle/>
          <a:p>
            <a:r>
              <a:rPr lang="lv-LV" dirty="0">
                <a:solidFill>
                  <a:srgbClr val="002060"/>
                </a:solidFill>
                <a:latin typeface="Arial" panose="020B0604020202020204" pitchFamily="34" charset="0"/>
                <a:ea typeface="Verdana" panose="020B0604030504040204" pitchFamily="34" charset="0"/>
                <a:cs typeface="Arial" panose="020B0604020202020204" pitchFamily="34" charset="0"/>
              </a:rPr>
              <a:t>MOBILO APLIKĀCIJU PIEKĻŪSTAMĪBA</a:t>
            </a:r>
            <a:endParaRPr lang="lv-LV"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59701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69000">
              <a:srgbClr val="FFFFFF"/>
            </a:gs>
            <a:gs pos="83000">
              <a:srgbClr val="CDD6FC"/>
            </a:gs>
          </a:gsLst>
          <a:path path="circle">
            <a:fillToRect l="50000" t="50000" r="50000" b="50000"/>
          </a:path>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455C0583-2206-D846-8C8A-E545644B154C}"/>
              </a:ext>
              <a:ext uri="{C183D7F6-B498-43B3-948B-1728B52AA6E4}">
                <adec:decorative xmlns:adec="http://schemas.microsoft.com/office/drawing/2017/decorative" val="1"/>
              </a:ext>
            </a:extLst>
          </p:cNvPr>
          <p:cNvGrpSpPr/>
          <p:nvPr/>
        </p:nvGrpSpPr>
        <p:grpSpPr>
          <a:xfrm>
            <a:off x="6468229" y="1937513"/>
            <a:ext cx="5423471" cy="3950869"/>
            <a:chOff x="11195686" y="4062043"/>
            <a:chExt cx="11677112" cy="8126262"/>
          </a:xfrm>
        </p:grpSpPr>
        <p:sp>
          <p:nvSpPr>
            <p:cNvPr id="10" name="Freeform 9">
              <a:extLst>
                <a:ext uri="{FF2B5EF4-FFF2-40B4-BE49-F238E27FC236}">
                  <a16:creationId xmlns:a16="http://schemas.microsoft.com/office/drawing/2014/main" id="{B58D1369-4297-EF45-9FB6-C24766D32F8A}"/>
                </a:ext>
              </a:extLst>
            </p:cNvPr>
            <p:cNvSpPr>
              <a:spLocks noChangeArrowheads="1"/>
            </p:cNvSpPr>
            <p:nvPr/>
          </p:nvSpPr>
          <p:spPr bwMode="auto">
            <a:xfrm>
              <a:off x="11195686" y="4690578"/>
              <a:ext cx="11373051" cy="7497727"/>
            </a:xfrm>
            <a:custGeom>
              <a:avLst/>
              <a:gdLst>
                <a:gd name="connsiteX0" fmla="*/ 9348672 w 11373051"/>
                <a:gd name="connsiteY0" fmla="*/ 599 h 7497727"/>
                <a:gd name="connsiteX1" fmla="*/ 10984134 w 11373051"/>
                <a:gd name="connsiteY1" fmla="*/ 1967998 h 7497727"/>
                <a:gd name="connsiteX2" fmla="*/ 10525664 w 11373051"/>
                <a:gd name="connsiteY2" fmla="*/ 4935505 h 7497727"/>
                <a:gd name="connsiteX3" fmla="*/ 10026080 w 11373051"/>
                <a:gd name="connsiteY3" fmla="*/ 7305026 h 7497727"/>
                <a:gd name="connsiteX4" fmla="*/ 4898181 w 11373051"/>
                <a:gd name="connsiteY4" fmla="*/ 6695828 h 7497727"/>
                <a:gd name="connsiteX5" fmla="*/ 1036061 w 11373051"/>
                <a:gd name="connsiteY5" fmla="*/ 7400954 h 7497727"/>
                <a:gd name="connsiteX6" fmla="*/ 551427 w 11373051"/>
                <a:gd name="connsiteY6" fmla="*/ 4624054 h 7497727"/>
                <a:gd name="connsiteX7" fmla="*/ 678503 w 11373051"/>
                <a:gd name="connsiteY7" fmla="*/ 1144520 h 7497727"/>
                <a:gd name="connsiteX8" fmla="*/ 3312220 w 11373051"/>
                <a:gd name="connsiteY8" fmla="*/ 1008728 h 7497727"/>
                <a:gd name="connsiteX9" fmla="*/ 5990786 w 11373051"/>
                <a:gd name="connsiteY9" fmla="*/ 445624 h 7497727"/>
                <a:gd name="connsiteX10" fmla="*/ 8082562 w 11373051"/>
                <a:gd name="connsiteY10" fmla="*/ 491719 h 7497727"/>
                <a:gd name="connsiteX11" fmla="*/ 9348672 w 11373051"/>
                <a:gd name="connsiteY11" fmla="*/ 599 h 7497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373051" h="7497727">
                  <a:moveTo>
                    <a:pt x="9348672" y="599"/>
                  </a:moveTo>
                  <a:cubicBezTo>
                    <a:pt x="10290122" y="-30351"/>
                    <a:pt x="10402014" y="1145767"/>
                    <a:pt x="10984134" y="1967998"/>
                  </a:cubicBezTo>
                  <a:cubicBezTo>
                    <a:pt x="12142770" y="3604986"/>
                    <a:pt x="10323838" y="4130715"/>
                    <a:pt x="10525664" y="4935505"/>
                  </a:cubicBezTo>
                  <a:cubicBezTo>
                    <a:pt x="10802242" y="6039288"/>
                    <a:pt x="11305562" y="6846570"/>
                    <a:pt x="10026080" y="7305026"/>
                  </a:cubicBezTo>
                  <a:cubicBezTo>
                    <a:pt x="8745350" y="7763483"/>
                    <a:pt x="6335886" y="6695828"/>
                    <a:pt x="4898181" y="6695828"/>
                  </a:cubicBezTo>
                  <a:cubicBezTo>
                    <a:pt x="3461722" y="6695828"/>
                    <a:pt x="2417703" y="7829510"/>
                    <a:pt x="1036061" y="7400954"/>
                  </a:cubicBezTo>
                  <a:cubicBezTo>
                    <a:pt x="-907458" y="6796738"/>
                    <a:pt x="462972" y="4876952"/>
                    <a:pt x="551427" y="4624054"/>
                  </a:cubicBezTo>
                  <a:cubicBezTo>
                    <a:pt x="774433" y="3982464"/>
                    <a:pt x="-227226" y="2062679"/>
                    <a:pt x="678503" y="1144520"/>
                  </a:cubicBezTo>
                  <a:cubicBezTo>
                    <a:pt x="1336309" y="479261"/>
                    <a:pt x="2704248" y="1001253"/>
                    <a:pt x="3312220" y="1008728"/>
                  </a:cubicBezTo>
                  <a:cubicBezTo>
                    <a:pt x="3920192" y="1017448"/>
                    <a:pt x="4749926" y="-102530"/>
                    <a:pt x="5990786" y="445624"/>
                  </a:cubicBezTo>
                  <a:cubicBezTo>
                    <a:pt x="6950088" y="869198"/>
                    <a:pt x="7657728" y="753338"/>
                    <a:pt x="8082562" y="491719"/>
                  </a:cubicBezTo>
                  <a:cubicBezTo>
                    <a:pt x="8628864" y="155351"/>
                    <a:pt x="9034854" y="10916"/>
                    <a:pt x="9348672" y="599"/>
                  </a:cubicBezTo>
                  <a:close/>
                </a:path>
              </a:pathLst>
            </a:custGeom>
            <a:gradFill>
              <a:gsLst>
                <a:gs pos="40000">
                  <a:srgbClr val="D8E0CF"/>
                </a:gs>
                <a:gs pos="1000">
                  <a:srgbClr val="B3CBEA"/>
                </a:gs>
                <a:gs pos="99000">
                  <a:srgbClr val="FCF4B3"/>
                </a:gs>
              </a:gsLst>
              <a:lin ang="16200000" scaled="0"/>
            </a:gradFill>
            <a:ln>
              <a:noFill/>
            </a:ln>
            <a:effectLst/>
          </p:spPr>
          <p:txBody>
            <a:bodyPr wrap="square" anchor="ctr">
              <a:noAutofit/>
            </a:bodyPr>
            <a:lstStyle/>
            <a:p>
              <a:pPr defTabSz="914217"/>
              <a:endParaRPr lang="en-US" dirty="0">
                <a:solidFill>
                  <a:srgbClr val="747993"/>
                </a:solidFill>
                <a:latin typeface="Arial" panose="020B0604020202020204" pitchFamily="34" charset="0"/>
                <a:ea typeface="Verdana" panose="020B0604030504040204" pitchFamily="34" charset="0"/>
                <a:cs typeface="Arial" panose="020B0604020202020204" pitchFamily="34" charset="0"/>
              </a:endParaRPr>
            </a:p>
          </p:txBody>
        </p:sp>
        <p:sp>
          <p:nvSpPr>
            <p:cNvPr id="11" name="Freeform 66">
              <a:extLst>
                <a:ext uri="{FF2B5EF4-FFF2-40B4-BE49-F238E27FC236}">
                  <a16:creationId xmlns:a16="http://schemas.microsoft.com/office/drawing/2014/main" id="{6F391DB7-A39C-2B45-826E-B588E6B5B3EC}"/>
                </a:ext>
              </a:extLst>
            </p:cNvPr>
            <p:cNvSpPr>
              <a:spLocks noChangeArrowheads="1"/>
            </p:cNvSpPr>
            <p:nvPr/>
          </p:nvSpPr>
          <p:spPr bwMode="auto">
            <a:xfrm>
              <a:off x="12496433" y="6099961"/>
              <a:ext cx="8470275" cy="994244"/>
            </a:xfrm>
            <a:custGeom>
              <a:avLst/>
              <a:gdLst>
                <a:gd name="T0" fmla="*/ 6716 w 6799"/>
                <a:gd name="T1" fmla="*/ 798 h 799"/>
                <a:gd name="T2" fmla="*/ 82 w 6799"/>
                <a:gd name="T3" fmla="*/ 798 h 799"/>
                <a:gd name="T4" fmla="*/ 82 w 6799"/>
                <a:gd name="T5" fmla="*/ 798 h 799"/>
                <a:gd name="T6" fmla="*/ 0 w 6799"/>
                <a:gd name="T7" fmla="*/ 717 h 799"/>
                <a:gd name="T8" fmla="*/ 0 w 6799"/>
                <a:gd name="T9" fmla="*/ 81 h 799"/>
                <a:gd name="T10" fmla="*/ 0 w 6799"/>
                <a:gd name="T11" fmla="*/ 81 h 799"/>
                <a:gd name="T12" fmla="*/ 82 w 6799"/>
                <a:gd name="T13" fmla="*/ 0 h 799"/>
                <a:gd name="T14" fmla="*/ 6716 w 6799"/>
                <a:gd name="T15" fmla="*/ 0 h 799"/>
                <a:gd name="T16" fmla="*/ 6716 w 6799"/>
                <a:gd name="T17" fmla="*/ 0 h 799"/>
                <a:gd name="T18" fmla="*/ 6798 w 6799"/>
                <a:gd name="T19" fmla="*/ 81 h 799"/>
                <a:gd name="T20" fmla="*/ 6798 w 6799"/>
                <a:gd name="T21" fmla="*/ 717 h 799"/>
                <a:gd name="T22" fmla="*/ 6798 w 6799"/>
                <a:gd name="T23" fmla="*/ 717 h 799"/>
                <a:gd name="T24" fmla="*/ 6716 w 6799"/>
                <a:gd name="T25" fmla="*/ 798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99" h="799">
                  <a:moveTo>
                    <a:pt x="6716" y="798"/>
                  </a:moveTo>
                  <a:lnTo>
                    <a:pt x="82" y="798"/>
                  </a:lnTo>
                  <a:lnTo>
                    <a:pt x="82" y="798"/>
                  </a:lnTo>
                  <a:cubicBezTo>
                    <a:pt x="37" y="798"/>
                    <a:pt x="0" y="762"/>
                    <a:pt x="0" y="717"/>
                  </a:cubicBezTo>
                  <a:lnTo>
                    <a:pt x="0" y="81"/>
                  </a:lnTo>
                  <a:lnTo>
                    <a:pt x="0" y="81"/>
                  </a:lnTo>
                  <a:cubicBezTo>
                    <a:pt x="0" y="36"/>
                    <a:pt x="37" y="0"/>
                    <a:pt x="82" y="0"/>
                  </a:cubicBezTo>
                  <a:lnTo>
                    <a:pt x="6716" y="0"/>
                  </a:lnTo>
                  <a:lnTo>
                    <a:pt x="6716" y="0"/>
                  </a:lnTo>
                  <a:cubicBezTo>
                    <a:pt x="6761" y="0"/>
                    <a:pt x="6798" y="36"/>
                    <a:pt x="6798" y="81"/>
                  </a:cubicBezTo>
                  <a:lnTo>
                    <a:pt x="6798" y="717"/>
                  </a:lnTo>
                  <a:lnTo>
                    <a:pt x="6798" y="717"/>
                  </a:lnTo>
                  <a:cubicBezTo>
                    <a:pt x="6798" y="762"/>
                    <a:pt x="6761" y="798"/>
                    <a:pt x="6716" y="798"/>
                  </a:cubicBezTo>
                </a:path>
              </a:pathLst>
            </a:custGeom>
            <a:solidFill>
              <a:srgbClr val="F2F2F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dirty="0">
                <a:solidFill>
                  <a:srgbClr val="747993"/>
                </a:solidFill>
                <a:latin typeface="Arial" panose="020B0604020202020204" pitchFamily="34" charset="0"/>
                <a:ea typeface="Verdana" panose="020B0604030504040204" pitchFamily="34" charset="0"/>
                <a:cs typeface="Arial" panose="020B0604020202020204" pitchFamily="34" charset="0"/>
              </a:endParaRPr>
            </a:p>
          </p:txBody>
        </p:sp>
        <p:sp>
          <p:nvSpPr>
            <p:cNvPr id="12" name="Freeform 67">
              <a:extLst>
                <a:ext uri="{FF2B5EF4-FFF2-40B4-BE49-F238E27FC236}">
                  <a16:creationId xmlns:a16="http://schemas.microsoft.com/office/drawing/2014/main" id="{72BB144B-F06F-984D-ACAB-B8E9CE199849}"/>
                </a:ext>
              </a:extLst>
            </p:cNvPr>
            <p:cNvSpPr>
              <a:spLocks noChangeArrowheads="1"/>
            </p:cNvSpPr>
            <p:nvPr/>
          </p:nvSpPr>
          <p:spPr bwMode="auto">
            <a:xfrm>
              <a:off x="12496433" y="7242514"/>
              <a:ext cx="2735537" cy="3976965"/>
            </a:xfrm>
            <a:custGeom>
              <a:avLst/>
              <a:gdLst>
                <a:gd name="T0" fmla="*/ 2115 w 2197"/>
                <a:gd name="T1" fmla="*/ 0 h 3193"/>
                <a:gd name="T2" fmla="*/ 82 w 2197"/>
                <a:gd name="T3" fmla="*/ 0 h 3193"/>
                <a:gd name="T4" fmla="*/ 82 w 2197"/>
                <a:gd name="T5" fmla="*/ 0 h 3193"/>
                <a:gd name="T6" fmla="*/ 0 w 2197"/>
                <a:gd name="T7" fmla="*/ 82 h 3193"/>
                <a:gd name="T8" fmla="*/ 0 w 2197"/>
                <a:gd name="T9" fmla="*/ 3111 h 3193"/>
                <a:gd name="T10" fmla="*/ 0 w 2197"/>
                <a:gd name="T11" fmla="*/ 3111 h 3193"/>
                <a:gd name="T12" fmla="*/ 82 w 2197"/>
                <a:gd name="T13" fmla="*/ 3192 h 3193"/>
                <a:gd name="T14" fmla="*/ 2115 w 2197"/>
                <a:gd name="T15" fmla="*/ 3192 h 3193"/>
                <a:gd name="T16" fmla="*/ 2115 w 2197"/>
                <a:gd name="T17" fmla="*/ 3192 h 3193"/>
                <a:gd name="T18" fmla="*/ 2196 w 2197"/>
                <a:gd name="T19" fmla="*/ 3111 h 3193"/>
                <a:gd name="T20" fmla="*/ 2196 w 2197"/>
                <a:gd name="T21" fmla="*/ 82 h 3193"/>
                <a:gd name="T22" fmla="*/ 2196 w 2197"/>
                <a:gd name="T23" fmla="*/ 82 h 3193"/>
                <a:gd name="T24" fmla="*/ 2115 w 2197"/>
                <a:gd name="T25" fmla="*/ 0 h 3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97" h="3193">
                  <a:moveTo>
                    <a:pt x="2115" y="0"/>
                  </a:moveTo>
                  <a:lnTo>
                    <a:pt x="82" y="0"/>
                  </a:lnTo>
                  <a:lnTo>
                    <a:pt x="82" y="0"/>
                  </a:lnTo>
                  <a:cubicBezTo>
                    <a:pt x="37" y="0"/>
                    <a:pt x="0" y="37"/>
                    <a:pt x="0" y="82"/>
                  </a:cubicBezTo>
                  <a:lnTo>
                    <a:pt x="0" y="3111"/>
                  </a:lnTo>
                  <a:lnTo>
                    <a:pt x="0" y="3111"/>
                  </a:lnTo>
                  <a:cubicBezTo>
                    <a:pt x="0" y="3155"/>
                    <a:pt x="37" y="3192"/>
                    <a:pt x="82" y="3192"/>
                  </a:cubicBezTo>
                  <a:lnTo>
                    <a:pt x="2115" y="3192"/>
                  </a:lnTo>
                  <a:lnTo>
                    <a:pt x="2115" y="3192"/>
                  </a:lnTo>
                  <a:cubicBezTo>
                    <a:pt x="2159" y="3192"/>
                    <a:pt x="2196" y="3155"/>
                    <a:pt x="2196" y="3111"/>
                  </a:cubicBezTo>
                  <a:lnTo>
                    <a:pt x="2196" y="82"/>
                  </a:lnTo>
                  <a:lnTo>
                    <a:pt x="2196" y="82"/>
                  </a:lnTo>
                  <a:cubicBezTo>
                    <a:pt x="2196" y="37"/>
                    <a:pt x="2159" y="0"/>
                    <a:pt x="2115" y="0"/>
                  </a:cubicBezTo>
                </a:path>
              </a:pathLst>
            </a:custGeom>
            <a:solidFill>
              <a:srgbClr val="F2F2F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dirty="0">
                <a:solidFill>
                  <a:srgbClr val="747993"/>
                </a:solidFill>
                <a:latin typeface="Arial" panose="020B0604020202020204" pitchFamily="34" charset="0"/>
                <a:ea typeface="Verdana" panose="020B0604030504040204" pitchFamily="34" charset="0"/>
                <a:cs typeface="Arial" panose="020B0604020202020204" pitchFamily="34" charset="0"/>
              </a:endParaRPr>
            </a:p>
          </p:txBody>
        </p:sp>
        <p:sp>
          <p:nvSpPr>
            <p:cNvPr id="13" name="Freeform 68">
              <a:extLst>
                <a:ext uri="{FF2B5EF4-FFF2-40B4-BE49-F238E27FC236}">
                  <a16:creationId xmlns:a16="http://schemas.microsoft.com/office/drawing/2014/main" id="{EFEA6313-1205-F64C-BDF3-29A5EDAB8AC5}"/>
                </a:ext>
              </a:extLst>
            </p:cNvPr>
            <p:cNvSpPr>
              <a:spLocks noChangeArrowheads="1"/>
            </p:cNvSpPr>
            <p:nvPr/>
          </p:nvSpPr>
          <p:spPr bwMode="auto">
            <a:xfrm>
              <a:off x="15369298" y="7242514"/>
              <a:ext cx="5597411" cy="3976965"/>
            </a:xfrm>
            <a:custGeom>
              <a:avLst/>
              <a:gdLst>
                <a:gd name="T0" fmla="*/ 0 w 4495"/>
                <a:gd name="T1" fmla="*/ 82 h 3193"/>
                <a:gd name="T2" fmla="*/ 0 w 4495"/>
                <a:gd name="T3" fmla="*/ 3111 h 3193"/>
                <a:gd name="T4" fmla="*/ 0 w 4495"/>
                <a:gd name="T5" fmla="*/ 3111 h 3193"/>
                <a:gd name="T6" fmla="*/ 81 w 4495"/>
                <a:gd name="T7" fmla="*/ 3192 h 3193"/>
                <a:gd name="T8" fmla="*/ 4412 w 4495"/>
                <a:gd name="T9" fmla="*/ 3192 h 3193"/>
                <a:gd name="T10" fmla="*/ 4412 w 4495"/>
                <a:gd name="T11" fmla="*/ 3192 h 3193"/>
                <a:gd name="T12" fmla="*/ 4494 w 4495"/>
                <a:gd name="T13" fmla="*/ 3111 h 3193"/>
                <a:gd name="T14" fmla="*/ 4494 w 4495"/>
                <a:gd name="T15" fmla="*/ 82 h 3193"/>
                <a:gd name="T16" fmla="*/ 4494 w 4495"/>
                <a:gd name="T17" fmla="*/ 82 h 3193"/>
                <a:gd name="T18" fmla="*/ 4412 w 4495"/>
                <a:gd name="T19" fmla="*/ 0 h 3193"/>
                <a:gd name="T20" fmla="*/ 81 w 4495"/>
                <a:gd name="T21" fmla="*/ 0 h 3193"/>
                <a:gd name="T22" fmla="*/ 81 w 4495"/>
                <a:gd name="T23" fmla="*/ 0 h 3193"/>
                <a:gd name="T24" fmla="*/ 0 w 4495"/>
                <a:gd name="T25" fmla="*/ 82 h 3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95" h="3193">
                  <a:moveTo>
                    <a:pt x="0" y="82"/>
                  </a:moveTo>
                  <a:lnTo>
                    <a:pt x="0" y="3111"/>
                  </a:lnTo>
                  <a:lnTo>
                    <a:pt x="0" y="3111"/>
                  </a:lnTo>
                  <a:cubicBezTo>
                    <a:pt x="0" y="3155"/>
                    <a:pt x="36" y="3192"/>
                    <a:pt x="81" y="3192"/>
                  </a:cubicBezTo>
                  <a:lnTo>
                    <a:pt x="4412" y="3192"/>
                  </a:lnTo>
                  <a:lnTo>
                    <a:pt x="4412" y="3192"/>
                  </a:lnTo>
                  <a:cubicBezTo>
                    <a:pt x="4457" y="3192"/>
                    <a:pt x="4494" y="3155"/>
                    <a:pt x="4494" y="3111"/>
                  </a:cubicBezTo>
                  <a:lnTo>
                    <a:pt x="4494" y="82"/>
                  </a:lnTo>
                  <a:lnTo>
                    <a:pt x="4494" y="82"/>
                  </a:lnTo>
                  <a:cubicBezTo>
                    <a:pt x="4494" y="37"/>
                    <a:pt x="4457" y="0"/>
                    <a:pt x="4412" y="0"/>
                  </a:cubicBezTo>
                  <a:lnTo>
                    <a:pt x="81" y="0"/>
                  </a:lnTo>
                  <a:lnTo>
                    <a:pt x="81" y="0"/>
                  </a:lnTo>
                  <a:cubicBezTo>
                    <a:pt x="36" y="0"/>
                    <a:pt x="0" y="37"/>
                    <a:pt x="0" y="82"/>
                  </a:cubicBezTo>
                </a:path>
              </a:pathLst>
            </a:custGeom>
            <a:solidFill>
              <a:srgbClr val="F2F2F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dirty="0">
                <a:solidFill>
                  <a:srgbClr val="747993"/>
                </a:solidFill>
                <a:latin typeface="Arial" panose="020B0604020202020204" pitchFamily="34" charset="0"/>
                <a:ea typeface="Verdana" panose="020B0604030504040204" pitchFamily="34" charset="0"/>
                <a:cs typeface="Arial" panose="020B0604020202020204" pitchFamily="34" charset="0"/>
              </a:endParaRPr>
            </a:p>
          </p:txBody>
        </p:sp>
        <p:sp>
          <p:nvSpPr>
            <p:cNvPr id="14" name="Freeform 13">
              <a:extLst>
                <a:ext uri="{FF2B5EF4-FFF2-40B4-BE49-F238E27FC236}">
                  <a16:creationId xmlns:a16="http://schemas.microsoft.com/office/drawing/2014/main" id="{86410C8B-8509-6D49-ABA4-C4A9C2F72479}"/>
                </a:ext>
              </a:extLst>
            </p:cNvPr>
            <p:cNvSpPr>
              <a:spLocks noChangeArrowheads="1"/>
            </p:cNvSpPr>
            <p:nvPr/>
          </p:nvSpPr>
          <p:spPr bwMode="auto">
            <a:xfrm>
              <a:off x="12793057" y="7583084"/>
              <a:ext cx="2146537" cy="3041873"/>
            </a:xfrm>
            <a:custGeom>
              <a:avLst/>
              <a:gdLst>
                <a:gd name="connsiteX0" fmla="*/ 49881 w 2146537"/>
                <a:gd name="connsiteY0" fmla="*/ 2938780 h 3041873"/>
                <a:gd name="connsiteX1" fmla="*/ 1969065 w 2146537"/>
                <a:gd name="connsiteY1" fmla="*/ 2938780 h 3041873"/>
                <a:gd name="connsiteX2" fmla="*/ 2020193 w 2146537"/>
                <a:gd name="connsiteY2" fmla="*/ 2990963 h 3041873"/>
                <a:gd name="connsiteX3" fmla="*/ 1969065 w 2146537"/>
                <a:gd name="connsiteY3" fmla="*/ 3041873 h 3041873"/>
                <a:gd name="connsiteX4" fmla="*/ 49881 w 2146537"/>
                <a:gd name="connsiteY4" fmla="*/ 3041873 h 3041873"/>
                <a:gd name="connsiteX5" fmla="*/ 0 w 2146537"/>
                <a:gd name="connsiteY5" fmla="*/ 2990963 h 3041873"/>
                <a:gd name="connsiteX6" fmla="*/ 49881 w 2146537"/>
                <a:gd name="connsiteY6" fmla="*/ 2938780 h 3041873"/>
                <a:gd name="connsiteX7" fmla="*/ 49881 w 2146537"/>
                <a:gd name="connsiteY7" fmla="*/ 2680607 h 3041873"/>
                <a:gd name="connsiteX8" fmla="*/ 1969065 w 2146537"/>
                <a:gd name="connsiteY8" fmla="*/ 2680607 h 3041873"/>
                <a:gd name="connsiteX9" fmla="*/ 2020193 w 2146537"/>
                <a:gd name="connsiteY9" fmla="*/ 2732163 h 3041873"/>
                <a:gd name="connsiteX10" fmla="*/ 1969065 w 2146537"/>
                <a:gd name="connsiteY10" fmla="*/ 2783720 h 3041873"/>
                <a:gd name="connsiteX11" fmla="*/ 49881 w 2146537"/>
                <a:gd name="connsiteY11" fmla="*/ 2783720 h 3041873"/>
                <a:gd name="connsiteX12" fmla="*/ 0 w 2146537"/>
                <a:gd name="connsiteY12" fmla="*/ 2732163 h 3041873"/>
                <a:gd name="connsiteX13" fmla="*/ 49881 w 2146537"/>
                <a:gd name="connsiteY13" fmla="*/ 2680607 h 3041873"/>
                <a:gd name="connsiteX14" fmla="*/ 49881 w 2146537"/>
                <a:gd name="connsiteY14" fmla="*/ 2241164 h 3041873"/>
                <a:gd name="connsiteX15" fmla="*/ 1969065 w 2146537"/>
                <a:gd name="connsiteY15" fmla="*/ 2241164 h 3041873"/>
                <a:gd name="connsiteX16" fmla="*/ 2020193 w 2146537"/>
                <a:gd name="connsiteY16" fmla="*/ 2292720 h 3041873"/>
                <a:gd name="connsiteX17" fmla="*/ 1969065 w 2146537"/>
                <a:gd name="connsiteY17" fmla="*/ 2344277 h 3041873"/>
                <a:gd name="connsiteX18" fmla="*/ 49881 w 2146537"/>
                <a:gd name="connsiteY18" fmla="*/ 2344277 h 3041873"/>
                <a:gd name="connsiteX19" fmla="*/ 0 w 2146537"/>
                <a:gd name="connsiteY19" fmla="*/ 2292720 h 3041873"/>
                <a:gd name="connsiteX20" fmla="*/ 49881 w 2146537"/>
                <a:gd name="connsiteY20" fmla="*/ 2241164 h 3041873"/>
                <a:gd name="connsiteX21" fmla="*/ 49881 w 2146537"/>
                <a:gd name="connsiteY21" fmla="*/ 1982991 h 3041873"/>
                <a:gd name="connsiteX22" fmla="*/ 1969065 w 2146537"/>
                <a:gd name="connsiteY22" fmla="*/ 1982991 h 3041873"/>
                <a:gd name="connsiteX23" fmla="*/ 2020193 w 2146537"/>
                <a:gd name="connsiteY23" fmla="*/ 2034545 h 3041873"/>
                <a:gd name="connsiteX24" fmla="*/ 1969065 w 2146537"/>
                <a:gd name="connsiteY24" fmla="*/ 2086100 h 3041873"/>
                <a:gd name="connsiteX25" fmla="*/ 49881 w 2146537"/>
                <a:gd name="connsiteY25" fmla="*/ 2086100 h 3041873"/>
                <a:gd name="connsiteX26" fmla="*/ 0 w 2146537"/>
                <a:gd name="connsiteY26" fmla="*/ 2034545 h 3041873"/>
                <a:gd name="connsiteX27" fmla="*/ 49881 w 2146537"/>
                <a:gd name="connsiteY27" fmla="*/ 1982991 h 3041873"/>
                <a:gd name="connsiteX28" fmla="*/ 49881 w 2146537"/>
                <a:gd name="connsiteY28" fmla="*/ 1549040 h 3041873"/>
                <a:gd name="connsiteX29" fmla="*/ 1969065 w 2146537"/>
                <a:gd name="connsiteY29" fmla="*/ 1549040 h 3041873"/>
                <a:gd name="connsiteX30" fmla="*/ 2020193 w 2146537"/>
                <a:gd name="connsiteY30" fmla="*/ 1600596 h 3041873"/>
                <a:gd name="connsiteX31" fmla="*/ 1969065 w 2146537"/>
                <a:gd name="connsiteY31" fmla="*/ 1652153 h 3041873"/>
                <a:gd name="connsiteX32" fmla="*/ 49881 w 2146537"/>
                <a:gd name="connsiteY32" fmla="*/ 1652153 h 3041873"/>
                <a:gd name="connsiteX33" fmla="*/ 0 w 2146537"/>
                <a:gd name="connsiteY33" fmla="*/ 1600596 h 3041873"/>
                <a:gd name="connsiteX34" fmla="*/ 49881 w 2146537"/>
                <a:gd name="connsiteY34" fmla="*/ 1549040 h 3041873"/>
                <a:gd name="connsiteX35" fmla="*/ 49881 w 2146537"/>
                <a:gd name="connsiteY35" fmla="*/ 1290867 h 3041873"/>
                <a:gd name="connsiteX36" fmla="*/ 1969065 w 2146537"/>
                <a:gd name="connsiteY36" fmla="*/ 1290867 h 3041873"/>
                <a:gd name="connsiteX37" fmla="*/ 2020193 w 2146537"/>
                <a:gd name="connsiteY37" fmla="*/ 1341777 h 3041873"/>
                <a:gd name="connsiteX38" fmla="*/ 1969065 w 2146537"/>
                <a:gd name="connsiteY38" fmla="*/ 1393960 h 3041873"/>
                <a:gd name="connsiteX39" fmla="*/ 49881 w 2146537"/>
                <a:gd name="connsiteY39" fmla="*/ 1393960 h 3041873"/>
                <a:gd name="connsiteX40" fmla="*/ 0 w 2146537"/>
                <a:gd name="connsiteY40" fmla="*/ 1341777 h 3041873"/>
                <a:gd name="connsiteX41" fmla="*/ 49881 w 2146537"/>
                <a:gd name="connsiteY41" fmla="*/ 1290867 h 3041873"/>
                <a:gd name="connsiteX42" fmla="*/ 49881 w 2146537"/>
                <a:gd name="connsiteY42" fmla="*/ 856916 h 3041873"/>
                <a:gd name="connsiteX43" fmla="*/ 1969065 w 2146537"/>
                <a:gd name="connsiteY43" fmla="*/ 856916 h 3041873"/>
                <a:gd name="connsiteX44" fmla="*/ 2020193 w 2146537"/>
                <a:gd name="connsiteY44" fmla="*/ 909101 h 3041873"/>
                <a:gd name="connsiteX45" fmla="*/ 1969065 w 2146537"/>
                <a:gd name="connsiteY45" fmla="*/ 960013 h 3041873"/>
                <a:gd name="connsiteX46" fmla="*/ 49881 w 2146537"/>
                <a:gd name="connsiteY46" fmla="*/ 960013 h 3041873"/>
                <a:gd name="connsiteX47" fmla="*/ 0 w 2146537"/>
                <a:gd name="connsiteY47" fmla="*/ 909101 h 3041873"/>
                <a:gd name="connsiteX48" fmla="*/ 49881 w 2146537"/>
                <a:gd name="connsiteY48" fmla="*/ 856916 h 3041873"/>
                <a:gd name="connsiteX49" fmla="*/ 49881 w 2146537"/>
                <a:gd name="connsiteY49" fmla="*/ 598744 h 3041873"/>
                <a:gd name="connsiteX50" fmla="*/ 1969065 w 2146537"/>
                <a:gd name="connsiteY50" fmla="*/ 598744 h 3041873"/>
                <a:gd name="connsiteX51" fmla="*/ 2020193 w 2146537"/>
                <a:gd name="connsiteY51" fmla="*/ 649654 h 3041873"/>
                <a:gd name="connsiteX52" fmla="*/ 1969065 w 2146537"/>
                <a:gd name="connsiteY52" fmla="*/ 701837 h 3041873"/>
                <a:gd name="connsiteX53" fmla="*/ 49881 w 2146537"/>
                <a:gd name="connsiteY53" fmla="*/ 701837 h 3041873"/>
                <a:gd name="connsiteX54" fmla="*/ 0 w 2146537"/>
                <a:gd name="connsiteY54" fmla="*/ 649654 h 3041873"/>
                <a:gd name="connsiteX55" fmla="*/ 49881 w 2146537"/>
                <a:gd name="connsiteY55" fmla="*/ 598744 h 3041873"/>
                <a:gd name="connsiteX56" fmla="*/ 44789 w 2146537"/>
                <a:gd name="connsiteY56" fmla="*/ 192259 h 3041873"/>
                <a:gd name="connsiteX57" fmla="*/ 1025117 w 2146537"/>
                <a:gd name="connsiteY57" fmla="*/ 192259 h 3041873"/>
                <a:gd name="connsiteX58" fmla="*/ 1069904 w 2146537"/>
                <a:gd name="connsiteY58" fmla="*/ 238309 h 3041873"/>
                <a:gd name="connsiteX59" fmla="*/ 1025117 w 2146537"/>
                <a:gd name="connsiteY59" fmla="*/ 284360 h 3041873"/>
                <a:gd name="connsiteX60" fmla="*/ 44789 w 2146537"/>
                <a:gd name="connsiteY60" fmla="*/ 284360 h 3041873"/>
                <a:gd name="connsiteX61" fmla="*/ 2 w 2146537"/>
                <a:gd name="connsiteY61" fmla="*/ 238309 h 3041873"/>
                <a:gd name="connsiteX62" fmla="*/ 44789 w 2146537"/>
                <a:gd name="connsiteY62" fmla="*/ 192259 h 3041873"/>
                <a:gd name="connsiteX63" fmla="*/ 44903 w 2146537"/>
                <a:gd name="connsiteY63" fmla="*/ 0 h 3041873"/>
                <a:gd name="connsiteX64" fmla="*/ 2102883 w 2146537"/>
                <a:gd name="connsiteY64" fmla="*/ 0 h 3041873"/>
                <a:gd name="connsiteX65" fmla="*/ 2146537 w 2146537"/>
                <a:gd name="connsiteY65" fmla="*/ 46052 h 3041873"/>
                <a:gd name="connsiteX66" fmla="*/ 2102883 w 2146537"/>
                <a:gd name="connsiteY66" fmla="*/ 92104 h 3041873"/>
                <a:gd name="connsiteX67" fmla="*/ 44903 w 2146537"/>
                <a:gd name="connsiteY67" fmla="*/ 92104 h 3041873"/>
                <a:gd name="connsiteX68" fmla="*/ 2 w 2146537"/>
                <a:gd name="connsiteY68" fmla="*/ 46052 h 3041873"/>
                <a:gd name="connsiteX69" fmla="*/ 44903 w 2146537"/>
                <a:gd name="connsiteY69" fmla="*/ 0 h 3041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146537" h="3041873">
                  <a:moveTo>
                    <a:pt x="49881" y="2938780"/>
                  </a:moveTo>
                  <a:lnTo>
                    <a:pt x="1969065" y="2938780"/>
                  </a:lnTo>
                  <a:cubicBezTo>
                    <a:pt x="1997746" y="2938780"/>
                    <a:pt x="2020193" y="2961690"/>
                    <a:pt x="2020193" y="2990963"/>
                  </a:cubicBezTo>
                  <a:cubicBezTo>
                    <a:pt x="2020193" y="3018964"/>
                    <a:pt x="1997746" y="3041873"/>
                    <a:pt x="1969065" y="3041873"/>
                  </a:cubicBezTo>
                  <a:lnTo>
                    <a:pt x="49881" y="3041873"/>
                  </a:lnTo>
                  <a:cubicBezTo>
                    <a:pt x="23694" y="3041873"/>
                    <a:pt x="0" y="3018964"/>
                    <a:pt x="0" y="2990963"/>
                  </a:cubicBezTo>
                  <a:cubicBezTo>
                    <a:pt x="0" y="2961690"/>
                    <a:pt x="23694" y="2938780"/>
                    <a:pt x="49881" y="2938780"/>
                  </a:cubicBezTo>
                  <a:close/>
                  <a:moveTo>
                    <a:pt x="49881" y="2680607"/>
                  </a:moveTo>
                  <a:lnTo>
                    <a:pt x="1969065" y="2680607"/>
                  </a:lnTo>
                  <a:cubicBezTo>
                    <a:pt x="1997746" y="2680607"/>
                    <a:pt x="2020193" y="2704499"/>
                    <a:pt x="2020193" y="2732163"/>
                  </a:cubicBezTo>
                  <a:cubicBezTo>
                    <a:pt x="2020193" y="2759828"/>
                    <a:pt x="1997746" y="2783720"/>
                    <a:pt x="1969065" y="2783720"/>
                  </a:cubicBezTo>
                  <a:lnTo>
                    <a:pt x="49881" y="2783720"/>
                  </a:lnTo>
                  <a:cubicBezTo>
                    <a:pt x="23694" y="2783720"/>
                    <a:pt x="0" y="2759828"/>
                    <a:pt x="0" y="2732163"/>
                  </a:cubicBezTo>
                  <a:cubicBezTo>
                    <a:pt x="0" y="2704499"/>
                    <a:pt x="23694" y="2680607"/>
                    <a:pt x="49881" y="2680607"/>
                  </a:cubicBezTo>
                  <a:close/>
                  <a:moveTo>
                    <a:pt x="49881" y="2241164"/>
                  </a:moveTo>
                  <a:lnTo>
                    <a:pt x="1969065" y="2241164"/>
                  </a:lnTo>
                  <a:cubicBezTo>
                    <a:pt x="1997746" y="2241164"/>
                    <a:pt x="2020193" y="2265056"/>
                    <a:pt x="2020193" y="2292720"/>
                  </a:cubicBezTo>
                  <a:cubicBezTo>
                    <a:pt x="2020193" y="2320385"/>
                    <a:pt x="1997746" y="2344277"/>
                    <a:pt x="1969065" y="2344277"/>
                  </a:cubicBezTo>
                  <a:lnTo>
                    <a:pt x="49881" y="2344277"/>
                  </a:lnTo>
                  <a:cubicBezTo>
                    <a:pt x="23694" y="2344277"/>
                    <a:pt x="0" y="2320385"/>
                    <a:pt x="0" y="2292720"/>
                  </a:cubicBezTo>
                  <a:cubicBezTo>
                    <a:pt x="0" y="2265056"/>
                    <a:pt x="23694" y="2241164"/>
                    <a:pt x="49881" y="2241164"/>
                  </a:cubicBezTo>
                  <a:close/>
                  <a:moveTo>
                    <a:pt x="49881" y="1982991"/>
                  </a:moveTo>
                  <a:lnTo>
                    <a:pt x="1969065" y="1982991"/>
                  </a:lnTo>
                  <a:cubicBezTo>
                    <a:pt x="1997746" y="1982991"/>
                    <a:pt x="2020193" y="2006882"/>
                    <a:pt x="2020193" y="2034545"/>
                  </a:cubicBezTo>
                  <a:cubicBezTo>
                    <a:pt x="2020193" y="2062209"/>
                    <a:pt x="1997746" y="2086100"/>
                    <a:pt x="1969065" y="2086100"/>
                  </a:cubicBezTo>
                  <a:lnTo>
                    <a:pt x="49881" y="2086100"/>
                  </a:lnTo>
                  <a:cubicBezTo>
                    <a:pt x="23694" y="2086100"/>
                    <a:pt x="0" y="2062209"/>
                    <a:pt x="0" y="2034545"/>
                  </a:cubicBezTo>
                  <a:cubicBezTo>
                    <a:pt x="0" y="2006882"/>
                    <a:pt x="23694" y="1982991"/>
                    <a:pt x="49881" y="1982991"/>
                  </a:cubicBezTo>
                  <a:close/>
                  <a:moveTo>
                    <a:pt x="49881" y="1549040"/>
                  </a:moveTo>
                  <a:lnTo>
                    <a:pt x="1969065" y="1549040"/>
                  </a:lnTo>
                  <a:cubicBezTo>
                    <a:pt x="1997746" y="1549040"/>
                    <a:pt x="2020193" y="1572932"/>
                    <a:pt x="2020193" y="1600596"/>
                  </a:cubicBezTo>
                  <a:cubicBezTo>
                    <a:pt x="2020193" y="1628261"/>
                    <a:pt x="1997746" y="1652153"/>
                    <a:pt x="1969065" y="1652153"/>
                  </a:cubicBezTo>
                  <a:lnTo>
                    <a:pt x="49881" y="1652153"/>
                  </a:lnTo>
                  <a:cubicBezTo>
                    <a:pt x="23694" y="1652153"/>
                    <a:pt x="0" y="1628261"/>
                    <a:pt x="0" y="1600596"/>
                  </a:cubicBezTo>
                  <a:cubicBezTo>
                    <a:pt x="0" y="1572932"/>
                    <a:pt x="23694" y="1549040"/>
                    <a:pt x="49881" y="1549040"/>
                  </a:cubicBezTo>
                  <a:close/>
                  <a:moveTo>
                    <a:pt x="49881" y="1290867"/>
                  </a:moveTo>
                  <a:lnTo>
                    <a:pt x="1969065" y="1290867"/>
                  </a:lnTo>
                  <a:cubicBezTo>
                    <a:pt x="1997746" y="1290867"/>
                    <a:pt x="2020193" y="1313777"/>
                    <a:pt x="2020193" y="1341777"/>
                  </a:cubicBezTo>
                  <a:cubicBezTo>
                    <a:pt x="2020193" y="1371051"/>
                    <a:pt x="1997746" y="1393960"/>
                    <a:pt x="1969065" y="1393960"/>
                  </a:cubicBezTo>
                  <a:lnTo>
                    <a:pt x="49881" y="1393960"/>
                  </a:lnTo>
                  <a:cubicBezTo>
                    <a:pt x="23694" y="1393960"/>
                    <a:pt x="0" y="1371051"/>
                    <a:pt x="0" y="1341777"/>
                  </a:cubicBezTo>
                  <a:cubicBezTo>
                    <a:pt x="0" y="1313777"/>
                    <a:pt x="23694" y="1290867"/>
                    <a:pt x="49881" y="1290867"/>
                  </a:cubicBezTo>
                  <a:close/>
                  <a:moveTo>
                    <a:pt x="49881" y="856916"/>
                  </a:moveTo>
                  <a:lnTo>
                    <a:pt x="1969065" y="856916"/>
                  </a:lnTo>
                  <a:cubicBezTo>
                    <a:pt x="1997746" y="856916"/>
                    <a:pt x="2020193" y="879826"/>
                    <a:pt x="2020193" y="909101"/>
                  </a:cubicBezTo>
                  <a:cubicBezTo>
                    <a:pt x="2020193" y="937103"/>
                    <a:pt x="1997746" y="960013"/>
                    <a:pt x="1969065" y="960013"/>
                  </a:cubicBezTo>
                  <a:lnTo>
                    <a:pt x="49881" y="960013"/>
                  </a:lnTo>
                  <a:cubicBezTo>
                    <a:pt x="23694" y="960013"/>
                    <a:pt x="0" y="937103"/>
                    <a:pt x="0" y="909101"/>
                  </a:cubicBezTo>
                  <a:cubicBezTo>
                    <a:pt x="0" y="879826"/>
                    <a:pt x="23694" y="856916"/>
                    <a:pt x="49881" y="856916"/>
                  </a:cubicBezTo>
                  <a:close/>
                  <a:moveTo>
                    <a:pt x="49881" y="598744"/>
                  </a:moveTo>
                  <a:lnTo>
                    <a:pt x="1969065" y="598744"/>
                  </a:lnTo>
                  <a:cubicBezTo>
                    <a:pt x="1997746" y="598744"/>
                    <a:pt x="2020193" y="621653"/>
                    <a:pt x="2020193" y="649654"/>
                  </a:cubicBezTo>
                  <a:cubicBezTo>
                    <a:pt x="2020193" y="678927"/>
                    <a:pt x="1997746" y="701837"/>
                    <a:pt x="1969065" y="701837"/>
                  </a:cubicBezTo>
                  <a:lnTo>
                    <a:pt x="49881" y="701837"/>
                  </a:lnTo>
                  <a:cubicBezTo>
                    <a:pt x="23694" y="701837"/>
                    <a:pt x="0" y="678927"/>
                    <a:pt x="0" y="649654"/>
                  </a:cubicBezTo>
                  <a:cubicBezTo>
                    <a:pt x="0" y="621653"/>
                    <a:pt x="23694" y="598744"/>
                    <a:pt x="49881" y="598744"/>
                  </a:cubicBezTo>
                  <a:close/>
                  <a:moveTo>
                    <a:pt x="44789" y="192259"/>
                  </a:moveTo>
                  <a:lnTo>
                    <a:pt x="1025117" y="192259"/>
                  </a:lnTo>
                  <a:cubicBezTo>
                    <a:pt x="1051243" y="192259"/>
                    <a:pt x="1069904" y="214005"/>
                    <a:pt x="1069904" y="238309"/>
                  </a:cubicBezTo>
                  <a:cubicBezTo>
                    <a:pt x="1069904" y="263893"/>
                    <a:pt x="1051243" y="284360"/>
                    <a:pt x="1025117" y="284360"/>
                  </a:cubicBezTo>
                  <a:lnTo>
                    <a:pt x="44789" y="284360"/>
                  </a:lnTo>
                  <a:cubicBezTo>
                    <a:pt x="19907" y="284360"/>
                    <a:pt x="2" y="263893"/>
                    <a:pt x="2" y="238309"/>
                  </a:cubicBezTo>
                  <a:cubicBezTo>
                    <a:pt x="2" y="214005"/>
                    <a:pt x="19907" y="192259"/>
                    <a:pt x="44789" y="192259"/>
                  </a:cubicBezTo>
                  <a:close/>
                  <a:moveTo>
                    <a:pt x="44903" y="0"/>
                  </a:moveTo>
                  <a:lnTo>
                    <a:pt x="2102883" y="0"/>
                  </a:lnTo>
                  <a:cubicBezTo>
                    <a:pt x="2126581" y="0"/>
                    <a:pt x="2146537" y="20467"/>
                    <a:pt x="2146537" y="46052"/>
                  </a:cubicBezTo>
                  <a:cubicBezTo>
                    <a:pt x="2146537" y="71636"/>
                    <a:pt x="2126581" y="92104"/>
                    <a:pt x="2102883" y="92104"/>
                  </a:cubicBezTo>
                  <a:lnTo>
                    <a:pt x="44903" y="92104"/>
                  </a:lnTo>
                  <a:cubicBezTo>
                    <a:pt x="19958" y="92104"/>
                    <a:pt x="2" y="71636"/>
                    <a:pt x="2" y="46052"/>
                  </a:cubicBezTo>
                  <a:cubicBezTo>
                    <a:pt x="2" y="20467"/>
                    <a:pt x="19958" y="0"/>
                    <a:pt x="44903" y="0"/>
                  </a:cubicBezTo>
                  <a:close/>
                </a:path>
              </a:pathLst>
            </a:custGeom>
            <a:solidFill>
              <a:srgbClr val="B3CBEA">
                <a:alpha val="50000"/>
              </a:srgbClr>
            </a:solidFill>
            <a:ln>
              <a:noFill/>
            </a:ln>
            <a:effectLst/>
          </p:spPr>
          <p:txBody>
            <a:bodyPr wrap="square" anchor="ctr">
              <a:noAutofit/>
            </a:bodyPr>
            <a:lstStyle/>
            <a:p>
              <a:pPr defTabSz="914217"/>
              <a:endParaRPr lang="en-US" dirty="0">
                <a:solidFill>
                  <a:srgbClr val="747993"/>
                </a:solidFill>
                <a:latin typeface="Arial" panose="020B0604020202020204" pitchFamily="34" charset="0"/>
                <a:ea typeface="Verdana" panose="020B0604030504040204" pitchFamily="34" charset="0"/>
                <a:cs typeface="Arial" panose="020B0604020202020204" pitchFamily="34" charset="0"/>
              </a:endParaRPr>
            </a:p>
          </p:txBody>
        </p:sp>
        <p:sp>
          <p:nvSpPr>
            <p:cNvPr id="15" name="Freeform 14">
              <a:extLst>
                <a:ext uri="{FF2B5EF4-FFF2-40B4-BE49-F238E27FC236}">
                  <a16:creationId xmlns:a16="http://schemas.microsoft.com/office/drawing/2014/main" id="{B9D6B467-9EEB-164B-8676-8189841FB471}"/>
                </a:ext>
              </a:extLst>
            </p:cNvPr>
            <p:cNvSpPr>
              <a:spLocks noChangeArrowheads="1"/>
            </p:cNvSpPr>
            <p:nvPr/>
          </p:nvSpPr>
          <p:spPr bwMode="auto">
            <a:xfrm>
              <a:off x="12771085" y="6446026"/>
              <a:ext cx="581013" cy="284419"/>
            </a:xfrm>
            <a:custGeom>
              <a:avLst/>
              <a:gdLst>
                <a:gd name="connsiteX0" fmla="*/ 26239 w 581013"/>
                <a:gd name="connsiteY0" fmla="*/ 230709 h 284419"/>
                <a:gd name="connsiteX1" fmla="*/ 553525 w 581013"/>
                <a:gd name="connsiteY1" fmla="*/ 230709 h 284419"/>
                <a:gd name="connsiteX2" fmla="*/ 581013 w 581013"/>
                <a:gd name="connsiteY2" fmla="*/ 257564 h 284419"/>
                <a:gd name="connsiteX3" fmla="*/ 553525 w 581013"/>
                <a:gd name="connsiteY3" fmla="*/ 284419 h 284419"/>
                <a:gd name="connsiteX4" fmla="*/ 26239 w 581013"/>
                <a:gd name="connsiteY4" fmla="*/ 284419 h 284419"/>
                <a:gd name="connsiteX5" fmla="*/ 0 w 581013"/>
                <a:gd name="connsiteY5" fmla="*/ 257564 h 284419"/>
                <a:gd name="connsiteX6" fmla="*/ 26239 w 581013"/>
                <a:gd name="connsiteY6" fmla="*/ 230709 h 284419"/>
                <a:gd name="connsiteX7" fmla="*/ 26239 w 581013"/>
                <a:gd name="connsiteY7" fmla="*/ 115352 h 284419"/>
                <a:gd name="connsiteX8" fmla="*/ 553525 w 581013"/>
                <a:gd name="connsiteY8" fmla="*/ 115352 h 284419"/>
                <a:gd name="connsiteX9" fmla="*/ 581013 w 581013"/>
                <a:gd name="connsiteY9" fmla="*/ 141568 h 284419"/>
                <a:gd name="connsiteX10" fmla="*/ 553525 w 581013"/>
                <a:gd name="connsiteY10" fmla="*/ 169033 h 284419"/>
                <a:gd name="connsiteX11" fmla="*/ 26239 w 581013"/>
                <a:gd name="connsiteY11" fmla="*/ 169033 h 284419"/>
                <a:gd name="connsiteX12" fmla="*/ 0 w 581013"/>
                <a:gd name="connsiteY12" fmla="*/ 141568 h 284419"/>
                <a:gd name="connsiteX13" fmla="*/ 26239 w 581013"/>
                <a:gd name="connsiteY13" fmla="*/ 115352 h 284419"/>
                <a:gd name="connsiteX14" fmla="*/ 26239 w 581013"/>
                <a:gd name="connsiteY14" fmla="*/ 0 h 284419"/>
                <a:gd name="connsiteX15" fmla="*/ 553525 w 581013"/>
                <a:gd name="connsiteY15" fmla="*/ 0 h 284419"/>
                <a:gd name="connsiteX16" fmla="*/ 581013 w 581013"/>
                <a:gd name="connsiteY16" fmla="*/ 27465 h 284419"/>
                <a:gd name="connsiteX17" fmla="*/ 553525 w 581013"/>
                <a:gd name="connsiteY17" fmla="*/ 53681 h 284419"/>
                <a:gd name="connsiteX18" fmla="*/ 26239 w 581013"/>
                <a:gd name="connsiteY18" fmla="*/ 53681 h 284419"/>
                <a:gd name="connsiteX19" fmla="*/ 0 w 581013"/>
                <a:gd name="connsiteY19" fmla="*/ 27465 h 284419"/>
                <a:gd name="connsiteX20" fmla="*/ 26239 w 581013"/>
                <a:gd name="connsiteY20" fmla="*/ 0 h 284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81013" h="284419">
                  <a:moveTo>
                    <a:pt x="26239" y="230709"/>
                  </a:moveTo>
                  <a:lnTo>
                    <a:pt x="553525" y="230709"/>
                  </a:lnTo>
                  <a:cubicBezTo>
                    <a:pt x="568519" y="230709"/>
                    <a:pt x="581013" y="242916"/>
                    <a:pt x="581013" y="257564"/>
                  </a:cubicBezTo>
                  <a:cubicBezTo>
                    <a:pt x="581013" y="272212"/>
                    <a:pt x="568519" y="284419"/>
                    <a:pt x="553525" y="284419"/>
                  </a:cubicBezTo>
                  <a:lnTo>
                    <a:pt x="26239" y="284419"/>
                  </a:lnTo>
                  <a:cubicBezTo>
                    <a:pt x="12495" y="284419"/>
                    <a:pt x="0" y="272212"/>
                    <a:pt x="0" y="257564"/>
                  </a:cubicBezTo>
                  <a:cubicBezTo>
                    <a:pt x="0" y="242916"/>
                    <a:pt x="12495" y="230709"/>
                    <a:pt x="26239" y="230709"/>
                  </a:cubicBezTo>
                  <a:close/>
                  <a:moveTo>
                    <a:pt x="26239" y="115352"/>
                  </a:moveTo>
                  <a:lnTo>
                    <a:pt x="553525" y="115352"/>
                  </a:lnTo>
                  <a:cubicBezTo>
                    <a:pt x="568519" y="115352"/>
                    <a:pt x="581013" y="127836"/>
                    <a:pt x="581013" y="141568"/>
                  </a:cubicBezTo>
                  <a:cubicBezTo>
                    <a:pt x="581013" y="156549"/>
                    <a:pt x="568519" y="169033"/>
                    <a:pt x="553525" y="169033"/>
                  </a:cubicBezTo>
                  <a:lnTo>
                    <a:pt x="26239" y="169033"/>
                  </a:lnTo>
                  <a:cubicBezTo>
                    <a:pt x="12495" y="169033"/>
                    <a:pt x="0" y="156549"/>
                    <a:pt x="0" y="141568"/>
                  </a:cubicBezTo>
                  <a:cubicBezTo>
                    <a:pt x="0" y="127836"/>
                    <a:pt x="12495" y="115352"/>
                    <a:pt x="26239" y="115352"/>
                  </a:cubicBezTo>
                  <a:close/>
                  <a:moveTo>
                    <a:pt x="26239" y="0"/>
                  </a:moveTo>
                  <a:lnTo>
                    <a:pt x="553525" y="0"/>
                  </a:lnTo>
                  <a:cubicBezTo>
                    <a:pt x="568519" y="0"/>
                    <a:pt x="581013" y="12484"/>
                    <a:pt x="581013" y="27465"/>
                  </a:cubicBezTo>
                  <a:cubicBezTo>
                    <a:pt x="581013" y="42446"/>
                    <a:pt x="568519" y="53681"/>
                    <a:pt x="553525" y="53681"/>
                  </a:cubicBezTo>
                  <a:lnTo>
                    <a:pt x="26239" y="53681"/>
                  </a:lnTo>
                  <a:cubicBezTo>
                    <a:pt x="12495" y="53681"/>
                    <a:pt x="0" y="42446"/>
                    <a:pt x="0" y="27465"/>
                  </a:cubicBezTo>
                  <a:cubicBezTo>
                    <a:pt x="0" y="12484"/>
                    <a:pt x="12495" y="0"/>
                    <a:pt x="26239" y="0"/>
                  </a:cubicBezTo>
                  <a:close/>
                </a:path>
              </a:pathLst>
            </a:custGeom>
            <a:solidFill>
              <a:srgbClr val="7292C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defTabSz="914217"/>
              <a:endParaRPr lang="en-US" dirty="0">
                <a:solidFill>
                  <a:srgbClr val="747993"/>
                </a:solidFill>
                <a:latin typeface="Arial" panose="020B0604020202020204" pitchFamily="34" charset="0"/>
                <a:ea typeface="Verdana" panose="020B0604030504040204" pitchFamily="34" charset="0"/>
                <a:cs typeface="Arial" panose="020B0604020202020204" pitchFamily="34" charset="0"/>
              </a:endParaRPr>
            </a:p>
          </p:txBody>
        </p:sp>
        <p:sp>
          <p:nvSpPr>
            <p:cNvPr id="16" name="Freeform 82">
              <a:extLst>
                <a:ext uri="{FF2B5EF4-FFF2-40B4-BE49-F238E27FC236}">
                  <a16:creationId xmlns:a16="http://schemas.microsoft.com/office/drawing/2014/main" id="{E79AEA0E-FFBB-CA41-99A1-19E299B2FEF2}"/>
                </a:ext>
              </a:extLst>
            </p:cNvPr>
            <p:cNvSpPr>
              <a:spLocks noChangeArrowheads="1"/>
            </p:cNvSpPr>
            <p:nvPr/>
          </p:nvSpPr>
          <p:spPr bwMode="auto">
            <a:xfrm>
              <a:off x="13677438" y="6731663"/>
              <a:ext cx="7009126" cy="38449"/>
            </a:xfrm>
            <a:custGeom>
              <a:avLst/>
              <a:gdLst>
                <a:gd name="T0" fmla="*/ 5608 w 5626"/>
                <a:gd name="T1" fmla="*/ 32 h 33"/>
                <a:gd name="T2" fmla="*/ 16 w 5626"/>
                <a:gd name="T3" fmla="*/ 32 h 33"/>
                <a:gd name="T4" fmla="*/ 16 w 5626"/>
                <a:gd name="T5" fmla="*/ 32 h 33"/>
                <a:gd name="T6" fmla="*/ 0 w 5626"/>
                <a:gd name="T7" fmla="*/ 16 h 33"/>
                <a:gd name="T8" fmla="*/ 0 w 5626"/>
                <a:gd name="T9" fmla="*/ 16 h 33"/>
                <a:gd name="T10" fmla="*/ 16 w 5626"/>
                <a:gd name="T11" fmla="*/ 0 h 33"/>
                <a:gd name="T12" fmla="*/ 5608 w 5626"/>
                <a:gd name="T13" fmla="*/ 0 h 33"/>
                <a:gd name="T14" fmla="*/ 5608 w 5626"/>
                <a:gd name="T15" fmla="*/ 0 h 33"/>
                <a:gd name="T16" fmla="*/ 5625 w 5626"/>
                <a:gd name="T17" fmla="*/ 16 h 33"/>
                <a:gd name="T18" fmla="*/ 5625 w 5626"/>
                <a:gd name="T19" fmla="*/ 16 h 33"/>
                <a:gd name="T20" fmla="*/ 5608 w 5626"/>
                <a:gd name="T21" fmla="*/ 3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26" h="33">
                  <a:moveTo>
                    <a:pt x="5608" y="32"/>
                  </a:moveTo>
                  <a:lnTo>
                    <a:pt x="16" y="32"/>
                  </a:lnTo>
                  <a:lnTo>
                    <a:pt x="16" y="32"/>
                  </a:lnTo>
                  <a:cubicBezTo>
                    <a:pt x="7" y="32"/>
                    <a:pt x="0" y="25"/>
                    <a:pt x="0" y="16"/>
                  </a:cubicBezTo>
                  <a:lnTo>
                    <a:pt x="0" y="16"/>
                  </a:lnTo>
                  <a:cubicBezTo>
                    <a:pt x="0" y="7"/>
                    <a:pt x="7" y="0"/>
                    <a:pt x="16" y="0"/>
                  </a:cubicBezTo>
                  <a:lnTo>
                    <a:pt x="5608" y="0"/>
                  </a:lnTo>
                  <a:lnTo>
                    <a:pt x="5608" y="0"/>
                  </a:lnTo>
                  <a:cubicBezTo>
                    <a:pt x="5617" y="0"/>
                    <a:pt x="5625" y="7"/>
                    <a:pt x="5625" y="16"/>
                  </a:cubicBezTo>
                  <a:lnTo>
                    <a:pt x="5625" y="16"/>
                  </a:lnTo>
                  <a:cubicBezTo>
                    <a:pt x="5625" y="25"/>
                    <a:pt x="5617" y="32"/>
                    <a:pt x="5608" y="32"/>
                  </a:cubicBezTo>
                </a:path>
              </a:pathLst>
            </a:custGeom>
            <a:solidFill>
              <a:srgbClr val="B3CBEA">
                <a:alpha val="50000"/>
              </a:srgbClr>
            </a:solidFill>
            <a:ln>
              <a:noFill/>
            </a:ln>
            <a:effectLst/>
          </p:spPr>
          <p:txBody>
            <a:bodyPr wrap="none" anchor="ctr"/>
            <a:lstStyle/>
            <a:p>
              <a:pPr defTabSz="914217"/>
              <a:endParaRPr lang="en-US" dirty="0">
                <a:solidFill>
                  <a:srgbClr val="747993"/>
                </a:solidFill>
                <a:latin typeface="Arial" panose="020B0604020202020204" pitchFamily="34" charset="0"/>
                <a:ea typeface="Verdana" panose="020B0604030504040204" pitchFamily="34" charset="0"/>
                <a:cs typeface="Arial" panose="020B0604020202020204" pitchFamily="34" charset="0"/>
              </a:endParaRPr>
            </a:p>
          </p:txBody>
        </p:sp>
        <p:sp>
          <p:nvSpPr>
            <p:cNvPr id="17" name="Freeform 83">
              <a:extLst>
                <a:ext uri="{FF2B5EF4-FFF2-40B4-BE49-F238E27FC236}">
                  <a16:creationId xmlns:a16="http://schemas.microsoft.com/office/drawing/2014/main" id="{AC6D7CC5-89EE-0046-A22D-63CD9C461270}"/>
                </a:ext>
              </a:extLst>
            </p:cNvPr>
            <p:cNvSpPr>
              <a:spLocks noChangeArrowheads="1"/>
            </p:cNvSpPr>
            <p:nvPr/>
          </p:nvSpPr>
          <p:spPr bwMode="auto">
            <a:xfrm>
              <a:off x="19934016" y="6242780"/>
              <a:ext cx="576772" cy="335077"/>
            </a:xfrm>
            <a:custGeom>
              <a:avLst/>
              <a:gdLst>
                <a:gd name="T0" fmla="*/ 131 w 462"/>
                <a:gd name="T1" fmla="*/ 230 h 268"/>
                <a:gd name="T2" fmla="*/ 131 w 462"/>
                <a:gd name="T3" fmla="*/ 230 h 268"/>
                <a:gd name="T4" fmla="*/ 32 w 462"/>
                <a:gd name="T5" fmla="*/ 131 h 268"/>
                <a:gd name="T6" fmla="*/ 32 w 462"/>
                <a:gd name="T7" fmla="*/ 131 h 268"/>
                <a:gd name="T8" fmla="*/ 131 w 462"/>
                <a:gd name="T9" fmla="*/ 32 h 268"/>
                <a:gd name="T10" fmla="*/ 131 w 462"/>
                <a:gd name="T11" fmla="*/ 32 h 268"/>
                <a:gd name="T12" fmla="*/ 230 w 462"/>
                <a:gd name="T13" fmla="*/ 131 h 268"/>
                <a:gd name="T14" fmla="*/ 230 w 462"/>
                <a:gd name="T15" fmla="*/ 131 h 268"/>
                <a:gd name="T16" fmla="*/ 131 w 462"/>
                <a:gd name="T17" fmla="*/ 230 h 268"/>
                <a:gd name="T18" fmla="*/ 449 w 462"/>
                <a:gd name="T19" fmla="*/ 235 h 268"/>
                <a:gd name="T20" fmla="*/ 258 w 462"/>
                <a:gd name="T21" fmla="*/ 163 h 268"/>
                <a:gd name="T22" fmla="*/ 258 w 462"/>
                <a:gd name="T23" fmla="*/ 163 h 268"/>
                <a:gd name="T24" fmla="*/ 262 w 462"/>
                <a:gd name="T25" fmla="*/ 131 h 268"/>
                <a:gd name="T26" fmla="*/ 262 w 462"/>
                <a:gd name="T27" fmla="*/ 131 h 268"/>
                <a:gd name="T28" fmla="*/ 131 w 462"/>
                <a:gd name="T29" fmla="*/ 0 h 268"/>
                <a:gd name="T30" fmla="*/ 131 w 462"/>
                <a:gd name="T31" fmla="*/ 0 h 268"/>
                <a:gd name="T32" fmla="*/ 0 w 462"/>
                <a:gd name="T33" fmla="*/ 131 h 268"/>
                <a:gd name="T34" fmla="*/ 0 w 462"/>
                <a:gd name="T35" fmla="*/ 131 h 268"/>
                <a:gd name="T36" fmla="*/ 131 w 462"/>
                <a:gd name="T37" fmla="*/ 262 h 268"/>
                <a:gd name="T38" fmla="*/ 131 w 462"/>
                <a:gd name="T39" fmla="*/ 262 h 268"/>
                <a:gd name="T40" fmla="*/ 247 w 462"/>
                <a:gd name="T41" fmla="*/ 192 h 268"/>
                <a:gd name="T42" fmla="*/ 437 w 462"/>
                <a:gd name="T43" fmla="*/ 265 h 268"/>
                <a:gd name="T44" fmla="*/ 437 w 462"/>
                <a:gd name="T45" fmla="*/ 265 h 268"/>
                <a:gd name="T46" fmla="*/ 443 w 462"/>
                <a:gd name="T47" fmla="*/ 267 h 268"/>
                <a:gd name="T48" fmla="*/ 443 w 462"/>
                <a:gd name="T49" fmla="*/ 267 h 268"/>
                <a:gd name="T50" fmla="*/ 458 w 462"/>
                <a:gd name="T51" fmla="*/ 256 h 268"/>
                <a:gd name="T52" fmla="*/ 458 w 462"/>
                <a:gd name="T53" fmla="*/ 256 h 268"/>
                <a:gd name="T54" fmla="*/ 449 w 462"/>
                <a:gd name="T55" fmla="*/ 235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62" h="268">
                  <a:moveTo>
                    <a:pt x="131" y="230"/>
                  </a:moveTo>
                  <a:lnTo>
                    <a:pt x="131" y="230"/>
                  </a:lnTo>
                  <a:cubicBezTo>
                    <a:pt x="77" y="230"/>
                    <a:pt x="32" y="185"/>
                    <a:pt x="32" y="131"/>
                  </a:cubicBezTo>
                  <a:lnTo>
                    <a:pt x="32" y="131"/>
                  </a:lnTo>
                  <a:cubicBezTo>
                    <a:pt x="32" y="76"/>
                    <a:pt x="77" y="32"/>
                    <a:pt x="131" y="32"/>
                  </a:cubicBezTo>
                  <a:lnTo>
                    <a:pt x="131" y="32"/>
                  </a:lnTo>
                  <a:cubicBezTo>
                    <a:pt x="186" y="32"/>
                    <a:pt x="230" y="76"/>
                    <a:pt x="230" y="131"/>
                  </a:cubicBezTo>
                  <a:lnTo>
                    <a:pt x="230" y="131"/>
                  </a:lnTo>
                  <a:cubicBezTo>
                    <a:pt x="230" y="185"/>
                    <a:pt x="186" y="230"/>
                    <a:pt x="131" y="230"/>
                  </a:cubicBezTo>
                  <a:close/>
                  <a:moveTo>
                    <a:pt x="449" y="235"/>
                  </a:moveTo>
                  <a:lnTo>
                    <a:pt x="258" y="163"/>
                  </a:lnTo>
                  <a:lnTo>
                    <a:pt x="258" y="163"/>
                  </a:lnTo>
                  <a:cubicBezTo>
                    <a:pt x="260" y="152"/>
                    <a:pt x="262" y="142"/>
                    <a:pt x="262" y="131"/>
                  </a:cubicBezTo>
                  <a:lnTo>
                    <a:pt x="262" y="131"/>
                  </a:lnTo>
                  <a:cubicBezTo>
                    <a:pt x="262" y="59"/>
                    <a:pt x="203" y="0"/>
                    <a:pt x="131" y="0"/>
                  </a:cubicBezTo>
                  <a:lnTo>
                    <a:pt x="131" y="0"/>
                  </a:lnTo>
                  <a:cubicBezTo>
                    <a:pt x="59" y="0"/>
                    <a:pt x="0" y="59"/>
                    <a:pt x="0" y="131"/>
                  </a:cubicBezTo>
                  <a:lnTo>
                    <a:pt x="0" y="131"/>
                  </a:lnTo>
                  <a:cubicBezTo>
                    <a:pt x="0" y="203"/>
                    <a:pt x="59" y="262"/>
                    <a:pt x="131" y="262"/>
                  </a:cubicBezTo>
                  <a:lnTo>
                    <a:pt x="131" y="262"/>
                  </a:lnTo>
                  <a:cubicBezTo>
                    <a:pt x="181" y="262"/>
                    <a:pt x="225" y="233"/>
                    <a:pt x="247" y="192"/>
                  </a:cubicBezTo>
                  <a:lnTo>
                    <a:pt x="437" y="265"/>
                  </a:lnTo>
                  <a:lnTo>
                    <a:pt x="437" y="265"/>
                  </a:lnTo>
                  <a:cubicBezTo>
                    <a:pt x="439" y="266"/>
                    <a:pt x="441" y="267"/>
                    <a:pt x="443" y="267"/>
                  </a:cubicBezTo>
                  <a:lnTo>
                    <a:pt x="443" y="267"/>
                  </a:lnTo>
                  <a:cubicBezTo>
                    <a:pt x="449" y="267"/>
                    <a:pt x="455" y="262"/>
                    <a:pt x="458" y="256"/>
                  </a:cubicBezTo>
                  <a:lnTo>
                    <a:pt x="458" y="256"/>
                  </a:lnTo>
                  <a:cubicBezTo>
                    <a:pt x="461" y="248"/>
                    <a:pt x="456" y="239"/>
                    <a:pt x="449" y="235"/>
                  </a:cubicBezTo>
                  <a:close/>
                </a:path>
              </a:pathLst>
            </a:custGeom>
            <a:solidFill>
              <a:srgbClr val="7292C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dirty="0">
                <a:solidFill>
                  <a:srgbClr val="747993"/>
                </a:solidFill>
                <a:latin typeface="Arial" panose="020B0604020202020204" pitchFamily="34" charset="0"/>
                <a:ea typeface="Verdana" panose="020B0604030504040204" pitchFamily="34" charset="0"/>
                <a:cs typeface="Arial" panose="020B0604020202020204" pitchFamily="34" charset="0"/>
              </a:endParaRPr>
            </a:p>
          </p:txBody>
        </p:sp>
        <p:sp>
          <p:nvSpPr>
            <p:cNvPr id="18" name="Freeform 17">
              <a:extLst>
                <a:ext uri="{FF2B5EF4-FFF2-40B4-BE49-F238E27FC236}">
                  <a16:creationId xmlns:a16="http://schemas.microsoft.com/office/drawing/2014/main" id="{4A354D9A-408B-8B48-B366-C0DED083BA96}"/>
                </a:ext>
              </a:extLst>
            </p:cNvPr>
            <p:cNvSpPr>
              <a:spLocks noChangeArrowheads="1"/>
            </p:cNvSpPr>
            <p:nvPr/>
          </p:nvSpPr>
          <p:spPr bwMode="auto">
            <a:xfrm>
              <a:off x="15512116" y="7572100"/>
              <a:ext cx="5310529" cy="3041901"/>
            </a:xfrm>
            <a:custGeom>
              <a:avLst/>
              <a:gdLst>
                <a:gd name="connsiteX0" fmla="*/ 95943 w 5310529"/>
                <a:gd name="connsiteY0" fmla="*/ 0 h 3041901"/>
                <a:gd name="connsiteX1" fmla="*/ 5214585 w 5310529"/>
                <a:gd name="connsiteY1" fmla="*/ 0 h 3041901"/>
                <a:gd name="connsiteX2" fmla="*/ 5310529 w 5310529"/>
                <a:gd name="connsiteY2" fmla="*/ 84775 h 3041901"/>
                <a:gd name="connsiteX3" fmla="*/ 5310529 w 5310529"/>
                <a:gd name="connsiteY3" fmla="*/ 2940920 h 3041901"/>
                <a:gd name="connsiteX4" fmla="*/ 5235767 w 5310529"/>
                <a:gd name="connsiteY4" fmla="*/ 3041901 h 3041901"/>
                <a:gd name="connsiteX5" fmla="*/ 117126 w 5310529"/>
                <a:gd name="connsiteY5" fmla="*/ 3041901 h 3041901"/>
                <a:gd name="connsiteX6" fmla="*/ 0 w 5310529"/>
                <a:gd name="connsiteY6" fmla="*/ 2940920 h 3041901"/>
                <a:gd name="connsiteX7" fmla="*/ 0 w 5310529"/>
                <a:gd name="connsiteY7" fmla="*/ 84775 h 3041901"/>
                <a:gd name="connsiteX8" fmla="*/ 95943 w 5310529"/>
                <a:gd name="connsiteY8" fmla="*/ 0 h 3041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10529" h="3041901">
                  <a:moveTo>
                    <a:pt x="95943" y="0"/>
                  </a:moveTo>
                  <a:lnTo>
                    <a:pt x="5214585" y="0"/>
                  </a:lnTo>
                  <a:cubicBezTo>
                    <a:pt x="5268163" y="0"/>
                    <a:pt x="5310529" y="37401"/>
                    <a:pt x="5310529" y="84775"/>
                  </a:cubicBezTo>
                  <a:lnTo>
                    <a:pt x="5310529" y="2940920"/>
                  </a:lnTo>
                  <a:cubicBezTo>
                    <a:pt x="5310529" y="2987047"/>
                    <a:pt x="5268163" y="3024448"/>
                    <a:pt x="5235767" y="3041901"/>
                  </a:cubicBezTo>
                  <a:lnTo>
                    <a:pt x="117126" y="3041901"/>
                  </a:lnTo>
                  <a:cubicBezTo>
                    <a:pt x="42365" y="3024448"/>
                    <a:pt x="0" y="2987047"/>
                    <a:pt x="0" y="2940920"/>
                  </a:cubicBezTo>
                  <a:lnTo>
                    <a:pt x="0" y="84775"/>
                  </a:lnTo>
                  <a:cubicBezTo>
                    <a:pt x="0" y="37401"/>
                    <a:pt x="42365" y="0"/>
                    <a:pt x="95943" y="0"/>
                  </a:cubicBezTo>
                  <a:close/>
                </a:path>
              </a:pathLst>
            </a:custGeom>
            <a:gradFill>
              <a:gsLst>
                <a:gs pos="24000">
                  <a:srgbClr val="B3CBEA"/>
                </a:gs>
                <a:gs pos="99000">
                  <a:srgbClr val="F2F2F2"/>
                </a:gs>
              </a:gsLst>
              <a:lin ang="16200000" scaled="0"/>
            </a:gradFill>
            <a:ln>
              <a:noFill/>
            </a:ln>
            <a:effectLst/>
          </p:spPr>
          <p:txBody>
            <a:bodyPr wrap="square" anchor="ctr">
              <a:noAutofit/>
            </a:bodyPr>
            <a:lstStyle/>
            <a:p>
              <a:pPr defTabSz="914217"/>
              <a:endParaRPr lang="en-US" dirty="0">
                <a:solidFill>
                  <a:srgbClr val="747993"/>
                </a:solidFill>
                <a:latin typeface="Arial" panose="020B0604020202020204" pitchFamily="34" charset="0"/>
                <a:ea typeface="Verdana" panose="020B0604030504040204" pitchFamily="34" charset="0"/>
                <a:cs typeface="Arial" panose="020B0604020202020204" pitchFamily="34" charset="0"/>
              </a:endParaRPr>
            </a:p>
          </p:txBody>
        </p:sp>
        <p:sp>
          <p:nvSpPr>
            <p:cNvPr id="19" name="Freeform 85">
              <a:extLst>
                <a:ext uri="{FF2B5EF4-FFF2-40B4-BE49-F238E27FC236}">
                  <a16:creationId xmlns:a16="http://schemas.microsoft.com/office/drawing/2014/main" id="{3AEA834F-C29B-EF47-AE52-741D22404895}"/>
                </a:ext>
              </a:extLst>
            </p:cNvPr>
            <p:cNvSpPr>
              <a:spLocks noChangeArrowheads="1"/>
            </p:cNvSpPr>
            <p:nvPr/>
          </p:nvSpPr>
          <p:spPr bwMode="auto">
            <a:xfrm>
              <a:off x="17747782" y="5149666"/>
              <a:ext cx="1829187" cy="2307079"/>
            </a:xfrm>
            <a:custGeom>
              <a:avLst/>
              <a:gdLst>
                <a:gd name="T0" fmla="*/ 210 w 1467"/>
                <a:gd name="T1" fmla="*/ 55 h 1851"/>
                <a:gd name="T2" fmla="*/ 210 w 1467"/>
                <a:gd name="T3" fmla="*/ 55 h 1851"/>
                <a:gd name="T4" fmla="*/ 175 w 1467"/>
                <a:gd name="T5" fmla="*/ 696 h 1851"/>
                <a:gd name="T6" fmla="*/ 175 w 1467"/>
                <a:gd name="T7" fmla="*/ 696 h 1851"/>
                <a:gd name="T8" fmla="*/ 36 w 1467"/>
                <a:gd name="T9" fmla="*/ 1386 h 1851"/>
                <a:gd name="T10" fmla="*/ 36 w 1467"/>
                <a:gd name="T11" fmla="*/ 1386 h 1851"/>
                <a:gd name="T12" fmla="*/ 157 w 1467"/>
                <a:gd name="T13" fmla="*/ 1850 h 1851"/>
                <a:gd name="T14" fmla="*/ 1466 w 1467"/>
                <a:gd name="T15" fmla="*/ 1668 h 1851"/>
                <a:gd name="T16" fmla="*/ 1466 w 1467"/>
                <a:gd name="T17" fmla="*/ 1668 h 1851"/>
                <a:gd name="T18" fmla="*/ 1287 w 1467"/>
                <a:gd name="T19" fmla="*/ 1197 h 1851"/>
                <a:gd name="T20" fmla="*/ 1287 w 1467"/>
                <a:gd name="T21" fmla="*/ 1197 h 1851"/>
                <a:gd name="T22" fmla="*/ 1385 w 1467"/>
                <a:gd name="T23" fmla="*/ 723 h 1851"/>
                <a:gd name="T24" fmla="*/ 1385 w 1467"/>
                <a:gd name="T25" fmla="*/ 723 h 1851"/>
                <a:gd name="T26" fmla="*/ 1109 w 1467"/>
                <a:gd name="T27" fmla="*/ 0 h 1851"/>
                <a:gd name="T28" fmla="*/ 210 w 1467"/>
                <a:gd name="T29" fmla="*/ 55 h 1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67" h="1851">
                  <a:moveTo>
                    <a:pt x="210" y="55"/>
                  </a:moveTo>
                  <a:lnTo>
                    <a:pt x="210" y="55"/>
                  </a:lnTo>
                  <a:cubicBezTo>
                    <a:pt x="210" y="55"/>
                    <a:pt x="0" y="235"/>
                    <a:pt x="175" y="696"/>
                  </a:cubicBezTo>
                  <a:lnTo>
                    <a:pt x="175" y="696"/>
                  </a:lnTo>
                  <a:cubicBezTo>
                    <a:pt x="308" y="1048"/>
                    <a:pt x="36" y="1149"/>
                    <a:pt x="36" y="1386"/>
                  </a:cubicBezTo>
                  <a:lnTo>
                    <a:pt x="36" y="1386"/>
                  </a:lnTo>
                  <a:cubicBezTo>
                    <a:pt x="36" y="1623"/>
                    <a:pt x="157" y="1850"/>
                    <a:pt x="157" y="1850"/>
                  </a:cubicBezTo>
                  <a:lnTo>
                    <a:pt x="1466" y="1668"/>
                  </a:lnTo>
                  <a:lnTo>
                    <a:pt x="1466" y="1668"/>
                  </a:lnTo>
                  <a:cubicBezTo>
                    <a:pt x="1466" y="1668"/>
                    <a:pt x="1280" y="1314"/>
                    <a:pt x="1287" y="1197"/>
                  </a:cubicBezTo>
                  <a:lnTo>
                    <a:pt x="1287" y="1197"/>
                  </a:lnTo>
                  <a:cubicBezTo>
                    <a:pt x="1296" y="1050"/>
                    <a:pt x="1385" y="920"/>
                    <a:pt x="1385" y="723"/>
                  </a:cubicBezTo>
                  <a:lnTo>
                    <a:pt x="1385" y="723"/>
                  </a:lnTo>
                  <a:cubicBezTo>
                    <a:pt x="1385" y="408"/>
                    <a:pt x="1300" y="148"/>
                    <a:pt x="1109" y="0"/>
                  </a:cubicBezTo>
                  <a:lnTo>
                    <a:pt x="210" y="55"/>
                  </a:lnTo>
                </a:path>
              </a:pathLst>
            </a:custGeom>
            <a:solidFill>
              <a:srgbClr val="2D24A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dirty="0">
                <a:solidFill>
                  <a:srgbClr val="747993"/>
                </a:solidFill>
                <a:latin typeface="Arial" panose="020B0604020202020204" pitchFamily="34" charset="0"/>
                <a:ea typeface="Verdana" panose="020B0604030504040204" pitchFamily="34" charset="0"/>
                <a:cs typeface="Arial" panose="020B0604020202020204" pitchFamily="34" charset="0"/>
              </a:endParaRPr>
            </a:p>
          </p:txBody>
        </p:sp>
        <p:sp>
          <p:nvSpPr>
            <p:cNvPr id="20" name="Freeform 86">
              <a:extLst>
                <a:ext uri="{FF2B5EF4-FFF2-40B4-BE49-F238E27FC236}">
                  <a16:creationId xmlns:a16="http://schemas.microsoft.com/office/drawing/2014/main" id="{60B4638C-5187-0047-9EB3-150E57EC1761}"/>
                </a:ext>
              </a:extLst>
            </p:cNvPr>
            <p:cNvSpPr>
              <a:spLocks noChangeArrowheads="1"/>
            </p:cNvSpPr>
            <p:nvPr/>
          </p:nvSpPr>
          <p:spPr bwMode="auto">
            <a:xfrm>
              <a:off x="16720588" y="7720413"/>
              <a:ext cx="296624" cy="291129"/>
            </a:xfrm>
            <a:custGeom>
              <a:avLst/>
              <a:gdLst>
                <a:gd name="T0" fmla="*/ 174 w 236"/>
                <a:gd name="T1" fmla="*/ 0 h 232"/>
                <a:gd name="T2" fmla="*/ 0 w 236"/>
                <a:gd name="T3" fmla="*/ 141 h 232"/>
                <a:gd name="T4" fmla="*/ 0 w 236"/>
                <a:gd name="T5" fmla="*/ 141 h 232"/>
                <a:gd name="T6" fmla="*/ 43 w 236"/>
                <a:gd name="T7" fmla="*/ 231 h 232"/>
                <a:gd name="T8" fmla="*/ 235 w 236"/>
                <a:gd name="T9" fmla="*/ 65 h 232"/>
                <a:gd name="T10" fmla="*/ 174 w 236"/>
                <a:gd name="T11" fmla="*/ 0 h 232"/>
              </a:gdLst>
              <a:ahLst/>
              <a:cxnLst>
                <a:cxn ang="0">
                  <a:pos x="T0" y="T1"/>
                </a:cxn>
                <a:cxn ang="0">
                  <a:pos x="T2" y="T3"/>
                </a:cxn>
                <a:cxn ang="0">
                  <a:pos x="T4" y="T5"/>
                </a:cxn>
                <a:cxn ang="0">
                  <a:pos x="T6" y="T7"/>
                </a:cxn>
                <a:cxn ang="0">
                  <a:pos x="T8" y="T9"/>
                </a:cxn>
                <a:cxn ang="0">
                  <a:pos x="T10" y="T11"/>
                </a:cxn>
              </a:cxnLst>
              <a:rect l="0" t="0" r="r" b="b"/>
              <a:pathLst>
                <a:path w="236" h="232">
                  <a:moveTo>
                    <a:pt x="174" y="0"/>
                  </a:moveTo>
                  <a:lnTo>
                    <a:pt x="0" y="141"/>
                  </a:lnTo>
                  <a:lnTo>
                    <a:pt x="0" y="141"/>
                  </a:lnTo>
                  <a:cubicBezTo>
                    <a:pt x="0" y="141"/>
                    <a:pt x="15" y="174"/>
                    <a:pt x="43" y="231"/>
                  </a:cubicBezTo>
                  <a:lnTo>
                    <a:pt x="235" y="65"/>
                  </a:lnTo>
                  <a:lnTo>
                    <a:pt x="174" y="0"/>
                  </a:lnTo>
                </a:path>
              </a:pathLst>
            </a:custGeom>
            <a:solidFill>
              <a:srgbClr val="F2F2F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dirty="0">
                <a:solidFill>
                  <a:srgbClr val="747993"/>
                </a:solidFill>
                <a:latin typeface="Arial" panose="020B0604020202020204" pitchFamily="34" charset="0"/>
                <a:ea typeface="Verdana" panose="020B0604030504040204" pitchFamily="34" charset="0"/>
                <a:cs typeface="Arial" panose="020B0604020202020204" pitchFamily="34" charset="0"/>
              </a:endParaRPr>
            </a:p>
          </p:txBody>
        </p:sp>
        <p:sp>
          <p:nvSpPr>
            <p:cNvPr id="21" name="Freeform 87">
              <a:extLst>
                <a:ext uri="{FF2B5EF4-FFF2-40B4-BE49-F238E27FC236}">
                  <a16:creationId xmlns:a16="http://schemas.microsoft.com/office/drawing/2014/main" id="{6421567E-176E-2A4A-B27B-92ECAB94EAE9}"/>
                </a:ext>
              </a:extLst>
            </p:cNvPr>
            <p:cNvSpPr>
              <a:spLocks noChangeArrowheads="1"/>
            </p:cNvSpPr>
            <p:nvPr/>
          </p:nvSpPr>
          <p:spPr bwMode="auto">
            <a:xfrm>
              <a:off x="16770022" y="6956875"/>
              <a:ext cx="2285107" cy="2576241"/>
            </a:xfrm>
            <a:custGeom>
              <a:avLst/>
              <a:gdLst>
                <a:gd name="T0" fmla="*/ 1197 w 1835"/>
                <a:gd name="T1" fmla="*/ 0 h 2068"/>
                <a:gd name="T2" fmla="*/ 1197 w 1835"/>
                <a:gd name="T3" fmla="*/ 0 h 2068"/>
                <a:gd name="T4" fmla="*/ 903 w 1835"/>
                <a:gd name="T5" fmla="*/ 515 h 2068"/>
                <a:gd name="T6" fmla="*/ 903 w 1835"/>
                <a:gd name="T7" fmla="*/ 515 h 2068"/>
                <a:gd name="T8" fmla="*/ 927 w 1835"/>
                <a:gd name="T9" fmla="*/ 1465 h 2068"/>
                <a:gd name="T10" fmla="*/ 192 w 1835"/>
                <a:gd name="T11" fmla="*/ 676 h 2068"/>
                <a:gd name="T12" fmla="*/ 0 w 1835"/>
                <a:gd name="T13" fmla="*/ 842 h 2068"/>
                <a:gd name="T14" fmla="*/ 0 w 1835"/>
                <a:gd name="T15" fmla="*/ 842 h 2068"/>
                <a:gd name="T16" fmla="*/ 1179 w 1835"/>
                <a:gd name="T17" fmla="*/ 2045 h 2068"/>
                <a:gd name="T18" fmla="*/ 1179 w 1835"/>
                <a:gd name="T19" fmla="*/ 2045 h 2068"/>
                <a:gd name="T20" fmla="*/ 1197 w 1835"/>
                <a:gd name="T21" fmla="*/ 0 h 20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35" h="2068">
                  <a:moveTo>
                    <a:pt x="1197" y="0"/>
                  </a:moveTo>
                  <a:lnTo>
                    <a:pt x="1197" y="0"/>
                  </a:lnTo>
                  <a:cubicBezTo>
                    <a:pt x="1197" y="0"/>
                    <a:pt x="905" y="191"/>
                    <a:pt x="903" y="515"/>
                  </a:cubicBezTo>
                  <a:lnTo>
                    <a:pt x="903" y="515"/>
                  </a:lnTo>
                  <a:cubicBezTo>
                    <a:pt x="900" y="821"/>
                    <a:pt x="927" y="1465"/>
                    <a:pt x="927" y="1465"/>
                  </a:cubicBezTo>
                  <a:lnTo>
                    <a:pt x="192" y="676"/>
                  </a:lnTo>
                  <a:lnTo>
                    <a:pt x="0" y="842"/>
                  </a:lnTo>
                  <a:lnTo>
                    <a:pt x="0" y="842"/>
                  </a:lnTo>
                  <a:cubicBezTo>
                    <a:pt x="144" y="1131"/>
                    <a:pt x="630" y="2027"/>
                    <a:pt x="1179" y="2045"/>
                  </a:cubicBezTo>
                  <a:lnTo>
                    <a:pt x="1179" y="2045"/>
                  </a:lnTo>
                  <a:cubicBezTo>
                    <a:pt x="1834" y="2067"/>
                    <a:pt x="1197" y="0"/>
                    <a:pt x="1197" y="0"/>
                  </a:cubicBezTo>
                </a:path>
              </a:pathLst>
            </a:custGeom>
            <a:solidFill>
              <a:srgbClr val="3A90B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dirty="0">
                <a:solidFill>
                  <a:srgbClr val="747993"/>
                </a:solidFill>
                <a:latin typeface="Arial" panose="020B0604020202020204" pitchFamily="34" charset="0"/>
                <a:ea typeface="Verdana" panose="020B0604030504040204" pitchFamily="34" charset="0"/>
                <a:cs typeface="Arial" panose="020B0604020202020204" pitchFamily="34" charset="0"/>
              </a:endParaRPr>
            </a:p>
          </p:txBody>
        </p:sp>
        <p:sp>
          <p:nvSpPr>
            <p:cNvPr id="22" name="Freeform 88">
              <a:extLst>
                <a:ext uri="{FF2B5EF4-FFF2-40B4-BE49-F238E27FC236}">
                  <a16:creationId xmlns:a16="http://schemas.microsoft.com/office/drawing/2014/main" id="{EA4252E2-206E-D742-9451-36FD86F487D0}"/>
                </a:ext>
              </a:extLst>
            </p:cNvPr>
            <p:cNvSpPr>
              <a:spLocks noChangeArrowheads="1"/>
            </p:cNvSpPr>
            <p:nvPr/>
          </p:nvSpPr>
          <p:spPr bwMode="auto">
            <a:xfrm>
              <a:off x="16770022" y="6956875"/>
              <a:ext cx="2285107" cy="2576241"/>
            </a:xfrm>
            <a:custGeom>
              <a:avLst/>
              <a:gdLst>
                <a:gd name="T0" fmla="*/ 1197 w 1835"/>
                <a:gd name="T1" fmla="*/ 0 h 2068"/>
                <a:gd name="T2" fmla="*/ 1197 w 1835"/>
                <a:gd name="T3" fmla="*/ 0 h 2068"/>
                <a:gd name="T4" fmla="*/ 903 w 1835"/>
                <a:gd name="T5" fmla="*/ 515 h 2068"/>
                <a:gd name="T6" fmla="*/ 903 w 1835"/>
                <a:gd name="T7" fmla="*/ 515 h 2068"/>
                <a:gd name="T8" fmla="*/ 927 w 1835"/>
                <a:gd name="T9" fmla="*/ 1465 h 2068"/>
                <a:gd name="T10" fmla="*/ 192 w 1835"/>
                <a:gd name="T11" fmla="*/ 676 h 2068"/>
                <a:gd name="T12" fmla="*/ 0 w 1835"/>
                <a:gd name="T13" fmla="*/ 842 h 2068"/>
                <a:gd name="T14" fmla="*/ 0 w 1835"/>
                <a:gd name="T15" fmla="*/ 842 h 2068"/>
                <a:gd name="T16" fmla="*/ 1179 w 1835"/>
                <a:gd name="T17" fmla="*/ 2045 h 2068"/>
                <a:gd name="T18" fmla="*/ 1179 w 1835"/>
                <a:gd name="T19" fmla="*/ 2045 h 2068"/>
                <a:gd name="T20" fmla="*/ 1197 w 1835"/>
                <a:gd name="T21" fmla="*/ 0 h 20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35" h="2068">
                  <a:moveTo>
                    <a:pt x="1197" y="0"/>
                  </a:moveTo>
                  <a:lnTo>
                    <a:pt x="1197" y="0"/>
                  </a:lnTo>
                  <a:cubicBezTo>
                    <a:pt x="1197" y="0"/>
                    <a:pt x="905" y="191"/>
                    <a:pt x="903" y="515"/>
                  </a:cubicBezTo>
                  <a:lnTo>
                    <a:pt x="903" y="515"/>
                  </a:lnTo>
                  <a:cubicBezTo>
                    <a:pt x="900" y="821"/>
                    <a:pt x="927" y="1465"/>
                    <a:pt x="927" y="1465"/>
                  </a:cubicBezTo>
                  <a:lnTo>
                    <a:pt x="192" y="676"/>
                  </a:lnTo>
                  <a:lnTo>
                    <a:pt x="0" y="842"/>
                  </a:lnTo>
                  <a:lnTo>
                    <a:pt x="0" y="842"/>
                  </a:lnTo>
                  <a:cubicBezTo>
                    <a:pt x="144" y="1131"/>
                    <a:pt x="630" y="2027"/>
                    <a:pt x="1179" y="2045"/>
                  </a:cubicBezTo>
                  <a:lnTo>
                    <a:pt x="1179" y="2045"/>
                  </a:lnTo>
                  <a:cubicBezTo>
                    <a:pt x="1834" y="2067"/>
                    <a:pt x="1197" y="0"/>
                    <a:pt x="1197" y="0"/>
                  </a:cubicBezTo>
                </a:path>
              </a:pathLst>
            </a:custGeom>
            <a:solidFill>
              <a:srgbClr val="2D24A3">
                <a:alpha val="40000"/>
              </a:srgbClr>
            </a:solidFill>
            <a:ln>
              <a:noFill/>
            </a:ln>
            <a:effectLst/>
          </p:spPr>
          <p:txBody>
            <a:bodyPr wrap="none" anchor="ctr"/>
            <a:lstStyle/>
            <a:p>
              <a:pPr defTabSz="914217"/>
              <a:endParaRPr lang="en-US" dirty="0">
                <a:solidFill>
                  <a:srgbClr val="747993"/>
                </a:solidFill>
                <a:latin typeface="Arial" panose="020B0604020202020204" pitchFamily="34" charset="0"/>
                <a:ea typeface="Verdana" panose="020B0604030504040204" pitchFamily="34" charset="0"/>
                <a:cs typeface="Arial" panose="020B0604020202020204" pitchFamily="34" charset="0"/>
              </a:endParaRPr>
            </a:p>
          </p:txBody>
        </p:sp>
        <p:sp>
          <p:nvSpPr>
            <p:cNvPr id="23" name="Freeform 89">
              <a:extLst>
                <a:ext uri="{FF2B5EF4-FFF2-40B4-BE49-F238E27FC236}">
                  <a16:creationId xmlns:a16="http://schemas.microsoft.com/office/drawing/2014/main" id="{F3604CA2-EE24-8549-86A3-B476FB866B9E}"/>
                </a:ext>
              </a:extLst>
            </p:cNvPr>
            <p:cNvSpPr>
              <a:spLocks noChangeArrowheads="1"/>
            </p:cNvSpPr>
            <p:nvPr/>
          </p:nvSpPr>
          <p:spPr bwMode="auto">
            <a:xfrm>
              <a:off x="17791728" y="9307900"/>
              <a:ext cx="2136797" cy="1301854"/>
            </a:xfrm>
            <a:custGeom>
              <a:avLst/>
              <a:gdLst>
                <a:gd name="T0" fmla="*/ 408 w 1716"/>
                <a:gd name="T1" fmla="*/ 34 h 1047"/>
                <a:gd name="T2" fmla="*/ 408 w 1716"/>
                <a:gd name="T3" fmla="*/ 34 h 1047"/>
                <a:gd name="T4" fmla="*/ 0 w 1716"/>
                <a:gd name="T5" fmla="*/ 1046 h 1047"/>
                <a:gd name="T6" fmla="*/ 1715 w 1716"/>
                <a:gd name="T7" fmla="*/ 1046 h 1047"/>
                <a:gd name="T8" fmla="*/ 1715 w 1716"/>
                <a:gd name="T9" fmla="*/ 1046 h 1047"/>
                <a:gd name="T10" fmla="*/ 1391 w 1716"/>
                <a:gd name="T11" fmla="*/ 0 h 1047"/>
                <a:gd name="T12" fmla="*/ 408 w 1716"/>
                <a:gd name="T13" fmla="*/ 34 h 1047"/>
              </a:gdLst>
              <a:ahLst/>
              <a:cxnLst>
                <a:cxn ang="0">
                  <a:pos x="T0" y="T1"/>
                </a:cxn>
                <a:cxn ang="0">
                  <a:pos x="T2" y="T3"/>
                </a:cxn>
                <a:cxn ang="0">
                  <a:pos x="T4" y="T5"/>
                </a:cxn>
                <a:cxn ang="0">
                  <a:pos x="T6" y="T7"/>
                </a:cxn>
                <a:cxn ang="0">
                  <a:pos x="T8" y="T9"/>
                </a:cxn>
                <a:cxn ang="0">
                  <a:pos x="T10" y="T11"/>
                </a:cxn>
                <a:cxn ang="0">
                  <a:pos x="T12" y="T13"/>
                </a:cxn>
              </a:cxnLst>
              <a:rect l="0" t="0" r="r" b="b"/>
              <a:pathLst>
                <a:path w="1716" h="1047">
                  <a:moveTo>
                    <a:pt x="408" y="34"/>
                  </a:moveTo>
                  <a:lnTo>
                    <a:pt x="408" y="34"/>
                  </a:lnTo>
                  <a:cubicBezTo>
                    <a:pt x="408" y="34"/>
                    <a:pt x="42" y="582"/>
                    <a:pt x="0" y="1046"/>
                  </a:cubicBezTo>
                  <a:lnTo>
                    <a:pt x="1715" y="1046"/>
                  </a:lnTo>
                  <a:lnTo>
                    <a:pt x="1715" y="1046"/>
                  </a:lnTo>
                  <a:cubicBezTo>
                    <a:pt x="1715" y="1046"/>
                    <a:pt x="1692" y="551"/>
                    <a:pt x="1391" y="0"/>
                  </a:cubicBezTo>
                  <a:lnTo>
                    <a:pt x="408" y="34"/>
                  </a:lnTo>
                </a:path>
              </a:pathLst>
            </a:custGeom>
            <a:solidFill>
              <a:srgbClr val="2D24A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dirty="0">
                <a:solidFill>
                  <a:srgbClr val="747993"/>
                </a:solidFill>
                <a:latin typeface="Arial" panose="020B0604020202020204" pitchFamily="34" charset="0"/>
                <a:ea typeface="Verdana" panose="020B0604030504040204" pitchFamily="34" charset="0"/>
                <a:cs typeface="Arial" panose="020B0604020202020204" pitchFamily="34" charset="0"/>
              </a:endParaRPr>
            </a:p>
          </p:txBody>
        </p:sp>
        <p:sp>
          <p:nvSpPr>
            <p:cNvPr id="24" name="Freeform 90">
              <a:extLst>
                <a:ext uri="{FF2B5EF4-FFF2-40B4-BE49-F238E27FC236}">
                  <a16:creationId xmlns:a16="http://schemas.microsoft.com/office/drawing/2014/main" id="{B9D83C24-7A27-0942-A2A7-A05B6312D67D}"/>
                </a:ext>
              </a:extLst>
            </p:cNvPr>
            <p:cNvSpPr>
              <a:spLocks noChangeArrowheads="1"/>
            </p:cNvSpPr>
            <p:nvPr/>
          </p:nvSpPr>
          <p:spPr bwMode="auto">
            <a:xfrm>
              <a:off x="18286104" y="9220013"/>
              <a:ext cx="1241428" cy="609729"/>
            </a:xfrm>
            <a:custGeom>
              <a:avLst/>
              <a:gdLst>
                <a:gd name="T0" fmla="*/ 0 w 995"/>
                <a:gd name="T1" fmla="*/ 15 h 490"/>
                <a:gd name="T2" fmla="*/ 11 w 995"/>
                <a:gd name="T3" fmla="*/ 106 h 490"/>
                <a:gd name="T4" fmla="*/ 11 w 995"/>
                <a:gd name="T5" fmla="*/ 106 h 490"/>
                <a:gd name="T6" fmla="*/ 994 w 995"/>
                <a:gd name="T7" fmla="*/ 72 h 490"/>
                <a:gd name="T8" fmla="*/ 987 w 995"/>
                <a:gd name="T9" fmla="*/ 0 h 490"/>
                <a:gd name="T10" fmla="*/ 987 w 995"/>
                <a:gd name="T11" fmla="*/ 0 h 490"/>
                <a:gd name="T12" fmla="*/ 0 w 995"/>
                <a:gd name="T13" fmla="*/ 15 h 490"/>
              </a:gdLst>
              <a:ahLst/>
              <a:cxnLst>
                <a:cxn ang="0">
                  <a:pos x="T0" y="T1"/>
                </a:cxn>
                <a:cxn ang="0">
                  <a:pos x="T2" y="T3"/>
                </a:cxn>
                <a:cxn ang="0">
                  <a:pos x="T4" y="T5"/>
                </a:cxn>
                <a:cxn ang="0">
                  <a:pos x="T6" y="T7"/>
                </a:cxn>
                <a:cxn ang="0">
                  <a:pos x="T8" y="T9"/>
                </a:cxn>
                <a:cxn ang="0">
                  <a:pos x="T10" y="T11"/>
                </a:cxn>
                <a:cxn ang="0">
                  <a:pos x="T12" y="T13"/>
                </a:cxn>
              </a:cxnLst>
              <a:rect l="0" t="0" r="r" b="b"/>
              <a:pathLst>
                <a:path w="995" h="490">
                  <a:moveTo>
                    <a:pt x="0" y="15"/>
                  </a:moveTo>
                  <a:lnTo>
                    <a:pt x="11" y="106"/>
                  </a:lnTo>
                  <a:lnTo>
                    <a:pt x="11" y="106"/>
                  </a:lnTo>
                  <a:cubicBezTo>
                    <a:pt x="11" y="106"/>
                    <a:pt x="435" y="489"/>
                    <a:pt x="994" y="72"/>
                  </a:cubicBezTo>
                  <a:lnTo>
                    <a:pt x="987" y="0"/>
                  </a:lnTo>
                  <a:lnTo>
                    <a:pt x="987" y="0"/>
                  </a:lnTo>
                  <a:cubicBezTo>
                    <a:pt x="476" y="334"/>
                    <a:pt x="124" y="119"/>
                    <a:pt x="0" y="15"/>
                  </a:cubicBezTo>
                </a:path>
              </a:pathLst>
            </a:custGeom>
            <a:solidFill>
              <a:srgbClr val="F2F2F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dirty="0">
                <a:solidFill>
                  <a:srgbClr val="747993"/>
                </a:solidFill>
                <a:latin typeface="Arial" panose="020B0604020202020204" pitchFamily="34" charset="0"/>
                <a:ea typeface="Verdana" panose="020B0604030504040204" pitchFamily="34" charset="0"/>
                <a:cs typeface="Arial" panose="020B0604020202020204" pitchFamily="34" charset="0"/>
              </a:endParaRPr>
            </a:p>
          </p:txBody>
        </p:sp>
        <p:sp>
          <p:nvSpPr>
            <p:cNvPr id="25" name="Freeform 24">
              <a:extLst>
                <a:ext uri="{FF2B5EF4-FFF2-40B4-BE49-F238E27FC236}">
                  <a16:creationId xmlns:a16="http://schemas.microsoft.com/office/drawing/2014/main" id="{1F8F825E-DA9A-8E4F-95C3-119372C59EC3}"/>
                </a:ext>
              </a:extLst>
            </p:cNvPr>
            <p:cNvSpPr>
              <a:spLocks noChangeArrowheads="1"/>
            </p:cNvSpPr>
            <p:nvPr/>
          </p:nvSpPr>
          <p:spPr bwMode="auto">
            <a:xfrm>
              <a:off x="17981774" y="6825043"/>
              <a:ext cx="2898741" cy="3206694"/>
            </a:xfrm>
            <a:custGeom>
              <a:avLst/>
              <a:gdLst>
                <a:gd name="connsiteX0" fmla="*/ 1032194 w 2898741"/>
                <a:gd name="connsiteY0" fmla="*/ 0 h 3206694"/>
                <a:gd name="connsiteX1" fmla="*/ 1493686 w 2898741"/>
                <a:gd name="connsiteY1" fmla="*/ 105825 h 3206694"/>
                <a:gd name="connsiteX2" fmla="*/ 1542778 w 2898741"/>
                <a:gd name="connsiteY2" fmla="*/ 126445 h 3206694"/>
                <a:gd name="connsiteX3" fmla="*/ 1556806 w 2898741"/>
                <a:gd name="connsiteY3" fmla="*/ 139170 h 3206694"/>
                <a:gd name="connsiteX4" fmla="*/ 1556744 w 2898741"/>
                <a:gd name="connsiteY4" fmla="*/ 137329 h 3206694"/>
                <a:gd name="connsiteX5" fmla="*/ 2893658 w 2898741"/>
                <a:gd name="connsiteY5" fmla="*/ 1761701 h 3206694"/>
                <a:gd name="connsiteX6" fmla="*/ 2029402 w 2898741"/>
                <a:gd name="connsiteY6" fmla="*/ 3206694 h 3206694"/>
                <a:gd name="connsiteX7" fmla="*/ 1841088 w 2898741"/>
                <a:gd name="connsiteY7" fmla="*/ 3043510 h 3206694"/>
                <a:gd name="connsiteX8" fmla="*/ 2354902 w 2898741"/>
                <a:gd name="connsiteY8" fmla="*/ 1725576 h 3206694"/>
                <a:gd name="connsiteX9" fmla="*/ 1595908 w 2898741"/>
                <a:gd name="connsiteY9" fmla="*/ 1183001 h 3206694"/>
                <a:gd name="connsiteX10" fmla="*/ 1446290 w 2898741"/>
                <a:gd name="connsiteY10" fmla="*/ 1866245 h 3206694"/>
                <a:gd name="connsiteX11" fmla="*/ 1466246 w 2898741"/>
                <a:gd name="connsiteY11" fmla="*/ 2188698 h 3206694"/>
                <a:gd name="connsiteX12" fmla="*/ 1538588 w 2898741"/>
                <a:gd name="connsiteY12" fmla="*/ 2395367 h 3206694"/>
                <a:gd name="connsiteX13" fmla="*/ 307528 w 2898741"/>
                <a:gd name="connsiteY13" fmla="*/ 2414042 h 3206694"/>
                <a:gd name="connsiteX14" fmla="*/ 334968 w 2898741"/>
                <a:gd name="connsiteY14" fmla="*/ 2252193 h 3206694"/>
                <a:gd name="connsiteX15" fmla="*/ 307528 w 2898741"/>
                <a:gd name="connsiteY15" fmla="*/ 1907330 h 3206694"/>
                <a:gd name="connsiteX16" fmla="*/ 216476 w 2898741"/>
                <a:gd name="connsiteY16" fmla="*/ 1629696 h 3206694"/>
                <a:gd name="connsiteX17" fmla="*/ 698 w 2898741"/>
                <a:gd name="connsiteY17" fmla="*/ 1371983 h 3206694"/>
                <a:gd name="connsiteX18" fmla="*/ 257636 w 2898741"/>
                <a:gd name="connsiteY18" fmla="*/ 211649 h 3206694"/>
                <a:gd name="connsiteX19" fmla="*/ 282582 w 2898741"/>
                <a:gd name="connsiteY19" fmla="*/ 134460 h 3206694"/>
                <a:gd name="connsiteX20" fmla="*/ 638056 w 2898741"/>
                <a:gd name="connsiteY20" fmla="*/ 14940 h 320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98741" h="3206694">
                  <a:moveTo>
                    <a:pt x="1032194" y="0"/>
                  </a:moveTo>
                  <a:lnTo>
                    <a:pt x="1493686" y="105825"/>
                  </a:lnTo>
                  <a:cubicBezTo>
                    <a:pt x="1511460" y="109871"/>
                    <a:pt x="1527986" y="116952"/>
                    <a:pt x="1542778" y="126445"/>
                  </a:cubicBezTo>
                  <a:lnTo>
                    <a:pt x="1556806" y="139170"/>
                  </a:lnTo>
                  <a:lnTo>
                    <a:pt x="1556744" y="137329"/>
                  </a:lnTo>
                  <a:cubicBezTo>
                    <a:pt x="1556744" y="137329"/>
                    <a:pt x="2994674" y="1451526"/>
                    <a:pt x="2893658" y="1761701"/>
                  </a:cubicBezTo>
                  <a:cubicBezTo>
                    <a:pt x="2807606" y="2027032"/>
                    <a:pt x="2213976" y="2956312"/>
                    <a:pt x="2029402" y="3206694"/>
                  </a:cubicBezTo>
                  <a:lnTo>
                    <a:pt x="1841088" y="3043510"/>
                  </a:lnTo>
                  <a:lnTo>
                    <a:pt x="2354902" y="1725576"/>
                  </a:lnTo>
                  <a:lnTo>
                    <a:pt x="1595908" y="1183001"/>
                  </a:lnTo>
                  <a:lnTo>
                    <a:pt x="1446290" y="1866245"/>
                  </a:lnTo>
                  <a:cubicBezTo>
                    <a:pt x="1422592" y="1973315"/>
                    <a:pt x="1430076" y="2085364"/>
                    <a:pt x="1466246" y="2188698"/>
                  </a:cubicBezTo>
                  <a:lnTo>
                    <a:pt x="1538588" y="2395367"/>
                  </a:lnTo>
                  <a:cubicBezTo>
                    <a:pt x="901230" y="2811195"/>
                    <a:pt x="462190" y="2543521"/>
                    <a:pt x="307528" y="2414042"/>
                  </a:cubicBezTo>
                  <a:lnTo>
                    <a:pt x="334968" y="2252193"/>
                  </a:lnTo>
                  <a:cubicBezTo>
                    <a:pt x="352430" y="2136409"/>
                    <a:pt x="343698" y="2019379"/>
                    <a:pt x="307528" y="1907330"/>
                  </a:cubicBezTo>
                  <a:lnTo>
                    <a:pt x="216476" y="1629696"/>
                  </a:lnTo>
                  <a:cubicBezTo>
                    <a:pt x="216476" y="1629696"/>
                    <a:pt x="-14270" y="1502707"/>
                    <a:pt x="698" y="1371983"/>
                  </a:cubicBezTo>
                  <a:cubicBezTo>
                    <a:pt x="41858" y="1007200"/>
                    <a:pt x="181552" y="459403"/>
                    <a:pt x="257636" y="211649"/>
                  </a:cubicBezTo>
                  <a:cubicBezTo>
                    <a:pt x="272604" y="163094"/>
                    <a:pt x="278840" y="149399"/>
                    <a:pt x="282582" y="134460"/>
                  </a:cubicBezTo>
                  <a:lnTo>
                    <a:pt x="638056" y="14940"/>
                  </a:lnTo>
                  <a:close/>
                </a:path>
              </a:pathLst>
            </a:custGeom>
            <a:solidFill>
              <a:srgbClr val="3A90B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defTabSz="914217"/>
              <a:endParaRPr lang="en-US" dirty="0">
                <a:solidFill>
                  <a:srgbClr val="747993"/>
                </a:solidFill>
                <a:latin typeface="Arial" panose="020B0604020202020204" pitchFamily="34" charset="0"/>
                <a:ea typeface="Verdana" panose="020B0604030504040204" pitchFamily="34" charset="0"/>
                <a:cs typeface="Arial" panose="020B0604020202020204" pitchFamily="34" charset="0"/>
              </a:endParaRPr>
            </a:p>
          </p:txBody>
        </p:sp>
        <p:sp>
          <p:nvSpPr>
            <p:cNvPr id="26" name="Freeform 25">
              <a:extLst>
                <a:ext uri="{FF2B5EF4-FFF2-40B4-BE49-F238E27FC236}">
                  <a16:creationId xmlns:a16="http://schemas.microsoft.com/office/drawing/2014/main" id="{BE58A748-14FA-6D42-8FD8-CE308A2C6C1C}"/>
                </a:ext>
              </a:extLst>
            </p:cNvPr>
            <p:cNvSpPr>
              <a:spLocks noChangeArrowheads="1"/>
            </p:cNvSpPr>
            <p:nvPr/>
          </p:nvSpPr>
          <p:spPr bwMode="auto">
            <a:xfrm>
              <a:off x="18456055" y="6726169"/>
              <a:ext cx="754434" cy="392195"/>
            </a:xfrm>
            <a:custGeom>
              <a:avLst/>
              <a:gdLst>
                <a:gd name="connsiteX0" fmla="*/ 554224 w 754434"/>
                <a:gd name="connsiteY0" fmla="*/ 5496 h 392195"/>
                <a:gd name="connsiteX1" fmla="*/ 677522 w 754434"/>
                <a:gd name="connsiteY1" fmla="*/ 375271 h 392195"/>
                <a:gd name="connsiteX2" fmla="*/ 384844 w 754434"/>
                <a:gd name="connsiteY2" fmla="*/ 228850 h 392195"/>
                <a:gd name="connsiteX3" fmla="*/ 156818 w 754434"/>
                <a:gd name="connsiteY3" fmla="*/ 0 h 392195"/>
                <a:gd name="connsiteX4" fmla="*/ 383606 w 754434"/>
                <a:gd name="connsiteY4" fmla="*/ 232314 h 392195"/>
                <a:gd name="connsiteX5" fmla="*/ 1908 w 754434"/>
                <a:gd name="connsiteY5" fmla="*/ 176109 h 392195"/>
                <a:gd name="connsiteX6" fmla="*/ 156818 w 754434"/>
                <a:gd name="connsiteY6" fmla="*/ 0 h 392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4434" h="392195">
                  <a:moveTo>
                    <a:pt x="554224" y="5496"/>
                  </a:moveTo>
                  <a:cubicBezTo>
                    <a:pt x="554224" y="5496"/>
                    <a:pt x="905436" y="226368"/>
                    <a:pt x="677522" y="375271"/>
                  </a:cubicBezTo>
                  <a:cubicBezTo>
                    <a:pt x="552978" y="454685"/>
                    <a:pt x="384844" y="228850"/>
                    <a:pt x="384844" y="228850"/>
                  </a:cubicBezTo>
                  <a:close/>
                  <a:moveTo>
                    <a:pt x="156818" y="0"/>
                  </a:moveTo>
                  <a:lnTo>
                    <a:pt x="383606" y="232314"/>
                  </a:lnTo>
                  <a:cubicBezTo>
                    <a:pt x="176646" y="537070"/>
                    <a:pt x="-21640" y="320993"/>
                    <a:pt x="1908" y="176109"/>
                  </a:cubicBezTo>
                  <a:cubicBezTo>
                    <a:pt x="25454" y="32474"/>
                    <a:pt x="156818" y="0"/>
                    <a:pt x="156818" y="0"/>
                  </a:cubicBezTo>
                  <a:close/>
                </a:path>
              </a:pathLst>
            </a:custGeom>
            <a:solidFill>
              <a:srgbClr val="F2F2F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defTabSz="914217"/>
              <a:endParaRPr lang="en-US" dirty="0">
                <a:solidFill>
                  <a:srgbClr val="747993"/>
                </a:solidFill>
                <a:latin typeface="Arial" panose="020B0604020202020204" pitchFamily="34" charset="0"/>
                <a:ea typeface="Verdana" panose="020B0604030504040204" pitchFamily="34" charset="0"/>
                <a:cs typeface="Arial" panose="020B0604020202020204" pitchFamily="34" charset="0"/>
              </a:endParaRPr>
            </a:p>
          </p:txBody>
        </p:sp>
        <p:sp>
          <p:nvSpPr>
            <p:cNvPr id="27" name="Freeform 26">
              <a:extLst>
                <a:ext uri="{FF2B5EF4-FFF2-40B4-BE49-F238E27FC236}">
                  <a16:creationId xmlns:a16="http://schemas.microsoft.com/office/drawing/2014/main" id="{A35E6565-C5D1-1147-9F28-FC6480CEAB38}"/>
                </a:ext>
              </a:extLst>
            </p:cNvPr>
            <p:cNvSpPr>
              <a:spLocks noChangeArrowheads="1"/>
            </p:cNvSpPr>
            <p:nvPr/>
          </p:nvSpPr>
          <p:spPr bwMode="auto">
            <a:xfrm>
              <a:off x="18133303" y="5182625"/>
              <a:ext cx="1072850" cy="1773007"/>
            </a:xfrm>
            <a:custGeom>
              <a:avLst/>
              <a:gdLst>
                <a:gd name="connsiteX0" fmla="*/ 369817 w 1072850"/>
                <a:gd name="connsiteY0" fmla="*/ 0 h 1773007"/>
                <a:gd name="connsiteX1" fmla="*/ 839723 w 1072850"/>
                <a:gd name="connsiteY1" fmla="*/ 503643 h 1773007"/>
                <a:gd name="connsiteX2" fmla="*/ 832411 w 1072850"/>
                <a:gd name="connsiteY2" fmla="*/ 642315 h 1773007"/>
                <a:gd name="connsiteX3" fmla="*/ 833837 w 1072850"/>
                <a:gd name="connsiteY3" fmla="*/ 642138 h 1773007"/>
                <a:gd name="connsiteX4" fmla="*/ 1019919 w 1072850"/>
                <a:gd name="connsiteY4" fmla="*/ 567411 h 1773007"/>
                <a:gd name="connsiteX5" fmla="*/ 996191 w 1072850"/>
                <a:gd name="connsiteY5" fmla="*/ 846392 h 1773007"/>
                <a:gd name="connsiteX6" fmla="*/ 857565 w 1072850"/>
                <a:gd name="connsiteY6" fmla="*/ 871301 h 1773007"/>
                <a:gd name="connsiteX7" fmla="*/ 881293 w 1072850"/>
                <a:gd name="connsiteY7" fmla="*/ 1638498 h 1773007"/>
                <a:gd name="connsiteX8" fmla="*/ 708949 w 1072850"/>
                <a:gd name="connsiteY8" fmla="*/ 1773007 h 1773007"/>
                <a:gd name="connsiteX9" fmla="*/ 486649 w 1072850"/>
                <a:gd name="connsiteY9" fmla="*/ 1653443 h 1773007"/>
                <a:gd name="connsiteX10" fmla="*/ 466665 w 1072850"/>
                <a:gd name="connsiteY10" fmla="*/ 1295648 h 1773007"/>
                <a:gd name="connsiteX11" fmla="*/ 451921 w 1072850"/>
                <a:gd name="connsiteY11" fmla="*/ 1297889 h 1773007"/>
                <a:gd name="connsiteX12" fmla="*/ 19013 w 1072850"/>
                <a:gd name="connsiteY12" fmla="*/ 845746 h 1773007"/>
                <a:gd name="connsiteX13" fmla="*/ 15281 w 1072850"/>
                <a:gd name="connsiteY13" fmla="*/ 656418 h 1773007"/>
                <a:gd name="connsiteX14" fmla="*/ 369817 w 1072850"/>
                <a:gd name="connsiteY14" fmla="*/ 0 h 1773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2850" h="1773007">
                  <a:moveTo>
                    <a:pt x="369817" y="0"/>
                  </a:moveTo>
                  <a:cubicBezTo>
                    <a:pt x="727931" y="0"/>
                    <a:pt x="843175" y="159258"/>
                    <a:pt x="839723" y="503643"/>
                  </a:cubicBezTo>
                  <a:lnTo>
                    <a:pt x="832411" y="642315"/>
                  </a:lnTo>
                  <a:lnTo>
                    <a:pt x="833837" y="642138"/>
                  </a:lnTo>
                  <a:cubicBezTo>
                    <a:pt x="833837" y="642138"/>
                    <a:pt x="951231" y="516347"/>
                    <a:pt x="1019919" y="567411"/>
                  </a:cubicBezTo>
                  <a:cubicBezTo>
                    <a:pt x="1107341" y="633420"/>
                    <a:pt x="1077367" y="811519"/>
                    <a:pt x="996191" y="846392"/>
                  </a:cubicBezTo>
                  <a:cubicBezTo>
                    <a:pt x="939991" y="872546"/>
                    <a:pt x="857565" y="871301"/>
                    <a:pt x="857565" y="871301"/>
                  </a:cubicBezTo>
                  <a:lnTo>
                    <a:pt x="881293" y="1638498"/>
                  </a:lnTo>
                  <a:lnTo>
                    <a:pt x="708949" y="1773007"/>
                  </a:lnTo>
                  <a:lnTo>
                    <a:pt x="486649" y="1653443"/>
                  </a:lnTo>
                  <a:lnTo>
                    <a:pt x="466665" y="1295648"/>
                  </a:lnTo>
                  <a:lnTo>
                    <a:pt x="451921" y="1297889"/>
                  </a:lnTo>
                  <a:cubicBezTo>
                    <a:pt x="302643" y="1311591"/>
                    <a:pt x="51357" y="1087387"/>
                    <a:pt x="19013" y="845746"/>
                  </a:cubicBezTo>
                  <a:cubicBezTo>
                    <a:pt x="9061" y="769766"/>
                    <a:pt x="19013" y="712469"/>
                    <a:pt x="15281" y="656418"/>
                  </a:cubicBezTo>
                  <a:cubicBezTo>
                    <a:pt x="-15819" y="181854"/>
                    <a:pt x="-39455" y="0"/>
                    <a:pt x="369817" y="0"/>
                  </a:cubicBezTo>
                  <a:close/>
                </a:path>
              </a:pathLst>
            </a:custGeom>
            <a:solidFill>
              <a:srgbClr val="F9858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defTabSz="914217"/>
              <a:endParaRPr lang="en-US" dirty="0">
                <a:solidFill>
                  <a:srgbClr val="747993"/>
                </a:solidFill>
                <a:latin typeface="Arial" panose="020B0604020202020204" pitchFamily="34" charset="0"/>
                <a:ea typeface="Verdana" panose="020B0604030504040204" pitchFamily="34" charset="0"/>
                <a:cs typeface="Arial" panose="020B0604020202020204" pitchFamily="34" charset="0"/>
              </a:endParaRPr>
            </a:p>
          </p:txBody>
        </p:sp>
        <p:sp>
          <p:nvSpPr>
            <p:cNvPr id="28" name="Freeform 95">
              <a:extLst>
                <a:ext uri="{FF2B5EF4-FFF2-40B4-BE49-F238E27FC236}">
                  <a16:creationId xmlns:a16="http://schemas.microsoft.com/office/drawing/2014/main" id="{70752ACF-AAB2-784B-B3EC-6E93976D4B51}"/>
                </a:ext>
              </a:extLst>
            </p:cNvPr>
            <p:cNvSpPr>
              <a:spLocks noChangeArrowheads="1"/>
            </p:cNvSpPr>
            <p:nvPr/>
          </p:nvSpPr>
          <p:spPr bwMode="auto">
            <a:xfrm>
              <a:off x="20060358" y="4062043"/>
              <a:ext cx="2812440" cy="1516080"/>
            </a:xfrm>
            <a:custGeom>
              <a:avLst/>
              <a:gdLst>
                <a:gd name="T0" fmla="*/ 1191 w 2256"/>
                <a:gd name="T1" fmla="*/ 0 h 1215"/>
                <a:gd name="T2" fmla="*/ 1191 w 2256"/>
                <a:gd name="T3" fmla="*/ 0 h 1215"/>
                <a:gd name="T4" fmla="*/ 127 w 2256"/>
                <a:gd name="T5" fmla="*/ 607 h 1215"/>
                <a:gd name="T6" fmla="*/ 127 w 2256"/>
                <a:gd name="T7" fmla="*/ 607 h 1215"/>
                <a:gd name="T8" fmla="*/ 224 w 2256"/>
                <a:gd name="T9" fmla="*/ 861 h 1215"/>
                <a:gd name="T10" fmla="*/ 0 w 2256"/>
                <a:gd name="T11" fmla="*/ 1140 h 1215"/>
                <a:gd name="T12" fmla="*/ 447 w 2256"/>
                <a:gd name="T13" fmla="*/ 1041 h 1215"/>
                <a:gd name="T14" fmla="*/ 447 w 2256"/>
                <a:gd name="T15" fmla="*/ 1041 h 1215"/>
                <a:gd name="T16" fmla="*/ 1191 w 2256"/>
                <a:gd name="T17" fmla="*/ 1214 h 1215"/>
                <a:gd name="T18" fmla="*/ 1191 w 2256"/>
                <a:gd name="T19" fmla="*/ 1214 h 1215"/>
                <a:gd name="T20" fmla="*/ 2255 w 2256"/>
                <a:gd name="T21" fmla="*/ 607 h 1215"/>
                <a:gd name="T22" fmla="*/ 2255 w 2256"/>
                <a:gd name="T23" fmla="*/ 607 h 1215"/>
                <a:gd name="T24" fmla="*/ 1191 w 2256"/>
                <a:gd name="T25" fmla="*/ 0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56" h="1215">
                  <a:moveTo>
                    <a:pt x="1191" y="0"/>
                  </a:moveTo>
                  <a:lnTo>
                    <a:pt x="1191" y="0"/>
                  </a:lnTo>
                  <a:cubicBezTo>
                    <a:pt x="603" y="0"/>
                    <a:pt x="127" y="272"/>
                    <a:pt x="127" y="607"/>
                  </a:cubicBezTo>
                  <a:lnTo>
                    <a:pt x="127" y="607"/>
                  </a:lnTo>
                  <a:cubicBezTo>
                    <a:pt x="127" y="697"/>
                    <a:pt x="162" y="783"/>
                    <a:pt x="224" y="861"/>
                  </a:cubicBezTo>
                  <a:lnTo>
                    <a:pt x="0" y="1140"/>
                  </a:lnTo>
                  <a:lnTo>
                    <a:pt x="447" y="1041"/>
                  </a:lnTo>
                  <a:lnTo>
                    <a:pt x="447" y="1041"/>
                  </a:lnTo>
                  <a:cubicBezTo>
                    <a:pt x="639" y="1148"/>
                    <a:pt x="902" y="1214"/>
                    <a:pt x="1191" y="1214"/>
                  </a:cubicBezTo>
                  <a:lnTo>
                    <a:pt x="1191" y="1214"/>
                  </a:lnTo>
                  <a:cubicBezTo>
                    <a:pt x="1779" y="1214"/>
                    <a:pt x="2255" y="942"/>
                    <a:pt x="2255" y="607"/>
                  </a:cubicBezTo>
                  <a:lnTo>
                    <a:pt x="2255" y="607"/>
                  </a:lnTo>
                  <a:cubicBezTo>
                    <a:pt x="2255" y="272"/>
                    <a:pt x="1779" y="0"/>
                    <a:pt x="1191" y="0"/>
                  </a:cubicBezTo>
                </a:path>
              </a:pathLst>
            </a:custGeom>
            <a:solidFill>
              <a:srgbClr val="7292C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dirty="0">
                <a:solidFill>
                  <a:srgbClr val="747993"/>
                </a:solidFill>
                <a:latin typeface="Arial" panose="020B0604020202020204" pitchFamily="34" charset="0"/>
                <a:ea typeface="Verdana" panose="020B0604030504040204" pitchFamily="34" charset="0"/>
                <a:cs typeface="Arial" panose="020B0604020202020204" pitchFamily="34" charset="0"/>
              </a:endParaRPr>
            </a:p>
          </p:txBody>
        </p:sp>
        <p:sp>
          <p:nvSpPr>
            <p:cNvPr id="29" name="Freeform 96">
              <a:extLst>
                <a:ext uri="{FF2B5EF4-FFF2-40B4-BE49-F238E27FC236}">
                  <a16:creationId xmlns:a16="http://schemas.microsoft.com/office/drawing/2014/main" id="{DD8878B5-9B60-4548-A4B4-CD4621587D14}"/>
                </a:ext>
              </a:extLst>
            </p:cNvPr>
            <p:cNvSpPr>
              <a:spLocks noChangeArrowheads="1"/>
            </p:cNvSpPr>
            <p:nvPr/>
          </p:nvSpPr>
          <p:spPr bwMode="auto">
            <a:xfrm>
              <a:off x="16044942" y="7143640"/>
              <a:ext cx="889873" cy="752548"/>
            </a:xfrm>
            <a:custGeom>
              <a:avLst/>
              <a:gdLst>
                <a:gd name="T0" fmla="*/ 715 w 716"/>
                <a:gd name="T1" fmla="*/ 463 h 605"/>
                <a:gd name="T2" fmla="*/ 672 w 716"/>
                <a:gd name="T3" fmla="*/ 418 h 605"/>
                <a:gd name="T4" fmla="*/ 668 w 716"/>
                <a:gd name="T5" fmla="*/ 376 h 605"/>
                <a:gd name="T6" fmla="*/ 668 w 716"/>
                <a:gd name="T7" fmla="*/ 376 h 605"/>
                <a:gd name="T8" fmla="*/ 643 w 716"/>
                <a:gd name="T9" fmla="*/ 275 h 605"/>
                <a:gd name="T10" fmla="*/ 565 w 716"/>
                <a:gd name="T11" fmla="*/ 69 h 605"/>
                <a:gd name="T12" fmla="*/ 565 w 716"/>
                <a:gd name="T13" fmla="*/ 69 h 605"/>
                <a:gd name="T14" fmla="*/ 532 w 716"/>
                <a:gd name="T15" fmla="*/ 212 h 605"/>
                <a:gd name="T16" fmla="*/ 532 w 716"/>
                <a:gd name="T17" fmla="*/ 212 h 605"/>
                <a:gd name="T18" fmla="*/ 245 w 716"/>
                <a:gd name="T19" fmla="*/ 123 h 605"/>
                <a:gd name="T20" fmla="*/ 245 w 716"/>
                <a:gd name="T21" fmla="*/ 123 h 605"/>
                <a:gd name="T22" fmla="*/ 104 w 716"/>
                <a:gd name="T23" fmla="*/ 269 h 605"/>
                <a:gd name="T24" fmla="*/ 104 w 716"/>
                <a:gd name="T25" fmla="*/ 269 h 605"/>
                <a:gd name="T26" fmla="*/ 370 w 716"/>
                <a:gd name="T27" fmla="*/ 513 h 605"/>
                <a:gd name="T28" fmla="*/ 370 w 716"/>
                <a:gd name="T29" fmla="*/ 513 h 605"/>
                <a:gd name="T30" fmla="*/ 511 w 716"/>
                <a:gd name="T31" fmla="*/ 539 h 605"/>
                <a:gd name="T32" fmla="*/ 541 w 716"/>
                <a:gd name="T33" fmla="*/ 604 h 605"/>
                <a:gd name="T34" fmla="*/ 715 w 716"/>
                <a:gd name="T35" fmla="*/ 463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6" h="605">
                  <a:moveTo>
                    <a:pt x="715" y="463"/>
                  </a:moveTo>
                  <a:lnTo>
                    <a:pt x="672" y="418"/>
                  </a:lnTo>
                  <a:lnTo>
                    <a:pt x="668" y="376"/>
                  </a:lnTo>
                  <a:lnTo>
                    <a:pt x="668" y="376"/>
                  </a:lnTo>
                  <a:cubicBezTo>
                    <a:pt x="664" y="341"/>
                    <a:pt x="656" y="308"/>
                    <a:pt x="643" y="275"/>
                  </a:cubicBezTo>
                  <a:lnTo>
                    <a:pt x="565" y="69"/>
                  </a:lnTo>
                  <a:lnTo>
                    <a:pt x="565" y="69"/>
                  </a:lnTo>
                  <a:cubicBezTo>
                    <a:pt x="565" y="69"/>
                    <a:pt x="475" y="39"/>
                    <a:pt x="532" y="212"/>
                  </a:cubicBezTo>
                  <a:lnTo>
                    <a:pt x="532" y="212"/>
                  </a:lnTo>
                  <a:cubicBezTo>
                    <a:pt x="550" y="266"/>
                    <a:pt x="567" y="291"/>
                    <a:pt x="245" y="123"/>
                  </a:cubicBezTo>
                  <a:lnTo>
                    <a:pt x="245" y="123"/>
                  </a:lnTo>
                  <a:cubicBezTo>
                    <a:pt x="9" y="0"/>
                    <a:pt x="0" y="136"/>
                    <a:pt x="104" y="269"/>
                  </a:cubicBezTo>
                  <a:lnTo>
                    <a:pt x="104" y="269"/>
                  </a:lnTo>
                  <a:cubicBezTo>
                    <a:pt x="136" y="309"/>
                    <a:pt x="324" y="489"/>
                    <a:pt x="370" y="513"/>
                  </a:cubicBezTo>
                  <a:lnTo>
                    <a:pt x="370" y="513"/>
                  </a:lnTo>
                  <a:cubicBezTo>
                    <a:pt x="432" y="545"/>
                    <a:pt x="511" y="539"/>
                    <a:pt x="511" y="539"/>
                  </a:cubicBezTo>
                  <a:lnTo>
                    <a:pt x="541" y="604"/>
                  </a:lnTo>
                  <a:lnTo>
                    <a:pt x="715" y="463"/>
                  </a:lnTo>
                </a:path>
              </a:pathLst>
            </a:custGeom>
            <a:solidFill>
              <a:srgbClr val="F9858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dirty="0">
                <a:solidFill>
                  <a:srgbClr val="747993"/>
                </a:solidFill>
                <a:latin typeface="Arial" panose="020B0604020202020204" pitchFamily="34" charset="0"/>
                <a:ea typeface="Verdana" panose="020B0604030504040204" pitchFamily="34" charset="0"/>
                <a:cs typeface="Arial" panose="020B0604020202020204" pitchFamily="34" charset="0"/>
              </a:endParaRPr>
            </a:p>
          </p:txBody>
        </p:sp>
        <p:sp>
          <p:nvSpPr>
            <p:cNvPr id="30" name="Freeform 100">
              <a:extLst>
                <a:ext uri="{FF2B5EF4-FFF2-40B4-BE49-F238E27FC236}">
                  <a16:creationId xmlns:a16="http://schemas.microsoft.com/office/drawing/2014/main" id="{93820DC1-E8D2-7F41-A772-C4881FEBD40D}"/>
                </a:ext>
              </a:extLst>
            </p:cNvPr>
            <p:cNvSpPr>
              <a:spLocks noChangeArrowheads="1"/>
            </p:cNvSpPr>
            <p:nvPr/>
          </p:nvSpPr>
          <p:spPr bwMode="auto">
            <a:xfrm>
              <a:off x="18467374" y="6171372"/>
              <a:ext cx="258171" cy="126338"/>
            </a:xfrm>
            <a:custGeom>
              <a:avLst/>
              <a:gdLst>
                <a:gd name="T0" fmla="*/ 0 w 206"/>
                <a:gd name="T1" fmla="*/ 44 h 102"/>
                <a:gd name="T2" fmla="*/ 0 w 206"/>
                <a:gd name="T3" fmla="*/ 44 h 102"/>
                <a:gd name="T4" fmla="*/ 102 w 206"/>
                <a:gd name="T5" fmla="*/ 32 h 102"/>
                <a:gd name="T6" fmla="*/ 102 w 206"/>
                <a:gd name="T7" fmla="*/ 32 h 102"/>
                <a:gd name="T8" fmla="*/ 205 w 206"/>
                <a:gd name="T9" fmla="*/ 0 h 102"/>
                <a:gd name="T10" fmla="*/ 205 w 206"/>
                <a:gd name="T11" fmla="*/ 0 h 102"/>
                <a:gd name="T12" fmla="*/ 85 w 206"/>
                <a:gd name="T13" fmla="*/ 96 h 102"/>
                <a:gd name="T14" fmla="*/ 85 w 206"/>
                <a:gd name="T15" fmla="*/ 96 h 102"/>
                <a:gd name="T16" fmla="*/ 0 w 206"/>
                <a:gd name="T17" fmla="*/ 4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 h="102">
                  <a:moveTo>
                    <a:pt x="0" y="44"/>
                  </a:moveTo>
                  <a:lnTo>
                    <a:pt x="0" y="44"/>
                  </a:lnTo>
                  <a:cubicBezTo>
                    <a:pt x="0" y="44"/>
                    <a:pt x="57" y="40"/>
                    <a:pt x="102" y="32"/>
                  </a:cubicBezTo>
                  <a:lnTo>
                    <a:pt x="102" y="32"/>
                  </a:lnTo>
                  <a:cubicBezTo>
                    <a:pt x="153" y="22"/>
                    <a:pt x="205" y="0"/>
                    <a:pt x="205" y="0"/>
                  </a:cubicBezTo>
                  <a:lnTo>
                    <a:pt x="205" y="0"/>
                  </a:lnTo>
                  <a:cubicBezTo>
                    <a:pt x="205" y="0"/>
                    <a:pt x="182" y="88"/>
                    <a:pt x="85" y="96"/>
                  </a:cubicBezTo>
                  <a:lnTo>
                    <a:pt x="85" y="96"/>
                  </a:lnTo>
                  <a:cubicBezTo>
                    <a:pt x="27" y="101"/>
                    <a:pt x="0" y="44"/>
                    <a:pt x="0" y="44"/>
                  </a:cubicBezTo>
                </a:path>
              </a:pathLst>
            </a:custGeom>
            <a:solidFill>
              <a:srgbClr val="F2F2F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dirty="0">
                <a:solidFill>
                  <a:srgbClr val="747993"/>
                </a:solidFill>
                <a:latin typeface="Arial" panose="020B0604020202020204" pitchFamily="34" charset="0"/>
                <a:ea typeface="Verdana" panose="020B0604030504040204" pitchFamily="34" charset="0"/>
                <a:cs typeface="Arial" panose="020B0604020202020204" pitchFamily="34" charset="0"/>
              </a:endParaRPr>
            </a:p>
          </p:txBody>
        </p:sp>
        <p:sp>
          <p:nvSpPr>
            <p:cNvPr id="31" name="Freeform 30">
              <a:extLst>
                <a:ext uri="{FF2B5EF4-FFF2-40B4-BE49-F238E27FC236}">
                  <a16:creationId xmlns:a16="http://schemas.microsoft.com/office/drawing/2014/main" id="{926D8690-922E-0F45-A7D3-2FDBA3216024}"/>
                </a:ext>
              </a:extLst>
            </p:cNvPr>
            <p:cNvSpPr>
              <a:spLocks noChangeArrowheads="1"/>
            </p:cNvSpPr>
            <p:nvPr/>
          </p:nvSpPr>
          <p:spPr bwMode="auto">
            <a:xfrm>
              <a:off x="18165258" y="5687227"/>
              <a:ext cx="624962" cy="411484"/>
            </a:xfrm>
            <a:custGeom>
              <a:avLst/>
              <a:gdLst>
                <a:gd name="connsiteX0" fmla="*/ 366314 w 624962"/>
                <a:gd name="connsiteY0" fmla="*/ 363299 h 411484"/>
                <a:gd name="connsiteX1" fmla="*/ 372322 w 624962"/>
                <a:gd name="connsiteY1" fmla="*/ 367877 h 411484"/>
                <a:gd name="connsiteX2" fmla="*/ 363912 w 624962"/>
                <a:gd name="connsiteY2" fmla="*/ 382753 h 411484"/>
                <a:gd name="connsiteX3" fmla="*/ 344688 w 624962"/>
                <a:gd name="connsiteY3" fmla="*/ 389619 h 411484"/>
                <a:gd name="connsiteX4" fmla="*/ 339882 w 624962"/>
                <a:gd name="connsiteY4" fmla="*/ 389619 h 411484"/>
                <a:gd name="connsiteX5" fmla="*/ 335074 w 624962"/>
                <a:gd name="connsiteY5" fmla="*/ 383897 h 411484"/>
                <a:gd name="connsiteX6" fmla="*/ 341082 w 624962"/>
                <a:gd name="connsiteY6" fmla="*/ 380464 h 411484"/>
                <a:gd name="connsiteX7" fmla="*/ 359106 w 624962"/>
                <a:gd name="connsiteY7" fmla="*/ 377031 h 411484"/>
                <a:gd name="connsiteX8" fmla="*/ 362710 w 624962"/>
                <a:gd name="connsiteY8" fmla="*/ 367877 h 411484"/>
                <a:gd name="connsiteX9" fmla="*/ 366314 w 624962"/>
                <a:gd name="connsiteY9" fmla="*/ 363299 h 411484"/>
                <a:gd name="connsiteX10" fmla="*/ 542480 w 624962"/>
                <a:gd name="connsiteY10" fmla="*/ 133361 h 411484"/>
                <a:gd name="connsiteX11" fmla="*/ 593888 w 624962"/>
                <a:gd name="connsiteY11" fmla="*/ 157262 h 411484"/>
                <a:gd name="connsiteX12" fmla="*/ 607560 w 624962"/>
                <a:gd name="connsiteY12" fmla="*/ 135965 h 411484"/>
                <a:gd name="connsiteX13" fmla="*/ 613774 w 624962"/>
                <a:gd name="connsiteY13" fmla="*/ 134712 h 411484"/>
                <a:gd name="connsiteX14" fmla="*/ 615018 w 624962"/>
                <a:gd name="connsiteY14" fmla="*/ 140976 h 411484"/>
                <a:gd name="connsiteX15" fmla="*/ 603832 w 624962"/>
                <a:gd name="connsiteY15" fmla="*/ 159767 h 411484"/>
                <a:gd name="connsiteX16" fmla="*/ 619990 w 624962"/>
                <a:gd name="connsiteY16" fmla="*/ 159767 h 411484"/>
                <a:gd name="connsiteX17" fmla="*/ 624962 w 624962"/>
                <a:gd name="connsiteY17" fmla="*/ 164778 h 411484"/>
                <a:gd name="connsiteX18" fmla="*/ 619990 w 624962"/>
                <a:gd name="connsiteY18" fmla="*/ 168537 h 411484"/>
                <a:gd name="connsiteX19" fmla="*/ 595130 w 624962"/>
                <a:gd name="connsiteY19" fmla="*/ 168537 h 411484"/>
                <a:gd name="connsiteX20" fmla="*/ 592644 w 624962"/>
                <a:gd name="connsiteY20" fmla="*/ 168537 h 411484"/>
                <a:gd name="connsiteX21" fmla="*/ 591402 w 624962"/>
                <a:gd name="connsiteY21" fmla="*/ 168537 h 411484"/>
                <a:gd name="connsiteX22" fmla="*/ 464622 w 624962"/>
                <a:gd name="connsiteY22" fmla="*/ 168537 h 411484"/>
                <a:gd name="connsiteX23" fmla="*/ 458408 w 624962"/>
                <a:gd name="connsiteY23" fmla="*/ 168537 h 411484"/>
                <a:gd name="connsiteX24" fmla="*/ 458408 w 624962"/>
                <a:gd name="connsiteY24" fmla="*/ 161020 h 411484"/>
                <a:gd name="connsiteX25" fmla="*/ 542480 w 624962"/>
                <a:gd name="connsiteY25" fmla="*/ 133361 h 411484"/>
                <a:gd name="connsiteX26" fmla="*/ 283034 w 624962"/>
                <a:gd name="connsiteY26" fmla="*/ 132589 h 411484"/>
                <a:gd name="connsiteX27" fmla="*/ 286794 w 624962"/>
                <a:gd name="connsiteY27" fmla="*/ 137592 h 411484"/>
                <a:gd name="connsiteX28" fmla="*/ 252966 w 624962"/>
                <a:gd name="connsiteY28" fmla="*/ 390223 h 411484"/>
                <a:gd name="connsiteX29" fmla="*/ 257978 w 624962"/>
                <a:gd name="connsiteY29" fmla="*/ 397726 h 411484"/>
                <a:gd name="connsiteX30" fmla="*/ 303080 w 624962"/>
                <a:gd name="connsiteY30" fmla="*/ 393975 h 411484"/>
                <a:gd name="connsiteX31" fmla="*/ 310598 w 624962"/>
                <a:gd name="connsiteY31" fmla="*/ 395225 h 411484"/>
                <a:gd name="connsiteX32" fmla="*/ 308092 w 624962"/>
                <a:gd name="connsiteY32" fmla="*/ 402729 h 411484"/>
                <a:gd name="connsiteX33" fmla="*/ 276770 w 624962"/>
                <a:gd name="connsiteY33" fmla="*/ 411484 h 411484"/>
                <a:gd name="connsiteX34" fmla="*/ 254220 w 624962"/>
                <a:gd name="connsiteY34" fmla="*/ 407732 h 411484"/>
                <a:gd name="connsiteX35" fmla="*/ 242944 w 624962"/>
                <a:gd name="connsiteY35" fmla="*/ 387721 h 411484"/>
                <a:gd name="connsiteX36" fmla="*/ 276770 w 624962"/>
                <a:gd name="connsiteY36" fmla="*/ 136341 h 411484"/>
                <a:gd name="connsiteX37" fmla="*/ 283034 w 624962"/>
                <a:gd name="connsiteY37" fmla="*/ 132589 h 411484"/>
                <a:gd name="connsiteX38" fmla="*/ 17276 w 624962"/>
                <a:gd name="connsiteY38" fmla="*/ 126878 h 411484"/>
                <a:gd name="connsiteX39" fmla="*/ 23446 w 624962"/>
                <a:gd name="connsiteY39" fmla="*/ 130504 h 411484"/>
                <a:gd name="connsiteX40" fmla="*/ 32082 w 624962"/>
                <a:gd name="connsiteY40" fmla="*/ 152257 h 411484"/>
                <a:gd name="connsiteX41" fmla="*/ 166584 w 624962"/>
                <a:gd name="connsiteY41" fmla="*/ 157091 h 411484"/>
                <a:gd name="connsiteX42" fmla="*/ 166584 w 624962"/>
                <a:gd name="connsiteY42" fmla="*/ 163133 h 411484"/>
                <a:gd name="connsiteX43" fmla="*/ 162882 w 624962"/>
                <a:gd name="connsiteY43" fmla="*/ 164342 h 411484"/>
                <a:gd name="connsiteX44" fmla="*/ 159180 w 624962"/>
                <a:gd name="connsiteY44" fmla="*/ 164342 h 411484"/>
                <a:gd name="connsiteX45" fmla="*/ 34550 w 624962"/>
                <a:gd name="connsiteY45" fmla="*/ 164342 h 411484"/>
                <a:gd name="connsiteX46" fmla="*/ 33316 w 624962"/>
                <a:gd name="connsiteY46" fmla="*/ 164342 h 411484"/>
                <a:gd name="connsiteX47" fmla="*/ 32082 w 624962"/>
                <a:gd name="connsiteY47" fmla="*/ 164342 h 411484"/>
                <a:gd name="connsiteX48" fmla="*/ 30848 w 624962"/>
                <a:gd name="connsiteY48" fmla="*/ 164342 h 411484"/>
                <a:gd name="connsiteX49" fmla="*/ 29614 w 624962"/>
                <a:gd name="connsiteY49" fmla="*/ 164342 h 411484"/>
                <a:gd name="connsiteX50" fmla="*/ 3702 w 624962"/>
                <a:gd name="connsiteY50" fmla="*/ 155882 h 411484"/>
                <a:gd name="connsiteX51" fmla="*/ 0 w 624962"/>
                <a:gd name="connsiteY51" fmla="*/ 149840 h 411484"/>
                <a:gd name="connsiteX52" fmla="*/ 6170 w 624962"/>
                <a:gd name="connsiteY52" fmla="*/ 147423 h 411484"/>
                <a:gd name="connsiteX53" fmla="*/ 22212 w 624962"/>
                <a:gd name="connsiteY53" fmla="*/ 152257 h 411484"/>
                <a:gd name="connsiteX54" fmla="*/ 14808 w 624962"/>
                <a:gd name="connsiteY54" fmla="*/ 132921 h 411484"/>
                <a:gd name="connsiteX55" fmla="*/ 17276 w 624962"/>
                <a:gd name="connsiteY55" fmla="*/ 126878 h 411484"/>
                <a:gd name="connsiteX56" fmla="*/ 448578 w 624962"/>
                <a:gd name="connsiteY56" fmla="*/ 50 h 411484"/>
                <a:gd name="connsiteX57" fmla="*/ 577338 w 624962"/>
                <a:gd name="connsiteY57" fmla="*/ 33225 h 411484"/>
                <a:gd name="connsiteX58" fmla="*/ 578568 w 624962"/>
                <a:gd name="connsiteY58" fmla="*/ 40877 h 411484"/>
                <a:gd name="connsiteX59" fmla="*/ 574876 w 624962"/>
                <a:gd name="connsiteY59" fmla="*/ 43427 h 411484"/>
                <a:gd name="connsiteX60" fmla="*/ 571184 w 624962"/>
                <a:gd name="connsiteY60" fmla="*/ 42152 h 411484"/>
                <a:gd name="connsiteX61" fmla="*/ 364432 w 624962"/>
                <a:gd name="connsiteY61" fmla="*/ 25574 h 411484"/>
                <a:gd name="connsiteX62" fmla="*/ 358278 w 624962"/>
                <a:gd name="connsiteY62" fmla="*/ 21748 h 411484"/>
                <a:gd name="connsiteX63" fmla="*/ 361970 w 624962"/>
                <a:gd name="connsiteY63" fmla="*/ 15372 h 411484"/>
                <a:gd name="connsiteX64" fmla="*/ 448578 w 624962"/>
                <a:gd name="connsiteY64" fmla="*/ 50 h 411484"/>
                <a:gd name="connsiteX65" fmla="*/ 132290 w 624962"/>
                <a:gd name="connsiteY65" fmla="*/ 50 h 411484"/>
                <a:gd name="connsiteX66" fmla="*/ 220264 w 624962"/>
                <a:gd name="connsiteY66" fmla="*/ 15372 h 411484"/>
                <a:gd name="connsiteX67" fmla="*/ 222740 w 624962"/>
                <a:gd name="connsiteY67" fmla="*/ 21748 h 411484"/>
                <a:gd name="connsiteX68" fmla="*/ 216552 w 624962"/>
                <a:gd name="connsiteY68" fmla="*/ 25574 h 411484"/>
                <a:gd name="connsiteX69" fmla="*/ 7422 w 624962"/>
                <a:gd name="connsiteY69" fmla="*/ 42152 h 411484"/>
                <a:gd name="connsiteX70" fmla="*/ 4948 w 624962"/>
                <a:gd name="connsiteY70" fmla="*/ 43427 h 411484"/>
                <a:gd name="connsiteX71" fmla="*/ 1236 w 624962"/>
                <a:gd name="connsiteY71" fmla="*/ 40877 h 411484"/>
                <a:gd name="connsiteX72" fmla="*/ 2472 w 624962"/>
                <a:gd name="connsiteY72" fmla="*/ 33225 h 411484"/>
                <a:gd name="connsiteX73" fmla="*/ 132290 w 624962"/>
                <a:gd name="connsiteY73" fmla="*/ 50 h 411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624962" h="411484">
                  <a:moveTo>
                    <a:pt x="366314" y="363299"/>
                  </a:moveTo>
                  <a:cubicBezTo>
                    <a:pt x="369920" y="363299"/>
                    <a:pt x="372322" y="365588"/>
                    <a:pt x="372322" y="367877"/>
                  </a:cubicBezTo>
                  <a:cubicBezTo>
                    <a:pt x="372322" y="374743"/>
                    <a:pt x="369920" y="379320"/>
                    <a:pt x="363912" y="382753"/>
                  </a:cubicBezTo>
                  <a:cubicBezTo>
                    <a:pt x="359106" y="388475"/>
                    <a:pt x="349494" y="389619"/>
                    <a:pt x="344688" y="389619"/>
                  </a:cubicBezTo>
                  <a:cubicBezTo>
                    <a:pt x="341082" y="389619"/>
                    <a:pt x="339882" y="389619"/>
                    <a:pt x="339882" y="389619"/>
                  </a:cubicBezTo>
                  <a:cubicBezTo>
                    <a:pt x="336276" y="388475"/>
                    <a:pt x="335074" y="386186"/>
                    <a:pt x="335074" y="383897"/>
                  </a:cubicBezTo>
                  <a:cubicBezTo>
                    <a:pt x="336276" y="381609"/>
                    <a:pt x="337478" y="379320"/>
                    <a:pt x="341082" y="380464"/>
                  </a:cubicBezTo>
                  <a:cubicBezTo>
                    <a:pt x="343486" y="380464"/>
                    <a:pt x="353098" y="380464"/>
                    <a:pt x="359106" y="377031"/>
                  </a:cubicBezTo>
                  <a:cubicBezTo>
                    <a:pt x="361508" y="374743"/>
                    <a:pt x="362710" y="372454"/>
                    <a:pt x="362710" y="367877"/>
                  </a:cubicBezTo>
                  <a:cubicBezTo>
                    <a:pt x="362710" y="365588"/>
                    <a:pt x="363912" y="363299"/>
                    <a:pt x="366314" y="363299"/>
                  </a:cubicBezTo>
                  <a:close/>
                  <a:moveTo>
                    <a:pt x="542480" y="133361"/>
                  </a:moveTo>
                  <a:cubicBezTo>
                    <a:pt x="558464" y="135808"/>
                    <a:pt x="575866" y="142855"/>
                    <a:pt x="593888" y="157262"/>
                  </a:cubicBezTo>
                  <a:lnTo>
                    <a:pt x="607560" y="135965"/>
                  </a:lnTo>
                  <a:cubicBezTo>
                    <a:pt x="608802" y="133459"/>
                    <a:pt x="611288" y="133459"/>
                    <a:pt x="613774" y="134712"/>
                  </a:cubicBezTo>
                  <a:cubicBezTo>
                    <a:pt x="616260" y="135965"/>
                    <a:pt x="617504" y="139723"/>
                    <a:pt x="615018" y="140976"/>
                  </a:cubicBezTo>
                  <a:lnTo>
                    <a:pt x="603832" y="159767"/>
                  </a:lnTo>
                  <a:lnTo>
                    <a:pt x="619990" y="159767"/>
                  </a:lnTo>
                  <a:cubicBezTo>
                    <a:pt x="623718" y="159767"/>
                    <a:pt x="624962" y="161020"/>
                    <a:pt x="624962" y="164778"/>
                  </a:cubicBezTo>
                  <a:cubicBezTo>
                    <a:pt x="624962" y="167284"/>
                    <a:pt x="623718" y="168537"/>
                    <a:pt x="619990" y="168537"/>
                  </a:cubicBezTo>
                  <a:lnTo>
                    <a:pt x="595130" y="168537"/>
                  </a:lnTo>
                  <a:cubicBezTo>
                    <a:pt x="593888" y="168537"/>
                    <a:pt x="593888" y="168537"/>
                    <a:pt x="592644" y="168537"/>
                  </a:cubicBezTo>
                  <a:cubicBezTo>
                    <a:pt x="592644" y="168537"/>
                    <a:pt x="592644" y="168537"/>
                    <a:pt x="591402" y="168537"/>
                  </a:cubicBezTo>
                  <a:cubicBezTo>
                    <a:pt x="524284" y="109656"/>
                    <a:pt x="465866" y="167284"/>
                    <a:pt x="464622" y="168537"/>
                  </a:cubicBezTo>
                  <a:cubicBezTo>
                    <a:pt x="462136" y="169789"/>
                    <a:pt x="459650" y="169789"/>
                    <a:pt x="458408" y="168537"/>
                  </a:cubicBezTo>
                  <a:cubicBezTo>
                    <a:pt x="455922" y="166031"/>
                    <a:pt x="455922" y="162273"/>
                    <a:pt x="458408" y="161020"/>
                  </a:cubicBezTo>
                  <a:cubicBezTo>
                    <a:pt x="459340" y="160081"/>
                    <a:pt x="494530" y="126021"/>
                    <a:pt x="542480" y="133361"/>
                  </a:cubicBezTo>
                  <a:close/>
                  <a:moveTo>
                    <a:pt x="283034" y="132589"/>
                  </a:moveTo>
                  <a:cubicBezTo>
                    <a:pt x="285540" y="132589"/>
                    <a:pt x="286794" y="135091"/>
                    <a:pt x="286794" y="137592"/>
                  </a:cubicBezTo>
                  <a:lnTo>
                    <a:pt x="252966" y="390223"/>
                  </a:lnTo>
                  <a:cubicBezTo>
                    <a:pt x="251714" y="392724"/>
                    <a:pt x="254220" y="397726"/>
                    <a:pt x="257978" y="397726"/>
                  </a:cubicBezTo>
                  <a:cubicBezTo>
                    <a:pt x="269254" y="401478"/>
                    <a:pt x="286794" y="403980"/>
                    <a:pt x="303080" y="393975"/>
                  </a:cubicBezTo>
                  <a:cubicBezTo>
                    <a:pt x="305586" y="392724"/>
                    <a:pt x="308092" y="392724"/>
                    <a:pt x="310598" y="395225"/>
                  </a:cubicBezTo>
                  <a:cubicBezTo>
                    <a:pt x="311850" y="397726"/>
                    <a:pt x="310598" y="401478"/>
                    <a:pt x="308092" y="402729"/>
                  </a:cubicBezTo>
                  <a:cubicBezTo>
                    <a:pt x="298068" y="408982"/>
                    <a:pt x="286794" y="411484"/>
                    <a:pt x="276770" y="411484"/>
                  </a:cubicBezTo>
                  <a:cubicBezTo>
                    <a:pt x="268000" y="411484"/>
                    <a:pt x="259230" y="408982"/>
                    <a:pt x="254220" y="407732"/>
                  </a:cubicBezTo>
                  <a:cubicBezTo>
                    <a:pt x="246702" y="405230"/>
                    <a:pt x="241690" y="396476"/>
                    <a:pt x="242944" y="387721"/>
                  </a:cubicBezTo>
                  <a:lnTo>
                    <a:pt x="276770" y="136341"/>
                  </a:lnTo>
                  <a:cubicBezTo>
                    <a:pt x="276770" y="133840"/>
                    <a:pt x="279276" y="132589"/>
                    <a:pt x="283034" y="132589"/>
                  </a:cubicBezTo>
                  <a:close/>
                  <a:moveTo>
                    <a:pt x="17276" y="126878"/>
                  </a:moveTo>
                  <a:cubicBezTo>
                    <a:pt x="18510" y="126878"/>
                    <a:pt x="22212" y="126878"/>
                    <a:pt x="23446" y="130504"/>
                  </a:cubicBezTo>
                  <a:lnTo>
                    <a:pt x="32082" y="152257"/>
                  </a:lnTo>
                  <a:cubicBezTo>
                    <a:pt x="50592" y="138963"/>
                    <a:pt x="104886" y="105125"/>
                    <a:pt x="166584" y="157091"/>
                  </a:cubicBezTo>
                  <a:cubicBezTo>
                    <a:pt x="169052" y="158299"/>
                    <a:pt x="169052" y="160716"/>
                    <a:pt x="166584" y="163133"/>
                  </a:cubicBezTo>
                  <a:cubicBezTo>
                    <a:pt x="165350" y="164342"/>
                    <a:pt x="164116" y="164342"/>
                    <a:pt x="162882" y="164342"/>
                  </a:cubicBezTo>
                  <a:cubicBezTo>
                    <a:pt x="161648" y="164342"/>
                    <a:pt x="160414" y="164342"/>
                    <a:pt x="159180" y="164342"/>
                  </a:cubicBezTo>
                  <a:cubicBezTo>
                    <a:pt x="93780" y="107542"/>
                    <a:pt x="37018" y="161925"/>
                    <a:pt x="34550" y="164342"/>
                  </a:cubicBezTo>
                  <a:lnTo>
                    <a:pt x="33316" y="164342"/>
                  </a:lnTo>
                  <a:cubicBezTo>
                    <a:pt x="33316" y="164342"/>
                    <a:pt x="33316" y="164342"/>
                    <a:pt x="32082" y="164342"/>
                  </a:cubicBezTo>
                  <a:cubicBezTo>
                    <a:pt x="32082" y="164342"/>
                    <a:pt x="32082" y="164342"/>
                    <a:pt x="30848" y="164342"/>
                  </a:cubicBezTo>
                  <a:cubicBezTo>
                    <a:pt x="30848" y="164342"/>
                    <a:pt x="30848" y="164342"/>
                    <a:pt x="29614" y="164342"/>
                  </a:cubicBezTo>
                  <a:lnTo>
                    <a:pt x="3702" y="155882"/>
                  </a:lnTo>
                  <a:cubicBezTo>
                    <a:pt x="0" y="155882"/>
                    <a:pt x="0" y="152257"/>
                    <a:pt x="0" y="149840"/>
                  </a:cubicBezTo>
                  <a:cubicBezTo>
                    <a:pt x="1234" y="147423"/>
                    <a:pt x="3702" y="145006"/>
                    <a:pt x="6170" y="147423"/>
                  </a:cubicBezTo>
                  <a:lnTo>
                    <a:pt x="22212" y="152257"/>
                  </a:lnTo>
                  <a:lnTo>
                    <a:pt x="14808" y="132921"/>
                  </a:lnTo>
                  <a:cubicBezTo>
                    <a:pt x="13574" y="130504"/>
                    <a:pt x="14808" y="128087"/>
                    <a:pt x="17276" y="126878"/>
                  </a:cubicBezTo>
                  <a:close/>
                  <a:moveTo>
                    <a:pt x="448578" y="50"/>
                  </a:moveTo>
                  <a:cubicBezTo>
                    <a:pt x="526112" y="-1445"/>
                    <a:pt x="574570" y="31312"/>
                    <a:pt x="577338" y="33225"/>
                  </a:cubicBezTo>
                  <a:cubicBezTo>
                    <a:pt x="579798" y="35776"/>
                    <a:pt x="581030" y="38326"/>
                    <a:pt x="578568" y="40877"/>
                  </a:cubicBezTo>
                  <a:cubicBezTo>
                    <a:pt x="577338" y="42152"/>
                    <a:pt x="576106" y="43427"/>
                    <a:pt x="574876" y="43427"/>
                  </a:cubicBezTo>
                  <a:cubicBezTo>
                    <a:pt x="573646" y="43427"/>
                    <a:pt x="572414" y="43427"/>
                    <a:pt x="571184" y="42152"/>
                  </a:cubicBezTo>
                  <a:cubicBezTo>
                    <a:pt x="571184" y="40877"/>
                    <a:pt x="486268" y="-16508"/>
                    <a:pt x="364432" y="25574"/>
                  </a:cubicBezTo>
                  <a:cubicBezTo>
                    <a:pt x="361970" y="26849"/>
                    <a:pt x="358278" y="25574"/>
                    <a:pt x="358278" y="21748"/>
                  </a:cubicBezTo>
                  <a:cubicBezTo>
                    <a:pt x="357048" y="19198"/>
                    <a:pt x="358278" y="16648"/>
                    <a:pt x="361970" y="15372"/>
                  </a:cubicBezTo>
                  <a:cubicBezTo>
                    <a:pt x="393660" y="4852"/>
                    <a:pt x="422734" y="548"/>
                    <a:pt x="448578" y="50"/>
                  </a:cubicBezTo>
                  <a:close/>
                  <a:moveTo>
                    <a:pt x="132290" y="50"/>
                  </a:moveTo>
                  <a:cubicBezTo>
                    <a:pt x="158546" y="548"/>
                    <a:pt x="188090" y="4852"/>
                    <a:pt x="220264" y="15372"/>
                  </a:cubicBezTo>
                  <a:cubicBezTo>
                    <a:pt x="222740" y="16648"/>
                    <a:pt x="223976" y="19198"/>
                    <a:pt x="222740" y="21748"/>
                  </a:cubicBezTo>
                  <a:cubicBezTo>
                    <a:pt x="222740" y="25574"/>
                    <a:pt x="219026" y="26849"/>
                    <a:pt x="216552" y="25574"/>
                  </a:cubicBezTo>
                  <a:cubicBezTo>
                    <a:pt x="94044" y="-16508"/>
                    <a:pt x="8660" y="40877"/>
                    <a:pt x="7422" y="42152"/>
                  </a:cubicBezTo>
                  <a:cubicBezTo>
                    <a:pt x="7422" y="43427"/>
                    <a:pt x="4948" y="43427"/>
                    <a:pt x="4948" y="43427"/>
                  </a:cubicBezTo>
                  <a:cubicBezTo>
                    <a:pt x="3710" y="43427"/>
                    <a:pt x="2472" y="42152"/>
                    <a:pt x="1236" y="40877"/>
                  </a:cubicBezTo>
                  <a:cubicBezTo>
                    <a:pt x="-2" y="38326"/>
                    <a:pt x="-2" y="35776"/>
                    <a:pt x="2472" y="33225"/>
                  </a:cubicBezTo>
                  <a:cubicBezTo>
                    <a:pt x="4330" y="31312"/>
                    <a:pt x="53518" y="-1445"/>
                    <a:pt x="132290" y="50"/>
                  </a:cubicBezTo>
                  <a:close/>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defTabSz="914217"/>
              <a:endParaRPr lang="en-US" dirty="0">
                <a:solidFill>
                  <a:srgbClr val="747993"/>
                </a:solidFill>
                <a:latin typeface="Arial" panose="020B0604020202020204" pitchFamily="34" charset="0"/>
                <a:ea typeface="Verdana" panose="020B0604030504040204" pitchFamily="34" charset="0"/>
                <a:cs typeface="Arial" panose="020B0604020202020204" pitchFamily="34" charset="0"/>
              </a:endParaRPr>
            </a:p>
          </p:txBody>
        </p:sp>
        <p:sp>
          <p:nvSpPr>
            <p:cNvPr id="32" name="Freeform 105">
              <a:extLst>
                <a:ext uri="{FF2B5EF4-FFF2-40B4-BE49-F238E27FC236}">
                  <a16:creationId xmlns:a16="http://schemas.microsoft.com/office/drawing/2014/main" id="{B7416326-7DAC-DC45-B782-CCD8F105FEB9}"/>
                </a:ext>
              </a:extLst>
            </p:cNvPr>
            <p:cNvSpPr>
              <a:spLocks noChangeArrowheads="1"/>
            </p:cNvSpPr>
            <p:nvPr/>
          </p:nvSpPr>
          <p:spPr bwMode="auto">
            <a:xfrm>
              <a:off x="18022438" y="5666014"/>
              <a:ext cx="1043678" cy="313101"/>
            </a:xfrm>
            <a:custGeom>
              <a:avLst/>
              <a:gdLst>
                <a:gd name="T0" fmla="*/ 539 w 839"/>
                <a:gd name="T1" fmla="*/ 239 h 253"/>
                <a:gd name="T2" fmla="*/ 539 w 839"/>
                <a:gd name="T3" fmla="*/ 239 h 253"/>
                <a:gd name="T4" fmla="*/ 391 w 839"/>
                <a:gd name="T5" fmla="*/ 126 h 253"/>
                <a:gd name="T6" fmla="*/ 391 w 839"/>
                <a:gd name="T7" fmla="*/ 126 h 253"/>
                <a:gd name="T8" fmla="*/ 539 w 839"/>
                <a:gd name="T9" fmla="*/ 11 h 253"/>
                <a:gd name="T10" fmla="*/ 539 w 839"/>
                <a:gd name="T11" fmla="*/ 11 h 253"/>
                <a:gd name="T12" fmla="*/ 686 w 839"/>
                <a:gd name="T13" fmla="*/ 126 h 253"/>
                <a:gd name="T14" fmla="*/ 686 w 839"/>
                <a:gd name="T15" fmla="*/ 126 h 253"/>
                <a:gd name="T16" fmla="*/ 539 w 839"/>
                <a:gd name="T17" fmla="*/ 239 h 253"/>
                <a:gd name="T18" fmla="*/ 159 w 839"/>
                <a:gd name="T19" fmla="*/ 239 h 253"/>
                <a:gd name="T20" fmla="*/ 159 w 839"/>
                <a:gd name="T21" fmla="*/ 239 h 253"/>
                <a:gd name="T22" fmla="*/ 12 w 839"/>
                <a:gd name="T23" fmla="*/ 126 h 253"/>
                <a:gd name="T24" fmla="*/ 12 w 839"/>
                <a:gd name="T25" fmla="*/ 126 h 253"/>
                <a:gd name="T26" fmla="*/ 159 w 839"/>
                <a:gd name="T27" fmla="*/ 11 h 253"/>
                <a:gd name="T28" fmla="*/ 159 w 839"/>
                <a:gd name="T29" fmla="*/ 11 h 253"/>
                <a:gd name="T30" fmla="*/ 307 w 839"/>
                <a:gd name="T31" fmla="*/ 126 h 253"/>
                <a:gd name="T32" fmla="*/ 307 w 839"/>
                <a:gd name="T33" fmla="*/ 126 h 253"/>
                <a:gd name="T34" fmla="*/ 159 w 839"/>
                <a:gd name="T35" fmla="*/ 239 h 253"/>
                <a:gd name="T36" fmla="*/ 838 w 839"/>
                <a:gd name="T37" fmla="*/ 129 h 253"/>
                <a:gd name="T38" fmla="*/ 698 w 839"/>
                <a:gd name="T39" fmla="*/ 129 h 253"/>
                <a:gd name="T40" fmla="*/ 698 w 839"/>
                <a:gd name="T41" fmla="*/ 129 h 253"/>
                <a:gd name="T42" fmla="*/ 698 w 839"/>
                <a:gd name="T43" fmla="*/ 126 h 253"/>
                <a:gd name="T44" fmla="*/ 698 w 839"/>
                <a:gd name="T45" fmla="*/ 126 h 253"/>
                <a:gd name="T46" fmla="*/ 539 w 839"/>
                <a:gd name="T47" fmla="*/ 0 h 253"/>
                <a:gd name="T48" fmla="*/ 539 w 839"/>
                <a:gd name="T49" fmla="*/ 0 h 253"/>
                <a:gd name="T50" fmla="*/ 380 w 839"/>
                <a:gd name="T51" fmla="*/ 114 h 253"/>
                <a:gd name="T52" fmla="*/ 373 w 839"/>
                <a:gd name="T53" fmla="*/ 109 h 253"/>
                <a:gd name="T54" fmla="*/ 373 w 839"/>
                <a:gd name="T55" fmla="*/ 109 h 253"/>
                <a:gd name="T56" fmla="*/ 324 w 839"/>
                <a:gd name="T57" fmla="*/ 109 h 253"/>
                <a:gd name="T58" fmla="*/ 318 w 839"/>
                <a:gd name="T59" fmla="*/ 114 h 253"/>
                <a:gd name="T60" fmla="*/ 318 w 839"/>
                <a:gd name="T61" fmla="*/ 114 h 253"/>
                <a:gd name="T62" fmla="*/ 159 w 839"/>
                <a:gd name="T63" fmla="*/ 0 h 253"/>
                <a:gd name="T64" fmla="*/ 159 w 839"/>
                <a:gd name="T65" fmla="*/ 0 h 253"/>
                <a:gd name="T66" fmla="*/ 0 w 839"/>
                <a:gd name="T67" fmla="*/ 126 h 253"/>
                <a:gd name="T68" fmla="*/ 0 w 839"/>
                <a:gd name="T69" fmla="*/ 126 h 253"/>
                <a:gd name="T70" fmla="*/ 159 w 839"/>
                <a:gd name="T71" fmla="*/ 252 h 253"/>
                <a:gd name="T72" fmla="*/ 159 w 839"/>
                <a:gd name="T73" fmla="*/ 252 h 253"/>
                <a:gd name="T74" fmla="*/ 318 w 839"/>
                <a:gd name="T75" fmla="*/ 129 h 253"/>
                <a:gd name="T76" fmla="*/ 332 w 839"/>
                <a:gd name="T77" fmla="*/ 118 h 253"/>
                <a:gd name="T78" fmla="*/ 332 w 839"/>
                <a:gd name="T79" fmla="*/ 118 h 253"/>
                <a:gd name="T80" fmla="*/ 366 w 839"/>
                <a:gd name="T81" fmla="*/ 118 h 253"/>
                <a:gd name="T82" fmla="*/ 379 w 839"/>
                <a:gd name="T83" fmla="*/ 129 h 253"/>
                <a:gd name="T84" fmla="*/ 379 w 839"/>
                <a:gd name="T85" fmla="*/ 129 h 253"/>
                <a:gd name="T86" fmla="*/ 539 w 839"/>
                <a:gd name="T87" fmla="*/ 252 h 253"/>
                <a:gd name="T88" fmla="*/ 539 w 839"/>
                <a:gd name="T89" fmla="*/ 252 h 253"/>
                <a:gd name="T90" fmla="*/ 696 w 839"/>
                <a:gd name="T91" fmla="*/ 141 h 253"/>
                <a:gd name="T92" fmla="*/ 838 w 839"/>
                <a:gd name="T93" fmla="*/ 141 h 253"/>
                <a:gd name="T94" fmla="*/ 838 w 839"/>
                <a:gd name="T95" fmla="*/ 129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39" h="253">
                  <a:moveTo>
                    <a:pt x="539" y="239"/>
                  </a:moveTo>
                  <a:lnTo>
                    <a:pt x="539" y="239"/>
                  </a:lnTo>
                  <a:cubicBezTo>
                    <a:pt x="457" y="239"/>
                    <a:pt x="391" y="189"/>
                    <a:pt x="391" y="126"/>
                  </a:cubicBezTo>
                  <a:lnTo>
                    <a:pt x="391" y="126"/>
                  </a:lnTo>
                  <a:cubicBezTo>
                    <a:pt x="391" y="63"/>
                    <a:pt x="457" y="11"/>
                    <a:pt x="539" y="11"/>
                  </a:cubicBezTo>
                  <a:lnTo>
                    <a:pt x="539" y="11"/>
                  </a:lnTo>
                  <a:cubicBezTo>
                    <a:pt x="620" y="11"/>
                    <a:pt x="686" y="63"/>
                    <a:pt x="686" y="126"/>
                  </a:cubicBezTo>
                  <a:lnTo>
                    <a:pt x="686" y="126"/>
                  </a:lnTo>
                  <a:cubicBezTo>
                    <a:pt x="686" y="189"/>
                    <a:pt x="620" y="239"/>
                    <a:pt x="539" y="239"/>
                  </a:cubicBezTo>
                  <a:close/>
                  <a:moveTo>
                    <a:pt x="159" y="239"/>
                  </a:moveTo>
                  <a:lnTo>
                    <a:pt x="159" y="239"/>
                  </a:lnTo>
                  <a:cubicBezTo>
                    <a:pt x="78" y="239"/>
                    <a:pt x="12" y="189"/>
                    <a:pt x="12" y="126"/>
                  </a:cubicBezTo>
                  <a:lnTo>
                    <a:pt x="12" y="126"/>
                  </a:lnTo>
                  <a:cubicBezTo>
                    <a:pt x="12" y="63"/>
                    <a:pt x="78" y="11"/>
                    <a:pt x="159" y="11"/>
                  </a:cubicBezTo>
                  <a:lnTo>
                    <a:pt x="159" y="11"/>
                  </a:lnTo>
                  <a:cubicBezTo>
                    <a:pt x="241" y="11"/>
                    <a:pt x="307" y="63"/>
                    <a:pt x="307" y="126"/>
                  </a:cubicBezTo>
                  <a:lnTo>
                    <a:pt x="307" y="126"/>
                  </a:lnTo>
                  <a:cubicBezTo>
                    <a:pt x="307" y="189"/>
                    <a:pt x="241" y="239"/>
                    <a:pt x="159" y="239"/>
                  </a:cubicBezTo>
                  <a:close/>
                  <a:moveTo>
                    <a:pt x="838" y="129"/>
                  </a:moveTo>
                  <a:lnTo>
                    <a:pt x="698" y="129"/>
                  </a:lnTo>
                  <a:lnTo>
                    <a:pt x="698" y="129"/>
                  </a:lnTo>
                  <a:cubicBezTo>
                    <a:pt x="698" y="128"/>
                    <a:pt x="698" y="127"/>
                    <a:pt x="698" y="126"/>
                  </a:cubicBezTo>
                  <a:lnTo>
                    <a:pt x="698" y="126"/>
                  </a:lnTo>
                  <a:cubicBezTo>
                    <a:pt x="698" y="56"/>
                    <a:pt x="626" y="0"/>
                    <a:pt x="539" y="0"/>
                  </a:cubicBezTo>
                  <a:lnTo>
                    <a:pt x="539" y="0"/>
                  </a:lnTo>
                  <a:cubicBezTo>
                    <a:pt x="455" y="0"/>
                    <a:pt x="387" y="50"/>
                    <a:pt x="380" y="114"/>
                  </a:cubicBezTo>
                  <a:lnTo>
                    <a:pt x="373" y="109"/>
                  </a:lnTo>
                  <a:lnTo>
                    <a:pt x="373" y="109"/>
                  </a:lnTo>
                  <a:cubicBezTo>
                    <a:pt x="359" y="98"/>
                    <a:pt x="339" y="98"/>
                    <a:pt x="324" y="109"/>
                  </a:cubicBezTo>
                  <a:lnTo>
                    <a:pt x="318" y="114"/>
                  </a:lnTo>
                  <a:lnTo>
                    <a:pt x="318" y="114"/>
                  </a:lnTo>
                  <a:cubicBezTo>
                    <a:pt x="310" y="50"/>
                    <a:pt x="242" y="0"/>
                    <a:pt x="159" y="0"/>
                  </a:cubicBezTo>
                  <a:lnTo>
                    <a:pt x="159" y="0"/>
                  </a:lnTo>
                  <a:cubicBezTo>
                    <a:pt x="72" y="0"/>
                    <a:pt x="0" y="56"/>
                    <a:pt x="0" y="126"/>
                  </a:cubicBezTo>
                  <a:lnTo>
                    <a:pt x="0" y="126"/>
                  </a:lnTo>
                  <a:cubicBezTo>
                    <a:pt x="0" y="195"/>
                    <a:pt x="72" y="252"/>
                    <a:pt x="159" y="252"/>
                  </a:cubicBezTo>
                  <a:lnTo>
                    <a:pt x="159" y="252"/>
                  </a:lnTo>
                  <a:cubicBezTo>
                    <a:pt x="246" y="252"/>
                    <a:pt x="316" y="197"/>
                    <a:pt x="318" y="129"/>
                  </a:cubicBezTo>
                  <a:lnTo>
                    <a:pt x="332" y="118"/>
                  </a:lnTo>
                  <a:lnTo>
                    <a:pt x="332" y="118"/>
                  </a:lnTo>
                  <a:cubicBezTo>
                    <a:pt x="342" y="110"/>
                    <a:pt x="356" y="110"/>
                    <a:pt x="366" y="118"/>
                  </a:cubicBezTo>
                  <a:lnTo>
                    <a:pt x="379" y="129"/>
                  </a:lnTo>
                  <a:lnTo>
                    <a:pt x="379" y="129"/>
                  </a:lnTo>
                  <a:cubicBezTo>
                    <a:pt x="381" y="197"/>
                    <a:pt x="452" y="252"/>
                    <a:pt x="539" y="252"/>
                  </a:cubicBezTo>
                  <a:lnTo>
                    <a:pt x="539" y="252"/>
                  </a:lnTo>
                  <a:cubicBezTo>
                    <a:pt x="619" y="252"/>
                    <a:pt x="687" y="203"/>
                    <a:pt x="696" y="141"/>
                  </a:cubicBezTo>
                  <a:lnTo>
                    <a:pt x="838" y="141"/>
                  </a:lnTo>
                  <a:lnTo>
                    <a:pt x="838" y="129"/>
                  </a:lnTo>
                  <a:close/>
                </a:path>
              </a:pathLst>
            </a:custGeom>
            <a:solidFill>
              <a:srgbClr val="F2F2F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dirty="0">
                <a:solidFill>
                  <a:srgbClr val="747993"/>
                </a:solidFill>
                <a:latin typeface="Arial" panose="020B0604020202020204" pitchFamily="34" charset="0"/>
                <a:ea typeface="Verdana" panose="020B0604030504040204" pitchFamily="34" charset="0"/>
                <a:cs typeface="Arial" panose="020B0604020202020204" pitchFamily="34" charset="0"/>
              </a:endParaRPr>
            </a:p>
          </p:txBody>
        </p:sp>
        <p:sp>
          <p:nvSpPr>
            <p:cNvPr id="33" name="Freeform 106">
              <a:extLst>
                <a:ext uri="{FF2B5EF4-FFF2-40B4-BE49-F238E27FC236}">
                  <a16:creationId xmlns:a16="http://schemas.microsoft.com/office/drawing/2014/main" id="{D15F5957-9FDA-A542-AE0E-D1087798247A}"/>
                </a:ext>
              </a:extLst>
            </p:cNvPr>
            <p:cNvSpPr>
              <a:spLocks noChangeArrowheads="1"/>
            </p:cNvSpPr>
            <p:nvPr/>
          </p:nvSpPr>
          <p:spPr bwMode="auto">
            <a:xfrm>
              <a:off x="17714826" y="4754166"/>
              <a:ext cx="1576506" cy="1186497"/>
            </a:xfrm>
            <a:custGeom>
              <a:avLst/>
              <a:gdLst>
                <a:gd name="T0" fmla="*/ 1175 w 1264"/>
                <a:gd name="T1" fmla="*/ 346 h 951"/>
                <a:gd name="T2" fmla="*/ 1175 w 1264"/>
                <a:gd name="T3" fmla="*/ 346 h 951"/>
                <a:gd name="T4" fmla="*/ 730 w 1264"/>
                <a:gd name="T5" fmla="*/ 142 h 951"/>
                <a:gd name="T6" fmla="*/ 730 w 1264"/>
                <a:gd name="T7" fmla="*/ 142 h 951"/>
                <a:gd name="T8" fmla="*/ 466 w 1264"/>
                <a:gd name="T9" fmla="*/ 160 h 951"/>
                <a:gd name="T10" fmla="*/ 466 w 1264"/>
                <a:gd name="T11" fmla="*/ 160 h 951"/>
                <a:gd name="T12" fmla="*/ 338 w 1264"/>
                <a:gd name="T13" fmla="*/ 719 h 951"/>
                <a:gd name="T14" fmla="*/ 338 w 1264"/>
                <a:gd name="T15" fmla="*/ 719 h 951"/>
                <a:gd name="T16" fmla="*/ 602 w 1264"/>
                <a:gd name="T17" fmla="*/ 388 h 951"/>
                <a:gd name="T18" fmla="*/ 602 w 1264"/>
                <a:gd name="T19" fmla="*/ 388 h 951"/>
                <a:gd name="T20" fmla="*/ 852 w 1264"/>
                <a:gd name="T21" fmla="*/ 670 h 951"/>
                <a:gd name="T22" fmla="*/ 852 w 1264"/>
                <a:gd name="T23" fmla="*/ 670 h 951"/>
                <a:gd name="T24" fmla="*/ 1011 w 1264"/>
                <a:gd name="T25" fmla="*/ 950 h 951"/>
                <a:gd name="T26" fmla="*/ 1011 w 1264"/>
                <a:gd name="T27" fmla="*/ 950 h 951"/>
                <a:gd name="T28" fmla="*/ 1109 w 1264"/>
                <a:gd name="T29" fmla="*/ 835 h 951"/>
                <a:gd name="T30" fmla="*/ 1109 w 1264"/>
                <a:gd name="T31" fmla="*/ 835 h 951"/>
                <a:gd name="T32" fmla="*/ 1175 w 1264"/>
                <a:gd name="T33" fmla="*/ 346 h 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64" h="951">
                  <a:moveTo>
                    <a:pt x="1175" y="346"/>
                  </a:moveTo>
                  <a:lnTo>
                    <a:pt x="1175" y="346"/>
                  </a:lnTo>
                  <a:cubicBezTo>
                    <a:pt x="1021" y="0"/>
                    <a:pt x="730" y="142"/>
                    <a:pt x="730" y="142"/>
                  </a:cubicBezTo>
                  <a:lnTo>
                    <a:pt x="730" y="142"/>
                  </a:lnTo>
                  <a:cubicBezTo>
                    <a:pt x="672" y="100"/>
                    <a:pt x="551" y="122"/>
                    <a:pt x="466" y="160"/>
                  </a:cubicBezTo>
                  <a:lnTo>
                    <a:pt x="466" y="160"/>
                  </a:lnTo>
                  <a:cubicBezTo>
                    <a:pt x="0" y="370"/>
                    <a:pt x="338" y="719"/>
                    <a:pt x="338" y="719"/>
                  </a:cubicBezTo>
                  <a:lnTo>
                    <a:pt x="338" y="719"/>
                  </a:lnTo>
                  <a:cubicBezTo>
                    <a:pt x="338" y="599"/>
                    <a:pt x="602" y="388"/>
                    <a:pt x="602" y="388"/>
                  </a:cubicBezTo>
                  <a:lnTo>
                    <a:pt x="602" y="388"/>
                  </a:lnTo>
                  <a:cubicBezTo>
                    <a:pt x="576" y="530"/>
                    <a:pt x="749" y="617"/>
                    <a:pt x="852" y="670"/>
                  </a:cubicBezTo>
                  <a:lnTo>
                    <a:pt x="852" y="670"/>
                  </a:lnTo>
                  <a:cubicBezTo>
                    <a:pt x="1044" y="769"/>
                    <a:pt x="1011" y="950"/>
                    <a:pt x="1011" y="950"/>
                  </a:cubicBezTo>
                  <a:lnTo>
                    <a:pt x="1011" y="950"/>
                  </a:lnTo>
                  <a:cubicBezTo>
                    <a:pt x="1011" y="950"/>
                    <a:pt x="1081" y="931"/>
                    <a:pt x="1109" y="835"/>
                  </a:cubicBezTo>
                  <a:lnTo>
                    <a:pt x="1109" y="835"/>
                  </a:lnTo>
                  <a:cubicBezTo>
                    <a:pt x="1136" y="745"/>
                    <a:pt x="1263" y="547"/>
                    <a:pt x="1175" y="346"/>
                  </a:cubicBezTo>
                </a:path>
              </a:pathLst>
            </a:custGeom>
            <a:solidFill>
              <a:srgbClr val="2D24A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dirty="0">
                <a:solidFill>
                  <a:srgbClr val="747993"/>
                </a:solidFill>
                <a:latin typeface="Arial" panose="020B0604020202020204" pitchFamily="34" charset="0"/>
                <a:ea typeface="Verdana" panose="020B0604030504040204" pitchFamily="34" charset="0"/>
                <a:cs typeface="Arial" panose="020B0604020202020204" pitchFamily="34" charset="0"/>
              </a:endParaRPr>
            </a:p>
          </p:txBody>
        </p:sp>
        <p:sp>
          <p:nvSpPr>
            <p:cNvPr id="34" name="Freeform 107">
              <a:extLst>
                <a:ext uri="{FF2B5EF4-FFF2-40B4-BE49-F238E27FC236}">
                  <a16:creationId xmlns:a16="http://schemas.microsoft.com/office/drawing/2014/main" id="{957F6505-A292-6048-9866-A8A5CFB5B32A}"/>
                </a:ext>
              </a:extLst>
            </p:cNvPr>
            <p:cNvSpPr>
              <a:spLocks noChangeArrowheads="1"/>
            </p:cNvSpPr>
            <p:nvPr/>
          </p:nvSpPr>
          <p:spPr bwMode="auto">
            <a:xfrm>
              <a:off x="18198213" y="8368593"/>
              <a:ext cx="906355" cy="362541"/>
            </a:xfrm>
            <a:custGeom>
              <a:avLst/>
              <a:gdLst>
                <a:gd name="T0" fmla="*/ 0 w 727"/>
                <a:gd name="T1" fmla="*/ 70 h 293"/>
                <a:gd name="T2" fmla="*/ 0 w 727"/>
                <a:gd name="T3" fmla="*/ 70 h 293"/>
                <a:gd name="T4" fmla="*/ 257 w 727"/>
                <a:gd name="T5" fmla="*/ 34 h 293"/>
                <a:gd name="T6" fmla="*/ 257 w 727"/>
                <a:gd name="T7" fmla="*/ 34 h 293"/>
                <a:gd name="T8" fmla="*/ 465 w 727"/>
                <a:gd name="T9" fmla="*/ 88 h 293"/>
                <a:gd name="T10" fmla="*/ 465 w 727"/>
                <a:gd name="T11" fmla="*/ 88 h 293"/>
                <a:gd name="T12" fmla="*/ 688 w 727"/>
                <a:gd name="T13" fmla="*/ 81 h 293"/>
                <a:gd name="T14" fmla="*/ 688 w 727"/>
                <a:gd name="T15" fmla="*/ 81 h 293"/>
                <a:gd name="T16" fmla="*/ 0 w 727"/>
                <a:gd name="T17" fmla="*/ 7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7" h="293">
                  <a:moveTo>
                    <a:pt x="0" y="70"/>
                  </a:moveTo>
                  <a:lnTo>
                    <a:pt x="0" y="70"/>
                  </a:lnTo>
                  <a:cubicBezTo>
                    <a:pt x="0" y="70"/>
                    <a:pt x="167" y="108"/>
                    <a:pt x="257" y="34"/>
                  </a:cubicBezTo>
                  <a:lnTo>
                    <a:pt x="257" y="34"/>
                  </a:lnTo>
                  <a:cubicBezTo>
                    <a:pt x="299" y="0"/>
                    <a:pt x="278" y="82"/>
                    <a:pt x="465" y="88"/>
                  </a:cubicBezTo>
                  <a:lnTo>
                    <a:pt x="465" y="88"/>
                  </a:lnTo>
                  <a:cubicBezTo>
                    <a:pt x="584" y="92"/>
                    <a:pt x="726" y="61"/>
                    <a:pt x="688" y="81"/>
                  </a:cubicBezTo>
                  <a:lnTo>
                    <a:pt x="688" y="81"/>
                  </a:lnTo>
                  <a:cubicBezTo>
                    <a:pt x="556" y="149"/>
                    <a:pt x="227" y="292"/>
                    <a:pt x="0" y="70"/>
                  </a:cubicBezTo>
                </a:path>
              </a:pathLst>
            </a:custGeom>
            <a:solidFill>
              <a:srgbClr val="2D24A3">
                <a:alpha val="40000"/>
              </a:srgbClr>
            </a:solidFill>
            <a:ln>
              <a:noFill/>
            </a:ln>
            <a:effectLst/>
          </p:spPr>
          <p:txBody>
            <a:bodyPr wrap="none" anchor="ctr"/>
            <a:lstStyle/>
            <a:p>
              <a:pPr defTabSz="914217"/>
              <a:endParaRPr lang="en-US" dirty="0">
                <a:solidFill>
                  <a:srgbClr val="747993"/>
                </a:solidFill>
                <a:latin typeface="Arial" panose="020B0604020202020204" pitchFamily="34" charset="0"/>
                <a:ea typeface="Verdana" panose="020B0604030504040204" pitchFamily="34" charset="0"/>
                <a:cs typeface="Arial" panose="020B0604020202020204" pitchFamily="34" charset="0"/>
              </a:endParaRPr>
            </a:p>
          </p:txBody>
        </p:sp>
        <p:sp>
          <p:nvSpPr>
            <p:cNvPr id="35" name="Freeform 34">
              <a:extLst>
                <a:ext uri="{FF2B5EF4-FFF2-40B4-BE49-F238E27FC236}">
                  <a16:creationId xmlns:a16="http://schemas.microsoft.com/office/drawing/2014/main" id="{0A126457-B503-3241-A27B-4F639136C025}"/>
                </a:ext>
              </a:extLst>
            </p:cNvPr>
            <p:cNvSpPr>
              <a:spLocks noChangeArrowheads="1"/>
            </p:cNvSpPr>
            <p:nvPr/>
          </p:nvSpPr>
          <p:spPr bwMode="auto">
            <a:xfrm>
              <a:off x="18459006" y="5232059"/>
              <a:ext cx="644319" cy="1256653"/>
            </a:xfrm>
            <a:custGeom>
              <a:avLst/>
              <a:gdLst>
                <a:gd name="connsiteX0" fmla="*/ 411549 w 644319"/>
                <a:gd name="connsiteY0" fmla="*/ 1043682 h 1256653"/>
                <a:gd name="connsiteX1" fmla="*/ 419091 w 644319"/>
                <a:gd name="connsiteY1" fmla="*/ 1048723 h 1256653"/>
                <a:gd name="connsiteX2" fmla="*/ 128751 w 644319"/>
                <a:gd name="connsiteY2" fmla="*/ 1256653 h 1256653"/>
                <a:gd name="connsiteX3" fmla="*/ 123723 w 644319"/>
                <a:gd name="connsiteY3" fmla="*/ 1252873 h 1256653"/>
                <a:gd name="connsiteX4" fmla="*/ 128751 w 644319"/>
                <a:gd name="connsiteY4" fmla="*/ 1246572 h 1256653"/>
                <a:gd name="connsiteX5" fmla="*/ 411549 w 644319"/>
                <a:gd name="connsiteY5" fmla="*/ 1043682 h 1256653"/>
                <a:gd name="connsiteX6" fmla="*/ 9735 w 644319"/>
                <a:gd name="connsiteY6" fmla="*/ 0 h 1256653"/>
                <a:gd name="connsiteX7" fmla="*/ 13467 w 644319"/>
                <a:gd name="connsiteY7" fmla="*/ 4964 h 1256653"/>
                <a:gd name="connsiteX8" fmla="*/ 317073 w 644319"/>
                <a:gd name="connsiteY8" fmla="*/ 348718 h 1256653"/>
                <a:gd name="connsiteX9" fmla="*/ 320805 w 644319"/>
                <a:gd name="connsiteY9" fmla="*/ 351200 h 1256653"/>
                <a:gd name="connsiteX10" fmla="*/ 523625 w 644319"/>
                <a:gd name="connsiteY10" fmla="*/ 696195 h 1256653"/>
                <a:gd name="connsiteX11" fmla="*/ 635609 w 644319"/>
                <a:gd name="connsiteY11" fmla="*/ 558445 h 1256653"/>
                <a:gd name="connsiteX12" fmla="*/ 640587 w 644319"/>
                <a:gd name="connsiteY12" fmla="*/ 555964 h 1256653"/>
                <a:gd name="connsiteX13" fmla="*/ 644319 w 644319"/>
                <a:gd name="connsiteY13" fmla="*/ 560927 h 1256653"/>
                <a:gd name="connsiteX14" fmla="*/ 518647 w 644319"/>
                <a:gd name="connsiteY14" fmla="*/ 707364 h 1256653"/>
                <a:gd name="connsiteX15" fmla="*/ 517403 w 644319"/>
                <a:gd name="connsiteY15" fmla="*/ 707364 h 1256653"/>
                <a:gd name="connsiteX16" fmla="*/ 514915 w 644319"/>
                <a:gd name="connsiteY16" fmla="*/ 706123 h 1256653"/>
                <a:gd name="connsiteX17" fmla="*/ 513669 w 644319"/>
                <a:gd name="connsiteY17" fmla="*/ 701159 h 1256653"/>
                <a:gd name="connsiteX18" fmla="*/ 317073 w 644319"/>
                <a:gd name="connsiteY18" fmla="*/ 359887 h 1256653"/>
                <a:gd name="connsiteX19" fmla="*/ 313341 w 644319"/>
                <a:gd name="connsiteY19" fmla="*/ 357405 h 1256653"/>
                <a:gd name="connsiteX20" fmla="*/ 3513 w 644319"/>
                <a:gd name="connsiteY20" fmla="*/ 3723 h 1256653"/>
                <a:gd name="connsiteX21" fmla="*/ 9735 w 644319"/>
                <a:gd name="connsiteY21" fmla="*/ 0 h 1256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44319" h="1256653">
                  <a:moveTo>
                    <a:pt x="411549" y="1043682"/>
                  </a:moveTo>
                  <a:lnTo>
                    <a:pt x="419091" y="1048723"/>
                  </a:lnTo>
                  <a:cubicBezTo>
                    <a:pt x="343679" y="1210026"/>
                    <a:pt x="238101" y="1246572"/>
                    <a:pt x="128751" y="1256653"/>
                  </a:cubicBezTo>
                  <a:cubicBezTo>
                    <a:pt x="126237" y="1256653"/>
                    <a:pt x="124981" y="1255393"/>
                    <a:pt x="123723" y="1252873"/>
                  </a:cubicBezTo>
                  <a:cubicBezTo>
                    <a:pt x="123723" y="1250352"/>
                    <a:pt x="126237" y="1247832"/>
                    <a:pt x="128751" y="1246572"/>
                  </a:cubicBezTo>
                  <a:cubicBezTo>
                    <a:pt x="233073" y="1237750"/>
                    <a:pt x="337393" y="1201205"/>
                    <a:pt x="411549" y="1043682"/>
                  </a:cubicBezTo>
                  <a:close/>
                  <a:moveTo>
                    <a:pt x="9735" y="0"/>
                  </a:moveTo>
                  <a:cubicBezTo>
                    <a:pt x="10979" y="1241"/>
                    <a:pt x="13467" y="2482"/>
                    <a:pt x="13467" y="4964"/>
                  </a:cubicBezTo>
                  <a:cubicBezTo>
                    <a:pt x="-18883" y="176221"/>
                    <a:pt x="191401" y="284187"/>
                    <a:pt x="317073" y="348718"/>
                  </a:cubicBezTo>
                  <a:lnTo>
                    <a:pt x="320805" y="351200"/>
                  </a:lnTo>
                  <a:cubicBezTo>
                    <a:pt x="536067" y="461648"/>
                    <a:pt x="527357" y="655243"/>
                    <a:pt x="523625" y="696195"/>
                  </a:cubicBezTo>
                  <a:cubicBezTo>
                    <a:pt x="544777" y="687508"/>
                    <a:pt x="606991" y="654002"/>
                    <a:pt x="635609" y="558445"/>
                  </a:cubicBezTo>
                  <a:cubicBezTo>
                    <a:pt x="635609" y="555964"/>
                    <a:pt x="638099" y="554723"/>
                    <a:pt x="640587" y="555964"/>
                  </a:cubicBezTo>
                  <a:cubicBezTo>
                    <a:pt x="643075" y="555964"/>
                    <a:pt x="644319" y="559686"/>
                    <a:pt x="644319" y="560927"/>
                  </a:cubicBezTo>
                  <a:cubicBezTo>
                    <a:pt x="608235" y="680062"/>
                    <a:pt x="523625" y="706123"/>
                    <a:pt x="518647" y="707364"/>
                  </a:cubicBezTo>
                  <a:cubicBezTo>
                    <a:pt x="518647" y="707364"/>
                    <a:pt x="518647" y="707364"/>
                    <a:pt x="517403" y="707364"/>
                  </a:cubicBezTo>
                  <a:lnTo>
                    <a:pt x="514915" y="706123"/>
                  </a:lnTo>
                  <a:cubicBezTo>
                    <a:pt x="513669" y="704882"/>
                    <a:pt x="513669" y="703641"/>
                    <a:pt x="513669" y="701159"/>
                  </a:cubicBezTo>
                  <a:cubicBezTo>
                    <a:pt x="513669" y="699918"/>
                    <a:pt x="550999" y="479022"/>
                    <a:pt x="317073" y="359887"/>
                  </a:cubicBezTo>
                  <a:lnTo>
                    <a:pt x="313341" y="357405"/>
                  </a:lnTo>
                  <a:cubicBezTo>
                    <a:pt x="185179" y="291633"/>
                    <a:pt x="-30081" y="182426"/>
                    <a:pt x="3513" y="3723"/>
                  </a:cubicBezTo>
                  <a:cubicBezTo>
                    <a:pt x="4757" y="1241"/>
                    <a:pt x="7247" y="0"/>
                    <a:pt x="9735" y="0"/>
                  </a:cubicBez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defTabSz="914217"/>
              <a:endParaRPr lang="en-US" dirty="0">
                <a:solidFill>
                  <a:srgbClr val="747993"/>
                </a:solidFill>
                <a:latin typeface="Arial" panose="020B0604020202020204" pitchFamily="34" charset="0"/>
                <a:ea typeface="Verdana" panose="020B0604030504040204" pitchFamily="34" charset="0"/>
                <a:cs typeface="Arial" panose="020B0604020202020204" pitchFamily="34" charset="0"/>
              </a:endParaRPr>
            </a:p>
          </p:txBody>
        </p:sp>
        <p:sp>
          <p:nvSpPr>
            <p:cNvPr id="36" name="Freeform 35">
              <a:extLst>
                <a:ext uri="{FF2B5EF4-FFF2-40B4-BE49-F238E27FC236}">
                  <a16:creationId xmlns:a16="http://schemas.microsoft.com/office/drawing/2014/main" id="{3AD79E15-FA03-B646-B70F-DADC72A55792}"/>
                </a:ext>
              </a:extLst>
            </p:cNvPr>
            <p:cNvSpPr>
              <a:spLocks noChangeArrowheads="1"/>
            </p:cNvSpPr>
            <p:nvPr/>
          </p:nvSpPr>
          <p:spPr bwMode="auto">
            <a:xfrm>
              <a:off x="19072337" y="9303165"/>
              <a:ext cx="865918" cy="1310838"/>
            </a:xfrm>
            <a:custGeom>
              <a:avLst/>
              <a:gdLst>
                <a:gd name="connsiteX0" fmla="*/ 259198 w 865918"/>
                <a:gd name="connsiteY0" fmla="*/ 527835 h 1310838"/>
                <a:gd name="connsiteX1" fmla="*/ 261692 w 865918"/>
                <a:gd name="connsiteY1" fmla="*/ 534125 h 1310838"/>
                <a:gd name="connsiteX2" fmla="*/ 94640 w 865918"/>
                <a:gd name="connsiteY2" fmla="*/ 688852 h 1310838"/>
                <a:gd name="connsiteX3" fmla="*/ 93394 w 865918"/>
                <a:gd name="connsiteY3" fmla="*/ 690110 h 1310838"/>
                <a:gd name="connsiteX4" fmla="*/ 88406 w 865918"/>
                <a:gd name="connsiteY4" fmla="*/ 687594 h 1310838"/>
                <a:gd name="connsiteX5" fmla="*/ 89654 w 865918"/>
                <a:gd name="connsiteY5" fmla="*/ 682562 h 1310838"/>
                <a:gd name="connsiteX6" fmla="*/ 252964 w 865918"/>
                <a:gd name="connsiteY6" fmla="*/ 529093 h 1310838"/>
                <a:gd name="connsiteX7" fmla="*/ 259198 w 865918"/>
                <a:gd name="connsiteY7" fmla="*/ 527835 h 1310838"/>
                <a:gd name="connsiteX8" fmla="*/ 439236 w 865918"/>
                <a:gd name="connsiteY8" fmla="*/ 170774 h 1310838"/>
                <a:gd name="connsiteX9" fmla="*/ 441722 w 865918"/>
                <a:gd name="connsiteY9" fmla="*/ 177012 h 1310838"/>
                <a:gd name="connsiteX10" fmla="*/ 6730 w 865918"/>
                <a:gd name="connsiteY10" fmla="*/ 589997 h 1310838"/>
                <a:gd name="connsiteX11" fmla="*/ 4244 w 865918"/>
                <a:gd name="connsiteY11" fmla="*/ 591244 h 1310838"/>
                <a:gd name="connsiteX12" fmla="*/ 514 w 865918"/>
                <a:gd name="connsiteY12" fmla="*/ 588749 h 1310838"/>
                <a:gd name="connsiteX13" fmla="*/ 1758 w 865918"/>
                <a:gd name="connsiteY13" fmla="*/ 582511 h 1310838"/>
                <a:gd name="connsiteX14" fmla="*/ 433022 w 865918"/>
                <a:gd name="connsiteY14" fmla="*/ 172021 h 1310838"/>
                <a:gd name="connsiteX15" fmla="*/ 439236 w 865918"/>
                <a:gd name="connsiteY15" fmla="*/ 170774 h 1310838"/>
                <a:gd name="connsiteX16" fmla="*/ 452208 w 865918"/>
                <a:gd name="connsiteY16" fmla="*/ 488 h 1310838"/>
                <a:gd name="connsiteX17" fmla="*/ 458476 w 865918"/>
                <a:gd name="connsiteY17" fmla="*/ 2975 h 1310838"/>
                <a:gd name="connsiteX18" fmla="*/ 865918 w 865918"/>
                <a:gd name="connsiteY18" fmla="*/ 1304622 h 1310838"/>
                <a:gd name="connsiteX19" fmla="*/ 862158 w 865918"/>
                <a:gd name="connsiteY19" fmla="*/ 1310838 h 1310838"/>
                <a:gd name="connsiteX20" fmla="*/ 860904 w 865918"/>
                <a:gd name="connsiteY20" fmla="*/ 1310838 h 1310838"/>
                <a:gd name="connsiteX21" fmla="*/ 855890 w 865918"/>
                <a:gd name="connsiteY21" fmla="*/ 1305865 h 1310838"/>
                <a:gd name="connsiteX22" fmla="*/ 450954 w 865918"/>
                <a:gd name="connsiteY22" fmla="*/ 7948 h 1310838"/>
                <a:gd name="connsiteX23" fmla="*/ 452208 w 865918"/>
                <a:gd name="connsiteY23" fmla="*/ 488 h 1310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65918" h="1310838">
                  <a:moveTo>
                    <a:pt x="259198" y="527835"/>
                  </a:moveTo>
                  <a:cubicBezTo>
                    <a:pt x="261692" y="529093"/>
                    <a:pt x="261692" y="531609"/>
                    <a:pt x="261692" y="534125"/>
                  </a:cubicBezTo>
                  <a:cubicBezTo>
                    <a:pt x="238004" y="581927"/>
                    <a:pt x="100874" y="685078"/>
                    <a:pt x="94640" y="688852"/>
                  </a:cubicBezTo>
                  <a:cubicBezTo>
                    <a:pt x="94640" y="690110"/>
                    <a:pt x="93394" y="690110"/>
                    <a:pt x="93394" y="690110"/>
                  </a:cubicBezTo>
                  <a:cubicBezTo>
                    <a:pt x="90900" y="690110"/>
                    <a:pt x="89654" y="690110"/>
                    <a:pt x="88406" y="687594"/>
                  </a:cubicBezTo>
                  <a:cubicBezTo>
                    <a:pt x="87160" y="685078"/>
                    <a:pt x="87160" y="683820"/>
                    <a:pt x="89654" y="682562"/>
                  </a:cubicBezTo>
                  <a:cubicBezTo>
                    <a:pt x="90900" y="680046"/>
                    <a:pt x="231772" y="576895"/>
                    <a:pt x="252964" y="529093"/>
                  </a:cubicBezTo>
                  <a:cubicBezTo>
                    <a:pt x="254212" y="526577"/>
                    <a:pt x="256704" y="526577"/>
                    <a:pt x="259198" y="527835"/>
                  </a:cubicBezTo>
                  <a:close/>
                  <a:moveTo>
                    <a:pt x="439236" y="170774"/>
                  </a:moveTo>
                  <a:cubicBezTo>
                    <a:pt x="441722" y="172021"/>
                    <a:pt x="442966" y="174517"/>
                    <a:pt x="441722" y="177012"/>
                  </a:cubicBezTo>
                  <a:cubicBezTo>
                    <a:pt x="440480" y="179507"/>
                    <a:pt x="307496" y="446513"/>
                    <a:pt x="6730" y="589997"/>
                  </a:cubicBezTo>
                  <a:cubicBezTo>
                    <a:pt x="5486" y="591244"/>
                    <a:pt x="5486" y="591244"/>
                    <a:pt x="4244" y="591244"/>
                  </a:cubicBezTo>
                  <a:cubicBezTo>
                    <a:pt x="3000" y="591244"/>
                    <a:pt x="1758" y="589997"/>
                    <a:pt x="514" y="588749"/>
                  </a:cubicBezTo>
                  <a:cubicBezTo>
                    <a:pt x="-728" y="586254"/>
                    <a:pt x="514" y="583758"/>
                    <a:pt x="1758" y="582511"/>
                  </a:cubicBezTo>
                  <a:cubicBezTo>
                    <a:pt x="301282" y="440274"/>
                    <a:pt x="431780" y="174517"/>
                    <a:pt x="433022" y="172021"/>
                  </a:cubicBezTo>
                  <a:cubicBezTo>
                    <a:pt x="434266" y="169526"/>
                    <a:pt x="436750" y="169526"/>
                    <a:pt x="439236" y="170774"/>
                  </a:cubicBezTo>
                  <a:close/>
                  <a:moveTo>
                    <a:pt x="452208" y="488"/>
                  </a:moveTo>
                  <a:cubicBezTo>
                    <a:pt x="453462" y="-755"/>
                    <a:pt x="457222" y="488"/>
                    <a:pt x="458476" y="2975"/>
                  </a:cubicBezTo>
                  <a:cubicBezTo>
                    <a:pt x="460984" y="7948"/>
                    <a:pt x="793206" y="537557"/>
                    <a:pt x="865918" y="1304622"/>
                  </a:cubicBezTo>
                  <a:cubicBezTo>
                    <a:pt x="865918" y="1307108"/>
                    <a:pt x="863410" y="1309595"/>
                    <a:pt x="862158" y="1310838"/>
                  </a:cubicBezTo>
                  <a:cubicBezTo>
                    <a:pt x="862158" y="1310838"/>
                    <a:pt x="862158" y="1310838"/>
                    <a:pt x="860904" y="1310838"/>
                  </a:cubicBezTo>
                  <a:cubicBezTo>
                    <a:pt x="858396" y="1310838"/>
                    <a:pt x="857142" y="1308351"/>
                    <a:pt x="855890" y="1305865"/>
                  </a:cubicBezTo>
                  <a:cubicBezTo>
                    <a:pt x="784430" y="541287"/>
                    <a:pt x="453462" y="12920"/>
                    <a:pt x="450954" y="7948"/>
                  </a:cubicBezTo>
                  <a:cubicBezTo>
                    <a:pt x="449702" y="5461"/>
                    <a:pt x="449702" y="2975"/>
                    <a:pt x="452208" y="488"/>
                  </a:cubicBez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defTabSz="914217"/>
              <a:endParaRPr lang="en-US" dirty="0">
                <a:solidFill>
                  <a:srgbClr val="747993"/>
                </a:solidFill>
                <a:latin typeface="Arial" panose="020B0604020202020204" pitchFamily="34" charset="0"/>
                <a:ea typeface="Verdana" panose="020B0604030504040204" pitchFamily="34" charset="0"/>
                <a:cs typeface="Arial" panose="020B0604020202020204" pitchFamily="34" charset="0"/>
              </a:endParaRPr>
            </a:p>
          </p:txBody>
        </p:sp>
        <p:sp>
          <p:nvSpPr>
            <p:cNvPr id="37" name="Freeform 36">
              <a:extLst>
                <a:ext uri="{FF2B5EF4-FFF2-40B4-BE49-F238E27FC236}">
                  <a16:creationId xmlns:a16="http://schemas.microsoft.com/office/drawing/2014/main" id="{6CF3AF95-2643-8E42-A5FA-2318ECBF5BFF}"/>
                </a:ext>
              </a:extLst>
            </p:cNvPr>
            <p:cNvSpPr>
              <a:spLocks noChangeArrowheads="1"/>
            </p:cNvSpPr>
            <p:nvPr/>
          </p:nvSpPr>
          <p:spPr bwMode="auto">
            <a:xfrm>
              <a:off x="16770451" y="6874483"/>
              <a:ext cx="2810766" cy="1910335"/>
            </a:xfrm>
            <a:custGeom>
              <a:avLst/>
              <a:gdLst>
                <a:gd name="connsiteX0" fmla="*/ 254622 w 2810766"/>
                <a:gd name="connsiteY0" fmla="*/ 984504 h 1910335"/>
                <a:gd name="connsiteX1" fmla="*/ 260776 w 2810766"/>
                <a:gd name="connsiteY1" fmla="*/ 984504 h 1910335"/>
                <a:gd name="connsiteX2" fmla="*/ 259544 w 2810766"/>
                <a:gd name="connsiteY2" fmla="*/ 991994 h 1910335"/>
                <a:gd name="connsiteX3" fmla="*/ 45408 w 2810766"/>
                <a:gd name="connsiteY3" fmla="*/ 1173015 h 1910335"/>
                <a:gd name="connsiteX4" fmla="*/ 42948 w 2810766"/>
                <a:gd name="connsiteY4" fmla="*/ 1174264 h 1910335"/>
                <a:gd name="connsiteX5" fmla="*/ 39256 w 2810766"/>
                <a:gd name="connsiteY5" fmla="*/ 1171767 h 1910335"/>
                <a:gd name="connsiteX6" fmla="*/ 40486 w 2810766"/>
                <a:gd name="connsiteY6" fmla="*/ 1166773 h 1910335"/>
                <a:gd name="connsiteX7" fmla="*/ 2758496 w 2810766"/>
                <a:gd name="connsiteY7" fmla="*/ 906352 h 1910335"/>
                <a:gd name="connsiteX8" fmla="*/ 2763474 w 2810766"/>
                <a:gd name="connsiteY8" fmla="*/ 911338 h 1910335"/>
                <a:gd name="connsiteX9" fmla="*/ 2810766 w 2810766"/>
                <a:gd name="connsiteY9" fmla="*/ 1133194 h 1910335"/>
                <a:gd name="connsiteX10" fmla="*/ 2810766 w 2810766"/>
                <a:gd name="connsiteY10" fmla="*/ 1134441 h 1910335"/>
                <a:gd name="connsiteX11" fmla="*/ 2810766 w 2810766"/>
                <a:gd name="connsiteY11" fmla="*/ 1135687 h 1910335"/>
                <a:gd name="connsiteX12" fmla="*/ 2661424 w 2810766"/>
                <a:gd name="connsiteY12" fmla="*/ 1818706 h 1910335"/>
                <a:gd name="connsiteX13" fmla="*/ 2657692 w 2810766"/>
                <a:gd name="connsiteY13" fmla="*/ 1822446 h 1910335"/>
                <a:gd name="connsiteX14" fmla="*/ 2656446 w 2810766"/>
                <a:gd name="connsiteY14" fmla="*/ 1822446 h 1910335"/>
                <a:gd name="connsiteX15" fmla="*/ 2653958 w 2810766"/>
                <a:gd name="connsiteY15" fmla="*/ 1817460 h 1910335"/>
                <a:gd name="connsiteX16" fmla="*/ 2800810 w 2810766"/>
                <a:gd name="connsiteY16" fmla="*/ 1138180 h 1910335"/>
                <a:gd name="connsiteX17" fmla="*/ 2713694 w 2810766"/>
                <a:gd name="connsiteY17" fmla="*/ 1080846 h 1910335"/>
                <a:gd name="connsiteX18" fmla="*/ 2716182 w 2810766"/>
                <a:gd name="connsiteY18" fmla="*/ 1074614 h 1910335"/>
                <a:gd name="connsiteX19" fmla="*/ 2722406 w 2810766"/>
                <a:gd name="connsiteY19" fmla="*/ 1077107 h 1910335"/>
                <a:gd name="connsiteX20" fmla="*/ 2798320 w 2810766"/>
                <a:gd name="connsiteY20" fmla="*/ 1128209 h 1910335"/>
                <a:gd name="connsiteX21" fmla="*/ 2753518 w 2810766"/>
                <a:gd name="connsiteY21" fmla="*/ 911338 h 1910335"/>
                <a:gd name="connsiteX22" fmla="*/ 2758496 w 2810766"/>
                <a:gd name="connsiteY22" fmla="*/ 906352 h 1910335"/>
                <a:gd name="connsiteX23" fmla="*/ 1722408 w 2810766"/>
                <a:gd name="connsiteY23" fmla="*/ 0 h 1910335"/>
                <a:gd name="connsiteX24" fmla="*/ 1727392 w 2810766"/>
                <a:gd name="connsiteY24" fmla="*/ 2489 h 1910335"/>
                <a:gd name="connsiteX25" fmla="*/ 1726146 w 2810766"/>
                <a:gd name="connsiteY25" fmla="*/ 8711 h 1910335"/>
                <a:gd name="connsiteX26" fmla="*/ 1576658 w 2810766"/>
                <a:gd name="connsiteY26" fmla="*/ 59737 h 1910335"/>
                <a:gd name="connsiteX27" fmla="*/ 1404748 w 2810766"/>
                <a:gd name="connsiteY27" fmla="*/ 161787 h 1910335"/>
                <a:gd name="connsiteX28" fmla="*/ 1133182 w 2810766"/>
                <a:gd name="connsiteY28" fmla="*/ 723065 h 1910335"/>
                <a:gd name="connsiteX29" fmla="*/ 1163078 w 2810766"/>
                <a:gd name="connsiteY29" fmla="*/ 1904113 h 1910335"/>
                <a:gd name="connsiteX30" fmla="*/ 1160588 w 2810766"/>
                <a:gd name="connsiteY30" fmla="*/ 1909091 h 1910335"/>
                <a:gd name="connsiteX31" fmla="*/ 1159342 w 2810766"/>
                <a:gd name="connsiteY31" fmla="*/ 1910335 h 1910335"/>
                <a:gd name="connsiteX32" fmla="*/ 1155604 w 2810766"/>
                <a:gd name="connsiteY32" fmla="*/ 1907847 h 1910335"/>
                <a:gd name="connsiteX33" fmla="*/ 243734 w 2810766"/>
                <a:gd name="connsiteY33" fmla="*/ 929655 h 1910335"/>
                <a:gd name="connsiteX34" fmla="*/ 8292 w 2810766"/>
                <a:gd name="connsiteY34" fmla="*/ 1132512 h 1910335"/>
                <a:gd name="connsiteX35" fmla="*/ 818 w 2810766"/>
                <a:gd name="connsiteY35" fmla="*/ 1132512 h 1910335"/>
                <a:gd name="connsiteX36" fmla="*/ 2063 w 2810766"/>
                <a:gd name="connsiteY36" fmla="*/ 1125045 h 1910335"/>
                <a:gd name="connsiteX37" fmla="*/ 241242 w 2810766"/>
                <a:gd name="connsiteY37" fmla="*/ 919699 h 1910335"/>
                <a:gd name="connsiteX38" fmla="*/ 247472 w 2810766"/>
                <a:gd name="connsiteY38" fmla="*/ 920944 h 1910335"/>
                <a:gd name="connsiteX39" fmla="*/ 1153112 w 2810766"/>
                <a:gd name="connsiteY39" fmla="*/ 1892912 h 1910335"/>
                <a:gd name="connsiteX40" fmla="*/ 1124460 w 2810766"/>
                <a:gd name="connsiteY40" fmla="*/ 723065 h 1910335"/>
                <a:gd name="connsiteX41" fmla="*/ 1398520 w 2810766"/>
                <a:gd name="connsiteY41" fmla="*/ 155565 h 1910335"/>
                <a:gd name="connsiteX42" fmla="*/ 1572922 w 2810766"/>
                <a:gd name="connsiteY42" fmla="*/ 51025 h 1910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810766" h="1910335">
                  <a:moveTo>
                    <a:pt x="254622" y="984504"/>
                  </a:moveTo>
                  <a:cubicBezTo>
                    <a:pt x="255852" y="983255"/>
                    <a:pt x="259544" y="983255"/>
                    <a:pt x="260776" y="984504"/>
                  </a:cubicBezTo>
                  <a:cubicBezTo>
                    <a:pt x="262006" y="988249"/>
                    <a:pt x="262006" y="989497"/>
                    <a:pt x="259544" y="991994"/>
                  </a:cubicBezTo>
                  <a:lnTo>
                    <a:pt x="45408" y="1173015"/>
                  </a:lnTo>
                  <a:cubicBezTo>
                    <a:pt x="44178" y="1174264"/>
                    <a:pt x="44178" y="1174264"/>
                    <a:pt x="42948" y="1174264"/>
                  </a:cubicBezTo>
                  <a:cubicBezTo>
                    <a:pt x="41716" y="1174264"/>
                    <a:pt x="40486" y="1174264"/>
                    <a:pt x="39256" y="1171767"/>
                  </a:cubicBezTo>
                  <a:cubicBezTo>
                    <a:pt x="38024" y="1170519"/>
                    <a:pt x="38024" y="1168022"/>
                    <a:pt x="40486" y="1166773"/>
                  </a:cubicBezTo>
                  <a:close/>
                  <a:moveTo>
                    <a:pt x="2758496" y="906352"/>
                  </a:moveTo>
                  <a:cubicBezTo>
                    <a:pt x="2760986" y="906352"/>
                    <a:pt x="2763474" y="908845"/>
                    <a:pt x="2763474" y="911338"/>
                  </a:cubicBezTo>
                  <a:cubicBezTo>
                    <a:pt x="2756008" y="1030991"/>
                    <a:pt x="2809520" y="1130702"/>
                    <a:pt x="2810766" y="1133194"/>
                  </a:cubicBezTo>
                  <a:lnTo>
                    <a:pt x="2810766" y="1134441"/>
                  </a:lnTo>
                  <a:lnTo>
                    <a:pt x="2810766" y="1135687"/>
                  </a:lnTo>
                  <a:lnTo>
                    <a:pt x="2661424" y="1818706"/>
                  </a:lnTo>
                  <a:cubicBezTo>
                    <a:pt x="2661424" y="1821199"/>
                    <a:pt x="2658936" y="1822446"/>
                    <a:pt x="2657692" y="1822446"/>
                  </a:cubicBezTo>
                  <a:cubicBezTo>
                    <a:pt x="2657692" y="1822446"/>
                    <a:pt x="2657692" y="1822446"/>
                    <a:pt x="2656446" y="1822446"/>
                  </a:cubicBezTo>
                  <a:cubicBezTo>
                    <a:pt x="2653958" y="1822446"/>
                    <a:pt x="2652712" y="1819953"/>
                    <a:pt x="2653958" y="1817460"/>
                  </a:cubicBezTo>
                  <a:lnTo>
                    <a:pt x="2800810" y="1138180"/>
                  </a:lnTo>
                  <a:cubicBezTo>
                    <a:pt x="2738584" y="1131948"/>
                    <a:pt x="2714938" y="1083339"/>
                    <a:pt x="2713694" y="1080846"/>
                  </a:cubicBezTo>
                  <a:cubicBezTo>
                    <a:pt x="2712450" y="1078353"/>
                    <a:pt x="2713694" y="1075861"/>
                    <a:pt x="2716182" y="1074614"/>
                  </a:cubicBezTo>
                  <a:cubicBezTo>
                    <a:pt x="2718672" y="1073368"/>
                    <a:pt x="2721160" y="1074614"/>
                    <a:pt x="2722406" y="1077107"/>
                  </a:cubicBezTo>
                  <a:cubicBezTo>
                    <a:pt x="2722406" y="1078353"/>
                    <a:pt x="2743562" y="1120731"/>
                    <a:pt x="2798320" y="1128209"/>
                  </a:cubicBezTo>
                  <a:cubicBezTo>
                    <a:pt x="2785876" y="1103281"/>
                    <a:pt x="2748540" y="1014788"/>
                    <a:pt x="2753518" y="911338"/>
                  </a:cubicBezTo>
                  <a:cubicBezTo>
                    <a:pt x="2753518" y="908845"/>
                    <a:pt x="2756008" y="906352"/>
                    <a:pt x="2758496" y="906352"/>
                  </a:cubicBezTo>
                  <a:close/>
                  <a:moveTo>
                    <a:pt x="1722408" y="0"/>
                  </a:moveTo>
                  <a:cubicBezTo>
                    <a:pt x="1724900" y="0"/>
                    <a:pt x="1727392" y="1244"/>
                    <a:pt x="1727392" y="2489"/>
                  </a:cubicBezTo>
                  <a:cubicBezTo>
                    <a:pt x="1728638" y="4978"/>
                    <a:pt x="1727392" y="7467"/>
                    <a:pt x="1726146" y="8711"/>
                  </a:cubicBezTo>
                  <a:lnTo>
                    <a:pt x="1576658" y="59737"/>
                  </a:lnTo>
                  <a:cubicBezTo>
                    <a:pt x="1511882" y="80893"/>
                    <a:pt x="1453332" y="115740"/>
                    <a:pt x="1404748" y="161787"/>
                  </a:cubicBezTo>
                  <a:cubicBezTo>
                    <a:pt x="1303846" y="255126"/>
                    <a:pt x="1135672" y="451760"/>
                    <a:pt x="1133182" y="723065"/>
                  </a:cubicBezTo>
                  <a:cubicBezTo>
                    <a:pt x="1130690" y="1100154"/>
                    <a:pt x="1163078" y="1896646"/>
                    <a:pt x="1163078" y="1904113"/>
                  </a:cubicBezTo>
                  <a:cubicBezTo>
                    <a:pt x="1163078" y="1906602"/>
                    <a:pt x="1161832" y="1907847"/>
                    <a:pt x="1160588" y="1909091"/>
                  </a:cubicBezTo>
                  <a:cubicBezTo>
                    <a:pt x="1159342" y="1909091"/>
                    <a:pt x="1159342" y="1910335"/>
                    <a:pt x="1159342" y="1910335"/>
                  </a:cubicBezTo>
                  <a:cubicBezTo>
                    <a:pt x="1156850" y="1910335"/>
                    <a:pt x="1155604" y="1909091"/>
                    <a:pt x="1155604" y="1907847"/>
                  </a:cubicBezTo>
                  <a:lnTo>
                    <a:pt x="243734" y="929655"/>
                  </a:lnTo>
                  <a:lnTo>
                    <a:pt x="8292" y="1132512"/>
                  </a:lnTo>
                  <a:cubicBezTo>
                    <a:pt x="5801" y="1135001"/>
                    <a:pt x="2063" y="1133756"/>
                    <a:pt x="818" y="1132512"/>
                  </a:cubicBezTo>
                  <a:cubicBezTo>
                    <a:pt x="-428" y="1130023"/>
                    <a:pt x="-428" y="1127534"/>
                    <a:pt x="2063" y="1125045"/>
                  </a:cubicBezTo>
                  <a:lnTo>
                    <a:pt x="241242" y="919699"/>
                  </a:lnTo>
                  <a:cubicBezTo>
                    <a:pt x="242488" y="918455"/>
                    <a:pt x="244980" y="918455"/>
                    <a:pt x="247472" y="920944"/>
                  </a:cubicBezTo>
                  <a:lnTo>
                    <a:pt x="1153112" y="1892912"/>
                  </a:lnTo>
                  <a:cubicBezTo>
                    <a:pt x="1149376" y="1789617"/>
                    <a:pt x="1121970" y="1074019"/>
                    <a:pt x="1124460" y="723065"/>
                  </a:cubicBezTo>
                  <a:cubicBezTo>
                    <a:pt x="1125706" y="448026"/>
                    <a:pt x="1296372" y="250148"/>
                    <a:pt x="1398520" y="155565"/>
                  </a:cubicBezTo>
                  <a:cubicBezTo>
                    <a:pt x="1448350" y="108273"/>
                    <a:pt x="1508144" y="73426"/>
                    <a:pt x="1572922" y="51025"/>
                  </a:cubicBezTo>
                  <a:close/>
                </a:path>
              </a:pathLst>
            </a:custGeom>
            <a:solidFill>
              <a:srgbClr val="F2F2F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defTabSz="914217"/>
              <a:endParaRPr lang="en-US" dirty="0">
                <a:solidFill>
                  <a:srgbClr val="747993"/>
                </a:solidFill>
                <a:latin typeface="Arial" panose="020B0604020202020204" pitchFamily="34" charset="0"/>
                <a:ea typeface="Verdana" panose="020B0604030504040204" pitchFamily="34" charset="0"/>
                <a:cs typeface="Arial" panose="020B0604020202020204" pitchFamily="34" charset="0"/>
              </a:endParaRPr>
            </a:p>
          </p:txBody>
        </p:sp>
        <p:sp>
          <p:nvSpPr>
            <p:cNvPr id="38" name="Freeform 115">
              <a:extLst>
                <a:ext uri="{FF2B5EF4-FFF2-40B4-BE49-F238E27FC236}">
                  <a16:creationId xmlns:a16="http://schemas.microsoft.com/office/drawing/2014/main" id="{5516EE09-3BB3-054D-B003-CC46EC5391A6}"/>
                </a:ext>
              </a:extLst>
            </p:cNvPr>
            <p:cNvSpPr>
              <a:spLocks noChangeArrowheads="1"/>
            </p:cNvSpPr>
            <p:nvPr/>
          </p:nvSpPr>
          <p:spPr bwMode="auto">
            <a:xfrm>
              <a:off x="19796691" y="9868191"/>
              <a:ext cx="219722" cy="230708"/>
            </a:xfrm>
            <a:custGeom>
              <a:avLst/>
              <a:gdLst>
                <a:gd name="T0" fmla="*/ 0 w 175"/>
                <a:gd name="T1" fmla="*/ 61 h 185"/>
                <a:gd name="T2" fmla="*/ 134 w 175"/>
                <a:gd name="T3" fmla="*/ 184 h 185"/>
                <a:gd name="T4" fmla="*/ 134 w 175"/>
                <a:gd name="T5" fmla="*/ 184 h 185"/>
                <a:gd name="T6" fmla="*/ 174 w 175"/>
                <a:gd name="T7" fmla="*/ 131 h 185"/>
                <a:gd name="T8" fmla="*/ 23 w 175"/>
                <a:gd name="T9" fmla="*/ 0 h 185"/>
                <a:gd name="T10" fmla="*/ 0 w 175"/>
                <a:gd name="T11" fmla="*/ 61 h 185"/>
              </a:gdLst>
              <a:ahLst/>
              <a:cxnLst>
                <a:cxn ang="0">
                  <a:pos x="T0" y="T1"/>
                </a:cxn>
                <a:cxn ang="0">
                  <a:pos x="T2" y="T3"/>
                </a:cxn>
                <a:cxn ang="0">
                  <a:pos x="T4" y="T5"/>
                </a:cxn>
                <a:cxn ang="0">
                  <a:pos x="T6" y="T7"/>
                </a:cxn>
                <a:cxn ang="0">
                  <a:pos x="T8" y="T9"/>
                </a:cxn>
                <a:cxn ang="0">
                  <a:pos x="T10" y="T11"/>
                </a:cxn>
              </a:cxnLst>
              <a:rect l="0" t="0" r="r" b="b"/>
              <a:pathLst>
                <a:path w="175" h="185">
                  <a:moveTo>
                    <a:pt x="0" y="61"/>
                  </a:moveTo>
                  <a:lnTo>
                    <a:pt x="134" y="184"/>
                  </a:lnTo>
                  <a:lnTo>
                    <a:pt x="134" y="184"/>
                  </a:lnTo>
                  <a:cubicBezTo>
                    <a:pt x="134" y="184"/>
                    <a:pt x="149" y="165"/>
                    <a:pt x="174" y="131"/>
                  </a:cubicBezTo>
                  <a:lnTo>
                    <a:pt x="23" y="0"/>
                  </a:lnTo>
                  <a:lnTo>
                    <a:pt x="0" y="61"/>
                  </a:lnTo>
                </a:path>
              </a:pathLst>
            </a:custGeom>
            <a:solidFill>
              <a:srgbClr val="F2F2F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dirty="0">
                <a:solidFill>
                  <a:srgbClr val="747993"/>
                </a:solidFill>
                <a:latin typeface="Arial" panose="020B0604020202020204" pitchFamily="34" charset="0"/>
                <a:ea typeface="Verdana" panose="020B0604030504040204" pitchFamily="34" charset="0"/>
                <a:cs typeface="Arial" panose="020B0604020202020204" pitchFamily="34" charset="0"/>
              </a:endParaRPr>
            </a:p>
          </p:txBody>
        </p:sp>
        <p:sp>
          <p:nvSpPr>
            <p:cNvPr id="39" name="Freeform 117">
              <a:extLst>
                <a:ext uri="{FF2B5EF4-FFF2-40B4-BE49-F238E27FC236}">
                  <a16:creationId xmlns:a16="http://schemas.microsoft.com/office/drawing/2014/main" id="{A2369C53-FF1D-1243-B27A-F69D7223832F}"/>
                </a:ext>
              </a:extLst>
            </p:cNvPr>
            <p:cNvSpPr>
              <a:spLocks noChangeArrowheads="1"/>
            </p:cNvSpPr>
            <p:nvPr/>
          </p:nvSpPr>
          <p:spPr bwMode="auto">
            <a:xfrm>
              <a:off x="19428657" y="9945093"/>
              <a:ext cx="538319" cy="527332"/>
            </a:xfrm>
            <a:custGeom>
              <a:avLst/>
              <a:gdLst>
                <a:gd name="T0" fmla="*/ 296 w 431"/>
                <a:gd name="T1" fmla="*/ 0 h 424"/>
                <a:gd name="T2" fmla="*/ 114 w 431"/>
                <a:gd name="T3" fmla="*/ 90 h 424"/>
                <a:gd name="T4" fmla="*/ 114 w 431"/>
                <a:gd name="T5" fmla="*/ 90 h 424"/>
                <a:gd name="T6" fmla="*/ 7 w 431"/>
                <a:gd name="T7" fmla="*/ 319 h 424"/>
                <a:gd name="T8" fmla="*/ 7 w 431"/>
                <a:gd name="T9" fmla="*/ 319 h 424"/>
                <a:gd name="T10" fmla="*/ 35 w 431"/>
                <a:gd name="T11" fmla="*/ 411 h 424"/>
                <a:gd name="T12" fmla="*/ 35 w 431"/>
                <a:gd name="T13" fmla="*/ 411 h 424"/>
                <a:gd name="T14" fmla="*/ 115 w 431"/>
                <a:gd name="T15" fmla="*/ 386 h 424"/>
                <a:gd name="T16" fmla="*/ 115 w 431"/>
                <a:gd name="T17" fmla="*/ 386 h 424"/>
                <a:gd name="T18" fmla="*/ 156 w 431"/>
                <a:gd name="T19" fmla="*/ 380 h 424"/>
                <a:gd name="T20" fmla="*/ 156 w 431"/>
                <a:gd name="T21" fmla="*/ 380 h 424"/>
                <a:gd name="T22" fmla="*/ 276 w 431"/>
                <a:gd name="T23" fmla="*/ 258 h 424"/>
                <a:gd name="T24" fmla="*/ 276 w 431"/>
                <a:gd name="T25" fmla="*/ 258 h 424"/>
                <a:gd name="T26" fmla="*/ 430 w 431"/>
                <a:gd name="T27" fmla="*/ 123 h 424"/>
                <a:gd name="T28" fmla="*/ 296 w 431"/>
                <a:gd name="T29" fmla="*/ 0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1" h="424">
                  <a:moveTo>
                    <a:pt x="296" y="0"/>
                  </a:moveTo>
                  <a:lnTo>
                    <a:pt x="114" y="90"/>
                  </a:lnTo>
                  <a:lnTo>
                    <a:pt x="114" y="90"/>
                  </a:lnTo>
                  <a:cubicBezTo>
                    <a:pt x="114" y="90"/>
                    <a:pt x="0" y="298"/>
                    <a:pt x="7" y="319"/>
                  </a:cubicBezTo>
                  <a:lnTo>
                    <a:pt x="7" y="319"/>
                  </a:lnTo>
                  <a:cubicBezTo>
                    <a:pt x="27" y="375"/>
                    <a:pt x="6" y="381"/>
                    <a:pt x="35" y="411"/>
                  </a:cubicBezTo>
                  <a:lnTo>
                    <a:pt x="35" y="411"/>
                  </a:lnTo>
                  <a:cubicBezTo>
                    <a:pt x="43" y="419"/>
                    <a:pt x="83" y="423"/>
                    <a:pt x="115" y="386"/>
                  </a:cubicBezTo>
                  <a:lnTo>
                    <a:pt x="115" y="386"/>
                  </a:lnTo>
                  <a:cubicBezTo>
                    <a:pt x="121" y="381"/>
                    <a:pt x="150" y="384"/>
                    <a:pt x="156" y="380"/>
                  </a:cubicBezTo>
                  <a:lnTo>
                    <a:pt x="156" y="380"/>
                  </a:lnTo>
                  <a:cubicBezTo>
                    <a:pt x="219" y="333"/>
                    <a:pt x="276" y="258"/>
                    <a:pt x="276" y="258"/>
                  </a:cubicBezTo>
                  <a:lnTo>
                    <a:pt x="276" y="258"/>
                  </a:lnTo>
                  <a:cubicBezTo>
                    <a:pt x="276" y="258"/>
                    <a:pt x="403" y="264"/>
                    <a:pt x="430" y="123"/>
                  </a:cubicBezTo>
                  <a:lnTo>
                    <a:pt x="296" y="0"/>
                  </a:lnTo>
                </a:path>
              </a:pathLst>
            </a:custGeom>
            <a:solidFill>
              <a:srgbClr val="F9858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dirty="0">
                <a:solidFill>
                  <a:srgbClr val="747993"/>
                </a:solidFill>
                <a:latin typeface="Arial" panose="020B0604020202020204" pitchFamily="34" charset="0"/>
                <a:ea typeface="Verdana" panose="020B0604030504040204" pitchFamily="34" charset="0"/>
                <a:cs typeface="Arial" panose="020B0604020202020204" pitchFamily="34" charset="0"/>
              </a:endParaRPr>
            </a:p>
          </p:txBody>
        </p:sp>
        <p:sp>
          <p:nvSpPr>
            <p:cNvPr id="40" name="Freeform 119">
              <a:extLst>
                <a:ext uri="{FF2B5EF4-FFF2-40B4-BE49-F238E27FC236}">
                  <a16:creationId xmlns:a16="http://schemas.microsoft.com/office/drawing/2014/main" id="{49361F59-DC3F-844A-A881-68C46236EFA0}"/>
                </a:ext>
              </a:extLst>
            </p:cNvPr>
            <p:cNvSpPr>
              <a:spLocks noChangeArrowheads="1"/>
            </p:cNvSpPr>
            <p:nvPr/>
          </p:nvSpPr>
          <p:spPr bwMode="auto">
            <a:xfrm>
              <a:off x="20236134" y="4155424"/>
              <a:ext cx="2543278" cy="1329317"/>
            </a:xfrm>
            <a:custGeom>
              <a:avLst/>
              <a:gdLst>
                <a:gd name="T0" fmla="*/ 1050 w 2042"/>
                <a:gd name="T1" fmla="*/ 0 h 1068"/>
                <a:gd name="T2" fmla="*/ 1050 w 2042"/>
                <a:gd name="T3" fmla="*/ 0 h 1068"/>
                <a:gd name="T4" fmla="*/ 1766 w 2042"/>
                <a:gd name="T5" fmla="*/ 169 h 1068"/>
                <a:gd name="T6" fmla="*/ 1766 w 2042"/>
                <a:gd name="T7" fmla="*/ 169 h 1068"/>
                <a:gd name="T8" fmla="*/ 2041 w 2042"/>
                <a:gd name="T9" fmla="*/ 534 h 1068"/>
                <a:gd name="T10" fmla="*/ 2041 w 2042"/>
                <a:gd name="T11" fmla="*/ 534 h 1068"/>
                <a:gd name="T12" fmla="*/ 1766 w 2042"/>
                <a:gd name="T13" fmla="*/ 899 h 1068"/>
                <a:gd name="T14" fmla="*/ 1766 w 2042"/>
                <a:gd name="T15" fmla="*/ 899 h 1068"/>
                <a:gd name="T16" fmla="*/ 1050 w 2042"/>
                <a:gd name="T17" fmla="*/ 1067 h 1068"/>
                <a:gd name="T18" fmla="*/ 1050 w 2042"/>
                <a:gd name="T19" fmla="*/ 1067 h 1068"/>
                <a:gd name="T20" fmla="*/ 342 w 2042"/>
                <a:gd name="T21" fmla="*/ 904 h 1068"/>
                <a:gd name="T22" fmla="*/ 316 w 2042"/>
                <a:gd name="T23" fmla="*/ 889 h 1068"/>
                <a:gd name="T24" fmla="*/ 286 w 2042"/>
                <a:gd name="T25" fmla="*/ 898 h 1068"/>
                <a:gd name="T26" fmla="*/ 0 w 2042"/>
                <a:gd name="T27" fmla="*/ 978 h 1068"/>
                <a:gd name="T28" fmla="*/ 136 w 2042"/>
                <a:gd name="T29" fmla="*/ 839 h 1068"/>
                <a:gd name="T30" fmla="*/ 181 w 2042"/>
                <a:gd name="T31" fmla="*/ 792 h 1068"/>
                <a:gd name="T32" fmla="*/ 140 w 2042"/>
                <a:gd name="T33" fmla="*/ 742 h 1068"/>
                <a:gd name="T34" fmla="*/ 140 w 2042"/>
                <a:gd name="T35" fmla="*/ 742 h 1068"/>
                <a:gd name="T36" fmla="*/ 59 w 2042"/>
                <a:gd name="T37" fmla="*/ 534 h 1068"/>
                <a:gd name="T38" fmla="*/ 59 w 2042"/>
                <a:gd name="T39" fmla="*/ 534 h 1068"/>
                <a:gd name="T40" fmla="*/ 334 w 2042"/>
                <a:gd name="T41" fmla="*/ 169 h 1068"/>
                <a:gd name="T42" fmla="*/ 334 w 2042"/>
                <a:gd name="T43" fmla="*/ 169 h 1068"/>
                <a:gd name="T44" fmla="*/ 1050 w 2042"/>
                <a:gd name="T45" fmla="*/ 0 h 10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42" h="1068">
                  <a:moveTo>
                    <a:pt x="1050" y="0"/>
                  </a:moveTo>
                  <a:lnTo>
                    <a:pt x="1050" y="0"/>
                  </a:lnTo>
                  <a:cubicBezTo>
                    <a:pt x="1321" y="0"/>
                    <a:pt x="1576" y="60"/>
                    <a:pt x="1766" y="169"/>
                  </a:cubicBezTo>
                  <a:lnTo>
                    <a:pt x="1766" y="169"/>
                  </a:lnTo>
                  <a:cubicBezTo>
                    <a:pt x="1943" y="269"/>
                    <a:pt x="2041" y="399"/>
                    <a:pt x="2041" y="534"/>
                  </a:cubicBezTo>
                  <a:lnTo>
                    <a:pt x="2041" y="534"/>
                  </a:lnTo>
                  <a:cubicBezTo>
                    <a:pt x="2041" y="668"/>
                    <a:pt x="1943" y="798"/>
                    <a:pt x="1766" y="899"/>
                  </a:cubicBezTo>
                  <a:lnTo>
                    <a:pt x="1766" y="899"/>
                  </a:lnTo>
                  <a:cubicBezTo>
                    <a:pt x="1576" y="1008"/>
                    <a:pt x="1321" y="1067"/>
                    <a:pt x="1050" y="1067"/>
                  </a:cubicBezTo>
                  <a:lnTo>
                    <a:pt x="1050" y="1067"/>
                  </a:lnTo>
                  <a:cubicBezTo>
                    <a:pt x="783" y="1067"/>
                    <a:pt x="531" y="1009"/>
                    <a:pt x="342" y="904"/>
                  </a:cubicBezTo>
                  <a:lnTo>
                    <a:pt x="316" y="889"/>
                  </a:lnTo>
                  <a:lnTo>
                    <a:pt x="286" y="898"/>
                  </a:lnTo>
                  <a:lnTo>
                    <a:pt x="0" y="978"/>
                  </a:lnTo>
                  <a:lnTo>
                    <a:pt x="136" y="839"/>
                  </a:lnTo>
                  <a:lnTo>
                    <a:pt x="181" y="792"/>
                  </a:lnTo>
                  <a:lnTo>
                    <a:pt x="140" y="742"/>
                  </a:lnTo>
                  <a:lnTo>
                    <a:pt x="140" y="742"/>
                  </a:lnTo>
                  <a:cubicBezTo>
                    <a:pt x="87" y="675"/>
                    <a:pt x="59" y="605"/>
                    <a:pt x="59" y="534"/>
                  </a:cubicBezTo>
                  <a:lnTo>
                    <a:pt x="59" y="534"/>
                  </a:lnTo>
                  <a:cubicBezTo>
                    <a:pt x="59" y="399"/>
                    <a:pt x="156" y="269"/>
                    <a:pt x="334" y="169"/>
                  </a:cubicBezTo>
                  <a:lnTo>
                    <a:pt x="334" y="169"/>
                  </a:lnTo>
                  <a:cubicBezTo>
                    <a:pt x="524" y="60"/>
                    <a:pt x="778" y="0"/>
                    <a:pt x="1050" y="0"/>
                  </a:cubicBezTo>
                </a:path>
              </a:pathLst>
            </a:custGeom>
            <a:solidFill>
              <a:srgbClr val="B3CBEA">
                <a:alpha val="50000"/>
              </a:srgbClr>
            </a:solidFill>
            <a:ln>
              <a:noFill/>
            </a:ln>
            <a:effectLst/>
          </p:spPr>
          <p:txBody>
            <a:bodyPr wrap="none" anchor="ctr"/>
            <a:lstStyle/>
            <a:p>
              <a:pPr defTabSz="914217"/>
              <a:endParaRPr lang="en-US" dirty="0">
                <a:solidFill>
                  <a:srgbClr val="747993"/>
                </a:solidFill>
                <a:latin typeface="Arial" panose="020B0604020202020204" pitchFamily="34" charset="0"/>
                <a:ea typeface="Verdana" panose="020B0604030504040204" pitchFamily="34" charset="0"/>
                <a:cs typeface="Arial" panose="020B0604020202020204" pitchFamily="34" charset="0"/>
              </a:endParaRPr>
            </a:p>
          </p:txBody>
        </p:sp>
        <p:sp>
          <p:nvSpPr>
            <p:cNvPr id="41" name="Freeform 120">
              <a:extLst>
                <a:ext uri="{FF2B5EF4-FFF2-40B4-BE49-F238E27FC236}">
                  <a16:creationId xmlns:a16="http://schemas.microsoft.com/office/drawing/2014/main" id="{D0EC41CE-D68C-C044-A0F7-C4022C57B238}"/>
                </a:ext>
              </a:extLst>
            </p:cNvPr>
            <p:cNvSpPr>
              <a:spLocks noChangeArrowheads="1"/>
            </p:cNvSpPr>
            <p:nvPr/>
          </p:nvSpPr>
          <p:spPr bwMode="auto">
            <a:xfrm>
              <a:off x="15682399" y="10296648"/>
              <a:ext cx="598744" cy="593250"/>
            </a:xfrm>
            <a:custGeom>
              <a:avLst/>
              <a:gdLst>
                <a:gd name="T0" fmla="*/ 478 w 479"/>
                <a:gd name="T1" fmla="*/ 238 h 478"/>
                <a:gd name="T2" fmla="*/ 478 w 479"/>
                <a:gd name="T3" fmla="*/ 238 h 478"/>
                <a:gd name="T4" fmla="*/ 239 w 479"/>
                <a:gd name="T5" fmla="*/ 477 h 478"/>
                <a:gd name="T6" fmla="*/ 239 w 479"/>
                <a:gd name="T7" fmla="*/ 477 h 478"/>
                <a:gd name="T8" fmla="*/ 0 w 479"/>
                <a:gd name="T9" fmla="*/ 238 h 478"/>
                <a:gd name="T10" fmla="*/ 0 w 479"/>
                <a:gd name="T11" fmla="*/ 238 h 478"/>
                <a:gd name="T12" fmla="*/ 239 w 479"/>
                <a:gd name="T13" fmla="*/ 0 h 478"/>
                <a:gd name="T14" fmla="*/ 239 w 479"/>
                <a:gd name="T15" fmla="*/ 0 h 478"/>
                <a:gd name="T16" fmla="*/ 478 w 479"/>
                <a:gd name="T17" fmla="*/ 238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9" h="478">
                  <a:moveTo>
                    <a:pt x="478" y="238"/>
                  </a:moveTo>
                  <a:lnTo>
                    <a:pt x="478" y="238"/>
                  </a:lnTo>
                  <a:cubicBezTo>
                    <a:pt x="478" y="371"/>
                    <a:pt x="371" y="477"/>
                    <a:pt x="239" y="477"/>
                  </a:cubicBezTo>
                  <a:lnTo>
                    <a:pt x="239" y="477"/>
                  </a:lnTo>
                  <a:cubicBezTo>
                    <a:pt x="107" y="477"/>
                    <a:pt x="0" y="371"/>
                    <a:pt x="0" y="238"/>
                  </a:cubicBezTo>
                  <a:lnTo>
                    <a:pt x="0" y="238"/>
                  </a:lnTo>
                  <a:cubicBezTo>
                    <a:pt x="0" y="107"/>
                    <a:pt x="107" y="0"/>
                    <a:pt x="239" y="0"/>
                  </a:cubicBezTo>
                  <a:lnTo>
                    <a:pt x="239" y="0"/>
                  </a:lnTo>
                  <a:cubicBezTo>
                    <a:pt x="371" y="0"/>
                    <a:pt x="478" y="107"/>
                    <a:pt x="478" y="238"/>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dirty="0">
                <a:solidFill>
                  <a:srgbClr val="747993"/>
                </a:solidFill>
                <a:latin typeface="Arial" panose="020B0604020202020204" pitchFamily="34" charset="0"/>
                <a:ea typeface="Verdana" panose="020B0604030504040204" pitchFamily="34" charset="0"/>
                <a:cs typeface="Arial" panose="020B0604020202020204" pitchFamily="34" charset="0"/>
              </a:endParaRPr>
            </a:p>
          </p:txBody>
        </p:sp>
        <p:sp>
          <p:nvSpPr>
            <p:cNvPr id="42" name="Freeform 121">
              <a:extLst>
                <a:ext uri="{FF2B5EF4-FFF2-40B4-BE49-F238E27FC236}">
                  <a16:creationId xmlns:a16="http://schemas.microsoft.com/office/drawing/2014/main" id="{641FEA44-4730-7D46-8F1C-F60FD3D440D6}"/>
                </a:ext>
              </a:extLst>
            </p:cNvPr>
            <p:cNvSpPr>
              <a:spLocks noChangeArrowheads="1"/>
            </p:cNvSpPr>
            <p:nvPr/>
          </p:nvSpPr>
          <p:spPr bwMode="auto">
            <a:xfrm>
              <a:off x="15720854" y="10340593"/>
              <a:ext cx="510851" cy="510855"/>
            </a:xfrm>
            <a:custGeom>
              <a:avLst/>
              <a:gdLst>
                <a:gd name="T0" fmla="*/ 409 w 410"/>
                <a:gd name="T1" fmla="*/ 204 h 410"/>
                <a:gd name="T2" fmla="*/ 409 w 410"/>
                <a:gd name="T3" fmla="*/ 204 h 410"/>
                <a:gd name="T4" fmla="*/ 205 w 410"/>
                <a:gd name="T5" fmla="*/ 409 h 410"/>
                <a:gd name="T6" fmla="*/ 205 w 410"/>
                <a:gd name="T7" fmla="*/ 409 h 410"/>
                <a:gd name="T8" fmla="*/ 0 w 410"/>
                <a:gd name="T9" fmla="*/ 204 h 410"/>
                <a:gd name="T10" fmla="*/ 0 w 410"/>
                <a:gd name="T11" fmla="*/ 204 h 410"/>
                <a:gd name="T12" fmla="*/ 205 w 410"/>
                <a:gd name="T13" fmla="*/ 0 h 410"/>
                <a:gd name="T14" fmla="*/ 205 w 410"/>
                <a:gd name="T15" fmla="*/ 0 h 410"/>
                <a:gd name="T16" fmla="*/ 409 w 410"/>
                <a:gd name="T17" fmla="*/ 204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0" h="410">
                  <a:moveTo>
                    <a:pt x="409" y="204"/>
                  </a:moveTo>
                  <a:lnTo>
                    <a:pt x="409" y="204"/>
                  </a:lnTo>
                  <a:cubicBezTo>
                    <a:pt x="409" y="317"/>
                    <a:pt x="318" y="409"/>
                    <a:pt x="205" y="409"/>
                  </a:cubicBezTo>
                  <a:lnTo>
                    <a:pt x="205" y="409"/>
                  </a:lnTo>
                  <a:cubicBezTo>
                    <a:pt x="92" y="409"/>
                    <a:pt x="0" y="317"/>
                    <a:pt x="0" y="204"/>
                  </a:cubicBezTo>
                  <a:lnTo>
                    <a:pt x="0" y="204"/>
                  </a:lnTo>
                  <a:cubicBezTo>
                    <a:pt x="0" y="92"/>
                    <a:pt x="92" y="0"/>
                    <a:pt x="205" y="0"/>
                  </a:cubicBezTo>
                  <a:lnTo>
                    <a:pt x="205" y="0"/>
                  </a:lnTo>
                  <a:cubicBezTo>
                    <a:pt x="318" y="0"/>
                    <a:pt x="409" y="92"/>
                    <a:pt x="409" y="204"/>
                  </a:cubicBezTo>
                </a:path>
              </a:pathLst>
            </a:custGeom>
            <a:solidFill>
              <a:srgbClr val="7292C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dirty="0">
                <a:solidFill>
                  <a:srgbClr val="747993"/>
                </a:solidFill>
                <a:latin typeface="Arial" panose="020B0604020202020204" pitchFamily="34" charset="0"/>
                <a:ea typeface="Verdana" panose="020B0604030504040204" pitchFamily="34" charset="0"/>
                <a:cs typeface="Arial" panose="020B0604020202020204" pitchFamily="34" charset="0"/>
              </a:endParaRPr>
            </a:p>
          </p:txBody>
        </p:sp>
        <p:sp>
          <p:nvSpPr>
            <p:cNvPr id="43" name="Freeform 122">
              <a:extLst>
                <a:ext uri="{FF2B5EF4-FFF2-40B4-BE49-F238E27FC236}">
                  <a16:creationId xmlns:a16="http://schemas.microsoft.com/office/drawing/2014/main" id="{40951889-FD11-DA43-A0D8-6F5426D1BF76}"/>
                </a:ext>
              </a:extLst>
            </p:cNvPr>
            <p:cNvSpPr>
              <a:spLocks noChangeArrowheads="1"/>
            </p:cNvSpPr>
            <p:nvPr/>
          </p:nvSpPr>
          <p:spPr bwMode="auto">
            <a:xfrm>
              <a:off x="16358045" y="10296648"/>
              <a:ext cx="593250" cy="593250"/>
            </a:xfrm>
            <a:custGeom>
              <a:avLst/>
              <a:gdLst>
                <a:gd name="T0" fmla="*/ 477 w 478"/>
                <a:gd name="T1" fmla="*/ 238 h 478"/>
                <a:gd name="T2" fmla="*/ 477 w 478"/>
                <a:gd name="T3" fmla="*/ 238 h 478"/>
                <a:gd name="T4" fmla="*/ 238 w 478"/>
                <a:gd name="T5" fmla="*/ 477 h 478"/>
                <a:gd name="T6" fmla="*/ 238 w 478"/>
                <a:gd name="T7" fmla="*/ 477 h 478"/>
                <a:gd name="T8" fmla="*/ 0 w 478"/>
                <a:gd name="T9" fmla="*/ 238 h 478"/>
                <a:gd name="T10" fmla="*/ 0 w 478"/>
                <a:gd name="T11" fmla="*/ 238 h 478"/>
                <a:gd name="T12" fmla="*/ 238 w 478"/>
                <a:gd name="T13" fmla="*/ 0 h 478"/>
                <a:gd name="T14" fmla="*/ 238 w 478"/>
                <a:gd name="T15" fmla="*/ 0 h 478"/>
                <a:gd name="T16" fmla="*/ 477 w 478"/>
                <a:gd name="T17" fmla="*/ 238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8" h="478">
                  <a:moveTo>
                    <a:pt x="477" y="238"/>
                  </a:moveTo>
                  <a:lnTo>
                    <a:pt x="477" y="238"/>
                  </a:lnTo>
                  <a:cubicBezTo>
                    <a:pt x="477" y="371"/>
                    <a:pt x="370" y="477"/>
                    <a:pt x="238" y="477"/>
                  </a:cubicBezTo>
                  <a:lnTo>
                    <a:pt x="238" y="477"/>
                  </a:lnTo>
                  <a:cubicBezTo>
                    <a:pt x="106" y="477"/>
                    <a:pt x="0" y="371"/>
                    <a:pt x="0" y="238"/>
                  </a:cubicBezTo>
                  <a:lnTo>
                    <a:pt x="0" y="238"/>
                  </a:lnTo>
                  <a:cubicBezTo>
                    <a:pt x="0" y="107"/>
                    <a:pt x="106" y="0"/>
                    <a:pt x="238" y="0"/>
                  </a:cubicBezTo>
                  <a:lnTo>
                    <a:pt x="238" y="0"/>
                  </a:lnTo>
                  <a:cubicBezTo>
                    <a:pt x="370" y="0"/>
                    <a:pt x="477" y="107"/>
                    <a:pt x="477" y="238"/>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dirty="0">
                <a:solidFill>
                  <a:srgbClr val="747993"/>
                </a:solidFill>
                <a:latin typeface="Arial" panose="020B0604020202020204" pitchFamily="34" charset="0"/>
                <a:ea typeface="Verdana" panose="020B0604030504040204" pitchFamily="34" charset="0"/>
                <a:cs typeface="Arial" panose="020B0604020202020204" pitchFamily="34" charset="0"/>
              </a:endParaRPr>
            </a:p>
          </p:txBody>
        </p:sp>
        <p:sp>
          <p:nvSpPr>
            <p:cNvPr id="44" name="Freeform 123">
              <a:extLst>
                <a:ext uri="{FF2B5EF4-FFF2-40B4-BE49-F238E27FC236}">
                  <a16:creationId xmlns:a16="http://schemas.microsoft.com/office/drawing/2014/main" id="{D96F87B1-5F85-2E4E-B464-1F92FFBA70E7}"/>
                </a:ext>
              </a:extLst>
            </p:cNvPr>
            <p:cNvSpPr>
              <a:spLocks noChangeArrowheads="1"/>
            </p:cNvSpPr>
            <p:nvPr/>
          </p:nvSpPr>
          <p:spPr bwMode="auto">
            <a:xfrm>
              <a:off x="16396494" y="10340593"/>
              <a:ext cx="510855" cy="510855"/>
            </a:xfrm>
            <a:custGeom>
              <a:avLst/>
              <a:gdLst>
                <a:gd name="T0" fmla="*/ 408 w 409"/>
                <a:gd name="T1" fmla="*/ 204 h 410"/>
                <a:gd name="T2" fmla="*/ 408 w 409"/>
                <a:gd name="T3" fmla="*/ 204 h 410"/>
                <a:gd name="T4" fmla="*/ 204 w 409"/>
                <a:gd name="T5" fmla="*/ 409 h 410"/>
                <a:gd name="T6" fmla="*/ 204 w 409"/>
                <a:gd name="T7" fmla="*/ 409 h 410"/>
                <a:gd name="T8" fmla="*/ 0 w 409"/>
                <a:gd name="T9" fmla="*/ 204 h 410"/>
                <a:gd name="T10" fmla="*/ 0 w 409"/>
                <a:gd name="T11" fmla="*/ 204 h 410"/>
                <a:gd name="T12" fmla="*/ 204 w 409"/>
                <a:gd name="T13" fmla="*/ 0 h 410"/>
                <a:gd name="T14" fmla="*/ 204 w 409"/>
                <a:gd name="T15" fmla="*/ 0 h 410"/>
                <a:gd name="T16" fmla="*/ 408 w 409"/>
                <a:gd name="T17" fmla="*/ 204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9" h="410">
                  <a:moveTo>
                    <a:pt x="408" y="204"/>
                  </a:moveTo>
                  <a:lnTo>
                    <a:pt x="408" y="204"/>
                  </a:lnTo>
                  <a:cubicBezTo>
                    <a:pt x="408" y="317"/>
                    <a:pt x="317" y="409"/>
                    <a:pt x="204" y="409"/>
                  </a:cubicBezTo>
                  <a:lnTo>
                    <a:pt x="204" y="409"/>
                  </a:lnTo>
                  <a:cubicBezTo>
                    <a:pt x="91" y="409"/>
                    <a:pt x="0" y="317"/>
                    <a:pt x="0" y="204"/>
                  </a:cubicBezTo>
                  <a:lnTo>
                    <a:pt x="0" y="204"/>
                  </a:lnTo>
                  <a:cubicBezTo>
                    <a:pt x="0" y="92"/>
                    <a:pt x="91" y="0"/>
                    <a:pt x="204" y="0"/>
                  </a:cubicBezTo>
                  <a:lnTo>
                    <a:pt x="204" y="0"/>
                  </a:lnTo>
                  <a:cubicBezTo>
                    <a:pt x="317" y="0"/>
                    <a:pt x="408" y="92"/>
                    <a:pt x="408" y="204"/>
                  </a:cubicBezTo>
                </a:path>
              </a:pathLst>
            </a:custGeom>
            <a:solidFill>
              <a:srgbClr val="F98585">
                <a:alpha val="80000"/>
              </a:srgbClr>
            </a:solidFill>
            <a:ln>
              <a:noFill/>
            </a:ln>
            <a:effectLst/>
          </p:spPr>
          <p:txBody>
            <a:bodyPr wrap="none" anchor="ctr"/>
            <a:lstStyle/>
            <a:p>
              <a:pPr defTabSz="914217"/>
              <a:endParaRPr lang="en-US" dirty="0">
                <a:solidFill>
                  <a:srgbClr val="747993"/>
                </a:solidFill>
                <a:latin typeface="Arial" panose="020B0604020202020204" pitchFamily="34" charset="0"/>
                <a:ea typeface="Verdana" panose="020B0604030504040204" pitchFamily="34" charset="0"/>
                <a:cs typeface="Arial" panose="020B0604020202020204" pitchFamily="34" charset="0"/>
              </a:endParaRPr>
            </a:p>
          </p:txBody>
        </p:sp>
        <p:sp>
          <p:nvSpPr>
            <p:cNvPr id="45" name="Freeform 124">
              <a:extLst>
                <a:ext uri="{FF2B5EF4-FFF2-40B4-BE49-F238E27FC236}">
                  <a16:creationId xmlns:a16="http://schemas.microsoft.com/office/drawing/2014/main" id="{33C6ED95-363E-AC49-9BB8-CBF18E98791B}"/>
                </a:ext>
              </a:extLst>
            </p:cNvPr>
            <p:cNvSpPr>
              <a:spLocks noChangeArrowheads="1"/>
            </p:cNvSpPr>
            <p:nvPr/>
          </p:nvSpPr>
          <p:spPr bwMode="auto">
            <a:xfrm>
              <a:off x="17346794" y="10148338"/>
              <a:ext cx="895364" cy="895364"/>
            </a:xfrm>
            <a:custGeom>
              <a:avLst/>
              <a:gdLst>
                <a:gd name="T0" fmla="*/ 719 w 720"/>
                <a:gd name="T1" fmla="*/ 359 h 720"/>
                <a:gd name="T2" fmla="*/ 719 w 720"/>
                <a:gd name="T3" fmla="*/ 359 h 720"/>
                <a:gd name="T4" fmla="*/ 360 w 720"/>
                <a:gd name="T5" fmla="*/ 719 h 720"/>
                <a:gd name="T6" fmla="*/ 360 w 720"/>
                <a:gd name="T7" fmla="*/ 719 h 720"/>
                <a:gd name="T8" fmla="*/ 0 w 720"/>
                <a:gd name="T9" fmla="*/ 359 h 720"/>
                <a:gd name="T10" fmla="*/ 0 w 720"/>
                <a:gd name="T11" fmla="*/ 359 h 720"/>
                <a:gd name="T12" fmla="*/ 360 w 720"/>
                <a:gd name="T13" fmla="*/ 0 h 720"/>
                <a:gd name="T14" fmla="*/ 360 w 720"/>
                <a:gd name="T15" fmla="*/ 0 h 720"/>
                <a:gd name="T16" fmla="*/ 719 w 720"/>
                <a:gd name="T17" fmla="*/ 359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0" h="720">
                  <a:moveTo>
                    <a:pt x="719" y="359"/>
                  </a:moveTo>
                  <a:lnTo>
                    <a:pt x="719" y="359"/>
                  </a:lnTo>
                  <a:cubicBezTo>
                    <a:pt x="719" y="558"/>
                    <a:pt x="558" y="719"/>
                    <a:pt x="360" y="719"/>
                  </a:cubicBezTo>
                  <a:lnTo>
                    <a:pt x="360" y="719"/>
                  </a:lnTo>
                  <a:cubicBezTo>
                    <a:pt x="161" y="719"/>
                    <a:pt x="0" y="558"/>
                    <a:pt x="0" y="359"/>
                  </a:cubicBezTo>
                  <a:lnTo>
                    <a:pt x="0" y="359"/>
                  </a:lnTo>
                  <a:cubicBezTo>
                    <a:pt x="0" y="161"/>
                    <a:pt x="161" y="0"/>
                    <a:pt x="360" y="0"/>
                  </a:cubicBezTo>
                  <a:lnTo>
                    <a:pt x="360" y="0"/>
                  </a:lnTo>
                  <a:cubicBezTo>
                    <a:pt x="558" y="0"/>
                    <a:pt x="719" y="161"/>
                    <a:pt x="719" y="359"/>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dirty="0">
                <a:solidFill>
                  <a:srgbClr val="747993"/>
                </a:solidFill>
                <a:latin typeface="Arial" panose="020B0604020202020204" pitchFamily="34" charset="0"/>
                <a:ea typeface="Verdana" panose="020B0604030504040204" pitchFamily="34" charset="0"/>
                <a:cs typeface="Arial" panose="020B0604020202020204" pitchFamily="34" charset="0"/>
              </a:endParaRPr>
            </a:p>
          </p:txBody>
        </p:sp>
        <p:sp>
          <p:nvSpPr>
            <p:cNvPr id="46" name="Freeform 125">
              <a:extLst>
                <a:ext uri="{FF2B5EF4-FFF2-40B4-BE49-F238E27FC236}">
                  <a16:creationId xmlns:a16="http://schemas.microsoft.com/office/drawing/2014/main" id="{32570E7A-966F-E743-B62B-D2A0543DABE6}"/>
                </a:ext>
              </a:extLst>
            </p:cNvPr>
            <p:cNvSpPr>
              <a:spLocks noChangeArrowheads="1"/>
            </p:cNvSpPr>
            <p:nvPr/>
          </p:nvSpPr>
          <p:spPr bwMode="auto">
            <a:xfrm>
              <a:off x="17412709" y="10214255"/>
              <a:ext cx="769026" cy="769026"/>
            </a:xfrm>
            <a:custGeom>
              <a:avLst/>
              <a:gdLst>
                <a:gd name="T0" fmla="*/ 615 w 616"/>
                <a:gd name="T1" fmla="*/ 307 h 616"/>
                <a:gd name="T2" fmla="*/ 615 w 616"/>
                <a:gd name="T3" fmla="*/ 307 h 616"/>
                <a:gd name="T4" fmla="*/ 308 w 616"/>
                <a:gd name="T5" fmla="*/ 615 h 616"/>
                <a:gd name="T6" fmla="*/ 308 w 616"/>
                <a:gd name="T7" fmla="*/ 615 h 616"/>
                <a:gd name="T8" fmla="*/ 0 w 616"/>
                <a:gd name="T9" fmla="*/ 307 h 616"/>
                <a:gd name="T10" fmla="*/ 0 w 616"/>
                <a:gd name="T11" fmla="*/ 307 h 616"/>
                <a:gd name="T12" fmla="*/ 308 w 616"/>
                <a:gd name="T13" fmla="*/ 0 h 616"/>
                <a:gd name="T14" fmla="*/ 308 w 616"/>
                <a:gd name="T15" fmla="*/ 0 h 616"/>
                <a:gd name="T16" fmla="*/ 615 w 616"/>
                <a:gd name="T17" fmla="*/ 307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6" h="616">
                  <a:moveTo>
                    <a:pt x="615" y="307"/>
                  </a:moveTo>
                  <a:lnTo>
                    <a:pt x="615" y="307"/>
                  </a:lnTo>
                  <a:cubicBezTo>
                    <a:pt x="615" y="477"/>
                    <a:pt x="477" y="615"/>
                    <a:pt x="308" y="615"/>
                  </a:cubicBezTo>
                  <a:lnTo>
                    <a:pt x="308" y="615"/>
                  </a:lnTo>
                  <a:cubicBezTo>
                    <a:pt x="137" y="615"/>
                    <a:pt x="0" y="477"/>
                    <a:pt x="0" y="307"/>
                  </a:cubicBezTo>
                  <a:lnTo>
                    <a:pt x="0" y="307"/>
                  </a:lnTo>
                  <a:cubicBezTo>
                    <a:pt x="0" y="138"/>
                    <a:pt x="137" y="0"/>
                    <a:pt x="308" y="0"/>
                  </a:cubicBezTo>
                  <a:lnTo>
                    <a:pt x="308" y="0"/>
                  </a:lnTo>
                  <a:cubicBezTo>
                    <a:pt x="477" y="0"/>
                    <a:pt x="615" y="138"/>
                    <a:pt x="615" y="307"/>
                  </a:cubicBezTo>
                </a:path>
              </a:pathLst>
            </a:custGeom>
            <a:solidFill>
              <a:srgbClr val="3A90B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dirty="0">
                <a:solidFill>
                  <a:srgbClr val="747993"/>
                </a:solidFill>
                <a:latin typeface="Arial" panose="020B0604020202020204" pitchFamily="34" charset="0"/>
                <a:ea typeface="Verdana" panose="020B0604030504040204" pitchFamily="34" charset="0"/>
                <a:cs typeface="Arial" panose="020B0604020202020204" pitchFamily="34" charset="0"/>
              </a:endParaRPr>
            </a:p>
          </p:txBody>
        </p:sp>
        <p:sp>
          <p:nvSpPr>
            <p:cNvPr id="47" name="Freeform 46">
              <a:extLst>
                <a:ext uri="{FF2B5EF4-FFF2-40B4-BE49-F238E27FC236}">
                  <a16:creationId xmlns:a16="http://schemas.microsoft.com/office/drawing/2014/main" id="{E13F3C1C-86B5-CD48-AAFC-5891FC6DC23F}"/>
                </a:ext>
              </a:extLst>
            </p:cNvPr>
            <p:cNvSpPr>
              <a:spLocks noChangeArrowheads="1"/>
            </p:cNvSpPr>
            <p:nvPr/>
          </p:nvSpPr>
          <p:spPr bwMode="auto">
            <a:xfrm>
              <a:off x="15803245" y="10477920"/>
              <a:ext cx="333777" cy="262417"/>
            </a:xfrm>
            <a:custGeom>
              <a:avLst/>
              <a:gdLst>
                <a:gd name="connsiteX0" fmla="*/ 246577 w 333777"/>
                <a:gd name="connsiteY0" fmla="*/ 104368 h 262417"/>
                <a:gd name="connsiteX1" fmla="*/ 251459 w 333777"/>
                <a:gd name="connsiteY1" fmla="*/ 125294 h 262417"/>
                <a:gd name="connsiteX2" fmla="*/ 236811 w 333777"/>
                <a:gd name="connsiteY2" fmla="*/ 157990 h 262417"/>
                <a:gd name="connsiteX3" fmla="*/ 230708 w 333777"/>
                <a:gd name="connsiteY3" fmla="*/ 151451 h 262417"/>
                <a:gd name="connsiteX4" fmla="*/ 242915 w 333777"/>
                <a:gd name="connsiteY4" fmla="*/ 125294 h 262417"/>
                <a:gd name="connsiteX5" fmla="*/ 239253 w 333777"/>
                <a:gd name="connsiteY5" fmla="*/ 112215 h 262417"/>
                <a:gd name="connsiteX6" fmla="*/ 274045 w 333777"/>
                <a:gd name="connsiteY6" fmla="*/ 76902 h 262417"/>
                <a:gd name="connsiteX7" fmla="*/ 289914 w 333777"/>
                <a:gd name="connsiteY7" fmla="*/ 122721 h 262417"/>
                <a:gd name="connsiteX8" fmla="*/ 265500 w 333777"/>
                <a:gd name="connsiteY8" fmla="*/ 179995 h 262417"/>
                <a:gd name="connsiteX9" fmla="*/ 258176 w 333777"/>
                <a:gd name="connsiteY9" fmla="*/ 173631 h 262417"/>
                <a:gd name="connsiteX10" fmla="*/ 280149 w 333777"/>
                <a:gd name="connsiteY10" fmla="*/ 122721 h 262417"/>
                <a:gd name="connsiteX11" fmla="*/ 267942 w 333777"/>
                <a:gd name="connsiteY11" fmla="*/ 84539 h 262417"/>
                <a:gd name="connsiteX12" fmla="*/ 303853 w 333777"/>
                <a:gd name="connsiteY12" fmla="*/ 49438 h 262417"/>
                <a:gd name="connsiteX13" fmla="*/ 333777 w 333777"/>
                <a:gd name="connsiteY13" fmla="*/ 125591 h 262417"/>
                <a:gd name="connsiteX14" fmla="*/ 294745 w 333777"/>
                <a:gd name="connsiteY14" fmla="*/ 212981 h 262417"/>
                <a:gd name="connsiteX15" fmla="*/ 285638 w 333777"/>
                <a:gd name="connsiteY15" fmla="*/ 206738 h 262417"/>
                <a:gd name="connsiteX16" fmla="*/ 323369 w 333777"/>
                <a:gd name="connsiteY16" fmla="*/ 125591 h 262417"/>
                <a:gd name="connsiteX17" fmla="*/ 296046 w 333777"/>
                <a:gd name="connsiteY17" fmla="*/ 56928 h 262417"/>
                <a:gd name="connsiteX18" fmla="*/ 218481 w 333777"/>
                <a:gd name="connsiteY18" fmla="*/ 0 h 262417"/>
                <a:gd name="connsiteX19" fmla="*/ 218481 w 333777"/>
                <a:gd name="connsiteY19" fmla="*/ 262417 h 262417"/>
                <a:gd name="connsiteX20" fmla="*/ 96827 w 333777"/>
                <a:gd name="connsiteY20" fmla="*/ 188691 h 262417"/>
                <a:gd name="connsiteX21" fmla="*/ 0 w 333777"/>
                <a:gd name="connsiteY21" fmla="*/ 188691 h 262417"/>
                <a:gd name="connsiteX22" fmla="*/ 0 w 333777"/>
                <a:gd name="connsiteY22" fmla="*/ 73727 h 262417"/>
                <a:gd name="connsiteX23" fmla="*/ 96827 w 333777"/>
                <a:gd name="connsiteY23" fmla="*/ 73727 h 26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3777" h="262417">
                  <a:moveTo>
                    <a:pt x="246577" y="104368"/>
                  </a:moveTo>
                  <a:cubicBezTo>
                    <a:pt x="250239" y="110907"/>
                    <a:pt x="251459" y="118754"/>
                    <a:pt x="251459" y="125294"/>
                  </a:cubicBezTo>
                  <a:cubicBezTo>
                    <a:pt x="251459" y="139680"/>
                    <a:pt x="246577" y="150143"/>
                    <a:pt x="236811" y="157990"/>
                  </a:cubicBezTo>
                  <a:lnTo>
                    <a:pt x="230708" y="151451"/>
                  </a:lnTo>
                  <a:cubicBezTo>
                    <a:pt x="238032" y="144912"/>
                    <a:pt x="242915" y="135757"/>
                    <a:pt x="242915" y="125294"/>
                  </a:cubicBezTo>
                  <a:cubicBezTo>
                    <a:pt x="242915" y="121370"/>
                    <a:pt x="241694" y="116139"/>
                    <a:pt x="239253" y="112215"/>
                  </a:cubicBezTo>
                  <a:close/>
                  <a:moveTo>
                    <a:pt x="274045" y="76902"/>
                  </a:moveTo>
                  <a:cubicBezTo>
                    <a:pt x="283811" y="89630"/>
                    <a:pt x="289914" y="106175"/>
                    <a:pt x="289914" y="122721"/>
                  </a:cubicBezTo>
                  <a:cubicBezTo>
                    <a:pt x="289914" y="146904"/>
                    <a:pt x="280149" y="165995"/>
                    <a:pt x="265500" y="179995"/>
                  </a:cubicBezTo>
                  <a:lnTo>
                    <a:pt x="258176" y="173631"/>
                  </a:lnTo>
                  <a:cubicBezTo>
                    <a:pt x="271604" y="160904"/>
                    <a:pt x="280149" y="143085"/>
                    <a:pt x="280149" y="122721"/>
                  </a:cubicBezTo>
                  <a:cubicBezTo>
                    <a:pt x="280149" y="108721"/>
                    <a:pt x="276487" y="94721"/>
                    <a:pt x="267942" y="84539"/>
                  </a:cubicBezTo>
                  <a:close/>
                  <a:moveTo>
                    <a:pt x="303853" y="49438"/>
                  </a:moveTo>
                  <a:cubicBezTo>
                    <a:pt x="323369" y="70661"/>
                    <a:pt x="333777" y="96878"/>
                    <a:pt x="333777" y="125591"/>
                  </a:cubicBezTo>
                  <a:cubicBezTo>
                    <a:pt x="333777" y="160547"/>
                    <a:pt x="318164" y="191758"/>
                    <a:pt x="294745" y="212981"/>
                  </a:cubicBezTo>
                  <a:lnTo>
                    <a:pt x="285638" y="206738"/>
                  </a:lnTo>
                  <a:cubicBezTo>
                    <a:pt x="309057" y="186764"/>
                    <a:pt x="323369" y="158050"/>
                    <a:pt x="323369" y="125591"/>
                  </a:cubicBezTo>
                  <a:cubicBezTo>
                    <a:pt x="323369" y="100623"/>
                    <a:pt x="312960" y="75655"/>
                    <a:pt x="296046" y="56928"/>
                  </a:cubicBezTo>
                  <a:close/>
                  <a:moveTo>
                    <a:pt x="218481" y="0"/>
                  </a:moveTo>
                  <a:lnTo>
                    <a:pt x="218481" y="262417"/>
                  </a:lnTo>
                  <a:lnTo>
                    <a:pt x="96827" y="188691"/>
                  </a:lnTo>
                  <a:lnTo>
                    <a:pt x="0" y="188691"/>
                  </a:lnTo>
                  <a:lnTo>
                    <a:pt x="0" y="73727"/>
                  </a:lnTo>
                  <a:lnTo>
                    <a:pt x="96827" y="73727"/>
                  </a:lnTo>
                  <a:close/>
                </a:path>
              </a:pathLst>
            </a:custGeom>
            <a:solidFill>
              <a:srgbClr val="F2F2F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defTabSz="914217"/>
              <a:endParaRPr lang="en-US" dirty="0">
                <a:solidFill>
                  <a:srgbClr val="747993"/>
                </a:solidFill>
                <a:latin typeface="Arial" panose="020B0604020202020204" pitchFamily="34" charset="0"/>
                <a:ea typeface="Verdana" panose="020B0604030504040204" pitchFamily="34" charset="0"/>
                <a:cs typeface="Arial" panose="020B0604020202020204" pitchFamily="34" charset="0"/>
              </a:endParaRPr>
            </a:p>
          </p:txBody>
        </p:sp>
        <p:sp>
          <p:nvSpPr>
            <p:cNvPr id="48" name="Freeform 47">
              <a:extLst>
                <a:ext uri="{FF2B5EF4-FFF2-40B4-BE49-F238E27FC236}">
                  <a16:creationId xmlns:a16="http://schemas.microsoft.com/office/drawing/2014/main" id="{DA7D7F0A-DA70-C64C-8F20-C78C0CAE5AE6}"/>
                </a:ext>
              </a:extLst>
            </p:cNvPr>
            <p:cNvSpPr>
              <a:spLocks noChangeArrowheads="1"/>
            </p:cNvSpPr>
            <p:nvPr/>
          </p:nvSpPr>
          <p:spPr bwMode="auto">
            <a:xfrm>
              <a:off x="16562784" y="10450455"/>
              <a:ext cx="177041" cy="317364"/>
            </a:xfrm>
            <a:custGeom>
              <a:avLst/>
              <a:gdLst>
                <a:gd name="connsiteX0" fmla="*/ 5900 w 177041"/>
                <a:gd name="connsiteY0" fmla="*/ 178238 h 317364"/>
                <a:gd name="connsiteX1" fmla="*/ 18231 w 177041"/>
                <a:gd name="connsiteY1" fmla="*/ 183163 h 317364"/>
                <a:gd name="connsiteX2" fmla="*/ 88520 w 177041"/>
                <a:gd name="connsiteY2" fmla="*/ 231180 h 317364"/>
                <a:gd name="connsiteX3" fmla="*/ 158810 w 177041"/>
                <a:gd name="connsiteY3" fmla="*/ 183163 h 317364"/>
                <a:gd name="connsiteX4" fmla="*/ 171141 w 177041"/>
                <a:gd name="connsiteY4" fmla="*/ 178238 h 317364"/>
                <a:gd name="connsiteX5" fmla="*/ 176074 w 177041"/>
                <a:gd name="connsiteY5" fmla="*/ 190550 h 317364"/>
                <a:gd name="connsiteX6" fmla="*/ 98386 w 177041"/>
                <a:gd name="connsiteY6" fmla="*/ 247186 h 317364"/>
                <a:gd name="connsiteX7" fmla="*/ 98386 w 177041"/>
                <a:gd name="connsiteY7" fmla="*/ 298896 h 317364"/>
                <a:gd name="connsiteX8" fmla="*/ 140312 w 177041"/>
                <a:gd name="connsiteY8" fmla="*/ 298896 h 317364"/>
                <a:gd name="connsiteX9" fmla="*/ 150178 w 177041"/>
                <a:gd name="connsiteY9" fmla="*/ 308745 h 317364"/>
                <a:gd name="connsiteX10" fmla="*/ 140312 w 177041"/>
                <a:gd name="connsiteY10" fmla="*/ 317364 h 317364"/>
                <a:gd name="connsiteX11" fmla="*/ 36728 w 177041"/>
                <a:gd name="connsiteY11" fmla="*/ 317364 h 317364"/>
                <a:gd name="connsiteX12" fmla="*/ 26863 w 177041"/>
                <a:gd name="connsiteY12" fmla="*/ 308745 h 317364"/>
                <a:gd name="connsiteX13" fmla="*/ 36728 w 177041"/>
                <a:gd name="connsiteY13" fmla="*/ 298896 h 317364"/>
                <a:gd name="connsiteX14" fmla="*/ 78655 w 177041"/>
                <a:gd name="connsiteY14" fmla="*/ 298896 h 317364"/>
                <a:gd name="connsiteX15" fmla="*/ 78655 w 177041"/>
                <a:gd name="connsiteY15" fmla="*/ 247186 h 317364"/>
                <a:gd name="connsiteX16" fmla="*/ 967 w 177041"/>
                <a:gd name="connsiteY16" fmla="*/ 190550 h 317364"/>
                <a:gd name="connsiteX17" fmla="*/ 5900 w 177041"/>
                <a:gd name="connsiteY17" fmla="*/ 178238 h 317364"/>
                <a:gd name="connsiteX18" fmla="*/ 71910 w 177041"/>
                <a:gd name="connsiteY18" fmla="*/ 0 h 317364"/>
                <a:gd name="connsiteX19" fmla="*/ 109362 w 177041"/>
                <a:gd name="connsiteY19" fmla="*/ 0 h 317364"/>
                <a:gd name="connsiteX20" fmla="*/ 145567 w 177041"/>
                <a:gd name="connsiteY20" fmla="*/ 36247 h 317364"/>
                <a:gd name="connsiteX21" fmla="*/ 145567 w 177041"/>
                <a:gd name="connsiteY21" fmla="*/ 171238 h 317364"/>
                <a:gd name="connsiteX22" fmla="*/ 109362 w 177041"/>
                <a:gd name="connsiteY22" fmla="*/ 207485 h 317364"/>
                <a:gd name="connsiteX23" fmla="*/ 71910 w 177041"/>
                <a:gd name="connsiteY23" fmla="*/ 207485 h 317364"/>
                <a:gd name="connsiteX24" fmla="*/ 36954 w 177041"/>
                <a:gd name="connsiteY24" fmla="*/ 171238 h 317364"/>
                <a:gd name="connsiteX25" fmla="*/ 36954 w 177041"/>
                <a:gd name="connsiteY25" fmla="*/ 36247 h 317364"/>
                <a:gd name="connsiteX26" fmla="*/ 71910 w 177041"/>
                <a:gd name="connsiteY26" fmla="*/ 0 h 317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77041" h="317364">
                  <a:moveTo>
                    <a:pt x="5900" y="178238"/>
                  </a:moveTo>
                  <a:cubicBezTo>
                    <a:pt x="10832" y="175776"/>
                    <a:pt x="16998" y="178238"/>
                    <a:pt x="18231" y="183163"/>
                  </a:cubicBezTo>
                  <a:cubicBezTo>
                    <a:pt x="30563" y="211481"/>
                    <a:pt x="57692" y="231180"/>
                    <a:pt x="88520" y="231180"/>
                  </a:cubicBezTo>
                  <a:cubicBezTo>
                    <a:pt x="119349" y="231180"/>
                    <a:pt x="146478" y="211481"/>
                    <a:pt x="158810" y="183163"/>
                  </a:cubicBezTo>
                  <a:cubicBezTo>
                    <a:pt x="160043" y="178238"/>
                    <a:pt x="166208" y="175776"/>
                    <a:pt x="171141" y="178238"/>
                  </a:cubicBezTo>
                  <a:cubicBezTo>
                    <a:pt x="176074" y="180701"/>
                    <a:pt x="178540" y="185626"/>
                    <a:pt x="176074" y="190550"/>
                  </a:cubicBezTo>
                  <a:cubicBezTo>
                    <a:pt x="162509" y="222562"/>
                    <a:pt x="132914" y="244723"/>
                    <a:pt x="98386" y="247186"/>
                  </a:cubicBezTo>
                  <a:lnTo>
                    <a:pt x="98386" y="298896"/>
                  </a:lnTo>
                  <a:lnTo>
                    <a:pt x="140312" y="298896"/>
                  </a:lnTo>
                  <a:cubicBezTo>
                    <a:pt x="146478" y="298896"/>
                    <a:pt x="150178" y="303821"/>
                    <a:pt x="150178" y="308745"/>
                  </a:cubicBezTo>
                  <a:cubicBezTo>
                    <a:pt x="150178" y="313670"/>
                    <a:pt x="146478" y="317364"/>
                    <a:pt x="140312" y="317364"/>
                  </a:cubicBezTo>
                  <a:lnTo>
                    <a:pt x="36728" y="317364"/>
                  </a:lnTo>
                  <a:cubicBezTo>
                    <a:pt x="30563" y="317364"/>
                    <a:pt x="26863" y="313670"/>
                    <a:pt x="26863" y="308745"/>
                  </a:cubicBezTo>
                  <a:cubicBezTo>
                    <a:pt x="26863" y="303821"/>
                    <a:pt x="30563" y="298896"/>
                    <a:pt x="36728" y="298896"/>
                  </a:cubicBezTo>
                  <a:lnTo>
                    <a:pt x="78655" y="298896"/>
                  </a:lnTo>
                  <a:lnTo>
                    <a:pt x="78655" y="247186"/>
                  </a:lnTo>
                  <a:cubicBezTo>
                    <a:pt x="45360" y="244723"/>
                    <a:pt x="14532" y="222562"/>
                    <a:pt x="967" y="190550"/>
                  </a:cubicBezTo>
                  <a:cubicBezTo>
                    <a:pt x="-1499" y="185626"/>
                    <a:pt x="967" y="180701"/>
                    <a:pt x="5900" y="178238"/>
                  </a:cubicBezTo>
                  <a:close/>
                  <a:moveTo>
                    <a:pt x="71910" y="0"/>
                  </a:moveTo>
                  <a:lnTo>
                    <a:pt x="109362" y="0"/>
                  </a:lnTo>
                  <a:cubicBezTo>
                    <a:pt x="129337" y="0"/>
                    <a:pt x="145567" y="16249"/>
                    <a:pt x="145567" y="36247"/>
                  </a:cubicBezTo>
                  <a:lnTo>
                    <a:pt x="145567" y="171238"/>
                  </a:lnTo>
                  <a:cubicBezTo>
                    <a:pt x="145567" y="191236"/>
                    <a:pt x="129337" y="207485"/>
                    <a:pt x="109362" y="207485"/>
                  </a:cubicBezTo>
                  <a:lnTo>
                    <a:pt x="71910" y="207485"/>
                  </a:lnTo>
                  <a:cubicBezTo>
                    <a:pt x="51935" y="207485"/>
                    <a:pt x="36954" y="191236"/>
                    <a:pt x="36954" y="171238"/>
                  </a:cubicBezTo>
                  <a:lnTo>
                    <a:pt x="36954" y="36247"/>
                  </a:lnTo>
                  <a:cubicBezTo>
                    <a:pt x="36954" y="16249"/>
                    <a:pt x="51935" y="0"/>
                    <a:pt x="71910" y="0"/>
                  </a:cubicBezTo>
                  <a:close/>
                </a:path>
              </a:pathLst>
            </a:custGeom>
            <a:solidFill>
              <a:srgbClr val="F2F2F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defTabSz="914217"/>
              <a:endParaRPr lang="en-US" dirty="0">
                <a:solidFill>
                  <a:srgbClr val="747993"/>
                </a:solidFill>
                <a:latin typeface="Arial" panose="020B0604020202020204" pitchFamily="34" charset="0"/>
                <a:ea typeface="Verdana" panose="020B0604030504040204" pitchFamily="34" charset="0"/>
                <a:cs typeface="Arial" panose="020B0604020202020204" pitchFamily="34" charset="0"/>
              </a:endParaRPr>
            </a:p>
          </p:txBody>
        </p:sp>
        <p:sp>
          <p:nvSpPr>
            <p:cNvPr id="49" name="Freeform 132">
              <a:extLst>
                <a:ext uri="{FF2B5EF4-FFF2-40B4-BE49-F238E27FC236}">
                  <a16:creationId xmlns:a16="http://schemas.microsoft.com/office/drawing/2014/main" id="{18A1B51C-84C7-B445-8276-41EFC1950411}"/>
                </a:ext>
              </a:extLst>
            </p:cNvPr>
            <p:cNvSpPr>
              <a:spLocks noChangeArrowheads="1"/>
            </p:cNvSpPr>
            <p:nvPr/>
          </p:nvSpPr>
          <p:spPr bwMode="auto">
            <a:xfrm>
              <a:off x="16506355" y="10450454"/>
              <a:ext cx="291133" cy="291133"/>
            </a:xfrm>
            <a:custGeom>
              <a:avLst/>
              <a:gdLst>
                <a:gd name="T0" fmla="*/ 8 w 234"/>
                <a:gd name="T1" fmla="*/ 233 h 234"/>
                <a:gd name="T2" fmla="*/ 8 w 234"/>
                <a:gd name="T3" fmla="*/ 233 h 234"/>
                <a:gd name="T4" fmla="*/ 3 w 234"/>
                <a:gd name="T5" fmla="*/ 230 h 234"/>
                <a:gd name="T6" fmla="*/ 3 w 234"/>
                <a:gd name="T7" fmla="*/ 230 h 234"/>
                <a:gd name="T8" fmla="*/ 3 w 234"/>
                <a:gd name="T9" fmla="*/ 219 h 234"/>
                <a:gd name="T10" fmla="*/ 219 w 234"/>
                <a:gd name="T11" fmla="*/ 3 h 234"/>
                <a:gd name="T12" fmla="*/ 219 w 234"/>
                <a:gd name="T13" fmla="*/ 3 h 234"/>
                <a:gd name="T14" fmla="*/ 230 w 234"/>
                <a:gd name="T15" fmla="*/ 3 h 234"/>
                <a:gd name="T16" fmla="*/ 230 w 234"/>
                <a:gd name="T17" fmla="*/ 3 h 234"/>
                <a:gd name="T18" fmla="*/ 230 w 234"/>
                <a:gd name="T19" fmla="*/ 14 h 234"/>
                <a:gd name="T20" fmla="*/ 14 w 234"/>
                <a:gd name="T21" fmla="*/ 230 h 234"/>
                <a:gd name="T22" fmla="*/ 14 w 234"/>
                <a:gd name="T23" fmla="*/ 230 h 234"/>
                <a:gd name="T24" fmla="*/ 8 w 234"/>
                <a:gd name="T25" fmla="*/ 23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4" h="234">
                  <a:moveTo>
                    <a:pt x="8" y="233"/>
                  </a:moveTo>
                  <a:lnTo>
                    <a:pt x="8" y="233"/>
                  </a:lnTo>
                  <a:cubicBezTo>
                    <a:pt x="6" y="233"/>
                    <a:pt x="4" y="232"/>
                    <a:pt x="3" y="230"/>
                  </a:cubicBezTo>
                  <a:lnTo>
                    <a:pt x="3" y="230"/>
                  </a:lnTo>
                  <a:cubicBezTo>
                    <a:pt x="0" y="227"/>
                    <a:pt x="0" y="222"/>
                    <a:pt x="3" y="219"/>
                  </a:cubicBezTo>
                  <a:lnTo>
                    <a:pt x="219" y="3"/>
                  </a:lnTo>
                  <a:lnTo>
                    <a:pt x="219" y="3"/>
                  </a:lnTo>
                  <a:cubicBezTo>
                    <a:pt x="222" y="0"/>
                    <a:pt x="227" y="0"/>
                    <a:pt x="230" y="3"/>
                  </a:cubicBezTo>
                  <a:lnTo>
                    <a:pt x="230" y="3"/>
                  </a:lnTo>
                  <a:cubicBezTo>
                    <a:pt x="233" y="6"/>
                    <a:pt x="233" y="11"/>
                    <a:pt x="230" y="14"/>
                  </a:cubicBezTo>
                  <a:lnTo>
                    <a:pt x="14" y="230"/>
                  </a:lnTo>
                  <a:lnTo>
                    <a:pt x="14" y="230"/>
                  </a:lnTo>
                  <a:cubicBezTo>
                    <a:pt x="12" y="232"/>
                    <a:pt x="10" y="233"/>
                    <a:pt x="8" y="233"/>
                  </a:cubicBezTo>
                </a:path>
              </a:pathLst>
            </a:custGeom>
            <a:solidFill>
              <a:srgbClr val="F9858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dirty="0">
                <a:solidFill>
                  <a:srgbClr val="747993"/>
                </a:solidFill>
                <a:latin typeface="Arial" panose="020B0604020202020204" pitchFamily="34" charset="0"/>
                <a:ea typeface="Verdana" panose="020B0604030504040204" pitchFamily="34" charset="0"/>
                <a:cs typeface="Arial" panose="020B0604020202020204" pitchFamily="34" charset="0"/>
              </a:endParaRPr>
            </a:p>
          </p:txBody>
        </p:sp>
        <p:sp>
          <p:nvSpPr>
            <p:cNvPr id="50" name="Freeform 133">
              <a:extLst>
                <a:ext uri="{FF2B5EF4-FFF2-40B4-BE49-F238E27FC236}">
                  <a16:creationId xmlns:a16="http://schemas.microsoft.com/office/drawing/2014/main" id="{5165D102-C0D5-894D-B6B9-4886FBC41AFB}"/>
                </a:ext>
              </a:extLst>
            </p:cNvPr>
            <p:cNvSpPr>
              <a:spLocks noChangeArrowheads="1"/>
            </p:cNvSpPr>
            <p:nvPr/>
          </p:nvSpPr>
          <p:spPr bwMode="auto">
            <a:xfrm>
              <a:off x="17495102" y="10450456"/>
              <a:ext cx="593250" cy="296624"/>
            </a:xfrm>
            <a:custGeom>
              <a:avLst/>
              <a:gdLst>
                <a:gd name="T0" fmla="*/ 447 w 476"/>
                <a:gd name="T1" fmla="*/ 105 h 239"/>
                <a:gd name="T2" fmla="*/ 443 w 476"/>
                <a:gd name="T3" fmla="*/ 105 h 239"/>
                <a:gd name="T4" fmla="*/ 443 w 476"/>
                <a:gd name="T5" fmla="*/ 105 h 239"/>
                <a:gd name="T6" fmla="*/ 321 w 476"/>
                <a:gd name="T7" fmla="*/ 0 h 239"/>
                <a:gd name="T8" fmla="*/ 154 w 476"/>
                <a:gd name="T9" fmla="*/ 0 h 239"/>
                <a:gd name="T10" fmla="*/ 154 w 476"/>
                <a:gd name="T11" fmla="*/ 0 h 239"/>
                <a:gd name="T12" fmla="*/ 32 w 476"/>
                <a:gd name="T13" fmla="*/ 105 h 239"/>
                <a:gd name="T14" fmla="*/ 31 w 476"/>
                <a:gd name="T15" fmla="*/ 105 h 239"/>
                <a:gd name="T16" fmla="*/ 31 w 476"/>
                <a:gd name="T17" fmla="*/ 105 h 239"/>
                <a:gd name="T18" fmla="*/ 0 w 476"/>
                <a:gd name="T19" fmla="*/ 142 h 239"/>
                <a:gd name="T20" fmla="*/ 0 w 476"/>
                <a:gd name="T21" fmla="*/ 211 h 239"/>
                <a:gd name="T22" fmla="*/ 0 w 476"/>
                <a:gd name="T23" fmla="*/ 211 h 239"/>
                <a:gd name="T24" fmla="*/ 29 w 476"/>
                <a:gd name="T25" fmla="*/ 234 h 239"/>
                <a:gd name="T26" fmla="*/ 119 w 476"/>
                <a:gd name="T27" fmla="*/ 208 h 239"/>
                <a:gd name="T28" fmla="*/ 119 w 476"/>
                <a:gd name="T29" fmla="*/ 208 h 239"/>
                <a:gd name="T30" fmla="*/ 136 w 476"/>
                <a:gd name="T31" fmla="*/ 186 h 239"/>
                <a:gd name="T32" fmla="*/ 136 w 476"/>
                <a:gd name="T33" fmla="*/ 142 h 239"/>
                <a:gd name="T34" fmla="*/ 136 w 476"/>
                <a:gd name="T35" fmla="*/ 142 h 239"/>
                <a:gd name="T36" fmla="*/ 106 w 476"/>
                <a:gd name="T37" fmla="*/ 105 h 239"/>
                <a:gd name="T38" fmla="*/ 104 w 476"/>
                <a:gd name="T39" fmla="*/ 105 h 239"/>
                <a:gd name="T40" fmla="*/ 104 w 476"/>
                <a:gd name="T41" fmla="*/ 105 h 239"/>
                <a:gd name="T42" fmla="*/ 154 w 476"/>
                <a:gd name="T43" fmla="*/ 73 h 239"/>
                <a:gd name="T44" fmla="*/ 321 w 476"/>
                <a:gd name="T45" fmla="*/ 73 h 239"/>
                <a:gd name="T46" fmla="*/ 321 w 476"/>
                <a:gd name="T47" fmla="*/ 73 h 239"/>
                <a:gd name="T48" fmla="*/ 371 w 476"/>
                <a:gd name="T49" fmla="*/ 105 h 239"/>
                <a:gd name="T50" fmla="*/ 368 w 476"/>
                <a:gd name="T51" fmla="*/ 105 h 239"/>
                <a:gd name="T52" fmla="*/ 368 w 476"/>
                <a:gd name="T53" fmla="*/ 105 h 239"/>
                <a:gd name="T54" fmla="*/ 339 w 476"/>
                <a:gd name="T55" fmla="*/ 142 h 239"/>
                <a:gd name="T56" fmla="*/ 339 w 476"/>
                <a:gd name="T57" fmla="*/ 186 h 239"/>
                <a:gd name="T58" fmla="*/ 339 w 476"/>
                <a:gd name="T59" fmla="*/ 186 h 239"/>
                <a:gd name="T60" fmla="*/ 356 w 476"/>
                <a:gd name="T61" fmla="*/ 208 h 239"/>
                <a:gd name="T62" fmla="*/ 446 w 476"/>
                <a:gd name="T63" fmla="*/ 234 h 239"/>
                <a:gd name="T64" fmla="*/ 446 w 476"/>
                <a:gd name="T65" fmla="*/ 234 h 239"/>
                <a:gd name="T66" fmla="*/ 475 w 476"/>
                <a:gd name="T67" fmla="*/ 211 h 239"/>
                <a:gd name="T68" fmla="*/ 475 w 476"/>
                <a:gd name="T69" fmla="*/ 142 h 239"/>
                <a:gd name="T70" fmla="*/ 475 w 476"/>
                <a:gd name="T71" fmla="*/ 142 h 239"/>
                <a:gd name="T72" fmla="*/ 447 w 476"/>
                <a:gd name="T73" fmla="*/ 105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76" h="239">
                  <a:moveTo>
                    <a:pt x="447" y="105"/>
                  </a:moveTo>
                  <a:lnTo>
                    <a:pt x="443" y="105"/>
                  </a:lnTo>
                  <a:lnTo>
                    <a:pt x="443" y="105"/>
                  </a:lnTo>
                  <a:cubicBezTo>
                    <a:pt x="443" y="40"/>
                    <a:pt x="381" y="0"/>
                    <a:pt x="321" y="0"/>
                  </a:cubicBezTo>
                  <a:lnTo>
                    <a:pt x="154" y="0"/>
                  </a:lnTo>
                  <a:lnTo>
                    <a:pt x="154" y="0"/>
                  </a:lnTo>
                  <a:cubicBezTo>
                    <a:pt x="94" y="0"/>
                    <a:pt x="32" y="40"/>
                    <a:pt x="32" y="105"/>
                  </a:cubicBezTo>
                  <a:lnTo>
                    <a:pt x="31" y="105"/>
                  </a:lnTo>
                  <a:lnTo>
                    <a:pt x="31" y="105"/>
                  </a:lnTo>
                  <a:cubicBezTo>
                    <a:pt x="11" y="105"/>
                    <a:pt x="0" y="122"/>
                    <a:pt x="0" y="142"/>
                  </a:cubicBezTo>
                  <a:lnTo>
                    <a:pt x="0" y="211"/>
                  </a:lnTo>
                  <a:lnTo>
                    <a:pt x="0" y="211"/>
                  </a:lnTo>
                  <a:cubicBezTo>
                    <a:pt x="0" y="227"/>
                    <a:pt x="14" y="238"/>
                    <a:pt x="29" y="234"/>
                  </a:cubicBezTo>
                  <a:lnTo>
                    <a:pt x="119" y="208"/>
                  </a:lnTo>
                  <a:lnTo>
                    <a:pt x="119" y="208"/>
                  </a:lnTo>
                  <a:cubicBezTo>
                    <a:pt x="129" y="206"/>
                    <a:pt x="136" y="197"/>
                    <a:pt x="136" y="186"/>
                  </a:cubicBezTo>
                  <a:lnTo>
                    <a:pt x="136" y="142"/>
                  </a:lnTo>
                  <a:lnTo>
                    <a:pt x="136" y="142"/>
                  </a:lnTo>
                  <a:cubicBezTo>
                    <a:pt x="136" y="122"/>
                    <a:pt x="126" y="105"/>
                    <a:pt x="106" y="105"/>
                  </a:cubicBezTo>
                  <a:lnTo>
                    <a:pt x="104" y="105"/>
                  </a:lnTo>
                  <a:lnTo>
                    <a:pt x="104" y="105"/>
                  </a:lnTo>
                  <a:cubicBezTo>
                    <a:pt x="104" y="84"/>
                    <a:pt x="133" y="73"/>
                    <a:pt x="154" y="73"/>
                  </a:cubicBezTo>
                  <a:lnTo>
                    <a:pt x="321" y="73"/>
                  </a:lnTo>
                  <a:lnTo>
                    <a:pt x="321" y="73"/>
                  </a:lnTo>
                  <a:cubicBezTo>
                    <a:pt x="342" y="73"/>
                    <a:pt x="371" y="84"/>
                    <a:pt x="371" y="105"/>
                  </a:cubicBezTo>
                  <a:lnTo>
                    <a:pt x="368" y="105"/>
                  </a:lnTo>
                  <a:lnTo>
                    <a:pt x="368" y="105"/>
                  </a:lnTo>
                  <a:cubicBezTo>
                    <a:pt x="348" y="105"/>
                    <a:pt x="339" y="122"/>
                    <a:pt x="339" y="142"/>
                  </a:cubicBezTo>
                  <a:lnTo>
                    <a:pt x="339" y="186"/>
                  </a:lnTo>
                  <a:lnTo>
                    <a:pt x="339" y="186"/>
                  </a:lnTo>
                  <a:cubicBezTo>
                    <a:pt x="339" y="197"/>
                    <a:pt x="345" y="206"/>
                    <a:pt x="356" y="208"/>
                  </a:cubicBezTo>
                  <a:lnTo>
                    <a:pt x="446" y="234"/>
                  </a:lnTo>
                  <a:lnTo>
                    <a:pt x="446" y="234"/>
                  </a:lnTo>
                  <a:cubicBezTo>
                    <a:pt x="461" y="238"/>
                    <a:pt x="475" y="227"/>
                    <a:pt x="475" y="211"/>
                  </a:cubicBezTo>
                  <a:lnTo>
                    <a:pt x="475" y="142"/>
                  </a:lnTo>
                  <a:lnTo>
                    <a:pt x="475" y="142"/>
                  </a:lnTo>
                  <a:cubicBezTo>
                    <a:pt x="475" y="122"/>
                    <a:pt x="467" y="105"/>
                    <a:pt x="447" y="105"/>
                  </a:cubicBezTo>
                </a:path>
              </a:pathLst>
            </a:custGeom>
            <a:solidFill>
              <a:srgbClr val="F2F2F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dirty="0">
                <a:solidFill>
                  <a:srgbClr val="747993"/>
                </a:solidFill>
                <a:latin typeface="Arial" panose="020B0604020202020204" pitchFamily="34" charset="0"/>
                <a:ea typeface="Verdana" panose="020B0604030504040204" pitchFamily="34" charset="0"/>
                <a:cs typeface="Arial" panose="020B0604020202020204" pitchFamily="34" charset="0"/>
              </a:endParaRPr>
            </a:p>
          </p:txBody>
        </p:sp>
        <p:sp>
          <p:nvSpPr>
            <p:cNvPr id="51" name="Freeform 134">
              <a:extLst>
                <a:ext uri="{FF2B5EF4-FFF2-40B4-BE49-F238E27FC236}">
                  <a16:creationId xmlns:a16="http://schemas.microsoft.com/office/drawing/2014/main" id="{A96366A8-6136-C449-83C2-7261E5AC5A7C}"/>
                </a:ext>
              </a:extLst>
            </p:cNvPr>
            <p:cNvSpPr>
              <a:spLocks noChangeArrowheads="1"/>
            </p:cNvSpPr>
            <p:nvPr/>
          </p:nvSpPr>
          <p:spPr bwMode="auto">
            <a:xfrm>
              <a:off x="11309934" y="10054956"/>
              <a:ext cx="1389741" cy="911845"/>
            </a:xfrm>
            <a:custGeom>
              <a:avLst/>
              <a:gdLst>
                <a:gd name="T0" fmla="*/ 1116 w 1117"/>
                <a:gd name="T1" fmla="*/ 733 h 734"/>
                <a:gd name="T2" fmla="*/ 0 w 1117"/>
                <a:gd name="T3" fmla="*/ 733 h 734"/>
                <a:gd name="T4" fmla="*/ 0 w 1117"/>
                <a:gd name="T5" fmla="*/ 0 h 734"/>
                <a:gd name="T6" fmla="*/ 1116 w 1117"/>
                <a:gd name="T7" fmla="*/ 0 h 734"/>
                <a:gd name="T8" fmla="*/ 1116 w 1117"/>
                <a:gd name="T9" fmla="*/ 733 h 734"/>
              </a:gdLst>
              <a:ahLst/>
              <a:cxnLst>
                <a:cxn ang="0">
                  <a:pos x="T0" y="T1"/>
                </a:cxn>
                <a:cxn ang="0">
                  <a:pos x="T2" y="T3"/>
                </a:cxn>
                <a:cxn ang="0">
                  <a:pos x="T4" y="T5"/>
                </a:cxn>
                <a:cxn ang="0">
                  <a:pos x="T6" y="T7"/>
                </a:cxn>
                <a:cxn ang="0">
                  <a:pos x="T8" y="T9"/>
                </a:cxn>
              </a:cxnLst>
              <a:rect l="0" t="0" r="r" b="b"/>
              <a:pathLst>
                <a:path w="1117" h="734">
                  <a:moveTo>
                    <a:pt x="1116" y="733"/>
                  </a:moveTo>
                  <a:lnTo>
                    <a:pt x="0" y="733"/>
                  </a:lnTo>
                  <a:lnTo>
                    <a:pt x="0" y="0"/>
                  </a:lnTo>
                  <a:lnTo>
                    <a:pt x="1116" y="0"/>
                  </a:lnTo>
                  <a:lnTo>
                    <a:pt x="1116" y="733"/>
                  </a:lnTo>
                </a:path>
              </a:pathLst>
            </a:custGeom>
            <a:solidFill>
              <a:srgbClr val="2D24A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dirty="0">
                <a:solidFill>
                  <a:srgbClr val="747993"/>
                </a:solidFill>
                <a:latin typeface="Arial" panose="020B0604020202020204" pitchFamily="34" charset="0"/>
                <a:ea typeface="Verdana" panose="020B0604030504040204" pitchFamily="34" charset="0"/>
                <a:cs typeface="Arial" panose="020B0604020202020204" pitchFamily="34" charset="0"/>
              </a:endParaRPr>
            </a:p>
          </p:txBody>
        </p:sp>
        <p:sp>
          <p:nvSpPr>
            <p:cNvPr id="52" name="Freeform 135">
              <a:extLst>
                <a:ext uri="{FF2B5EF4-FFF2-40B4-BE49-F238E27FC236}">
                  <a16:creationId xmlns:a16="http://schemas.microsoft.com/office/drawing/2014/main" id="{6533008A-2903-5945-ADAC-9FF0E09C018E}"/>
                </a:ext>
              </a:extLst>
            </p:cNvPr>
            <p:cNvSpPr>
              <a:spLocks noChangeArrowheads="1"/>
            </p:cNvSpPr>
            <p:nvPr/>
          </p:nvSpPr>
          <p:spPr bwMode="auto">
            <a:xfrm>
              <a:off x="11754874" y="10225242"/>
              <a:ext cx="571276" cy="576768"/>
            </a:xfrm>
            <a:custGeom>
              <a:avLst/>
              <a:gdLst>
                <a:gd name="T0" fmla="*/ 0 w 458"/>
                <a:gd name="T1" fmla="*/ 463 h 464"/>
                <a:gd name="T2" fmla="*/ 0 w 458"/>
                <a:gd name="T3" fmla="*/ 0 h 464"/>
                <a:gd name="T4" fmla="*/ 457 w 458"/>
                <a:gd name="T5" fmla="*/ 231 h 464"/>
                <a:gd name="T6" fmla="*/ 0 w 458"/>
                <a:gd name="T7" fmla="*/ 463 h 464"/>
              </a:gdLst>
              <a:ahLst/>
              <a:cxnLst>
                <a:cxn ang="0">
                  <a:pos x="T0" y="T1"/>
                </a:cxn>
                <a:cxn ang="0">
                  <a:pos x="T2" y="T3"/>
                </a:cxn>
                <a:cxn ang="0">
                  <a:pos x="T4" y="T5"/>
                </a:cxn>
                <a:cxn ang="0">
                  <a:pos x="T6" y="T7"/>
                </a:cxn>
              </a:cxnLst>
              <a:rect l="0" t="0" r="r" b="b"/>
              <a:pathLst>
                <a:path w="458" h="464">
                  <a:moveTo>
                    <a:pt x="0" y="463"/>
                  </a:moveTo>
                  <a:lnTo>
                    <a:pt x="0" y="0"/>
                  </a:lnTo>
                  <a:lnTo>
                    <a:pt x="457" y="231"/>
                  </a:lnTo>
                  <a:lnTo>
                    <a:pt x="0" y="463"/>
                  </a:lnTo>
                </a:path>
              </a:pathLst>
            </a:custGeom>
            <a:solidFill>
              <a:srgbClr val="FFFFFF">
                <a:alpha val="30000"/>
              </a:srgbClr>
            </a:solidFill>
            <a:ln>
              <a:noFill/>
            </a:ln>
            <a:effectLst/>
          </p:spPr>
          <p:txBody>
            <a:bodyPr wrap="none" anchor="ctr"/>
            <a:lstStyle/>
            <a:p>
              <a:pPr defTabSz="914217"/>
              <a:endParaRPr lang="en-US" dirty="0">
                <a:solidFill>
                  <a:srgbClr val="747993"/>
                </a:solidFill>
                <a:latin typeface="Arial" panose="020B0604020202020204" pitchFamily="34" charset="0"/>
                <a:ea typeface="Verdana" panose="020B0604030504040204" pitchFamily="34" charset="0"/>
                <a:cs typeface="Arial" panose="020B0604020202020204" pitchFamily="34" charset="0"/>
              </a:endParaRPr>
            </a:p>
          </p:txBody>
        </p:sp>
        <p:sp>
          <p:nvSpPr>
            <p:cNvPr id="53" name="Freeform 136">
              <a:extLst>
                <a:ext uri="{FF2B5EF4-FFF2-40B4-BE49-F238E27FC236}">
                  <a16:creationId xmlns:a16="http://schemas.microsoft.com/office/drawing/2014/main" id="{0CE444BA-F8CA-8543-BE17-E6B3E3BC74D3}"/>
                </a:ext>
              </a:extLst>
            </p:cNvPr>
            <p:cNvSpPr>
              <a:spLocks noChangeArrowheads="1"/>
            </p:cNvSpPr>
            <p:nvPr/>
          </p:nvSpPr>
          <p:spPr bwMode="auto">
            <a:xfrm>
              <a:off x="14572806" y="5407839"/>
              <a:ext cx="1395234" cy="911845"/>
            </a:xfrm>
            <a:custGeom>
              <a:avLst/>
              <a:gdLst>
                <a:gd name="T0" fmla="*/ 1117 w 1118"/>
                <a:gd name="T1" fmla="*/ 732 h 733"/>
                <a:gd name="T2" fmla="*/ 0 w 1118"/>
                <a:gd name="T3" fmla="*/ 732 h 733"/>
                <a:gd name="T4" fmla="*/ 0 w 1118"/>
                <a:gd name="T5" fmla="*/ 0 h 733"/>
                <a:gd name="T6" fmla="*/ 1117 w 1118"/>
                <a:gd name="T7" fmla="*/ 0 h 733"/>
                <a:gd name="T8" fmla="*/ 1117 w 1118"/>
                <a:gd name="T9" fmla="*/ 732 h 733"/>
              </a:gdLst>
              <a:ahLst/>
              <a:cxnLst>
                <a:cxn ang="0">
                  <a:pos x="T0" y="T1"/>
                </a:cxn>
                <a:cxn ang="0">
                  <a:pos x="T2" y="T3"/>
                </a:cxn>
                <a:cxn ang="0">
                  <a:pos x="T4" y="T5"/>
                </a:cxn>
                <a:cxn ang="0">
                  <a:pos x="T6" y="T7"/>
                </a:cxn>
                <a:cxn ang="0">
                  <a:pos x="T8" y="T9"/>
                </a:cxn>
              </a:cxnLst>
              <a:rect l="0" t="0" r="r" b="b"/>
              <a:pathLst>
                <a:path w="1118" h="733">
                  <a:moveTo>
                    <a:pt x="1117" y="732"/>
                  </a:moveTo>
                  <a:lnTo>
                    <a:pt x="0" y="732"/>
                  </a:lnTo>
                  <a:lnTo>
                    <a:pt x="0" y="0"/>
                  </a:lnTo>
                  <a:lnTo>
                    <a:pt x="1117" y="0"/>
                  </a:lnTo>
                  <a:lnTo>
                    <a:pt x="1117" y="732"/>
                  </a:lnTo>
                </a:path>
              </a:pathLst>
            </a:custGeom>
            <a:solidFill>
              <a:srgbClr val="F9858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dirty="0">
                <a:solidFill>
                  <a:srgbClr val="747993"/>
                </a:solidFill>
                <a:latin typeface="Arial" panose="020B0604020202020204" pitchFamily="34" charset="0"/>
                <a:ea typeface="Verdana" panose="020B0604030504040204" pitchFamily="34" charset="0"/>
                <a:cs typeface="Arial" panose="020B0604020202020204" pitchFamily="34" charset="0"/>
              </a:endParaRPr>
            </a:p>
          </p:txBody>
        </p:sp>
        <p:sp>
          <p:nvSpPr>
            <p:cNvPr id="54" name="Freeform 137">
              <a:extLst>
                <a:ext uri="{FF2B5EF4-FFF2-40B4-BE49-F238E27FC236}">
                  <a16:creationId xmlns:a16="http://schemas.microsoft.com/office/drawing/2014/main" id="{E6B47B60-C7E1-4544-A450-D2B1F9F2733F}"/>
                </a:ext>
              </a:extLst>
            </p:cNvPr>
            <p:cNvSpPr>
              <a:spLocks noChangeArrowheads="1"/>
            </p:cNvSpPr>
            <p:nvPr/>
          </p:nvSpPr>
          <p:spPr bwMode="auto">
            <a:xfrm>
              <a:off x="15017741" y="5578125"/>
              <a:ext cx="571276" cy="576768"/>
            </a:xfrm>
            <a:custGeom>
              <a:avLst/>
              <a:gdLst>
                <a:gd name="T0" fmla="*/ 0 w 459"/>
                <a:gd name="T1" fmla="*/ 463 h 464"/>
                <a:gd name="T2" fmla="*/ 0 w 459"/>
                <a:gd name="T3" fmla="*/ 0 h 464"/>
                <a:gd name="T4" fmla="*/ 458 w 459"/>
                <a:gd name="T5" fmla="*/ 231 h 464"/>
                <a:gd name="T6" fmla="*/ 0 w 459"/>
                <a:gd name="T7" fmla="*/ 463 h 464"/>
              </a:gdLst>
              <a:ahLst/>
              <a:cxnLst>
                <a:cxn ang="0">
                  <a:pos x="T0" y="T1"/>
                </a:cxn>
                <a:cxn ang="0">
                  <a:pos x="T2" y="T3"/>
                </a:cxn>
                <a:cxn ang="0">
                  <a:pos x="T4" y="T5"/>
                </a:cxn>
                <a:cxn ang="0">
                  <a:pos x="T6" y="T7"/>
                </a:cxn>
              </a:cxnLst>
              <a:rect l="0" t="0" r="r" b="b"/>
              <a:pathLst>
                <a:path w="459" h="464">
                  <a:moveTo>
                    <a:pt x="0" y="463"/>
                  </a:moveTo>
                  <a:lnTo>
                    <a:pt x="0" y="0"/>
                  </a:lnTo>
                  <a:lnTo>
                    <a:pt x="458" y="231"/>
                  </a:lnTo>
                  <a:lnTo>
                    <a:pt x="0" y="463"/>
                  </a:lnTo>
                </a:path>
              </a:pathLst>
            </a:custGeom>
            <a:solidFill>
              <a:srgbClr val="FFFFFF">
                <a:alpha val="30000"/>
              </a:srgbClr>
            </a:solidFill>
            <a:ln>
              <a:noFill/>
            </a:ln>
            <a:effectLst/>
          </p:spPr>
          <p:txBody>
            <a:bodyPr wrap="none" anchor="ctr"/>
            <a:lstStyle/>
            <a:p>
              <a:pPr defTabSz="914217"/>
              <a:endParaRPr lang="en-US" dirty="0">
                <a:solidFill>
                  <a:srgbClr val="747993"/>
                </a:solidFill>
                <a:latin typeface="Arial" panose="020B0604020202020204" pitchFamily="34" charset="0"/>
                <a:ea typeface="Verdana" panose="020B0604030504040204" pitchFamily="34" charset="0"/>
                <a:cs typeface="Arial" panose="020B0604020202020204" pitchFamily="34" charset="0"/>
              </a:endParaRPr>
            </a:p>
          </p:txBody>
        </p:sp>
        <p:sp>
          <p:nvSpPr>
            <p:cNvPr id="55" name="Freeform 138">
              <a:extLst>
                <a:ext uri="{FF2B5EF4-FFF2-40B4-BE49-F238E27FC236}">
                  <a16:creationId xmlns:a16="http://schemas.microsoft.com/office/drawing/2014/main" id="{C30F5869-A9B3-544B-B66D-B9770F39C4B3}"/>
                </a:ext>
              </a:extLst>
            </p:cNvPr>
            <p:cNvSpPr>
              <a:spLocks noChangeArrowheads="1"/>
            </p:cNvSpPr>
            <p:nvPr/>
          </p:nvSpPr>
          <p:spPr bwMode="auto">
            <a:xfrm>
              <a:off x="20703043" y="10021997"/>
              <a:ext cx="1395234" cy="911845"/>
            </a:xfrm>
            <a:custGeom>
              <a:avLst/>
              <a:gdLst>
                <a:gd name="T0" fmla="*/ 1118 w 1119"/>
                <a:gd name="T1" fmla="*/ 733 h 734"/>
                <a:gd name="T2" fmla="*/ 0 w 1119"/>
                <a:gd name="T3" fmla="*/ 733 h 734"/>
                <a:gd name="T4" fmla="*/ 0 w 1119"/>
                <a:gd name="T5" fmla="*/ 0 h 734"/>
                <a:gd name="T6" fmla="*/ 1118 w 1119"/>
                <a:gd name="T7" fmla="*/ 0 h 734"/>
                <a:gd name="T8" fmla="*/ 1118 w 1119"/>
                <a:gd name="T9" fmla="*/ 733 h 734"/>
              </a:gdLst>
              <a:ahLst/>
              <a:cxnLst>
                <a:cxn ang="0">
                  <a:pos x="T0" y="T1"/>
                </a:cxn>
                <a:cxn ang="0">
                  <a:pos x="T2" y="T3"/>
                </a:cxn>
                <a:cxn ang="0">
                  <a:pos x="T4" y="T5"/>
                </a:cxn>
                <a:cxn ang="0">
                  <a:pos x="T6" y="T7"/>
                </a:cxn>
                <a:cxn ang="0">
                  <a:pos x="T8" y="T9"/>
                </a:cxn>
              </a:cxnLst>
              <a:rect l="0" t="0" r="r" b="b"/>
              <a:pathLst>
                <a:path w="1119" h="734">
                  <a:moveTo>
                    <a:pt x="1118" y="733"/>
                  </a:moveTo>
                  <a:lnTo>
                    <a:pt x="0" y="733"/>
                  </a:lnTo>
                  <a:lnTo>
                    <a:pt x="0" y="0"/>
                  </a:lnTo>
                  <a:lnTo>
                    <a:pt x="1118" y="0"/>
                  </a:lnTo>
                  <a:lnTo>
                    <a:pt x="1118" y="733"/>
                  </a:lnTo>
                </a:path>
              </a:pathLst>
            </a:custGeom>
            <a:solidFill>
              <a:srgbClr val="3A90B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dirty="0">
                <a:solidFill>
                  <a:srgbClr val="747993"/>
                </a:solidFill>
                <a:latin typeface="Arial" panose="020B0604020202020204" pitchFamily="34" charset="0"/>
                <a:ea typeface="Verdana" panose="020B0604030504040204" pitchFamily="34" charset="0"/>
                <a:cs typeface="Arial" panose="020B0604020202020204" pitchFamily="34" charset="0"/>
              </a:endParaRPr>
            </a:p>
          </p:txBody>
        </p:sp>
        <p:sp>
          <p:nvSpPr>
            <p:cNvPr id="56" name="Freeform 139">
              <a:extLst>
                <a:ext uri="{FF2B5EF4-FFF2-40B4-BE49-F238E27FC236}">
                  <a16:creationId xmlns:a16="http://schemas.microsoft.com/office/drawing/2014/main" id="{AB04FC8D-6ABF-3340-8A96-6AD8710CEC2B}"/>
                </a:ext>
              </a:extLst>
            </p:cNvPr>
            <p:cNvSpPr>
              <a:spLocks noChangeArrowheads="1"/>
            </p:cNvSpPr>
            <p:nvPr/>
          </p:nvSpPr>
          <p:spPr bwMode="auto">
            <a:xfrm>
              <a:off x="21153472" y="10186787"/>
              <a:ext cx="571276" cy="576772"/>
            </a:xfrm>
            <a:custGeom>
              <a:avLst/>
              <a:gdLst>
                <a:gd name="T0" fmla="*/ 0 w 459"/>
                <a:gd name="T1" fmla="*/ 463 h 464"/>
                <a:gd name="T2" fmla="*/ 0 w 459"/>
                <a:gd name="T3" fmla="*/ 0 h 464"/>
                <a:gd name="T4" fmla="*/ 458 w 459"/>
                <a:gd name="T5" fmla="*/ 232 h 464"/>
                <a:gd name="T6" fmla="*/ 0 w 459"/>
                <a:gd name="T7" fmla="*/ 463 h 464"/>
              </a:gdLst>
              <a:ahLst/>
              <a:cxnLst>
                <a:cxn ang="0">
                  <a:pos x="T0" y="T1"/>
                </a:cxn>
                <a:cxn ang="0">
                  <a:pos x="T2" y="T3"/>
                </a:cxn>
                <a:cxn ang="0">
                  <a:pos x="T4" y="T5"/>
                </a:cxn>
                <a:cxn ang="0">
                  <a:pos x="T6" y="T7"/>
                </a:cxn>
              </a:cxnLst>
              <a:rect l="0" t="0" r="r" b="b"/>
              <a:pathLst>
                <a:path w="459" h="464">
                  <a:moveTo>
                    <a:pt x="0" y="463"/>
                  </a:moveTo>
                  <a:lnTo>
                    <a:pt x="0" y="0"/>
                  </a:lnTo>
                  <a:lnTo>
                    <a:pt x="458" y="232"/>
                  </a:lnTo>
                  <a:lnTo>
                    <a:pt x="0" y="463"/>
                  </a:lnTo>
                </a:path>
              </a:pathLst>
            </a:custGeom>
            <a:solidFill>
              <a:srgbClr val="FFFFFF">
                <a:alpha val="30000"/>
              </a:srgbClr>
            </a:solidFill>
            <a:ln>
              <a:noFill/>
            </a:ln>
            <a:effectLst/>
          </p:spPr>
          <p:txBody>
            <a:bodyPr wrap="none" anchor="ctr"/>
            <a:lstStyle/>
            <a:p>
              <a:pPr defTabSz="914217"/>
              <a:endParaRPr lang="en-US" dirty="0">
                <a:solidFill>
                  <a:srgbClr val="747993"/>
                </a:solidFill>
                <a:latin typeface="Arial" panose="020B0604020202020204" pitchFamily="34" charset="0"/>
                <a:ea typeface="Verdana" panose="020B0604030504040204" pitchFamily="34" charset="0"/>
                <a:cs typeface="Arial" panose="020B0604020202020204" pitchFamily="34" charset="0"/>
              </a:endParaRPr>
            </a:p>
          </p:txBody>
        </p:sp>
      </p:grpSp>
      <p:sp>
        <p:nvSpPr>
          <p:cNvPr id="57" name="Freeform 140">
            <a:extLst>
              <a:ext uri="{FF2B5EF4-FFF2-40B4-BE49-F238E27FC236}">
                <a16:creationId xmlns:a16="http://schemas.microsoft.com/office/drawing/2014/main" id="{ED6C0BE3-4C41-0F49-A405-B1E130B8071B}"/>
              </a:ext>
              <a:ext uri="{C183D7F6-B498-43B3-948B-1728B52AA6E4}">
                <adec:decorative xmlns:adec="http://schemas.microsoft.com/office/drawing/2017/decorative" val="1"/>
              </a:ext>
            </a:extLst>
          </p:cNvPr>
          <p:cNvSpPr>
            <a:spLocks noChangeArrowheads="1"/>
          </p:cNvSpPr>
          <p:nvPr/>
        </p:nvSpPr>
        <p:spPr bwMode="auto">
          <a:xfrm>
            <a:off x="2129393" y="1522154"/>
            <a:ext cx="4072347" cy="1205499"/>
          </a:xfrm>
          <a:custGeom>
            <a:avLst/>
            <a:gdLst>
              <a:gd name="T0" fmla="*/ 3052 w 5114"/>
              <a:gd name="T1" fmla="*/ 1366 h 1367"/>
              <a:gd name="T2" fmla="*/ 3943 w 5114"/>
              <a:gd name="T3" fmla="*/ 1366 h 1367"/>
              <a:gd name="T4" fmla="*/ 5113 w 5114"/>
              <a:gd name="T5" fmla="*/ 0 h 1367"/>
              <a:gd name="T6" fmla="*/ 4222 w 5114"/>
              <a:gd name="T7" fmla="*/ 0 h 1367"/>
              <a:gd name="T8" fmla="*/ 0 w 5114"/>
              <a:gd name="T9" fmla="*/ 0 h 1367"/>
              <a:gd name="T10" fmla="*/ 0 w 5114"/>
              <a:gd name="T11" fmla="*/ 1366 h 1367"/>
              <a:gd name="T12" fmla="*/ 3052 w 5114"/>
              <a:gd name="T13" fmla="*/ 1366 h 1367"/>
            </a:gdLst>
            <a:ahLst/>
            <a:cxnLst>
              <a:cxn ang="0">
                <a:pos x="T0" y="T1"/>
              </a:cxn>
              <a:cxn ang="0">
                <a:pos x="T2" y="T3"/>
              </a:cxn>
              <a:cxn ang="0">
                <a:pos x="T4" y="T5"/>
              </a:cxn>
              <a:cxn ang="0">
                <a:pos x="T6" y="T7"/>
              </a:cxn>
              <a:cxn ang="0">
                <a:pos x="T8" y="T9"/>
              </a:cxn>
              <a:cxn ang="0">
                <a:pos x="T10" y="T11"/>
              </a:cxn>
              <a:cxn ang="0">
                <a:pos x="T12" y="T13"/>
              </a:cxn>
            </a:cxnLst>
            <a:rect l="0" t="0" r="r" b="b"/>
            <a:pathLst>
              <a:path w="5114" h="1367">
                <a:moveTo>
                  <a:pt x="3052" y="1366"/>
                </a:moveTo>
                <a:lnTo>
                  <a:pt x="3943" y="1366"/>
                </a:lnTo>
                <a:lnTo>
                  <a:pt x="5113" y="0"/>
                </a:lnTo>
                <a:lnTo>
                  <a:pt x="4222" y="0"/>
                </a:lnTo>
                <a:lnTo>
                  <a:pt x="0" y="0"/>
                </a:lnTo>
                <a:lnTo>
                  <a:pt x="0" y="1366"/>
                </a:lnTo>
                <a:lnTo>
                  <a:pt x="3052" y="1366"/>
                </a:lnTo>
              </a:path>
            </a:pathLst>
          </a:custGeom>
          <a:solidFill>
            <a:srgbClr val="D41240"/>
          </a:solidFill>
          <a:ln>
            <a:noFill/>
          </a:ln>
          <a:effectLst/>
          <a:extLst/>
        </p:spPr>
        <p:txBody>
          <a:bodyPr wrap="none" anchor="ctr"/>
          <a:lstStyle/>
          <a:p>
            <a:pPr defTabSz="914217"/>
            <a:endParaRPr lang="en-US" dirty="0">
              <a:solidFill>
                <a:srgbClr val="747993"/>
              </a:solidFill>
              <a:latin typeface="Arial" panose="020B0604020202020204" pitchFamily="34" charset="0"/>
              <a:ea typeface="Verdana" panose="020B0604030504040204" pitchFamily="34" charset="0"/>
              <a:cs typeface="Arial" panose="020B0604020202020204" pitchFamily="34" charset="0"/>
            </a:endParaRPr>
          </a:p>
        </p:txBody>
      </p:sp>
      <p:sp>
        <p:nvSpPr>
          <p:cNvPr id="59" name="Freeform 142">
            <a:extLst>
              <a:ext uri="{FF2B5EF4-FFF2-40B4-BE49-F238E27FC236}">
                <a16:creationId xmlns:a16="http://schemas.microsoft.com/office/drawing/2014/main" id="{56CD0E9D-B646-8642-9A57-39CBCAEBD3BC}"/>
              </a:ext>
              <a:ext uri="{C183D7F6-B498-43B3-948B-1728B52AA6E4}">
                <adec:decorative xmlns:adec="http://schemas.microsoft.com/office/drawing/2017/decorative" val="1"/>
              </a:ext>
            </a:extLst>
          </p:cNvPr>
          <p:cNvSpPr>
            <a:spLocks noChangeArrowheads="1"/>
          </p:cNvSpPr>
          <p:nvPr/>
        </p:nvSpPr>
        <p:spPr bwMode="auto">
          <a:xfrm>
            <a:off x="739857" y="1522155"/>
            <a:ext cx="1389535" cy="1193511"/>
          </a:xfrm>
          <a:custGeom>
            <a:avLst/>
            <a:gdLst>
              <a:gd name="T0" fmla="*/ 1171 w 2272"/>
              <a:gd name="T1" fmla="*/ 0 h 1367"/>
              <a:gd name="T2" fmla="*/ 0 w 2272"/>
              <a:gd name="T3" fmla="*/ 1366 h 1367"/>
              <a:gd name="T4" fmla="*/ 891 w 2272"/>
              <a:gd name="T5" fmla="*/ 1366 h 1367"/>
              <a:gd name="T6" fmla="*/ 2271 w 2272"/>
              <a:gd name="T7" fmla="*/ 1366 h 1367"/>
              <a:gd name="T8" fmla="*/ 2271 w 2272"/>
              <a:gd name="T9" fmla="*/ 0 h 1367"/>
              <a:gd name="T10" fmla="*/ 2062 w 2272"/>
              <a:gd name="T11" fmla="*/ 0 h 1367"/>
              <a:gd name="T12" fmla="*/ 1171 w 2272"/>
              <a:gd name="T13" fmla="*/ 0 h 1367"/>
            </a:gdLst>
            <a:ahLst/>
            <a:cxnLst>
              <a:cxn ang="0">
                <a:pos x="T0" y="T1"/>
              </a:cxn>
              <a:cxn ang="0">
                <a:pos x="T2" y="T3"/>
              </a:cxn>
              <a:cxn ang="0">
                <a:pos x="T4" y="T5"/>
              </a:cxn>
              <a:cxn ang="0">
                <a:pos x="T6" y="T7"/>
              </a:cxn>
              <a:cxn ang="0">
                <a:pos x="T8" y="T9"/>
              </a:cxn>
              <a:cxn ang="0">
                <a:pos x="T10" y="T11"/>
              </a:cxn>
              <a:cxn ang="0">
                <a:pos x="T12" y="T13"/>
              </a:cxn>
            </a:cxnLst>
            <a:rect l="0" t="0" r="r" b="b"/>
            <a:pathLst>
              <a:path w="2272" h="1367">
                <a:moveTo>
                  <a:pt x="1171" y="0"/>
                </a:moveTo>
                <a:lnTo>
                  <a:pt x="0" y="1366"/>
                </a:lnTo>
                <a:lnTo>
                  <a:pt x="891" y="1366"/>
                </a:lnTo>
                <a:lnTo>
                  <a:pt x="2271" y="1366"/>
                </a:lnTo>
                <a:lnTo>
                  <a:pt x="2271" y="0"/>
                </a:lnTo>
                <a:lnTo>
                  <a:pt x="2062" y="0"/>
                </a:lnTo>
                <a:lnTo>
                  <a:pt x="1171" y="0"/>
                </a:lnTo>
              </a:path>
            </a:pathLst>
          </a:custGeom>
          <a:solidFill>
            <a:srgbClr val="D41240"/>
          </a:solidFill>
          <a:ln>
            <a:noFill/>
          </a:ln>
          <a:effectLst/>
        </p:spPr>
        <p:txBody>
          <a:bodyPr wrap="none" anchor="ctr"/>
          <a:lstStyle/>
          <a:p>
            <a:pPr defTabSz="914217"/>
            <a:endParaRPr lang="en-US" dirty="0">
              <a:solidFill>
                <a:srgbClr val="747993"/>
              </a:solidFill>
              <a:latin typeface="Arial" panose="020B0604020202020204" pitchFamily="34" charset="0"/>
              <a:ea typeface="Verdana" panose="020B0604030504040204" pitchFamily="34" charset="0"/>
              <a:cs typeface="Arial" panose="020B0604020202020204" pitchFamily="34" charset="0"/>
            </a:endParaRPr>
          </a:p>
        </p:txBody>
      </p:sp>
      <p:sp>
        <p:nvSpPr>
          <p:cNvPr id="61" name="Freeform 188">
            <a:extLst>
              <a:ext uri="{FF2B5EF4-FFF2-40B4-BE49-F238E27FC236}">
                <a16:creationId xmlns:a16="http://schemas.microsoft.com/office/drawing/2014/main" id="{651E79C4-631F-3A46-9099-CD1DA804FA3A}"/>
              </a:ext>
              <a:ext uri="{C183D7F6-B498-43B3-948B-1728B52AA6E4}">
                <adec:decorative xmlns:adec="http://schemas.microsoft.com/office/drawing/2017/decorative" val="1"/>
              </a:ext>
            </a:extLst>
          </p:cNvPr>
          <p:cNvSpPr>
            <a:spLocks noChangeArrowheads="1"/>
          </p:cNvSpPr>
          <p:nvPr/>
        </p:nvSpPr>
        <p:spPr bwMode="auto">
          <a:xfrm>
            <a:off x="2083232" y="3241091"/>
            <a:ext cx="4127205" cy="1206555"/>
          </a:xfrm>
          <a:custGeom>
            <a:avLst/>
            <a:gdLst>
              <a:gd name="T0" fmla="*/ 3052 w 5114"/>
              <a:gd name="T1" fmla="*/ 1366 h 1367"/>
              <a:gd name="T2" fmla="*/ 3943 w 5114"/>
              <a:gd name="T3" fmla="*/ 1366 h 1367"/>
              <a:gd name="T4" fmla="*/ 5113 w 5114"/>
              <a:gd name="T5" fmla="*/ 0 h 1367"/>
              <a:gd name="T6" fmla="*/ 4222 w 5114"/>
              <a:gd name="T7" fmla="*/ 0 h 1367"/>
              <a:gd name="T8" fmla="*/ 0 w 5114"/>
              <a:gd name="T9" fmla="*/ 0 h 1367"/>
              <a:gd name="T10" fmla="*/ 0 w 5114"/>
              <a:gd name="T11" fmla="*/ 1366 h 1367"/>
              <a:gd name="T12" fmla="*/ 3052 w 5114"/>
              <a:gd name="T13" fmla="*/ 1366 h 1367"/>
            </a:gdLst>
            <a:ahLst/>
            <a:cxnLst>
              <a:cxn ang="0">
                <a:pos x="T0" y="T1"/>
              </a:cxn>
              <a:cxn ang="0">
                <a:pos x="T2" y="T3"/>
              </a:cxn>
              <a:cxn ang="0">
                <a:pos x="T4" y="T5"/>
              </a:cxn>
              <a:cxn ang="0">
                <a:pos x="T6" y="T7"/>
              </a:cxn>
              <a:cxn ang="0">
                <a:pos x="T8" y="T9"/>
              </a:cxn>
              <a:cxn ang="0">
                <a:pos x="T10" y="T11"/>
              </a:cxn>
              <a:cxn ang="0">
                <a:pos x="T12" y="T13"/>
              </a:cxn>
            </a:cxnLst>
            <a:rect l="0" t="0" r="r" b="b"/>
            <a:pathLst>
              <a:path w="5114" h="1367">
                <a:moveTo>
                  <a:pt x="3052" y="1366"/>
                </a:moveTo>
                <a:lnTo>
                  <a:pt x="3943" y="1366"/>
                </a:lnTo>
                <a:lnTo>
                  <a:pt x="5113" y="0"/>
                </a:lnTo>
                <a:lnTo>
                  <a:pt x="4222" y="0"/>
                </a:lnTo>
                <a:lnTo>
                  <a:pt x="0" y="0"/>
                </a:lnTo>
                <a:lnTo>
                  <a:pt x="0" y="1366"/>
                </a:lnTo>
                <a:lnTo>
                  <a:pt x="3052" y="1366"/>
                </a:lnTo>
              </a:path>
            </a:pathLst>
          </a:custGeom>
          <a:solidFill>
            <a:srgbClr val="3A90B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dirty="0">
              <a:solidFill>
                <a:srgbClr val="747993"/>
              </a:solidFill>
              <a:latin typeface="Arial" panose="020B0604020202020204" pitchFamily="34" charset="0"/>
              <a:ea typeface="Verdana" panose="020B0604030504040204" pitchFamily="34" charset="0"/>
              <a:cs typeface="Arial" panose="020B0604020202020204" pitchFamily="34" charset="0"/>
            </a:endParaRPr>
          </a:p>
        </p:txBody>
      </p:sp>
      <p:sp>
        <p:nvSpPr>
          <p:cNvPr id="62" name="Freeform 189">
            <a:extLst>
              <a:ext uri="{FF2B5EF4-FFF2-40B4-BE49-F238E27FC236}">
                <a16:creationId xmlns:a16="http://schemas.microsoft.com/office/drawing/2014/main" id="{93034EB9-BB1B-CE42-8E22-CDE50DFB4134}"/>
              </a:ext>
              <a:ext uri="{C183D7F6-B498-43B3-948B-1728B52AA6E4}">
                <adec:decorative xmlns:adec="http://schemas.microsoft.com/office/drawing/2017/decorative" val="1"/>
              </a:ext>
            </a:extLst>
          </p:cNvPr>
          <p:cNvSpPr>
            <a:spLocks noChangeArrowheads="1"/>
          </p:cNvSpPr>
          <p:nvPr/>
        </p:nvSpPr>
        <p:spPr bwMode="auto">
          <a:xfrm>
            <a:off x="679885" y="3242148"/>
            <a:ext cx="1414459" cy="1209517"/>
          </a:xfrm>
          <a:custGeom>
            <a:avLst/>
            <a:gdLst>
              <a:gd name="T0" fmla="*/ 1171 w 2272"/>
              <a:gd name="T1" fmla="*/ 0 h 1367"/>
              <a:gd name="T2" fmla="*/ 0 w 2272"/>
              <a:gd name="T3" fmla="*/ 1366 h 1367"/>
              <a:gd name="T4" fmla="*/ 891 w 2272"/>
              <a:gd name="T5" fmla="*/ 1366 h 1367"/>
              <a:gd name="T6" fmla="*/ 2271 w 2272"/>
              <a:gd name="T7" fmla="*/ 1366 h 1367"/>
              <a:gd name="T8" fmla="*/ 2271 w 2272"/>
              <a:gd name="T9" fmla="*/ 0 h 1367"/>
              <a:gd name="T10" fmla="*/ 2062 w 2272"/>
              <a:gd name="T11" fmla="*/ 0 h 1367"/>
              <a:gd name="T12" fmla="*/ 1171 w 2272"/>
              <a:gd name="T13" fmla="*/ 0 h 1367"/>
            </a:gdLst>
            <a:ahLst/>
            <a:cxnLst>
              <a:cxn ang="0">
                <a:pos x="T0" y="T1"/>
              </a:cxn>
              <a:cxn ang="0">
                <a:pos x="T2" y="T3"/>
              </a:cxn>
              <a:cxn ang="0">
                <a:pos x="T4" y="T5"/>
              </a:cxn>
              <a:cxn ang="0">
                <a:pos x="T6" y="T7"/>
              </a:cxn>
              <a:cxn ang="0">
                <a:pos x="T8" y="T9"/>
              </a:cxn>
              <a:cxn ang="0">
                <a:pos x="T10" y="T11"/>
              </a:cxn>
              <a:cxn ang="0">
                <a:pos x="T12" y="T13"/>
              </a:cxn>
            </a:cxnLst>
            <a:rect l="0" t="0" r="r" b="b"/>
            <a:pathLst>
              <a:path w="2272" h="1367">
                <a:moveTo>
                  <a:pt x="1171" y="0"/>
                </a:moveTo>
                <a:lnTo>
                  <a:pt x="0" y="1366"/>
                </a:lnTo>
                <a:lnTo>
                  <a:pt x="891" y="1366"/>
                </a:lnTo>
                <a:lnTo>
                  <a:pt x="2271" y="1366"/>
                </a:lnTo>
                <a:lnTo>
                  <a:pt x="2271" y="0"/>
                </a:lnTo>
                <a:lnTo>
                  <a:pt x="2062" y="0"/>
                </a:lnTo>
                <a:lnTo>
                  <a:pt x="1171" y="0"/>
                </a:lnTo>
              </a:path>
            </a:pathLst>
          </a:custGeom>
          <a:solidFill>
            <a:srgbClr val="3A90B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dirty="0">
              <a:solidFill>
                <a:srgbClr val="747993"/>
              </a:solidFill>
              <a:latin typeface="Arial" panose="020B0604020202020204" pitchFamily="34" charset="0"/>
              <a:ea typeface="Verdana" panose="020B0604030504040204" pitchFamily="34" charset="0"/>
              <a:cs typeface="Arial" panose="020B0604020202020204" pitchFamily="34" charset="0"/>
            </a:endParaRPr>
          </a:p>
        </p:txBody>
      </p:sp>
      <p:sp>
        <p:nvSpPr>
          <p:cNvPr id="63" name="Freeform 190">
            <a:extLst>
              <a:ext uri="{FF2B5EF4-FFF2-40B4-BE49-F238E27FC236}">
                <a16:creationId xmlns:a16="http://schemas.microsoft.com/office/drawing/2014/main" id="{FE5D675E-99D4-A245-9E48-20795A011B8F}"/>
              </a:ext>
              <a:ext uri="{C183D7F6-B498-43B3-948B-1728B52AA6E4}">
                <adec:decorative xmlns:adec="http://schemas.microsoft.com/office/drawing/2017/decorative" val="1"/>
              </a:ext>
            </a:extLst>
          </p:cNvPr>
          <p:cNvSpPr>
            <a:spLocks noChangeArrowheads="1"/>
          </p:cNvSpPr>
          <p:nvPr/>
        </p:nvSpPr>
        <p:spPr bwMode="auto">
          <a:xfrm>
            <a:off x="679885" y="3232772"/>
            <a:ext cx="1414459" cy="1235485"/>
          </a:xfrm>
          <a:custGeom>
            <a:avLst/>
            <a:gdLst>
              <a:gd name="T0" fmla="*/ 1171 w 2272"/>
              <a:gd name="T1" fmla="*/ 0 h 1367"/>
              <a:gd name="T2" fmla="*/ 0 w 2272"/>
              <a:gd name="T3" fmla="*/ 1366 h 1367"/>
              <a:gd name="T4" fmla="*/ 891 w 2272"/>
              <a:gd name="T5" fmla="*/ 1366 h 1367"/>
              <a:gd name="T6" fmla="*/ 2271 w 2272"/>
              <a:gd name="T7" fmla="*/ 1366 h 1367"/>
              <a:gd name="T8" fmla="*/ 2271 w 2272"/>
              <a:gd name="T9" fmla="*/ 0 h 1367"/>
              <a:gd name="T10" fmla="*/ 2062 w 2272"/>
              <a:gd name="T11" fmla="*/ 0 h 1367"/>
              <a:gd name="T12" fmla="*/ 1171 w 2272"/>
              <a:gd name="T13" fmla="*/ 0 h 1367"/>
            </a:gdLst>
            <a:ahLst/>
            <a:cxnLst>
              <a:cxn ang="0">
                <a:pos x="T0" y="T1"/>
              </a:cxn>
              <a:cxn ang="0">
                <a:pos x="T2" y="T3"/>
              </a:cxn>
              <a:cxn ang="0">
                <a:pos x="T4" y="T5"/>
              </a:cxn>
              <a:cxn ang="0">
                <a:pos x="T6" y="T7"/>
              </a:cxn>
              <a:cxn ang="0">
                <a:pos x="T8" y="T9"/>
              </a:cxn>
              <a:cxn ang="0">
                <a:pos x="T10" y="T11"/>
              </a:cxn>
              <a:cxn ang="0">
                <a:pos x="T12" y="T13"/>
              </a:cxn>
            </a:cxnLst>
            <a:rect l="0" t="0" r="r" b="b"/>
            <a:pathLst>
              <a:path w="2272" h="1367">
                <a:moveTo>
                  <a:pt x="1171" y="0"/>
                </a:moveTo>
                <a:lnTo>
                  <a:pt x="0" y="1366"/>
                </a:lnTo>
                <a:lnTo>
                  <a:pt x="891" y="1366"/>
                </a:lnTo>
                <a:lnTo>
                  <a:pt x="2271" y="1366"/>
                </a:lnTo>
                <a:lnTo>
                  <a:pt x="2271" y="0"/>
                </a:lnTo>
                <a:lnTo>
                  <a:pt x="2062" y="0"/>
                </a:lnTo>
                <a:lnTo>
                  <a:pt x="1171" y="0"/>
                </a:lnTo>
              </a:path>
            </a:pathLst>
          </a:custGeom>
          <a:solidFill>
            <a:srgbClr val="FFFFFF">
              <a:alpha val="30000"/>
            </a:srgbClr>
          </a:solidFill>
          <a:ln>
            <a:noFill/>
          </a:ln>
          <a:effectLst/>
        </p:spPr>
        <p:txBody>
          <a:bodyPr wrap="none" anchor="ctr"/>
          <a:lstStyle/>
          <a:p>
            <a:pPr defTabSz="914217"/>
            <a:endParaRPr lang="en-US" dirty="0">
              <a:solidFill>
                <a:srgbClr val="747993"/>
              </a:solidFill>
              <a:latin typeface="Arial" panose="020B0604020202020204" pitchFamily="34" charset="0"/>
              <a:ea typeface="Verdana" panose="020B0604030504040204" pitchFamily="34" charset="0"/>
              <a:cs typeface="Arial" panose="020B0604020202020204" pitchFamily="34" charset="0"/>
            </a:endParaRPr>
          </a:p>
        </p:txBody>
      </p:sp>
      <p:sp>
        <p:nvSpPr>
          <p:cNvPr id="64" name="Freeform 191">
            <a:extLst>
              <a:ext uri="{FF2B5EF4-FFF2-40B4-BE49-F238E27FC236}">
                <a16:creationId xmlns:a16="http://schemas.microsoft.com/office/drawing/2014/main" id="{BE443585-63E3-F349-B9E7-B7D91ECF3497}"/>
              </a:ext>
              <a:ext uri="{C183D7F6-B498-43B3-948B-1728B52AA6E4}">
                <adec:decorative xmlns:adec="http://schemas.microsoft.com/office/drawing/2017/decorative" val="1"/>
              </a:ext>
            </a:extLst>
          </p:cNvPr>
          <p:cNvSpPr>
            <a:spLocks noChangeArrowheads="1"/>
          </p:cNvSpPr>
          <p:nvPr/>
        </p:nvSpPr>
        <p:spPr bwMode="auto">
          <a:xfrm>
            <a:off x="1386349" y="3668590"/>
            <a:ext cx="521839" cy="351555"/>
          </a:xfrm>
          <a:custGeom>
            <a:avLst/>
            <a:gdLst>
              <a:gd name="T0" fmla="*/ 755 w 839"/>
              <a:gd name="T1" fmla="*/ 482 h 565"/>
              <a:gd name="T2" fmla="*/ 629 w 839"/>
              <a:gd name="T3" fmla="*/ 542 h 565"/>
              <a:gd name="T4" fmla="*/ 514 w 839"/>
              <a:gd name="T5" fmla="*/ 310 h 565"/>
              <a:gd name="T6" fmla="*/ 542 w 839"/>
              <a:gd name="T7" fmla="*/ 310 h 565"/>
              <a:gd name="T8" fmla="*/ 553 w 839"/>
              <a:gd name="T9" fmla="*/ 412 h 565"/>
              <a:gd name="T10" fmla="*/ 564 w 839"/>
              <a:gd name="T11" fmla="*/ 310 h 565"/>
              <a:gd name="T12" fmla="*/ 579 w 839"/>
              <a:gd name="T13" fmla="*/ 177 h 565"/>
              <a:gd name="T14" fmla="*/ 593 w 839"/>
              <a:gd name="T15" fmla="*/ 344 h 565"/>
              <a:gd name="T16" fmla="*/ 615 w 839"/>
              <a:gd name="T17" fmla="*/ 344 h 565"/>
              <a:gd name="T18" fmla="*/ 629 w 839"/>
              <a:gd name="T19" fmla="*/ 297 h 565"/>
              <a:gd name="T20" fmla="*/ 643 w 839"/>
              <a:gd name="T21" fmla="*/ 344 h 565"/>
              <a:gd name="T22" fmla="*/ 665 w 839"/>
              <a:gd name="T23" fmla="*/ 344 h 565"/>
              <a:gd name="T24" fmla="*/ 679 w 839"/>
              <a:gd name="T25" fmla="*/ 297 h 565"/>
              <a:gd name="T26" fmla="*/ 694 w 839"/>
              <a:gd name="T27" fmla="*/ 344 h 565"/>
              <a:gd name="T28" fmla="*/ 715 w 839"/>
              <a:gd name="T29" fmla="*/ 344 h 565"/>
              <a:gd name="T30" fmla="*/ 730 w 839"/>
              <a:gd name="T31" fmla="*/ 297 h 565"/>
              <a:gd name="T32" fmla="*/ 744 w 839"/>
              <a:gd name="T33" fmla="*/ 427 h 565"/>
              <a:gd name="T34" fmla="*/ 433 w 839"/>
              <a:gd name="T35" fmla="*/ 482 h 565"/>
              <a:gd name="T36" fmla="*/ 433 w 839"/>
              <a:gd name="T37" fmla="*/ 482 h 565"/>
              <a:gd name="T38" fmla="*/ 215 w 839"/>
              <a:gd name="T39" fmla="*/ 430 h 565"/>
              <a:gd name="T40" fmla="*/ 70 w 839"/>
              <a:gd name="T41" fmla="*/ 208 h 565"/>
              <a:gd name="T42" fmla="*/ 89 w 839"/>
              <a:gd name="T43" fmla="*/ 215 h 565"/>
              <a:gd name="T44" fmla="*/ 159 w 839"/>
              <a:gd name="T45" fmla="*/ 219 h 565"/>
              <a:gd name="T46" fmla="*/ 170 w 839"/>
              <a:gd name="T47" fmla="*/ 208 h 565"/>
              <a:gd name="T48" fmla="*/ 215 w 839"/>
              <a:gd name="T49" fmla="*/ 22 h 565"/>
              <a:gd name="T50" fmla="*/ 215 w 839"/>
              <a:gd name="T51" fmla="*/ 408 h 565"/>
              <a:gd name="T52" fmla="*/ 22 w 839"/>
              <a:gd name="T53" fmla="*/ 86 h 565"/>
              <a:gd name="T54" fmla="*/ 148 w 839"/>
              <a:gd name="T55" fmla="*/ 26 h 565"/>
              <a:gd name="T56" fmla="*/ 112 w 839"/>
              <a:gd name="T57" fmla="*/ 158 h 565"/>
              <a:gd name="T58" fmla="*/ 623 w 839"/>
              <a:gd name="T59" fmla="*/ 22 h 565"/>
              <a:gd name="T60" fmla="*/ 766 w 839"/>
              <a:gd name="T61" fmla="*/ 429 h 565"/>
              <a:gd name="T62" fmla="*/ 766 w 839"/>
              <a:gd name="T63" fmla="*/ 304 h 565"/>
              <a:gd name="T64" fmla="*/ 705 w 839"/>
              <a:gd name="T65" fmla="*/ 284 h 565"/>
              <a:gd name="T66" fmla="*/ 654 w 839"/>
              <a:gd name="T67" fmla="*/ 284 h 565"/>
              <a:gd name="T68" fmla="*/ 615 w 839"/>
              <a:gd name="T69" fmla="*/ 278 h 565"/>
              <a:gd name="T70" fmla="*/ 579 w 839"/>
              <a:gd name="T71" fmla="*/ 155 h 565"/>
              <a:gd name="T72" fmla="*/ 528 w 839"/>
              <a:gd name="T73" fmla="*/ 282 h 565"/>
              <a:gd name="T74" fmla="*/ 493 w 839"/>
              <a:gd name="T75" fmla="*/ 313 h 565"/>
              <a:gd name="T76" fmla="*/ 493 w 839"/>
              <a:gd name="T77" fmla="*/ 422 h 565"/>
              <a:gd name="T78" fmla="*/ 430 w 839"/>
              <a:gd name="T79" fmla="*/ 86 h 565"/>
              <a:gd name="T80" fmla="*/ 838 w 839"/>
              <a:gd name="T81" fmla="*/ 86 h 565"/>
              <a:gd name="T82" fmla="*/ 419 w 839"/>
              <a:gd name="T83" fmla="*/ 57 h 565"/>
              <a:gd name="T84" fmla="*/ 159 w 839"/>
              <a:gd name="T85" fmla="*/ 3 h 565"/>
              <a:gd name="T86" fmla="*/ 157 w 839"/>
              <a:gd name="T87" fmla="*/ 3 h 565"/>
              <a:gd name="T88" fmla="*/ 11 w 839"/>
              <a:gd name="T89" fmla="*/ 504 h 565"/>
              <a:gd name="T90" fmla="*/ 629 w 839"/>
              <a:gd name="T91" fmla="*/ 564 h 565"/>
              <a:gd name="T92" fmla="*/ 827 w 839"/>
              <a:gd name="T93" fmla="*/ 504 h 565"/>
              <a:gd name="T94" fmla="*/ 838 w 839"/>
              <a:gd name="T95" fmla="*/ 489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39" h="565">
                <a:moveTo>
                  <a:pt x="764" y="451"/>
                </a:moveTo>
                <a:lnTo>
                  <a:pt x="764" y="451"/>
                </a:lnTo>
                <a:cubicBezTo>
                  <a:pt x="788" y="460"/>
                  <a:pt x="805" y="471"/>
                  <a:pt x="812" y="482"/>
                </a:cubicBezTo>
                <a:lnTo>
                  <a:pt x="755" y="482"/>
                </a:lnTo>
                <a:lnTo>
                  <a:pt x="755" y="482"/>
                </a:lnTo>
                <a:cubicBezTo>
                  <a:pt x="759" y="472"/>
                  <a:pt x="762" y="462"/>
                  <a:pt x="764" y="451"/>
                </a:cubicBezTo>
                <a:close/>
                <a:moveTo>
                  <a:pt x="629" y="542"/>
                </a:moveTo>
                <a:lnTo>
                  <a:pt x="629" y="542"/>
                </a:lnTo>
                <a:cubicBezTo>
                  <a:pt x="566" y="542"/>
                  <a:pt x="514" y="491"/>
                  <a:pt x="514" y="427"/>
                </a:cubicBezTo>
                <a:lnTo>
                  <a:pt x="519" y="378"/>
                </a:lnTo>
                <a:lnTo>
                  <a:pt x="519" y="378"/>
                </a:lnTo>
                <a:cubicBezTo>
                  <a:pt x="521" y="355"/>
                  <a:pt x="520" y="332"/>
                  <a:pt x="514" y="310"/>
                </a:cubicBezTo>
                <a:lnTo>
                  <a:pt x="514" y="310"/>
                </a:lnTo>
                <a:cubicBezTo>
                  <a:pt x="515" y="308"/>
                  <a:pt x="520" y="304"/>
                  <a:pt x="528" y="304"/>
                </a:cubicBezTo>
                <a:lnTo>
                  <a:pt x="528" y="304"/>
                </a:lnTo>
                <a:cubicBezTo>
                  <a:pt x="537" y="304"/>
                  <a:pt x="542" y="308"/>
                  <a:pt x="542" y="310"/>
                </a:cubicBezTo>
                <a:lnTo>
                  <a:pt x="542" y="321"/>
                </a:lnTo>
                <a:lnTo>
                  <a:pt x="542" y="401"/>
                </a:lnTo>
                <a:lnTo>
                  <a:pt x="542" y="401"/>
                </a:lnTo>
                <a:cubicBezTo>
                  <a:pt x="542" y="407"/>
                  <a:pt x="547" y="412"/>
                  <a:pt x="553" y="412"/>
                </a:cubicBezTo>
                <a:lnTo>
                  <a:pt x="553" y="412"/>
                </a:lnTo>
                <a:cubicBezTo>
                  <a:pt x="559" y="412"/>
                  <a:pt x="564" y="407"/>
                  <a:pt x="564" y="401"/>
                </a:cubicBezTo>
                <a:lnTo>
                  <a:pt x="564" y="321"/>
                </a:lnTo>
                <a:lnTo>
                  <a:pt x="564" y="310"/>
                </a:lnTo>
                <a:lnTo>
                  <a:pt x="564" y="183"/>
                </a:lnTo>
                <a:lnTo>
                  <a:pt x="564" y="183"/>
                </a:lnTo>
                <a:cubicBezTo>
                  <a:pt x="564" y="181"/>
                  <a:pt x="570" y="177"/>
                  <a:pt x="579" y="177"/>
                </a:cubicBezTo>
                <a:lnTo>
                  <a:pt x="579" y="177"/>
                </a:lnTo>
                <a:cubicBezTo>
                  <a:pt x="588" y="177"/>
                  <a:pt x="593" y="181"/>
                  <a:pt x="593" y="183"/>
                </a:cubicBezTo>
                <a:lnTo>
                  <a:pt x="593" y="304"/>
                </a:lnTo>
                <a:lnTo>
                  <a:pt x="593" y="331"/>
                </a:lnTo>
                <a:lnTo>
                  <a:pt x="593" y="344"/>
                </a:lnTo>
                <a:lnTo>
                  <a:pt x="593" y="344"/>
                </a:lnTo>
                <a:cubicBezTo>
                  <a:pt x="593" y="350"/>
                  <a:pt x="598" y="355"/>
                  <a:pt x="604" y="355"/>
                </a:cubicBezTo>
                <a:lnTo>
                  <a:pt x="604" y="355"/>
                </a:lnTo>
                <a:cubicBezTo>
                  <a:pt x="610" y="355"/>
                  <a:pt x="615" y="350"/>
                  <a:pt x="615" y="344"/>
                </a:cubicBezTo>
                <a:lnTo>
                  <a:pt x="615" y="331"/>
                </a:lnTo>
                <a:lnTo>
                  <a:pt x="615" y="304"/>
                </a:lnTo>
                <a:lnTo>
                  <a:pt x="615" y="304"/>
                </a:lnTo>
                <a:cubicBezTo>
                  <a:pt x="615" y="302"/>
                  <a:pt x="620" y="297"/>
                  <a:pt x="629" y="297"/>
                </a:cubicBezTo>
                <a:lnTo>
                  <a:pt x="629" y="297"/>
                </a:lnTo>
                <a:cubicBezTo>
                  <a:pt x="638" y="297"/>
                  <a:pt x="643" y="302"/>
                  <a:pt x="643" y="304"/>
                </a:cubicBezTo>
                <a:lnTo>
                  <a:pt x="643" y="331"/>
                </a:lnTo>
                <a:lnTo>
                  <a:pt x="643" y="344"/>
                </a:lnTo>
                <a:lnTo>
                  <a:pt x="643" y="344"/>
                </a:lnTo>
                <a:cubicBezTo>
                  <a:pt x="643" y="350"/>
                  <a:pt x="648" y="355"/>
                  <a:pt x="654" y="355"/>
                </a:cubicBezTo>
                <a:lnTo>
                  <a:pt x="654" y="355"/>
                </a:lnTo>
                <a:cubicBezTo>
                  <a:pt x="660" y="355"/>
                  <a:pt x="665" y="350"/>
                  <a:pt x="665" y="344"/>
                </a:cubicBezTo>
                <a:lnTo>
                  <a:pt x="665" y="331"/>
                </a:lnTo>
                <a:lnTo>
                  <a:pt x="665" y="304"/>
                </a:lnTo>
                <a:lnTo>
                  <a:pt x="665" y="304"/>
                </a:lnTo>
                <a:cubicBezTo>
                  <a:pt x="665" y="302"/>
                  <a:pt x="671" y="297"/>
                  <a:pt x="679" y="297"/>
                </a:cubicBezTo>
                <a:lnTo>
                  <a:pt x="679" y="297"/>
                </a:lnTo>
                <a:cubicBezTo>
                  <a:pt x="688" y="297"/>
                  <a:pt x="694" y="302"/>
                  <a:pt x="694" y="304"/>
                </a:cubicBezTo>
                <a:lnTo>
                  <a:pt x="694" y="331"/>
                </a:lnTo>
                <a:lnTo>
                  <a:pt x="694" y="344"/>
                </a:lnTo>
                <a:lnTo>
                  <a:pt x="694" y="344"/>
                </a:lnTo>
                <a:cubicBezTo>
                  <a:pt x="694" y="350"/>
                  <a:pt x="699" y="355"/>
                  <a:pt x="705" y="355"/>
                </a:cubicBezTo>
                <a:lnTo>
                  <a:pt x="705" y="355"/>
                </a:lnTo>
                <a:cubicBezTo>
                  <a:pt x="710" y="355"/>
                  <a:pt x="715" y="350"/>
                  <a:pt x="715" y="344"/>
                </a:cubicBezTo>
                <a:lnTo>
                  <a:pt x="715" y="331"/>
                </a:lnTo>
                <a:lnTo>
                  <a:pt x="715" y="304"/>
                </a:lnTo>
                <a:lnTo>
                  <a:pt x="715" y="304"/>
                </a:lnTo>
                <a:cubicBezTo>
                  <a:pt x="715" y="302"/>
                  <a:pt x="721" y="297"/>
                  <a:pt x="730" y="297"/>
                </a:cubicBezTo>
                <a:lnTo>
                  <a:pt x="730" y="297"/>
                </a:lnTo>
                <a:cubicBezTo>
                  <a:pt x="739" y="297"/>
                  <a:pt x="744" y="302"/>
                  <a:pt x="744" y="304"/>
                </a:cubicBezTo>
                <a:lnTo>
                  <a:pt x="744" y="331"/>
                </a:lnTo>
                <a:lnTo>
                  <a:pt x="744" y="427"/>
                </a:lnTo>
                <a:lnTo>
                  <a:pt x="744" y="427"/>
                </a:lnTo>
                <a:cubicBezTo>
                  <a:pt x="744" y="490"/>
                  <a:pt x="693" y="542"/>
                  <a:pt x="629" y="542"/>
                </a:cubicBezTo>
                <a:close/>
                <a:moveTo>
                  <a:pt x="433" y="482"/>
                </a:moveTo>
                <a:lnTo>
                  <a:pt x="433" y="482"/>
                </a:lnTo>
                <a:cubicBezTo>
                  <a:pt x="442" y="470"/>
                  <a:pt x="463" y="457"/>
                  <a:pt x="494" y="447"/>
                </a:cubicBezTo>
                <a:lnTo>
                  <a:pt x="494" y="447"/>
                </a:lnTo>
                <a:cubicBezTo>
                  <a:pt x="496" y="459"/>
                  <a:pt x="499" y="471"/>
                  <a:pt x="504" y="482"/>
                </a:cubicBezTo>
                <a:lnTo>
                  <a:pt x="433" y="482"/>
                </a:lnTo>
                <a:close/>
                <a:moveTo>
                  <a:pt x="405" y="482"/>
                </a:moveTo>
                <a:lnTo>
                  <a:pt x="26" y="482"/>
                </a:lnTo>
                <a:lnTo>
                  <a:pt x="26" y="482"/>
                </a:lnTo>
                <a:cubicBezTo>
                  <a:pt x="42" y="455"/>
                  <a:pt x="115" y="430"/>
                  <a:pt x="215" y="430"/>
                </a:cubicBezTo>
                <a:lnTo>
                  <a:pt x="215" y="430"/>
                </a:lnTo>
                <a:cubicBezTo>
                  <a:pt x="315" y="430"/>
                  <a:pt x="388" y="455"/>
                  <a:pt x="405" y="482"/>
                </a:cubicBezTo>
                <a:close/>
                <a:moveTo>
                  <a:pt x="70" y="45"/>
                </a:moveTo>
                <a:lnTo>
                  <a:pt x="70" y="208"/>
                </a:lnTo>
                <a:lnTo>
                  <a:pt x="70" y="208"/>
                </a:lnTo>
                <a:cubicBezTo>
                  <a:pt x="70" y="213"/>
                  <a:pt x="72" y="216"/>
                  <a:pt x="76" y="218"/>
                </a:cubicBezTo>
                <a:lnTo>
                  <a:pt x="76" y="218"/>
                </a:lnTo>
                <a:cubicBezTo>
                  <a:pt x="81" y="220"/>
                  <a:pt x="85" y="219"/>
                  <a:pt x="89" y="215"/>
                </a:cubicBezTo>
                <a:lnTo>
                  <a:pt x="120" y="182"/>
                </a:lnTo>
                <a:lnTo>
                  <a:pt x="152" y="215"/>
                </a:lnTo>
                <a:lnTo>
                  <a:pt x="152" y="215"/>
                </a:lnTo>
                <a:cubicBezTo>
                  <a:pt x="154" y="218"/>
                  <a:pt x="157" y="219"/>
                  <a:pt x="159" y="219"/>
                </a:cubicBezTo>
                <a:lnTo>
                  <a:pt x="159" y="219"/>
                </a:lnTo>
                <a:cubicBezTo>
                  <a:pt x="161" y="219"/>
                  <a:pt x="163" y="219"/>
                  <a:pt x="164" y="218"/>
                </a:cubicBezTo>
                <a:lnTo>
                  <a:pt x="164" y="218"/>
                </a:lnTo>
                <a:cubicBezTo>
                  <a:pt x="168" y="216"/>
                  <a:pt x="170" y="213"/>
                  <a:pt x="170" y="208"/>
                </a:cubicBezTo>
                <a:lnTo>
                  <a:pt x="170" y="24"/>
                </a:lnTo>
                <a:lnTo>
                  <a:pt x="170" y="24"/>
                </a:lnTo>
                <a:cubicBezTo>
                  <a:pt x="185" y="22"/>
                  <a:pt x="200" y="22"/>
                  <a:pt x="215" y="22"/>
                </a:cubicBezTo>
                <a:lnTo>
                  <a:pt x="215" y="22"/>
                </a:lnTo>
                <a:cubicBezTo>
                  <a:pt x="329" y="22"/>
                  <a:pt x="408" y="56"/>
                  <a:pt x="408" y="86"/>
                </a:cubicBezTo>
                <a:lnTo>
                  <a:pt x="408" y="454"/>
                </a:lnTo>
                <a:lnTo>
                  <a:pt x="408" y="454"/>
                </a:lnTo>
                <a:cubicBezTo>
                  <a:pt x="371" y="424"/>
                  <a:pt x="291" y="408"/>
                  <a:pt x="215" y="408"/>
                </a:cubicBezTo>
                <a:lnTo>
                  <a:pt x="215" y="408"/>
                </a:lnTo>
                <a:cubicBezTo>
                  <a:pt x="139" y="408"/>
                  <a:pt x="60" y="424"/>
                  <a:pt x="22" y="454"/>
                </a:cubicBezTo>
                <a:lnTo>
                  <a:pt x="22" y="86"/>
                </a:lnTo>
                <a:lnTo>
                  <a:pt x="22" y="86"/>
                </a:lnTo>
                <a:cubicBezTo>
                  <a:pt x="22" y="72"/>
                  <a:pt x="39" y="57"/>
                  <a:pt x="70" y="45"/>
                </a:cubicBezTo>
                <a:lnTo>
                  <a:pt x="91" y="38"/>
                </a:lnTo>
                <a:lnTo>
                  <a:pt x="91" y="38"/>
                </a:lnTo>
                <a:cubicBezTo>
                  <a:pt x="108" y="33"/>
                  <a:pt x="127" y="29"/>
                  <a:pt x="148" y="26"/>
                </a:cubicBezTo>
                <a:lnTo>
                  <a:pt x="148" y="180"/>
                </a:lnTo>
                <a:lnTo>
                  <a:pt x="128" y="158"/>
                </a:lnTo>
                <a:lnTo>
                  <a:pt x="128" y="158"/>
                </a:lnTo>
                <a:cubicBezTo>
                  <a:pt x="124" y="153"/>
                  <a:pt x="116" y="153"/>
                  <a:pt x="112" y="158"/>
                </a:cubicBezTo>
                <a:lnTo>
                  <a:pt x="91" y="180"/>
                </a:lnTo>
                <a:lnTo>
                  <a:pt x="70" y="45"/>
                </a:lnTo>
                <a:close/>
                <a:moveTo>
                  <a:pt x="623" y="22"/>
                </a:moveTo>
                <a:lnTo>
                  <a:pt x="623" y="22"/>
                </a:lnTo>
                <a:cubicBezTo>
                  <a:pt x="737" y="22"/>
                  <a:pt x="816" y="56"/>
                  <a:pt x="816" y="86"/>
                </a:cubicBezTo>
                <a:lnTo>
                  <a:pt x="816" y="454"/>
                </a:lnTo>
                <a:lnTo>
                  <a:pt x="816" y="454"/>
                </a:lnTo>
                <a:cubicBezTo>
                  <a:pt x="804" y="445"/>
                  <a:pt x="787" y="436"/>
                  <a:pt x="766" y="429"/>
                </a:cubicBezTo>
                <a:lnTo>
                  <a:pt x="766" y="429"/>
                </a:lnTo>
                <a:cubicBezTo>
                  <a:pt x="766" y="428"/>
                  <a:pt x="766" y="427"/>
                  <a:pt x="766" y="427"/>
                </a:cubicBezTo>
                <a:lnTo>
                  <a:pt x="766" y="331"/>
                </a:lnTo>
                <a:lnTo>
                  <a:pt x="766" y="304"/>
                </a:lnTo>
                <a:lnTo>
                  <a:pt x="766" y="304"/>
                </a:lnTo>
                <a:cubicBezTo>
                  <a:pt x="766" y="288"/>
                  <a:pt x="750" y="275"/>
                  <a:pt x="730" y="275"/>
                </a:cubicBezTo>
                <a:lnTo>
                  <a:pt x="730" y="275"/>
                </a:lnTo>
                <a:cubicBezTo>
                  <a:pt x="720" y="275"/>
                  <a:pt x="711" y="278"/>
                  <a:pt x="705" y="284"/>
                </a:cubicBezTo>
                <a:lnTo>
                  <a:pt x="705" y="284"/>
                </a:lnTo>
                <a:cubicBezTo>
                  <a:pt x="698" y="278"/>
                  <a:pt x="690" y="275"/>
                  <a:pt x="679" y="275"/>
                </a:cubicBezTo>
                <a:lnTo>
                  <a:pt x="679" y="275"/>
                </a:lnTo>
                <a:cubicBezTo>
                  <a:pt x="669" y="275"/>
                  <a:pt x="661" y="278"/>
                  <a:pt x="654" y="284"/>
                </a:cubicBezTo>
                <a:lnTo>
                  <a:pt x="654" y="284"/>
                </a:lnTo>
                <a:cubicBezTo>
                  <a:pt x="648" y="278"/>
                  <a:pt x="639" y="275"/>
                  <a:pt x="629" y="275"/>
                </a:cubicBezTo>
                <a:lnTo>
                  <a:pt x="629" y="275"/>
                </a:lnTo>
                <a:cubicBezTo>
                  <a:pt x="624" y="275"/>
                  <a:pt x="619" y="276"/>
                  <a:pt x="615" y="278"/>
                </a:cubicBezTo>
                <a:lnTo>
                  <a:pt x="615" y="183"/>
                </a:lnTo>
                <a:lnTo>
                  <a:pt x="615" y="183"/>
                </a:lnTo>
                <a:cubicBezTo>
                  <a:pt x="615" y="167"/>
                  <a:pt x="599" y="155"/>
                  <a:pt x="579" y="155"/>
                </a:cubicBezTo>
                <a:lnTo>
                  <a:pt x="579" y="155"/>
                </a:lnTo>
                <a:cubicBezTo>
                  <a:pt x="558" y="155"/>
                  <a:pt x="542" y="167"/>
                  <a:pt x="542" y="183"/>
                </a:cubicBezTo>
                <a:lnTo>
                  <a:pt x="542" y="284"/>
                </a:lnTo>
                <a:lnTo>
                  <a:pt x="542" y="284"/>
                </a:lnTo>
                <a:cubicBezTo>
                  <a:pt x="538" y="282"/>
                  <a:pt x="533" y="282"/>
                  <a:pt x="528" y="282"/>
                </a:cubicBezTo>
                <a:lnTo>
                  <a:pt x="528" y="282"/>
                </a:lnTo>
                <a:cubicBezTo>
                  <a:pt x="508" y="282"/>
                  <a:pt x="492" y="295"/>
                  <a:pt x="492" y="310"/>
                </a:cubicBezTo>
                <a:lnTo>
                  <a:pt x="492" y="310"/>
                </a:lnTo>
                <a:cubicBezTo>
                  <a:pt x="492" y="312"/>
                  <a:pt x="492" y="312"/>
                  <a:pt x="493" y="313"/>
                </a:cubicBezTo>
                <a:lnTo>
                  <a:pt x="493" y="313"/>
                </a:lnTo>
                <a:cubicBezTo>
                  <a:pt x="498" y="334"/>
                  <a:pt x="499" y="355"/>
                  <a:pt x="497" y="375"/>
                </a:cubicBezTo>
                <a:lnTo>
                  <a:pt x="493" y="422"/>
                </a:lnTo>
                <a:lnTo>
                  <a:pt x="493" y="422"/>
                </a:lnTo>
                <a:cubicBezTo>
                  <a:pt x="492" y="423"/>
                  <a:pt x="492" y="424"/>
                  <a:pt x="492" y="425"/>
                </a:cubicBezTo>
                <a:lnTo>
                  <a:pt x="492" y="425"/>
                </a:lnTo>
                <a:cubicBezTo>
                  <a:pt x="465" y="433"/>
                  <a:pt x="445" y="443"/>
                  <a:pt x="430" y="454"/>
                </a:cubicBezTo>
                <a:lnTo>
                  <a:pt x="430" y="86"/>
                </a:lnTo>
                <a:lnTo>
                  <a:pt x="430" y="86"/>
                </a:lnTo>
                <a:cubicBezTo>
                  <a:pt x="430" y="56"/>
                  <a:pt x="509" y="22"/>
                  <a:pt x="623" y="22"/>
                </a:cubicBezTo>
                <a:close/>
                <a:moveTo>
                  <a:pt x="838" y="86"/>
                </a:moveTo>
                <a:lnTo>
                  <a:pt x="838" y="86"/>
                </a:lnTo>
                <a:cubicBezTo>
                  <a:pt x="838" y="30"/>
                  <a:pt x="727" y="0"/>
                  <a:pt x="623" y="0"/>
                </a:cubicBezTo>
                <a:lnTo>
                  <a:pt x="623" y="0"/>
                </a:lnTo>
                <a:cubicBezTo>
                  <a:pt x="538" y="0"/>
                  <a:pt x="449" y="20"/>
                  <a:pt x="419" y="57"/>
                </a:cubicBezTo>
                <a:lnTo>
                  <a:pt x="419" y="57"/>
                </a:lnTo>
                <a:cubicBezTo>
                  <a:pt x="389" y="20"/>
                  <a:pt x="300" y="0"/>
                  <a:pt x="215" y="0"/>
                </a:cubicBezTo>
                <a:lnTo>
                  <a:pt x="215" y="0"/>
                </a:lnTo>
                <a:cubicBezTo>
                  <a:pt x="197" y="0"/>
                  <a:pt x="178" y="1"/>
                  <a:pt x="159" y="3"/>
                </a:cubicBezTo>
                <a:lnTo>
                  <a:pt x="159" y="3"/>
                </a:lnTo>
                <a:lnTo>
                  <a:pt x="159" y="3"/>
                </a:lnTo>
                <a:lnTo>
                  <a:pt x="159" y="3"/>
                </a:lnTo>
                <a:cubicBezTo>
                  <a:pt x="159" y="3"/>
                  <a:pt x="158" y="3"/>
                  <a:pt x="157" y="3"/>
                </a:cubicBezTo>
                <a:lnTo>
                  <a:pt x="157" y="3"/>
                </a:lnTo>
                <a:cubicBezTo>
                  <a:pt x="74" y="12"/>
                  <a:pt x="0" y="40"/>
                  <a:pt x="0" y="86"/>
                </a:cubicBezTo>
                <a:lnTo>
                  <a:pt x="0" y="493"/>
                </a:lnTo>
                <a:lnTo>
                  <a:pt x="0" y="493"/>
                </a:lnTo>
                <a:cubicBezTo>
                  <a:pt x="0" y="499"/>
                  <a:pt x="5" y="504"/>
                  <a:pt x="11" y="504"/>
                </a:cubicBezTo>
                <a:lnTo>
                  <a:pt x="419" y="504"/>
                </a:lnTo>
                <a:lnTo>
                  <a:pt x="516" y="504"/>
                </a:lnTo>
                <a:lnTo>
                  <a:pt x="516" y="504"/>
                </a:lnTo>
                <a:cubicBezTo>
                  <a:pt x="541" y="540"/>
                  <a:pt x="582" y="564"/>
                  <a:pt x="629" y="564"/>
                </a:cubicBezTo>
                <a:lnTo>
                  <a:pt x="629" y="564"/>
                </a:lnTo>
                <a:cubicBezTo>
                  <a:pt x="676" y="564"/>
                  <a:pt x="718" y="540"/>
                  <a:pt x="742" y="504"/>
                </a:cubicBezTo>
                <a:lnTo>
                  <a:pt x="827" y="504"/>
                </a:lnTo>
                <a:lnTo>
                  <a:pt x="827" y="504"/>
                </a:lnTo>
                <a:cubicBezTo>
                  <a:pt x="833" y="504"/>
                  <a:pt x="838" y="499"/>
                  <a:pt x="838" y="493"/>
                </a:cubicBezTo>
                <a:lnTo>
                  <a:pt x="838" y="493"/>
                </a:lnTo>
                <a:cubicBezTo>
                  <a:pt x="838" y="492"/>
                  <a:pt x="838" y="490"/>
                  <a:pt x="838" y="489"/>
                </a:cubicBezTo>
                <a:lnTo>
                  <a:pt x="838" y="489"/>
                </a:lnTo>
                <a:cubicBezTo>
                  <a:pt x="838" y="488"/>
                  <a:pt x="838" y="488"/>
                  <a:pt x="838" y="487"/>
                </a:cubicBezTo>
                <a:lnTo>
                  <a:pt x="838" y="86"/>
                </a:ln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dirty="0">
              <a:solidFill>
                <a:srgbClr val="747993"/>
              </a:solidFill>
              <a:latin typeface="Arial" panose="020B0604020202020204" pitchFamily="34" charset="0"/>
              <a:ea typeface="Verdana" panose="020B0604030504040204" pitchFamily="34" charset="0"/>
              <a:cs typeface="Arial" panose="020B0604020202020204" pitchFamily="34" charset="0"/>
            </a:endParaRPr>
          </a:p>
        </p:txBody>
      </p:sp>
      <p:sp>
        <p:nvSpPr>
          <p:cNvPr id="65" name="Freeform 232">
            <a:extLst>
              <a:ext uri="{FF2B5EF4-FFF2-40B4-BE49-F238E27FC236}">
                <a16:creationId xmlns:a16="http://schemas.microsoft.com/office/drawing/2014/main" id="{DF5D69CA-1C92-C84E-B1E2-CEA8B31D60E2}"/>
              </a:ext>
              <a:ext uri="{C183D7F6-B498-43B3-948B-1728B52AA6E4}">
                <adec:decorative xmlns:adec="http://schemas.microsoft.com/office/drawing/2017/decorative" val="1"/>
              </a:ext>
            </a:extLst>
          </p:cNvPr>
          <p:cNvSpPr>
            <a:spLocks noChangeArrowheads="1"/>
          </p:cNvSpPr>
          <p:nvPr/>
        </p:nvSpPr>
        <p:spPr bwMode="auto">
          <a:xfrm>
            <a:off x="2102301" y="4759549"/>
            <a:ext cx="4048559" cy="1193510"/>
          </a:xfrm>
          <a:custGeom>
            <a:avLst/>
            <a:gdLst>
              <a:gd name="T0" fmla="*/ 3052 w 5114"/>
              <a:gd name="T1" fmla="*/ 1366 h 1367"/>
              <a:gd name="T2" fmla="*/ 3943 w 5114"/>
              <a:gd name="T3" fmla="*/ 1366 h 1367"/>
              <a:gd name="T4" fmla="*/ 5113 w 5114"/>
              <a:gd name="T5" fmla="*/ 0 h 1367"/>
              <a:gd name="T6" fmla="*/ 4222 w 5114"/>
              <a:gd name="T7" fmla="*/ 0 h 1367"/>
              <a:gd name="T8" fmla="*/ 0 w 5114"/>
              <a:gd name="T9" fmla="*/ 0 h 1367"/>
              <a:gd name="T10" fmla="*/ 0 w 5114"/>
              <a:gd name="T11" fmla="*/ 1366 h 1367"/>
              <a:gd name="T12" fmla="*/ 3052 w 5114"/>
              <a:gd name="T13" fmla="*/ 1366 h 1367"/>
            </a:gdLst>
            <a:ahLst/>
            <a:cxnLst>
              <a:cxn ang="0">
                <a:pos x="T0" y="T1"/>
              </a:cxn>
              <a:cxn ang="0">
                <a:pos x="T2" y="T3"/>
              </a:cxn>
              <a:cxn ang="0">
                <a:pos x="T4" y="T5"/>
              </a:cxn>
              <a:cxn ang="0">
                <a:pos x="T6" y="T7"/>
              </a:cxn>
              <a:cxn ang="0">
                <a:pos x="T8" y="T9"/>
              </a:cxn>
              <a:cxn ang="0">
                <a:pos x="T10" y="T11"/>
              </a:cxn>
              <a:cxn ang="0">
                <a:pos x="T12" y="T13"/>
              </a:cxn>
            </a:cxnLst>
            <a:rect l="0" t="0" r="r" b="b"/>
            <a:pathLst>
              <a:path w="5114" h="1367">
                <a:moveTo>
                  <a:pt x="3052" y="1366"/>
                </a:moveTo>
                <a:lnTo>
                  <a:pt x="3943" y="1366"/>
                </a:lnTo>
                <a:lnTo>
                  <a:pt x="5113" y="0"/>
                </a:lnTo>
                <a:lnTo>
                  <a:pt x="4222" y="0"/>
                </a:lnTo>
                <a:lnTo>
                  <a:pt x="0" y="0"/>
                </a:lnTo>
                <a:lnTo>
                  <a:pt x="0" y="1366"/>
                </a:lnTo>
                <a:lnTo>
                  <a:pt x="3052" y="1366"/>
                </a:lnTo>
              </a:path>
            </a:pathLst>
          </a:custGeom>
          <a:solidFill>
            <a:srgbClr val="2D24A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dirty="0">
              <a:solidFill>
                <a:srgbClr val="747993"/>
              </a:solidFill>
              <a:latin typeface="Arial" panose="020B0604020202020204" pitchFamily="34" charset="0"/>
              <a:ea typeface="Verdana" panose="020B0604030504040204" pitchFamily="34" charset="0"/>
              <a:cs typeface="Arial" panose="020B0604020202020204" pitchFamily="34" charset="0"/>
            </a:endParaRPr>
          </a:p>
        </p:txBody>
      </p:sp>
      <p:sp>
        <p:nvSpPr>
          <p:cNvPr id="66" name="Freeform 233">
            <a:extLst>
              <a:ext uri="{FF2B5EF4-FFF2-40B4-BE49-F238E27FC236}">
                <a16:creationId xmlns:a16="http://schemas.microsoft.com/office/drawing/2014/main" id="{A4B80C7F-764A-6E40-B974-3A4A40DF7ABE}"/>
              </a:ext>
              <a:ext uri="{C183D7F6-B498-43B3-948B-1728B52AA6E4}">
                <adec:decorative xmlns:adec="http://schemas.microsoft.com/office/drawing/2017/decorative" val="1"/>
              </a:ext>
            </a:extLst>
          </p:cNvPr>
          <p:cNvSpPr>
            <a:spLocks noChangeArrowheads="1"/>
          </p:cNvSpPr>
          <p:nvPr/>
        </p:nvSpPr>
        <p:spPr bwMode="auto">
          <a:xfrm>
            <a:off x="538393" y="4769724"/>
            <a:ext cx="1568335" cy="1193510"/>
          </a:xfrm>
          <a:custGeom>
            <a:avLst/>
            <a:gdLst>
              <a:gd name="T0" fmla="*/ 1171 w 2272"/>
              <a:gd name="T1" fmla="*/ 0 h 1367"/>
              <a:gd name="T2" fmla="*/ 0 w 2272"/>
              <a:gd name="T3" fmla="*/ 1366 h 1367"/>
              <a:gd name="T4" fmla="*/ 891 w 2272"/>
              <a:gd name="T5" fmla="*/ 1366 h 1367"/>
              <a:gd name="T6" fmla="*/ 2271 w 2272"/>
              <a:gd name="T7" fmla="*/ 1366 h 1367"/>
              <a:gd name="T8" fmla="*/ 2271 w 2272"/>
              <a:gd name="T9" fmla="*/ 0 h 1367"/>
              <a:gd name="T10" fmla="*/ 2062 w 2272"/>
              <a:gd name="T11" fmla="*/ 0 h 1367"/>
              <a:gd name="T12" fmla="*/ 1171 w 2272"/>
              <a:gd name="T13" fmla="*/ 0 h 1367"/>
            </a:gdLst>
            <a:ahLst/>
            <a:cxnLst>
              <a:cxn ang="0">
                <a:pos x="T0" y="T1"/>
              </a:cxn>
              <a:cxn ang="0">
                <a:pos x="T2" y="T3"/>
              </a:cxn>
              <a:cxn ang="0">
                <a:pos x="T4" y="T5"/>
              </a:cxn>
              <a:cxn ang="0">
                <a:pos x="T6" y="T7"/>
              </a:cxn>
              <a:cxn ang="0">
                <a:pos x="T8" y="T9"/>
              </a:cxn>
              <a:cxn ang="0">
                <a:pos x="T10" y="T11"/>
              </a:cxn>
              <a:cxn ang="0">
                <a:pos x="T12" y="T13"/>
              </a:cxn>
            </a:cxnLst>
            <a:rect l="0" t="0" r="r" b="b"/>
            <a:pathLst>
              <a:path w="2272" h="1367">
                <a:moveTo>
                  <a:pt x="1171" y="0"/>
                </a:moveTo>
                <a:lnTo>
                  <a:pt x="0" y="1366"/>
                </a:lnTo>
                <a:lnTo>
                  <a:pt x="891" y="1366"/>
                </a:lnTo>
                <a:lnTo>
                  <a:pt x="2271" y="1366"/>
                </a:lnTo>
                <a:lnTo>
                  <a:pt x="2271" y="0"/>
                </a:lnTo>
                <a:lnTo>
                  <a:pt x="2062" y="0"/>
                </a:lnTo>
                <a:lnTo>
                  <a:pt x="1171" y="0"/>
                </a:lnTo>
              </a:path>
            </a:pathLst>
          </a:custGeom>
          <a:solidFill>
            <a:srgbClr val="2D24A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dirty="0">
              <a:solidFill>
                <a:srgbClr val="747993"/>
              </a:solidFill>
              <a:latin typeface="Arial" panose="020B0604020202020204" pitchFamily="34" charset="0"/>
              <a:ea typeface="Verdana" panose="020B0604030504040204" pitchFamily="34" charset="0"/>
              <a:cs typeface="Arial" panose="020B0604020202020204" pitchFamily="34" charset="0"/>
            </a:endParaRPr>
          </a:p>
        </p:txBody>
      </p:sp>
      <p:sp>
        <p:nvSpPr>
          <p:cNvPr id="67" name="Freeform 234">
            <a:extLst>
              <a:ext uri="{FF2B5EF4-FFF2-40B4-BE49-F238E27FC236}">
                <a16:creationId xmlns:a16="http://schemas.microsoft.com/office/drawing/2014/main" id="{1ADB08FC-C130-6A40-AF90-CF53EC0526E3}"/>
              </a:ext>
              <a:ext uri="{C183D7F6-B498-43B3-948B-1728B52AA6E4}">
                <adec:decorative xmlns:adec="http://schemas.microsoft.com/office/drawing/2017/decorative" val="1"/>
              </a:ext>
            </a:extLst>
          </p:cNvPr>
          <p:cNvSpPr>
            <a:spLocks noChangeArrowheads="1"/>
          </p:cNvSpPr>
          <p:nvPr/>
        </p:nvSpPr>
        <p:spPr bwMode="auto">
          <a:xfrm>
            <a:off x="440545" y="4751101"/>
            <a:ext cx="1650724" cy="1192452"/>
          </a:xfrm>
          <a:custGeom>
            <a:avLst/>
            <a:gdLst>
              <a:gd name="T0" fmla="*/ 1171 w 2272"/>
              <a:gd name="T1" fmla="*/ 0 h 1367"/>
              <a:gd name="T2" fmla="*/ 0 w 2272"/>
              <a:gd name="T3" fmla="*/ 1366 h 1367"/>
              <a:gd name="T4" fmla="*/ 891 w 2272"/>
              <a:gd name="T5" fmla="*/ 1366 h 1367"/>
              <a:gd name="T6" fmla="*/ 2271 w 2272"/>
              <a:gd name="T7" fmla="*/ 1366 h 1367"/>
              <a:gd name="T8" fmla="*/ 2271 w 2272"/>
              <a:gd name="T9" fmla="*/ 0 h 1367"/>
              <a:gd name="T10" fmla="*/ 2062 w 2272"/>
              <a:gd name="T11" fmla="*/ 0 h 1367"/>
              <a:gd name="T12" fmla="*/ 1171 w 2272"/>
              <a:gd name="T13" fmla="*/ 0 h 1367"/>
            </a:gdLst>
            <a:ahLst/>
            <a:cxnLst>
              <a:cxn ang="0">
                <a:pos x="T0" y="T1"/>
              </a:cxn>
              <a:cxn ang="0">
                <a:pos x="T2" y="T3"/>
              </a:cxn>
              <a:cxn ang="0">
                <a:pos x="T4" y="T5"/>
              </a:cxn>
              <a:cxn ang="0">
                <a:pos x="T6" y="T7"/>
              </a:cxn>
              <a:cxn ang="0">
                <a:pos x="T8" y="T9"/>
              </a:cxn>
              <a:cxn ang="0">
                <a:pos x="T10" y="T11"/>
              </a:cxn>
              <a:cxn ang="0">
                <a:pos x="T12" y="T13"/>
              </a:cxn>
            </a:cxnLst>
            <a:rect l="0" t="0" r="r" b="b"/>
            <a:pathLst>
              <a:path w="2272" h="1367">
                <a:moveTo>
                  <a:pt x="1171" y="0"/>
                </a:moveTo>
                <a:lnTo>
                  <a:pt x="0" y="1366"/>
                </a:lnTo>
                <a:lnTo>
                  <a:pt x="891" y="1366"/>
                </a:lnTo>
                <a:lnTo>
                  <a:pt x="2271" y="1366"/>
                </a:lnTo>
                <a:lnTo>
                  <a:pt x="2271" y="0"/>
                </a:lnTo>
                <a:lnTo>
                  <a:pt x="2062" y="0"/>
                </a:lnTo>
                <a:lnTo>
                  <a:pt x="1171" y="0"/>
                </a:lnTo>
              </a:path>
            </a:pathLst>
          </a:custGeom>
          <a:solidFill>
            <a:srgbClr val="FFFFFF">
              <a:alpha val="30000"/>
            </a:srgbClr>
          </a:solidFill>
          <a:ln>
            <a:noFill/>
          </a:ln>
          <a:effectLst/>
        </p:spPr>
        <p:txBody>
          <a:bodyPr wrap="none" anchor="ctr"/>
          <a:lstStyle/>
          <a:p>
            <a:pPr defTabSz="914217"/>
            <a:endParaRPr lang="en-US" dirty="0">
              <a:solidFill>
                <a:srgbClr val="747993"/>
              </a:solidFill>
              <a:latin typeface="Arial" panose="020B0604020202020204" pitchFamily="34" charset="0"/>
              <a:ea typeface="Verdana" panose="020B0604030504040204" pitchFamily="34" charset="0"/>
              <a:cs typeface="Arial" panose="020B0604020202020204" pitchFamily="34" charset="0"/>
            </a:endParaRPr>
          </a:p>
        </p:txBody>
      </p:sp>
      <p:sp>
        <p:nvSpPr>
          <p:cNvPr id="68" name="Freeform 235">
            <a:extLst>
              <a:ext uri="{FF2B5EF4-FFF2-40B4-BE49-F238E27FC236}">
                <a16:creationId xmlns:a16="http://schemas.microsoft.com/office/drawing/2014/main" id="{6D10CB49-5AF2-EC41-A8B3-4CFDA9703127}"/>
              </a:ext>
              <a:ext uri="{C183D7F6-B498-43B3-948B-1728B52AA6E4}">
                <adec:decorative xmlns:adec="http://schemas.microsoft.com/office/drawing/2017/decorative" val="1"/>
              </a:ext>
            </a:extLst>
          </p:cNvPr>
          <p:cNvSpPr>
            <a:spLocks noChangeArrowheads="1"/>
          </p:cNvSpPr>
          <p:nvPr/>
        </p:nvSpPr>
        <p:spPr bwMode="auto">
          <a:xfrm>
            <a:off x="1440342" y="5219737"/>
            <a:ext cx="433951" cy="488882"/>
          </a:xfrm>
          <a:custGeom>
            <a:avLst/>
            <a:gdLst>
              <a:gd name="T0" fmla="*/ 406 w 698"/>
              <a:gd name="T1" fmla="*/ 408 h 787"/>
              <a:gd name="T2" fmla="*/ 404 w 698"/>
              <a:gd name="T3" fmla="*/ 408 h 787"/>
              <a:gd name="T4" fmla="*/ 402 w 698"/>
              <a:gd name="T5" fmla="*/ 408 h 787"/>
              <a:gd name="T6" fmla="*/ 400 w 698"/>
              <a:gd name="T7" fmla="*/ 410 h 787"/>
              <a:gd name="T8" fmla="*/ 398 w 698"/>
              <a:gd name="T9" fmla="*/ 411 h 787"/>
              <a:gd name="T10" fmla="*/ 397 w 698"/>
              <a:gd name="T11" fmla="*/ 413 h 787"/>
              <a:gd name="T12" fmla="*/ 396 w 698"/>
              <a:gd name="T13" fmla="*/ 414 h 787"/>
              <a:gd name="T14" fmla="*/ 396 w 698"/>
              <a:gd name="T15" fmla="*/ 416 h 787"/>
              <a:gd name="T16" fmla="*/ 395 w 698"/>
              <a:gd name="T17" fmla="*/ 419 h 787"/>
              <a:gd name="T18" fmla="*/ 305 w 698"/>
              <a:gd name="T19" fmla="*/ 434 h 787"/>
              <a:gd name="T20" fmla="*/ 300 w 698"/>
              <a:gd name="T21" fmla="*/ 418 h 787"/>
              <a:gd name="T22" fmla="*/ 22 w 698"/>
              <a:gd name="T23" fmla="*/ 386 h 787"/>
              <a:gd name="T24" fmla="*/ 46 w 698"/>
              <a:gd name="T25" fmla="*/ 103 h 787"/>
              <a:gd name="T26" fmla="*/ 57 w 698"/>
              <a:gd name="T27" fmla="*/ 353 h 787"/>
              <a:gd name="T28" fmla="*/ 77 w 698"/>
              <a:gd name="T29" fmla="*/ 43 h 787"/>
              <a:gd name="T30" fmla="*/ 93 w 698"/>
              <a:gd name="T31" fmla="*/ 44 h 787"/>
              <a:gd name="T32" fmla="*/ 332 w 698"/>
              <a:gd name="T33" fmla="*/ 394 h 787"/>
              <a:gd name="T34" fmla="*/ 357 w 698"/>
              <a:gd name="T35" fmla="*/ 395 h 787"/>
              <a:gd name="T36" fmla="*/ 604 w 698"/>
              <a:gd name="T37" fmla="*/ 312 h 787"/>
              <a:gd name="T38" fmla="*/ 604 w 698"/>
              <a:gd name="T39" fmla="*/ 36 h 787"/>
              <a:gd name="T40" fmla="*/ 629 w 698"/>
              <a:gd name="T41" fmla="*/ 340 h 787"/>
              <a:gd name="T42" fmla="*/ 651 w 698"/>
              <a:gd name="T43" fmla="*/ 340 h 787"/>
              <a:gd name="T44" fmla="*/ 676 w 698"/>
              <a:gd name="T45" fmla="*/ 115 h 787"/>
              <a:gd name="T46" fmla="*/ 136 w 698"/>
              <a:gd name="T47" fmla="*/ 24 h 787"/>
              <a:gd name="T48" fmla="*/ 337 w 698"/>
              <a:gd name="T49" fmla="*/ 82 h 787"/>
              <a:gd name="T50" fmla="*/ 336 w 698"/>
              <a:gd name="T51" fmla="*/ 372 h 787"/>
              <a:gd name="T52" fmla="*/ 115 w 698"/>
              <a:gd name="T53" fmla="*/ 44 h 787"/>
              <a:gd name="T54" fmla="*/ 117 w 698"/>
              <a:gd name="T55" fmla="*/ 35 h 787"/>
              <a:gd name="T56" fmla="*/ 574 w 698"/>
              <a:gd name="T57" fmla="*/ 28 h 787"/>
              <a:gd name="T58" fmla="*/ 582 w 698"/>
              <a:gd name="T59" fmla="*/ 312 h 787"/>
              <a:gd name="T60" fmla="*/ 360 w 698"/>
              <a:gd name="T61" fmla="*/ 373 h 787"/>
              <a:gd name="T62" fmla="*/ 555 w 698"/>
              <a:gd name="T63" fmla="*/ 25 h 787"/>
              <a:gd name="T64" fmla="*/ 418 w 698"/>
              <a:gd name="T65" fmla="*/ 639 h 787"/>
              <a:gd name="T66" fmla="*/ 371 w 698"/>
              <a:gd name="T67" fmla="*/ 595 h 787"/>
              <a:gd name="T68" fmla="*/ 371 w 698"/>
              <a:gd name="T69" fmla="*/ 764 h 787"/>
              <a:gd name="T70" fmla="*/ 300 w 698"/>
              <a:gd name="T71" fmla="*/ 661 h 787"/>
              <a:gd name="T72" fmla="*/ 300 w 698"/>
              <a:gd name="T73" fmla="*/ 628 h 787"/>
              <a:gd name="T74" fmla="*/ 343 w 698"/>
              <a:gd name="T75" fmla="*/ 592 h 787"/>
              <a:gd name="T76" fmla="*/ 300 w 698"/>
              <a:gd name="T77" fmla="*/ 628 h 787"/>
              <a:gd name="T78" fmla="*/ 651 w 698"/>
              <a:gd name="T79" fmla="*/ 58 h 787"/>
              <a:gd name="T80" fmla="*/ 594 w 698"/>
              <a:gd name="T81" fmla="*/ 16 h 787"/>
              <a:gd name="T82" fmla="*/ 355 w 698"/>
              <a:gd name="T83" fmla="*/ 62 h 787"/>
              <a:gd name="T84" fmla="*/ 149 w 698"/>
              <a:gd name="T85" fmla="*/ 4 h 787"/>
              <a:gd name="T86" fmla="*/ 103 w 698"/>
              <a:gd name="T87" fmla="*/ 18 h 787"/>
              <a:gd name="T88" fmla="*/ 46 w 698"/>
              <a:gd name="T89" fmla="*/ 81 h 787"/>
              <a:gd name="T90" fmla="*/ 0 w 698"/>
              <a:gd name="T91" fmla="*/ 118 h 787"/>
              <a:gd name="T92" fmla="*/ 43 w 698"/>
              <a:gd name="T93" fmla="*/ 429 h 787"/>
              <a:gd name="T94" fmla="*/ 84 w 698"/>
              <a:gd name="T95" fmla="*/ 545 h 787"/>
              <a:gd name="T96" fmla="*/ 349 w 698"/>
              <a:gd name="T97" fmla="*/ 571 h 787"/>
              <a:gd name="T98" fmla="*/ 341 w 698"/>
              <a:gd name="T99" fmla="*/ 570 h 787"/>
              <a:gd name="T100" fmla="*/ 279 w 698"/>
              <a:gd name="T101" fmla="*/ 716 h 787"/>
              <a:gd name="T102" fmla="*/ 440 w 698"/>
              <a:gd name="T103" fmla="*/ 716 h 787"/>
              <a:gd name="T104" fmla="*/ 440 w 698"/>
              <a:gd name="T105" fmla="*/ 626 h 787"/>
              <a:gd name="T106" fmla="*/ 371 w 698"/>
              <a:gd name="T107" fmla="*/ 556 h 787"/>
              <a:gd name="T108" fmla="*/ 84 w 698"/>
              <a:gd name="T109" fmla="*/ 523 h 787"/>
              <a:gd name="T110" fmla="*/ 279 w 698"/>
              <a:gd name="T111" fmla="*/ 429 h 787"/>
              <a:gd name="T112" fmla="*/ 305 w 698"/>
              <a:gd name="T113" fmla="*/ 456 h 787"/>
              <a:gd name="T114" fmla="*/ 656 w 698"/>
              <a:gd name="T115" fmla="*/ 429 h 787"/>
              <a:gd name="T116" fmla="*/ 697 w 698"/>
              <a:gd name="T117" fmla="*/ 115 h 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8" h="787">
                <a:moveTo>
                  <a:pt x="676" y="387"/>
                </a:moveTo>
                <a:lnTo>
                  <a:pt x="676" y="387"/>
                </a:lnTo>
                <a:cubicBezTo>
                  <a:pt x="676" y="398"/>
                  <a:pt x="667" y="407"/>
                  <a:pt x="656" y="407"/>
                </a:cubicBezTo>
                <a:lnTo>
                  <a:pt x="406" y="408"/>
                </a:lnTo>
                <a:lnTo>
                  <a:pt x="406" y="408"/>
                </a:lnTo>
                <a:cubicBezTo>
                  <a:pt x="406" y="408"/>
                  <a:pt x="406" y="408"/>
                  <a:pt x="405" y="408"/>
                </a:cubicBezTo>
                <a:lnTo>
                  <a:pt x="405" y="408"/>
                </a:lnTo>
                <a:lnTo>
                  <a:pt x="404" y="408"/>
                </a:lnTo>
                <a:lnTo>
                  <a:pt x="404" y="408"/>
                </a:lnTo>
                <a:lnTo>
                  <a:pt x="403" y="408"/>
                </a:lnTo>
                <a:lnTo>
                  <a:pt x="403" y="408"/>
                </a:lnTo>
                <a:cubicBezTo>
                  <a:pt x="402" y="408"/>
                  <a:pt x="402" y="408"/>
                  <a:pt x="402" y="408"/>
                </a:cubicBezTo>
                <a:lnTo>
                  <a:pt x="402" y="408"/>
                </a:lnTo>
                <a:cubicBezTo>
                  <a:pt x="401" y="409"/>
                  <a:pt x="401" y="409"/>
                  <a:pt x="401" y="409"/>
                </a:cubicBezTo>
                <a:lnTo>
                  <a:pt x="401" y="409"/>
                </a:lnTo>
                <a:cubicBezTo>
                  <a:pt x="401" y="410"/>
                  <a:pt x="400" y="410"/>
                  <a:pt x="400" y="410"/>
                </a:cubicBezTo>
                <a:lnTo>
                  <a:pt x="400" y="410"/>
                </a:lnTo>
                <a:lnTo>
                  <a:pt x="400" y="410"/>
                </a:lnTo>
                <a:lnTo>
                  <a:pt x="400" y="410"/>
                </a:lnTo>
                <a:cubicBezTo>
                  <a:pt x="399" y="411"/>
                  <a:pt x="399" y="411"/>
                  <a:pt x="398" y="411"/>
                </a:cubicBezTo>
                <a:lnTo>
                  <a:pt x="398" y="411"/>
                </a:lnTo>
                <a:cubicBezTo>
                  <a:pt x="398" y="411"/>
                  <a:pt x="398" y="411"/>
                  <a:pt x="398" y="412"/>
                </a:cubicBezTo>
                <a:lnTo>
                  <a:pt x="398" y="412"/>
                </a:lnTo>
                <a:cubicBezTo>
                  <a:pt x="398" y="412"/>
                  <a:pt x="398" y="412"/>
                  <a:pt x="397" y="413"/>
                </a:cubicBezTo>
                <a:lnTo>
                  <a:pt x="397" y="413"/>
                </a:lnTo>
                <a:cubicBezTo>
                  <a:pt x="397" y="413"/>
                  <a:pt x="397" y="413"/>
                  <a:pt x="396" y="413"/>
                </a:cubicBezTo>
                <a:lnTo>
                  <a:pt x="396" y="413"/>
                </a:lnTo>
                <a:cubicBezTo>
                  <a:pt x="396" y="414"/>
                  <a:pt x="396" y="414"/>
                  <a:pt x="396" y="414"/>
                </a:cubicBezTo>
                <a:lnTo>
                  <a:pt x="396" y="414"/>
                </a:lnTo>
                <a:cubicBezTo>
                  <a:pt x="396" y="414"/>
                  <a:pt x="396" y="415"/>
                  <a:pt x="396" y="416"/>
                </a:cubicBezTo>
                <a:lnTo>
                  <a:pt x="396" y="416"/>
                </a:lnTo>
                <a:lnTo>
                  <a:pt x="396" y="416"/>
                </a:lnTo>
                <a:lnTo>
                  <a:pt x="396" y="416"/>
                </a:lnTo>
                <a:cubicBezTo>
                  <a:pt x="395" y="417"/>
                  <a:pt x="395" y="417"/>
                  <a:pt x="395" y="418"/>
                </a:cubicBezTo>
                <a:lnTo>
                  <a:pt x="395" y="418"/>
                </a:lnTo>
                <a:cubicBezTo>
                  <a:pt x="395" y="418"/>
                  <a:pt x="395" y="418"/>
                  <a:pt x="395" y="419"/>
                </a:cubicBezTo>
                <a:lnTo>
                  <a:pt x="395" y="428"/>
                </a:lnTo>
                <a:lnTo>
                  <a:pt x="395" y="428"/>
                </a:lnTo>
                <a:cubicBezTo>
                  <a:pt x="395" y="432"/>
                  <a:pt x="393" y="434"/>
                  <a:pt x="390" y="434"/>
                </a:cubicBezTo>
                <a:lnTo>
                  <a:pt x="305" y="434"/>
                </a:lnTo>
                <a:lnTo>
                  <a:pt x="305" y="434"/>
                </a:lnTo>
                <a:cubicBezTo>
                  <a:pt x="303" y="434"/>
                  <a:pt x="300" y="432"/>
                  <a:pt x="300" y="429"/>
                </a:cubicBezTo>
                <a:lnTo>
                  <a:pt x="300" y="418"/>
                </a:lnTo>
                <a:lnTo>
                  <a:pt x="300" y="418"/>
                </a:lnTo>
                <a:cubicBezTo>
                  <a:pt x="300" y="412"/>
                  <a:pt x="296" y="407"/>
                  <a:pt x="290" y="407"/>
                </a:cubicBezTo>
                <a:lnTo>
                  <a:pt x="43" y="407"/>
                </a:lnTo>
                <a:lnTo>
                  <a:pt x="43" y="407"/>
                </a:lnTo>
                <a:cubicBezTo>
                  <a:pt x="31" y="407"/>
                  <a:pt x="22" y="397"/>
                  <a:pt x="22" y="386"/>
                </a:cubicBezTo>
                <a:lnTo>
                  <a:pt x="22" y="120"/>
                </a:lnTo>
                <a:lnTo>
                  <a:pt x="22" y="120"/>
                </a:lnTo>
                <a:cubicBezTo>
                  <a:pt x="22" y="118"/>
                  <a:pt x="25" y="103"/>
                  <a:pt x="38" y="103"/>
                </a:cubicBezTo>
                <a:lnTo>
                  <a:pt x="46" y="103"/>
                </a:lnTo>
                <a:lnTo>
                  <a:pt x="46" y="342"/>
                </a:lnTo>
                <a:lnTo>
                  <a:pt x="46" y="342"/>
                </a:lnTo>
                <a:cubicBezTo>
                  <a:pt x="46" y="348"/>
                  <a:pt x="51" y="353"/>
                  <a:pt x="57" y="353"/>
                </a:cubicBezTo>
                <a:lnTo>
                  <a:pt x="57" y="353"/>
                </a:lnTo>
                <a:cubicBezTo>
                  <a:pt x="64" y="353"/>
                  <a:pt x="69" y="348"/>
                  <a:pt x="69" y="342"/>
                </a:cubicBezTo>
                <a:lnTo>
                  <a:pt x="69" y="59"/>
                </a:lnTo>
                <a:lnTo>
                  <a:pt x="69" y="59"/>
                </a:lnTo>
                <a:cubicBezTo>
                  <a:pt x="69" y="53"/>
                  <a:pt x="72" y="47"/>
                  <a:pt x="77" y="43"/>
                </a:cubicBezTo>
                <a:lnTo>
                  <a:pt x="77" y="43"/>
                </a:lnTo>
                <a:cubicBezTo>
                  <a:pt x="81" y="39"/>
                  <a:pt x="88" y="38"/>
                  <a:pt x="94" y="38"/>
                </a:cubicBezTo>
                <a:lnTo>
                  <a:pt x="94" y="38"/>
                </a:lnTo>
                <a:cubicBezTo>
                  <a:pt x="93" y="40"/>
                  <a:pt x="93" y="42"/>
                  <a:pt x="93" y="44"/>
                </a:cubicBezTo>
                <a:lnTo>
                  <a:pt x="93" y="312"/>
                </a:lnTo>
                <a:lnTo>
                  <a:pt x="93" y="312"/>
                </a:lnTo>
                <a:cubicBezTo>
                  <a:pt x="93" y="331"/>
                  <a:pt x="108" y="348"/>
                  <a:pt x="127" y="353"/>
                </a:cubicBezTo>
                <a:lnTo>
                  <a:pt x="332" y="394"/>
                </a:lnTo>
                <a:lnTo>
                  <a:pt x="332" y="394"/>
                </a:lnTo>
                <a:cubicBezTo>
                  <a:pt x="335" y="394"/>
                  <a:pt x="338" y="395"/>
                  <a:pt x="340" y="395"/>
                </a:cubicBezTo>
                <a:lnTo>
                  <a:pt x="357" y="395"/>
                </a:lnTo>
                <a:lnTo>
                  <a:pt x="357" y="395"/>
                </a:lnTo>
                <a:cubicBezTo>
                  <a:pt x="360" y="395"/>
                  <a:pt x="363" y="394"/>
                  <a:pt x="366" y="394"/>
                </a:cubicBezTo>
                <a:lnTo>
                  <a:pt x="570" y="353"/>
                </a:lnTo>
                <a:lnTo>
                  <a:pt x="570" y="353"/>
                </a:lnTo>
                <a:cubicBezTo>
                  <a:pt x="590" y="348"/>
                  <a:pt x="604" y="331"/>
                  <a:pt x="604" y="312"/>
                </a:cubicBezTo>
                <a:lnTo>
                  <a:pt x="604" y="44"/>
                </a:lnTo>
                <a:lnTo>
                  <a:pt x="604" y="44"/>
                </a:lnTo>
                <a:cubicBezTo>
                  <a:pt x="604" y="41"/>
                  <a:pt x="604" y="39"/>
                  <a:pt x="604" y="36"/>
                </a:cubicBezTo>
                <a:lnTo>
                  <a:pt x="604" y="36"/>
                </a:lnTo>
                <a:cubicBezTo>
                  <a:pt x="610" y="36"/>
                  <a:pt x="615" y="37"/>
                  <a:pt x="620" y="41"/>
                </a:cubicBezTo>
                <a:lnTo>
                  <a:pt x="620" y="41"/>
                </a:lnTo>
                <a:cubicBezTo>
                  <a:pt x="626" y="45"/>
                  <a:pt x="629" y="51"/>
                  <a:pt x="629" y="58"/>
                </a:cubicBezTo>
                <a:lnTo>
                  <a:pt x="629" y="340"/>
                </a:lnTo>
                <a:lnTo>
                  <a:pt x="629" y="340"/>
                </a:lnTo>
                <a:cubicBezTo>
                  <a:pt x="629" y="347"/>
                  <a:pt x="634" y="351"/>
                  <a:pt x="640" y="351"/>
                </a:cubicBezTo>
                <a:lnTo>
                  <a:pt x="640" y="351"/>
                </a:lnTo>
                <a:cubicBezTo>
                  <a:pt x="646" y="351"/>
                  <a:pt x="651" y="347"/>
                  <a:pt x="651" y="340"/>
                </a:cubicBezTo>
                <a:lnTo>
                  <a:pt x="651" y="103"/>
                </a:lnTo>
                <a:lnTo>
                  <a:pt x="664" y="103"/>
                </a:lnTo>
                <a:lnTo>
                  <a:pt x="664" y="103"/>
                </a:lnTo>
                <a:cubicBezTo>
                  <a:pt x="670" y="103"/>
                  <a:pt x="676" y="108"/>
                  <a:pt x="676" y="115"/>
                </a:cubicBezTo>
                <a:lnTo>
                  <a:pt x="676" y="387"/>
                </a:lnTo>
                <a:close/>
                <a:moveTo>
                  <a:pt x="123" y="28"/>
                </a:moveTo>
                <a:lnTo>
                  <a:pt x="123" y="28"/>
                </a:lnTo>
                <a:cubicBezTo>
                  <a:pt x="127" y="25"/>
                  <a:pt x="131" y="24"/>
                  <a:pt x="136" y="24"/>
                </a:cubicBezTo>
                <a:lnTo>
                  <a:pt x="136" y="24"/>
                </a:lnTo>
                <a:cubicBezTo>
                  <a:pt x="138" y="24"/>
                  <a:pt x="140" y="24"/>
                  <a:pt x="142" y="25"/>
                </a:cubicBezTo>
                <a:lnTo>
                  <a:pt x="337" y="82"/>
                </a:lnTo>
                <a:lnTo>
                  <a:pt x="337" y="82"/>
                </a:lnTo>
                <a:cubicBezTo>
                  <a:pt x="337" y="82"/>
                  <a:pt x="338" y="82"/>
                  <a:pt x="338" y="83"/>
                </a:cubicBezTo>
                <a:lnTo>
                  <a:pt x="338" y="373"/>
                </a:lnTo>
                <a:lnTo>
                  <a:pt x="338" y="373"/>
                </a:lnTo>
                <a:cubicBezTo>
                  <a:pt x="338" y="373"/>
                  <a:pt x="337" y="373"/>
                  <a:pt x="336" y="372"/>
                </a:cubicBezTo>
                <a:lnTo>
                  <a:pt x="132" y="331"/>
                </a:lnTo>
                <a:lnTo>
                  <a:pt x="132" y="331"/>
                </a:lnTo>
                <a:cubicBezTo>
                  <a:pt x="122" y="329"/>
                  <a:pt x="115" y="321"/>
                  <a:pt x="115" y="312"/>
                </a:cubicBezTo>
                <a:lnTo>
                  <a:pt x="115" y="44"/>
                </a:lnTo>
                <a:lnTo>
                  <a:pt x="115" y="44"/>
                </a:lnTo>
                <a:cubicBezTo>
                  <a:pt x="115" y="41"/>
                  <a:pt x="116" y="38"/>
                  <a:pt x="117" y="35"/>
                </a:cubicBezTo>
                <a:lnTo>
                  <a:pt x="117" y="35"/>
                </a:lnTo>
                <a:lnTo>
                  <a:pt x="117" y="35"/>
                </a:lnTo>
                <a:cubicBezTo>
                  <a:pt x="118" y="32"/>
                  <a:pt x="120" y="30"/>
                  <a:pt x="123" y="28"/>
                </a:cubicBezTo>
                <a:close/>
                <a:moveTo>
                  <a:pt x="555" y="25"/>
                </a:moveTo>
                <a:lnTo>
                  <a:pt x="555" y="25"/>
                </a:lnTo>
                <a:cubicBezTo>
                  <a:pt x="562" y="23"/>
                  <a:pt x="569" y="24"/>
                  <a:pt x="574" y="28"/>
                </a:cubicBezTo>
                <a:lnTo>
                  <a:pt x="574" y="28"/>
                </a:lnTo>
                <a:cubicBezTo>
                  <a:pt x="579" y="32"/>
                  <a:pt x="582" y="38"/>
                  <a:pt x="582" y="44"/>
                </a:cubicBezTo>
                <a:lnTo>
                  <a:pt x="582" y="312"/>
                </a:lnTo>
                <a:lnTo>
                  <a:pt x="582" y="312"/>
                </a:lnTo>
                <a:cubicBezTo>
                  <a:pt x="582" y="321"/>
                  <a:pt x="576" y="329"/>
                  <a:pt x="566" y="331"/>
                </a:cubicBezTo>
                <a:lnTo>
                  <a:pt x="361" y="372"/>
                </a:lnTo>
                <a:lnTo>
                  <a:pt x="361" y="372"/>
                </a:lnTo>
                <a:cubicBezTo>
                  <a:pt x="361" y="373"/>
                  <a:pt x="361" y="373"/>
                  <a:pt x="360" y="373"/>
                </a:cubicBezTo>
                <a:lnTo>
                  <a:pt x="360" y="82"/>
                </a:lnTo>
                <a:lnTo>
                  <a:pt x="360" y="82"/>
                </a:lnTo>
                <a:cubicBezTo>
                  <a:pt x="361" y="82"/>
                  <a:pt x="361" y="82"/>
                  <a:pt x="361" y="82"/>
                </a:cubicBezTo>
                <a:lnTo>
                  <a:pt x="555" y="25"/>
                </a:lnTo>
                <a:close/>
                <a:moveTo>
                  <a:pt x="376" y="592"/>
                </a:moveTo>
                <a:lnTo>
                  <a:pt x="376" y="592"/>
                </a:lnTo>
                <a:cubicBezTo>
                  <a:pt x="417" y="592"/>
                  <a:pt x="417" y="605"/>
                  <a:pt x="418" y="627"/>
                </a:cubicBezTo>
                <a:lnTo>
                  <a:pt x="418" y="639"/>
                </a:lnTo>
                <a:lnTo>
                  <a:pt x="371" y="639"/>
                </a:lnTo>
                <a:lnTo>
                  <a:pt x="371" y="597"/>
                </a:lnTo>
                <a:lnTo>
                  <a:pt x="371" y="595"/>
                </a:lnTo>
                <a:lnTo>
                  <a:pt x="371" y="595"/>
                </a:lnTo>
                <a:cubicBezTo>
                  <a:pt x="371" y="594"/>
                  <a:pt x="372" y="592"/>
                  <a:pt x="376" y="592"/>
                </a:cubicBezTo>
                <a:close/>
                <a:moveTo>
                  <a:pt x="418" y="716"/>
                </a:moveTo>
                <a:lnTo>
                  <a:pt x="418" y="716"/>
                </a:lnTo>
                <a:cubicBezTo>
                  <a:pt x="418" y="742"/>
                  <a:pt x="397" y="764"/>
                  <a:pt x="371" y="764"/>
                </a:cubicBezTo>
                <a:lnTo>
                  <a:pt x="349" y="764"/>
                </a:lnTo>
                <a:lnTo>
                  <a:pt x="349" y="764"/>
                </a:lnTo>
                <a:cubicBezTo>
                  <a:pt x="322" y="764"/>
                  <a:pt x="300" y="742"/>
                  <a:pt x="300" y="716"/>
                </a:cubicBezTo>
                <a:lnTo>
                  <a:pt x="300" y="661"/>
                </a:lnTo>
                <a:lnTo>
                  <a:pt x="360" y="661"/>
                </a:lnTo>
                <a:lnTo>
                  <a:pt x="418" y="661"/>
                </a:lnTo>
                <a:lnTo>
                  <a:pt x="418" y="716"/>
                </a:lnTo>
                <a:close/>
                <a:moveTo>
                  <a:pt x="300" y="628"/>
                </a:moveTo>
                <a:lnTo>
                  <a:pt x="300" y="628"/>
                </a:lnTo>
                <a:cubicBezTo>
                  <a:pt x="300" y="603"/>
                  <a:pt x="313" y="592"/>
                  <a:pt x="341" y="592"/>
                </a:cubicBezTo>
                <a:lnTo>
                  <a:pt x="343" y="592"/>
                </a:lnTo>
                <a:lnTo>
                  <a:pt x="343" y="592"/>
                </a:lnTo>
                <a:cubicBezTo>
                  <a:pt x="346" y="592"/>
                  <a:pt x="349" y="594"/>
                  <a:pt x="349" y="597"/>
                </a:cubicBezTo>
                <a:lnTo>
                  <a:pt x="349" y="639"/>
                </a:lnTo>
                <a:lnTo>
                  <a:pt x="300" y="639"/>
                </a:lnTo>
                <a:lnTo>
                  <a:pt x="300" y="628"/>
                </a:lnTo>
                <a:close/>
                <a:moveTo>
                  <a:pt x="664" y="81"/>
                </a:moveTo>
                <a:lnTo>
                  <a:pt x="651" y="81"/>
                </a:lnTo>
                <a:lnTo>
                  <a:pt x="651" y="58"/>
                </a:lnTo>
                <a:lnTo>
                  <a:pt x="651" y="58"/>
                </a:lnTo>
                <a:cubicBezTo>
                  <a:pt x="651" y="45"/>
                  <a:pt x="645" y="32"/>
                  <a:pt x="634" y="24"/>
                </a:cubicBezTo>
                <a:lnTo>
                  <a:pt x="634" y="24"/>
                </a:lnTo>
                <a:cubicBezTo>
                  <a:pt x="622" y="15"/>
                  <a:pt x="607" y="13"/>
                  <a:pt x="594" y="16"/>
                </a:cubicBezTo>
                <a:lnTo>
                  <a:pt x="594" y="16"/>
                </a:lnTo>
                <a:cubicBezTo>
                  <a:pt x="592" y="14"/>
                  <a:pt x="590" y="13"/>
                  <a:pt x="588" y="11"/>
                </a:cubicBezTo>
                <a:lnTo>
                  <a:pt x="588" y="11"/>
                </a:lnTo>
                <a:cubicBezTo>
                  <a:pt x="577" y="2"/>
                  <a:pt x="562" y="0"/>
                  <a:pt x="549" y="4"/>
                </a:cubicBezTo>
                <a:lnTo>
                  <a:pt x="355" y="62"/>
                </a:lnTo>
                <a:lnTo>
                  <a:pt x="355" y="62"/>
                </a:lnTo>
                <a:cubicBezTo>
                  <a:pt x="351" y="63"/>
                  <a:pt x="346" y="63"/>
                  <a:pt x="343" y="62"/>
                </a:cubicBezTo>
                <a:lnTo>
                  <a:pt x="149" y="4"/>
                </a:lnTo>
                <a:lnTo>
                  <a:pt x="149" y="4"/>
                </a:lnTo>
                <a:cubicBezTo>
                  <a:pt x="135" y="0"/>
                  <a:pt x="120" y="2"/>
                  <a:pt x="109" y="11"/>
                </a:cubicBezTo>
                <a:lnTo>
                  <a:pt x="109" y="11"/>
                </a:lnTo>
                <a:cubicBezTo>
                  <a:pt x="107" y="13"/>
                  <a:pt x="105" y="15"/>
                  <a:pt x="103" y="18"/>
                </a:cubicBezTo>
                <a:lnTo>
                  <a:pt x="103" y="18"/>
                </a:lnTo>
                <a:cubicBezTo>
                  <a:pt x="90" y="14"/>
                  <a:pt x="75" y="17"/>
                  <a:pt x="64" y="25"/>
                </a:cubicBezTo>
                <a:lnTo>
                  <a:pt x="64" y="25"/>
                </a:lnTo>
                <a:cubicBezTo>
                  <a:pt x="53" y="34"/>
                  <a:pt x="46" y="46"/>
                  <a:pt x="46" y="59"/>
                </a:cubicBezTo>
                <a:lnTo>
                  <a:pt x="46" y="81"/>
                </a:lnTo>
                <a:lnTo>
                  <a:pt x="38" y="81"/>
                </a:lnTo>
                <a:lnTo>
                  <a:pt x="38" y="81"/>
                </a:lnTo>
                <a:cubicBezTo>
                  <a:pt x="11" y="81"/>
                  <a:pt x="1" y="106"/>
                  <a:pt x="0" y="118"/>
                </a:cubicBezTo>
                <a:lnTo>
                  <a:pt x="0" y="118"/>
                </a:lnTo>
                <a:cubicBezTo>
                  <a:pt x="0" y="119"/>
                  <a:pt x="0" y="120"/>
                  <a:pt x="0" y="120"/>
                </a:cubicBezTo>
                <a:lnTo>
                  <a:pt x="0" y="386"/>
                </a:lnTo>
                <a:lnTo>
                  <a:pt x="0" y="386"/>
                </a:lnTo>
                <a:cubicBezTo>
                  <a:pt x="0" y="410"/>
                  <a:pt x="19" y="429"/>
                  <a:pt x="43" y="429"/>
                </a:cubicBezTo>
                <a:lnTo>
                  <a:pt x="46" y="429"/>
                </a:lnTo>
                <a:lnTo>
                  <a:pt x="46" y="507"/>
                </a:lnTo>
                <a:lnTo>
                  <a:pt x="46" y="507"/>
                </a:lnTo>
                <a:cubicBezTo>
                  <a:pt x="46" y="528"/>
                  <a:pt x="63" y="545"/>
                  <a:pt x="84" y="545"/>
                </a:cubicBezTo>
                <a:lnTo>
                  <a:pt x="337" y="545"/>
                </a:lnTo>
                <a:lnTo>
                  <a:pt x="337" y="545"/>
                </a:lnTo>
                <a:cubicBezTo>
                  <a:pt x="343" y="545"/>
                  <a:pt x="349" y="550"/>
                  <a:pt x="349" y="556"/>
                </a:cubicBezTo>
                <a:lnTo>
                  <a:pt x="349" y="571"/>
                </a:lnTo>
                <a:lnTo>
                  <a:pt x="349" y="571"/>
                </a:lnTo>
                <a:cubicBezTo>
                  <a:pt x="347" y="570"/>
                  <a:pt x="344" y="570"/>
                  <a:pt x="343" y="570"/>
                </a:cubicBezTo>
                <a:lnTo>
                  <a:pt x="341" y="570"/>
                </a:lnTo>
                <a:lnTo>
                  <a:pt x="341" y="570"/>
                </a:lnTo>
                <a:cubicBezTo>
                  <a:pt x="301" y="570"/>
                  <a:pt x="279" y="591"/>
                  <a:pt x="279" y="628"/>
                </a:cubicBezTo>
                <a:lnTo>
                  <a:pt x="279" y="650"/>
                </a:lnTo>
                <a:lnTo>
                  <a:pt x="279" y="716"/>
                </a:lnTo>
                <a:lnTo>
                  <a:pt x="279" y="716"/>
                </a:lnTo>
                <a:cubicBezTo>
                  <a:pt x="279" y="754"/>
                  <a:pt x="310" y="786"/>
                  <a:pt x="349" y="786"/>
                </a:cubicBezTo>
                <a:lnTo>
                  <a:pt x="371" y="786"/>
                </a:lnTo>
                <a:lnTo>
                  <a:pt x="371" y="786"/>
                </a:lnTo>
                <a:cubicBezTo>
                  <a:pt x="409" y="786"/>
                  <a:pt x="440" y="754"/>
                  <a:pt x="440" y="716"/>
                </a:cubicBezTo>
                <a:lnTo>
                  <a:pt x="440" y="650"/>
                </a:lnTo>
                <a:lnTo>
                  <a:pt x="440" y="631"/>
                </a:lnTo>
                <a:lnTo>
                  <a:pt x="440" y="626"/>
                </a:lnTo>
                <a:lnTo>
                  <a:pt x="440" y="626"/>
                </a:lnTo>
                <a:cubicBezTo>
                  <a:pt x="439" y="602"/>
                  <a:pt x="438" y="570"/>
                  <a:pt x="376" y="570"/>
                </a:cubicBezTo>
                <a:lnTo>
                  <a:pt x="376" y="570"/>
                </a:lnTo>
                <a:cubicBezTo>
                  <a:pt x="374" y="570"/>
                  <a:pt x="372" y="570"/>
                  <a:pt x="371" y="570"/>
                </a:cubicBezTo>
                <a:lnTo>
                  <a:pt x="371" y="556"/>
                </a:lnTo>
                <a:lnTo>
                  <a:pt x="371" y="556"/>
                </a:lnTo>
                <a:cubicBezTo>
                  <a:pt x="371" y="538"/>
                  <a:pt x="355" y="523"/>
                  <a:pt x="337" y="523"/>
                </a:cubicBezTo>
                <a:lnTo>
                  <a:pt x="84" y="523"/>
                </a:lnTo>
                <a:lnTo>
                  <a:pt x="84" y="523"/>
                </a:lnTo>
                <a:cubicBezTo>
                  <a:pt x="75" y="523"/>
                  <a:pt x="68" y="516"/>
                  <a:pt x="68" y="507"/>
                </a:cubicBezTo>
                <a:lnTo>
                  <a:pt x="67" y="429"/>
                </a:lnTo>
                <a:lnTo>
                  <a:pt x="279" y="429"/>
                </a:lnTo>
                <a:lnTo>
                  <a:pt x="279" y="429"/>
                </a:lnTo>
                <a:lnTo>
                  <a:pt x="279" y="429"/>
                </a:lnTo>
                <a:cubicBezTo>
                  <a:pt x="279" y="430"/>
                  <a:pt x="279" y="430"/>
                  <a:pt x="279" y="432"/>
                </a:cubicBezTo>
                <a:lnTo>
                  <a:pt x="279" y="432"/>
                </a:lnTo>
                <a:cubicBezTo>
                  <a:pt x="280" y="445"/>
                  <a:pt x="291" y="456"/>
                  <a:pt x="305" y="456"/>
                </a:cubicBezTo>
                <a:lnTo>
                  <a:pt x="390" y="456"/>
                </a:lnTo>
                <a:lnTo>
                  <a:pt x="390" y="456"/>
                </a:lnTo>
                <a:cubicBezTo>
                  <a:pt x="404" y="456"/>
                  <a:pt x="416" y="444"/>
                  <a:pt x="417" y="430"/>
                </a:cubicBezTo>
                <a:lnTo>
                  <a:pt x="656" y="429"/>
                </a:lnTo>
                <a:lnTo>
                  <a:pt x="656" y="429"/>
                </a:lnTo>
                <a:cubicBezTo>
                  <a:pt x="679" y="429"/>
                  <a:pt x="697" y="410"/>
                  <a:pt x="697" y="387"/>
                </a:cubicBezTo>
                <a:lnTo>
                  <a:pt x="697" y="115"/>
                </a:lnTo>
                <a:lnTo>
                  <a:pt x="697" y="115"/>
                </a:lnTo>
                <a:cubicBezTo>
                  <a:pt x="697" y="96"/>
                  <a:pt x="682" y="81"/>
                  <a:pt x="664" y="81"/>
                </a:cubicBez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dirty="0">
              <a:solidFill>
                <a:srgbClr val="747993"/>
              </a:solidFill>
              <a:latin typeface="Arial" panose="020B0604020202020204" pitchFamily="34" charset="0"/>
              <a:ea typeface="Verdana" panose="020B0604030504040204" pitchFamily="34" charset="0"/>
              <a:cs typeface="Arial" panose="020B0604020202020204" pitchFamily="34" charset="0"/>
            </a:endParaRPr>
          </a:p>
        </p:txBody>
      </p:sp>
      <p:sp>
        <p:nvSpPr>
          <p:cNvPr id="2" name="TextBox 1">
            <a:extLst>
              <a:ext uri="{FF2B5EF4-FFF2-40B4-BE49-F238E27FC236}">
                <a16:creationId xmlns:a16="http://schemas.microsoft.com/office/drawing/2014/main" id="{7C260B54-D3BA-456B-B1A4-814F1BDE1DF7}"/>
              </a:ext>
            </a:extLst>
          </p:cNvPr>
          <p:cNvSpPr txBox="1"/>
          <p:nvPr/>
        </p:nvSpPr>
        <p:spPr>
          <a:xfrm>
            <a:off x="904568" y="6223819"/>
            <a:ext cx="5305870" cy="369332"/>
          </a:xfrm>
          <a:prstGeom prst="rect">
            <a:avLst/>
          </a:prstGeom>
          <a:noFill/>
        </p:spPr>
        <p:txBody>
          <a:bodyPr wrap="square" rtlCol="0">
            <a:spAutoFit/>
          </a:bodyPr>
          <a:lstStyle/>
          <a:p>
            <a:r>
              <a:rPr lang="lv-LV" dirty="0">
                <a:solidFill>
                  <a:srgbClr val="002060"/>
                </a:solidFill>
                <a:latin typeface="Arial" panose="020B0604020202020204" pitchFamily="34" charset="0"/>
                <a:cs typeface="Arial" panose="020B0604020202020204" pitchFamily="34" charset="0"/>
              </a:rPr>
              <a:t>*Alternatīvs teksts – īsais video apraksts tekstā</a:t>
            </a:r>
          </a:p>
        </p:txBody>
      </p:sp>
      <p:sp>
        <p:nvSpPr>
          <p:cNvPr id="8" name="TextBox 7">
            <a:extLst>
              <a:ext uri="{FF2B5EF4-FFF2-40B4-BE49-F238E27FC236}">
                <a16:creationId xmlns:a16="http://schemas.microsoft.com/office/drawing/2014/main" id="{3FC23E0B-D1BB-7241-BB4D-C4CB347B6A4A}"/>
              </a:ext>
            </a:extLst>
          </p:cNvPr>
          <p:cNvSpPr txBox="1"/>
          <p:nvPr/>
        </p:nvSpPr>
        <p:spPr>
          <a:xfrm>
            <a:off x="2224513" y="5252532"/>
            <a:ext cx="2638673" cy="329642"/>
          </a:xfrm>
          <a:prstGeom prst="rect">
            <a:avLst/>
          </a:prstGeom>
          <a:noFill/>
        </p:spPr>
        <p:txBody>
          <a:bodyPr wrap="square" rtlCol="0" anchor="ctr">
            <a:spAutoFit/>
          </a:bodyPr>
          <a:lstStyle/>
          <a:p>
            <a:pPr defTabSz="914217">
              <a:lnSpc>
                <a:spcPts val="1800"/>
              </a:lnSpc>
            </a:pPr>
            <a:r>
              <a:rPr lang="lv-LV" altLang="lv-LV" sz="2100" b="1" dirty="0">
                <a:solidFill>
                  <a:schemeClr val="bg2"/>
                </a:solidFill>
                <a:latin typeface="Arial" panose="020B0604020202020204" pitchFamily="34" charset="0"/>
                <a:ea typeface="Verdana" panose="020B0604030504040204" pitchFamily="34" charset="0"/>
                <a:cs typeface="Arial" panose="020B0604020202020204" pitchFamily="34" charset="0"/>
              </a:rPr>
              <a:t>Alternatīvs teksts*</a:t>
            </a:r>
            <a:endParaRPr lang="en-US" sz="2100" spc="-10" dirty="0">
              <a:solidFill>
                <a:schemeClr val="bg2"/>
              </a:solidFill>
              <a:latin typeface="Arial" panose="020B0604020202020204" pitchFamily="34" charset="0"/>
              <a:ea typeface="Verdana" panose="020B0604030504040204" pitchFamily="34" charset="0"/>
              <a:cs typeface="Arial" panose="020B0604020202020204" pitchFamily="34" charset="0"/>
            </a:endParaRPr>
          </a:p>
        </p:txBody>
      </p:sp>
      <p:sp>
        <p:nvSpPr>
          <p:cNvPr id="7" name="TextBox 6">
            <a:extLst>
              <a:ext uri="{FF2B5EF4-FFF2-40B4-BE49-F238E27FC236}">
                <a16:creationId xmlns:a16="http://schemas.microsoft.com/office/drawing/2014/main" id="{4B024416-351D-0E41-B45C-902C6A363A8C}"/>
              </a:ext>
            </a:extLst>
          </p:cNvPr>
          <p:cNvSpPr txBox="1"/>
          <p:nvPr/>
        </p:nvSpPr>
        <p:spPr>
          <a:xfrm>
            <a:off x="2213241" y="3337010"/>
            <a:ext cx="3564558" cy="767646"/>
          </a:xfrm>
          <a:prstGeom prst="rect">
            <a:avLst/>
          </a:prstGeom>
          <a:noFill/>
        </p:spPr>
        <p:txBody>
          <a:bodyPr wrap="square" rtlCol="0" anchor="ctr">
            <a:spAutoFit/>
          </a:bodyPr>
          <a:lstStyle/>
          <a:p>
            <a:r>
              <a:rPr lang="lv-LV" altLang="lv-LV" sz="2100" b="1" dirty="0">
                <a:solidFill>
                  <a:schemeClr val="bg2"/>
                </a:solidFill>
                <a:latin typeface="Arial" panose="020B0604020202020204" pitchFamily="34" charset="0"/>
                <a:ea typeface="Verdana" panose="020B0604030504040204" pitchFamily="34" charset="0"/>
                <a:cs typeface="Arial" panose="020B0604020202020204" pitchFamily="34" charset="0"/>
              </a:rPr>
              <a:t>Subtitri </a:t>
            </a:r>
          </a:p>
          <a:p>
            <a:pPr>
              <a:lnSpc>
                <a:spcPct val="120000"/>
              </a:lnSpc>
            </a:pPr>
            <a:r>
              <a:rPr lang="lv-LV" altLang="lv-LV" sz="2100" b="1" dirty="0">
                <a:solidFill>
                  <a:schemeClr val="bg2"/>
                </a:solidFill>
                <a:latin typeface="Arial" panose="020B0604020202020204" pitchFamily="34" charset="0"/>
                <a:ea typeface="Verdana" panose="020B0604030504040204" pitchFamily="34" charset="0"/>
                <a:cs typeface="Arial" panose="020B0604020202020204" pitchFamily="34" charset="0"/>
              </a:rPr>
              <a:t>(video ierakstiem)</a:t>
            </a:r>
            <a:endParaRPr lang="en-US" sz="2100" b="1" dirty="0">
              <a:solidFill>
                <a:schemeClr val="bg2"/>
              </a:solidFill>
              <a:latin typeface="Arial" panose="020B0604020202020204" pitchFamily="34" charset="0"/>
              <a:ea typeface="Verdana" panose="020B0604030504040204" pitchFamily="34" charset="0"/>
              <a:cs typeface="Arial" panose="020B0604020202020204" pitchFamily="34" charset="0"/>
            </a:endParaRPr>
          </a:p>
        </p:txBody>
      </p:sp>
      <p:sp>
        <p:nvSpPr>
          <p:cNvPr id="58" name="Freeform 141">
            <a:extLst>
              <a:ext uri="{FF2B5EF4-FFF2-40B4-BE49-F238E27FC236}">
                <a16:creationId xmlns:a16="http://schemas.microsoft.com/office/drawing/2014/main" id="{6BBC00D4-A966-5449-88C1-64255EB8ABCC}"/>
              </a:ext>
              <a:ext uri="{C183D7F6-B498-43B3-948B-1728B52AA6E4}">
                <adec:decorative xmlns:adec="http://schemas.microsoft.com/office/drawing/2017/decorative" val="1"/>
              </a:ext>
            </a:extLst>
          </p:cNvPr>
          <p:cNvSpPr>
            <a:spLocks noChangeArrowheads="1"/>
          </p:cNvSpPr>
          <p:nvPr/>
        </p:nvSpPr>
        <p:spPr bwMode="auto">
          <a:xfrm>
            <a:off x="712066" y="1523828"/>
            <a:ext cx="1414459" cy="1193511"/>
          </a:xfrm>
          <a:custGeom>
            <a:avLst/>
            <a:gdLst>
              <a:gd name="T0" fmla="*/ 1171 w 2272"/>
              <a:gd name="T1" fmla="*/ 0 h 1367"/>
              <a:gd name="T2" fmla="*/ 0 w 2272"/>
              <a:gd name="T3" fmla="*/ 1366 h 1367"/>
              <a:gd name="T4" fmla="*/ 891 w 2272"/>
              <a:gd name="T5" fmla="*/ 1366 h 1367"/>
              <a:gd name="T6" fmla="*/ 2271 w 2272"/>
              <a:gd name="T7" fmla="*/ 1366 h 1367"/>
              <a:gd name="T8" fmla="*/ 2271 w 2272"/>
              <a:gd name="T9" fmla="*/ 0 h 1367"/>
              <a:gd name="T10" fmla="*/ 2062 w 2272"/>
              <a:gd name="T11" fmla="*/ 0 h 1367"/>
              <a:gd name="T12" fmla="*/ 1171 w 2272"/>
              <a:gd name="T13" fmla="*/ 0 h 1367"/>
            </a:gdLst>
            <a:ahLst/>
            <a:cxnLst>
              <a:cxn ang="0">
                <a:pos x="T0" y="T1"/>
              </a:cxn>
              <a:cxn ang="0">
                <a:pos x="T2" y="T3"/>
              </a:cxn>
              <a:cxn ang="0">
                <a:pos x="T4" y="T5"/>
              </a:cxn>
              <a:cxn ang="0">
                <a:pos x="T6" y="T7"/>
              </a:cxn>
              <a:cxn ang="0">
                <a:pos x="T8" y="T9"/>
              </a:cxn>
              <a:cxn ang="0">
                <a:pos x="T10" y="T11"/>
              </a:cxn>
              <a:cxn ang="0">
                <a:pos x="T12" y="T13"/>
              </a:cxn>
            </a:cxnLst>
            <a:rect l="0" t="0" r="r" b="b"/>
            <a:pathLst>
              <a:path w="2272" h="1367">
                <a:moveTo>
                  <a:pt x="1171" y="0"/>
                </a:moveTo>
                <a:lnTo>
                  <a:pt x="0" y="1366"/>
                </a:lnTo>
                <a:lnTo>
                  <a:pt x="891" y="1366"/>
                </a:lnTo>
                <a:lnTo>
                  <a:pt x="2271" y="1366"/>
                </a:lnTo>
                <a:lnTo>
                  <a:pt x="2271" y="0"/>
                </a:lnTo>
                <a:lnTo>
                  <a:pt x="2062" y="0"/>
                </a:lnTo>
                <a:lnTo>
                  <a:pt x="1171" y="0"/>
                </a:lnTo>
              </a:path>
            </a:pathLst>
          </a:custGeom>
          <a:solidFill>
            <a:srgbClr val="F9858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dirty="0">
              <a:solidFill>
                <a:srgbClr val="747993"/>
              </a:solidFill>
              <a:latin typeface="Arial" panose="020B0604020202020204" pitchFamily="34" charset="0"/>
              <a:ea typeface="Verdana" panose="020B0604030504040204" pitchFamily="34" charset="0"/>
              <a:cs typeface="Arial" panose="020B0604020202020204" pitchFamily="34" charset="0"/>
            </a:endParaRPr>
          </a:p>
        </p:txBody>
      </p:sp>
      <p:sp>
        <p:nvSpPr>
          <p:cNvPr id="6" name="TextBox 5">
            <a:extLst>
              <a:ext uri="{FF2B5EF4-FFF2-40B4-BE49-F238E27FC236}">
                <a16:creationId xmlns:a16="http://schemas.microsoft.com/office/drawing/2014/main" id="{93EF50A1-0F94-9D4E-BE69-075473E5148C}"/>
              </a:ext>
            </a:extLst>
          </p:cNvPr>
          <p:cNvSpPr txBox="1"/>
          <p:nvPr/>
        </p:nvSpPr>
        <p:spPr>
          <a:xfrm>
            <a:off x="2161217" y="1634020"/>
            <a:ext cx="3657245" cy="832279"/>
          </a:xfrm>
          <a:prstGeom prst="rect">
            <a:avLst/>
          </a:prstGeom>
          <a:noFill/>
        </p:spPr>
        <p:txBody>
          <a:bodyPr wrap="square" rtlCol="0" anchor="ctr">
            <a:spAutoFit/>
          </a:bodyPr>
          <a:lstStyle/>
          <a:p>
            <a:pPr>
              <a:lnSpc>
                <a:spcPct val="120000"/>
              </a:lnSpc>
              <a:spcBef>
                <a:spcPct val="0"/>
              </a:spcBef>
              <a:defRPr/>
            </a:pPr>
            <a:r>
              <a:rPr lang="lv-LV" altLang="lv-LV" sz="2100" b="1" dirty="0">
                <a:solidFill>
                  <a:schemeClr val="bg1"/>
                </a:solidFill>
                <a:latin typeface="Arial" panose="020B0604020202020204" pitchFamily="34" charset="0"/>
                <a:ea typeface="Verdana" panose="020B0604030504040204" pitchFamily="34" charset="0"/>
                <a:cs typeface="Arial" panose="020B0604020202020204" pitchFamily="34" charset="0"/>
              </a:rPr>
              <a:t>Reāllaika transkripcija tiešsaistes pasākumiem</a:t>
            </a:r>
          </a:p>
        </p:txBody>
      </p:sp>
      <p:sp>
        <p:nvSpPr>
          <p:cNvPr id="60" name="Freeform 59">
            <a:extLst>
              <a:ext uri="{FF2B5EF4-FFF2-40B4-BE49-F238E27FC236}">
                <a16:creationId xmlns:a16="http://schemas.microsoft.com/office/drawing/2014/main" id="{92B658D5-784A-1641-A5B8-E0B4A5897FBA}"/>
              </a:ext>
              <a:ext uri="{C183D7F6-B498-43B3-948B-1728B52AA6E4}">
                <adec:decorative xmlns:adec="http://schemas.microsoft.com/office/drawing/2017/decorative" val="1"/>
              </a:ext>
            </a:extLst>
          </p:cNvPr>
          <p:cNvSpPr>
            <a:spLocks noChangeArrowheads="1"/>
          </p:cNvSpPr>
          <p:nvPr/>
        </p:nvSpPr>
        <p:spPr bwMode="auto">
          <a:xfrm>
            <a:off x="1425071" y="1864061"/>
            <a:ext cx="520224" cy="411358"/>
          </a:xfrm>
          <a:custGeom>
            <a:avLst/>
            <a:gdLst>
              <a:gd name="connsiteX0" fmla="*/ 30306 w 300691"/>
              <a:gd name="connsiteY0" fmla="*/ 171939 h 237766"/>
              <a:gd name="connsiteX1" fmla="*/ 8402 w 300691"/>
              <a:gd name="connsiteY1" fmla="*/ 223018 h 237766"/>
              <a:gd name="connsiteX2" fmla="*/ 8761 w 300691"/>
              <a:gd name="connsiteY2" fmla="*/ 227694 h 237766"/>
              <a:gd name="connsiteX3" fmla="*/ 12711 w 300691"/>
              <a:gd name="connsiteY3" fmla="*/ 229852 h 237766"/>
              <a:gd name="connsiteX4" fmla="*/ 279505 w 300691"/>
              <a:gd name="connsiteY4" fmla="*/ 229852 h 237766"/>
              <a:gd name="connsiteX5" fmla="*/ 283814 w 300691"/>
              <a:gd name="connsiteY5" fmla="*/ 227694 h 237766"/>
              <a:gd name="connsiteX6" fmla="*/ 284173 w 300691"/>
              <a:gd name="connsiteY6" fmla="*/ 223018 h 237766"/>
              <a:gd name="connsiteX7" fmla="*/ 261911 w 300691"/>
              <a:gd name="connsiteY7" fmla="*/ 171939 h 237766"/>
              <a:gd name="connsiteX8" fmla="*/ 129771 w 300691"/>
              <a:gd name="connsiteY8" fmla="*/ 73318 h 237766"/>
              <a:gd name="connsiteX9" fmla="*/ 127951 w 300691"/>
              <a:gd name="connsiteY9" fmla="*/ 74034 h 237766"/>
              <a:gd name="connsiteX10" fmla="*/ 126131 w 300691"/>
              <a:gd name="connsiteY10" fmla="*/ 76897 h 237766"/>
              <a:gd name="connsiteX11" fmla="*/ 126131 w 300691"/>
              <a:gd name="connsiteY11" fmla="*/ 115548 h 237766"/>
              <a:gd name="connsiteX12" fmla="*/ 127951 w 300691"/>
              <a:gd name="connsiteY12" fmla="*/ 118411 h 237766"/>
              <a:gd name="connsiteX13" fmla="*/ 131591 w 300691"/>
              <a:gd name="connsiteY13" fmla="*/ 118411 h 237766"/>
              <a:gd name="connsiteX14" fmla="*/ 165809 w 300691"/>
              <a:gd name="connsiteY14" fmla="*/ 99086 h 237766"/>
              <a:gd name="connsiteX15" fmla="*/ 167265 w 300691"/>
              <a:gd name="connsiteY15" fmla="*/ 96223 h 237766"/>
              <a:gd name="connsiteX16" fmla="*/ 165809 w 300691"/>
              <a:gd name="connsiteY16" fmla="*/ 93360 h 237766"/>
              <a:gd name="connsiteX17" fmla="*/ 131591 w 300691"/>
              <a:gd name="connsiteY17" fmla="*/ 74034 h 237766"/>
              <a:gd name="connsiteX18" fmla="*/ 129771 w 300691"/>
              <a:gd name="connsiteY18" fmla="*/ 73318 h 237766"/>
              <a:gd name="connsiteX19" fmla="*/ 123947 w 300691"/>
              <a:gd name="connsiteY19" fmla="*/ 67235 h 237766"/>
              <a:gd name="connsiteX20" fmla="*/ 135232 w 300691"/>
              <a:gd name="connsiteY20" fmla="*/ 67235 h 237766"/>
              <a:gd name="connsiteX21" fmla="*/ 169813 w 300691"/>
              <a:gd name="connsiteY21" fmla="*/ 86560 h 237766"/>
              <a:gd name="connsiteX22" fmla="*/ 175273 w 300691"/>
              <a:gd name="connsiteY22" fmla="*/ 96223 h 237766"/>
              <a:gd name="connsiteX23" fmla="*/ 169813 w 300691"/>
              <a:gd name="connsiteY23" fmla="*/ 105885 h 237766"/>
              <a:gd name="connsiteX24" fmla="*/ 135232 w 300691"/>
              <a:gd name="connsiteY24" fmla="*/ 125211 h 237766"/>
              <a:gd name="connsiteX25" fmla="*/ 129771 w 300691"/>
              <a:gd name="connsiteY25" fmla="*/ 126642 h 237766"/>
              <a:gd name="connsiteX26" fmla="*/ 123947 w 300691"/>
              <a:gd name="connsiteY26" fmla="*/ 125211 h 237766"/>
              <a:gd name="connsiteX27" fmla="*/ 118487 w 300691"/>
              <a:gd name="connsiteY27" fmla="*/ 115548 h 237766"/>
              <a:gd name="connsiteX28" fmla="*/ 118487 w 300691"/>
              <a:gd name="connsiteY28" fmla="*/ 76897 h 237766"/>
              <a:gd name="connsiteX29" fmla="*/ 123947 w 300691"/>
              <a:gd name="connsiteY29" fmla="*/ 67235 h 237766"/>
              <a:gd name="connsiteX30" fmla="*/ 55800 w 300691"/>
              <a:gd name="connsiteY30" fmla="*/ 48201 h 237766"/>
              <a:gd name="connsiteX31" fmla="*/ 50414 w 300691"/>
              <a:gd name="connsiteY31" fmla="*/ 53237 h 237766"/>
              <a:gd name="connsiteX32" fmla="*/ 50414 w 300691"/>
              <a:gd name="connsiteY32" fmla="*/ 139566 h 237766"/>
              <a:gd name="connsiteX33" fmla="*/ 55800 w 300691"/>
              <a:gd name="connsiteY33" fmla="*/ 144602 h 237766"/>
              <a:gd name="connsiteX34" fmla="*/ 236416 w 300691"/>
              <a:gd name="connsiteY34" fmla="*/ 144602 h 237766"/>
              <a:gd name="connsiteX35" fmla="*/ 241802 w 300691"/>
              <a:gd name="connsiteY35" fmla="*/ 139206 h 237766"/>
              <a:gd name="connsiteX36" fmla="*/ 241802 w 300691"/>
              <a:gd name="connsiteY36" fmla="*/ 69423 h 237766"/>
              <a:gd name="connsiteX37" fmla="*/ 206972 w 300691"/>
              <a:gd name="connsiteY37" fmla="*/ 69423 h 237766"/>
              <a:gd name="connsiteX38" fmla="*/ 187941 w 300691"/>
              <a:gd name="connsiteY38" fmla="*/ 82013 h 237766"/>
              <a:gd name="connsiteX39" fmla="*/ 183632 w 300691"/>
              <a:gd name="connsiteY39" fmla="*/ 83452 h 237766"/>
              <a:gd name="connsiteX40" fmla="*/ 178964 w 300691"/>
              <a:gd name="connsiteY40" fmla="*/ 82013 h 237766"/>
              <a:gd name="connsiteX41" fmla="*/ 175014 w 300691"/>
              <a:gd name="connsiteY41" fmla="*/ 72661 h 237766"/>
              <a:gd name="connsiteX42" fmla="*/ 178964 w 300691"/>
              <a:gd name="connsiteY42" fmla="*/ 48560 h 237766"/>
              <a:gd name="connsiteX43" fmla="*/ 178964 w 300691"/>
              <a:gd name="connsiteY43" fmla="*/ 48201 h 237766"/>
              <a:gd name="connsiteX44" fmla="*/ 36410 w 300691"/>
              <a:gd name="connsiteY44" fmla="*/ 29136 h 237766"/>
              <a:gd name="connsiteX45" fmla="*/ 31742 w 300691"/>
              <a:gd name="connsiteY45" fmla="*/ 34172 h 237766"/>
              <a:gd name="connsiteX46" fmla="*/ 31742 w 300691"/>
              <a:gd name="connsiteY46" fmla="*/ 163666 h 237766"/>
              <a:gd name="connsiteX47" fmla="*/ 260833 w 300691"/>
              <a:gd name="connsiteY47" fmla="*/ 163666 h 237766"/>
              <a:gd name="connsiteX48" fmla="*/ 260833 w 300691"/>
              <a:gd name="connsiteY48" fmla="*/ 69423 h 237766"/>
              <a:gd name="connsiteX49" fmla="*/ 249702 w 300691"/>
              <a:gd name="connsiteY49" fmla="*/ 69423 h 237766"/>
              <a:gd name="connsiteX50" fmla="*/ 249702 w 300691"/>
              <a:gd name="connsiteY50" fmla="*/ 139206 h 237766"/>
              <a:gd name="connsiteX51" fmla="*/ 236416 w 300691"/>
              <a:gd name="connsiteY51" fmla="*/ 152515 h 237766"/>
              <a:gd name="connsiteX52" fmla="*/ 55800 w 300691"/>
              <a:gd name="connsiteY52" fmla="*/ 152515 h 237766"/>
              <a:gd name="connsiteX53" fmla="*/ 42514 w 300691"/>
              <a:gd name="connsiteY53" fmla="*/ 139566 h 237766"/>
              <a:gd name="connsiteX54" fmla="*/ 42514 w 300691"/>
              <a:gd name="connsiteY54" fmla="*/ 53237 h 237766"/>
              <a:gd name="connsiteX55" fmla="*/ 55800 w 300691"/>
              <a:gd name="connsiteY55" fmla="*/ 40287 h 237766"/>
              <a:gd name="connsiteX56" fmla="*/ 178964 w 300691"/>
              <a:gd name="connsiteY56" fmla="*/ 40287 h 237766"/>
              <a:gd name="connsiteX57" fmla="*/ 178964 w 300691"/>
              <a:gd name="connsiteY57" fmla="*/ 29136 h 237766"/>
              <a:gd name="connsiteX58" fmla="*/ 259434 w 300691"/>
              <a:gd name="connsiteY58" fmla="*/ 28575 h 237766"/>
              <a:gd name="connsiteX59" fmla="*/ 264197 w 300691"/>
              <a:gd name="connsiteY59" fmla="*/ 33940 h 237766"/>
              <a:gd name="connsiteX60" fmla="*/ 259434 w 300691"/>
              <a:gd name="connsiteY60" fmla="*/ 39304 h 237766"/>
              <a:gd name="connsiteX61" fmla="*/ 255012 w 300691"/>
              <a:gd name="connsiteY61" fmla="*/ 33940 h 237766"/>
              <a:gd name="connsiteX62" fmla="*/ 259434 w 300691"/>
              <a:gd name="connsiteY62" fmla="*/ 28575 h 237766"/>
              <a:gd name="connsiteX63" fmla="*/ 240384 w 300691"/>
              <a:gd name="connsiteY63" fmla="*/ 28575 h 237766"/>
              <a:gd name="connsiteX64" fmla="*/ 245147 w 300691"/>
              <a:gd name="connsiteY64" fmla="*/ 33940 h 237766"/>
              <a:gd name="connsiteX65" fmla="*/ 240384 w 300691"/>
              <a:gd name="connsiteY65" fmla="*/ 39304 h 237766"/>
              <a:gd name="connsiteX66" fmla="*/ 235962 w 300691"/>
              <a:gd name="connsiteY66" fmla="*/ 33940 h 237766"/>
              <a:gd name="connsiteX67" fmla="*/ 240384 w 300691"/>
              <a:gd name="connsiteY67" fmla="*/ 28575 h 237766"/>
              <a:gd name="connsiteX68" fmla="*/ 222277 w 300691"/>
              <a:gd name="connsiteY68" fmla="*/ 28575 h 237766"/>
              <a:gd name="connsiteX69" fmla="*/ 227642 w 300691"/>
              <a:gd name="connsiteY69" fmla="*/ 33940 h 237766"/>
              <a:gd name="connsiteX70" fmla="*/ 222277 w 300691"/>
              <a:gd name="connsiteY70" fmla="*/ 39304 h 237766"/>
              <a:gd name="connsiteX71" fmla="*/ 216912 w 300691"/>
              <a:gd name="connsiteY71" fmla="*/ 33940 h 237766"/>
              <a:gd name="connsiteX72" fmla="*/ 222277 w 300691"/>
              <a:gd name="connsiteY72" fmla="*/ 28575 h 237766"/>
              <a:gd name="connsiteX73" fmla="*/ 200867 w 300691"/>
              <a:gd name="connsiteY73" fmla="*/ 7913 h 237766"/>
              <a:gd name="connsiteX74" fmla="*/ 186504 w 300691"/>
              <a:gd name="connsiteY74" fmla="*/ 23740 h 237766"/>
              <a:gd name="connsiteX75" fmla="*/ 186504 w 300691"/>
              <a:gd name="connsiteY75" fmla="*/ 25179 h 237766"/>
              <a:gd name="connsiteX76" fmla="*/ 186863 w 300691"/>
              <a:gd name="connsiteY76" fmla="*/ 44244 h 237766"/>
              <a:gd name="connsiteX77" fmla="*/ 186863 w 300691"/>
              <a:gd name="connsiteY77" fmla="*/ 48920 h 237766"/>
              <a:gd name="connsiteX78" fmla="*/ 186504 w 300691"/>
              <a:gd name="connsiteY78" fmla="*/ 49640 h 237766"/>
              <a:gd name="connsiteX79" fmla="*/ 182554 w 300691"/>
              <a:gd name="connsiteY79" fmla="*/ 74100 h 237766"/>
              <a:gd name="connsiteX80" fmla="*/ 182913 w 300691"/>
              <a:gd name="connsiteY80" fmla="*/ 75179 h 237766"/>
              <a:gd name="connsiteX81" fmla="*/ 183632 w 300691"/>
              <a:gd name="connsiteY81" fmla="*/ 75179 h 237766"/>
              <a:gd name="connsiteX82" fmla="*/ 203381 w 300691"/>
              <a:gd name="connsiteY82" fmla="*/ 62229 h 237766"/>
              <a:gd name="connsiteX83" fmla="*/ 205535 w 300691"/>
              <a:gd name="connsiteY83" fmla="*/ 61510 h 237766"/>
              <a:gd name="connsiteX84" fmla="*/ 278428 w 300691"/>
              <a:gd name="connsiteY84" fmla="*/ 61510 h 237766"/>
              <a:gd name="connsiteX85" fmla="*/ 292791 w 300691"/>
              <a:gd name="connsiteY85" fmla="*/ 46043 h 237766"/>
              <a:gd name="connsiteX86" fmla="*/ 292791 w 300691"/>
              <a:gd name="connsiteY86" fmla="*/ 23740 h 237766"/>
              <a:gd name="connsiteX87" fmla="*/ 278428 w 300691"/>
              <a:gd name="connsiteY87" fmla="*/ 7913 h 237766"/>
              <a:gd name="connsiteX88" fmla="*/ 200867 w 300691"/>
              <a:gd name="connsiteY88" fmla="*/ 0 h 237766"/>
              <a:gd name="connsiteX89" fmla="*/ 278428 w 300691"/>
              <a:gd name="connsiteY89" fmla="*/ 0 h 237766"/>
              <a:gd name="connsiteX90" fmla="*/ 300691 w 300691"/>
              <a:gd name="connsiteY90" fmla="*/ 23740 h 237766"/>
              <a:gd name="connsiteX91" fmla="*/ 300691 w 300691"/>
              <a:gd name="connsiteY91" fmla="*/ 46043 h 237766"/>
              <a:gd name="connsiteX92" fmla="*/ 278428 w 300691"/>
              <a:gd name="connsiteY92" fmla="*/ 69423 h 237766"/>
              <a:gd name="connsiteX93" fmla="*/ 268733 w 300691"/>
              <a:gd name="connsiteY93" fmla="*/ 69423 h 237766"/>
              <a:gd name="connsiteX94" fmla="*/ 268733 w 300691"/>
              <a:gd name="connsiteY94" fmla="*/ 166904 h 237766"/>
              <a:gd name="connsiteX95" fmla="*/ 291355 w 300691"/>
              <a:gd name="connsiteY95" fmla="*/ 219780 h 237766"/>
              <a:gd name="connsiteX96" fmla="*/ 290278 w 300691"/>
              <a:gd name="connsiteY96" fmla="*/ 232010 h 237766"/>
              <a:gd name="connsiteX97" fmla="*/ 279505 w 300691"/>
              <a:gd name="connsiteY97" fmla="*/ 237766 h 237766"/>
              <a:gd name="connsiteX98" fmla="*/ 12711 w 300691"/>
              <a:gd name="connsiteY98" fmla="*/ 237766 h 237766"/>
              <a:gd name="connsiteX99" fmla="*/ 1938 w 300691"/>
              <a:gd name="connsiteY99" fmla="*/ 232010 h 237766"/>
              <a:gd name="connsiteX100" fmla="*/ 861 w 300691"/>
              <a:gd name="connsiteY100" fmla="*/ 219780 h 237766"/>
              <a:gd name="connsiteX101" fmla="*/ 23842 w 300691"/>
              <a:gd name="connsiteY101" fmla="*/ 166904 h 237766"/>
              <a:gd name="connsiteX102" fmla="*/ 23842 w 300691"/>
              <a:gd name="connsiteY102" fmla="*/ 34172 h 237766"/>
              <a:gd name="connsiteX103" fmla="*/ 36410 w 300691"/>
              <a:gd name="connsiteY103" fmla="*/ 21222 h 237766"/>
              <a:gd name="connsiteX104" fmla="*/ 178964 w 300691"/>
              <a:gd name="connsiteY104" fmla="*/ 21222 h 237766"/>
              <a:gd name="connsiteX105" fmla="*/ 200867 w 300691"/>
              <a:gd name="connsiteY105" fmla="*/ 0 h 237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00691" h="237766">
                <a:moveTo>
                  <a:pt x="30306" y="171939"/>
                </a:moveTo>
                <a:lnTo>
                  <a:pt x="8402" y="223018"/>
                </a:lnTo>
                <a:cubicBezTo>
                  <a:pt x="7325" y="224456"/>
                  <a:pt x="7684" y="226255"/>
                  <a:pt x="8761" y="227694"/>
                </a:cubicBezTo>
                <a:cubicBezTo>
                  <a:pt x="9479" y="229133"/>
                  <a:pt x="10915" y="229852"/>
                  <a:pt x="12711" y="229852"/>
                </a:cubicBezTo>
                <a:lnTo>
                  <a:pt x="279505" y="229852"/>
                </a:lnTo>
                <a:cubicBezTo>
                  <a:pt x="281301" y="229852"/>
                  <a:pt x="282737" y="229133"/>
                  <a:pt x="283814" y="227694"/>
                </a:cubicBezTo>
                <a:cubicBezTo>
                  <a:pt x="284533" y="226255"/>
                  <a:pt x="284892" y="224456"/>
                  <a:pt x="284173" y="223018"/>
                </a:cubicBezTo>
                <a:lnTo>
                  <a:pt x="261911" y="171939"/>
                </a:lnTo>
                <a:close/>
                <a:moveTo>
                  <a:pt x="129771" y="73318"/>
                </a:moveTo>
                <a:cubicBezTo>
                  <a:pt x="129043" y="73318"/>
                  <a:pt x="128315" y="73676"/>
                  <a:pt x="127951" y="74034"/>
                </a:cubicBezTo>
                <a:cubicBezTo>
                  <a:pt x="127587" y="74392"/>
                  <a:pt x="126131" y="75108"/>
                  <a:pt x="126131" y="76897"/>
                </a:cubicBezTo>
                <a:lnTo>
                  <a:pt x="126131" y="115548"/>
                </a:lnTo>
                <a:cubicBezTo>
                  <a:pt x="126131" y="117338"/>
                  <a:pt x="127587" y="118053"/>
                  <a:pt x="127951" y="118411"/>
                </a:cubicBezTo>
                <a:cubicBezTo>
                  <a:pt x="128315" y="118769"/>
                  <a:pt x="130135" y="119127"/>
                  <a:pt x="131591" y="118411"/>
                </a:cubicBezTo>
                <a:lnTo>
                  <a:pt x="165809" y="99086"/>
                </a:lnTo>
                <a:cubicBezTo>
                  <a:pt x="167265" y="98370"/>
                  <a:pt x="167265" y="96581"/>
                  <a:pt x="167265" y="96223"/>
                </a:cubicBezTo>
                <a:cubicBezTo>
                  <a:pt x="167265" y="95507"/>
                  <a:pt x="167265" y="94075"/>
                  <a:pt x="165809" y="93360"/>
                </a:cubicBezTo>
                <a:lnTo>
                  <a:pt x="131591" y="74034"/>
                </a:lnTo>
                <a:cubicBezTo>
                  <a:pt x="130863" y="73676"/>
                  <a:pt x="130135" y="73318"/>
                  <a:pt x="129771" y="73318"/>
                </a:cubicBezTo>
                <a:close/>
                <a:moveTo>
                  <a:pt x="123947" y="67235"/>
                </a:moveTo>
                <a:cubicBezTo>
                  <a:pt x="127587" y="65087"/>
                  <a:pt x="131591" y="65087"/>
                  <a:pt x="135232" y="67235"/>
                </a:cubicBezTo>
                <a:lnTo>
                  <a:pt x="169813" y="86560"/>
                </a:lnTo>
                <a:cubicBezTo>
                  <a:pt x="173089" y="88349"/>
                  <a:pt x="175273" y="91928"/>
                  <a:pt x="175273" y="96223"/>
                </a:cubicBezTo>
                <a:cubicBezTo>
                  <a:pt x="175273" y="100159"/>
                  <a:pt x="173089" y="104096"/>
                  <a:pt x="169813" y="105885"/>
                </a:cubicBezTo>
                <a:lnTo>
                  <a:pt x="135232" y="125211"/>
                </a:lnTo>
                <a:cubicBezTo>
                  <a:pt x="133411" y="126284"/>
                  <a:pt x="131591" y="126642"/>
                  <a:pt x="129771" y="126642"/>
                </a:cubicBezTo>
                <a:cubicBezTo>
                  <a:pt x="127951" y="126642"/>
                  <a:pt x="125767" y="126284"/>
                  <a:pt x="123947" y="125211"/>
                </a:cubicBezTo>
                <a:cubicBezTo>
                  <a:pt x="120307" y="123064"/>
                  <a:pt x="118487" y="119485"/>
                  <a:pt x="118487" y="115548"/>
                </a:cubicBezTo>
                <a:lnTo>
                  <a:pt x="118487" y="76897"/>
                </a:lnTo>
                <a:cubicBezTo>
                  <a:pt x="118487" y="72961"/>
                  <a:pt x="120307" y="69024"/>
                  <a:pt x="123947" y="67235"/>
                </a:cubicBezTo>
                <a:close/>
                <a:moveTo>
                  <a:pt x="55800" y="48201"/>
                </a:moveTo>
                <a:cubicBezTo>
                  <a:pt x="52568" y="48201"/>
                  <a:pt x="50414" y="50359"/>
                  <a:pt x="50414" y="53237"/>
                </a:cubicBezTo>
                <a:lnTo>
                  <a:pt x="50414" y="139566"/>
                </a:lnTo>
                <a:cubicBezTo>
                  <a:pt x="50414" y="142444"/>
                  <a:pt x="52927" y="144602"/>
                  <a:pt x="55800" y="144602"/>
                </a:cubicBezTo>
                <a:lnTo>
                  <a:pt x="236416" y="144602"/>
                </a:lnTo>
                <a:cubicBezTo>
                  <a:pt x="239289" y="144602"/>
                  <a:pt x="241802" y="142084"/>
                  <a:pt x="241802" y="139206"/>
                </a:cubicBezTo>
                <a:lnTo>
                  <a:pt x="241802" y="69423"/>
                </a:lnTo>
                <a:lnTo>
                  <a:pt x="206972" y="69423"/>
                </a:lnTo>
                <a:lnTo>
                  <a:pt x="187941" y="82013"/>
                </a:lnTo>
                <a:cubicBezTo>
                  <a:pt x="186504" y="82732"/>
                  <a:pt x="185068" y="83452"/>
                  <a:pt x="183632" y="83452"/>
                </a:cubicBezTo>
                <a:cubicBezTo>
                  <a:pt x="181836" y="83452"/>
                  <a:pt x="180041" y="82732"/>
                  <a:pt x="178964" y="82013"/>
                </a:cubicBezTo>
                <a:cubicBezTo>
                  <a:pt x="175732" y="79855"/>
                  <a:pt x="174296" y="76258"/>
                  <a:pt x="175014" y="72661"/>
                </a:cubicBezTo>
                <a:lnTo>
                  <a:pt x="178964" y="48560"/>
                </a:lnTo>
                <a:lnTo>
                  <a:pt x="178964" y="48201"/>
                </a:lnTo>
                <a:close/>
                <a:moveTo>
                  <a:pt x="36410" y="29136"/>
                </a:moveTo>
                <a:cubicBezTo>
                  <a:pt x="33896" y="29136"/>
                  <a:pt x="31742" y="31295"/>
                  <a:pt x="31742" y="34172"/>
                </a:cubicBezTo>
                <a:lnTo>
                  <a:pt x="31742" y="163666"/>
                </a:lnTo>
                <a:lnTo>
                  <a:pt x="260833" y="163666"/>
                </a:lnTo>
                <a:lnTo>
                  <a:pt x="260833" y="69423"/>
                </a:lnTo>
                <a:lnTo>
                  <a:pt x="249702" y="69423"/>
                </a:lnTo>
                <a:lnTo>
                  <a:pt x="249702" y="139206"/>
                </a:lnTo>
                <a:cubicBezTo>
                  <a:pt x="249702" y="146760"/>
                  <a:pt x="243598" y="152515"/>
                  <a:pt x="236416" y="152515"/>
                </a:cubicBezTo>
                <a:lnTo>
                  <a:pt x="55800" y="152515"/>
                </a:lnTo>
                <a:cubicBezTo>
                  <a:pt x="48619" y="152515"/>
                  <a:pt x="42514" y="146760"/>
                  <a:pt x="42514" y="139566"/>
                </a:cubicBezTo>
                <a:lnTo>
                  <a:pt x="42514" y="53237"/>
                </a:lnTo>
                <a:cubicBezTo>
                  <a:pt x="42514" y="46043"/>
                  <a:pt x="48619" y="40287"/>
                  <a:pt x="55800" y="40287"/>
                </a:cubicBezTo>
                <a:lnTo>
                  <a:pt x="178964" y="40287"/>
                </a:lnTo>
                <a:lnTo>
                  <a:pt x="178964" y="29136"/>
                </a:lnTo>
                <a:close/>
                <a:moveTo>
                  <a:pt x="259434" y="28575"/>
                </a:moveTo>
                <a:cubicBezTo>
                  <a:pt x="262156" y="28575"/>
                  <a:pt x="264197" y="31257"/>
                  <a:pt x="264197" y="33940"/>
                </a:cubicBezTo>
                <a:cubicBezTo>
                  <a:pt x="264197" y="37005"/>
                  <a:pt x="262156" y="39304"/>
                  <a:pt x="259434" y="39304"/>
                </a:cubicBezTo>
                <a:cubicBezTo>
                  <a:pt x="257053" y="39304"/>
                  <a:pt x="255012" y="37005"/>
                  <a:pt x="255012" y="33940"/>
                </a:cubicBezTo>
                <a:cubicBezTo>
                  <a:pt x="255012" y="31257"/>
                  <a:pt x="257053" y="28575"/>
                  <a:pt x="259434" y="28575"/>
                </a:cubicBezTo>
                <a:close/>
                <a:moveTo>
                  <a:pt x="240384" y="28575"/>
                </a:moveTo>
                <a:cubicBezTo>
                  <a:pt x="243106" y="28575"/>
                  <a:pt x="245147" y="31257"/>
                  <a:pt x="245147" y="33940"/>
                </a:cubicBezTo>
                <a:cubicBezTo>
                  <a:pt x="245147" y="37005"/>
                  <a:pt x="243106" y="39304"/>
                  <a:pt x="240384" y="39304"/>
                </a:cubicBezTo>
                <a:cubicBezTo>
                  <a:pt x="238003" y="39304"/>
                  <a:pt x="235962" y="37005"/>
                  <a:pt x="235962" y="33940"/>
                </a:cubicBezTo>
                <a:cubicBezTo>
                  <a:pt x="235962" y="31257"/>
                  <a:pt x="238003" y="28575"/>
                  <a:pt x="240384" y="28575"/>
                </a:cubicBezTo>
                <a:close/>
                <a:moveTo>
                  <a:pt x="222277" y="28575"/>
                </a:moveTo>
                <a:cubicBezTo>
                  <a:pt x="225342" y="28575"/>
                  <a:pt x="227642" y="31257"/>
                  <a:pt x="227642" y="33940"/>
                </a:cubicBezTo>
                <a:cubicBezTo>
                  <a:pt x="227642" y="37005"/>
                  <a:pt x="225342" y="39304"/>
                  <a:pt x="222277" y="39304"/>
                </a:cubicBezTo>
                <a:cubicBezTo>
                  <a:pt x="219211" y="39304"/>
                  <a:pt x="216912" y="37005"/>
                  <a:pt x="216912" y="33940"/>
                </a:cubicBezTo>
                <a:cubicBezTo>
                  <a:pt x="216912" y="31257"/>
                  <a:pt x="219211" y="28575"/>
                  <a:pt x="222277" y="28575"/>
                </a:cubicBezTo>
                <a:close/>
                <a:moveTo>
                  <a:pt x="200867" y="7913"/>
                </a:moveTo>
                <a:cubicBezTo>
                  <a:pt x="192968" y="7913"/>
                  <a:pt x="186504" y="14748"/>
                  <a:pt x="186504" y="23740"/>
                </a:cubicBezTo>
                <a:lnTo>
                  <a:pt x="186504" y="25179"/>
                </a:lnTo>
                <a:lnTo>
                  <a:pt x="186863" y="44244"/>
                </a:lnTo>
                <a:lnTo>
                  <a:pt x="186863" y="48920"/>
                </a:lnTo>
                <a:cubicBezTo>
                  <a:pt x="186863" y="49280"/>
                  <a:pt x="186863" y="49280"/>
                  <a:pt x="186504" y="49640"/>
                </a:cubicBezTo>
                <a:lnTo>
                  <a:pt x="182554" y="74100"/>
                </a:lnTo>
                <a:cubicBezTo>
                  <a:pt x="182195" y="74819"/>
                  <a:pt x="182913" y="75179"/>
                  <a:pt x="182913" y="75179"/>
                </a:cubicBezTo>
                <a:cubicBezTo>
                  <a:pt x="183632" y="75538"/>
                  <a:pt x="183632" y="75538"/>
                  <a:pt x="183632" y="75179"/>
                </a:cubicBezTo>
                <a:lnTo>
                  <a:pt x="203381" y="62229"/>
                </a:lnTo>
                <a:cubicBezTo>
                  <a:pt x="204099" y="61870"/>
                  <a:pt x="204817" y="61510"/>
                  <a:pt x="205535" y="61510"/>
                </a:cubicBezTo>
                <a:lnTo>
                  <a:pt x="278428" y="61510"/>
                </a:lnTo>
                <a:cubicBezTo>
                  <a:pt x="286328" y="61510"/>
                  <a:pt x="292791" y="54316"/>
                  <a:pt x="292791" y="46043"/>
                </a:cubicBezTo>
                <a:lnTo>
                  <a:pt x="292791" y="23740"/>
                </a:lnTo>
                <a:cubicBezTo>
                  <a:pt x="292791" y="14748"/>
                  <a:pt x="286328" y="7913"/>
                  <a:pt x="278428" y="7913"/>
                </a:cubicBezTo>
                <a:close/>
                <a:moveTo>
                  <a:pt x="200867" y="0"/>
                </a:moveTo>
                <a:lnTo>
                  <a:pt x="278428" y="0"/>
                </a:lnTo>
                <a:cubicBezTo>
                  <a:pt x="290996" y="0"/>
                  <a:pt x="300691" y="10431"/>
                  <a:pt x="300691" y="23740"/>
                </a:cubicBezTo>
                <a:lnTo>
                  <a:pt x="300691" y="46043"/>
                </a:lnTo>
                <a:cubicBezTo>
                  <a:pt x="300691" y="58992"/>
                  <a:pt x="290996" y="69423"/>
                  <a:pt x="278428" y="69423"/>
                </a:cubicBezTo>
                <a:lnTo>
                  <a:pt x="268733" y="69423"/>
                </a:lnTo>
                <a:lnTo>
                  <a:pt x="268733" y="166904"/>
                </a:lnTo>
                <a:lnTo>
                  <a:pt x="291355" y="219780"/>
                </a:lnTo>
                <a:cubicBezTo>
                  <a:pt x="293150" y="223737"/>
                  <a:pt x="292432" y="228413"/>
                  <a:pt x="290278" y="232010"/>
                </a:cubicBezTo>
                <a:cubicBezTo>
                  <a:pt x="287764" y="235607"/>
                  <a:pt x="283814" y="237766"/>
                  <a:pt x="279505" y="237766"/>
                </a:cubicBezTo>
                <a:lnTo>
                  <a:pt x="12711" y="237766"/>
                </a:lnTo>
                <a:cubicBezTo>
                  <a:pt x="8402" y="237766"/>
                  <a:pt x="4452" y="235607"/>
                  <a:pt x="1938" y="232010"/>
                </a:cubicBezTo>
                <a:cubicBezTo>
                  <a:pt x="-216" y="228413"/>
                  <a:pt x="-575" y="223737"/>
                  <a:pt x="861" y="219780"/>
                </a:cubicBezTo>
                <a:lnTo>
                  <a:pt x="23842" y="166904"/>
                </a:lnTo>
                <a:lnTo>
                  <a:pt x="23842" y="34172"/>
                </a:lnTo>
                <a:cubicBezTo>
                  <a:pt x="23842" y="26978"/>
                  <a:pt x="29587" y="21222"/>
                  <a:pt x="36410" y="21222"/>
                </a:cubicBezTo>
                <a:lnTo>
                  <a:pt x="178964" y="21222"/>
                </a:lnTo>
                <a:cubicBezTo>
                  <a:pt x="180041" y="9352"/>
                  <a:pt x="189736" y="0"/>
                  <a:pt x="200867" y="0"/>
                </a:cubicBez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defTabSz="914217"/>
            <a:endParaRPr lang="en-US" dirty="0">
              <a:solidFill>
                <a:srgbClr val="747993"/>
              </a:solidFill>
              <a:latin typeface="Arial" panose="020B0604020202020204" pitchFamily="34" charset="0"/>
              <a:ea typeface="Verdana" panose="020B0604030504040204" pitchFamily="34" charset="0"/>
              <a:cs typeface="Arial" panose="020B0604020202020204" pitchFamily="34" charset="0"/>
            </a:endParaRPr>
          </a:p>
        </p:txBody>
      </p:sp>
      <p:sp>
        <p:nvSpPr>
          <p:cNvPr id="3" name="Virsraksts 2">
            <a:extLst>
              <a:ext uri="{FF2B5EF4-FFF2-40B4-BE49-F238E27FC236}">
                <a16:creationId xmlns:a16="http://schemas.microsoft.com/office/drawing/2014/main" id="{956B3B89-CFF6-476B-B76D-A89BE77F0D59}"/>
              </a:ext>
            </a:extLst>
          </p:cNvPr>
          <p:cNvSpPr>
            <a:spLocks noGrp="1"/>
          </p:cNvSpPr>
          <p:nvPr>
            <p:ph type="title" idx="4294967295"/>
          </p:nvPr>
        </p:nvSpPr>
        <p:spPr>
          <a:xfrm>
            <a:off x="1020891" y="131553"/>
            <a:ext cx="10515600" cy="1325563"/>
          </a:xfrm>
        </p:spPr>
        <p:txBody>
          <a:bodyPr>
            <a:normAutofit/>
          </a:bodyPr>
          <a:lstStyle/>
          <a:p>
            <a:r>
              <a:rPr lang="lv-LV" sz="4200" dirty="0">
                <a:solidFill>
                  <a:srgbClr val="002060"/>
                </a:solidFill>
                <a:latin typeface="Arial" panose="020B0604020202020204" pitchFamily="34" charset="0"/>
                <a:ea typeface="Verdana" panose="020B0604030504040204" pitchFamily="34" charset="0"/>
                <a:cs typeface="Arial" panose="020B0604020202020204" pitchFamily="34" charset="0"/>
              </a:rPr>
              <a:t>VIDEO PIEKĻŪSTAMĪBA</a:t>
            </a:r>
            <a:endParaRPr lang="lv-LV" sz="42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33266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alpha val="30000"/>
          </a:schemeClr>
        </a:solidFill>
        <a:effectLst/>
      </p:bgPr>
    </p:bg>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137C1291-B1CA-466B-82D1-18CE8F098067}"/>
              </a:ext>
            </a:extLst>
          </p:cNvPr>
          <p:cNvSpPr txBox="1"/>
          <p:nvPr/>
        </p:nvSpPr>
        <p:spPr>
          <a:xfrm>
            <a:off x="6651523" y="3384485"/>
            <a:ext cx="5289708" cy="3281604"/>
          </a:xfrm>
          <a:prstGeom prst="rect">
            <a:avLst/>
          </a:prstGeom>
          <a:solidFill>
            <a:schemeClr val="accent1">
              <a:lumMod val="60000"/>
              <a:lumOff val="40000"/>
              <a:alpha val="46000"/>
            </a:schemeClr>
          </a:solidFill>
        </p:spPr>
        <p:txBody>
          <a:bodyPr wrap="square" rtlCol="0" anchor="t">
            <a:spAutoFit/>
          </a:bodyPr>
          <a:lstStyle>
            <a:defPPr>
              <a:defRPr lang="en-US"/>
            </a:defPPr>
            <a:lvl1pPr algn="ctr">
              <a:lnSpc>
                <a:spcPct val="140000"/>
              </a:lnSpc>
              <a:spcBef>
                <a:spcPts val="1200"/>
              </a:spcBef>
              <a:spcAft>
                <a:spcPts val="0"/>
              </a:spcAft>
              <a:defRPr sz="3100">
                <a:latin typeface="Montserrat" pitchFamily="2" charset="77"/>
              </a:defRPr>
            </a:lvl1pPr>
          </a:lstStyle>
          <a:p>
            <a:pPr marL="180975" marR="0" lvl="0" indent="-180975" algn="l" defTabSz="914217"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lv-LV" sz="2500" b="0" i="0" u="none" strike="noStrike" kern="1200" cap="none" spc="0" normalizeH="0" baseline="0" noProof="0" dirty="0">
                <a:ln>
                  <a:noFill/>
                </a:ln>
                <a:solidFill>
                  <a:srgbClr val="434968">
                    <a:lumMod val="50000"/>
                  </a:srgbClr>
                </a:solidFill>
                <a:effectLst/>
                <a:uLnTx/>
                <a:uFillTx/>
                <a:latin typeface="Arial" panose="020B0604020202020204" pitchFamily="34" charset="0"/>
                <a:ea typeface="+mn-ea"/>
                <a:cs typeface="Arial" panose="020B0604020202020204" pitchFamily="34" charset="0"/>
              </a:rPr>
              <a:t>Veidoti kā atsevišķs fails, izmantojot šim nolūkam īpašus rīkus, ko piedāvā tādas platformas kā </a:t>
            </a:r>
            <a:r>
              <a:rPr kumimoji="0" lang="lv-LV" sz="2500" b="0" i="0" u="none" strike="noStrike" kern="1200" cap="none" spc="0" normalizeH="0" baseline="0" noProof="0" dirty="0" err="1">
                <a:ln>
                  <a:noFill/>
                </a:ln>
                <a:solidFill>
                  <a:srgbClr val="434968">
                    <a:lumMod val="50000"/>
                  </a:srgbClr>
                </a:solidFill>
                <a:effectLst/>
                <a:uLnTx/>
                <a:uFillTx/>
                <a:latin typeface="Arial" panose="020B0604020202020204" pitchFamily="34" charset="0"/>
                <a:ea typeface="+mn-ea"/>
                <a:cs typeface="Arial" panose="020B0604020202020204" pitchFamily="34" charset="0"/>
              </a:rPr>
              <a:t>YouTube</a:t>
            </a:r>
            <a:r>
              <a:rPr kumimoji="0" lang="lv-LV" sz="2500" b="0" i="0" u="none" strike="noStrike" kern="1200" cap="none" spc="0" normalizeH="0" baseline="0" noProof="0" dirty="0">
                <a:ln>
                  <a:noFill/>
                </a:ln>
                <a:solidFill>
                  <a:srgbClr val="434968">
                    <a:lumMod val="50000"/>
                  </a:srgbClr>
                </a:solidFill>
                <a:effectLst/>
                <a:uLnTx/>
                <a:uFillTx/>
                <a:latin typeface="Arial" panose="020B0604020202020204" pitchFamily="34" charset="0"/>
                <a:ea typeface="+mn-ea"/>
                <a:cs typeface="Arial" panose="020B0604020202020204" pitchFamily="34" charset="0"/>
              </a:rPr>
              <a:t>, </a:t>
            </a:r>
            <a:r>
              <a:rPr kumimoji="0" lang="lv-LV" sz="2500" b="0" i="0" u="none" strike="noStrike" kern="1200" cap="none" spc="0" normalizeH="0" baseline="0" noProof="0" dirty="0" err="1">
                <a:ln>
                  <a:noFill/>
                </a:ln>
                <a:solidFill>
                  <a:srgbClr val="434968">
                    <a:lumMod val="50000"/>
                  </a:srgbClr>
                </a:solidFill>
                <a:effectLst/>
                <a:uLnTx/>
                <a:uFillTx/>
                <a:latin typeface="Arial" panose="020B0604020202020204" pitchFamily="34" charset="0"/>
                <a:ea typeface="+mn-ea"/>
                <a:cs typeface="Arial" panose="020B0604020202020204" pitchFamily="34" charset="0"/>
              </a:rPr>
              <a:t>Instragram</a:t>
            </a:r>
            <a:r>
              <a:rPr kumimoji="0" lang="lv-LV" sz="2500" b="0" i="0" u="none" strike="noStrike" kern="1200" cap="none" spc="0" normalizeH="0" baseline="0" noProof="0" dirty="0">
                <a:ln>
                  <a:noFill/>
                </a:ln>
                <a:solidFill>
                  <a:srgbClr val="434968">
                    <a:lumMod val="50000"/>
                  </a:srgbClr>
                </a:solidFill>
                <a:effectLst/>
                <a:uLnTx/>
                <a:uFillTx/>
                <a:latin typeface="Arial" panose="020B0604020202020204" pitchFamily="34" charset="0"/>
                <a:ea typeface="+mn-ea"/>
                <a:cs typeface="Arial" panose="020B0604020202020204" pitchFamily="34" charset="0"/>
              </a:rPr>
              <a:t>, </a:t>
            </a:r>
            <a:r>
              <a:rPr kumimoji="0" lang="lv-LV" sz="2500" b="0" i="0" u="none" strike="noStrike" kern="1200" cap="none" spc="0" normalizeH="0" baseline="0" noProof="0" dirty="0" err="1">
                <a:ln>
                  <a:noFill/>
                </a:ln>
                <a:solidFill>
                  <a:srgbClr val="434968">
                    <a:lumMod val="50000"/>
                  </a:srgbClr>
                </a:solidFill>
                <a:effectLst/>
                <a:uLnTx/>
                <a:uFillTx/>
                <a:latin typeface="Arial" panose="020B0604020202020204" pitchFamily="34" charset="0"/>
                <a:ea typeface="+mn-ea"/>
                <a:cs typeface="Arial" panose="020B0604020202020204" pitchFamily="34" charset="0"/>
              </a:rPr>
              <a:t>Teams</a:t>
            </a:r>
            <a:r>
              <a:rPr kumimoji="0" lang="lv-LV" sz="2500" b="0" i="0" u="none" strike="noStrike" kern="1200" cap="none" spc="0" normalizeH="0" baseline="0" noProof="0" dirty="0">
                <a:ln>
                  <a:noFill/>
                </a:ln>
                <a:solidFill>
                  <a:srgbClr val="434968">
                    <a:lumMod val="50000"/>
                  </a:srgbClr>
                </a:solidFill>
                <a:effectLst/>
                <a:uLnTx/>
                <a:uFillTx/>
                <a:latin typeface="Arial" panose="020B0604020202020204" pitchFamily="34" charset="0"/>
                <a:ea typeface="+mn-ea"/>
                <a:cs typeface="Arial" panose="020B0604020202020204" pitchFamily="34" charset="0"/>
              </a:rPr>
              <a:t> u.c.</a:t>
            </a:r>
          </a:p>
          <a:p>
            <a:pPr marL="180975" marR="0" lvl="0" indent="-180975" algn="l" defTabSz="914217"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lv-LV" sz="2500" b="0" i="0" u="none" strike="noStrike" kern="1200" cap="none" spc="0" normalizeH="0" baseline="0" noProof="0" dirty="0">
                <a:ln>
                  <a:noFill/>
                </a:ln>
                <a:solidFill>
                  <a:srgbClr val="434968">
                    <a:lumMod val="50000"/>
                  </a:srgbClr>
                </a:solidFill>
                <a:effectLst/>
                <a:uLnTx/>
                <a:uFillTx/>
                <a:latin typeface="Arial" panose="020B0604020202020204" pitchFamily="34" charset="0"/>
                <a:ea typeface="+mn-ea"/>
                <a:cs typeface="Arial" panose="020B0604020202020204" pitchFamily="34" charset="0"/>
              </a:rPr>
              <a:t>Var ieslēgt un izslēgt</a:t>
            </a:r>
          </a:p>
          <a:p>
            <a:pPr marL="180975" marR="0" lvl="0" indent="-180975" algn="l" defTabSz="914217"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lv-LV" sz="2500" b="0" i="0" u="none" strike="noStrike" kern="1200" cap="none" spc="0" normalizeH="0" baseline="0" noProof="0" dirty="0">
                <a:ln>
                  <a:noFill/>
                </a:ln>
                <a:solidFill>
                  <a:srgbClr val="434968">
                    <a:lumMod val="50000"/>
                  </a:srgbClr>
                </a:solidFill>
                <a:effectLst/>
                <a:uLnTx/>
                <a:uFillTx/>
                <a:latin typeface="Arial" panose="020B0604020202020204" pitchFamily="34" charset="0"/>
                <a:ea typeface="+mn-ea"/>
                <a:cs typeface="Arial" panose="020B0604020202020204" pitchFamily="34" charset="0"/>
              </a:rPr>
              <a:t>Pielāgojas ierīces ekrāna izmēram</a:t>
            </a:r>
          </a:p>
        </p:txBody>
      </p:sp>
      <p:sp>
        <p:nvSpPr>
          <p:cNvPr id="17" name="TextBox 16">
            <a:extLst>
              <a:ext uri="{FF2B5EF4-FFF2-40B4-BE49-F238E27FC236}">
                <a16:creationId xmlns:a16="http://schemas.microsoft.com/office/drawing/2014/main" id="{49FED106-030F-451C-9FCE-80C1A7A7EF66}"/>
              </a:ext>
            </a:extLst>
          </p:cNvPr>
          <p:cNvSpPr txBox="1"/>
          <p:nvPr/>
        </p:nvSpPr>
        <p:spPr>
          <a:xfrm>
            <a:off x="7915777" y="2641413"/>
            <a:ext cx="2761200" cy="646331"/>
          </a:xfrm>
          <a:prstGeom prst="rect">
            <a:avLst/>
          </a:prstGeom>
          <a:noFill/>
        </p:spPr>
        <p:txBody>
          <a:bodyPr wrap="square" rtlCol="0" anchor="b">
            <a:spAutoFit/>
          </a:bodyPr>
          <a:lstStyle>
            <a:defPPr>
              <a:defRPr lang="en-US"/>
            </a:defPPr>
            <a:lvl1pPr>
              <a:defRPr sz="4300" b="1">
                <a:solidFill>
                  <a:schemeClr val="tx2"/>
                </a:solidFill>
                <a:latin typeface="Montserrat" pitchFamily="2" charset="77"/>
                <a:ea typeface="Arimo" panose="020B0604020202020204" pitchFamily="34" charset="0"/>
                <a:cs typeface="Space Grotesk" pitchFamily="2" charset="77"/>
              </a:defRPr>
            </a:lvl1p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lv-LV" sz="1800" b="1" i="0" u="none" strike="noStrike" kern="1200" cap="none" spc="0" normalizeH="0" baseline="0" noProof="0" dirty="0">
                <a:ln>
                  <a:noFill/>
                </a:ln>
                <a:solidFill>
                  <a:srgbClr val="00404E"/>
                </a:solidFill>
                <a:effectLst/>
                <a:uLnTx/>
                <a:uFillTx/>
                <a:latin typeface="Arial" panose="020B0604020202020204" pitchFamily="34" charset="0"/>
                <a:cs typeface="Arial" panose="020B0604020202020204" pitchFamily="34" charset="0"/>
              </a:rPr>
              <a:t>SLĒGTIE</a:t>
            </a:r>
          </a:p>
          <a:p>
            <a:pPr marL="0" marR="0" lvl="0" indent="0" algn="ctr" defTabSz="914217" rtl="0" eaLnBrk="1" fontAlgn="auto" latinLnBrk="0" hangingPunct="1">
              <a:lnSpc>
                <a:spcPct val="100000"/>
              </a:lnSpc>
              <a:spcBef>
                <a:spcPts val="0"/>
              </a:spcBef>
              <a:spcAft>
                <a:spcPts val="0"/>
              </a:spcAft>
              <a:buClrTx/>
              <a:buSzTx/>
              <a:buFontTx/>
              <a:buNone/>
              <a:tabLst/>
              <a:defRPr/>
            </a:pPr>
            <a:r>
              <a:rPr kumimoji="0" lang="lv-LV" sz="1800" b="1" i="0" u="none" strike="noStrike" kern="1200" cap="none" spc="0" normalizeH="0" baseline="0" noProof="0" dirty="0">
                <a:ln>
                  <a:noFill/>
                </a:ln>
                <a:solidFill>
                  <a:srgbClr val="00404E"/>
                </a:solidFill>
                <a:effectLst/>
                <a:uLnTx/>
                <a:uFillTx/>
                <a:latin typeface="Arial" panose="020B0604020202020204" pitchFamily="34" charset="0"/>
                <a:cs typeface="Arial" panose="020B0604020202020204" pitchFamily="34" charset="0"/>
              </a:rPr>
              <a:t>(CLOSE CAPTION CC) </a:t>
            </a:r>
            <a:endParaRPr kumimoji="0" lang="en-US" sz="1800" b="1" i="0" u="none" strike="noStrike" kern="1200" cap="none" spc="0" normalizeH="0" baseline="0" noProof="0" dirty="0">
              <a:ln>
                <a:noFill/>
              </a:ln>
              <a:solidFill>
                <a:srgbClr val="00404E"/>
              </a:solidFill>
              <a:effectLst/>
              <a:uLnTx/>
              <a:uFillTx/>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A8DAC61F-F68E-4800-B763-C84D280E8091}"/>
              </a:ext>
            </a:extLst>
          </p:cNvPr>
          <p:cNvSpPr txBox="1"/>
          <p:nvPr/>
        </p:nvSpPr>
        <p:spPr>
          <a:xfrm>
            <a:off x="250769" y="3388307"/>
            <a:ext cx="4894554" cy="3281604"/>
          </a:xfrm>
          <a:prstGeom prst="rect">
            <a:avLst/>
          </a:prstGeom>
          <a:solidFill>
            <a:schemeClr val="accent1">
              <a:lumMod val="60000"/>
              <a:lumOff val="40000"/>
              <a:alpha val="46000"/>
            </a:schemeClr>
          </a:solidFill>
        </p:spPr>
        <p:txBody>
          <a:bodyPr wrap="square" rtlCol="0" anchor="t">
            <a:spAutoFit/>
          </a:bodyPr>
          <a:lstStyle>
            <a:defPPr>
              <a:defRPr lang="en-US"/>
            </a:defPPr>
            <a:lvl1pPr algn="ctr">
              <a:lnSpc>
                <a:spcPct val="140000"/>
              </a:lnSpc>
              <a:spcBef>
                <a:spcPts val="1200"/>
              </a:spcBef>
              <a:spcAft>
                <a:spcPts val="0"/>
              </a:spcAft>
              <a:defRPr sz="3100">
                <a:latin typeface="Montserrat" pitchFamily="2" charset="77"/>
              </a:defRPr>
            </a:lvl1pPr>
          </a:lstStyle>
          <a:p>
            <a:pPr marL="180975" marR="0" lvl="0" indent="-180975" algn="l" defTabSz="914217"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lv-LV" sz="2500" b="0" i="0" u="none" strike="noStrike" kern="1200" cap="none" spc="0" normalizeH="0" baseline="0" noProof="0" dirty="0">
                <a:ln>
                  <a:noFill/>
                </a:ln>
                <a:solidFill>
                  <a:srgbClr val="434968">
                    <a:lumMod val="50000"/>
                  </a:srgbClr>
                </a:solidFill>
                <a:effectLst/>
                <a:uLnTx/>
                <a:uFillTx/>
                <a:latin typeface="Arial" panose="020B0604020202020204" pitchFamily="34" charset="0"/>
                <a:ea typeface="+mn-ea"/>
                <a:cs typeface="Arial" panose="020B0604020202020204" pitchFamily="34" charset="0"/>
              </a:rPr>
              <a:t>Iestrādāti jeb “iededzināti” video materiālā attēla formātā</a:t>
            </a:r>
          </a:p>
          <a:p>
            <a:pPr marL="180975" marR="0" lvl="0" indent="-180975" algn="l" defTabSz="914217"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lv-LV" sz="2500" b="0" i="0" u="none" strike="noStrike" kern="1200" cap="none" spc="0" normalizeH="0" baseline="0" noProof="0" dirty="0">
                <a:ln>
                  <a:noFill/>
                </a:ln>
                <a:solidFill>
                  <a:srgbClr val="434968">
                    <a:lumMod val="50000"/>
                  </a:srgbClr>
                </a:solidFill>
                <a:effectLst/>
                <a:uLnTx/>
                <a:uFillTx/>
                <a:latin typeface="Arial" panose="020B0604020202020204" pitchFamily="34" charset="0"/>
                <a:ea typeface="+mn-ea"/>
                <a:cs typeface="Arial" panose="020B0604020202020204" pitchFamily="34" charset="0"/>
              </a:rPr>
              <a:t>Nevar ieslēgt un izslēgt, kā arī nolasīt ar ekrāna lasīšanas ierīcēm</a:t>
            </a:r>
          </a:p>
          <a:p>
            <a:pPr marL="180975" marR="0" lvl="0" indent="-180975" algn="l" defTabSz="914217"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lv-LV" sz="2500" b="0" i="0" u="none" strike="noStrike" kern="1200" cap="none" spc="0" normalizeH="0" baseline="0" noProof="0" dirty="0">
                <a:ln>
                  <a:noFill/>
                </a:ln>
                <a:solidFill>
                  <a:srgbClr val="434968">
                    <a:lumMod val="50000"/>
                  </a:srgbClr>
                </a:solidFill>
                <a:effectLst/>
                <a:uLnTx/>
                <a:uFillTx/>
                <a:latin typeface="Arial" panose="020B0604020202020204" pitchFamily="34" charset="0"/>
                <a:ea typeface="+mn-ea"/>
                <a:cs typeface="Arial" panose="020B0604020202020204" pitchFamily="34" charset="0"/>
              </a:rPr>
              <a:t>Nepielāgojas ierīces ekrāna izmēram</a:t>
            </a:r>
            <a:endParaRPr kumimoji="0" lang="en-US" sz="2500" b="0" i="0" u="none" strike="noStrike" kern="1200" cap="none" spc="0" normalizeH="0" baseline="0" noProof="0" dirty="0">
              <a:ln>
                <a:noFill/>
              </a:ln>
              <a:solidFill>
                <a:srgbClr val="434968">
                  <a:lumMod val="50000"/>
                </a:srgbClr>
              </a:solidFill>
              <a:effectLst/>
              <a:uLnTx/>
              <a:uFillTx/>
              <a:latin typeface="Arial" panose="020B0604020202020204" pitchFamily="34" charset="0"/>
              <a:ea typeface="+mn-ea"/>
              <a:cs typeface="Arial" panose="020B0604020202020204" pitchFamily="34" charset="0"/>
            </a:endParaRPr>
          </a:p>
        </p:txBody>
      </p:sp>
      <p:sp>
        <p:nvSpPr>
          <p:cNvPr id="19" name="TextBox 18">
            <a:extLst>
              <a:ext uri="{FF2B5EF4-FFF2-40B4-BE49-F238E27FC236}">
                <a16:creationId xmlns:a16="http://schemas.microsoft.com/office/drawing/2014/main" id="{3E6463A4-8A93-4AA4-9A95-5C29675357A1}"/>
              </a:ext>
            </a:extLst>
          </p:cNvPr>
          <p:cNvSpPr txBox="1"/>
          <p:nvPr/>
        </p:nvSpPr>
        <p:spPr>
          <a:xfrm>
            <a:off x="1256171" y="2491348"/>
            <a:ext cx="2883750" cy="646331"/>
          </a:xfrm>
          <a:prstGeom prst="rect">
            <a:avLst/>
          </a:prstGeom>
          <a:noFill/>
        </p:spPr>
        <p:txBody>
          <a:bodyPr wrap="square" rtlCol="0" anchor="b">
            <a:spAutoFit/>
          </a:bodyPr>
          <a:lstStyle>
            <a:defPPr>
              <a:defRPr lang="en-US"/>
            </a:defPPr>
            <a:lvl1pPr>
              <a:defRPr sz="4300" b="1">
                <a:solidFill>
                  <a:schemeClr val="tx2"/>
                </a:solidFill>
                <a:latin typeface="Montserrat" pitchFamily="2" charset="77"/>
                <a:ea typeface="Arimo" panose="020B0604020202020204" pitchFamily="34" charset="0"/>
                <a:cs typeface="Space Grotesk" pitchFamily="2" charset="77"/>
              </a:defRPr>
            </a:lvl1p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lv-LV" sz="1800" b="1" i="0" u="none" strike="noStrike" kern="1200" cap="none" spc="0" normalizeH="0" baseline="0" noProof="0" dirty="0">
                <a:ln>
                  <a:noFill/>
                </a:ln>
                <a:solidFill>
                  <a:srgbClr val="00404E"/>
                </a:solidFill>
                <a:effectLst/>
                <a:uLnTx/>
                <a:uFillTx/>
                <a:latin typeface="Arial" panose="020B0604020202020204" pitchFamily="34" charset="0"/>
                <a:cs typeface="Arial" panose="020B0604020202020204" pitchFamily="34" charset="0"/>
              </a:rPr>
              <a:t>ATVĒRTIE </a:t>
            </a:r>
          </a:p>
          <a:p>
            <a:pPr marL="0" marR="0" lvl="0" indent="0" algn="ctr" defTabSz="914217" rtl="0" eaLnBrk="1" fontAlgn="auto" latinLnBrk="0" hangingPunct="1">
              <a:lnSpc>
                <a:spcPct val="100000"/>
              </a:lnSpc>
              <a:spcBef>
                <a:spcPts val="0"/>
              </a:spcBef>
              <a:spcAft>
                <a:spcPts val="0"/>
              </a:spcAft>
              <a:buClrTx/>
              <a:buSzTx/>
              <a:buFontTx/>
              <a:buNone/>
              <a:tabLst/>
              <a:defRPr/>
            </a:pPr>
            <a:r>
              <a:rPr kumimoji="0" lang="lv-LV" sz="1800" b="1" i="0" u="none" strike="noStrike" kern="1200" cap="none" spc="0" normalizeH="0" baseline="0" noProof="0" dirty="0">
                <a:ln>
                  <a:noFill/>
                </a:ln>
                <a:solidFill>
                  <a:srgbClr val="00404E"/>
                </a:solidFill>
                <a:effectLst/>
                <a:uLnTx/>
                <a:uFillTx/>
                <a:latin typeface="Arial" panose="020B0604020202020204" pitchFamily="34" charset="0"/>
                <a:cs typeface="Arial" panose="020B0604020202020204" pitchFamily="34" charset="0"/>
              </a:rPr>
              <a:t>(OPEN CAPTIONS)</a:t>
            </a:r>
            <a:endParaRPr kumimoji="0" lang="en-US" sz="1800" b="1" i="0" u="none" strike="noStrike" kern="1200" cap="none" spc="0" normalizeH="0" baseline="0" noProof="0" dirty="0">
              <a:ln>
                <a:noFill/>
              </a:ln>
              <a:solidFill>
                <a:srgbClr val="00404E"/>
              </a:solidFill>
              <a:effectLst/>
              <a:uLnTx/>
              <a:uFillTx/>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0F98B142-6C00-E361-365A-53C7CEDE666C}"/>
              </a:ext>
            </a:extLst>
          </p:cNvPr>
          <p:cNvSpPr txBox="1"/>
          <p:nvPr/>
        </p:nvSpPr>
        <p:spPr>
          <a:xfrm>
            <a:off x="250769" y="1228147"/>
            <a:ext cx="11533192" cy="973280"/>
          </a:xfrm>
          <a:prstGeom prst="rect">
            <a:avLst/>
          </a:prstGeom>
          <a:noFill/>
        </p:spPr>
        <p:txBody>
          <a:bodyPr wrap="square" rtlCol="0" anchor="t">
            <a:spAutoFit/>
          </a:bodyPr>
          <a:lstStyle>
            <a:defPPr>
              <a:defRPr lang="en-US"/>
            </a:defPPr>
            <a:lvl1pPr algn="ctr">
              <a:lnSpc>
                <a:spcPct val="140000"/>
              </a:lnSpc>
              <a:spcBef>
                <a:spcPts val="1200"/>
              </a:spcBef>
              <a:spcAft>
                <a:spcPts val="0"/>
              </a:spcAft>
              <a:defRPr sz="3100">
                <a:latin typeface="Montserrat" pitchFamily="2" charset="77"/>
              </a:defRPr>
            </a:lvl1pPr>
          </a:lstStyle>
          <a:p>
            <a:pPr marL="0" marR="0" lvl="0" indent="0" algn="l" defTabSz="914217" rtl="0" eaLnBrk="1" fontAlgn="auto" latinLnBrk="0" hangingPunct="1">
              <a:lnSpc>
                <a:spcPct val="120000"/>
              </a:lnSpc>
              <a:spcBef>
                <a:spcPts val="0"/>
              </a:spcBef>
              <a:spcAft>
                <a:spcPts val="0"/>
              </a:spcAft>
              <a:buClrTx/>
              <a:buSzTx/>
              <a:buFontTx/>
              <a:buNone/>
              <a:tabLst/>
              <a:defRPr/>
            </a:pPr>
            <a:r>
              <a:rPr kumimoji="0" lang="lv-LV" sz="2500" b="0" i="0" u="none" strike="noStrike" kern="1200" cap="none" spc="0" normalizeH="0" baseline="0" noProof="0" dirty="0">
                <a:ln>
                  <a:noFill/>
                </a:ln>
                <a:solidFill>
                  <a:srgbClr val="434968">
                    <a:lumMod val="50000"/>
                  </a:srgbClr>
                </a:solidFill>
                <a:effectLst/>
                <a:uLnTx/>
                <a:uFillTx/>
                <a:latin typeface="Arial" panose="020B0604020202020204" pitchFamily="34" charset="0"/>
                <a:ea typeface="+mn-ea"/>
                <a:cs typeface="Arial" panose="020B0604020202020204" pitchFamily="34" charset="0"/>
              </a:rPr>
              <a:t>Detalizēts video (konferenču, videoklipu, filmu, TV raidījumu u.tml.) satura atšifrējums oriģinālvalodā vai kādā no svešvalodām</a:t>
            </a:r>
            <a:endParaRPr kumimoji="0" lang="en-US" sz="2500" b="0" i="0" u="none" strike="noStrike" kern="1200" cap="none" spc="0" normalizeH="0" baseline="0" noProof="0" dirty="0">
              <a:ln>
                <a:noFill/>
              </a:ln>
              <a:solidFill>
                <a:srgbClr val="434968">
                  <a:lumMod val="50000"/>
                </a:srgbClr>
              </a:solidFill>
              <a:effectLst/>
              <a:uLnTx/>
              <a:uFillTx/>
              <a:latin typeface="Arial" panose="020B0604020202020204" pitchFamily="34" charset="0"/>
              <a:ea typeface="+mn-ea"/>
              <a:cs typeface="Arial" panose="020B0604020202020204" pitchFamily="34" charset="0"/>
            </a:endParaRPr>
          </a:p>
        </p:txBody>
      </p:sp>
      <p:sp>
        <p:nvSpPr>
          <p:cNvPr id="6" name="Virsraksts 5">
            <a:extLst>
              <a:ext uri="{FF2B5EF4-FFF2-40B4-BE49-F238E27FC236}">
                <a16:creationId xmlns:a16="http://schemas.microsoft.com/office/drawing/2014/main" id="{AE5A1C54-32D9-4202-93DC-BE6014AEC7E0}"/>
              </a:ext>
            </a:extLst>
          </p:cNvPr>
          <p:cNvSpPr>
            <a:spLocks noGrp="1"/>
          </p:cNvSpPr>
          <p:nvPr>
            <p:ph type="title" idx="4294967295"/>
          </p:nvPr>
        </p:nvSpPr>
        <p:spPr>
          <a:xfrm>
            <a:off x="4454679" y="180715"/>
            <a:ext cx="2874650" cy="863077"/>
          </a:xfrm>
        </p:spPr>
        <p:txBody>
          <a:bodyPr>
            <a:normAutofit/>
          </a:bodyPr>
          <a:lstStyle/>
          <a:p>
            <a:pPr algn="l"/>
            <a:r>
              <a:rPr lang="lv-LV" sz="4500" b="1" i="0" kern="1200" spc="-145" baseline="0" dirty="0">
                <a:solidFill>
                  <a:srgbClr val="002060"/>
                </a:solidFill>
                <a:effectLst/>
                <a:latin typeface="Arial" panose="020B0604020202020204" pitchFamily="34" charset="0"/>
                <a:ea typeface="Verdana" panose="020B0604030504040204" pitchFamily="34" charset="0"/>
                <a:cs typeface="Arial" panose="020B0604020202020204" pitchFamily="34" charset="0"/>
              </a:rPr>
              <a:t>SUBTITRI</a:t>
            </a:r>
            <a:endParaRPr lang="lv-LV" sz="4500"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48414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AF8381FF-4EE4-E242-8EC9-AF48E78F9C98}"/>
              </a:ext>
              <a:ext uri="{C183D7F6-B498-43B3-948B-1728B52AA6E4}">
                <adec:decorative xmlns:adec="http://schemas.microsoft.com/office/drawing/2017/decorative" val="1"/>
              </a:ext>
            </a:extLst>
          </p:cNvPr>
          <p:cNvSpPr/>
          <p:nvPr/>
        </p:nvSpPr>
        <p:spPr>
          <a:xfrm>
            <a:off x="0" y="0"/>
            <a:ext cx="12207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5F98F20B-C9BB-56EF-701A-C233D33BD66C}"/>
              </a:ext>
            </a:extLst>
          </p:cNvPr>
          <p:cNvSpPr txBox="1"/>
          <p:nvPr/>
        </p:nvSpPr>
        <p:spPr>
          <a:xfrm>
            <a:off x="542947" y="1629635"/>
            <a:ext cx="11041912" cy="4473340"/>
          </a:xfrm>
          <a:prstGeom prst="rect">
            <a:avLst/>
          </a:prstGeom>
          <a:solidFill>
            <a:schemeClr val="accent1">
              <a:lumMod val="40000"/>
              <a:lumOff val="60000"/>
              <a:alpha val="32000"/>
            </a:schemeClr>
          </a:solidFill>
        </p:spPr>
        <p:txBody>
          <a:bodyPr wrap="square" rtlCol="0" anchor="t">
            <a:spAutoFit/>
          </a:bodyPr>
          <a:lstStyle>
            <a:defPPr>
              <a:defRPr lang="en-US"/>
            </a:defPPr>
            <a:lvl1pPr algn="ctr">
              <a:lnSpc>
                <a:spcPct val="140000"/>
              </a:lnSpc>
              <a:spcBef>
                <a:spcPts val="1200"/>
              </a:spcBef>
              <a:spcAft>
                <a:spcPts val="0"/>
              </a:spcAft>
              <a:defRPr sz="3100">
                <a:latin typeface="Montserrat" pitchFamily="2" charset="77"/>
              </a:defRPr>
            </a:lvl1pPr>
          </a:lstStyle>
          <a:p>
            <a:pPr marL="265113" marR="0" lvl="0" indent="-265113" algn="l" defTabSz="914217" rtl="0" eaLnBrk="1" fontAlgn="auto" latinLnBrk="0" hangingPunct="1">
              <a:lnSpc>
                <a:spcPct val="120000"/>
              </a:lnSpc>
              <a:spcBef>
                <a:spcPts val="0"/>
              </a:spcBef>
              <a:spcAft>
                <a:spcPts val="0"/>
              </a:spcAft>
              <a:buClr>
                <a:srgbClr val="FFFFFF"/>
              </a:buClr>
              <a:buSzTx/>
              <a:buFont typeface="Arial" panose="020B0604020202020204" pitchFamily="34" charset="0"/>
              <a:buChar char="•"/>
              <a:tabLst/>
              <a:defRPr/>
            </a:pPr>
            <a:r>
              <a:rPr kumimoji="0" lang="lv-LV" sz="3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Multimediju satura attēlojums teksta formātā, kas tiek publicēts uzreiz zem konkrētā ieraksta.</a:t>
            </a:r>
          </a:p>
          <a:p>
            <a:pPr marL="265113" marR="0" lvl="0" indent="-265113" algn="l" defTabSz="914217" rtl="0" eaLnBrk="1" fontAlgn="auto" latinLnBrk="0" hangingPunct="1">
              <a:lnSpc>
                <a:spcPct val="120000"/>
              </a:lnSpc>
              <a:spcBef>
                <a:spcPts val="0"/>
              </a:spcBef>
              <a:spcAft>
                <a:spcPts val="0"/>
              </a:spcAft>
              <a:buClr>
                <a:srgbClr val="FFFFFF"/>
              </a:buClr>
              <a:buSzTx/>
              <a:buFont typeface="Arial" panose="020B0604020202020204" pitchFamily="34" charset="0"/>
              <a:buChar char="•"/>
              <a:tabLst/>
              <a:defRPr/>
            </a:pPr>
            <a:endParaRPr kumimoji="0" lang="lv-LV" sz="3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265113" marR="0" lvl="0" indent="-265113" algn="l" defTabSz="914217" rtl="0" eaLnBrk="1" fontAlgn="auto" latinLnBrk="0" hangingPunct="1">
              <a:lnSpc>
                <a:spcPct val="120000"/>
              </a:lnSpc>
              <a:spcBef>
                <a:spcPts val="0"/>
              </a:spcBef>
              <a:spcAft>
                <a:spcPts val="0"/>
              </a:spcAft>
              <a:buClr>
                <a:srgbClr val="FFFFFF"/>
              </a:buClr>
              <a:buSzTx/>
              <a:buFont typeface="Arial" panose="020B0604020202020204" pitchFamily="34" charset="0"/>
              <a:buChar char="•"/>
              <a:tabLst/>
              <a:defRPr/>
            </a:pPr>
            <a:r>
              <a:rPr kumimoji="0" lang="lv-LV" sz="3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Video faila teksta noraksts ir detalizēts tā satura atšifrējums. </a:t>
            </a:r>
          </a:p>
          <a:p>
            <a:pPr marL="265113" marR="0" lvl="0" indent="-265113" algn="l" defTabSz="914217" rtl="0" eaLnBrk="1" fontAlgn="auto" latinLnBrk="0" hangingPunct="1">
              <a:lnSpc>
                <a:spcPct val="120000"/>
              </a:lnSpc>
              <a:spcBef>
                <a:spcPts val="0"/>
              </a:spcBef>
              <a:spcAft>
                <a:spcPts val="0"/>
              </a:spcAft>
              <a:buClr>
                <a:srgbClr val="FFFFFF"/>
              </a:buClr>
              <a:buSzTx/>
              <a:buFont typeface="Arial" panose="020B0604020202020204" pitchFamily="34" charset="0"/>
              <a:buChar char="•"/>
              <a:tabLst/>
              <a:defRPr/>
            </a:pPr>
            <a:endParaRPr kumimoji="0" lang="lv-LV" sz="3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265113" marR="0" lvl="0" indent="-265113" algn="l" defTabSz="914217" rtl="0" eaLnBrk="1" fontAlgn="auto" latinLnBrk="0" hangingPunct="1">
              <a:lnSpc>
                <a:spcPct val="120000"/>
              </a:lnSpc>
              <a:spcBef>
                <a:spcPts val="0"/>
              </a:spcBef>
              <a:spcAft>
                <a:spcPts val="0"/>
              </a:spcAft>
              <a:buClr>
                <a:srgbClr val="FFFFFF"/>
              </a:buClr>
              <a:buSzTx/>
              <a:buFont typeface="Arial" panose="020B0604020202020204" pitchFamily="34" charset="0"/>
              <a:buChar char="•"/>
              <a:tabLst/>
              <a:defRPr/>
            </a:pPr>
            <a:r>
              <a:rPr kumimoji="0" lang="lv-LV" sz="3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Tajā tiek dublēts viss subtitru saturs, izņemot laika kodus, kas lietotājiem ļauj gūt visai konkrētu priekšstatu par video faila saturu, to neskatoties</a:t>
            </a:r>
            <a:endParaRPr kumimoji="0" lang="en-US" sz="3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6" name="Virsraksts 5">
            <a:extLst>
              <a:ext uri="{FF2B5EF4-FFF2-40B4-BE49-F238E27FC236}">
                <a16:creationId xmlns:a16="http://schemas.microsoft.com/office/drawing/2014/main" id="{AE5A1C54-32D9-4202-93DC-BE6014AEC7E0}"/>
              </a:ext>
            </a:extLst>
          </p:cNvPr>
          <p:cNvSpPr>
            <a:spLocks noGrp="1"/>
          </p:cNvSpPr>
          <p:nvPr>
            <p:ph type="title" idx="4294967295"/>
          </p:nvPr>
        </p:nvSpPr>
        <p:spPr>
          <a:xfrm>
            <a:off x="3656115" y="259044"/>
            <a:ext cx="4895180" cy="863077"/>
          </a:xfrm>
        </p:spPr>
        <p:txBody>
          <a:bodyPr>
            <a:normAutofit/>
          </a:bodyPr>
          <a:lstStyle/>
          <a:p>
            <a:pPr algn="l"/>
            <a:r>
              <a:rPr lang="lv-LV" sz="4500" b="1" i="0" kern="1200" spc="-145" baseline="0" dirty="0">
                <a:solidFill>
                  <a:srgbClr val="FFFFFF"/>
                </a:solidFill>
                <a:effectLst/>
                <a:latin typeface="Arial" panose="020B0604020202020204" pitchFamily="34" charset="0"/>
                <a:ea typeface="Verdana" panose="020B0604030504040204" pitchFamily="34" charset="0"/>
                <a:cs typeface="Arial" panose="020B0604020202020204" pitchFamily="34" charset="0"/>
              </a:rPr>
              <a:t>TRANSKRIPCIJA </a:t>
            </a:r>
            <a:endParaRPr lang="lv-LV" sz="4500"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15204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7" name="ROUND RECT 01">
            <a:extLst>
              <a:ext uri="{FF2B5EF4-FFF2-40B4-BE49-F238E27FC236}">
                <a16:creationId xmlns:a16="http://schemas.microsoft.com/office/drawing/2014/main" id="{CA25C4A9-3E2E-956B-912A-EDE0B19B482C}"/>
              </a:ext>
              <a:ext uri="{C183D7F6-B498-43B3-948B-1728B52AA6E4}">
                <adec:decorative xmlns:adec="http://schemas.microsoft.com/office/drawing/2017/decorative" val="1"/>
              </a:ext>
            </a:extLst>
          </p:cNvPr>
          <p:cNvSpPr/>
          <p:nvPr/>
        </p:nvSpPr>
        <p:spPr>
          <a:xfrm>
            <a:off x="254927" y="1777823"/>
            <a:ext cx="3302136" cy="4975415"/>
          </a:xfrm>
          <a:prstGeom prst="round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34968">
                  <a:lumMod val="75000"/>
                </a:srgbClr>
              </a:solidFill>
              <a:effectLst/>
              <a:uLnTx/>
              <a:uFillTx/>
              <a:latin typeface="Arial" panose="020B0604020202020204" pitchFamily="34" charset="0"/>
              <a:ea typeface="+mn-ea"/>
              <a:cs typeface="Arial" panose="020B0604020202020204" pitchFamily="34" charset="0"/>
            </a:endParaRPr>
          </a:p>
        </p:txBody>
      </p:sp>
      <p:sp>
        <p:nvSpPr>
          <p:cNvPr id="53" name="ROUND RECT 02">
            <a:extLst>
              <a:ext uri="{FF2B5EF4-FFF2-40B4-BE49-F238E27FC236}">
                <a16:creationId xmlns:a16="http://schemas.microsoft.com/office/drawing/2014/main" id="{508E706F-5898-FE3C-13D2-DC2C9C04350B}"/>
              </a:ext>
              <a:ext uri="{C183D7F6-B498-43B3-948B-1728B52AA6E4}">
                <adec:decorative xmlns:adec="http://schemas.microsoft.com/office/drawing/2017/decorative" val="1"/>
              </a:ext>
            </a:extLst>
          </p:cNvPr>
          <p:cNvSpPr/>
          <p:nvPr/>
        </p:nvSpPr>
        <p:spPr>
          <a:xfrm>
            <a:off x="3998956" y="1777823"/>
            <a:ext cx="4260565" cy="4975415"/>
          </a:xfrm>
          <a:prstGeom prst="roundRect">
            <a:avLst/>
          </a:prstGeom>
          <a:solidFill>
            <a:schemeClr val="accent2">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34968">
                  <a:lumMod val="75000"/>
                </a:srgbClr>
              </a:solidFill>
              <a:effectLst/>
              <a:uLnTx/>
              <a:uFillTx/>
              <a:latin typeface="Arial" panose="020B0604020202020204" pitchFamily="34" charset="0"/>
              <a:ea typeface="+mn-ea"/>
              <a:cs typeface="Arial" panose="020B0604020202020204" pitchFamily="34" charset="0"/>
            </a:endParaRPr>
          </a:p>
        </p:txBody>
      </p:sp>
      <p:sp>
        <p:nvSpPr>
          <p:cNvPr id="54" name="ROUND RECT 03">
            <a:extLst>
              <a:ext uri="{FF2B5EF4-FFF2-40B4-BE49-F238E27FC236}">
                <a16:creationId xmlns:a16="http://schemas.microsoft.com/office/drawing/2014/main" id="{69584976-D609-D06E-4BCF-E618BA1F6D2A}"/>
              </a:ext>
              <a:ext uri="{C183D7F6-B498-43B3-948B-1728B52AA6E4}">
                <adec:decorative xmlns:adec="http://schemas.microsoft.com/office/drawing/2017/decorative" val="1"/>
              </a:ext>
            </a:extLst>
          </p:cNvPr>
          <p:cNvSpPr/>
          <p:nvPr/>
        </p:nvSpPr>
        <p:spPr>
          <a:xfrm>
            <a:off x="8689933" y="1749867"/>
            <a:ext cx="3302136" cy="5003371"/>
          </a:xfrm>
          <a:prstGeom prst="roundRect">
            <a:avLst/>
          </a:prstGeom>
          <a:solidFill>
            <a:srgbClr val="E494E8">
              <a:alpha val="32941"/>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34968">
                  <a:lumMod val="75000"/>
                </a:srgbClr>
              </a:solidFill>
              <a:effectLst/>
              <a:uLnTx/>
              <a:uFillTx/>
              <a:latin typeface="Arial" panose="020B0604020202020204" pitchFamily="34" charset="0"/>
              <a:ea typeface="+mn-ea"/>
              <a:cs typeface="Arial" panose="020B0604020202020204" pitchFamily="34" charset="0"/>
            </a:endParaRPr>
          </a:p>
        </p:txBody>
      </p:sp>
      <p:sp>
        <p:nvSpPr>
          <p:cNvPr id="41" name="BODY 03">
            <a:extLst>
              <a:ext uri="{FF2B5EF4-FFF2-40B4-BE49-F238E27FC236}">
                <a16:creationId xmlns:a16="http://schemas.microsoft.com/office/drawing/2014/main" id="{998E1A72-14F9-B806-57CF-DE9F9A8466B7}"/>
              </a:ext>
            </a:extLst>
          </p:cNvPr>
          <p:cNvSpPr txBox="1"/>
          <p:nvPr/>
        </p:nvSpPr>
        <p:spPr>
          <a:xfrm>
            <a:off x="8794951" y="2501502"/>
            <a:ext cx="3197118" cy="4051815"/>
          </a:xfrm>
          <a:prstGeom prst="rect">
            <a:avLst/>
          </a:prstGeom>
          <a:noFill/>
        </p:spPr>
        <p:txBody>
          <a:bodyPr wrap="square" rtlCol="0" anchor="t">
            <a:spAutoFit/>
          </a:bodyPr>
          <a:lstStyle>
            <a:defPPr>
              <a:defRPr lang="en-US"/>
            </a:defPPr>
            <a:lvl1pPr algn="ctr">
              <a:lnSpc>
                <a:spcPct val="140000"/>
              </a:lnSpc>
              <a:spcBef>
                <a:spcPts val="1200"/>
              </a:spcBef>
              <a:spcAft>
                <a:spcPts val="0"/>
              </a:spcAft>
              <a:defRPr sz="3100">
                <a:latin typeface="Montserrat" pitchFamily="2" charset="77"/>
              </a:defRPr>
            </a:lvl1pPr>
          </a:lstStyle>
          <a:p>
            <a:pPr marL="342900" marR="0" lvl="0" indent="-342900" algn="l" defTabSz="914217" rtl="0" eaLnBrk="1" fontAlgn="auto" latinLnBrk="0" hangingPunct="1">
              <a:lnSpc>
                <a:spcPct val="130000"/>
              </a:lnSpc>
              <a:spcBef>
                <a:spcPts val="0"/>
              </a:spcBef>
              <a:spcAft>
                <a:spcPts val="0"/>
              </a:spcAft>
              <a:buClr>
                <a:srgbClr val="434968">
                  <a:lumMod val="50000"/>
                </a:srgbClr>
              </a:buClr>
              <a:buSzTx/>
              <a:buFont typeface="Arial" panose="020B0604020202020204" pitchFamily="34" charset="0"/>
              <a:buChar char="•"/>
              <a:tabLst/>
              <a:defRPr/>
            </a:pPr>
            <a:r>
              <a:rPr kumimoji="0" lang="lv-LV" sz="2000" b="0" i="0" u="none" strike="noStrike" kern="1200" cap="none" spc="-10" normalizeH="0" baseline="0" noProof="0" dirty="0">
                <a:ln>
                  <a:noFill/>
                </a:ln>
                <a:solidFill>
                  <a:srgbClr val="434968">
                    <a:lumMod val="75000"/>
                  </a:srgbClr>
                </a:solidFill>
                <a:effectLst/>
                <a:uLnTx/>
                <a:uFillTx/>
                <a:latin typeface="Arial" panose="020B0604020202020204" pitchFamily="34" charset="0"/>
                <a:ea typeface="Verdana" panose="020B0604030504040204" pitchFamily="34" charset="0"/>
                <a:cs typeface="Arial" panose="020B0604020202020204" pitchFamily="34" charset="0"/>
              </a:rPr>
              <a:t>Sapulču tulkošana, transkribēšana, kopsavilkuma izveide</a:t>
            </a:r>
          </a:p>
          <a:p>
            <a:pPr marL="342900" marR="0" lvl="0" indent="-342900" algn="l" defTabSz="914217" rtl="0" eaLnBrk="1" fontAlgn="auto" latinLnBrk="0" hangingPunct="1">
              <a:lnSpc>
                <a:spcPct val="130000"/>
              </a:lnSpc>
              <a:spcBef>
                <a:spcPts val="0"/>
              </a:spcBef>
              <a:spcAft>
                <a:spcPts val="0"/>
              </a:spcAft>
              <a:buClr>
                <a:srgbClr val="434968">
                  <a:lumMod val="50000"/>
                </a:srgbClr>
              </a:buClr>
              <a:buSzTx/>
              <a:buFont typeface="Arial" panose="020B0604020202020204" pitchFamily="34" charset="0"/>
              <a:buChar char="•"/>
              <a:tabLst/>
              <a:defRPr/>
            </a:pPr>
            <a:r>
              <a:rPr kumimoji="0" lang="lv-LV" sz="2000" b="0" i="0" u="none" strike="noStrike" kern="1200" cap="none" spc="-10" normalizeH="0" baseline="0" noProof="0" dirty="0">
                <a:ln>
                  <a:noFill/>
                </a:ln>
                <a:solidFill>
                  <a:srgbClr val="434968">
                    <a:lumMod val="75000"/>
                  </a:srgbClr>
                </a:solidFill>
                <a:effectLst/>
                <a:uLnTx/>
                <a:uFillTx/>
                <a:latin typeface="Arial" panose="020B0604020202020204" pitchFamily="34" charset="0"/>
                <a:ea typeface="Verdana" panose="020B0604030504040204" pitchFamily="34" charset="0"/>
                <a:cs typeface="Arial" panose="020B0604020202020204" pitchFamily="34" charset="0"/>
              </a:rPr>
              <a:t>Savienojams ar MS </a:t>
            </a:r>
            <a:r>
              <a:rPr kumimoji="0" lang="lv-LV" sz="2000" b="0" i="0" u="none" strike="noStrike" kern="1200" cap="none" spc="-10" normalizeH="0" baseline="0" noProof="0" dirty="0" err="1">
                <a:ln>
                  <a:noFill/>
                </a:ln>
                <a:solidFill>
                  <a:srgbClr val="434968">
                    <a:lumMod val="75000"/>
                  </a:srgbClr>
                </a:solidFill>
                <a:effectLst/>
                <a:uLnTx/>
                <a:uFillTx/>
                <a:latin typeface="Arial" panose="020B0604020202020204" pitchFamily="34" charset="0"/>
                <a:ea typeface="Verdana" panose="020B0604030504040204" pitchFamily="34" charset="0"/>
                <a:cs typeface="Arial" panose="020B0604020202020204" pitchFamily="34" charset="0"/>
              </a:rPr>
              <a:t>Teams</a:t>
            </a:r>
            <a:endParaRPr kumimoji="0" lang="lv-LV" sz="2000" b="0" i="0" u="none" strike="noStrike" kern="1200" cap="none" spc="-10" normalizeH="0" baseline="0" noProof="0" dirty="0">
              <a:ln>
                <a:noFill/>
              </a:ln>
              <a:solidFill>
                <a:srgbClr val="434968">
                  <a:lumMod val="75000"/>
                </a:srgbClr>
              </a:solidFill>
              <a:effectLst/>
              <a:uLnTx/>
              <a:uFillTx/>
              <a:latin typeface="Arial" panose="020B0604020202020204" pitchFamily="34" charset="0"/>
              <a:ea typeface="Verdana" panose="020B0604030504040204" pitchFamily="34" charset="0"/>
              <a:cs typeface="Arial" panose="020B0604020202020204" pitchFamily="34" charset="0"/>
            </a:endParaRPr>
          </a:p>
          <a:p>
            <a:pPr marL="342900" marR="0" lvl="0" indent="-342900" algn="l" defTabSz="914217" rtl="0" eaLnBrk="1" fontAlgn="auto" latinLnBrk="0" hangingPunct="1">
              <a:lnSpc>
                <a:spcPct val="130000"/>
              </a:lnSpc>
              <a:spcBef>
                <a:spcPts val="0"/>
              </a:spcBef>
              <a:spcAft>
                <a:spcPts val="0"/>
              </a:spcAft>
              <a:buClr>
                <a:srgbClr val="434968">
                  <a:lumMod val="50000"/>
                </a:srgbClr>
              </a:buClr>
              <a:buSzTx/>
              <a:buFont typeface="Arial" panose="020B0604020202020204" pitchFamily="34" charset="0"/>
              <a:buChar char="•"/>
              <a:tabLst/>
              <a:defRPr/>
            </a:pPr>
            <a:r>
              <a:rPr kumimoji="0" lang="lv-LV" sz="2000" b="0" i="0" u="none" strike="noStrike" kern="1200" cap="none" spc="0" normalizeH="0" baseline="0" noProof="0" dirty="0">
                <a:ln>
                  <a:noFill/>
                </a:ln>
                <a:solidFill>
                  <a:srgbClr val="434968">
                    <a:lumMod val="75000"/>
                  </a:srgbClr>
                </a:solidFill>
                <a:effectLst/>
                <a:uLnTx/>
                <a:uFillTx/>
                <a:latin typeface="Arial" panose="020B0604020202020204" pitchFamily="34" charset="0"/>
                <a:ea typeface="+mn-ea"/>
                <a:cs typeface="Arial" panose="020B0604020202020204" pitchFamily="34" charset="0"/>
              </a:rPr>
              <a:t>Apkopotas piezīmes un pilnu sapulces protokolu kā rediģējamu dokumentu</a:t>
            </a:r>
          </a:p>
          <a:p>
            <a:pPr marL="342900" marR="0" lvl="0" indent="-342900" algn="l" defTabSz="914217" rtl="0" eaLnBrk="1" fontAlgn="auto" latinLnBrk="0" hangingPunct="1">
              <a:lnSpc>
                <a:spcPct val="130000"/>
              </a:lnSpc>
              <a:spcBef>
                <a:spcPts val="0"/>
              </a:spcBef>
              <a:spcAft>
                <a:spcPts val="0"/>
              </a:spcAft>
              <a:buClr>
                <a:srgbClr val="434968">
                  <a:lumMod val="50000"/>
                </a:srgbClr>
              </a:buClr>
              <a:buSzTx/>
              <a:buFont typeface="Arial" panose="020B0604020202020204" pitchFamily="34" charset="0"/>
              <a:buChar char="•"/>
              <a:tabLst/>
              <a:defRPr/>
            </a:pPr>
            <a:r>
              <a:rPr kumimoji="0" lang="lv-LV" sz="2000" b="0" i="0" u="none" strike="noStrike" kern="1200" cap="none" spc="0" normalizeH="0" baseline="0" noProof="0" dirty="0">
                <a:ln>
                  <a:noFill/>
                </a:ln>
                <a:solidFill>
                  <a:srgbClr val="434968">
                    <a:lumMod val="75000"/>
                  </a:srgbClr>
                </a:solidFill>
                <a:effectLst/>
                <a:uLnTx/>
                <a:uFillTx/>
                <a:latin typeface="Arial" panose="020B0604020202020204" pitchFamily="34" charset="0"/>
                <a:ea typeface="+mn-ea"/>
                <a:cs typeface="Arial" panose="020B0604020202020204" pitchFamily="34" charset="0"/>
              </a:rPr>
              <a:t>Izstrādes stadijā</a:t>
            </a:r>
            <a:endParaRPr kumimoji="0" lang="en-US" sz="2000" b="0" i="0" u="none" strike="noStrike" kern="1200" cap="none" spc="0" normalizeH="0" baseline="0" noProof="0" dirty="0">
              <a:ln>
                <a:noFill/>
              </a:ln>
              <a:solidFill>
                <a:srgbClr val="434968">
                  <a:lumMod val="75000"/>
                </a:srgbClr>
              </a:solidFill>
              <a:effectLst/>
              <a:uLnTx/>
              <a:uFillTx/>
              <a:latin typeface="Arial" panose="020B0604020202020204" pitchFamily="34" charset="0"/>
              <a:ea typeface="+mn-ea"/>
              <a:cs typeface="Arial" panose="020B0604020202020204" pitchFamily="34" charset="0"/>
            </a:endParaRPr>
          </a:p>
        </p:txBody>
      </p:sp>
      <p:pic>
        <p:nvPicPr>
          <p:cNvPr id="8" name="Picture Placeholder 7" descr="Tilde Meeting Assintant">
            <a:extLst>
              <a:ext uri="{FF2B5EF4-FFF2-40B4-BE49-F238E27FC236}">
                <a16:creationId xmlns:a16="http://schemas.microsoft.com/office/drawing/2014/main" id="{E8F55A55-A8A0-6145-AAAE-3A5D6CA5FC47}"/>
              </a:ext>
            </a:extLst>
          </p:cNvPr>
          <p:cNvPicPr>
            <a:picLocks noGrp="1" noChangeAspect="1"/>
          </p:cNvPicPr>
          <p:nvPr>
            <p:ph type="pic" sz="quarter" idx="32"/>
          </p:nvPr>
        </p:nvPicPr>
        <p:blipFill>
          <a:blip r:embed="rId2"/>
          <a:stretch>
            <a:fillRect/>
          </a:stretch>
        </p:blipFill>
        <p:spPr>
          <a:xfrm>
            <a:off x="8957533" y="1428446"/>
            <a:ext cx="2788153" cy="810442"/>
          </a:xfrm>
        </p:spPr>
      </p:pic>
      <p:sp>
        <p:nvSpPr>
          <p:cNvPr id="24" name="BODY 02">
            <a:extLst>
              <a:ext uri="{FF2B5EF4-FFF2-40B4-BE49-F238E27FC236}">
                <a16:creationId xmlns:a16="http://schemas.microsoft.com/office/drawing/2014/main" id="{8227CF1D-6FC5-FA3D-7DEC-15148326213A}"/>
              </a:ext>
            </a:extLst>
          </p:cNvPr>
          <p:cNvSpPr txBox="1"/>
          <p:nvPr/>
        </p:nvSpPr>
        <p:spPr>
          <a:xfrm>
            <a:off x="4097276" y="2501502"/>
            <a:ext cx="4069627" cy="4051815"/>
          </a:xfrm>
          <a:prstGeom prst="rect">
            <a:avLst/>
          </a:prstGeom>
          <a:noFill/>
        </p:spPr>
        <p:txBody>
          <a:bodyPr wrap="square" rtlCol="0" anchor="t">
            <a:spAutoFit/>
          </a:bodyPr>
          <a:lstStyle>
            <a:defPPr>
              <a:defRPr lang="en-US"/>
            </a:defPPr>
            <a:lvl1pPr algn="ctr">
              <a:lnSpc>
                <a:spcPct val="140000"/>
              </a:lnSpc>
              <a:spcBef>
                <a:spcPts val="1200"/>
              </a:spcBef>
              <a:spcAft>
                <a:spcPts val="0"/>
              </a:spcAft>
              <a:defRPr sz="3100">
                <a:latin typeface="Montserrat" pitchFamily="2" charset="77"/>
              </a:defRPr>
            </a:lvl1pPr>
          </a:lstStyle>
          <a:p>
            <a:pPr marL="285750" marR="0" lvl="0" indent="-285750" algn="l" defTabSz="914400" rtl="0" eaLnBrk="1" fontAlgn="auto" latinLnBrk="0" hangingPunct="1">
              <a:lnSpc>
                <a:spcPct val="130000"/>
              </a:lnSpc>
              <a:spcBef>
                <a:spcPts val="0"/>
              </a:spcBef>
              <a:spcAft>
                <a:spcPts val="0"/>
              </a:spcAft>
              <a:buClr>
                <a:srgbClr val="434968">
                  <a:lumMod val="75000"/>
                </a:srgbClr>
              </a:buClr>
              <a:buSzTx/>
              <a:buFont typeface="Arial" panose="020B0604020202020204" pitchFamily="34" charset="0"/>
              <a:buChar char="•"/>
              <a:tabLst/>
              <a:defRPr/>
            </a:pPr>
            <a:r>
              <a:rPr kumimoji="0" lang="lv-LV" sz="2000" b="0" i="0" u="none" strike="noStrike" kern="1200" cap="none" spc="0" normalizeH="0" baseline="0" noProof="0" dirty="0">
                <a:ln>
                  <a:noFill/>
                </a:ln>
                <a:solidFill>
                  <a:srgbClr val="434968">
                    <a:lumMod val="75000"/>
                  </a:srgbClr>
                </a:solidFill>
                <a:effectLst/>
                <a:uLnTx/>
                <a:uFillTx/>
                <a:latin typeface="Arial" panose="020B0604020202020204" pitchFamily="34" charset="0"/>
                <a:ea typeface="+mn-ea"/>
                <a:cs typeface="Arial" panose="020B0604020202020204" pitchFamily="34" charset="0"/>
              </a:rPr>
              <a:t>Reāllaika titrēšana un tulkošana</a:t>
            </a:r>
          </a:p>
          <a:p>
            <a:pPr marL="285750" marR="0" lvl="0" indent="-285750" algn="l" defTabSz="914400" rtl="0" eaLnBrk="1" fontAlgn="auto" latinLnBrk="0" hangingPunct="1">
              <a:lnSpc>
                <a:spcPct val="130000"/>
              </a:lnSpc>
              <a:spcBef>
                <a:spcPts val="0"/>
              </a:spcBef>
              <a:spcAft>
                <a:spcPts val="0"/>
              </a:spcAft>
              <a:buClr>
                <a:srgbClr val="434968">
                  <a:lumMod val="75000"/>
                </a:srgbClr>
              </a:buClr>
              <a:buSzTx/>
              <a:buFont typeface="Arial" panose="020B0604020202020204" pitchFamily="34" charset="0"/>
              <a:buChar char="•"/>
              <a:tabLst/>
              <a:defRPr/>
            </a:pPr>
            <a:r>
              <a:rPr kumimoji="0" lang="lv-LV" sz="2000" b="0" i="0" u="none" strike="noStrike" kern="1200" cap="none" spc="0" normalizeH="0" baseline="0" noProof="0" dirty="0">
                <a:ln>
                  <a:noFill/>
                </a:ln>
                <a:solidFill>
                  <a:srgbClr val="434968">
                    <a:lumMod val="75000"/>
                  </a:srgbClr>
                </a:solidFill>
                <a:effectLst/>
                <a:uLnTx/>
                <a:uFillTx/>
                <a:latin typeface="Arial" panose="020B0604020202020204" pitchFamily="34" charset="0"/>
                <a:ea typeface="+mn-ea"/>
                <a:cs typeface="Arial" panose="020B0604020202020204" pitchFamily="34" charset="0"/>
              </a:rPr>
              <a:t>Lietotāji var lasīt tekstu no sava datora, mobilās ierīces vai pasākuma laikā uz liela ekrāna</a:t>
            </a:r>
          </a:p>
          <a:p>
            <a:pPr marL="285750" marR="0" lvl="0" indent="-285750" algn="l" defTabSz="914400" rtl="0" eaLnBrk="1" fontAlgn="auto" latinLnBrk="0" hangingPunct="1">
              <a:lnSpc>
                <a:spcPct val="130000"/>
              </a:lnSpc>
              <a:spcBef>
                <a:spcPts val="0"/>
              </a:spcBef>
              <a:spcAft>
                <a:spcPts val="0"/>
              </a:spcAft>
              <a:buClr>
                <a:srgbClr val="434968">
                  <a:lumMod val="75000"/>
                </a:srgbClr>
              </a:buClr>
              <a:buSzTx/>
              <a:buFont typeface="Arial" panose="020B0604020202020204" pitchFamily="34" charset="0"/>
              <a:buChar char="•"/>
              <a:tabLst/>
              <a:defRPr/>
            </a:pPr>
            <a:r>
              <a:rPr kumimoji="0" lang="lv-LV" sz="2000" b="0" i="0" u="none" strike="noStrike" kern="1200" cap="none" spc="0" normalizeH="0" baseline="0" noProof="0" dirty="0">
                <a:ln>
                  <a:noFill/>
                </a:ln>
                <a:solidFill>
                  <a:srgbClr val="434968">
                    <a:lumMod val="75000"/>
                  </a:srgbClr>
                </a:solidFill>
                <a:effectLst/>
                <a:uLnTx/>
                <a:uFillTx/>
                <a:latin typeface="Arial" panose="020B0604020202020204" pitchFamily="34" charset="0"/>
                <a:ea typeface="+mn-ea"/>
                <a:cs typeface="Arial" panose="020B0604020202020204" pitchFamily="34" charset="0"/>
              </a:rPr>
              <a:t>Var izmantot konferencēs, semināros, meistarklasēs un kultūras pasākumos</a:t>
            </a:r>
          </a:p>
          <a:p>
            <a:pPr marL="285750" marR="0" lvl="0" indent="-285750" algn="l" defTabSz="914400" rtl="0" eaLnBrk="1" fontAlgn="auto" latinLnBrk="0" hangingPunct="1">
              <a:lnSpc>
                <a:spcPct val="130000"/>
              </a:lnSpc>
              <a:spcBef>
                <a:spcPts val="0"/>
              </a:spcBef>
              <a:spcAft>
                <a:spcPts val="0"/>
              </a:spcAft>
              <a:buClr>
                <a:srgbClr val="434968">
                  <a:lumMod val="75000"/>
                </a:srgbClr>
              </a:buClr>
              <a:buSzTx/>
              <a:buFont typeface="Arial" panose="020B0604020202020204" pitchFamily="34" charset="0"/>
              <a:buChar char="•"/>
              <a:tabLst/>
              <a:defRPr/>
            </a:pPr>
            <a:r>
              <a:rPr kumimoji="0" lang="lv-LV" sz="2000" b="0" i="0" u="none" strike="noStrike" kern="1200" cap="none" spc="0" normalizeH="0" baseline="0" noProof="0" dirty="0">
                <a:ln>
                  <a:noFill/>
                </a:ln>
                <a:solidFill>
                  <a:srgbClr val="434968">
                    <a:lumMod val="75000"/>
                  </a:srgbClr>
                </a:solidFill>
                <a:effectLst/>
                <a:uLnTx/>
                <a:uFillTx/>
                <a:latin typeface="Arial" panose="020B0604020202020204" pitchFamily="34" charset="0"/>
                <a:ea typeface="+mn-ea"/>
                <a:cs typeface="Arial" panose="020B0604020202020204" pitchFamily="34" charset="0"/>
              </a:rPr>
              <a:t>Atbilst jaunākajām ES piekļūstamības direktīvas prasībām</a:t>
            </a:r>
          </a:p>
        </p:txBody>
      </p:sp>
      <p:pic>
        <p:nvPicPr>
          <p:cNvPr id="6" name="Picture Placeholder 5" descr="Tilde Event Assintant">
            <a:extLst>
              <a:ext uri="{FF2B5EF4-FFF2-40B4-BE49-F238E27FC236}">
                <a16:creationId xmlns:a16="http://schemas.microsoft.com/office/drawing/2014/main" id="{C72DF39B-394B-8742-8714-5B6B15D14836}"/>
              </a:ext>
              <a:ext uri="{C183D7F6-B498-43B3-948B-1728B52AA6E4}">
                <adec:decorative xmlns:adec="http://schemas.microsoft.com/office/drawing/2017/decorative" val="0"/>
              </a:ext>
            </a:extLst>
          </p:cNvPr>
          <p:cNvPicPr>
            <a:picLocks noGrp="1" noChangeAspect="1"/>
          </p:cNvPicPr>
          <p:nvPr>
            <p:ph type="pic" sz="quarter" idx="31"/>
          </p:nvPr>
        </p:nvPicPr>
        <p:blipFill>
          <a:blip r:embed="rId3"/>
          <a:stretch>
            <a:fillRect/>
          </a:stretch>
        </p:blipFill>
        <p:spPr>
          <a:xfrm>
            <a:off x="4696968" y="1428447"/>
            <a:ext cx="2935424" cy="810442"/>
          </a:xfrm>
        </p:spPr>
      </p:pic>
      <p:sp>
        <p:nvSpPr>
          <p:cNvPr id="12" name="BODY 01">
            <a:extLst>
              <a:ext uri="{FF2B5EF4-FFF2-40B4-BE49-F238E27FC236}">
                <a16:creationId xmlns:a16="http://schemas.microsoft.com/office/drawing/2014/main" id="{3568C4C7-DCED-A4EA-87F2-B77CB981FB2E}"/>
              </a:ext>
            </a:extLst>
          </p:cNvPr>
          <p:cNvSpPr txBox="1"/>
          <p:nvPr/>
        </p:nvSpPr>
        <p:spPr>
          <a:xfrm>
            <a:off x="430142" y="2501502"/>
            <a:ext cx="3040043" cy="3082319"/>
          </a:xfrm>
          <a:prstGeom prst="rect">
            <a:avLst/>
          </a:prstGeom>
          <a:noFill/>
        </p:spPr>
        <p:txBody>
          <a:bodyPr wrap="square" rtlCol="0" anchor="t">
            <a:spAutoFit/>
          </a:bodyPr>
          <a:lstStyle>
            <a:defPPr>
              <a:defRPr lang="en-US"/>
            </a:defPPr>
            <a:lvl1pPr>
              <a:lnSpc>
                <a:spcPct val="140000"/>
              </a:lnSpc>
              <a:spcBef>
                <a:spcPts val="1200"/>
              </a:spcBef>
              <a:spcAft>
                <a:spcPts val="0"/>
              </a:spcAft>
              <a:defRPr sz="3100">
                <a:latin typeface="Montserrat" pitchFamily="2" charset="77"/>
              </a:defRPr>
            </a:lvl1pPr>
          </a:lstStyle>
          <a:p>
            <a:pPr marL="174625" marR="0" lvl="0" indent="-174625" algn="l" defTabSz="914217" rtl="0" eaLnBrk="1" fontAlgn="auto" latinLnBrk="0" hangingPunct="1">
              <a:lnSpc>
                <a:spcPct val="130000"/>
              </a:lnSpc>
              <a:spcBef>
                <a:spcPts val="600"/>
              </a:spcBef>
              <a:spcAft>
                <a:spcPts val="0"/>
              </a:spcAft>
              <a:buClrTx/>
              <a:buSzTx/>
              <a:buFont typeface="Arial" panose="020B0604020202020204" pitchFamily="34" charset="0"/>
              <a:buChar char="•"/>
              <a:tabLst/>
              <a:defRPr/>
            </a:pPr>
            <a:r>
              <a:rPr kumimoji="0" lang="lv-LV" sz="2000" b="0" i="0" u="none" strike="noStrike" kern="1200" cap="none" spc="-10" normalizeH="0" baseline="0" noProof="0" dirty="0">
                <a:ln>
                  <a:noFill/>
                </a:ln>
                <a:solidFill>
                  <a:srgbClr val="434968">
                    <a:lumMod val="75000"/>
                  </a:srgbClr>
                </a:solidFill>
                <a:effectLst/>
                <a:uLnTx/>
                <a:uFillTx/>
                <a:latin typeface="Arial" panose="020B0604020202020204" pitchFamily="34" charset="0"/>
                <a:ea typeface="Verdana" panose="020B0604030504040204" pitchFamily="34" charset="0"/>
                <a:cs typeface="Arial" panose="020B0604020202020204" pitchFamily="34" charset="0"/>
              </a:rPr>
              <a:t>Var darboties ar audio un video latviešu valodā</a:t>
            </a:r>
          </a:p>
          <a:p>
            <a:pPr marL="174625" marR="0" lvl="0" indent="-174625" algn="l" defTabSz="914217" rtl="0" eaLnBrk="1" fontAlgn="auto" latinLnBrk="0" hangingPunct="1">
              <a:lnSpc>
                <a:spcPct val="130000"/>
              </a:lnSpc>
              <a:spcBef>
                <a:spcPts val="600"/>
              </a:spcBef>
              <a:spcAft>
                <a:spcPts val="0"/>
              </a:spcAft>
              <a:buClrTx/>
              <a:buSzTx/>
              <a:buFont typeface="Arial" panose="020B0604020202020204" pitchFamily="34" charset="0"/>
              <a:buChar char="•"/>
              <a:tabLst/>
              <a:defRPr/>
            </a:pPr>
            <a:r>
              <a:rPr kumimoji="0" lang="lv-LV" sz="2000" b="0" i="0" u="none" strike="noStrike" kern="1200" cap="none" spc="-10" normalizeH="0" baseline="0" noProof="0" dirty="0">
                <a:ln>
                  <a:noFill/>
                </a:ln>
                <a:solidFill>
                  <a:srgbClr val="434968">
                    <a:lumMod val="75000"/>
                  </a:srgbClr>
                </a:solidFill>
                <a:effectLst/>
                <a:uLnTx/>
                <a:uFillTx/>
                <a:latin typeface="Arial" panose="020B0604020202020204" pitchFamily="34" charset="0"/>
                <a:ea typeface="Verdana" panose="020B0604030504040204" pitchFamily="34" charset="0"/>
                <a:cs typeface="Arial" panose="020B0604020202020204" pitchFamily="34" charset="0"/>
              </a:rPr>
              <a:t>Transkripcija un subtitri</a:t>
            </a:r>
          </a:p>
          <a:p>
            <a:pPr marL="174625" marR="0" lvl="0" indent="-174625" algn="l" defTabSz="914217" rtl="0" eaLnBrk="1" fontAlgn="auto" latinLnBrk="0" hangingPunct="1">
              <a:lnSpc>
                <a:spcPct val="130000"/>
              </a:lnSpc>
              <a:spcBef>
                <a:spcPts val="600"/>
              </a:spcBef>
              <a:spcAft>
                <a:spcPts val="0"/>
              </a:spcAft>
              <a:buClrTx/>
              <a:buSzTx/>
              <a:buFont typeface="Arial" panose="020B0604020202020204" pitchFamily="34" charset="0"/>
              <a:buChar char="•"/>
              <a:tabLst/>
              <a:defRPr/>
            </a:pPr>
            <a:r>
              <a:rPr kumimoji="0" lang="lv-LV" sz="2000" b="0" i="0" u="none" strike="noStrike" kern="1200" cap="none" spc="-10" normalizeH="0" baseline="0" noProof="0" dirty="0">
                <a:ln>
                  <a:noFill/>
                </a:ln>
                <a:solidFill>
                  <a:srgbClr val="434968">
                    <a:lumMod val="75000"/>
                  </a:srgbClr>
                </a:solidFill>
                <a:effectLst/>
                <a:uLnTx/>
                <a:uFillTx/>
                <a:latin typeface="Arial" panose="020B0604020202020204" pitchFamily="34" charset="0"/>
                <a:ea typeface="Verdana" panose="020B0604030504040204" pitchFamily="34" charset="0"/>
                <a:cs typeface="Arial" panose="020B0604020202020204" pitchFamily="34" charset="0"/>
              </a:rPr>
              <a:t>Failus var ērti pārvaldīt, rediģēt un eksportēt.</a:t>
            </a:r>
          </a:p>
          <a:p>
            <a:pPr marL="174625" marR="0" lvl="0" indent="-174625" algn="l" defTabSz="914217" rtl="0" eaLnBrk="1" fontAlgn="auto" latinLnBrk="0" hangingPunct="1">
              <a:lnSpc>
                <a:spcPct val="130000"/>
              </a:lnSpc>
              <a:spcBef>
                <a:spcPts val="600"/>
              </a:spcBef>
              <a:spcAft>
                <a:spcPts val="0"/>
              </a:spcAft>
              <a:buClrTx/>
              <a:buSzTx/>
              <a:buFont typeface="Arial" panose="020B0604020202020204" pitchFamily="34" charset="0"/>
              <a:buChar char="•"/>
              <a:tabLst/>
              <a:defRPr/>
            </a:pPr>
            <a:r>
              <a:rPr kumimoji="0" lang="lv-LV" sz="2000" b="0" i="0" u="none" strike="noStrike" kern="1200" cap="none" spc="-10" normalizeH="0" baseline="0" noProof="0" dirty="0">
                <a:ln>
                  <a:noFill/>
                </a:ln>
                <a:solidFill>
                  <a:srgbClr val="434968">
                    <a:lumMod val="75000"/>
                  </a:srgbClr>
                </a:solidFill>
                <a:effectLst/>
                <a:uLnTx/>
                <a:uFillTx/>
                <a:latin typeface="Arial" panose="020B0604020202020204" pitchFamily="34" charset="0"/>
                <a:ea typeface="Verdana" panose="020B0604030504040204" pitchFamily="34" charset="0"/>
                <a:cs typeface="Arial" panose="020B0604020202020204" pitchFamily="34" charset="0"/>
              </a:rPr>
              <a:t>Ierobežots minūšu laiks mēnesi</a:t>
            </a:r>
            <a:endParaRPr kumimoji="0" lang="en-US" sz="2000" b="0" i="0" u="none" strike="noStrike" kern="1200" cap="none" spc="0" normalizeH="0" baseline="0" noProof="0" dirty="0">
              <a:ln>
                <a:noFill/>
              </a:ln>
              <a:solidFill>
                <a:srgbClr val="434968">
                  <a:lumMod val="75000"/>
                </a:srgbClr>
              </a:solidFill>
              <a:effectLst/>
              <a:uLnTx/>
              <a:uFillTx/>
              <a:latin typeface="Arial" panose="020B0604020202020204" pitchFamily="34" charset="0"/>
              <a:ea typeface="+mn-ea"/>
              <a:cs typeface="Arial" panose="020B0604020202020204" pitchFamily="34" charset="0"/>
            </a:endParaRPr>
          </a:p>
        </p:txBody>
      </p:sp>
      <p:pic>
        <p:nvPicPr>
          <p:cNvPr id="3" name="Picture Placeholder 2" descr="Tilde Transcribe">
            <a:extLst>
              <a:ext uri="{FF2B5EF4-FFF2-40B4-BE49-F238E27FC236}">
                <a16:creationId xmlns:a16="http://schemas.microsoft.com/office/drawing/2014/main" id="{E434C77E-A2C7-FA4A-A0BD-8F638B69240D}"/>
              </a:ext>
              <a:ext uri="{C183D7F6-B498-43B3-948B-1728B52AA6E4}">
                <adec:decorative xmlns:adec="http://schemas.microsoft.com/office/drawing/2017/decorative" val="0"/>
              </a:ext>
            </a:extLst>
          </p:cNvPr>
          <p:cNvPicPr>
            <a:picLocks noGrp="1" noChangeAspect="1"/>
          </p:cNvPicPr>
          <p:nvPr>
            <p:ph type="pic" sz="quarter" idx="28"/>
          </p:nvPr>
        </p:nvPicPr>
        <p:blipFill rotWithShape="1">
          <a:blip r:embed="rId4" cstate="hqprint">
            <a:extLst>
              <a:ext uri="{28A0092B-C50C-407E-A947-70E740481C1C}">
                <a14:useLocalDpi xmlns:a14="http://schemas.microsoft.com/office/drawing/2010/main"/>
              </a:ext>
            </a:extLst>
          </a:blip>
          <a:srcRect/>
          <a:stretch/>
        </p:blipFill>
        <p:spPr>
          <a:xfrm>
            <a:off x="662364" y="1428446"/>
            <a:ext cx="2432602" cy="810442"/>
          </a:xfrm>
        </p:spPr>
      </p:pic>
      <p:sp>
        <p:nvSpPr>
          <p:cNvPr id="2" name="Virsraksts 1">
            <a:extLst>
              <a:ext uri="{FF2B5EF4-FFF2-40B4-BE49-F238E27FC236}">
                <a16:creationId xmlns:a16="http://schemas.microsoft.com/office/drawing/2014/main" id="{30C83326-2658-4C4F-A330-DCBC45BC196A}"/>
              </a:ext>
            </a:extLst>
          </p:cNvPr>
          <p:cNvSpPr>
            <a:spLocks noGrp="1"/>
          </p:cNvSpPr>
          <p:nvPr>
            <p:ph type="title" idx="4294967295"/>
          </p:nvPr>
        </p:nvSpPr>
        <p:spPr>
          <a:xfrm>
            <a:off x="3678126" y="149618"/>
            <a:ext cx="4973107" cy="1016216"/>
          </a:xfrm>
        </p:spPr>
        <p:txBody>
          <a:bodyPr/>
          <a:lstStyle/>
          <a:p>
            <a:r>
              <a:rPr lang="lv-LV" sz="4000" b="1" i="0" kern="1200" dirty="0">
                <a:solidFill>
                  <a:schemeClr val="accent1">
                    <a:lumMod val="75000"/>
                  </a:schemeClr>
                </a:solidFill>
                <a:effectLst/>
                <a:latin typeface="Arial" panose="020B0604020202020204" pitchFamily="34" charset="0"/>
                <a:ea typeface="Verdana" panose="020B0604030504040204" pitchFamily="34" charset="0"/>
                <a:cs typeface="Arial" panose="020B0604020202020204" pitchFamily="34" charset="0"/>
              </a:rPr>
              <a:t>TILDES PRODUKTI</a:t>
            </a:r>
            <a:endParaRPr lang="lv-LV"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36469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56000">
              <a:srgbClr val="FFFFFF"/>
            </a:gs>
            <a:gs pos="100000">
              <a:srgbClr val="CDD6FC"/>
            </a:gs>
          </a:gsLst>
          <a:lin ang="2700000" scaled="1"/>
          <a:tileRect/>
        </a:gra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6805C88-F84D-E142-8F93-43B21AE3BE15}"/>
              </a:ext>
              <a:ext uri="{C183D7F6-B498-43B3-948B-1728B52AA6E4}">
                <adec:decorative xmlns:adec="http://schemas.microsoft.com/office/drawing/2017/decorative" val="1"/>
              </a:ext>
            </a:extLst>
          </p:cNvPr>
          <p:cNvGrpSpPr/>
          <p:nvPr/>
        </p:nvGrpSpPr>
        <p:grpSpPr>
          <a:xfrm>
            <a:off x="659185" y="1783789"/>
            <a:ext cx="4904973" cy="4099220"/>
            <a:chOff x="8225532" y="1664817"/>
            <a:chExt cx="11066120" cy="9513639"/>
          </a:xfrm>
        </p:grpSpPr>
        <p:sp>
          <p:nvSpPr>
            <p:cNvPr id="5" name="Freeform 1">
              <a:extLst>
                <a:ext uri="{FF2B5EF4-FFF2-40B4-BE49-F238E27FC236}">
                  <a16:creationId xmlns:a16="http://schemas.microsoft.com/office/drawing/2014/main" id="{89A0ADF7-B8DB-DA41-BFD1-D183043DC84C}"/>
                </a:ext>
              </a:extLst>
            </p:cNvPr>
            <p:cNvSpPr>
              <a:spLocks noChangeArrowheads="1"/>
            </p:cNvSpPr>
            <p:nvPr/>
          </p:nvSpPr>
          <p:spPr bwMode="auto">
            <a:xfrm>
              <a:off x="12001607" y="7295808"/>
              <a:ext cx="2439617" cy="1486236"/>
            </a:xfrm>
            <a:custGeom>
              <a:avLst/>
              <a:gdLst>
                <a:gd name="T0" fmla="*/ 0 w 3736"/>
                <a:gd name="T1" fmla="*/ 0 h 2275"/>
                <a:gd name="T2" fmla="*/ 1 w 3736"/>
                <a:gd name="T3" fmla="*/ 111 h 2275"/>
                <a:gd name="T4" fmla="*/ 3735 w 3736"/>
                <a:gd name="T5" fmla="*/ 2274 h 2275"/>
                <a:gd name="T6" fmla="*/ 3734 w 3736"/>
                <a:gd name="T7" fmla="*/ 2163 h 2275"/>
                <a:gd name="T8" fmla="*/ 0 w 3736"/>
                <a:gd name="T9" fmla="*/ 0 h 2275"/>
              </a:gdLst>
              <a:ahLst/>
              <a:cxnLst>
                <a:cxn ang="0">
                  <a:pos x="T0" y="T1"/>
                </a:cxn>
                <a:cxn ang="0">
                  <a:pos x="T2" y="T3"/>
                </a:cxn>
                <a:cxn ang="0">
                  <a:pos x="T4" y="T5"/>
                </a:cxn>
                <a:cxn ang="0">
                  <a:pos x="T6" y="T7"/>
                </a:cxn>
                <a:cxn ang="0">
                  <a:pos x="T8" y="T9"/>
                </a:cxn>
              </a:cxnLst>
              <a:rect l="0" t="0" r="r" b="b"/>
              <a:pathLst>
                <a:path w="3736" h="2275">
                  <a:moveTo>
                    <a:pt x="0" y="0"/>
                  </a:moveTo>
                  <a:lnTo>
                    <a:pt x="1" y="111"/>
                  </a:lnTo>
                  <a:lnTo>
                    <a:pt x="3735" y="2274"/>
                  </a:lnTo>
                  <a:lnTo>
                    <a:pt x="3734" y="2163"/>
                  </a:lnTo>
                  <a:lnTo>
                    <a:pt x="0" y="0"/>
                  </a:lnTo>
                </a:path>
              </a:pathLst>
            </a:custGeom>
            <a:solidFill>
              <a:schemeClr val="bg1">
                <a:lumMod val="95000"/>
              </a:schemeClr>
            </a:solidFill>
            <a:ln>
              <a:noFill/>
            </a:ln>
            <a:effectLst/>
          </p:spPr>
          <p:txBody>
            <a:bodyPr wrap="none" anchor="ctr"/>
            <a:lstStyle/>
            <a:p>
              <a:pPr defTabSz="914217"/>
              <a:endParaRPr lang="en-US" sz="3266" dirty="0">
                <a:solidFill>
                  <a:srgbClr val="737572"/>
                </a:solidFill>
                <a:latin typeface="Arial" panose="020B0604020202020204" pitchFamily="34" charset="0"/>
                <a:cs typeface="Arial" panose="020B0604020202020204" pitchFamily="34" charset="0"/>
              </a:endParaRPr>
            </a:p>
          </p:txBody>
        </p:sp>
        <p:sp>
          <p:nvSpPr>
            <p:cNvPr id="6" name="Freeform 2">
              <a:extLst>
                <a:ext uri="{FF2B5EF4-FFF2-40B4-BE49-F238E27FC236}">
                  <a16:creationId xmlns:a16="http://schemas.microsoft.com/office/drawing/2014/main" id="{60F05E4C-9DDE-3D46-8901-1D1638C66FF4}"/>
                </a:ext>
              </a:extLst>
            </p:cNvPr>
            <p:cNvSpPr>
              <a:spLocks noChangeArrowheads="1"/>
            </p:cNvSpPr>
            <p:nvPr/>
          </p:nvSpPr>
          <p:spPr bwMode="auto">
            <a:xfrm>
              <a:off x="14438342" y="7750897"/>
              <a:ext cx="1661935" cy="1031148"/>
            </a:xfrm>
            <a:custGeom>
              <a:avLst/>
              <a:gdLst>
                <a:gd name="T0" fmla="*/ 0 w 2543"/>
                <a:gd name="T1" fmla="*/ 1467 h 1579"/>
                <a:gd name="T2" fmla="*/ 1 w 2543"/>
                <a:gd name="T3" fmla="*/ 1578 h 1579"/>
                <a:gd name="T4" fmla="*/ 2542 w 2543"/>
                <a:gd name="T5" fmla="*/ 110 h 1579"/>
                <a:gd name="T6" fmla="*/ 2542 w 2543"/>
                <a:gd name="T7" fmla="*/ 0 h 1579"/>
                <a:gd name="T8" fmla="*/ 0 w 2543"/>
                <a:gd name="T9" fmla="*/ 1467 h 1579"/>
              </a:gdLst>
              <a:ahLst/>
              <a:cxnLst>
                <a:cxn ang="0">
                  <a:pos x="T0" y="T1"/>
                </a:cxn>
                <a:cxn ang="0">
                  <a:pos x="T2" y="T3"/>
                </a:cxn>
                <a:cxn ang="0">
                  <a:pos x="T4" y="T5"/>
                </a:cxn>
                <a:cxn ang="0">
                  <a:pos x="T6" y="T7"/>
                </a:cxn>
                <a:cxn ang="0">
                  <a:pos x="T8" y="T9"/>
                </a:cxn>
              </a:cxnLst>
              <a:rect l="0" t="0" r="r" b="b"/>
              <a:pathLst>
                <a:path w="2543" h="1579">
                  <a:moveTo>
                    <a:pt x="0" y="1467"/>
                  </a:moveTo>
                  <a:lnTo>
                    <a:pt x="1" y="1578"/>
                  </a:lnTo>
                  <a:lnTo>
                    <a:pt x="2542" y="110"/>
                  </a:lnTo>
                  <a:lnTo>
                    <a:pt x="2542" y="0"/>
                  </a:lnTo>
                  <a:lnTo>
                    <a:pt x="0" y="1467"/>
                  </a:lnTo>
                </a:path>
              </a:pathLst>
            </a:custGeom>
            <a:solidFill>
              <a:srgbClr val="B2B2B2"/>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sz="3266" dirty="0">
                <a:solidFill>
                  <a:srgbClr val="737572"/>
                </a:solidFill>
                <a:latin typeface="Arial" panose="020B0604020202020204" pitchFamily="34" charset="0"/>
                <a:cs typeface="Arial" panose="020B0604020202020204" pitchFamily="34" charset="0"/>
              </a:endParaRPr>
            </a:p>
          </p:txBody>
        </p:sp>
        <p:sp>
          <p:nvSpPr>
            <p:cNvPr id="7" name="Freeform 3">
              <a:extLst>
                <a:ext uri="{FF2B5EF4-FFF2-40B4-BE49-F238E27FC236}">
                  <a16:creationId xmlns:a16="http://schemas.microsoft.com/office/drawing/2014/main" id="{27E33ED5-B226-DE4F-8FCE-2F5E4FBD6D39}"/>
                </a:ext>
              </a:extLst>
            </p:cNvPr>
            <p:cNvSpPr>
              <a:spLocks noChangeArrowheads="1"/>
            </p:cNvSpPr>
            <p:nvPr/>
          </p:nvSpPr>
          <p:spPr bwMode="auto">
            <a:xfrm>
              <a:off x="9824098" y="9504999"/>
              <a:ext cx="2713245" cy="1673457"/>
            </a:xfrm>
            <a:custGeom>
              <a:avLst/>
              <a:gdLst>
                <a:gd name="T0" fmla="*/ 867 w 4152"/>
                <a:gd name="T1" fmla="*/ 889 h 2563"/>
                <a:gd name="T2" fmla="*/ 867 w 4152"/>
                <a:gd name="T3" fmla="*/ 889 h 2563"/>
                <a:gd name="T4" fmla="*/ 486 w 4152"/>
                <a:gd name="T5" fmla="*/ 1807 h 2563"/>
                <a:gd name="T6" fmla="*/ 486 w 4152"/>
                <a:gd name="T7" fmla="*/ 1807 h 2563"/>
                <a:gd name="T8" fmla="*/ 3287 w 4152"/>
                <a:gd name="T9" fmla="*/ 458 h 2563"/>
                <a:gd name="T10" fmla="*/ 3287 w 4152"/>
                <a:gd name="T11" fmla="*/ 458 h 2563"/>
                <a:gd name="T12" fmla="*/ 1241 w 4152"/>
                <a:gd name="T13" fmla="*/ 792 h 2563"/>
                <a:gd name="T14" fmla="*/ 1241 w 4152"/>
                <a:gd name="T15" fmla="*/ 792 h 2563"/>
                <a:gd name="T16" fmla="*/ 867 w 4152"/>
                <a:gd name="T17" fmla="*/ 889 h 2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52" h="2563">
                  <a:moveTo>
                    <a:pt x="867" y="889"/>
                  </a:moveTo>
                  <a:lnTo>
                    <a:pt x="867" y="889"/>
                  </a:lnTo>
                  <a:cubicBezTo>
                    <a:pt x="479" y="1080"/>
                    <a:pt x="0" y="1369"/>
                    <a:pt x="486" y="1807"/>
                  </a:cubicBezTo>
                  <a:lnTo>
                    <a:pt x="486" y="1807"/>
                  </a:lnTo>
                  <a:cubicBezTo>
                    <a:pt x="1322" y="2562"/>
                    <a:pt x="4151" y="1328"/>
                    <a:pt x="3287" y="458"/>
                  </a:cubicBezTo>
                  <a:lnTo>
                    <a:pt x="3287" y="458"/>
                  </a:lnTo>
                  <a:cubicBezTo>
                    <a:pt x="2831" y="0"/>
                    <a:pt x="1656" y="261"/>
                    <a:pt x="1241" y="792"/>
                  </a:cubicBezTo>
                  <a:lnTo>
                    <a:pt x="1241" y="792"/>
                  </a:lnTo>
                  <a:cubicBezTo>
                    <a:pt x="1204" y="838"/>
                    <a:pt x="890" y="877"/>
                    <a:pt x="867" y="889"/>
                  </a:cubicBezTo>
                </a:path>
              </a:pathLst>
            </a:custGeom>
            <a:solidFill>
              <a:schemeClr val="bg1">
                <a:lumMod val="95000"/>
              </a:schemeClr>
            </a:solidFill>
            <a:ln>
              <a:noFill/>
            </a:ln>
            <a:effectLst/>
          </p:spPr>
          <p:txBody>
            <a:bodyPr wrap="none" anchor="ctr"/>
            <a:lstStyle/>
            <a:p>
              <a:pPr defTabSz="914217"/>
              <a:endParaRPr lang="en-US" sz="3266" dirty="0">
                <a:solidFill>
                  <a:srgbClr val="737572"/>
                </a:solidFill>
                <a:latin typeface="Arial" panose="020B0604020202020204" pitchFamily="34" charset="0"/>
                <a:cs typeface="Arial" panose="020B0604020202020204" pitchFamily="34" charset="0"/>
              </a:endParaRPr>
            </a:p>
          </p:txBody>
        </p:sp>
        <p:sp>
          <p:nvSpPr>
            <p:cNvPr id="8" name="Freeform 4">
              <a:extLst>
                <a:ext uri="{FF2B5EF4-FFF2-40B4-BE49-F238E27FC236}">
                  <a16:creationId xmlns:a16="http://schemas.microsoft.com/office/drawing/2014/main" id="{78AEF51F-ECA8-544F-9F64-491C93083257}"/>
                </a:ext>
              </a:extLst>
            </p:cNvPr>
            <p:cNvSpPr>
              <a:spLocks noChangeArrowheads="1"/>
            </p:cNvSpPr>
            <p:nvPr/>
          </p:nvSpPr>
          <p:spPr bwMode="auto">
            <a:xfrm>
              <a:off x="16428633" y="8211745"/>
              <a:ext cx="2860139" cy="1742582"/>
            </a:xfrm>
            <a:custGeom>
              <a:avLst/>
              <a:gdLst>
                <a:gd name="T0" fmla="*/ 4377 w 4378"/>
                <a:gd name="T1" fmla="*/ 0 h 2667"/>
                <a:gd name="T2" fmla="*/ 4376 w 4378"/>
                <a:gd name="T3" fmla="*/ 130 h 2667"/>
                <a:gd name="T4" fmla="*/ 0 w 4378"/>
                <a:gd name="T5" fmla="*/ 2666 h 2667"/>
                <a:gd name="T6" fmla="*/ 0 w 4378"/>
                <a:gd name="T7" fmla="*/ 2535 h 2667"/>
                <a:gd name="T8" fmla="*/ 4377 w 4378"/>
                <a:gd name="T9" fmla="*/ 0 h 2667"/>
              </a:gdLst>
              <a:ahLst/>
              <a:cxnLst>
                <a:cxn ang="0">
                  <a:pos x="T0" y="T1"/>
                </a:cxn>
                <a:cxn ang="0">
                  <a:pos x="T2" y="T3"/>
                </a:cxn>
                <a:cxn ang="0">
                  <a:pos x="T4" y="T5"/>
                </a:cxn>
                <a:cxn ang="0">
                  <a:pos x="T6" y="T7"/>
                </a:cxn>
                <a:cxn ang="0">
                  <a:pos x="T8" y="T9"/>
                </a:cxn>
              </a:cxnLst>
              <a:rect l="0" t="0" r="r" b="b"/>
              <a:pathLst>
                <a:path w="4378" h="2667">
                  <a:moveTo>
                    <a:pt x="4377" y="0"/>
                  </a:moveTo>
                  <a:lnTo>
                    <a:pt x="4376" y="130"/>
                  </a:lnTo>
                  <a:lnTo>
                    <a:pt x="0" y="2666"/>
                  </a:lnTo>
                  <a:lnTo>
                    <a:pt x="0" y="2535"/>
                  </a:lnTo>
                  <a:lnTo>
                    <a:pt x="4377" y="0"/>
                  </a:lnTo>
                </a:path>
              </a:pathLst>
            </a:custGeom>
            <a:solidFill>
              <a:schemeClr val="bg1">
                <a:lumMod val="95000"/>
              </a:schemeClr>
            </a:solidFill>
            <a:ln>
              <a:noFill/>
            </a:ln>
            <a:effectLst/>
          </p:spPr>
          <p:txBody>
            <a:bodyPr wrap="none" anchor="ctr"/>
            <a:lstStyle/>
            <a:p>
              <a:pPr defTabSz="914217"/>
              <a:endParaRPr lang="en-US" sz="3266" dirty="0">
                <a:solidFill>
                  <a:srgbClr val="737572"/>
                </a:solidFill>
                <a:latin typeface="Arial" panose="020B0604020202020204" pitchFamily="34" charset="0"/>
                <a:cs typeface="Arial" panose="020B0604020202020204" pitchFamily="34" charset="0"/>
              </a:endParaRPr>
            </a:p>
          </p:txBody>
        </p:sp>
        <p:sp>
          <p:nvSpPr>
            <p:cNvPr id="9" name="Freeform 5">
              <a:extLst>
                <a:ext uri="{FF2B5EF4-FFF2-40B4-BE49-F238E27FC236}">
                  <a16:creationId xmlns:a16="http://schemas.microsoft.com/office/drawing/2014/main" id="{904FC6EF-4AF1-6A47-971D-793489312759}"/>
                </a:ext>
              </a:extLst>
            </p:cNvPr>
            <p:cNvSpPr>
              <a:spLocks noChangeArrowheads="1"/>
            </p:cNvSpPr>
            <p:nvPr/>
          </p:nvSpPr>
          <p:spPr bwMode="auto">
            <a:xfrm>
              <a:off x="14481548" y="8744599"/>
              <a:ext cx="1947084" cy="1209727"/>
            </a:xfrm>
            <a:custGeom>
              <a:avLst/>
              <a:gdLst>
                <a:gd name="T0" fmla="*/ 2980 w 2981"/>
                <a:gd name="T1" fmla="*/ 1719 h 1851"/>
                <a:gd name="T2" fmla="*/ 2980 w 2981"/>
                <a:gd name="T3" fmla="*/ 1850 h 1851"/>
                <a:gd name="T4" fmla="*/ 0 w 2981"/>
                <a:gd name="T5" fmla="*/ 129 h 1851"/>
                <a:gd name="T6" fmla="*/ 1 w 2981"/>
                <a:gd name="T7" fmla="*/ 0 h 1851"/>
                <a:gd name="T8" fmla="*/ 2980 w 2981"/>
                <a:gd name="T9" fmla="*/ 1719 h 1851"/>
              </a:gdLst>
              <a:ahLst/>
              <a:cxnLst>
                <a:cxn ang="0">
                  <a:pos x="T0" y="T1"/>
                </a:cxn>
                <a:cxn ang="0">
                  <a:pos x="T2" y="T3"/>
                </a:cxn>
                <a:cxn ang="0">
                  <a:pos x="T4" y="T5"/>
                </a:cxn>
                <a:cxn ang="0">
                  <a:pos x="T6" y="T7"/>
                </a:cxn>
                <a:cxn ang="0">
                  <a:pos x="T8" y="T9"/>
                </a:cxn>
              </a:cxnLst>
              <a:rect l="0" t="0" r="r" b="b"/>
              <a:pathLst>
                <a:path w="2981" h="1851">
                  <a:moveTo>
                    <a:pt x="2980" y="1719"/>
                  </a:moveTo>
                  <a:lnTo>
                    <a:pt x="2980" y="1850"/>
                  </a:lnTo>
                  <a:lnTo>
                    <a:pt x="0" y="129"/>
                  </a:lnTo>
                  <a:lnTo>
                    <a:pt x="1" y="0"/>
                  </a:lnTo>
                  <a:lnTo>
                    <a:pt x="2980" y="1719"/>
                  </a:lnTo>
                </a:path>
              </a:pathLst>
            </a:custGeom>
            <a:solidFill>
              <a:schemeClr val="bg1">
                <a:lumMod val="95000"/>
              </a:schemeClr>
            </a:solidFill>
            <a:ln>
              <a:noFill/>
            </a:ln>
            <a:effectLst/>
          </p:spPr>
          <p:txBody>
            <a:bodyPr wrap="none" anchor="ctr"/>
            <a:lstStyle/>
            <a:p>
              <a:pPr defTabSz="914217"/>
              <a:endParaRPr lang="en-US" sz="3266" dirty="0">
                <a:solidFill>
                  <a:srgbClr val="737572"/>
                </a:solidFill>
                <a:latin typeface="Arial" panose="020B0604020202020204" pitchFamily="34" charset="0"/>
                <a:cs typeface="Arial" panose="020B0604020202020204" pitchFamily="34" charset="0"/>
              </a:endParaRPr>
            </a:p>
          </p:txBody>
        </p:sp>
        <p:sp>
          <p:nvSpPr>
            <p:cNvPr id="10" name="Freeform 6">
              <a:extLst>
                <a:ext uri="{FF2B5EF4-FFF2-40B4-BE49-F238E27FC236}">
                  <a16:creationId xmlns:a16="http://schemas.microsoft.com/office/drawing/2014/main" id="{1DDDC417-6EF5-1144-AA9E-C50EDE7F7B65}"/>
                </a:ext>
              </a:extLst>
            </p:cNvPr>
            <p:cNvSpPr>
              <a:spLocks noChangeArrowheads="1"/>
            </p:cNvSpPr>
            <p:nvPr/>
          </p:nvSpPr>
          <p:spPr bwMode="auto">
            <a:xfrm>
              <a:off x="12736085" y="5821093"/>
              <a:ext cx="28803" cy="112331"/>
            </a:xfrm>
            <a:custGeom>
              <a:avLst/>
              <a:gdLst>
                <a:gd name="T0" fmla="*/ 32 w 44"/>
                <a:gd name="T1" fmla="*/ 169 h 170"/>
                <a:gd name="T2" fmla="*/ 14 w 44"/>
                <a:gd name="T3" fmla="*/ 165 h 170"/>
                <a:gd name="T4" fmla="*/ 0 w 44"/>
                <a:gd name="T5" fmla="*/ 2 h 170"/>
                <a:gd name="T6" fmla="*/ 43 w 44"/>
                <a:gd name="T7" fmla="*/ 0 h 170"/>
                <a:gd name="T8" fmla="*/ 32 w 44"/>
                <a:gd name="T9" fmla="*/ 169 h 170"/>
              </a:gdLst>
              <a:ahLst/>
              <a:cxnLst>
                <a:cxn ang="0">
                  <a:pos x="T0" y="T1"/>
                </a:cxn>
                <a:cxn ang="0">
                  <a:pos x="T2" y="T3"/>
                </a:cxn>
                <a:cxn ang="0">
                  <a:pos x="T4" y="T5"/>
                </a:cxn>
                <a:cxn ang="0">
                  <a:pos x="T6" y="T7"/>
                </a:cxn>
                <a:cxn ang="0">
                  <a:pos x="T8" y="T9"/>
                </a:cxn>
              </a:cxnLst>
              <a:rect l="0" t="0" r="r" b="b"/>
              <a:pathLst>
                <a:path w="44" h="170">
                  <a:moveTo>
                    <a:pt x="32" y="169"/>
                  </a:moveTo>
                  <a:lnTo>
                    <a:pt x="14" y="165"/>
                  </a:lnTo>
                  <a:lnTo>
                    <a:pt x="0" y="2"/>
                  </a:lnTo>
                  <a:lnTo>
                    <a:pt x="43" y="0"/>
                  </a:lnTo>
                  <a:lnTo>
                    <a:pt x="32" y="169"/>
                  </a:lnTo>
                </a:path>
              </a:pathLst>
            </a:custGeom>
            <a:solidFill>
              <a:srgbClr val="8A1413"/>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sz="3266" dirty="0">
                <a:solidFill>
                  <a:srgbClr val="737572"/>
                </a:solidFill>
                <a:latin typeface="Arial" panose="020B0604020202020204" pitchFamily="34" charset="0"/>
                <a:cs typeface="Arial" panose="020B0604020202020204" pitchFamily="34" charset="0"/>
              </a:endParaRPr>
            </a:p>
          </p:txBody>
        </p:sp>
        <p:sp>
          <p:nvSpPr>
            <p:cNvPr id="11" name="Freeform 7">
              <a:extLst>
                <a:ext uri="{FF2B5EF4-FFF2-40B4-BE49-F238E27FC236}">
                  <a16:creationId xmlns:a16="http://schemas.microsoft.com/office/drawing/2014/main" id="{42ED8C5F-9543-694C-98CC-E4459364218E}"/>
                </a:ext>
              </a:extLst>
            </p:cNvPr>
            <p:cNvSpPr>
              <a:spLocks noChangeArrowheads="1"/>
            </p:cNvSpPr>
            <p:nvPr/>
          </p:nvSpPr>
          <p:spPr bwMode="auto">
            <a:xfrm>
              <a:off x="12001607" y="7232441"/>
              <a:ext cx="2439617" cy="1486236"/>
            </a:xfrm>
            <a:custGeom>
              <a:avLst/>
              <a:gdLst>
                <a:gd name="T0" fmla="*/ 0 w 3735"/>
                <a:gd name="T1" fmla="*/ 0 h 2275"/>
                <a:gd name="T2" fmla="*/ 0 w 3735"/>
                <a:gd name="T3" fmla="*/ 111 h 2275"/>
                <a:gd name="T4" fmla="*/ 3734 w 3735"/>
                <a:gd name="T5" fmla="*/ 2274 h 2275"/>
                <a:gd name="T6" fmla="*/ 3733 w 3735"/>
                <a:gd name="T7" fmla="*/ 2163 h 2275"/>
                <a:gd name="T8" fmla="*/ 0 w 3735"/>
                <a:gd name="T9" fmla="*/ 0 h 2275"/>
              </a:gdLst>
              <a:ahLst/>
              <a:cxnLst>
                <a:cxn ang="0">
                  <a:pos x="T0" y="T1"/>
                </a:cxn>
                <a:cxn ang="0">
                  <a:pos x="T2" y="T3"/>
                </a:cxn>
                <a:cxn ang="0">
                  <a:pos x="T4" y="T5"/>
                </a:cxn>
                <a:cxn ang="0">
                  <a:pos x="T6" y="T7"/>
                </a:cxn>
                <a:cxn ang="0">
                  <a:pos x="T8" y="T9"/>
                </a:cxn>
              </a:cxnLst>
              <a:rect l="0" t="0" r="r" b="b"/>
              <a:pathLst>
                <a:path w="3735" h="2275">
                  <a:moveTo>
                    <a:pt x="0" y="0"/>
                  </a:moveTo>
                  <a:lnTo>
                    <a:pt x="0" y="111"/>
                  </a:lnTo>
                  <a:lnTo>
                    <a:pt x="3734" y="2274"/>
                  </a:lnTo>
                  <a:lnTo>
                    <a:pt x="3733" y="2163"/>
                  </a:lnTo>
                  <a:lnTo>
                    <a:pt x="0" y="0"/>
                  </a:lnTo>
                </a:path>
              </a:pathLst>
            </a:custGeom>
            <a:solidFill>
              <a:schemeClr val="accent1"/>
            </a:solidFill>
            <a:ln>
              <a:noFill/>
            </a:ln>
            <a:effectLst/>
          </p:spPr>
          <p:txBody>
            <a:bodyPr wrap="none" anchor="ctr"/>
            <a:lstStyle/>
            <a:p>
              <a:pPr defTabSz="914217"/>
              <a:endParaRPr lang="en-US" sz="3266" dirty="0">
                <a:solidFill>
                  <a:srgbClr val="737572"/>
                </a:solidFill>
                <a:latin typeface="Arial" panose="020B0604020202020204" pitchFamily="34" charset="0"/>
                <a:cs typeface="Arial" panose="020B0604020202020204" pitchFamily="34" charset="0"/>
              </a:endParaRPr>
            </a:p>
          </p:txBody>
        </p:sp>
        <p:sp>
          <p:nvSpPr>
            <p:cNvPr id="12" name="Freeform 8">
              <a:extLst>
                <a:ext uri="{FF2B5EF4-FFF2-40B4-BE49-F238E27FC236}">
                  <a16:creationId xmlns:a16="http://schemas.microsoft.com/office/drawing/2014/main" id="{FD9E55A3-C898-B840-9A78-C3EB9CDFDCF3}"/>
                </a:ext>
              </a:extLst>
            </p:cNvPr>
            <p:cNvSpPr>
              <a:spLocks noChangeArrowheads="1"/>
            </p:cNvSpPr>
            <p:nvPr/>
          </p:nvSpPr>
          <p:spPr bwMode="auto">
            <a:xfrm>
              <a:off x="14438342" y="7687530"/>
              <a:ext cx="1661935" cy="1031148"/>
            </a:xfrm>
            <a:custGeom>
              <a:avLst/>
              <a:gdLst>
                <a:gd name="T0" fmla="*/ 0 w 2544"/>
                <a:gd name="T1" fmla="*/ 1467 h 1579"/>
                <a:gd name="T2" fmla="*/ 1 w 2544"/>
                <a:gd name="T3" fmla="*/ 1578 h 1579"/>
                <a:gd name="T4" fmla="*/ 2543 w 2544"/>
                <a:gd name="T5" fmla="*/ 110 h 1579"/>
                <a:gd name="T6" fmla="*/ 2542 w 2544"/>
                <a:gd name="T7" fmla="*/ 0 h 1579"/>
                <a:gd name="T8" fmla="*/ 0 w 2544"/>
                <a:gd name="T9" fmla="*/ 1467 h 1579"/>
              </a:gdLst>
              <a:ahLst/>
              <a:cxnLst>
                <a:cxn ang="0">
                  <a:pos x="T0" y="T1"/>
                </a:cxn>
                <a:cxn ang="0">
                  <a:pos x="T2" y="T3"/>
                </a:cxn>
                <a:cxn ang="0">
                  <a:pos x="T4" y="T5"/>
                </a:cxn>
                <a:cxn ang="0">
                  <a:pos x="T6" y="T7"/>
                </a:cxn>
                <a:cxn ang="0">
                  <a:pos x="T8" y="T9"/>
                </a:cxn>
              </a:cxnLst>
              <a:rect l="0" t="0" r="r" b="b"/>
              <a:pathLst>
                <a:path w="2544" h="1579">
                  <a:moveTo>
                    <a:pt x="0" y="1467"/>
                  </a:moveTo>
                  <a:lnTo>
                    <a:pt x="1" y="1578"/>
                  </a:lnTo>
                  <a:lnTo>
                    <a:pt x="2543" y="110"/>
                  </a:lnTo>
                  <a:lnTo>
                    <a:pt x="2542" y="0"/>
                  </a:lnTo>
                  <a:lnTo>
                    <a:pt x="0" y="1467"/>
                  </a:lnTo>
                </a:path>
              </a:pathLst>
            </a:custGeom>
            <a:solidFill>
              <a:schemeClr val="accent1">
                <a:lumMod val="75000"/>
              </a:schemeClr>
            </a:solidFill>
            <a:ln>
              <a:noFill/>
            </a:ln>
            <a:effectLst/>
          </p:spPr>
          <p:txBody>
            <a:bodyPr wrap="none" anchor="ctr"/>
            <a:lstStyle/>
            <a:p>
              <a:pPr defTabSz="914217"/>
              <a:endParaRPr lang="en-US" sz="3266" dirty="0">
                <a:solidFill>
                  <a:srgbClr val="737572"/>
                </a:solidFill>
                <a:latin typeface="Arial" panose="020B0604020202020204" pitchFamily="34" charset="0"/>
                <a:cs typeface="Arial" panose="020B0604020202020204" pitchFamily="34" charset="0"/>
              </a:endParaRPr>
            </a:p>
          </p:txBody>
        </p:sp>
        <p:sp>
          <p:nvSpPr>
            <p:cNvPr id="13" name="Freeform 9">
              <a:extLst>
                <a:ext uri="{FF2B5EF4-FFF2-40B4-BE49-F238E27FC236}">
                  <a16:creationId xmlns:a16="http://schemas.microsoft.com/office/drawing/2014/main" id="{D1F2DBA6-D23D-2F40-A2BF-689A34D808D7}"/>
                </a:ext>
              </a:extLst>
            </p:cNvPr>
            <p:cNvSpPr>
              <a:spLocks noChangeArrowheads="1"/>
            </p:cNvSpPr>
            <p:nvPr/>
          </p:nvSpPr>
          <p:spPr bwMode="auto">
            <a:xfrm>
              <a:off x="12001607" y="6045757"/>
              <a:ext cx="4098671" cy="2598033"/>
            </a:xfrm>
            <a:custGeom>
              <a:avLst/>
              <a:gdLst>
                <a:gd name="T0" fmla="*/ 0 w 6276"/>
                <a:gd name="T1" fmla="*/ 1814 h 3978"/>
                <a:gd name="T2" fmla="*/ 3733 w 6276"/>
                <a:gd name="T3" fmla="*/ 3977 h 3978"/>
                <a:gd name="T4" fmla="*/ 6275 w 6276"/>
                <a:gd name="T5" fmla="*/ 2510 h 3978"/>
                <a:gd name="T6" fmla="*/ 2541 w 6276"/>
                <a:gd name="T7" fmla="*/ 0 h 3978"/>
                <a:gd name="T8" fmla="*/ 0 w 6276"/>
                <a:gd name="T9" fmla="*/ 1814 h 3978"/>
              </a:gdLst>
              <a:ahLst/>
              <a:cxnLst>
                <a:cxn ang="0">
                  <a:pos x="T0" y="T1"/>
                </a:cxn>
                <a:cxn ang="0">
                  <a:pos x="T2" y="T3"/>
                </a:cxn>
                <a:cxn ang="0">
                  <a:pos x="T4" y="T5"/>
                </a:cxn>
                <a:cxn ang="0">
                  <a:pos x="T6" y="T7"/>
                </a:cxn>
                <a:cxn ang="0">
                  <a:pos x="T8" y="T9"/>
                </a:cxn>
              </a:cxnLst>
              <a:rect l="0" t="0" r="r" b="b"/>
              <a:pathLst>
                <a:path w="6276" h="3978">
                  <a:moveTo>
                    <a:pt x="0" y="1814"/>
                  </a:moveTo>
                  <a:lnTo>
                    <a:pt x="3733" y="3977"/>
                  </a:lnTo>
                  <a:lnTo>
                    <a:pt x="6275" y="2510"/>
                  </a:lnTo>
                  <a:lnTo>
                    <a:pt x="2541" y="0"/>
                  </a:lnTo>
                  <a:lnTo>
                    <a:pt x="0" y="1814"/>
                  </a:lnTo>
                </a:path>
              </a:pathLst>
            </a:custGeom>
            <a:solidFill>
              <a:schemeClr val="accent1">
                <a:lumMod val="75000"/>
              </a:schemeClr>
            </a:solidFill>
            <a:ln>
              <a:noFill/>
            </a:ln>
            <a:effectLst/>
          </p:spPr>
          <p:txBody>
            <a:bodyPr wrap="none" anchor="ctr"/>
            <a:lstStyle/>
            <a:p>
              <a:pPr defTabSz="914217"/>
              <a:endParaRPr lang="en-US" sz="3266" dirty="0">
                <a:solidFill>
                  <a:srgbClr val="737572"/>
                </a:solidFill>
                <a:latin typeface="Arial" panose="020B0604020202020204" pitchFamily="34" charset="0"/>
                <a:cs typeface="Arial" panose="020B0604020202020204" pitchFamily="34" charset="0"/>
              </a:endParaRPr>
            </a:p>
          </p:txBody>
        </p:sp>
        <p:sp>
          <p:nvSpPr>
            <p:cNvPr id="14" name="Freeform 10">
              <a:extLst>
                <a:ext uri="{FF2B5EF4-FFF2-40B4-BE49-F238E27FC236}">
                  <a16:creationId xmlns:a16="http://schemas.microsoft.com/office/drawing/2014/main" id="{A286289E-C2F8-4542-A808-B70E07C81CDD}"/>
                </a:ext>
              </a:extLst>
            </p:cNvPr>
            <p:cNvSpPr>
              <a:spLocks noChangeArrowheads="1"/>
            </p:cNvSpPr>
            <p:nvPr/>
          </p:nvSpPr>
          <p:spPr bwMode="auto">
            <a:xfrm>
              <a:off x="16068594" y="6359710"/>
              <a:ext cx="167058" cy="688393"/>
            </a:xfrm>
            <a:custGeom>
              <a:avLst/>
              <a:gdLst>
                <a:gd name="T0" fmla="*/ 0 w 255"/>
                <a:gd name="T1" fmla="*/ 121 h 1056"/>
                <a:gd name="T2" fmla="*/ 254 w 255"/>
                <a:gd name="T3" fmla="*/ 0 h 1056"/>
                <a:gd name="T4" fmla="*/ 254 w 255"/>
                <a:gd name="T5" fmla="*/ 872 h 1056"/>
                <a:gd name="T6" fmla="*/ 0 w 255"/>
                <a:gd name="T7" fmla="*/ 1055 h 1056"/>
                <a:gd name="T8" fmla="*/ 0 w 255"/>
                <a:gd name="T9" fmla="*/ 121 h 1056"/>
              </a:gdLst>
              <a:ahLst/>
              <a:cxnLst>
                <a:cxn ang="0">
                  <a:pos x="T0" y="T1"/>
                </a:cxn>
                <a:cxn ang="0">
                  <a:pos x="T2" y="T3"/>
                </a:cxn>
                <a:cxn ang="0">
                  <a:pos x="T4" y="T5"/>
                </a:cxn>
                <a:cxn ang="0">
                  <a:pos x="T6" y="T7"/>
                </a:cxn>
                <a:cxn ang="0">
                  <a:pos x="T8" y="T9"/>
                </a:cxn>
              </a:cxnLst>
              <a:rect l="0" t="0" r="r" b="b"/>
              <a:pathLst>
                <a:path w="255" h="1056">
                  <a:moveTo>
                    <a:pt x="0" y="121"/>
                  </a:moveTo>
                  <a:lnTo>
                    <a:pt x="254" y="0"/>
                  </a:lnTo>
                  <a:lnTo>
                    <a:pt x="254" y="872"/>
                  </a:lnTo>
                  <a:lnTo>
                    <a:pt x="0" y="1055"/>
                  </a:lnTo>
                  <a:lnTo>
                    <a:pt x="0" y="121"/>
                  </a:lnTo>
                </a:path>
              </a:pathLst>
            </a:custGeom>
            <a:solidFill>
              <a:srgbClr val="761608"/>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sz="3266" dirty="0">
                <a:solidFill>
                  <a:srgbClr val="737572"/>
                </a:solidFill>
                <a:latin typeface="Arial" panose="020B0604020202020204" pitchFamily="34" charset="0"/>
                <a:cs typeface="Arial" panose="020B0604020202020204" pitchFamily="34" charset="0"/>
              </a:endParaRPr>
            </a:p>
          </p:txBody>
        </p:sp>
        <p:sp>
          <p:nvSpPr>
            <p:cNvPr id="15" name="Freeform 11">
              <a:extLst>
                <a:ext uri="{FF2B5EF4-FFF2-40B4-BE49-F238E27FC236}">
                  <a16:creationId xmlns:a16="http://schemas.microsoft.com/office/drawing/2014/main" id="{AEE5182A-3A0B-4C42-9EC0-7BE6E5AA012A}"/>
                </a:ext>
              </a:extLst>
            </p:cNvPr>
            <p:cNvSpPr>
              <a:spLocks noChangeArrowheads="1"/>
            </p:cNvSpPr>
            <p:nvPr/>
          </p:nvSpPr>
          <p:spPr bwMode="auto">
            <a:xfrm>
              <a:off x="12148502" y="6745670"/>
              <a:ext cx="2292721" cy="1840514"/>
            </a:xfrm>
            <a:custGeom>
              <a:avLst/>
              <a:gdLst>
                <a:gd name="T0" fmla="*/ 0 w 3510"/>
                <a:gd name="T1" fmla="*/ 0 h 2816"/>
                <a:gd name="T2" fmla="*/ 1 w 3510"/>
                <a:gd name="T3" fmla="*/ 783 h 2816"/>
                <a:gd name="T4" fmla="*/ 3509 w 3510"/>
                <a:gd name="T5" fmla="*/ 2815 h 2816"/>
                <a:gd name="T6" fmla="*/ 3507 w 3510"/>
                <a:gd name="T7" fmla="*/ 2031 h 2816"/>
                <a:gd name="T8" fmla="*/ 0 w 3510"/>
                <a:gd name="T9" fmla="*/ 0 h 2816"/>
              </a:gdLst>
              <a:ahLst/>
              <a:cxnLst>
                <a:cxn ang="0">
                  <a:pos x="T0" y="T1"/>
                </a:cxn>
                <a:cxn ang="0">
                  <a:pos x="T2" y="T3"/>
                </a:cxn>
                <a:cxn ang="0">
                  <a:pos x="T4" y="T5"/>
                </a:cxn>
                <a:cxn ang="0">
                  <a:pos x="T6" y="T7"/>
                </a:cxn>
                <a:cxn ang="0">
                  <a:pos x="T8" y="T9"/>
                </a:cxn>
              </a:cxnLst>
              <a:rect l="0" t="0" r="r" b="b"/>
              <a:pathLst>
                <a:path w="3510" h="2816">
                  <a:moveTo>
                    <a:pt x="0" y="0"/>
                  </a:moveTo>
                  <a:lnTo>
                    <a:pt x="1" y="783"/>
                  </a:lnTo>
                  <a:lnTo>
                    <a:pt x="3509" y="2815"/>
                  </a:lnTo>
                  <a:lnTo>
                    <a:pt x="3507" y="2031"/>
                  </a:lnTo>
                  <a:lnTo>
                    <a:pt x="0" y="0"/>
                  </a:lnTo>
                </a:path>
              </a:pathLst>
            </a:custGeom>
            <a:solidFill>
              <a:srgbClr val="F0F1F1"/>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sz="3266" dirty="0">
                <a:solidFill>
                  <a:srgbClr val="737572"/>
                </a:solidFill>
                <a:latin typeface="Arial" panose="020B0604020202020204" pitchFamily="34" charset="0"/>
                <a:cs typeface="Arial" panose="020B0604020202020204" pitchFamily="34" charset="0"/>
              </a:endParaRPr>
            </a:p>
          </p:txBody>
        </p:sp>
        <p:sp>
          <p:nvSpPr>
            <p:cNvPr id="16" name="Freeform 12">
              <a:extLst>
                <a:ext uri="{FF2B5EF4-FFF2-40B4-BE49-F238E27FC236}">
                  <a16:creationId xmlns:a16="http://schemas.microsoft.com/office/drawing/2014/main" id="{44C027D7-7BF0-4B43-A9BF-A29303B9B7EA}"/>
                </a:ext>
              </a:extLst>
            </p:cNvPr>
            <p:cNvSpPr>
              <a:spLocks noChangeArrowheads="1"/>
            </p:cNvSpPr>
            <p:nvPr/>
          </p:nvSpPr>
          <p:spPr bwMode="auto">
            <a:xfrm>
              <a:off x="14438343" y="7189236"/>
              <a:ext cx="1529441" cy="1394066"/>
            </a:xfrm>
            <a:custGeom>
              <a:avLst/>
              <a:gdLst>
                <a:gd name="T0" fmla="*/ 2342 w 2343"/>
                <a:gd name="T1" fmla="*/ 0 h 2135"/>
                <a:gd name="T2" fmla="*/ 2342 w 2343"/>
                <a:gd name="T3" fmla="*/ 784 h 2135"/>
                <a:gd name="T4" fmla="*/ 2 w 2343"/>
                <a:gd name="T5" fmla="*/ 2134 h 2135"/>
                <a:gd name="T6" fmla="*/ 0 w 2343"/>
                <a:gd name="T7" fmla="*/ 1350 h 2135"/>
                <a:gd name="T8" fmla="*/ 2342 w 2343"/>
                <a:gd name="T9" fmla="*/ 0 h 2135"/>
              </a:gdLst>
              <a:ahLst/>
              <a:cxnLst>
                <a:cxn ang="0">
                  <a:pos x="T0" y="T1"/>
                </a:cxn>
                <a:cxn ang="0">
                  <a:pos x="T2" y="T3"/>
                </a:cxn>
                <a:cxn ang="0">
                  <a:pos x="T4" y="T5"/>
                </a:cxn>
                <a:cxn ang="0">
                  <a:pos x="T6" y="T7"/>
                </a:cxn>
                <a:cxn ang="0">
                  <a:pos x="T8" y="T9"/>
                </a:cxn>
              </a:cxnLst>
              <a:rect l="0" t="0" r="r" b="b"/>
              <a:pathLst>
                <a:path w="2343" h="2135">
                  <a:moveTo>
                    <a:pt x="2342" y="0"/>
                  </a:moveTo>
                  <a:lnTo>
                    <a:pt x="2342" y="784"/>
                  </a:lnTo>
                  <a:lnTo>
                    <a:pt x="2" y="2134"/>
                  </a:lnTo>
                  <a:lnTo>
                    <a:pt x="0" y="1350"/>
                  </a:lnTo>
                  <a:lnTo>
                    <a:pt x="2342" y="0"/>
                  </a:lnTo>
                </a:path>
              </a:pathLst>
            </a:custGeom>
            <a:solidFill>
              <a:srgbClr val="AFAEAB"/>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sz="3266" dirty="0">
                <a:solidFill>
                  <a:srgbClr val="737572"/>
                </a:solidFill>
                <a:latin typeface="Arial" panose="020B0604020202020204" pitchFamily="34" charset="0"/>
                <a:cs typeface="Arial" panose="020B0604020202020204" pitchFamily="34" charset="0"/>
              </a:endParaRPr>
            </a:p>
          </p:txBody>
        </p:sp>
        <p:sp>
          <p:nvSpPr>
            <p:cNvPr id="17" name="Freeform 13">
              <a:extLst>
                <a:ext uri="{FF2B5EF4-FFF2-40B4-BE49-F238E27FC236}">
                  <a16:creationId xmlns:a16="http://schemas.microsoft.com/office/drawing/2014/main" id="{3740C83D-94A1-C14F-BBFC-123B2FC1B833}"/>
                </a:ext>
              </a:extLst>
            </p:cNvPr>
            <p:cNvSpPr>
              <a:spLocks noChangeArrowheads="1"/>
            </p:cNvSpPr>
            <p:nvPr/>
          </p:nvSpPr>
          <p:spPr bwMode="auto">
            <a:xfrm>
              <a:off x="12148503" y="5855657"/>
              <a:ext cx="3738633" cy="2214952"/>
            </a:xfrm>
            <a:custGeom>
              <a:avLst/>
              <a:gdLst>
                <a:gd name="T0" fmla="*/ 2358 w 5722"/>
                <a:gd name="T1" fmla="*/ 0 h 3393"/>
                <a:gd name="T2" fmla="*/ 5721 w 5722"/>
                <a:gd name="T3" fmla="*/ 1946 h 3393"/>
                <a:gd name="T4" fmla="*/ 5721 w 5722"/>
                <a:gd name="T5" fmla="*/ 2114 h 3393"/>
                <a:gd name="T6" fmla="*/ 3507 w 5722"/>
                <a:gd name="T7" fmla="*/ 3392 h 3393"/>
                <a:gd name="T8" fmla="*/ 0 w 5722"/>
                <a:gd name="T9" fmla="*/ 1361 h 3393"/>
                <a:gd name="T10" fmla="*/ 2358 w 5722"/>
                <a:gd name="T11" fmla="*/ 0 h 3393"/>
              </a:gdLst>
              <a:ahLst/>
              <a:cxnLst>
                <a:cxn ang="0">
                  <a:pos x="T0" y="T1"/>
                </a:cxn>
                <a:cxn ang="0">
                  <a:pos x="T2" y="T3"/>
                </a:cxn>
                <a:cxn ang="0">
                  <a:pos x="T4" y="T5"/>
                </a:cxn>
                <a:cxn ang="0">
                  <a:pos x="T6" y="T7"/>
                </a:cxn>
                <a:cxn ang="0">
                  <a:pos x="T8" y="T9"/>
                </a:cxn>
                <a:cxn ang="0">
                  <a:pos x="T10" y="T11"/>
                </a:cxn>
              </a:cxnLst>
              <a:rect l="0" t="0" r="r" b="b"/>
              <a:pathLst>
                <a:path w="5722" h="3393">
                  <a:moveTo>
                    <a:pt x="2358" y="0"/>
                  </a:moveTo>
                  <a:lnTo>
                    <a:pt x="5721" y="1946"/>
                  </a:lnTo>
                  <a:lnTo>
                    <a:pt x="5721" y="2114"/>
                  </a:lnTo>
                  <a:lnTo>
                    <a:pt x="3507" y="3392"/>
                  </a:lnTo>
                  <a:lnTo>
                    <a:pt x="0" y="1361"/>
                  </a:lnTo>
                  <a:lnTo>
                    <a:pt x="2358" y="0"/>
                  </a:lnTo>
                </a:path>
              </a:pathLst>
            </a:custGeom>
            <a:solidFill>
              <a:srgbClr val="E5E4E3"/>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sz="3266" dirty="0">
                <a:solidFill>
                  <a:srgbClr val="737572"/>
                </a:solidFill>
                <a:latin typeface="Arial" panose="020B0604020202020204" pitchFamily="34" charset="0"/>
                <a:cs typeface="Arial" panose="020B0604020202020204" pitchFamily="34" charset="0"/>
              </a:endParaRPr>
            </a:p>
          </p:txBody>
        </p:sp>
        <p:sp>
          <p:nvSpPr>
            <p:cNvPr id="18" name="Freeform 17">
              <a:extLst>
                <a:ext uri="{FF2B5EF4-FFF2-40B4-BE49-F238E27FC236}">
                  <a16:creationId xmlns:a16="http://schemas.microsoft.com/office/drawing/2014/main" id="{A3F304C3-EB05-9F4A-A00D-2AD9DB23E2D8}"/>
                </a:ext>
              </a:extLst>
            </p:cNvPr>
            <p:cNvSpPr>
              <a:spLocks noChangeArrowheads="1"/>
            </p:cNvSpPr>
            <p:nvPr/>
          </p:nvSpPr>
          <p:spPr bwMode="auto">
            <a:xfrm>
              <a:off x="12001607" y="6587253"/>
              <a:ext cx="4098017" cy="1485585"/>
            </a:xfrm>
            <a:custGeom>
              <a:avLst/>
              <a:gdLst>
                <a:gd name="connsiteX0" fmla="*/ 0 w 4098017"/>
                <a:gd name="connsiteY0" fmla="*/ 0 h 1485585"/>
                <a:gd name="connsiteX1" fmla="*/ 2437590 w 4098017"/>
                <a:gd name="connsiteY1" fmla="*/ 1412650 h 1485585"/>
                <a:gd name="connsiteX2" fmla="*/ 4097363 w 4098017"/>
                <a:gd name="connsiteY2" fmla="*/ 455089 h 1485585"/>
                <a:gd name="connsiteX3" fmla="*/ 4098017 w 4098017"/>
                <a:gd name="connsiteY3" fmla="*/ 527531 h 1485585"/>
                <a:gd name="connsiteX4" fmla="*/ 2438956 w 4098017"/>
                <a:gd name="connsiteY4" fmla="*/ 1484680 h 1485585"/>
                <a:gd name="connsiteX5" fmla="*/ 2438964 w 4098017"/>
                <a:gd name="connsiteY5" fmla="*/ 1485583 h 1485585"/>
                <a:gd name="connsiteX6" fmla="*/ 2438179 w 4098017"/>
                <a:gd name="connsiteY6" fmla="*/ 1485128 h 1485585"/>
                <a:gd name="connsiteX7" fmla="*/ 2437388 w 4098017"/>
                <a:gd name="connsiteY7" fmla="*/ 1485585 h 1485585"/>
                <a:gd name="connsiteX8" fmla="*/ 2437380 w 4098017"/>
                <a:gd name="connsiteY8" fmla="*/ 1484665 h 1485585"/>
                <a:gd name="connsiteX9" fmla="*/ 0 w 4098017"/>
                <a:gd name="connsiteY9" fmla="*/ 72515 h 1485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98017" h="1485585">
                  <a:moveTo>
                    <a:pt x="0" y="0"/>
                  </a:moveTo>
                  <a:lnTo>
                    <a:pt x="2437590" y="1412650"/>
                  </a:lnTo>
                  <a:lnTo>
                    <a:pt x="4097363" y="455089"/>
                  </a:lnTo>
                  <a:lnTo>
                    <a:pt x="4098017" y="527531"/>
                  </a:lnTo>
                  <a:lnTo>
                    <a:pt x="2438956" y="1484680"/>
                  </a:lnTo>
                  <a:lnTo>
                    <a:pt x="2438964" y="1485583"/>
                  </a:lnTo>
                  <a:lnTo>
                    <a:pt x="2438179" y="1485128"/>
                  </a:lnTo>
                  <a:lnTo>
                    <a:pt x="2437388" y="1485585"/>
                  </a:lnTo>
                  <a:lnTo>
                    <a:pt x="2437380" y="1484665"/>
                  </a:lnTo>
                  <a:lnTo>
                    <a:pt x="0" y="72515"/>
                  </a:lnTo>
                  <a:close/>
                </a:path>
              </a:pathLst>
            </a:custGeom>
            <a:solidFill>
              <a:schemeClr val="accent1">
                <a:lumMod val="75000"/>
              </a:schemeClr>
            </a:solidFill>
            <a:ln>
              <a:noFill/>
            </a:ln>
            <a:effectLst/>
          </p:spPr>
          <p:txBody>
            <a:bodyPr wrap="square" anchor="ctr">
              <a:noAutofit/>
            </a:bodyPr>
            <a:lstStyle/>
            <a:p>
              <a:pPr defTabSz="914217"/>
              <a:endParaRPr lang="en-US" sz="3266" dirty="0">
                <a:solidFill>
                  <a:srgbClr val="737572"/>
                </a:solidFill>
                <a:latin typeface="Arial" panose="020B0604020202020204" pitchFamily="34" charset="0"/>
                <a:cs typeface="Arial" panose="020B0604020202020204" pitchFamily="34" charset="0"/>
              </a:endParaRPr>
            </a:p>
          </p:txBody>
        </p:sp>
        <p:sp>
          <p:nvSpPr>
            <p:cNvPr id="19" name="Freeform 16">
              <a:extLst>
                <a:ext uri="{FF2B5EF4-FFF2-40B4-BE49-F238E27FC236}">
                  <a16:creationId xmlns:a16="http://schemas.microsoft.com/office/drawing/2014/main" id="{7015C9B2-49B6-0F49-A38B-81F79FAB5A38}"/>
                </a:ext>
              </a:extLst>
            </p:cNvPr>
            <p:cNvSpPr>
              <a:spLocks noChangeArrowheads="1"/>
            </p:cNvSpPr>
            <p:nvPr/>
          </p:nvSpPr>
          <p:spPr bwMode="auto">
            <a:xfrm>
              <a:off x="12001607" y="5630993"/>
              <a:ext cx="4098671" cy="2370488"/>
            </a:xfrm>
            <a:custGeom>
              <a:avLst/>
              <a:gdLst>
                <a:gd name="T0" fmla="*/ 0 w 6276"/>
                <a:gd name="T1" fmla="*/ 1467 h 3631"/>
                <a:gd name="T2" fmla="*/ 3733 w 6276"/>
                <a:gd name="T3" fmla="*/ 3630 h 3631"/>
                <a:gd name="T4" fmla="*/ 6275 w 6276"/>
                <a:gd name="T5" fmla="*/ 2162 h 3631"/>
                <a:gd name="T6" fmla="*/ 2541 w 6276"/>
                <a:gd name="T7" fmla="*/ 0 h 3631"/>
                <a:gd name="T8" fmla="*/ 0 w 6276"/>
                <a:gd name="T9" fmla="*/ 1467 h 3631"/>
              </a:gdLst>
              <a:ahLst/>
              <a:cxnLst>
                <a:cxn ang="0">
                  <a:pos x="T0" y="T1"/>
                </a:cxn>
                <a:cxn ang="0">
                  <a:pos x="T2" y="T3"/>
                </a:cxn>
                <a:cxn ang="0">
                  <a:pos x="T4" y="T5"/>
                </a:cxn>
                <a:cxn ang="0">
                  <a:pos x="T6" y="T7"/>
                </a:cxn>
                <a:cxn ang="0">
                  <a:pos x="T8" y="T9"/>
                </a:cxn>
              </a:cxnLst>
              <a:rect l="0" t="0" r="r" b="b"/>
              <a:pathLst>
                <a:path w="6276" h="3631">
                  <a:moveTo>
                    <a:pt x="0" y="1467"/>
                  </a:moveTo>
                  <a:lnTo>
                    <a:pt x="3733" y="3630"/>
                  </a:lnTo>
                  <a:lnTo>
                    <a:pt x="6275" y="2162"/>
                  </a:lnTo>
                  <a:lnTo>
                    <a:pt x="2541" y="0"/>
                  </a:lnTo>
                  <a:lnTo>
                    <a:pt x="0" y="1467"/>
                  </a:lnTo>
                </a:path>
              </a:pathLst>
            </a:custGeom>
            <a:solidFill>
              <a:schemeClr val="accent1"/>
            </a:solidFill>
            <a:ln>
              <a:noFill/>
            </a:ln>
            <a:effectLst/>
          </p:spPr>
          <p:txBody>
            <a:bodyPr wrap="none" anchor="ctr"/>
            <a:lstStyle/>
            <a:p>
              <a:pPr defTabSz="914217"/>
              <a:endParaRPr lang="en-US" sz="3266" dirty="0">
                <a:solidFill>
                  <a:srgbClr val="737572"/>
                </a:solidFill>
                <a:latin typeface="Arial" panose="020B0604020202020204" pitchFamily="34" charset="0"/>
                <a:cs typeface="Arial" panose="020B0604020202020204" pitchFamily="34" charset="0"/>
              </a:endParaRPr>
            </a:p>
          </p:txBody>
        </p:sp>
        <p:sp>
          <p:nvSpPr>
            <p:cNvPr id="20" name="Freeform 17">
              <a:extLst>
                <a:ext uri="{FF2B5EF4-FFF2-40B4-BE49-F238E27FC236}">
                  <a16:creationId xmlns:a16="http://schemas.microsoft.com/office/drawing/2014/main" id="{1E75EF55-AEB5-B34E-8788-6E58206C6285}"/>
                </a:ext>
              </a:extLst>
            </p:cNvPr>
            <p:cNvSpPr>
              <a:spLocks noChangeArrowheads="1"/>
            </p:cNvSpPr>
            <p:nvPr/>
          </p:nvSpPr>
          <p:spPr bwMode="auto">
            <a:xfrm>
              <a:off x="16178046" y="6333787"/>
              <a:ext cx="77769" cy="699913"/>
            </a:xfrm>
            <a:custGeom>
              <a:avLst/>
              <a:gdLst>
                <a:gd name="T0" fmla="*/ 0 w 118"/>
                <a:gd name="T1" fmla="*/ 1070 h 1071"/>
                <a:gd name="T2" fmla="*/ 117 w 118"/>
                <a:gd name="T3" fmla="*/ 1009 h 1071"/>
                <a:gd name="T4" fmla="*/ 117 w 118"/>
                <a:gd name="T5" fmla="*/ 0 h 1071"/>
                <a:gd name="T6" fmla="*/ 0 w 118"/>
                <a:gd name="T7" fmla="*/ 72 h 1071"/>
                <a:gd name="T8" fmla="*/ 0 w 118"/>
                <a:gd name="T9" fmla="*/ 1070 h 1071"/>
              </a:gdLst>
              <a:ahLst/>
              <a:cxnLst>
                <a:cxn ang="0">
                  <a:pos x="T0" y="T1"/>
                </a:cxn>
                <a:cxn ang="0">
                  <a:pos x="T2" y="T3"/>
                </a:cxn>
                <a:cxn ang="0">
                  <a:pos x="T4" y="T5"/>
                </a:cxn>
                <a:cxn ang="0">
                  <a:pos x="T6" y="T7"/>
                </a:cxn>
                <a:cxn ang="0">
                  <a:pos x="T8" y="T9"/>
                </a:cxn>
              </a:cxnLst>
              <a:rect l="0" t="0" r="r" b="b"/>
              <a:pathLst>
                <a:path w="118" h="1071">
                  <a:moveTo>
                    <a:pt x="0" y="1070"/>
                  </a:moveTo>
                  <a:lnTo>
                    <a:pt x="117" y="1009"/>
                  </a:lnTo>
                  <a:lnTo>
                    <a:pt x="117" y="0"/>
                  </a:lnTo>
                  <a:lnTo>
                    <a:pt x="0" y="72"/>
                  </a:lnTo>
                  <a:lnTo>
                    <a:pt x="0" y="1070"/>
                  </a:lnTo>
                </a:path>
              </a:pathLst>
            </a:custGeom>
            <a:solidFill>
              <a:srgbClr val="A31F18"/>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sz="3266" dirty="0">
                <a:solidFill>
                  <a:srgbClr val="737572"/>
                </a:solidFill>
                <a:latin typeface="Arial" panose="020B0604020202020204" pitchFamily="34" charset="0"/>
                <a:cs typeface="Arial" panose="020B0604020202020204" pitchFamily="34" charset="0"/>
              </a:endParaRPr>
            </a:p>
          </p:txBody>
        </p:sp>
        <p:sp>
          <p:nvSpPr>
            <p:cNvPr id="21" name="Freeform 18">
              <a:extLst>
                <a:ext uri="{FF2B5EF4-FFF2-40B4-BE49-F238E27FC236}">
                  <a16:creationId xmlns:a16="http://schemas.microsoft.com/office/drawing/2014/main" id="{E125A480-9A9F-F344-BDC2-8EAA3A4AADD6}"/>
                </a:ext>
              </a:extLst>
            </p:cNvPr>
            <p:cNvSpPr>
              <a:spLocks noChangeArrowheads="1"/>
            </p:cNvSpPr>
            <p:nvPr/>
          </p:nvSpPr>
          <p:spPr bwMode="auto">
            <a:xfrm>
              <a:off x="12450934" y="6506606"/>
              <a:ext cx="1877957" cy="1143479"/>
            </a:xfrm>
            <a:custGeom>
              <a:avLst/>
              <a:gdLst>
                <a:gd name="T0" fmla="*/ 0 w 2877"/>
                <a:gd name="T1" fmla="*/ 0 h 1752"/>
                <a:gd name="T2" fmla="*/ 1 w 2877"/>
                <a:gd name="T3" fmla="*/ 85 h 1752"/>
                <a:gd name="T4" fmla="*/ 2876 w 2877"/>
                <a:gd name="T5" fmla="*/ 1751 h 1752"/>
                <a:gd name="T6" fmla="*/ 2875 w 2877"/>
                <a:gd name="T7" fmla="*/ 1665 h 1752"/>
                <a:gd name="T8" fmla="*/ 0 w 2877"/>
                <a:gd name="T9" fmla="*/ 0 h 1752"/>
              </a:gdLst>
              <a:ahLst/>
              <a:cxnLst>
                <a:cxn ang="0">
                  <a:pos x="T0" y="T1"/>
                </a:cxn>
                <a:cxn ang="0">
                  <a:pos x="T2" y="T3"/>
                </a:cxn>
                <a:cxn ang="0">
                  <a:pos x="T4" y="T5"/>
                </a:cxn>
                <a:cxn ang="0">
                  <a:pos x="T6" y="T7"/>
                </a:cxn>
                <a:cxn ang="0">
                  <a:pos x="T8" y="T9"/>
                </a:cxn>
              </a:cxnLst>
              <a:rect l="0" t="0" r="r" b="b"/>
              <a:pathLst>
                <a:path w="2877" h="1752">
                  <a:moveTo>
                    <a:pt x="0" y="0"/>
                  </a:moveTo>
                  <a:lnTo>
                    <a:pt x="1" y="85"/>
                  </a:lnTo>
                  <a:lnTo>
                    <a:pt x="2876" y="1751"/>
                  </a:lnTo>
                  <a:lnTo>
                    <a:pt x="2875" y="1665"/>
                  </a:lnTo>
                  <a:lnTo>
                    <a:pt x="0" y="0"/>
                  </a:lnTo>
                </a:path>
              </a:pathLst>
            </a:custGeom>
            <a:solidFill>
              <a:schemeClr val="accent2"/>
            </a:solidFill>
            <a:ln>
              <a:noFill/>
            </a:ln>
            <a:effectLst/>
          </p:spPr>
          <p:txBody>
            <a:bodyPr wrap="none" anchor="ctr"/>
            <a:lstStyle/>
            <a:p>
              <a:pPr defTabSz="914217"/>
              <a:endParaRPr lang="en-US" sz="3266" dirty="0">
                <a:solidFill>
                  <a:srgbClr val="737572"/>
                </a:solidFill>
                <a:latin typeface="Arial" panose="020B0604020202020204" pitchFamily="34" charset="0"/>
                <a:cs typeface="Arial" panose="020B0604020202020204" pitchFamily="34" charset="0"/>
              </a:endParaRPr>
            </a:p>
          </p:txBody>
        </p:sp>
        <p:sp>
          <p:nvSpPr>
            <p:cNvPr id="22" name="Freeform 19">
              <a:extLst>
                <a:ext uri="{FF2B5EF4-FFF2-40B4-BE49-F238E27FC236}">
                  <a16:creationId xmlns:a16="http://schemas.microsoft.com/office/drawing/2014/main" id="{DBCA2BA4-E06E-0044-A1D3-578FF53B2E79}"/>
                </a:ext>
              </a:extLst>
            </p:cNvPr>
            <p:cNvSpPr>
              <a:spLocks noChangeArrowheads="1"/>
            </p:cNvSpPr>
            <p:nvPr/>
          </p:nvSpPr>
          <p:spPr bwMode="auto">
            <a:xfrm>
              <a:off x="14326011" y="6855121"/>
              <a:ext cx="1278854" cy="794963"/>
            </a:xfrm>
            <a:custGeom>
              <a:avLst/>
              <a:gdLst>
                <a:gd name="T0" fmla="*/ 0 w 1959"/>
                <a:gd name="T1" fmla="*/ 1130 h 1217"/>
                <a:gd name="T2" fmla="*/ 1 w 1959"/>
                <a:gd name="T3" fmla="*/ 1216 h 1217"/>
                <a:gd name="T4" fmla="*/ 1958 w 1959"/>
                <a:gd name="T5" fmla="*/ 85 h 1217"/>
                <a:gd name="T6" fmla="*/ 1958 w 1959"/>
                <a:gd name="T7" fmla="*/ 0 h 1217"/>
                <a:gd name="T8" fmla="*/ 0 w 1959"/>
                <a:gd name="T9" fmla="*/ 1130 h 1217"/>
              </a:gdLst>
              <a:ahLst/>
              <a:cxnLst>
                <a:cxn ang="0">
                  <a:pos x="T0" y="T1"/>
                </a:cxn>
                <a:cxn ang="0">
                  <a:pos x="T2" y="T3"/>
                </a:cxn>
                <a:cxn ang="0">
                  <a:pos x="T4" y="T5"/>
                </a:cxn>
                <a:cxn ang="0">
                  <a:pos x="T6" y="T7"/>
                </a:cxn>
                <a:cxn ang="0">
                  <a:pos x="T8" y="T9"/>
                </a:cxn>
              </a:cxnLst>
              <a:rect l="0" t="0" r="r" b="b"/>
              <a:pathLst>
                <a:path w="1959" h="1217">
                  <a:moveTo>
                    <a:pt x="0" y="1130"/>
                  </a:moveTo>
                  <a:lnTo>
                    <a:pt x="1" y="1216"/>
                  </a:lnTo>
                  <a:lnTo>
                    <a:pt x="1958" y="85"/>
                  </a:lnTo>
                  <a:lnTo>
                    <a:pt x="1958" y="0"/>
                  </a:lnTo>
                  <a:lnTo>
                    <a:pt x="0" y="1130"/>
                  </a:lnTo>
                </a:path>
              </a:pathLst>
            </a:custGeom>
            <a:solidFill>
              <a:schemeClr val="accent2"/>
            </a:solidFill>
            <a:ln>
              <a:noFill/>
            </a:ln>
            <a:effectLst/>
          </p:spPr>
          <p:txBody>
            <a:bodyPr wrap="none" anchor="ctr"/>
            <a:lstStyle/>
            <a:p>
              <a:pPr defTabSz="914217"/>
              <a:endParaRPr lang="en-US" sz="3266" dirty="0">
                <a:solidFill>
                  <a:srgbClr val="737572"/>
                </a:solidFill>
                <a:latin typeface="Arial" panose="020B0604020202020204" pitchFamily="34" charset="0"/>
                <a:cs typeface="Arial" panose="020B0604020202020204" pitchFamily="34" charset="0"/>
              </a:endParaRPr>
            </a:p>
          </p:txBody>
        </p:sp>
        <p:sp>
          <p:nvSpPr>
            <p:cNvPr id="23" name="Freeform 22">
              <a:extLst>
                <a:ext uri="{FF2B5EF4-FFF2-40B4-BE49-F238E27FC236}">
                  <a16:creationId xmlns:a16="http://schemas.microsoft.com/office/drawing/2014/main" id="{3C64B96F-BDDD-184D-93C3-B62781ECD466}"/>
                </a:ext>
              </a:extLst>
            </p:cNvPr>
            <p:cNvSpPr>
              <a:spLocks noChangeArrowheads="1"/>
            </p:cNvSpPr>
            <p:nvPr/>
          </p:nvSpPr>
          <p:spPr bwMode="auto">
            <a:xfrm>
              <a:off x="12450934" y="5769249"/>
              <a:ext cx="3156158" cy="1825459"/>
            </a:xfrm>
            <a:custGeom>
              <a:avLst/>
              <a:gdLst>
                <a:gd name="connsiteX0" fmla="*/ 1278006 w 3156158"/>
                <a:gd name="connsiteY0" fmla="*/ 0 h 1825459"/>
                <a:gd name="connsiteX1" fmla="*/ 3009916 w 3156158"/>
                <a:gd name="connsiteY1" fmla="*/ 1002765 h 1825459"/>
                <a:gd name="connsiteX2" fmla="*/ 3009916 w 3156158"/>
                <a:gd name="connsiteY2" fmla="*/ 868086 h 1825459"/>
                <a:gd name="connsiteX3" fmla="*/ 3136002 w 3156158"/>
                <a:gd name="connsiteY3" fmla="*/ 806484 h 1825459"/>
                <a:gd name="connsiteX4" fmla="*/ 3136002 w 3156158"/>
                <a:gd name="connsiteY4" fmla="*/ 1071239 h 1825459"/>
                <a:gd name="connsiteX5" fmla="*/ 3132536 w 3156158"/>
                <a:gd name="connsiteY5" fmla="*/ 1073761 h 1825459"/>
                <a:gd name="connsiteX6" fmla="*/ 3156158 w 3156158"/>
                <a:gd name="connsiteY6" fmla="*/ 1087438 h 1825459"/>
                <a:gd name="connsiteX7" fmla="*/ 1877499 w 3156158"/>
                <a:gd name="connsiteY7" fmla="*/ 1825459 h 1825459"/>
                <a:gd name="connsiteX8" fmla="*/ 0 w 3156158"/>
                <a:gd name="connsiteY8" fmla="*/ 738021 h 1825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56158" h="1825459">
                  <a:moveTo>
                    <a:pt x="1278006" y="0"/>
                  </a:moveTo>
                  <a:lnTo>
                    <a:pt x="3009916" y="1002765"/>
                  </a:lnTo>
                  <a:lnTo>
                    <a:pt x="3009916" y="868086"/>
                  </a:lnTo>
                  <a:lnTo>
                    <a:pt x="3136002" y="806484"/>
                  </a:lnTo>
                  <a:lnTo>
                    <a:pt x="3136002" y="1071239"/>
                  </a:lnTo>
                  <a:lnTo>
                    <a:pt x="3132536" y="1073761"/>
                  </a:lnTo>
                  <a:lnTo>
                    <a:pt x="3156158" y="1087438"/>
                  </a:lnTo>
                  <a:lnTo>
                    <a:pt x="1877499" y="1825459"/>
                  </a:lnTo>
                  <a:lnTo>
                    <a:pt x="0" y="738021"/>
                  </a:lnTo>
                  <a:close/>
                </a:path>
              </a:pathLst>
            </a:custGeom>
            <a:solidFill>
              <a:schemeClr val="accent2">
                <a:lumMod val="75000"/>
              </a:schemeClr>
            </a:solidFill>
            <a:ln>
              <a:noFill/>
            </a:ln>
            <a:effectLst/>
          </p:spPr>
          <p:txBody>
            <a:bodyPr wrap="square" anchor="ctr">
              <a:noAutofit/>
            </a:bodyPr>
            <a:lstStyle/>
            <a:p>
              <a:pPr defTabSz="914217"/>
              <a:endParaRPr lang="en-US" sz="3266" dirty="0">
                <a:solidFill>
                  <a:srgbClr val="737572"/>
                </a:solidFill>
                <a:latin typeface="Arial" panose="020B0604020202020204" pitchFamily="34" charset="0"/>
                <a:cs typeface="Arial" panose="020B0604020202020204" pitchFamily="34" charset="0"/>
              </a:endParaRPr>
            </a:p>
          </p:txBody>
        </p:sp>
        <p:sp>
          <p:nvSpPr>
            <p:cNvPr id="24" name="Freeform 22">
              <a:extLst>
                <a:ext uri="{FF2B5EF4-FFF2-40B4-BE49-F238E27FC236}">
                  <a16:creationId xmlns:a16="http://schemas.microsoft.com/office/drawing/2014/main" id="{A1E4D7D7-0041-4A47-B231-1E3F24389CFF}"/>
                </a:ext>
              </a:extLst>
            </p:cNvPr>
            <p:cNvSpPr>
              <a:spLocks noChangeArrowheads="1"/>
            </p:cNvSpPr>
            <p:nvPr/>
          </p:nvSpPr>
          <p:spPr bwMode="auto">
            <a:xfrm>
              <a:off x="12563267" y="6304984"/>
              <a:ext cx="1765624" cy="1241409"/>
            </a:xfrm>
            <a:custGeom>
              <a:avLst/>
              <a:gdLst>
                <a:gd name="T0" fmla="*/ 0 w 2703"/>
                <a:gd name="T1" fmla="*/ 0 h 1902"/>
                <a:gd name="T2" fmla="*/ 0 w 2703"/>
                <a:gd name="T3" fmla="*/ 336 h 1902"/>
                <a:gd name="T4" fmla="*/ 2702 w 2703"/>
                <a:gd name="T5" fmla="*/ 1901 h 1902"/>
                <a:gd name="T6" fmla="*/ 2700 w 2703"/>
                <a:gd name="T7" fmla="*/ 1565 h 1902"/>
                <a:gd name="T8" fmla="*/ 0 w 2703"/>
                <a:gd name="T9" fmla="*/ 0 h 1902"/>
              </a:gdLst>
              <a:ahLst/>
              <a:cxnLst>
                <a:cxn ang="0">
                  <a:pos x="T0" y="T1"/>
                </a:cxn>
                <a:cxn ang="0">
                  <a:pos x="T2" y="T3"/>
                </a:cxn>
                <a:cxn ang="0">
                  <a:pos x="T4" y="T5"/>
                </a:cxn>
                <a:cxn ang="0">
                  <a:pos x="T6" y="T7"/>
                </a:cxn>
                <a:cxn ang="0">
                  <a:pos x="T8" y="T9"/>
                </a:cxn>
              </a:cxnLst>
              <a:rect l="0" t="0" r="r" b="b"/>
              <a:pathLst>
                <a:path w="2703" h="1902">
                  <a:moveTo>
                    <a:pt x="0" y="0"/>
                  </a:moveTo>
                  <a:lnTo>
                    <a:pt x="0" y="336"/>
                  </a:lnTo>
                  <a:lnTo>
                    <a:pt x="2702" y="1901"/>
                  </a:lnTo>
                  <a:lnTo>
                    <a:pt x="2700" y="1565"/>
                  </a:lnTo>
                  <a:lnTo>
                    <a:pt x="0" y="0"/>
                  </a:lnTo>
                </a:path>
              </a:pathLst>
            </a:custGeom>
            <a:solidFill>
              <a:srgbClr val="F0F1F1"/>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sz="3266" dirty="0">
                <a:solidFill>
                  <a:srgbClr val="737572"/>
                </a:solidFill>
                <a:latin typeface="Arial" panose="020B0604020202020204" pitchFamily="34" charset="0"/>
                <a:cs typeface="Arial" panose="020B0604020202020204" pitchFamily="34" charset="0"/>
              </a:endParaRPr>
            </a:p>
          </p:txBody>
        </p:sp>
        <p:sp>
          <p:nvSpPr>
            <p:cNvPr id="25" name="Freeform 23">
              <a:extLst>
                <a:ext uri="{FF2B5EF4-FFF2-40B4-BE49-F238E27FC236}">
                  <a16:creationId xmlns:a16="http://schemas.microsoft.com/office/drawing/2014/main" id="{934686E6-77C9-7847-9D37-502C791090FF}"/>
                </a:ext>
              </a:extLst>
            </p:cNvPr>
            <p:cNvSpPr>
              <a:spLocks noChangeArrowheads="1"/>
            </p:cNvSpPr>
            <p:nvPr/>
          </p:nvSpPr>
          <p:spPr bwMode="auto">
            <a:xfrm>
              <a:off x="14326012" y="6647739"/>
              <a:ext cx="1178043" cy="898654"/>
            </a:xfrm>
            <a:custGeom>
              <a:avLst/>
              <a:gdLst>
                <a:gd name="T0" fmla="*/ 1803 w 1804"/>
                <a:gd name="T1" fmla="*/ 0 h 1378"/>
                <a:gd name="T2" fmla="*/ 1803 w 1804"/>
                <a:gd name="T3" fmla="*/ 336 h 1378"/>
                <a:gd name="T4" fmla="*/ 2 w 1804"/>
                <a:gd name="T5" fmla="*/ 1377 h 1378"/>
                <a:gd name="T6" fmla="*/ 0 w 1804"/>
                <a:gd name="T7" fmla="*/ 1041 h 1378"/>
                <a:gd name="T8" fmla="*/ 1803 w 1804"/>
                <a:gd name="T9" fmla="*/ 0 h 1378"/>
              </a:gdLst>
              <a:ahLst/>
              <a:cxnLst>
                <a:cxn ang="0">
                  <a:pos x="T0" y="T1"/>
                </a:cxn>
                <a:cxn ang="0">
                  <a:pos x="T2" y="T3"/>
                </a:cxn>
                <a:cxn ang="0">
                  <a:pos x="T4" y="T5"/>
                </a:cxn>
                <a:cxn ang="0">
                  <a:pos x="T6" y="T7"/>
                </a:cxn>
                <a:cxn ang="0">
                  <a:pos x="T8" y="T9"/>
                </a:cxn>
              </a:cxnLst>
              <a:rect l="0" t="0" r="r" b="b"/>
              <a:pathLst>
                <a:path w="1804" h="1378">
                  <a:moveTo>
                    <a:pt x="1803" y="0"/>
                  </a:moveTo>
                  <a:lnTo>
                    <a:pt x="1803" y="336"/>
                  </a:lnTo>
                  <a:lnTo>
                    <a:pt x="2" y="1377"/>
                  </a:lnTo>
                  <a:lnTo>
                    <a:pt x="0" y="1041"/>
                  </a:lnTo>
                  <a:lnTo>
                    <a:pt x="1803" y="0"/>
                  </a:lnTo>
                </a:path>
              </a:pathLst>
            </a:custGeom>
            <a:solidFill>
              <a:srgbClr val="AFAEAB"/>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sz="3266" dirty="0">
                <a:solidFill>
                  <a:srgbClr val="737572"/>
                </a:solidFill>
                <a:latin typeface="Arial" panose="020B0604020202020204" pitchFamily="34" charset="0"/>
                <a:cs typeface="Arial" panose="020B0604020202020204" pitchFamily="34" charset="0"/>
              </a:endParaRPr>
            </a:p>
          </p:txBody>
        </p:sp>
        <p:sp>
          <p:nvSpPr>
            <p:cNvPr id="26" name="Freeform 24">
              <a:extLst>
                <a:ext uri="{FF2B5EF4-FFF2-40B4-BE49-F238E27FC236}">
                  <a16:creationId xmlns:a16="http://schemas.microsoft.com/office/drawing/2014/main" id="{E759C0E5-7255-6F49-934E-4B7B158AB993}"/>
                </a:ext>
              </a:extLst>
            </p:cNvPr>
            <p:cNvSpPr>
              <a:spLocks noChangeArrowheads="1"/>
            </p:cNvSpPr>
            <p:nvPr/>
          </p:nvSpPr>
          <p:spPr bwMode="auto">
            <a:xfrm>
              <a:off x="12563266" y="5622351"/>
              <a:ext cx="2877421" cy="1708020"/>
            </a:xfrm>
            <a:custGeom>
              <a:avLst/>
              <a:gdLst>
                <a:gd name="T0" fmla="*/ 1816 w 4406"/>
                <a:gd name="T1" fmla="*/ 0 h 2614"/>
                <a:gd name="T2" fmla="*/ 4405 w 4406"/>
                <a:gd name="T3" fmla="*/ 1498 h 2614"/>
                <a:gd name="T4" fmla="*/ 4405 w 4406"/>
                <a:gd name="T5" fmla="*/ 1628 h 2614"/>
                <a:gd name="T6" fmla="*/ 2700 w 4406"/>
                <a:gd name="T7" fmla="*/ 2613 h 2614"/>
                <a:gd name="T8" fmla="*/ 0 w 4406"/>
                <a:gd name="T9" fmla="*/ 1048 h 2614"/>
                <a:gd name="T10" fmla="*/ 1816 w 4406"/>
                <a:gd name="T11" fmla="*/ 0 h 2614"/>
              </a:gdLst>
              <a:ahLst/>
              <a:cxnLst>
                <a:cxn ang="0">
                  <a:pos x="T0" y="T1"/>
                </a:cxn>
                <a:cxn ang="0">
                  <a:pos x="T2" y="T3"/>
                </a:cxn>
                <a:cxn ang="0">
                  <a:pos x="T4" y="T5"/>
                </a:cxn>
                <a:cxn ang="0">
                  <a:pos x="T6" y="T7"/>
                </a:cxn>
                <a:cxn ang="0">
                  <a:pos x="T8" y="T9"/>
                </a:cxn>
                <a:cxn ang="0">
                  <a:pos x="T10" y="T11"/>
                </a:cxn>
              </a:cxnLst>
              <a:rect l="0" t="0" r="r" b="b"/>
              <a:pathLst>
                <a:path w="4406" h="2614">
                  <a:moveTo>
                    <a:pt x="1816" y="0"/>
                  </a:moveTo>
                  <a:lnTo>
                    <a:pt x="4405" y="1498"/>
                  </a:lnTo>
                  <a:lnTo>
                    <a:pt x="4405" y="1628"/>
                  </a:lnTo>
                  <a:lnTo>
                    <a:pt x="2700" y="2613"/>
                  </a:lnTo>
                  <a:lnTo>
                    <a:pt x="0" y="1048"/>
                  </a:lnTo>
                  <a:lnTo>
                    <a:pt x="1816" y="0"/>
                  </a:lnTo>
                </a:path>
              </a:pathLst>
            </a:custGeom>
            <a:solidFill>
              <a:srgbClr val="E5E4E3"/>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sz="3266" dirty="0">
                <a:solidFill>
                  <a:srgbClr val="737572"/>
                </a:solidFill>
                <a:latin typeface="Arial" panose="020B0604020202020204" pitchFamily="34" charset="0"/>
                <a:cs typeface="Arial" panose="020B0604020202020204" pitchFamily="34" charset="0"/>
              </a:endParaRPr>
            </a:p>
          </p:txBody>
        </p:sp>
        <p:sp>
          <p:nvSpPr>
            <p:cNvPr id="27" name="Freeform 26">
              <a:extLst>
                <a:ext uri="{FF2B5EF4-FFF2-40B4-BE49-F238E27FC236}">
                  <a16:creationId xmlns:a16="http://schemas.microsoft.com/office/drawing/2014/main" id="{B6D1C0E4-DF4B-3F49-A96F-29EB9F3707C2}"/>
                </a:ext>
              </a:extLst>
            </p:cNvPr>
            <p:cNvSpPr>
              <a:spLocks noChangeArrowheads="1"/>
            </p:cNvSpPr>
            <p:nvPr/>
          </p:nvSpPr>
          <p:spPr bwMode="auto">
            <a:xfrm>
              <a:off x="12450933" y="6186890"/>
              <a:ext cx="3153278" cy="1142828"/>
            </a:xfrm>
            <a:custGeom>
              <a:avLst/>
              <a:gdLst>
                <a:gd name="connsiteX0" fmla="*/ 0 w 3153278"/>
                <a:gd name="connsiteY0" fmla="*/ 0 h 1142828"/>
                <a:gd name="connsiteX1" fmla="*/ 1875813 w 3153278"/>
                <a:gd name="connsiteY1" fmla="*/ 1086833 h 1142828"/>
                <a:gd name="connsiteX2" fmla="*/ 3153278 w 3153278"/>
                <a:gd name="connsiteY2" fmla="*/ 348518 h 1142828"/>
                <a:gd name="connsiteX3" fmla="*/ 3153278 w 3153278"/>
                <a:gd name="connsiteY3" fmla="*/ 404087 h 1142828"/>
                <a:gd name="connsiteX4" fmla="*/ 1877293 w 3153278"/>
                <a:gd name="connsiteY4" fmla="*/ 1141923 h 1142828"/>
                <a:gd name="connsiteX5" fmla="*/ 1877304 w 3153278"/>
                <a:gd name="connsiteY5" fmla="*/ 1142828 h 1142828"/>
                <a:gd name="connsiteX6" fmla="*/ 1876517 w 3153278"/>
                <a:gd name="connsiteY6" fmla="*/ 1142372 h 1142828"/>
                <a:gd name="connsiteX7" fmla="*/ 1875730 w 3153278"/>
                <a:gd name="connsiteY7" fmla="*/ 1142827 h 1142828"/>
                <a:gd name="connsiteX8" fmla="*/ 1875719 w 3153278"/>
                <a:gd name="connsiteY8" fmla="*/ 1141910 h 1142828"/>
                <a:gd name="connsiteX9" fmla="*/ 653 w 3153278"/>
                <a:gd name="connsiteY9" fmla="*/ 55509 h 1142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53278" h="1142828">
                  <a:moveTo>
                    <a:pt x="0" y="0"/>
                  </a:moveTo>
                  <a:lnTo>
                    <a:pt x="1875813" y="1086833"/>
                  </a:lnTo>
                  <a:lnTo>
                    <a:pt x="3153278" y="348518"/>
                  </a:lnTo>
                  <a:lnTo>
                    <a:pt x="3153278" y="404087"/>
                  </a:lnTo>
                  <a:lnTo>
                    <a:pt x="1877293" y="1141923"/>
                  </a:lnTo>
                  <a:lnTo>
                    <a:pt x="1877304" y="1142828"/>
                  </a:lnTo>
                  <a:lnTo>
                    <a:pt x="1876517" y="1142372"/>
                  </a:lnTo>
                  <a:lnTo>
                    <a:pt x="1875730" y="1142827"/>
                  </a:lnTo>
                  <a:lnTo>
                    <a:pt x="1875719" y="1141910"/>
                  </a:lnTo>
                  <a:lnTo>
                    <a:pt x="653" y="55509"/>
                  </a:lnTo>
                  <a:close/>
                </a:path>
              </a:pathLst>
            </a:custGeom>
            <a:solidFill>
              <a:schemeClr val="accent2">
                <a:lumMod val="75000"/>
              </a:schemeClr>
            </a:solidFill>
            <a:ln>
              <a:noFill/>
            </a:ln>
            <a:effectLst/>
          </p:spPr>
          <p:txBody>
            <a:bodyPr wrap="square" anchor="ctr">
              <a:noAutofit/>
            </a:bodyPr>
            <a:lstStyle/>
            <a:p>
              <a:pPr defTabSz="914217"/>
              <a:endParaRPr lang="en-US" sz="3266" dirty="0">
                <a:solidFill>
                  <a:srgbClr val="737572"/>
                </a:solidFill>
                <a:latin typeface="Arial" panose="020B0604020202020204" pitchFamily="34" charset="0"/>
                <a:cs typeface="Arial" panose="020B0604020202020204" pitchFamily="34" charset="0"/>
              </a:endParaRPr>
            </a:p>
          </p:txBody>
        </p:sp>
        <p:sp>
          <p:nvSpPr>
            <p:cNvPr id="28" name="Freeform 27">
              <a:extLst>
                <a:ext uri="{FF2B5EF4-FFF2-40B4-BE49-F238E27FC236}">
                  <a16:creationId xmlns:a16="http://schemas.microsoft.com/office/drawing/2014/main" id="{5206E2E5-1404-6C48-8924-A63B0E2A65B7}"/>
                </a:ext>
              </a:extLst>
            </p:cNvPr>
            <p:cNvSpPr>
              <a:spLocks noChangeArrowheads="1"/>
            </p:cNvSpPr>
            <p:nvPr/>
          </p:nvSpPr>
          <p:spPr bwMode="auto">
            <a:xfrm>
              <a:off x="12450934" y="5446654"/>
              <a:ext cx="3156811" cy="1826112"/>
            </a:xfrm>
            <a:custGeom>
              <a:avLst/>
              <a:gdLst>
                <a:gd name="T0" fmla="*/ 0 w 4834"/>
                <a:gd name="T1" fmla="*/ 1130 h 2796"/>
                <a:gd name="T2" fmla="*/ 2875 w 4834"/>
                <a:gd name="T3" fmla="*/ 2795 h 2796"/>
                <a:gd name="T4" fmla="*/ 4833 w 4834"/>
                <a:gd name="T5" fmla="*/ 1665 h 2796"/>
                <a:gd name="T6" fmla="*/ 1957 w 4834"/>
                <a:gd name="T7" fmla="*/ 0 h 2796"/>
                <a:gd name="T8" fmla="*/ 0 w 4834"/>
                <a:gd name="T9" fmla="*/ 1130 h 2796"/>
              </a:gdLst>
              <a:ahLst/>
              <a:cxnLst>
                <a:cxn ang="0">
                  <a:pos x="T0" y="T1"/>
                </a:cxn>
                <a:cxn ang="0">
                  <a:pos x="T2" y="T3"/>
                </a:cxn>
                <a:cxn ang="0">
                  <a:pos x="T4" y="T5"/>
                </a:cxn>
                <a:cxn ang="0">
                  <a:pos x="T6" y="T7"/>
                </a:cxn>
                <a:cxn ang="0">
                  <a:pos x="T8" y="T9"/>
                </a:cxn>
              </a:cxnLst>
              <a:rect l="0" t="0" r="r" b="b"/>
              <a:pathLst>
                <a:path w="4834" h="2796">
                  <a:moveTo>
                    <a:pt x="0" y="1130"/>
                  </a:moveTo>
                  <a:lnTo>
                    <a:pt x="2875" y="2795"/>
                  </a:lnTo>
                  <a:lnTo>
                    <a:pt x="4833" y="1665"/>
                  </a:lnTo>
                  <a:lnTo>
                    <a:pt x="1957" y="0"/>
                  </a:lnTo>
                  <a:lnTo>
                    <a:pt x="0" y="1130"/>
                  </a:lnTo>
                </a:path>
              </a:pathLst>
            </a:custGeom>
            <a:solidFill>
              <a:schemeClr val="accent2"/>
            </a:solidFill>
            <a:ln>
              <a:noFill/>
            </a:ln>
            <a:effectLst/>
          </p:spPr>
          <p:txBody>
            <a:bodyPr wrap="none" anchor="ctr"/>
            <a:lstStyle/>
            <a:p>
              <a:pPr defTabSz="914217"/>
              <a:endParaRPr lang="en-US" sz="3266" dirty="0">
                <a:solidFill>
                  <a:srgbClr val="737572"/>
                </a:solidFill>
                <a:latin typeface="Arial" panose="020B0604020202020204" pitchFamily="34" charset="0"/>
                <a:cs typeface="Arial" panose="020B0604020202020204" pitchFamily="34" charset="0"/>
              </a:endParaRPr>
            </a:p>
          </p:txBody>
        </p:sp>
        <p:sp>
          <p:nvSpPr>
            <p:cNvPr id="29" name="Freeform 28">
              <a:extLst>
                <a:ext uri="{FF2B5EF4-FFF2-40B4-BE49-F238E27FC236}">
                  <a16:creationId xmlns:a16="http://schemas.microsoft.com/office/drawing/2014/main" id="{B650577B-CDE5-D84D-8B62-B22D4176348D}"/>
                </a:ext>
              </a:extLst>
            </p:cNvPr>
            <p:cNvSpPr>
              <a:spLocks noChangeArrowheads="1"/>
            </p:cNvSpPr>
            <p:nvPr/>
          </p:nvSpPr>
          <p:spPr bwMode="auto">
            <a:xfrm>
              <a:off x="15547261" y="6558451"/>
              <a:ext cx="60485" cy="362918"/>
            </a:xfrm>
            <a:custGeom>
              <a:avLst/>
              <a:gdLst>
                <a:gd name="T0" fmla="*/ 0 w 91"/>
                <a:gd name="T1" fmla="*/ 555 h 556"/>
                <a:gd name="T2" fmla="*/ 90 w 91"/>
                <a:gd name="T3" fmla="*/ 508 h 556"/>
                <a:gd name="T4" fmla="*/ 90 w 91"/>
                <a:gd name="T5" fmla="*/ 0 h 556"/>
                <a:gd name="T6" fmla="*/ 0 w 91"/>
                <a:gd name="T7" fmla="*/ 54 h 556"/>
                <a:gd name="T8" fmla="*/ 0 w 91"/>
                <a:gd name="T9" fmla="*/ 555 h 556"/>
              </a:gdLst>
              <a:ahLst/>
              <a:cxnLst>
                <a:cxn ang="0">
                  <a:pos x="T0" y="T1"/>
                </a:cxn>
                <a:cxn ang="0">
                  <a:pos x="T2" y="T3"/>
                </a:cxn>
                <a:cxn ang="0">
                  <a:pos x="T4" y="T5"/>
                </a:cxn>
                <a:cxn ang="0">
                  <a:pos x="T6" y="T7"/>
                </a:cxn>
                <a:cxn ang="0">
                  <a:pos x="T8" y="T9"/>
                </a:cxn>
              </a:cxnLst>
              <a:rect l="0" t="0" r="r" b="b"/>
              <a:pathLst>
                <a:path w="91" h="556">
                  <a:moveTo>
                    <a:pt x="0" y="555"/>
                  </a:moveTo>
                  <a:lnTo>
                    <a:pt x="90" y="508"/>
                  </a:lnTo>
                  <a:lnTo>
                    <a:pt x="90" y="0"/>
                  </a:lnTo>
                  <a:lnTo>
                    <a:pt x="0" y="54"/>
                  </a:lnTo>
                  <a:lnTo>
                    <a:pt x="0" y="555"/>
                  </a:lnTo>
                </a:path>
              </a:pathLst>
            </a:custGeom>
            <a:solidFill>
              <a:schemeClr val="accent2"/>
            </a:solidFill>
            <a:ln>
              <a:noFill/>
            </a:ln>
            <a:effectLst/>
          </p:spPr>
          <p:txBody>
            <a:bodyPr wrap="none" anchor="ctr"/>
            <a:lstStyle/>
            <a:p>
              <a:pPr defTabSz="914217"/>
              <a:endParaRPr lang="en-US" sz="3266" dirty="0">
                <a:solidFill>
                  <a:srgbClr val="737572"/>
                </a:solidFill>
                <a:latin typeface="Arial" panose="020B0604020202020204" pitchFamily="34" charset="0"/>
                <a:cs typeface="Arial" panose="020B0604020202020204" pitchFamily="34" charset="0"/>
              </a:endParaRPr>
            </a:p>
          </p:txBody>
        </p:sp>
        <p:sp>
          <p:nvSpPr>
            <p:cNvPr id="30" name="Freeform 29">
              <a:extLst>
                <a:ext uri="{FF2B5EF4-FFF2-40B4-BE49-F238E27FC236}">
                  <a16:creationId xmlns:a16="http://schemas.microsoft.com/office/drawing/2014/main" id="{877F37C4-1FF3-7F46-96E4-5DC6140414A1}"/>
                </a:ext>
              </a:extLst>
            </p:cNvPr>
            <p:cNvSpPr>
              <a:spLocks noChangeArrowheads="1"/>
            </p:cNvSpPr>
            <p:nvPr/>
          </p:nvSpPr>
          <p:spPr bwMode="auto">
            <a:xfrm>
              <a:off x="12623751" y="6022714"/>
              <a:ext cx="1627372" cy="990824"/>
            </a:xfrm>
            <a:custGeom>
              <a:avLst/>
              <a:gdLst>
                <a:gd name="T0" fmla="*/ 0 w 2493"/>
                <a:gd name="T1" fmla="*/ 0 h 1518"/>
                <a:gd name="T2" fmla="*/ 0 w 2493"/>
                <a:gd name="T3" fmla="*/ 74 h 1518"/>
                <a:gd name="T4" fmla="*/ 2492 w 2493"/>
                <a:gd name="T5" fmla="*/ 1517 h 1518"/>
                <a:gd name="T6" fmla="*/ 2492 w 2493"/>
                <a:gd name="T7" fmla="*/ 1443 h 1518"/>
                <a:gd name="T8" fmla="*/ 0 w 2493"/>
                <a:gd name="T9" fmla="*/ 0 h 1518"/>
              </a:gdLst>
              <a:ahLst/>
              <a:cxnLst>
                <a:cxn ang="0">
                  <a:pos x="T0" y="T1"/>
                </a:cxn>
                <a:cxn ang="0">
                  <a:pos x="T2" y="T3"/>
                </a:cxn>
                <a:cxn ang="0">
                  <a:pos x="T4" y="T5"/>
                </a:cxn>
                <a:cxn ang="0">
                  <a:pos x="T6" y="T7"/>
                </a:cxn>
                <a:cxn ang="0">
                  <a:pos x="T8" y="T9"/>
                </a:cxn>
              </a:cxnLst>
              <a:rect l="0" t="0" r="r" b="b"/>
              <a:pathLst>
                <a:path w="2493" h="1518">
                  <a:moveTo>
                    <a:pt x="0" y="0"/>
                  </a:moveTo>
                  <a:lnTo>
                    <a:pt x="0" y="74"/>
                  </a:lnTo>
                  <a:lnTo>
                    <a:pt x="2492" y="1517"/>
                  </a:lnTo>
                  <a:lnTo>
                    <a:pt x="2492" y="1443"/>
                  </a:lnTo>
                  <a:lnTo>
                    <a:pt x="0" y="0"/>
                  </a:lnTo>
                </a:path>
              </a:pathLst>
            </a:custGeom>
            <a:solidFill>
              <a:schemeClr val="accent4">
                <a:lumMod val="50000"/>
              </a:schemeClr>
            </a:solidFill>
            <a:ln>
              <a:noFill/>
            </a:ln>
            <a:effectLst/>
          </p:spPr>
          <p:txBody>
            <a:bodyPr wrap="none" anchor="ctr"/>
            <a:lstStyle/>
            <a:p>
              <a:pPr defTabSz="914217"/>
              <a:endParaRPr lang="en-US" sz="3266" dirty="0">
                <a:solidFill>
                  <a:srgbClr val="737572"/>
                </a:solidFill>
                <a:latin typeface="Arial" panose="020B0604020202020204" pitchFamily="34" charset="0"/>
                <a:cs typeface="Arial" panose="020B0604020202020204" pitchFamily="34" charset="0"/>
              </a:endParaRPr>
            </a:p>
          </p:txBody>
        </p:sp>
        <p:sp>
          <p:nvSpPr>
            <p:cNvPr id="31" name="Freeform 30">
              <a:extLst>
                <a:ext uri="{FF2B5EF4-FFF2-40B4-BE49-F238E27FC236}">
                  <a16:creationId xmlns:a16="http://schemas.microsoft.com/office/drawing/2014/main" id="{A9E20F44-724C-5C43-B606-CDE6B0657057}"/>
                </a:ext>
              </a:extLst>
            </p:cNvPr>
            <p:cNvSpPr>
              <a:spLocks noChangeArrowheads="1"/>
            </p:cNvSpPr>
            <p:nvPr/>
          </p:nvSpPr>
          <p:spPr bwMode="auto">
            <a:xfrm>
              <a:off x="14251124" y="6325146"/>
              <a:ext cx="1108916" cy="688393"/>
            </a:xfrm>
            <a:custGeom>
              <a:avLst/>
              <a:gdLst>
                <a:gd name="T0" fmla="*/ 0 w 1699"/>
                <a:gd name="T1" fmla="*/ 980 h 1055"/>
                <a:gd name="T2" fmla="*/ 0 w 1699"/>
                <a:gd name="T3" fmla="*/ 1054 h 1055"/>
                <a:gd name="T4" fmla="*/ 1698 w 1699"/>
                <a:gd name="T5" fmla="*/ 74 h 1055"/>
                <a:gd name="T6" fmla="*/ 1698 w 1699"/>
                <a:gd name="T7" fmla="*/ 0 h 1055"/>
                <a:gd name="T8" fmla="*/ 0 w 1699"/>
                <a:gd name="T9" fmla="*/ 980 h 1055"/>
              </a:gdLst>
              <a:ahLst/>
              <a:cxnLst>
                <a:cxn ang="0">
                  <a:pos x="T0" y="T1"/>
                </a:cxn>
                <a:cxn ang="0">
                  <a:pos x="T2" y="T3"/>
                </a:cxn>
                <a:cxn ang="0">
                  <a:pos x="T4" y="T5"/>
                </a:cxn>
                <a:cxn ang="0">
                  <a:pos x="T6" y="T7"/>
                </a:cxn>
                <a:cxn ang="0">
                  <a:pos x="T8" y="T9"/>
                </a:cxn>
              </a:cxnLst>
              <a:rect l="0" t="0" r="r" b="b"/>
              <a:pathLst>
                <a:path w="1699" h="1055">
                  <a:moveTo>
                    <a:pt x="0" y="980"/>
                  </a:moveTo>
                  <a:lnTo>
                    <a:pt x="0" y="1054"/>
                  </a:lnTo>
                  <a:lnTo>
                    <a:pt x="1698" y="74"/>
                  </a:lnTo>
                  <a:lnTo>
                    <a:pt x="1698" y="0"/>
                  </a:lnTo>
                  <a:lnTo>
                    <a:pt x="0" y="980"/>
                  </a:lnTo>
                </a:path>
              </a:pathLst>
            </a:custGeom>
            <a:solidFill>
              <a:schemeClr val="accent4">
                <a:lumMod val="75000"/>
              </a:schemeClr>
            </a:solidFill>
            <a:ln>
              <a:noFill/>
            </a:ln>
            <a:effectLst/>
          </p:spPr>
          <p:txBody>
            <a:bodyPr wrap="none" anchor="ctr"/>
            <a:lstStyle/>
            <a:p>
              <a:pPr defTabSz="914217"/>
              <a:endParaRPr lang="en-US" sz="3266" dirty="0">
                <a:solidFill>
                  <a:srgbClr val="737572"/>
                </a:solidFill>
                <a:latin typeface="Arial" panose="020B0604020202020204" pitchFamily="34" charset="0"/>
                <a:cs typeface="Arial" panose="020B0604020202020204" pitchFamily="34" charset="0"/>
              </a:endParaRPr>
            </a:p>
          </p:txBody>
        </p:sp>
        <p:sp>
          <p:nvSpPr>
            <p:cNvPr id="32" name="Freeform 31">
              <a:extLst>
                <a:ext uri="{FF2B5EF4-FFF2-40B4-BE49-F238E27FC236}">
                  <a16:creationId xmlns:a16="http://schemas.microsoft.com/office/drawing/2014/main" id="{FC62358E-9AEF-D044-B0C5-355D779CA6B0}"/>
                </a:ext>
              </a:extLst>
            </p:cNvPr>
            <p:cNvSpPr>
              <a:spLocks noChangeArrowheads="1"/>
            </p:cNvSpPr>
            <p:nvPr/>
          </p:nvSpPr>
          <p:spPr bwMode="auto">
            <a:xfrm>
              <a:off x="12623753" y="5262314"/>
              <a:ext cx="2736287" cy="1702258"/>
            </a:xfrm>
            <a:custGeom>
              <a:avLst/>
              <a:gdLst>
                <a:gd name="T0" fmla="*/ 0 w 4191"/>
                <a:gd name="T1" fmla="*/ 1164 h 2608"/>
                <a:gd name="T2" fmla="*/ 2492 w 4191"/>
                <a:gd name="T3" fmla="*/ 2607 h 2608"/>
                <a:gd name="T4" fmla="*/ 4190 w 4191"/>
                <a:gd name="T5" fmla="*/ 1627 h 2608"/>
                <a:gd name="T6" fmla="*/ 1696 w 4191"/>
                <a:gd name="T7" fmla="*/ 0 h 2608"/>
                <a:gd name="T8" fmla="*/ 0 w 4191"/>
                <a:gd name="T9" fmla="*/ 1164 h 2608"/>
              </a:gdLst>
              <a:ahLst/>
              <a:cxnLst>
                <a:cxn ang="0">
                  <a:pos x="T0" y="T1"/>
                </a:cxn>
                <a:cxn ang="0">
                  <a:pos x="T2" y="T3"/>
                </a:cxn>
                <a:cxn ang="0">
                  <a:pos x="T4" y="T5"/>
                </a:cxn>
                <a:cxn ang="0">
                  <a:pos x="T6" y="T7"/>
                </a:cxn>
                <a:cxn ang="0">
                  <a:pos x="T8" y="T9"/>
                </a:cxn>
              </a:cxnLst>
              <a:rect l="0" t="0" r="r" b="b"/>
              <a:pathLst>
                <a:path w="4191" h="2608">
                  <a:moveTo>
                    <a:pt x="0" y="1164"/>
                  </a:moveTo>
                  <a:lnTo>
                    <a:pt x="2492" y="2607"/>
                  </a:lnTo>
                  <a:lnTo>
                    <a:pt x="4190" y="1627"/>
                  </a:lnTo>
                  <a:lnTo>
                    <a:pt x="1696" y="0"/>
                  </a:lnTo>
                  <a:lnTo>
                    <a:pt x="0" y="1164"/>
                  </a:lnTo>
                </a:path>
              </a:pathLst>
            </a:custGeom>
            <a:solidFill>
              <a:schemeClr val="accent4">
                <a:lumMod val="50000"/>
              </a:schemeClr>
            </a:solidFill>
            <a:ln>
              <a:noFill/>
            </a:ln>
            <a:effectLst/>
          </p:spPr>
          <p:txBody>
            <a:bodyPr wrap="none" anchor="ctr"/>
            <a:lstStyle/>
            <a:p>
              <a:pPr defTabSz="914217"/>
              <a:endParaRPr lang="en-US" sz="3266" dirty="0">
                <a:solidFill>
                  <a:srgbClr val="737572"/>
                </a:solidFill>
                <a:latin typeface="Arial" panose="020B0604020202020204" pitchFamily="34" charset="0"/>
                <a:cs typeface="Arial" panose="020B0604020202020204" pitchFamily="34" charset="0"/>
              </a:endParaRPr>
            </a:p>
          </p:txBody>
        </p:sp>
        <p:sp>
          <p:nvSpPr>
            <p:cNvPr id="33" name="Freeform 32">
              <a:extLst>
                <a:ext uri="{FF2B5EF4-FFF2-40B4-BE49-F238E27FC236}">
                  <a16:creationId xmlns:a16="http://schemas.microsoft.com/office/drawing/2014/main" id="{335DBBA6-711E-034A-A78E-FABD0836AE3A}"/>
                </a:ext>
              </a:extLst>
            </p:cNvPr>
            <p:cNvSpPr>
              <a:spLocks noChangeArrowheads="1"/>
            </p:cNvSpPr>
            <p:nvPr/>
          </p:nvSpPr>
          <p:spPr bwMode="auto">
            <a:xfrm>
              <a:off x="15233306" y="5962227"/>
              <a:ext cx="112333" cy="429166"/>
            </a:xfrm>
            <a:custGeom>
              <a:avLst/>
              <a:gdLst>
                <a:gd name="T0" fmla="*/ 0 w 170"/>
                <a:gd name="T1" fmla="*/ 81 h 657"/>
                <a:gd name="T2" fmla="*/ 169 w 170"/>
                <a:gd name="T3" fmla="*/ 0 h 657"/>
                <a:gd name="T4" fmla="*/ 169 w 170"/>
                <a:gd name="T5" fmla="*/ 533 h 657"/>
                <a:gd name="T6" fmla="*/ 0 w 170"/>
                <a:gd name="T7" fmla="*/ 656 h 657"/>
                <a:gd name="T8" fmla="*/ 0 w 170"/>
                <a:gd name="T9" fmla="*/ 81 h 657"/>
              </a:gdLst>
              <a:ahLst/>
              <a:cxnLst>
                <a:cxn ang="0">
                  <a:pos x="T0" y="T1"/>
                </a:cxn>
                <a:cxn ang="0">
                  <a:pos x="T2" y="T3"/>
                </a:cxn>
                <a:cxn ang="0">
                  <a:pos x="T4" y="T5"/>
                </a:cxn>
                <a:cxn ang="0">
                  <a:pos x="T6" y="T7"/>
                </a:cxn>
                <a:cxn ang="0">
                  <a:pos x="T8" y="T9"/>
                </a:cxn>
              </a:cxnLst>
              <a:rect l="0" t="0" r="r" b="b"/>
              <a:pathLst>
                <a:path w="170" h="657">
                  <a:moveTo>
                    <a:pt x="0" y="81"/>
                  </a:moveTo>
                  <a:lnTo>
                    <a:pt x="169" y="0"/>
                  </a:lnTo>
                  <a:lnTo>
                    <a:pt x="169" y="533"/>
                  </a:lnTo>
                  <a:lnTo>
                    <a:pt x="0" y="656"/>
                  </a:lnTo>
                  <a:lnTo>
                    <a:pt x="0" y="81"/>
                  </a:lnTo>
                </a:path>
              </a:pathLst>
            </a:custGeom>
            <a:solidFill>
              <a:schemeClr val="accent4">
                <a:lumMod val="75000"/>
              </a:schemeClr>
            </a:solidFill>
            <a:ln>
              <a:noFill/>
            </a:ln>
            <a:effectLst/>
          </p:spPr>
          <p:txBody>
            <a:bodyPr wrap="none" anchor="ctr"/>
            <a:lstStyle/>
            <a:p>
              <a:pPr defTabSz="914217"/>
              <a:endParaRPr lang="en-US" sz="3266" dirty="0">
                <a:solidFill>
                  <a:srgbClr val="737572"/>
                </a:solidFill>
                <a:latin typeface="Arial" panose="020B0604020202020204" pitchFamily="34" charset="0"/>
                <a:cs typeface="Arial" panose="020B0604020202020204" pitchFamily="34" charset="0"/>
              </a:endParaRPr>
            </a:p>
          </p:txBody>
        </p:sp>
        <p:sp>
          <p:nvSpPr>
            <p:cNvPr id="34" name="Freeform 33">
              <a:extLst>
                <a:ext uri="{FF2B5EF4-FFF2-40B4-BE49-F238E27FC236}">
                  <a16:creationId xmlns:a16="http://schemas.microsoft.com/office/drawing/2014/main" id="{2503A68A-D584-554B-BC49-0A07B26C0098}"/>
                </a:ext>
              </a:extLst>
            </p:cNvPr>
            <p:cNvSpPr>
              <a:spLocks noChangeArrowheads="1"/>
            </p:cNvSpPr>
            <p:nvPr/>
          </p:nvSpPr>
          <p:spPr bwMode="auto">
            <a:xfrm>
              <a:off x="12721683" y="5728923"/>
              <a:ext cx="1529441" cy="1195325"/>
            </a:xfrm>
            <a:custGeom>
              <a:avLst/>
              <a:gdLst>
                <a:gd name="T0" fmla="*/ 0 w 2343"/>
                <a:gd name="T1" fmla="*/ 0 h 1832"/>
                <a:gd name="T2" fmla="*/ 1 w 2343"/>
                <a:gd name="T3" fmla="*/ 475 h 1832"/>
                <a:gd name="T4" fmla="*/ 2342 w 2343"/>
                <a:gd name="T5" fmla="*/ 1831 h 1832"/>
                <a:gd name="T6" fmla="*/ 2341 w 2343"/>
                <a:gd name="T7" fmla="*/ 1355 h 1832"/>
                <a:gd name="T8" fmla="*/ 0 w 2343"/>
                <a:gd name="T9" fmla="*/ 0 h 1832"/>
              </a:gdLst>
              <a:ahLst/>
              <a:cxnLst>
                <a:cxn ang="0">
                  <a:pos x="T0" y="T1"/>
                </a:cxn>
                <a:cxn ang="0">
                  <a:pos x="T2" y="T3"/>
                </a:cxn>
                <a:cxn ang="0">
                  <a:pos x="T4" y="T5"/>
                </a:cxn>
                <a:cxn ang="0">
                  <a:pos x="T6" y="T7"/>
                </a:cxn>
                <a:cxn ang="0">
                  <a:pos x="T8" y="T9"/>
                </a:cxn>
              </a:cxnLst>
              <a:rect l="0" t="0" r="r" b="b"/>
              <a:pathLst>
                <a:path w="2343" h="1832">
                  <a:moveTo>
                    <a:pt x="0" y="0"/>
                  </a:moveTo>
                  <a:lnTo>
                    <a:pt x="1" y="475"/>
                  </a:lnTo>
                  <a:lnTo>
                    <a:pt x="2342" y="1831"/>
                  </a:lnTo>
                  <a:lnTo>
                    <a:pt x="2341" y="1355"/>
                  </a:lnTo>
                  <a:lnTo>
                    <a:pt x="0" y="0"/>
                  </a:lnTo>
                </a:path>
              </a:pathLst>
            </a:custGeom>
            <a:solidFill>
              <a:srgbClr val="AFAEAB"/>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sz="3266" dirty="0">
                <a:solidFill>
                  <a:srgbClr val="737572"/>
                </a:solidFill>
                <a:latin typeface="Arial" panose="020B0604020202020204" pitchFamily="34" charset="0"/>
                <a:cs typeface="Arial" panose="020B0604020202020204" pitchFamily="34" charset="0"/>
              </a:endParaRPr>
            </a:p>
          </p:txBody>
        </p:sp>
        <p:sp>
          <p:nvSpPr>
            <p:cNvPr id="35" name="Freeform 34">
              <a:extLst>
                <a:ext uri="{FF2B5EF4-FFF2-40B4-BE49-F238E27FC236}">
                  <a16:creationId xmlns:a16="http://schemas.microsoft.com/office/drawing/2014/main" id="{FDEE9522-4A9C-134A-AC6E-E75788A02C7C}"/>
                </a:ext>
              </a:extLst>
            </p:cNvPr>
            <p:cNvSpPr>
              <a:spLocks noChangeArrowheads="1"/>
            </p:cNvSpPr>
            <p:nvPr/>
          </p:nvSpPr>
          <p:spPr bwMode="auto">
            <a:xfrm>
              <a:off x="14251124" y="6025594"/>
              <a:ext cx="1022506" cy="898654"/>
            </a:xfrm>
            <a:custGeom>
              <a:avLst/>
              <a:gdLst>
                <a:gd name="T0" fmla="*/ 1564 w 1565"/>
                <a:gd name="T1" fmla="*/ 0 h 1378"/>
                <a:gd name="T2" fmla="*/ 1564 w 1565"/>
                <a:gd name="T3" fmla="*/ 476 h 1378"/>
                <a:gd name="T4" fmla="*/ 1 w 1565"/>
                <a:gd name="T5" fmla="*/ 1377 h 1378"/>
                <a:gd name="T6" fmla="*/ 0 w 1565"/>
                <a:gd name="T7" fmla="*/ 901 h 1378"/>
                <a:gd name="T8" fmla="*/ 1564 w 1565"/>
                <a:gd name="T9" fmla="*/ 0 h 1378"/>
              </a:gdLst>
              <a:ahLst/>
              <a:cxnLst>
                <a:cxn ang="0">
                  <a:pos x="T0" y="T1"/>
                </a:cxn>
                <a:cxn ang="0">
                  <a:pos x="T2" y="T3"/>
                </a:cxn>
                <a:cxn ang="0">
                  <a:pos x="T4" y="T5"/>
                </a:cxn>
                <a:cxn ang="0">
                  <a:pos x="T6" y="T7"/>
                </a:cxn>
                <a:cxn ang="0">
                  <a:pos x="T8" y="T9"/>
                </a:cxn>
              </a:cxnLst>
              <a:rect l="0" t="0" r="r" b="b"/>
              <a:pathLst>
                <a:path w="1565" h="1378">
                  <a:moveTo>
                    <a:pt x="1564" y="0"/>
                  </a:moveTo>
                  <a:lnTo>
                    <a:pt x="1564" y="476"/>
                  </a:lnTo>
                  <a:lnTo>
                    <a:pt x="1" y="1377"/>
                  </a:lnTo>
                  <a:lnTo>
                    <a:pt x="0" y="901"/>
                  </a:lnTo>
                  <a:lnTo>
                    <a:pt x="1564" y="0"/>
                  </a:lnTo>
                </a:path>
              </a:pathLst>
            </a:custGeom>
            <a:solidFill>
              <a:srgbClr val="F0F1F1"/>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sz="3266" dirty="0">
                <a:solidFill>
                  <a:srgbClr val="737572"/>
                </a:solidFill>
                <a:latin typeface="Arial" panose="020B0604020202020204" pitchFamily="34" charset="0"/>
                <a:cs typeface="Arial" panose="020B0604020202020204" pitchFamily="34" charset="0"/>
              </a:endParaRPr>
            </a:p>
          </p:txBody>
        </p:sp>
        <p:sp>
          <p:nvSpPr>
            <p:cNvPr id="36" name="Freeform 35">
              <a:extLst>
                <a:ext uri="{FF2B5EF4-FFF2-40B4-BE49-F238E27FC236}">
                  <a16:creationId xmlns:a16="http://schemas.microsoft.com/office/drawing/2014/main" id="{101C88FA-8BF7-8D43-A2CB-13F497643357}"/>
                </a:ext>
              </a:extLst>
            </p:cNvPr>
            <p:cNvSpPr>
              <a:spLocks noChangeArrowheads="1"/>
            </p:cNvSpPr>
            <p:nvPr/>
          </p:nvSpPr>
          <p:spPr bwMode="auto">
            <a:xfrm>
              <a:off x="12721683" y="5132701"/>
              <a:ext cx="2494342" cy="1480475"/>
            </a:xfrm>
            <a:custGeom>
              <a:avLst/>
              <a:gdLst>
                <a:gd name="T0" fmla="*/ 1574 w 3821"/>
                <a:gd name="T1" fmla="*/ 0 h 2266"/>
                <a:gd name="T2" fmla="*/ 3820 w 3821"/>
                <a:gd name="T3" fmla="*/ 1300 h 2266"/>
                <a:gd name="T4" fmla="*/ 3820 w 3821"/>
                <a:gd name="T5" fmla="*/ 1413 h 2266"/>
                <a:gd name="T6" fmla="*/ 2341 w 3821"/>
                <a:gd name="T7" fmla="*/ 2265 h 2266"/>
                <a:gd name="T8" fmla="*/ 0 w 3821"/>
                <a:gd name="T9" fmla="*/ 910 h 2266"/>
                <a:gd name="T10" fmla="*/ 1574 w 3821"/>
                <a:gd name="T11" fmla="*/ 0 h 2266"/>
              </a:gdLst>
              <a:ahLst/>
              <a:cxnLst>
                <a:cxn ang="0">
                  <a:pos x="T0" y="T1"/>
                </a:cxn>
                <a:cxn ang="0">
                  <a:pos x="T2" y="T3"/>
                </a:cxn>
                <a:cxn ang="0">
                  <a:pos x="T4" y="T5"/>
                </a:cxn>
                <a:cxn ang="0">
                  <a:pos x="T6" y="T7"/>
                </a:cxn>
                <a:cxn ang="0">
                  <a:pos x="T8" y="T9"/>
                </a:cxn>
                <a:cxn ang="0">
                  <a:pos x="T10" y="T11"/>
                </a:cxn>
              </a:cxnLst>
              <a:rect l="0" t="0" r="r" b="b"/>
              <a:pathLst>
                <a:path w="3821" h="2266">
                  <a:moveTo>
                    <a:pt x="1574" y="0"/>
                  </a:moveTo>
                  <a:lnTo>
                    <a:pt x="3820" y="1300"/>
                  </a:lnTo>
                  <a:lnTo>
                    <a:pt x="3820" y="1413"/>
                  </a:lnTo>
                  <a:lnTo>
                    <a:pt x="2341" y="2265"/>
                  </a:lnTo>
                  <a:lnTo>
                    <a:pt x="0" y="910"/>
                  </a:lnTo>
                  <a:lnTo>
                    <a:pt x="1574" y="0"/>
                  </a:lnTo>
                </a:path>
              </a:pathLst>
            </a:custGeom>
            <a:solidFill>
              <a:srgbClr val="E5E4E3"/>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sz="3266" dirty="0">
                <a:solidFill>
                  <a:srgbClr val="737572"/>
                </a:solidFill>
                <a:latin typeface="Arial" panose="020B0604020202020204" pitchFamily="34" charset="0"/>
                <a:cs typeface="Arial" panose="020B0604020202020204" pitchFamily="34" charset="0"/>
              </a:endParaRPr>
            </a:p>
          </p:txBody>
        </p:sp>
        <p:sp>
          <p:nvSpPr>
            <p:cNvPr id="37" name="Freeform 36">
              <a:extLst>
                <a:ext uri="{FF2B5EF4-FFF2-40B4-BE49-F238E27FC236}">
                  <a16:creationId xmlns:a16="http://schemas.microsoft.com/office/drawing/2014/main" id="{B471691A-B550-CA46-985E-7873521AC5AA}"/>
                </a:ext>
              </a:extLst>
            </p:cNvPr>
            <p:cNvSpPr>
              <a:spLocks noChangeArrowheads="1"/>
            </p:cNvSpPr>
            <p:nvPr/>
          </p:nvSpPr>
          <p:spPr bwMode="auto">
            <a:xfrm>
              <a:off x="12623751" y="5622351"/>
              <a:ext cx="1627372" cy="990824"/>
            </a:xfrm>
            <a:custGeom>
              <a:avLst/>
              <a:gdLst>
                <a:gd name="T0" fmla="*/ 0 w 2493"/>
                <a:gd name="T1" fmla="*/ 0 h 1518"/>
                <a:gd name="T2" fmla="*/ 0 w 2493"/>
                <a:gd name="T3" fmla="*/ 74 h 1518"/>
                <a:gd name="T4" fmla="*/ 2492 w 2493"/>
                <a:gd name="T5" fmla="*/ 1517 h 1518"/>
                <a:gd name="T6" fmla="*/ 2492 w 2493"/>
                <a:gd name="T7" fmla="*/ 1443 h 1518"/>
                <a:gd name="T8" fmla="*/ 0 w 2493"/>
                <a:gd name="T9" fmla="*/ 0 h 1518"/>
              </a:gdLst>
              <a:ahLst/>
              <a:cxnLst>
                <a:cxn ang="0">
                  <a:pos x="T0" y="T1"/>
                </a:cxn>
                <a:cxn ang="0">
                  <a:pos x="T2" y="T3"/>
                </a:cxn>
                <a:cxn ang="0">
                  <a:pos x="T4" y="T5"/>
                </a:cxn>
                <a:cxn ang="0">
                  <a:pos x="T6" y="T7"/>
                </a:cxn>
                <a:cxn ang="0">
                  <a:pos x="T8" y="T9"/>
                </a:cxn>
              </a:cxnLst>
              <a:rect l="0" t="0" r="r" b="b"/>
              <a:pathLst>
                <a:path w="2493" h="1518">
                  <a:moveTo>
                    <a:pt x="0" y="0"/>
                  </a:moveTo>
                  <a:lnTo>
                    <a:pt x="0" y="74"/>
                  </a:lnTo>
                  <a:lnTo>
                    <a:pt x="2492" y="1517"/>
                  </a:lnTo>
                  <a:lnTo>
                    <a:pt x="2492" y="1443"/>
                  </a:lnTo>
                  <a:lnTo>
                    <a:pt x="0" y="0"/>
                  </a:lnTo>
                </a:path>
              </a:pathLst>
            </a:custGeom>
            <a:solidFill>
              <a:schemeClr val="accent4">
                <a:lumMod val="75000"/>
              </a:schemeClr>
            </a:solidFill>
            <a:ln>
              <a:noFill/>
            </a:ln>
            <a:effectLst/>
          </p:spPr>
          <p:txBody>
            <a:bodyPr wrap="none" anchor="ctr"/>
            <a:lstStyle/>
            <a:p>
              <a:pPr defTabSz="914217"/>
              <a:endParaRPr lang="en-US" sz="3266" dirty="0">
                <a:solidFill>
                  <a:srgbClr val="737572"/>
                </a:solidFill>
                <a:latin typeface="Arial" panose="020B0604020202020204" pitchFamily="34" charset="0"/>
                <a:cs typeface="Arial" panose="020B0604020202020204" pitchFamily="34" charset="0"/>
              </a:endParaRPr>
            </a:p>
          </p:txBody>
        </p:sp>
        <p:sp>
          <p:nvSpPr>
            <p:cNvPr id="38" name="Freeform 37">
              <a:extLst>
                <a:ext uri="{FF2B5EF4-FFF2-40B4-BE49-F238E27FC236}">
                  <a16:creationId xmlns:a16="http://schemas.microsoft.com/office/drawing/2014/main" id="{AD75CC77-69A2-A749-B92B-8BE7C029A789}"/>
                </a:ext>
              </a:extLst>
            </p:cNvPr>
            <p:cNvSpPr>
              <a:spLocks noChangeArrowheads="1"/>
            </p:cNvSpPr>
            <p:nvPr/>
          </p:nvSpPr>
          <p:spPr bwMode="auto">
            <a:xfrm>
              <a:off x="14251124" y="5924784"/>
              <a:ext cx="1108916" cy="688391"/>
            </a:xfrm>
            <a:custGeom>
              <a:avLst/>
              <a:gdLst>
                <a:gd name="T0" fmla="*/ 0 w 1699"/>
                <a:gd name="T1" fmla="*/ 979 h 1054"/>
                <a:gd name="T2" fmla="*/ 0 w 1699"/>
                <a:gd name="T3" fmla="*/ 1053 h 1054"/>
                <a:gd name="T4" fmla="*/ 1698 w 1699"/>
                <a:gd name="T5" fmla="*/ 74 h 1054"/>
                <a:gd name="T6" fmla="*/ 1698 w 1699"/>
                <a:gd name="T7" fmla="*/ 0 h 1054"/>
                <a:gd name="T8" fmla="*/ 0 w 1699"/>
                <a:gd name="T9" fmla="*/ 979 h 1054"/>
              </a:gdLst>
              <a:ahLst/>
              <a:cxnLst>
                <a:cxn ang="0">
                  <a:pos x="T0" y="T1"/>
                </a:cxn>
                <a:cxn ang="0">
                  <a:pos x="T2" y="T3"/>
                </a:cxn>
                <a:cxn ang="0">
                  <a:pos x="T4" y="T5"/>
                </a:cxn>
                <a:cxn ang="0">
                  <a:pos x="T6" y="T7"/>
                </a:cxn>
                <a:cxn ang="0">
                  <a:pos x="T8" y="T9"/>
                </a:cxn>
              </a:cxnLst>
              <a:rect l="0" t="0" r="r" b="b"/>
              <a:pathLst>
                <a:path w="1699" h="1054">
                  <a:moveTo>
                    <a:pt x="0" y="979"/>
                  </a:moveTo>
                  <a:lnTo>
                    <a:pt x="0" y="1053"/>
                  </a:lnTo>
                  <a:lnTo>
                    <a:pt x="1698" y="74"/>
                  </a:lnTo>
                  <a:lnTo>
                    <a:pt x="1698" y="0"/>
                  </a:lnTo>
                  <a:lnTo>
                    <a:pt x="0" y="979"/>
                  </a:lnTo>
                </a:path>
              </a:pathLst>
            </a:custGeom>
            <a:solidFill>
              <a:schemeClr val="accent4">
                <a:lumMod val="75000"/>
              </a:schemeClr>
            </a:solidFill>
            <a:ln>
              <a:noFill/>
            </a:ln>
            <a:effectLst/>
          </p:spPr>
          <p:txBody>
            <a:bodyPr wrap="none" anchor="ctr"/>
            <a:lstStyle/>
            <a:p>
              <a:pPr defTabSz="914217"/>
              <a:endParaRPr lang="en-US" sz="3266" dirty="0">
                <a:solidFill>
                  <a:srgbClr val="737572"/>
                </a:solidFill>
                <a:latin typeface="Arial" panose="020B0604020202020204" pitchFamily="34" charset="0"/>
                <a:cs typeface="Arial" panose="020B0604020202020204" pitchFamily="34" charset="0"/>
              </a:endParaRPr>
            </a:p>
          </p:txBody>
        </p:sp>
        <p:sp>
          <p:nvSpPr>
            <p:cNvPr id="39" name="Freeform 38">
              <a:extLst>
                <a:ext uri="{FF2B5EF4-FFF2-40B4-BE49-F238E27FC236}">
                  <a16:creationId xmlns:a16="http://schemas.microsoft.com/office/drawing/2014/main" id="{FE29399D-D95F-9146-B92D-0FE88416E333}"/>
                </a:ext>
              </a:extLst>
            </p:cNvPr>
            <p:cNvSpPr>
              <a:spLocks noChangeArrowheads="1"/>
            </p:cNvSpPr>
            <p:nvPr/>
          </p:nvSpPr>
          <p:spPr bwMode="auto">
            <a:xfrm>
              <a:off x="12623753" y="4982925"/>
              <a:ext cx="2736287" cy="1584166"/>
            </a:xfrm>
            <a:custGeom>
              <a:avLst/>
              <a:gdLst>
                <a:gd name="T0" fmla="*/ 0 w 4191"/>
                <a:gd name="T1" fmla="*/ 980 h 2424"/>
                <a:gd name="T2" fmla="*/ 2492 w 4191"/>
                <a:gd name="T3" fmla="*/ 2423 h 2424"/>
                <a:gd name="T4" fmla="*/ 4190 w 4191"/>
                <a:gd name="T5" fmla="*/ 1444 h 2424"/>
                <a:gd name="T6" fmla="*/ 1696 w 4191"/>
                <a:gd name="T7" fmla="*/ 0 h 2424"/>
                <a:gd name="T8" fmla="*/ 0 w 4191"/>
                <a:gd name="T9" fmla="*/ 980 h 2424"/>
              </a:gdLst>
              <a:ahLst/>
              <a:cxnLst>
                <a:cxn ang="0">
                  <a:pos x="T0" y="T1"/>
                </a:cxn>
                <a:cxn ang="0">
                  <a:pos x="T2" y="T3"/>
                </a:cxn>
                <a:cxn ang="0">
                  <a:pos x="T4" y="T5"/>
                </a:cxn>
                <a:cxn ang="0">
                  <a:pos x="T6" y="T7"/>
                </a:cxn>
                <a:cxn ang="0">
                  <a:pos x="T8" y="T9"/>
                </a:cxn>
              </a:cxnLst>
              <a:rect l="0" t="0" r="r" b="b"/>
              <a:pathLst>
                <a:path w="4191" h="2424">
                  <a:moveTo>
                    <a:pt x="0" y="980"/>
                  </a:moveTo>
                  <a:lnTo>
                    <a:pt x="2492" y="2423"/>
                  </a:lnTo>
                  <a:lnTo>
                    <a:pt x="4190" y="1444"/>
                  </a:lnTo>
                  <a:lnTo>
                    <a:pt x="1696" y="0"/>
                  </a:lnTo>
                  <a:lnTo>
                    <a:pt x="0" y="980"/>
                  </a:lnTo>
                </a:path>
              </a:pathLst>
            </a:custGeom>
            <a:solidFill>
              <a:schemeClr val="accent4"/>
            </a:solidFill>
            <a:ln>
              <a:noFill/>
            </a:ln>
            <a:effectLst/>
          </p:spPr>
          <p:txBody>
            <a:bodyPr wrap="none" anchor="ctr"/>
            <a:lstStyle/>
            <a:p>
              <a:pPr defTabSz="914217"/>
              <a:endParaRPr lang="en-US" sz="3266" dirty="0">
                <a:solidFill>
                  <a:srgbClr val="737572"/>
                </a:solidFill>
                <a:latin typeface="Arial" panose="020B0604020202020204" pitchFamily="34" charset="0"/>
                <a:cs typeface="Arial" panose="020B0604020202020204" pitchFamily="34" charset="0"/>
              </a:endParaRPr>
            </a:p>
          </p:txBody>
        </p:sp>
        <p:sp>
          <p:nvSpPr>
            <p:cNvPr id="40" name="Freeform 39">
              <a:extLst>
                <a:ext uri="{FF2B5EF4-FFF2-40B4-BE49-F238E27FC236}">
                  <a16:creationId xmlns:a16="http://schemas.microsoft.com/office/drawing/2014/main" id="{E3E4C203-91A3-0E4F-91A3-1DF433467E3A}"/>
                </a:ext>
              </a:extLst>
            </p:cNvPr>
            <p:cNvSpPr>
              <a:spLocks noChangeArrowheads="1"/>
            </p:cNvSpPr>
            <p:nvPr/>
          </p:nvSpPr>
          <p:spPr bwMode="auto">
            <a:xfrm>
              <a:off x="12920424" y="5155743"/>
              <a:ext cx="2140064" cy="1238530"/>
            </a:xfrm>
            <a:custGeom>
              <a:avLst/>
              <a:gdLst>
                <a:gd name="T0" fmla="*/ 0 w 3276"/>
                <a:gd name="T1" fmla="*/ 766 h 1895"/>
                <a:gd name="T2" fmla="*/ 1948 w 3276"/>
                <a:gd name="T3" fmla="*/ 1894 h 1895"/>
                <a:gd name="T4" fmla="*/ 3275 w 3276"/>
                <a:gd name="T5" fmla="*/ 1129 h 1895"/>
                <a:gd name="T6" fmla="*/ 1326 w 3276"/>
                <a:gd name="T7" fmla="*/ 0 h 1895"/>
                <a:gd name="T8" fmla="*/ 0 w 3276"/>
                <a:gd name="T9" fmla="*/ 766 h 1895"/>
              </a:gdLst>
              <a:ahLst/>
              <a:cxnLst>
                <a:cxn ang="0">
                  <a:pos x="T0" y="T1"/>
                </a:cxn>
                <a:cxn ang="0">
                  <a:pos x="T2" y="T3"/>
                </a:cxn>
                <a:cxn ang="0">
                  <a:pos x="T4" y="T5"/>
                </a:cxn>
                <a:cxn ang="0">
                  <a:pos x="T6" y="T7"/>
                </a:cxn>
                <a:cxn ang="0">
                  <a:pos x="T8" y="T9"/>
                </a:cxn>
              </a:cxnLst>
              <a:rect l="0" t="0" r="r" b="b"/>
              <a:pathLst>
                <a:path w="3276" h="1895">
                  <a:moveTo>
                    <a:pt x="0" y="766"/>
                  </a:moveTo>
                  <a:lnTo>
                    <a:pt x="1948" y="1894"/>
                  </a:lnTo>
                  <a:lnTo>
                    <a:pt x="3275" y="1129"/>
                  </a:lnTo>
                  <a:lnTo>
                    <a:pt x="1326" y="0"/>
                  </a:lnTo>
                  <a:lnTo>
                    <a:pt x="0" y="766"/>
                  </a:lnTo>
                </a:path>
              </a:pathLst>
            </a:custGeom>
            <a:solidFill>
              <a:schemeClr val="accent4">
                <a:lumMod val="75000"/>
              </a:schemeClr>
            </a:solidFill>
            <a:ln>
              <a:noFill/>
            </a:ln>
            <a:effectLst/>
          </p:spPr>
          <p:txBody>
            <a:bodyPr wrap="none" anchor="ctr"/>
            <a:lstStyle/>
            <a:p>
              <a:pPr defTabSz="914217"/>
              <a:endParaRPr lang="en-US" sz="3266" dirty="0">
                <a:solidFill>
                  <a:srgbClr val="737572"/>
                </a:solidFill>
                <a:latin typeface="Arial" panose="020B0604020202020204" pitchFamily="34" charset="0"/>
                <a:cs typeface="Arial" panose="020B0604020202020204" pitchFamily="34" charset="0"/>
              </a:endParaRPr>
            </a:p>
          </p:txBody>
        </p:sp>
        <p:sp>
          <p:nvSpPr>
            <p:cNvPr id="41" name="Freeform 40">
              <a:extLst>
                <a:ext uri="{FF2B5EF4-FFF2-40B4-BE49-F238E27FC236}">
                  <a16:creationId xmlns:a16="http://schemas.microsoft.com/office/drawing/2014/main" id="{09C4A8B0-AF29-3C4C-B345-7A5E3968BABC}"/>
                </a:ext>
              </a:extLst>
            </p:cNvPr>
            <p:cNvSpPr>
              <a:spLocks noChangeArrowheads="1"/>
            </p:cNvSpPr>
            <p:nvPr/>
          </p:nvSpPr>
          <p:spPr bwMode="auto">
            <a:xfrm>
              <a:off x="15308195" y="5944946"/>
              <a:ext cx="51845" cy="434927"/>
            </a:xfrm>
            <a:custGeom>
              <a:avLst/>
              <a:gdLst>
                <a:gd name="T0" fmla="*/ 0 w 79"/>
                <a:gd name="T1" fmla="*/ 665 h 666"/>
                <a:gd name="T2" fmla="*/ 78 w 79"/>
                <a:gd name="T3" fmla="*/ 625 h 666"/>
                <a:gd name="T4" fmla="*/ 78 w 79"/>
                <a:gd name="T5" fmla="*/ 0 h 666"/>
                <a:gd name="T6" fmla="*/ 0 w 79"/>
                <a:gd name="T7" fmla="*/ 47 h 666"/>
                <a:gd name="T8" fmla="*/ 0 w 79"/>
                <a:gd name="T9" fmla="*/ 665 h 666"/>
              </a:gdLst>
              <a:ahLst/>
              <a:cxnLst>
                <a:cxn ang="0">
                  <a:pos x="T0" y="T1"/>
                </a:cxn>
                <a:cxn ang="0">
                  <a:pos x="T2" y="T3"/>
                </a:cxn>
                <a:cxn ang="0">
                  <a:pos x="T4" y="T5"/>
                </a:cxn>
                <a:cxn ang="0">
                  <a:pos x="T6" y="T7"/>
                </a:cxn>
                <a:cxn ang="0">
                  <a:pos x="T8" y="T9"/>
                </a:cxn>
              </a:cxnLst>
              <a:rect l="0" t="0" r="r" b="b"/>
              <a:pathLst>
                <a:path w="79" h="666">
                  <a:moveTo>
                    <a:pt x="0" y="665"/>
                  </a:moveTo>
                  <a:lnTo>
                    <a:pt x="78" y="625"/>
                  </a:lnTo>
                  <a:lnTo>
                    <a:pt x="78" y="0"/>
                  </a:lnTo>
                  <a:lnTo>
                    <a:pt x="0" y="47"/>
                  </a:lnTo>
                  <a:lnTo>
                    <a:pt x="0" y="665"/>
                  </a:lnTo>
                </a:path>
              </a:pathLst>
            </a:custGeom>
            <a:solidFill>
              <a:schemeClr val="accent4">
                <a:lumMod val="75000"/>
              </a:schemeClr>
            </a:solidFill>
            <a:ln>
              <a:noFill/>
            </a:ln>
            <a:effectLst/>
          </p:spPr>
          <p:txBody>
            <a:bodyPr wrap="none" anchor="ctr"/>
            <a:lstStyle/>
            <a:p>
              <a:pPr defTabSz="914217"/>
              <a:endParaRPr lang="en-US" sz="3266" dirty="0">
                <a:solidFill>
                  <a:srgbClr val="737572"/>
                </a:solidFill>
                <a:latin typeface="Arial" panose="020B0604020202020204" pitchFamily="34" charset="0"/>
                <a:cs typeface="Arial" panose="020B0604020202020204" pitchFamily="34" charset="0"/>
              </a:endParaRPr>
            </a:p>
          </p:txBody>
        </p:sp>
        <p:sp>
          <p:nvSpPr>
            <p:cNvPr id="42" name="Freeform 41">
              <a:extLst>
                <a:ext uri="{FF2B5EF4-FFF2-40B4-BE49-F238E27FC236}">
                  <a16:creationId xmlns:a16="http://schemas.microsoft.com/office/drawing/2014/main" id="{747BF79E-C680-8741-8ECA-56A6D64ABAFB}"/>
                </a:ext>
              </a:extLst>
            </p:cNvPr>
            <p:cNvSpPr>
              <a:spLocks noChangeArrowheads="1"/>
            </p:cNvSpPr>
            <p:nvPr/>
          </p:nvSpPr>
          <p:spPr bwMode="auto">
            <a:xfrm>
              <a:off x="8245692" y="1736824"/>
              <a:ext cx="2744929" cy="7523350"/>
            </a:xfrm>
            <a:custGeom>
              <a:avLst/>
              <a:gdLst>
                <a:gd name="T0" fmla="*/ 3936 w 4204"/>
                <a:gd name="T1" fmla="*/ 57 h 11516"/>
                <a:gd name="T2" fmla="*/ 3936 w 4204"/>
                <a:gd name="T3" fmla="*/ 57 h 11516"/>
                <a:gd name="T4" fmla="*/ 3550 w 4204"/>
                <a:gd name="T5" fmla="*/ 95 h 11516"/>
                <a:gd name="T6" fmla="*/ 540 w 4204"/>
                <a:gd name="T7" fmla="*/ 1833 h 11516"/>
                <a:gd name="T8" fmla="*/ 540 w 4204"/>
                <a:gd name="T9" fmla="*/ 1833 h 11516"/>
                <a:gd name="T10" fmla="*/ 1 w 4204"/>
                <a:gd name="T11" fmla="*/ 2767 h 11516"/>
                <a:gd name="T12" fmla="*/ 25 w 4204"/>
                <a:gd name="T13" fmla="*/ 11013 h 11516"/>
                <a:gd name="T14" fmla="*/ 25 w 4204"/>
                <a:gd name="T15" fmla="*/ 11013 h 11516"/>
                <a:gd name="T16" fmla="*/ 183 w 4204"/>
                <a:gd name="T17" fmla="*/ 11359 h 11516"/>
                <a:gd name="T18" fmla="*/ 450 w 4204"/>
                <a:gd name="T19" fmla="*/ 11515 h 11516"/>
                <a:gd name="T20" fmla="*/ 450 w 4204"/>
                <a:gd name="T21" fmla="*/ 11515 h 11516"/>
                <a:gd name="T22" fmla="*/ 292 w 4204"/>
                <a:gd name="T23" fmla="*/ 11168 h 11516"/>
                <a:gd name="T24" fmla="*/ 268 w 4204"/>
                <a:gd name="T25" fmla="*/ 2922 h 11516"/>
                <a:gd name="T26" fmla="*/ 268 w 4204"/>
                <a:gd name="T27" fmla="*/ 2922 h 11516"/>
                <a:gd name="T28" fmla="*/ 808 w 4204"/>
                <a:gd name="T29" fmla="*/ 1988 h 11516"/>
                <a:gd name="T30" fmla="*/ 3818 w 4204"/>
                <a:gd name="T31" fmla="*/ 250 h 11516"/>
                <a:gd name="T32" fmla="*/ 3818 w 4204"/>
                <a:gd name="T33" fmla="*/ 250 h 11516"/>
                <a:gd name="T34" fmla="*/ 4203 w 4204"/>
                <a:gd name="T35" fmla="*/ 212 h 11516"/>
                <a:gd name="T36" fmla="*/ 3936 w 4204"/>
                <a:gd name="T37" fmla="*/ 57 h 1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04" h="11516">
                  <a:moveTo>
                    <a:pt x="3936" y="57"/>
                  </a:moveTo>
                  <a:lnTo>
                    <a:pt x="3936" y="57"/>
                  </a:lnTo>
                  <a:cubicBezTo>
                    <a:pt x="3837" y="0"/>
                    <a:pt x="3701" y="8"/>
                    <a:pt x="3550" y="95"/>
                  </a:cubicBezTo>
                  <a:lnTo>
                    <a:pt x="540" y="1833"/>
                  </a:lnTo>
                  <a:lnTo>
                    <a:pt x="540" y="1833"/>
                  </a:lnTo>
                  <a:cubicBezTo>
                    <a:pt x="242" y="2005"/>
                    <a:pt x="0" y="2424"/>
                    <a:pt x="1" y="2767"/>
                  </a:cubicBezTo>
                  <a:lnTo>
                    <a:pt x="25" y="11013"/>
                  </a:lnTo>
                  <a:lnTo>
                    <a:pt x="25" y="11013"/>
                  </a:lnTo>
                  <a:cubicBezTo>
                    <a:pt x="25" y="11183"/>
                    <a:pt x="85" y="11303"/>
                    <a:pt x="183" y="11359"/>
                  </a:cubicBezTo>
                  <a:lnTo>
                    <a:pt x="450" y="11515"/>
                  </a:lnTo>
                  <a:lnTo>
                    <a:pt x="450" y="11515"/>
                  </a:lnTo>
                  <a:cubicBezTo>
                    <a:pt x="352" y="11458"/>
                    <a:pt x="293" y="11338"/>
                    <a:pt x="292" y="11168"/>
                  </a:cubicBezTo>
                  <a:lnTo>
                    <a:pt x="268" y="2922"/>
                  </a:lnTo>
                  <a:lnTo>
                    <a:pt x="268" y="2922"/>
                  </a:lnTo>
                  <a:cubicBezTo>
                    <a:pt x="268" y="2579"/>
                    <a:pt x="509" y="2161"/>
                    <a:pt x="808" y="1988"/>
                  </a:cubicBezTo>
                  <a:lnTo>
                    <a:pt x="3818" y="250"/>
                  </a:lnTo>
                  <a:lnTo>
                    <a:pt x="3818" y="250"/>
                  </a:lnTo>
                  <a:cubicBezTo>
                    <a:pt x="3968" y="164"/>
                    <a:pt x="4104" y="155"/>
                    <a:pt x="4203" y="212"/>
                  </a:cubicBezTo>
                  <a:lnTo>
                    <a:pt x="3936" y="57"/>
                  </a:lnTo>
                </a:path>
              </a:pathLst>
            </a:custGeom>
            <a:solidFill>
              <a:schemeClr val="bg1">
                <a:lumMod val="65000"/>
              </a:schemeClr>
            </a:solidFill>
            <a:ln>
              <a:noFill/>
            </a:ln>
            <a:effectLst/>
          </p:spPr>
          <p:txBody>
            <a:bodyPr wrap="none" anchor="ctr"/>
            <a:lstStyle/>
            <a:p>
              <a:pPr defTabSz="914217"/>
              <a:endParaRPr lang="en-US" sz="3266" dirty="0">
                <a:solidFill>
                  <a:srgbClr val="737572"/>
                </a:solidFill>
                <a:latin typeface="Arial" panose="020B0604020202020204" pitchFamily="34" charset="0"/>
                <a:cs typeface="Arial" panose="020B0604020202020204" pitchFamily="34" charset="0"/>
              </a:endParaRPr>
            </a:p>
          </p:txBody>
        </p:sp>
        <p:sp>
          <p:nvSpPr>
            <p:cNvPr id="43" name="Freeform 42">
              <a:extLst>
                <a:ext uri="{FF2B5EF4-FFF2-40B4-BE49-F238E27FC236}">
                  <a16:creationId xmlns:a16="http://schemas.microsoft.com/office/drawing/2014/main" id="{3E700DB5-3C88-D34F-98E0-2BFD7D87185F}"/>
                </a:ext>
              </a:extLst>
            </p:cNvPr>
            <p:cNvSpPr>
              <a:spLocks noChangeArrowheads="1"/>
            </p:cNvSpPr>
            <p:nvPr/>
          </p:nvSpPr>
          <p:spPr bwMode="auto">
            <a:xfrm>
              <a:off x="8418511" y="1785789"/>
              <a:ext cx="2690202" cy="7557913"/>
            </a:xfrm>
            <a:custGeom>
              <a:avLst/>
              <a:gdLst>
                <a:gd name="T0" fmla="*/ 3924 w 4118"/>
                <a:gd name="T1" fmla="*/ 8838 h 11573"/>
                <a:gd name="T2" fmla="*/ 3900 w 4118"/>
                <a:gd name="T3" fmla="*/ 593 h 11573"/>
                <a:gd name="T4" fmla="*/ 3900 w 4118"/>
                <a:gd name="T5" fmla="*/ 593 h 11573"/>
                <a:gd name="T6" fmla="*/ 3550 w 4118"/>
                <a:gd name="T7" fmla="*/ 393 h 11573"/>
                <a:gd name="T8" fmla="*/ 3136 w 4118"/>
                <a:gd name="T9" fmla="*/ 633 h 11573"/>
                <a:gd name="T10" fmla="*/ 3136 w 4118"/>
                <a:gd name="T11" fmla="*/ 633 h 11573"/>
                <a:gd name="T12" fmla="*/ 3082 w 4118"/>
                <a:gd name="T13" fmla="*/ 726 h 11573"/>
                <a:gd name="T14" fmla="*/ 3082 w 4118"/>
                <a:gd name="T15" fmla="*/ 726 h 11573"/>
                <a:gd name="T16" fmla="*/ 2856 w 4118"/>
                <a:gd name="T17" fmla="*/ 1118 h 11573"/>
                <a:gd name="T18" fmla="*/ 1237 w 4118"/>
                <a:gd name="T19" fmla="*/ 2052 h 11573"/>
                <a:gd name="T20" fmla="*/ 1237 w 4118"/>
                <a:gd name="T21" fmla="*/ 2052 h 11573"/>
                <a:gd name="T22" fmla="*/ 1010 w 4118"/>
                <a:gd name="T23" fmla="*/ 1922 h 11573"/>
                <a:gd name="T24" fmla="*/ 1010 w 4118"/>
                <a:gd name="T25" fmla="*/ 1922 h 11573"/>
                <a:gd name="T26" fmla="*/ 955 w 4118"/>
                <a:gd name="T27" fmla="*/ 1891 h 11573"/>
                <a:gd name="T28" fmla="*/ 541 w 4118"/>
                <a:gd name="T29" fmla="*/ 2131 h 11573"/>
                <a:gd name="T30" fmla="*/ 541 w 4118"/>
                <a:gd name="T31" fmla="*/ 2131 h 11573"/>
                <a:gd name="T32" fmla="*/ 193 w 4118"/>
                <a:gd name="T33" fmla="*/ 2733 h 11573"/>
                <a:gd name="T34" fmla="*/ 216 w 4118"/>
                <a:gd name="T35" fmla="*/ 10979 h 11573"/>
                <a:gd name="T36" fmla="*/ 216 w 4118"/>
                <a:gd name="T37" fmla="*/ 10979 h 11573"/>
                <a:gd name="T38" fmla="*/ 566 w 4118"/>
                <a:gd name="T39" fmla="*/ 11178 h 11573"/>
                <a:gd name="T40" fmla="*/ 3576 w 4118"/>
                <a:gd name="T41" fmla="*/ 9441 h 11573"/>
                <a:gd name="T42" fmla="*/ 3576 w 4118"/>
                <a:gd name="T43" fmla="*/ 9441 h 11573"/>
                <a:gd name="T44" fmla="*/ 3924 w 4118"/>
                <a:gd name="T45" fmla="*/ 8838 h 11573"/>
                <a:gd name="T46" fmla="*/ 1480 w 4118"/>
                <a:gd name="T47" fmla="*/ 1677 h 11573"/>
                <a:gd name="T48" fmla="*/ 1480 w 4118"/>
                <a:gd name="T49" fmla="*/ 1677 h 11573"/>
                <a:gd name="T50" fmla="*/ 1509 w 4118"/>
                <a:gd name="T51" fmla="*/ 1693 h 11573"/>
                <a:gd name="T52" fmla="*/ 2583 w 4118"/>
                <a:gd name="T53" fmla="*/ 1073 h 11573"/>
                <a:gd name="T54" fmla="*/ 2583 w 4118"/>
                <a:gd name="T55" fmla="*/ 1073 h 11573"/>
                <a:gd name="T56" fmla="*/ 2611 w 4118"/>
                <a:gd name="T57" fmla="*/ 1024 h 11573"/>
                <a:gd name="T58" fmla="*/ 2611 w 4118"/>
                <a:gd name="T59" fmla="*/ 1024 h 11573"/>
                <a:gd name="T60" fmla="*/ 2583 w 4118"/>
                <a:gd name="T61" fmla="*/ 1008 h 11573"/>
                <a:gd name="T62" fmla="*/ 1509 w 4118"/>
                <a:gd name="T63" fmla="*/ 1628 h 11573"/>
                <a:gd name="T64" fmla="*/ 1509 w 4118"/>
                <a:gd name="T65" fmla="*/ 1628 h 11573"/>
                <a:gd name="T66" fmla="*/ 1480 w 4118"/>
                <a:gd name="T67" fmla="*/ 1677 h 11573"/>
                <a:gd name="T68" fmla="*/ 2689 w 4118"/>
                <a:gd name="T69" fmla="*/ 979 h 11573"/>
                <a:gd name="T70" fmla="*/ 2689 w 4118"/>
                <a:gd name="T71" fmla="*/ 979 h 11573"/>
                <a:gd name="T72" fmla="*/ 2747 w 4118"/>
                <a:gd name="T73" fmla="*/ 1012 h 11573"/>
                <a:gd name="T74" fmla="*/ 2747 w 4118"/>
                <a:gd name="T75" fmla="*/ 1012 h 11573"/>
                <a:gd name="T76" fmla="*/ 2805 w 4118"/>
                <a:gd name="T77" fmla="*/ 912 h 11573"/>
                <a:gd name="T78" fmla="*/ 2805 w 4118"/>
                <a:gd name="T79" fmla="*/ 912 h 11573"/>
                <a:gd name="T80" fmla="*/ 2747 w 4118"/>
                <a:gd name="T81" fmla="*/ 879 h 11573"/>
                <a:gd name="T82" fmla="*/ 2747 w 4118"/>
                <a:gd name="T83" fmla="*/ 879 h 11573"/>
                <a:gd name="T84" fmla="*/ 2689 w 4118"/>
                <a:gd name="T85" fmla="*/ 979 h 11573"/>
                <a:gd name="T86" fmla="*/ 4117 w 4118"/>
                <a:gd name="T87" fmla="*/ 8727 h 11573"/>
                <a:gd name="T88" fmla="*/ 4117 w 4118"/>
                <a:gd name="T89" fmla="*/ 8727 h 11573"/>
                <a:gd name="T90" fmla="*/ 3577 w 4118"/>
                <a:gd name="T91" fmla="*/ 9662 h 11573"/>
                <a:gd name="T92" fmla="*/ 567 w 4118"/>
                <a:gd name="T93" fmla="*/ 11399 h 11573"/>
                <a:gd name="T94" fmla="*/ 567 w 4118"/>
                <a:gd name="T95" fmla="*/ 11399 h 11573"/>
                <a:gd name="T96" fmla="*/ 24 w 4118"/>
                <a:gd name="T97" fmla="*/ 11090 h 11573"/>
                <a:gd name="T98" fmla="*/ 0 w 4118"/>
                <a:gd name="T99" fmla="*/ 2844 h 11573"/>
                <a:gd name="T100" fmla="*/ 0 w 4118"/>
                <a:gd name="T101" fmla="*/ 2844 h 11573"/>
                <a:gd name="T102" fmla="*/ 540 w 4118"/>
                <a:gd name="T103" fmla="*/ 1910 h 11573"/>
                <a:gd name="T104" fmla="*/ 3550 w 4118"/>
                <a:gd name="T105" fmla="*/ 172 h 11573"/>
                <a:gd name="T106" fmla="*/ 3550 w 4118"/>
                <a:gd name="T107" fmla="*/ 172 h 11573"/>
                <a:gd name="T108" fmla="*/ 4093 w 4118"/>
                <a:gd name="T109" fmla="*/ 482 h 11573"/>
                <a:gd name="T110" fmla="*/ 4117 w 4118"/>
                <a:gd name="T111" fmla="*/ 8727 h 11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118" h="11573">
                  <a:moveTo>
                    <a:pt x="3924" y="8838"/>
                  </a:moveTo>
                  <a:lnTo>
                    <a:pt x="3900" y="593"/>
                  </a:lnTo>
                  <a:lnTo>
                    <a:pt x="3900" y="593"/>
                  </a:lnTo>
                  <a:cubicBezTo>
                    <a:pt x="3900" y="371"/>
                    <a:pt x="3743" y="282"/>
                    <a:pt x="3550" y="393"/>
                  </a:cubicBezTo>
                  <a:lnTo>
                    <a:pt x="3136" y="633"/>
                  </a:lnTo>
                  <a:lnTo>
                    <a:pt x="3136" y="633"/>
                  </a:lnTo>
                  <a:cubicBezTo>
                    <a:pt x="3106" y="650"/>
                    <a:pt x="3082" y="692"/>
                    <a:pt x="3082" y="726"/>
                  </a:cubicBezTo>
                  <a:lnTo>
                    <a:pt x="3082" y="726"/>
                  </a:lnTo>
                  <a:cubicBezTo>
                    <a:pt x="3082" y="870"/>
                    <a:pt x="2981" y="1045"/>
                    <a:pt x="2856" y="1118"/>
                  </a:cubicBezTo>
                  <a:lnTo>
                    <a:pt x="1237" y="2052"/>
                  </a:lnTo>
                  <a:lnTo>
                    <a:pt x="1237" y="2052"/>
                  </a:lnTo>
                  <a:cubicBezTo>
                    <a:pt x="1112" y="2124"/>
                    <a:pt x="1010" y="2066"/>
                    <a:pt x="1010" y="1922"/>
                  </a:cubicBezTo>
                  <a:lnTo>
                    <a:pt x="1010" y="1922"/>
                  </a:lnTo>
                  <a:cubicBezTo>
                    <a:pt x="1010" y="1888"/>
                    <a:pt x="985" y="1874"/>
                    <a:pt x="955" y="1891"/>
                  </a:cubicBezTo>
                  <a:lnTo>
                    <a:pt x="541" y="2131"/>
                  </a:lnTo>
                  <a:lnTo>
                    <a:pt x="541" y="2131"/>
                  </a:lnTo>
                  <a:cubicBezTo>
                    <a:pt x="348" y="2242"/>
                    <a:pt x="192" y="2512"/>
                    <a:pt x="193" y="2733"/>
                  </a:cubicBezTo>
                  <a:lnTo>
                    <a:pt x="216" y="10979"/>
                  </a:lnTo>
                  <a:lnTo>
                    <a:pt x="216" y="10979"/>
                  </a:lnTo>
                  <a:cubicBezTo>
                    <a:pt x="217" y="11200"/>
                    <a:pt x="373" y="11290"/>
                    <a:pt x="566" y="11178"/>
                  </a:cubicBezTo>
                  <a:lnTo>
                    <a:pt x="3576" y="9441"/>
                  </a:lnTo>
                  <a:lnTo>
                    <a:pt x="3576" y="9441"/>
                  </a:lnTo>
                  <a:cubicBezTo>
                    <a:pt x="3769" y="9329"/>
                    <a:pt x="3924" y="9060"/>
                    <a:pt x="3924" y="8838"/>
                  </a:cubicBezTo>
                  <a:close/>
                  <a:moveTo>
                    <a:pt x="1480" y="1677"/>
                  </a:moveTo>
                  <a:lnTo>
                    <a:pt x="1480" y="1677"/>
                  </a:lnTo>
                  <a:cubicBezTo>
                    <a:pt x="1480" y="1695"/>
                    <a:pt x="1494" y="1702"/>
                    <a:pt x="1509" y="1693"/>
                  </a:cubicBezTo>
                  <a:lnTo>
                    <a:pt x="2583" y="1073"/>
                  </a:lnTo>
                  <a:lnTo>
                    <a:pt x="2583" y="1073"/>
                  </a:lnTo>
                  <a:cubicBezTo>
                    <a:pt x="2599" y="1064"/>
                    <a:pt x="2611" y="1042"/>
                    <a:pt x="2611" y="1024"/>
                  </a:cubicBezTo>
                  <a:lnTo>
                    <a:pt x="2611" y="1024"/>
                  </a:lnTo>
                  <a:cubicBezTo>
                    <a:pt x="2611" y="1006"/>
                    <a:pt x="2598" y="999"/>
                    <a:pt x="2583" y="1008"/>
                  </a:cubicBezTo>
                  <a:lnTo>
                    <a:pt x="1509" y="1628"/>
                  </a:lnTo>
                  <a:lnTo>
                    <a:pt x="1509" y="1628"/>
                  </a:lnTo>
                  <a:cubicBezTo>
                    <a:pt x="1493" y="1637"/>
                    <a:pt x="1480" y="1659"/>
                    <a:pt x="1480" y="1677"/>
                  </a:cubicBezTo>
                  <a:close/>
                  <a:moveTo>
                    <a:pt x="2689" y="979"/>
                  </a:moveTo>
                  <a:lnTo>
                    <a:pt x="2689" y="979"/>
                  </a:lnTo>
                  <a:cubicBezTo>
                    <a:pt x="2689" y="1016"/>
                    <a:pt x="2715" y="1031"/>
                    <a:pt x="2747" y="1012"/>
                  </a:cubicBezTo>
                  <a:lnTo>
                    <a:pt x="2747" y="1012"/>
                  </a:lnTo>
                  <a:cubicBezTo>
                    <a:pt x="2780" y="994"/>
                    <a:pt x="2805" y="949"/>
                    <a:pt x="2805" y="912"/>
                  </a:cubicBezTo>
                  <a:lnTo>
                    <a:pt x="2805" y="912"/>
                  </a:lnTo>
                  <a:cubicBezTo>
                    <a:pt x="2805" y="875"/>
                    <a:pt x="2779" y="860"/>
                    <a:pt x="2747" y="879"/>
                  </a:cubicBezTo>
                  <a:lnTo>
                    <a:pt x="2747" y="879"/>
                  </a:lnTo>
                  <a:cubicBezTo>
                    <a:pt x="2715" y="897"/>
                    <a:pt x="2689" y="942"/>
                    <a:pt x="2689" y="979"/>
                  </a:cubicBezTo>
                  <a:close/>
                  <a:moveTo>
                    <a:pt x="4117" y="8727"/>
                  </a:moveTo>
                  <a:lnTo>
                    <a:pt x="4117" y="8727"/>
                  </a:lnTo>
                  <a:cubicBezTo>
                    <a:pt x="4117" y="9070"/>
                    <a:pt x="3876" y="9489"/>
                    <a:pt x="3577" y="9662"/>
                  </a:cubicBezTo>
                  <a:lnTo>
                    <a:pt x="567" y="11399"/>
                  </a:lnTo>
                  <a:lnTo>
                    <a:pt x="567" y="11399"/>
                  </a:lnTo>
                  <a:cubicBezTo>
                    <a:pt x="268" y="11572"/>
                    <a:pt x="25" y="11433"/>
                    <a:pt x="24" y="11090"/>
                  </a:cubicBezTo>
                  <a:lnTo>
                    <a:pt x="0" y="2844"/>
                  </a:lnTo>
                  <a:lnTo>
                    <a:pt x="0" y="2844"/>
                  </a:lnTo>
                  <a:cubicBezTo>
                    <a:pt x="0" y="2501"/>
                    <a:pt x="241" y="2083"/>
                    <a:pt x="540" y="1910"/>
                  </a:cubicBezTo>
                  <a:lnTo>
                    <a:pt x="3550" y="172"/>
                  </a:lnTo>
                  <a:lnTo>
                    <a:pt x="3550" y="172"/>
                  </a:lnTo>
                  <a:cubicBezTo>
                    <a:pt x="3848" y="0"/>
                    <a:pt x="4092" y="139"/>
                    <a:pt x="4093" y="482"/>
                  </a:cubicBezTo>
                  <a:lnTo>
                    <a:pt x="4117" y="8727"/>
                  </a:lnTo>
                  <a:close/>
                </a:path>
              </a:pathLst>
            </a:custGeom>
            <a:solidFill>
              <a:schemeClr val="bg1">
                <a:lumMod val="65000"/>
              </a:schemeClr>
            </a:solidFill>
            <a:ln>
              <a:noFill/>
            </a:ln>
            <a:effectLst/>
          </p:spPr>
          <p:txBody>
            <a:bodyPr wrap="none" anchor="ctr"/>
            <a:lstStyle/>
            <a:p>
              <a:pPr defTabSz="914217"/>
              <a:endParaRPr lang="en-US" sz="3266" dirty="0">
                <a:solidFill>
                  <a:srgbClr val="737572"/>
                </a:solidFill>
                <a:latin typeface="Arial" panose="020B0604020202020204" pitchFamily="34" charset="0"/>
                <a:cs typeface="Arial" panose="020B0604020202020204" pitchFamily="34" charset="0"/>
              </a:endParaRPr>
            </a:p>
          </p:txBody>
        </p:sp>
        <p:sp>
          <p:nvSpPr>
            <p:cNvPr id="44" name="Freeform 43">
              <a:extLst>
                <a:ext uri="{FF2B5EF4-FFF2-40B4-BE49-F238E27FC236}">
                  <a16:creationId xmlns:a16="http://schemas.microsoft.com/office/drawing/2014/main" id="{7A2C313B-FABB-4D43-BC0C-16E5F189B34C}"/>
                </a:ext>
              </a:extLst>
            </p:cNvPr>
            <p:cNvSpPr>
              <a:spLocks noChangeArrowheads="1"/>
            </p:cNvSpPr>
            <p:nvPr/>
          </p:nvSpPr>
          <p:spPr bwMode="auto">
            <a:xfrm>
              <a:off x="13139326" y="5262315"/>
              <a:ext cx="1361729" cy="802950"/>
            </a:xfrm>
            <a:custGeom>
              <a:avLst/>
              <a:gdLst>
                <a:gd name="connsiteX0" fmla="*/ 1138010 w 1361729"/>
                <a:gd name="connsiteY0" fmla="*/ 270749 h 802950"/>
                <a:gd name="connsiteX1" fmla="*/ 1361729 w 1361729"/>
                <a:gd name="connsiteY1" fmla="*/ 400363 h 802950"/>
                <a:gd name="connsiteX2" fmla="*/ 664405 w 1361729"/>
                <a:gd name="connsiteY2" fmla="*/ 802950 h 802950"/>
                <a:gd name="connsiteX3" fmla="*/ 440686 w 1361729"/>
                <a:gd name="connsiteY3" fmla="*/ 672682 h 802950"/>
                <a:gd name="connsiteX4" fmla="*/ 695799 w 1361729"/>
                <a:gd name="connsiteY4" fmla="*/ 0 h 802950"/>
                <a:gd name="connsiteX5" fmla="*/ 1024734 w 1361729"/>
                <a:gd name="connsiteY5" fmla="*/ 190367 h 802950"/>
                <a:gd name="connsiteX6" fmla="*/ 328281 w 1361729"/>
                <a:gd name="connsiteY6" fmla="*/ 592688 h 802950"/>
                <a:gd name="connsiteX7" fmla="*/ 0 w 1361729"/>
                <a:gd name="connsiteY7" fmla="*/ 402321 h 80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61729" h="802950">
                  <a:moveTo>
                    <a:pt x="1138010" y="270749"/>
                  </a:moveTo>
                  <a:lnTo>
                    <a:pt x="1361729" y="400363"/>
                  </a:lnTo>
                  <a:lnTo>
                    <a:pt x="664405" y="802950"/>
                  </a:lnTo>
                  <a:lnTo>
                    <a:pt x="440686" y="672682"/>
                  </a:lnTo>
                  <a:close/>
                  <a:moveTo>
                    <a:pt x="695799" y="0"/>
                  </a:moveTo>
                  <a:lnTo>
                    <a:pt x="1024734" y="190367"/>
                  </a:lnTo>
                  <a:lnTo>
                    <a:pt x="328281" y="592688"/>
                  </a:lnTo>
                  <a:lnTo>
                    <a:pt x="0" y="402321"/>
                  </a:lnTo>
                  <a:close/>
                </a:path>
              </a:pathLst>
            </a:custGeom>
            <a:solidFill>
              <a:schemeClr val="accent4"/>
            </a:solidFill>
            <a:ln>
              <a:noFill/>
            </a:ln>
            <a:effectLst/>
          </p:spPr>
          <p:txBody>
            <a:bodyPr wrap="square" anchor="ctr">
              <a:noAutofit/>
            </a:bodyPr>
            <a:lstStyle/>
            <a:p>
              <a:pPr defTabSz="914217"/>
              <a:endParaRPr lang="en-US" sz="3266" dirty="0">
                <a:solidFill>
                  <a:srgbClr val="737572"/>
                </a:solidFill>
                <a:latin typeface="Arial" panose="020B0604020202020204" pitchFamily="34" charset="0"/>
                <a:cs typeface="Arial" panose="020B0604020202020204" pitchFamily="34" charset="0"/>
              </a:endParaRPr>
            </a:p>
          </p:txBody>
        </p:sp>
        <p:sp>
          <p:nvSpPr>
            <p:cNvPr id="45" name="Freeform 45">
              <a:extLst>
                <a:ext uri="{FF2B5EF4-FFF2-40B4-BE49-F238E27FC236}">
                  <a16:creationId xmlns:a16="http://schemas.microsoft.com/office/drawing/2014/main" id="{80A77763-8413-E74B-A7AF-477A1A1B0295}"/>
                </a:ext>
              </a:extLst>
            </p:cNvPr>
            <p:cNvSpPr>
              <a:spLocks noChangeArrowheads="1"/>
            </p:cNvSpPr>
            <p:nvPr/>
          </p:nvSpPr>
          <p:spPr bwMode="auto">
            <a:xfrm>
              <a:off x="19041065" y="7788340"/>
              <a:ext cx="48966" cy="192981"/>
            </a:xfrm>
            <a:custGeom>
              <a:avLst/>
              <a:gdLst>
                <a:gd name="T0" fmla="*/ 20 w 76"/>
                <a:gd name="T1" fmla="*/ 295 h 296"/>
                <a:gd name="T2" fmla="*/ 51 w 76"/>
                <a:gd name="T3" fmla="*/ 288 h 296"/>
                <a:gd name="T4" fmla="*/ 75 w 76"/>
                <a:gd name="T5" fmla="*/ 3 h 296"/>
                <a:gd name="T6" fmla="*/ 0 w 76"/>
                <a:gd name="T7" fmla="*/ 0 h 296"/>
                <a:gd name="T8" fmla="*/ 20 w 76"/>
                <a:gd name="T9" fmla="*/ 295 h 296"/>
              </a:gdLst>
              <a:ahLst/>
              <a:cxnLst>
                <a:cxn ang="0">
                  <a:pos x="T0" y="T1"/>
                </a:cxn>
                <a:cxn ang="0">
                  <a:pos x="T2" y="T3"/>
                </a:cxn>
                <a:cxn ang="0">
                  <a:pos x="T4" y="T5"/>
                </a:cxn>
                <a:cxn ang="0">
                  <a:pos x="T6" y="T7"/>
                </a:cxn>
                <a:cxn ang="0">
                  <a:pos x="T8" y="T9"/>
                </a:cxn>
              </a:cxnLst>
              <a:rect l="0" t="0" r="r" b="b"/>
              <a:pathLst>
                <a:path w="76" h="296">
                  <a:moveTo>
                    <a:pt x="20" y="295"/>
                  </a:moveTo>
                  <a:lnTo>
                    <a:pt x="51" y="288"/>
                  </a:lnTo>
                  <a:lnTo>
                    <a:pt x="75" y="3"/>
                  </a:lnTo>
                  <a:lnTo>
                    <a:pt x="0" y="0"/>
                  </a:lnTo>
                  <a:lnTo>
                    <a:pt x="20" y="295"/>
                  </a:lnTo>
                </a:path>
              </a:pathLst>
            </a:custGeom>
            <a:solidFill>
              <a:srgbClr val="8A1413"/>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sz="3266" dirty="0">
                <a:solidFill>
                  <a:srgbClr val="737572"/>
                </a:solidFill>
                <a:latin typeface="Arial" panose="020B0604020202020204" pitchFamily="34" charset="0"/>
                <a:cs typeface="Arial" panose="020B0604020202020204" pitchFamily="34" charset="0"/>
              </a:endParaRPr>
            </a:p>
          </p:txBody>
        </p:sp>
        <p:sp>
          <p:nvSpPr>
            <p:cNvPr id="46" name="Freeform 45">
              <a:extLst>
                <a:ext uri="{FF2B5EF4-FFF2-40B4-BE49-F238E27FC236}">
                  <a16:creationId xmlns:a16="http://schemas.microsoft.com/office/drawing/2014/main" id="{748983B2-1268-D241-AE94-3D18FCBFD6B8}"/>
                </a:ext>
              </a:extLst>
            </p:cNvPr>
            <p:cNvSpPr>
              <a:spLocks noChangeArrowheads="1"/>
            </p:cNvSpPr>
            <p:nvPr/>
          </p:nvSpPr>
          <p:spPr bwMode="auto">
            <a:xfrm>
              <a:off x="14487307" y="6806157"/>
              <a:ext cx="4803693" cy="3078389"/>
            </a:xfrm>
            <a:custGeom>
              <a:avLst/>
              <a:gdLst>
                <a:gd name="connsiteX0" fmla="*/ 4803691 w 4803693"/>
                <a:gd name="connsiteY0" fmla="*/ 1336461 h 3078389"/>
                <a:gd name="connsiteX1" fmla="*/ 4803039 w 4803693"/>
                <a:gd name="connsiteY1" fmla="*/ 1421433 h 3078389"/>
                <a:gd name="connsiteX2" fmla="*/ 1944204 w 4803693"/>
                <a:gd name="connsiteY2" fmla="*/ 3078389 h 3078389"/>
                <a:gd name="connsiteX3" fmla="*/ 1944204 w 4803693"/>
                <a:gd name="connsiteY3" fmla="*/ 2993417 h 3078389"/>
                <a:gd name="connsiteX4" fmla="*/ 2858313 w 4803693"/>
                <a:gd name="connsiteY4" fmla="*/ 0 h 3078389"/>
                <a:gd name="connsiteX5" fmla="*/ 4803693 w 4803693"/>
                <a:gd name="connsiteY5" fmla="*/ 1335577 h 3078389"/>
                <a:gd name="connsiteX6" fmla="*/ 1944724 w 4803693"/>
                <a:gd name="connsiteY6" fmla="*/ 2991979 h 3078389"/>
                <a:gd name="connsiteX7" fmla="*/ 0 w 4803693"/>
                <a:gd name="connsiteY7" fmla="*/ 1868109 h 3078389"/>
                <a:gd name="connsiteX8" fmla="*/ 32551 w 4803693"/>
                <a:gd name="connsiteY8" fmla="*/ 1846835 h 3078389"/>
                <a:gd name="connsiteX9" fmla="*/ 25922 w 4803693"/>
                <a:gd name="connsiteY9" fmla="*/ 1842119 h 3078389"/>
                <a:gd name="connsiteX10" fmla="*/ 25922 w 4803693"/>
                <a:gd name="connsiteY10" fmla="*/ 1229888 h 3078389"/>
                <a:gd name="connsiteX11" fmla="*/ 221126 w 4803693"/>
                <a:gd name="connsiteY11" fmla="*/ 1322473 h 3078389"/>
                <a:gd name="connsiteX12" fmla="*/ 221126 w 4803693"/>
                <a:gd name="connsiteY12" fmla="*/ 1723588 h 3078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03693" h="3078389">
                  <a:moveTo>
                    <a:pt x="4803691" y="1336461"/>
                  </a:moveTo>
                  <a:lnTo>
                    <a:pt x="4803039" y="1421433"/>
                  </a:lnTo>
                  <a:lnTo>
                    <a:pt x="1944204" y="3078389"/>
                  </a:lnTo>
                  <a:lnTo>
                    <a:pt x="1944204" y="2993417"/>
                  </a:lnTo>
                  <a:close/>
                  <a:moveTo>
                    <a:pt x="2858313" y="0"/>
                  </a:moveTo>
                  <a:lnTo>
                    <a:pt x="4803693" y="1335577"/>
                  </a:lnTo>
                  <a:lnTo>
                    <a:pt x="1944724" y="2991979"/>
                  </a:lnTo>
                  <a:lnTo>
                    <a:pt x="0" y="1868109"/>
                  </a:lnTo>
                  <a:lnTo>
                    <a:pt x="32551" y="1846835"/>
                  </a:lnTo>
                  <a:lnTo>
                    <a:pt x="25922" y="1842119"/>
                  </a:lnTo>
                  <a:lnTo>
                    <a:pt x="25922" y="1229888"/>
                  </a:lnTo>
                  <a:lnTo>
                    <a:pt x="221126" y="1322473"/>
                  </a:lnTo>
                  <a:lnTo>
                    <a:pt x="221126" y="1723588"/>
                  </a:lnTo>
                  <a:close/>
                </a:path>
              </a:pathLst>
            </a:custGeom>
            <a:solidFill>
              <a:schemeClr val="accent4">
                <a:lumMod val="50000"/>
              </a:schemeClr>
            </a:solidFill>
            <a:ln>
              <a:noFill/>
            </a:ln>
            <a:effectLst/>
          </p:spPr>
          <p:txBody>
            <a:bodyPr wrap="square" anchor="ctr">
              <a:noAutofit/>
            </a:bodyPr>
            <a:lstStyle/>
            <a:p>
              <a:pPr defTabSz="914217"/>
              <a:endParaRPr lang="en-US" sz="3266" dirty="0">
                <a:solidFill>
                  <a:srgbClr val="737572"/>
                </a:solidFill>
                <a:latin typeface="Arial" panose="020B0604020202020204" pitchFamily="34" charset="0"/>
                <a:cs typeface="Arial" panose="020B0604020202020204" pitchFamily="34" charset="0"/>
              </a:endParaRPr>
            </a:p>
          </p:txBody>
        </p:sp>
        <p:sp>
          <p:nvSpPr>
            <p:cNvPr id="47" name="Freeform 50">
              <a:extLst>
                <a:ext uri="{FF2B5EF4-FFF2-40B4-BE49-F238E27FC236}">
                  <a16:creationId xmlns:a16="http://schemas.microsoft.com/office/drawing/2014/main" id="{775CBC21-CFE1-634E-AF6C-D69A46390BEB}"/>
                </a:ext>
              </a:extLst>
            </p:cNvPr>
            <p:cNvSpPr>
              <a:spLocks noChangeArrowheads="1"/>
            </p:cNvSpPr>
            <p:nvPr/>
          </p:nvSpPr>
          <p:spPr bwMode="auto">
            <a:xfrm>
              <a:off x="16431511" y="7627042"/>
              <a:ext cx="2687323" cy="2102621"/>
            </a:xfrm>
            <a:custGeom>
              <a:avLst/>
              <a:gdLst>
                <a:gd name="T0" fmla="*/ 4113 w 4114"/>
                <a:gd name="T1" fmla="*/ 0 h 3218"/>
                <a:gd name="T2" fmla="*/ 4112 w 4114"/>
                <a:gd name="T3" fmla="*/ 835 h 3218"/>
                <a:gd name="T4" fmla="*/ 0 w 4114"/>
                <a:gd name="T5" fmla="*/ 3217 h 3218"/>
                <a:gd name="T6" fmla="*/ 1 w 4114"/>
                <a:gd name="T7" fmla="*/ 2381 h 3218"/>
                <a:gd name="T8" fmla="*/ 4113 w 4114"/>
                <a:gd name="T9" fmla="*/ 0 h 3218"/>
              </a:gdLst>
              <a:ahLst/>
              <a:cxnLst>
                <a:cxn ang="0">
                  <a:pos x="T0" y="T1"/>
                </a:cxn>
                <a:cxn ang="0">
                  <a:pos x="T2" y="T3"/>
                </a:cxn>
                <a:cxn ang="0">
                  <a:pos x="T4" y="T5"/>
                </a:cxn>
                <a:cxn ang="0">
                  <a:pos x="T6" y="T7"/>
                </a:cxn>
                <a:cxn ang="0">
                  <a:pos x="T8" y="T9"/>
                </a:cxn>
              </a:cxnLst>
              <a:rect l="0" t="0" r="r" b="b"/>
              <a:pathLst>
                <a:path w="4114" h="3218">
                  <a:moveTo>
                    <a:pt x="4113" y="0"/>
                  </a:moveTo>
                  <a:lnTo>
                    <a:pt x="4112" y="835"/>
                  </a:lnTo>
                  <a:lnTo>
                    <a:pt x="0" y="3217"/>
                  </a:lnTo>
                  <a:lnTo>
                    <a:pt x="1" y="2381"/>
                  </a:lnTo>
                  <a:lnTo>
                    <a:pt x="4113" y="0"/>
                  </a:lnTo>
                </a:path>
              </a:pathLst>
            </a:custGeom>
            <a:solidFill>
              <a:srgbClr val="AFAEAB"/>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sz="3266" dirty="0">
                <a:solidFill>
                  <a:srgbClr val="737572"/>
                </a:solidFill>
                <a:latin typeface="Arial" panose="020B0604020202020204" pitchFamily="34" charset="0"/>
                <a:cs typeface="Arial" panose="020B0604020202020204" pitchFamily="34" charset="0"/>
              </a:endParaRPr>
            </a:p>
          </p:txBody>
        </p:sp>
        <p:sp>
          <p:nvSpPr>
            <p:cNvPr id="48" name="Freeform 51">
              <a:extLst>
                <a:ext uri="{FF2B5EF4-FFF2-40B4-BE49-F238E27FC236}">
                  <a16:creationId xmlns:a16="http://schemas.microsoft.com/office/drawing/2014/main" id="{7AC895B7-22D1-0140-B284-A7B76F788791}"/>
                </a:ext>
              </a:extLst>
            </p:cNvPr>
            <p:cNvSpPr>
              <a:spLocks noChangeArrowheads="1"/>
            </p:cNvSpPr>
            <p:nvPr/>
          </p:nvSpPr>
          <p:spPr bwMode="auto">
            <a:xfrm>
              <a:off x="14639964" y="8148378"/>
              <a:ext cx="1791548" cy="1581285"/>
            </a:xfrm>
            <a:custGeom>
              <a:avLst/>
              <a:gdLst>
                <a:gd name="T0" fmla="*/ 0 w 2744"/>
                <a:gd name="T1" fmla="*/ 0 h 2420"/>
                <a:gd name="T2" fmla="*/ 0 w 2744"/>
                <a:gd name="T3" fmla="*/ 836 h 2420"/>
                <a:gd name="T4" fmla="*/ 2743 w 2744"/>
                <a:gd name="T5" fmla="*/ 2419 h 2420"/>
                <a:gd name="T6" fmla="*/ 2743 w 2744"/>
                <a:gd name="T7" fmla="*/ 1583 h 2420"/>
                <a:gd name="T8" fmla="*/ 0 w 2744"/>
                <a:gd name="T9" fmla="*/ 0 h 2420"/>
              </a:gdLst>
              <a:ahLst/>
              <a:cxnLst>
                <a:cxn ang="0">
                  <a:pos x="T0" y="T1"/>
                </a:cxn>
                <a:cxn ang="0">
                  <a:pos x="T2" y="T3"/>
                </a:cxn>
                <a:cxn ang="0">
                  <a:pos x="T4" y="T5"/>
                </a:cxn>
                <a:cxn ang="0">
                  <a:pos x="T6" y="T7"/>
                </a:cxn>
                <a:cxn ang="0">
                  <a:pos x="T8" y="T9"/>
                </a:cxn>
              </a:cxnLst>
              <a:rect l="0" t="0" r="r" b="b"/>
              <a:pathLst>
                <a:path w="2744" h="2420">
                  <a:moveTo>
                    <a:pt x="0" y="0"/>
                  </a:moveTo>
                  <a:lnTo>
                    <a:pt x="0" y="836"/>
                  </a:lnTo>
                  <a:lnTo>
                    <a:pt x="2743" y="2419"/>
                  </a:lnTo>
                  <a:lnTo>
                    <a:pt x="2743" y="1583"/>
                  </a:lnTo>
                  <a:lnTo>
                    <a:pt x="0" y="0"/>
                  </a:lnTo>
                </a:path>
              </a:pathLst>
            </a:custGeom>
            <a:solidFill>
              <a:srgbClr val="F0F1F1"/>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sz="3266" dirty="0">
                <a:solidFill>
                  <a:srgbClr val="737572"/>
                </a:solidFill>
                <a:latin typeface="Arial" panose="020B0604020202020204" pitchFamily="34" charset="0"/>
                <a:cs typeface="Arial" panose="020B0604020202020204" pitchFamily="34" charset="0"/>
              </a:endParaRPr>
            </a:p>
          </p:txBody>
        </p:sp>
        <p:sp>
          <p:nvSpPr>
            <p:cNvPr id="49" name="Freeform 52">
              <a:extLst>
                <a:ext uri="{FF2B5EF4-FFF2-40B4-BE49-F238E27FC236}">
                  <a16:creationId xmlns:a16="http://schemas.microsoft.com/office/drawing/2014/main" id="{FE759343-3680-9245-AF20-99469157ECB4}"/>
                </a:ext>
              </a:extLst>
            </p:cNvPr>
            <p:cNvSpPr>
              <a:spLocks noChangeArrowheads="1"/>
            </p:cNvSpPr>
            <p:nvPr/>
          </p:nvSpPr>
          <p:spPr bwMode="auto">
            <a:xfrm>
              <a:off x="14683169" y="9764226"/>
              <a:ext cx="1598567" cy="1097396"/>
            </a:xfrm>
            <a:custGeom>
              <a:avLst/>
              <a:gdLst>
                <a:gd name="T0" fmla="*/ 683 w 2448"/>
                <a:gd name="T1" fmla="*/ 318 h 1681"/>
                <a:gd name="T2" fmla="*/ 683 w 2448"/>
                <a:gd name="T3" fmla="*/ 318 h 1681"/>
                <a:gd name="T4" fmla="*/ 6 w 2448"/>
                <a:gd name="T5" fmla="*/ 823 h 1681"/>
                <a:gd name="T6" fmla="*/ 6 w 2448"/>
                <a:gd name="T7" fmla="*/ 823 h 1681"/>
                <a:gd name="T8" fmla="*/ 900 w 2448"/>
                <a:gd name="T9" fmla="*/ 1575 h 1681"/>
                <a:gd name="T10" fmla="*/ 900 w 2448"/>
                <a:gd name="T11" fmla="*/ 1575 h 1681"/>
                <a:gd name="T12" fmla="*/ 2163 w 2448"/>
                <a:gd name="T13" fmla="*/ 1155 h 1681"/>
                <a:gd name="T14" fmla="*/ 2163 w 2448"/>
                <a:gd name="T15" fmla="*/ 1155 h 1681"/>
                <a:gd name="T16" fmla="*/ 1066 w 2448"/>
                <a:gd name="T17" fmla="*/ 174 h 1681"/>
                <a:gd name="T18" fmla="*/ 1066 w 2448"/>
                <a:gd name="T19" fmla="*/ 174 h 1681"/>
                <a:gd name="T20" fmla="*/ 683 w 2448"/>
                <a:gd name="T21" fmla="*/ 318 h 1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48" h="1681">
                  <a:moveTo>
                    <a:pt x="683" y="318"/>
                  </a:moveTo>
                  <a:lnTo>
                    <a:pt x="683" y="318"/>
                  </a:lnTo>
                  <a:cubicBezTo>
                    <a:pt x="521" y="327"/>
                    <a:pt x="0" y="537"/>
                    <a:pt x="6" y="823"/>
                  </a:cubicBezTo>
                  <a:lnTo>
                    <a:pt x="6" y="823"/>
                  </a:lnTo>
                  <a:cubicBezTo>
                    <a:pt x="16" y="1377"/>
                    <a:pt x="479" y="1414"/>
                    <a:pt x="900" y="1575"/>
                  </a:cubicBezTo>
                  <a:lnTo>
                    <a:pt x="900" y="1575"/>
                  </a:lnTo>
                  <a:cubicBezTo>
                    <a:pt x="1179" y="1680"/>
                    <a:pt x="2054" y="1433"/>
                    <a:pt x="2163" y="1155"/>
                  </a:cubicBezTo>
                  <a:lnTo>
                    <a:pt x="2163" y="1155"/>
                  </a:lnTo>
                  <a:cubicBezTo>
                    <a:pt x="2447" y="431"/>
                    <a:pt x="1568" y="0"/>
                    <a:pt x="1066" y="174"/>
                  </a:cubicBezTo>
                  <a:lnTo>
                    <a:pt x="1066" y="174"/>
                  </a:lnTo>
                  <a:cubicBezTo>
                    <a:pt x="963" y="210"/>
                    <a:pt x="765" y="314"/>
                    <a:pt x="683" y="318"/>
                  </a:cubicBezTo>
                </a:path>
              </a:pathLst>
            </a:custGeom>
            <a:solidFill>
              <a:schemeClr val="bg1">
                <a:lumMod val="95000"/>
              </a:schemeClr>
            </a:solidFill>
            <a:ln>
              <a:noFill/>
            </a:ln>
            <a:effectLst/>
          </p:spPr>
          <p:txBody>
            <a:bodyPr wrap="none" anchor="ctr"/>
            <a:lstStyle/>
            <a:p>
              <a:pPr defTabSz="914217"/>
              <a:endParaRPr lang="en-US" sz="3266" dirty="0">
                <a:solidFill>
                  <a:srgbClr val="737572"/>
                </a:solidFill>
                <a:latin typeface="Arial" panose="020B0604020202020204" pitchFamily="34" charset="0"/>
                <a:cs typeface="Arial" panose="020B0604020202020204" pitchFamily="34" charset="0"/>
              </a:endParaRPr>
            </a:p>
          </p:txBody>
        </p:sp>
        <p:sp>
          <p:nvSpPr>
            <p:cNvPr id="50" name="Freeform 53">
              <a:extLst>
                <a:ext uri="{FF2B5EF4-FFF2-40B4-BE49-F238E27FC236}">
                  <a16:creationId xmlns:a16="http://schemas.microsoft.com/office/drawing/2014/main" id="{E992A9C1-0F70-6149-B8F6-261F57D93CC5}"/>
                </a:ext>
              </a:extLst>
            </p:cNvPr>
            <p:cNvSpPr>
              <a:spLocks noChangeArrowheads="1"/>
            </p:cNvSpPr>
            <p:nvPr/>
          </p:nvSpPr>
          <p:spPr bwMode="auto">
            <a:xfrm>
              <a:off x="14737893" y="6581494"/>
              <a:ext cx="4380941" cy="2598033"/>
            </a:xfrm>
            <a:custGeom>
              <a:avLst/>
              <a:gdLst>
                <a:gd name="T0" fmla="*/ 3941 w 6707"/>
                <a:gd name="T1" fmla="*/ 0 h 3979"/>
                <a:gd name="T2" fmla="*/ 0 w 6707"/>
                <a:gd name="T3" fmla="*/ 2282 h 3979"/>
                <a:gd name="T4" fmla="*/ 0 w 6707"/>
                <a:gd name="T5" fmla="*/ 2480 h 3979"/>
                <a:gd name="T6" fmla="*/ 2594 w 6707"/>
                <a:gd name="T7" fmla="*/ 3978 h 3979"/>
                <a:gd name="T8" fmla="*/ 6706 w 6707"/>
                <a:gd name="T9" fmla="*/ 1597 h 3979"/>
                <a:gd name="T10" fmla="*/ 3941 w 6707"/>
                <a:gd name="T11" fmla="*/ 0 h 3979"/>
              </a:gdLst>
              <a:ahLst/>
              <a:cxnLst>
                <a:cxn ang="0">
                  <a:pos x="T0" y="T1"/>
                </a:cxn>
                <a:cxn ang="0">
                  <a:pos x="T2" y="T3"/>
                </a:cxn>
                <a:cxn ang="0">
                  <a:pos x="T4" y="T5"/>
                </a:cxn>
                <a:cxn ang="0">
                  <a:pos x="T6" y="T7"/>
                </a:cxn>
                <a:cxn ang="0">
                  <a:pos x="T8" y="T9"/>
                </a:cxn>
                <a:cxn ang="0">
                  <a:pos x="T10" y="T11"/>
                </a:cxn>
              </a:cxnLst>
              <a:rect l="0" t="0" r="r" b="b"/>
              <a:pathLst>
                <a:path w="6707" h="3979">
                  <a:moveTo>
                    <a:pt x="3941" y="0"/>
                  </a:moveTo>
                  <a:lnTo>
                    <a:pt x="0" y="2282"/>
                  </a:lnTo>
                  <a:lnTo>
                    <a:pt x="0" y="2480"/>
                  </a:lnTo>
                  <a:lnTo>
                    <a:pt x="2594" y="3978"/>
                  </a:lnTo>
                  <a:lnTo>
                    <a:pt x="6706" y="1597"/>
                  </a:lnTo>
                  <a:lnTo>
                    <a:pt x="3941" y="0"/>
                  </a:lnTo>
                </a:path>
              </a:pathLst>
            </a:custGeom>
            <a:solidFill>
              <a:srgbClr val="E5E4E3"/>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sz="3266" dirty="0">
                <a:solidFill>
                  <a:srgbClr val="737572"/>
                </a:solidFill>
                <a:latin typeface="Arial" panose="020B0604020202020204" pitchFamily="34" charset="0"/>
                <a:cs typeface="Arial" panose="020B0604020202020204" pitchFamily="34" charset="0"/>
              </a:endParaRPr>
            </a:p>
          </p:txBody>
        </p:sp>
        <p:sp>
          <p:nvSpPr>
            <p:cNvPr id="51" name="Freeform 54">
              <a:extLst>
                <a:ext uri="{FF2B5EF4-FFF2-40B4-BE49-F238E27FC236}">
                  <a16:creationId xmlns:a16="http://schemas.microsoft.com/office/drawing/2014/main" id="{B97DE41D-0EE6-CA43-BEC0-55959047553A}"/>
                </a:ext>
              </a:extLst>
            </p:cNvPr>
            <p:cNvSpPr>
              <a:spLocks noChangeArrowheads="1"/>
            </p:cNvSpPr>
            <p:nvPr/>
          </p:nvSpPr>
          <p:spPr bwMode="auto">
            <a:xfrm>
              <a:off x="16431511" y="7439824"/>
              <a:ext cx="2860141" cy="1742582"/>
            </a:xfrm>
            <a:custGeom>
              <a:avLst/>
              <a:gdLst>
                <a:gd name="T0" fmla="*/ 4378 w 4379"/>
                <a:gd name="T1" fmla="*/ 0 h 2666"/>
                <a:gd name="T2" fmla="*/ 4377 w 4379"/>
                <a:gd name="T3" fmla="*/ 130 h 2666"/>
                <a:gd name="T4" fmla="*/ 0 w 4379"/>
                <a:gd name="T5" fmla="*/ 2665 h 2666"/>
                <a:gd name="T6" fmla="*/ 0 w 4379"/>
                <a:gd name="T7" fmla="*/ 2535 h 2666"/>
                <a:gd name="T8" fmla="*/ 4378 w 4379"/>
                <a:gd name="T9" fmla="*/ 0 h 2666"/>
              </a:gdLst>
              <a:ahLst/>
              <a:cxnLst>
                <a:cxn ang="0">
                  <a:pos x="T0" y="T1"/>
                </a:cxn>
                <a:cxn ang="0">
                  <a:pos x="T2" y="T3"/>
                </a:cxn>
                <a:cxn ang="0">
                  <a:pos x="T4" y="T5"/>
                </a:cxn>
                <a:cxn ang="0">
                  <a:pos x="T6" y="T7"/>
                </a:cxn>
                <a:cxn ang="0">
                  <a:pos x="T8" y="T9"/>
                </a:cxn>
              </a:cxnLst>
              <a:rect l="0" t="0" r="r" b="b"/>
              <a:pathLst>
                <a:path w="4379" h="2666">
                  <a:moveTo>
                    <a:pt x="4378" y="0"/>
                  </a:moveTo>
                  <a:lnTo>
                    <a:pt x="4377" y="130"/>
                  </a:lnTo>
                  <a:lnTo>
                    <a:pt x="0" y="2665"/>
                  </a:lnTo>
                  <a:lnTo>
                    <a:pt x="0" y="2535"/>
                  </a:lnTo>
                  <a:lnTo>
                    <a:pt x="4378" y="0"/>
                  </a:lnTo>
                </a:path>
              </a:pathLst>
            </a:custGeom>
            <a:solidFill>
              <a:schemeClr val="accent4">
                <a:lumMod val="50000"/>
              </a:schemeClr>
            </a:solidFill>
            <a:ln>
              <a:noFill/>
            </a:ln>
            <a:effectLst/>
          </p:spPr>
          <p:txBody>
            <a:bodyPr wrap="none" anchor="ctr"/>
            <a:lstStyle/>
            <a:p>
              <a:pPr defTabSz="914217"/>
              <a:endParaRPr lang="en-US" sz="3266" dirty="0">
                <a:solidFill>
                  <a:srgbClr val="737572"/>
                </a:solidFill>
                <a:latin typeface="Arial" panose="020B0604020202020204" pitchFamily="34" charset="0"/>
                <a:cs typeface="Arial" panose="020B0604020202020204" pitchFamily="34" charset="0"/>
              </a:endParaRPr>
            </a:p>
          </p:txBody>
        </p:sp>
        <p:sp>
          <p:nvSpPr>
            <p:cNvPr id="52" name="Freeform 56">
              <a:extLst>
                <a:ext uri="{FF2B5EF4-FFF2-40B4-BE49-F238E27FC236}">
                  <a16:creationId xmlns:a16="http://schemas.microsoft.com/office/drawing/2014/main" id="{E52F469F-6AB8-F34C-8103-270F3C47E7E0}"/>
                </a:ext>
              </a:extLst>
            </p:cNvPr>
            <p:cNvSpPr>
              <a:spLocks noChangeArrowheads="1"/>
            </p:cNvSpPr>
            <p:nvPr/>
          </p:nvSpPr>
          <p:spPr bwMode="auto">
            <a:xfrm>
              <a:off x="14487308" y="6316506"/>
              <a:ext cx="4804344" cy="2779491"/>
            </a:xfrm>
            <a:custGeom>
              <a:avLst/>
              <a:gdLst>
                <a:gd name="T0" fmla="*/ 7356 w 7357"/>
                <a:gd name="T1" fmla="*/ 1720 h 4256"/>
                <a:gd name="T2" fmla="*/ 2978 w 7357"/>
                <a:gd name="T3" fmla="*/ 4255 h 4256"/>
                <a:gd name="T4" fmla="*/ 0 w 7357"/>
                <a:gd name="T5" fmla="*/ 2536 h 4256"/>
                <a:gd name="T6" fmla="*/ 4377 w 7357"/>
                <a:gd name="T7" fmla="*/ 0 h 4256"/>
                <a:gd name="T8" fmla="*/ 7356 w 7357"/>
                <a:gd name="T9" fmla="*/ 1720 h 4256"/>
              </a:gdLst>
              <a:ahLst/>
              <a:cxnLst>
                <a:cxn ang="0">
                  <a:pos x="T0" y="T1"/>
                </a:cxn>
                <a:cxn ang="0">
                  <a:pos x="T2" y="T3"/>
                </a:cxn>
                <a:cxn ang="0">
                  <a:pos x="T4" y="T5"/>
                </a:cxn>
                <a:cxn ang="0">
                  <a:pos x="T6" y="T7"/>
                </a:cxn>
                <a:cxn ang="0">
                  <a:pos x="T8" y="T9"/>
                </a:cxn>
              </a:cxnLst>
              <a:rect l="0" t="0" r="r" b="b"/>
              <a:pathLst>
                <a:path w="7357" h="4256">
                  <a:moveTo>
                    <a:pt x="7356" y="1720"/>
                  </a:moveTo>
                  <a:lnTo>
                    <a:pt x="2978" y="4255"/>
                  </a:lnTo>
                  <a:lnTo>
                    <a:pt x="0" y="2536"/>
                  </a:lnTo>
                  <a:lnTo>
                    <a:pt x="4377" y="0"/>
                  </a:lnTo>
                  <a:lnTo>
                    <a:pt x="7356" y="1720"/>
                  </a:lnTo>
                </a:path>
              </a:pathLst>
            </a:custGeom>
            <a:solidFill>
              <a:schemeClr val="accent4"/>
            </a:solidFill>
            <a:ln>
              <a:noFill/>
            </a:ln>
            <a:effectLst/>
          </p:spPr>
          <p:txBody>
            <a:bodyPr wrap="none" anchor="ctr"/>
            <a:lstStyle/>
            <a:p>
              <a:pPr defTabSz="914217"/>
              <a:endParaRPr lang="en-US" sz="3266" dirty="0">
                <a:solidFill>
                  <a:srgbClr val="737572"/>
                </a:solidFill>
                <a:latin typeface="Arial" panose="020B0604020202020204" pitchFamily="34" charset="0"/>
                <a:cs typeface="Arial" panose="020B0604020202020204" pitchFamily="34" charset="0"/>
              </a:endParaRPr>
            </a:p>
          </p:txBody>
        </p:sp>
        <p:sp>
          <p:nvSpPr>
            <p:cNvPr id="53" name="Freeform 57">
              <a:extLst>
                <a:ext uri="{FF2B5EF4-FFF2-40B4-BE49-F238E27FC236}">
                  <a16:creationId xmlns:a16="http://schemas.microsoft.com/office/drawing/2014/main" id="{07CB013C-49E5-9541-90E1-B19B816F3514}"/>
                </a:ext>
              </a:extLst>
            </p:cNvPr>
            <p:cNvSpPr>
              <a:spLocks noChangeArrowheads="1"/>
            </p:cNvSpPr>
            <p:nvPr/>
          </p:nvSpPr>
          <p:spPr bwMode="auto">
            <a:xfrm>
              <a:off x="15011523" y="6621818"/>
              <a:ext cx="3755914" cy="2171748"/>
            </a:xfrm>
            <a:custGeom>
              <a:avLst/>
              <a:gdLst>
                <a:gd name="T0" fmla="*/ 5749 w 5750"/>
                <a:gd name="T1" fmla="*/ 1345 h 3327"/>
                <a:gd name="T2" fmla="*/ 2328 w 5750"/>
                <a:gd name="T3" fmla="*/ 3326 h 3327"/>
                <a:gd name="T4" fmla="*/ 0 w 5750"/>
                <a:gd name="T5" fmla="*/ 1981 h 3327"/>
                <a:gd name="T6" fmla="*/ 3421 w 5750"/>
                <a:gd name="T7" fmla="*/ 0 h 3327"/>
                <a:gd name="T8" fmla="*/ 5749 w 5750"/>
                <a:gd name="T9" fmla="*/ 1345 h 3327"/>
              </a:gdLst>
              <a:ahLst/>
              <a:cxnLst>
                <a:cxn ang="0">
                  <a:pos x="T0" y="T1"/>
                </a:cxn>
                <a:cxn ang="0">
                  <a:pos x="T2" y="T3"/>
                </a:cxn>
                <a:cxn ang="0">
                  <a:pos x="T4" y="T5"/>
                </a:cxn>
                <a:cxn ang="0">
                  <a:pos x="T6" y="T7"/>
                </a:cxn>
                <a:cxn ang="0">
                  <a:pos x="T8" y="T9"/>
                </a:cxn>
              </a:cxnLst>
              <a:rect l="0" t="0" r="r" b="b"/>
              <a:pathLst>
                <a:path w="5750" h="3327">
                  <a:moveTo>
                    <a:pt x="5749" y="1345"/>
                  </a:moveTo>
                  <a:lnTo>
                    <a:pt x="2328" y="3326"/>
                  </a:lnTo>
                  <a:lnTo>
                    <a:pt x="0" y="1981"/>
                  </a:lnTo>
                  <a:lnTo>
                    <a:pt x="3421" y="0"/>
                  </a:lnTo>
                  <a:lnTo>
                    <a:pt x="5749" y="1345"/>
                  </a:lnTo>
                </a:path>
              </a:pathLst>
            </a:custGeom>
            <a:solidFill>
              <a:schemeClr val="accent4">
                <a:lumMod val="75000"/>
              </a:schemeClr>
            </a:solidFill>
            <a:ln>
              <a:noFill/>
            </a:ln>
            <a:effectLst/>
          </p:spPr>
          <p:txBody>
            <a:bodyPr wrap="none" anchor="ctr"/>
            <a:lstStyle/>
            <a:p>
              <a:pPr defTabSz="914217"/>
              <a:endParaRPr lang="en-US" sz="3266" dirty="0">
                <a:solidFill>
                  <a:srgbClr val="737572"/>
                </a:solidFill>
                <a:latin typeface="Arial" panose="020B0604020202020204" pitchFamily="34" charset="0"/>
                <a:cs typeface="Arial" panose="020B0604020202020204" pitchFamily="34" charset="0"/>
              </a:endParaRPr>
            </a:p>
          </p:txBody>
        </p:sp>
        <p:sp>
          <p:nvSpPr>
            <p:cNvPr id="54" name="Freeform 53">
              <a:extLst>
                <a:ext uri="{FF2B5EF4-FFF2-40B4-BE49-F238E27FC236}">
                  <a16:creationId xmlns:a16="http://schemas.microsoft.com/office/drawing/2014/main" id="{D955D4BD-87A3-AA44-AD2D-B1B7D9293F2F}"/>
                </a:ext>
              </a:extLst>
            </p:cNvPr>
            <p:cNvSpPr>
              <a:spLocks noChangeArrowheads="1"/>
            </p:cNvSpPr>
            <p:nvPr/>
          </p:nvSpPr>
          <p:spPr bwMode="auto">
            <a:xfrm>
              <a:off x="14487308" y="7972677"/>
              <a:ext cx="1946431" cy="1911868"/>
            </a:xfrm>
            <a:custGeom>
              <a:avLst/>
              <a:gdLst>
                <a:gd name="connsiteX0" fmla="*/ 653 w 1946431"/>
                <a:gd name="connsiteY0" fmla="*/ 0 h 1911868"/>
                <a:gd name="connsiteX1" fmla="*/ 1946431 w 1946431"/>
                <a:gd name="connsiteY1" fmla="*/ 1124065 h 1911868"/>
                <a:gd name="connsiteX2" fmla="*/ 1946431 w 1946431"/>
                <a:gd name="connsiteY2" fmla="*/ 1209073 h 1911868"/>
                <a:gd name="connsiteX3" fmla="*/ 88641 w 1946431"/>
                <a:gd name="connsiteY3" fmla="*/ 135574 h 1911868"/>
                <a:gd name="connsiteX4" fmla="*/ 88641 w 1946431"/>
                <a:gd name="connsiteY4" fmla="*/ 753626 h 1911868"/>
                <a:gd name="connsiteX5" fmla="*/ 1946431 w 1946431"/>
                <a:gd name="connsiteY5" fmla="*/ 1826906 h 1911868"/>
                <a:gd name="connsiteX6" fmla="*/ 1946431 w 1946431"/>
                <a:gd name="connsiteY6" fmla="*/ 1911868 h 1911868"/>
                <a:gd name="connsiteX7" fmla="*/ 0 w 1946431"/>
                <a:gd name="connsiteY7" fmla="*/ 787756 h 1911868"/>
                <a:gd name="connsiteX8" fmla="*/ 261 w 1946431"/>
                <a:gd name="connsiteY8" fmla="*/ 753754 h 1911868"/>
                <a:gd name="connsiteX9" fmla="*/ 0 w 1946431"/>
                <a:gd name="connsiteY9" fmla="*/ 753617 h 1911868"/>
                <a:gd name="connsiteX10" fmla="*/ 0 w 1946431"/>
                <a:gd name="connsiteY10" fmla="*/ 84354 h 1911868"/>
                <a:gd name="connsiteX11" fmla="*/ 0 w 1946431"/>
                <a:gd name="connsiteY11" fmla="*/ 34565 h 1911868"/>
                <a:gd name="connsiteX12" fmla="*/ 384 w 1946431"/>
                <a:gd name="connsiteY12" fmla="*/ 34803 h 1911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46431" h="1911868">
                  <a:moveTo>
                    <a:pt x="653" y="0"/>
                  </a:moveTo>
                  <a:lnTo>
                    <a:pt x="1946431" y="1124065"/>
                  </a:lnTo>
                  <a:lnTo>
                    <a:pt x="1946431" y="1209073"/>
                  </a:lnTo>
                  <a:lnTo>
                    <a:pt x="88641" y="135574"/>
                  </a:lnTo>
                  <a:lnTo>
                    <a:pt x="88641" y="753626"/>
                  </a:lnTo>
                  <a:lnTo>
                    <a:pt x="1946431" y="1826906"/>
                  </a:lnTo>
                  <a:lnTo>
                    <a:pt x="1946431" y="1911868"/>
                  </a:lnTo>
                  <a:lnTo>
                    <a:pt x="0" y="787756"/>
                  </a:lnTo>
                  <a:lnTo>
                    <a:pt x="261" y="753754"/>
                  </a:lnTo>
                  <a:lnTo>
                    <a:pt x="0" y="753617"/>
                  </a:lnTo>
                  <a:lnTo>
                    <a:pt x="0" y="84354"/>
                  </a:lnTo>
                  <a:lnTo>
                    <a:pt x="0" y="34565"/>
                  </a:lnTo>
                  <a:lnTo>
                    <a:pt x="384" y="34803"/>
                  </a:lnTo>
                  <a:close/>
                </a:path>
              </a:pathLst>
            </a:custGeom>
            <a:solidFill>
              <a:schemeClr val="accent4">
                <a:lumMod val="75000"/>
              </a:schemeClr>
            </a:solidFill>
            <a:ln>
              <a:noFill/>
            </a:ln>
            <a:effectLst/>
          </p:spPr>
          <p:txBody>
            <a:bodyPr wrap="square" anchor="ctr">
              <a:noAutofit/>
            </a:bodyPr>
            <a:lstStyle/>
            <a:p>
              <a:pPr defTabSz="914217"/>
              <a:endParaRPr lang="en-US" sz="3266" dirty="0">
                <a:solidFill>
                  <a:srgbClr val="737572"/>
                </a:solidFill>
                <a:latin typeface="Arial" panose="020B0604020202020204" pitchFamily="34" charset="0"/>
                <a:cs typeface="Arial" panose="020B0604020202020204" pitchFamily="34" charset="0"/>
              </a:endParaRPr>
            </a:p>
          </p:txBody>
        </p:sp>
        <p:sp>
          <p:nvSpPr>
            <p:cNvPr id="55" name="Freeform 54">
              <a:extLst>
                <a:ext uri="{FF2B5EF4-FFF2-40B4-BE49-F238E27FC236}">
                  <a16:creationId xmlns:a16="http://schemas.microsoft.com/office/drawing/2014/main" id="{0724CC82-321B-8841-981A-258709A3E1F5}"/>
                </a:ext>
              </a:extLst>
            </p:cNvPr>
            <p:cNvSpPr>
              <a:spLocks noChangeArrowheads="1"/>
            </p:cNvSpPr>
            <p:nvPr/>
          </p:nvSpPr>
          <p:spPr bwMode="auto">
            <a:xfrm>
              <a:off x="15996587" y="6809036"/>
              <a:ext cx="2387117" cy="1404934"/>
            </a:xfrm>
            <a:custGeom>
              <a:avLst/>
              <a:gdLst>
                <a:gd name="connsiteX0" fmla="*/ 393504 w 2387117"/>
                <a:gd name="connsiteY0" fmla="*/ 472369 h 1404934"/>
                <a:gd name="connsiteX1" fmla="*/ 1615195 w 2387117"/>
                <a:gd name="connsiteY1" fmla="*/ 1177670 h 1404934"/>
                <a:gd name="connsiteX2" fmla="*/ 1222345 w 2387117"/>
                <a:gd name="connsiteY2" fmla="*/ 1404934 h 1404934"/>
                <a:gd name="connsiteX3" fmla="*/ 0 w 2387117"/>
                <a:gd name="connsiteY3" fmla="*/ 700286 h 1404934"/>
                <a:gd name="connsiteX4" fmla="*/ 1166489 w 2387117"/>
                <a:gd name="connsiteY4" fmla="*/ 0 h 1404934"/>
                <a:gd name="connsiteX5" fmla="*/ 2387117 w 2387117"/>
                <a:gd name="connsiteY5" fmla="*/ 705175 h 1404934"/>
                <a:gd name="connsiteX6" fmla="*/ 1811743 w 2387117"/>
                <a:gd name="connsiteY6" fmla="*/ 1039137 h 1404934"/>
                <a:gd name="connsiteX7" fmla="*/ 590461 w 2387117"/>
                <a:gd name="connsiteY7" fmla="*/ 333962 h 1404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87117" h="1404934">
                  <a:moveTo>
                    <a:pt x="393504" y="472369"/>
                  </a:moveTo>
                  <a:lnTo>
                    <a:pt x="1615195" y="1177670"/>
                  </a:lnTo>
                  <a:lnTo>
                    <a:pt x="1222345" y="1404934"/>
                  </a:lnTo>
                  <a:lnTo>
                    <a:pt x="0" y="700286"/>
                  </a:lnTo>
                  <a:close/>
                  <a:moveTo>
                    <a:pt x="1166489" y="0"/>
                  </a:moveTo>
                  <a:lnTo>
                    <a:pt x="2387117" y="705175"/>
                  </a:lnTo>
                  <a:lnTo>
                    <a:pt x="1811743" y="1039137"/>
                  </a:lnTo>
                  <a:lnTo>
                    <a:pt x="590461" y="333962"/>
                  </a:lnTo>
                  <a:close/>
                </a:path>
              </a:pathLst>
            </a:custGeom>
            <a:solidFill>
              <a:schemeClr val="accent4"/>
            </a:solidFill>
            <a:ln>
              <a:noFill/>
            </a:ln>
            <a:effectLst/>
          </p:spPr>
          <p:txBody>
            <a:bodyPr wrap="square" anchor="ctr">
              <a:noAutofit/>
            </a:bodyPr>
            <a:lstStyle/>
            <a:p>
              <a:pPr defTabSz="914217"/>
              <a:endParaRPr lang="en-US" sz="3266" dirty="0">
                <a:solidFill>
                  <a:srgbClr val="737572"/>
                </a:solidFill>
                <a:latin typeface="Arial" panose="020B0604020202020204" pitchFamily="34" charset="0"/>
                <a:cs typeface="Arial" panose="020B0604020202020204" pitchFamily="34" charset="0"/>
              </a:endParaRPr>
            </a:p>
          </p:txBody>
        </p:sp>
        <p:sp>
          <p:nvSpPr>
            <p:cNvPr id="56" name="Freeform 61">
              <a:extLst>
                <a:ext uri="{FF2B5EF4-FFF2-40B4-BE49-F238E27FC236}">
                  <a16:creationId xmlns:a16="http://schemas.microsoft.com/office/drawing/2014/main" id="{43ECD136-81B6-0042-B8D1-D1514CAE4053}"/>
                </a:ext>
              </a:extLst>
            </p:cNvPr>
            <p:cNvSpPr>
              <a:spLocks noChangeArrowheads="1"/>
            </p:cNvSpPr>
            <p:nvPr/>
          </p:nvSpPr>
          <p:spPr bwMode="auto">
            <a:xfrm>
              <a:off x="15227545" y="7915072"/>
              <a:ext cx="1166523" cy="936099"/>
            </a:xfrm>
            <a:custGeom>
              <a:avLst/>
              <a:gdLst>
                <a:gd name="T0" fmla="*/ 85 w 1787"/>
                <a:gd name="T1" fmla="*/ 1004 h 1433"/>
                <a:gd name="T2" fmla="*/ 85 w 1787"/>
                <a:gd name="T3" fmla="*/ 1003 h 1433"/>
                <a:gd name="T4" fmla="*/ 85 w 1787"/>
                <a:gd name="T5" fmla="*/ 1002 h 1433"/>
                <a:gd name="T6" fmla="*/ 93 w 1787"/>
                <a:gd name="T7" fmla="*/ 996 h 1433"/>
                <a:gd name="T8" fmla="*/ 184 w 1787"/>
                <a:gd name="T9" fmla="*/ 903 h 1433"/>
                <a:gd name="T10" fmla="*/ 1243 w 1787"/>
                <a:gd name="T11" fmla="*/ 0 h 1433"/>
                <a:gd name="T12" fmla="*/ 1638 w 1787"/>
                <a:gd name="T13" fmla="*/ 99 h 1433"/>
                <a:gd name="T14" fmla="*/ 1638 w 1787"/>
                <a:gd name="T15" fmla="*/ 99 h 1433"/>
                <a:gd name="T16" fmla="*/ 1660 w 1787"/>
                <a:gd name="T17" fmla="*/ 792 h 1433"/>
                <a:gd name="T18" fmla="*/ 1660 w 1787"/>
                <a:gd name="T19" fmla="*/ 792 h 1433"/>
                <a:gd name="T20" fmla="*/ 382 w 1787"/>
                <a:gd name="T21" fmla="*/ 1371 h 1433"/>
                <a:gd name="T22" fmla="*/ 382 w 1787"/>
                <a:gd name="T23" fmla="*/ 1371 h 1433"/>
                <a:gd name="T24" fmla="*/ 382 w 1787"/>
                <a:gd name="T25" fmla="*/ 1371 h 1433"/>
                <a:gd name="T26" fmla="*/ 75 w 1787"/>
                <a:gd name="T27" fmla="*/ 1315 h 1433"/>
                <a:gd name="T28" fmla="*/ 73 w 1787"/>
                <a:gd name="T29" fmla="*/ 1313 h 1433"/>
                <a:gd name="T30" fmla="*/ 73 w 1787"/>
                <a:gd name="T31" fmla="*/ 1313 h 1433"/>
                <a:gd name="T32" fmla="*/ 85 w 1787"/>
                <a:gd name="T33" fmla="*/ 1004 h 1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87" h="1433">
                  <a:moveTo>
                    <a:pt x="85" y="1004"/>
                  </a:moveTo>
                  <a:lnTo>
                    <a:pt x="85" y="1003"/>
                  </a:lnTo>
                  <a:lnTo>
                    <a:pt x="85" y="1002"/>
                  </a:lnTo>
                  <a:lnTo>
                    <a:pt x="93" y="996"/>
                  </a:lnTo>
                  <a:lnTo>
                    <a:pt x="184" y="903"/>
                  </a:lnTo>
                  <a:lnTo>
                    <a:pt x="1243" y="0"/>
                  </a:lnTo>
                  <a:lnTo>
                    <a:pt x="1638" y="99"/>
                  </a:lnTo>
                  <a:lnTo>
                    <a:pt x="1638" y="99"/>
                  </a:lnTo>
                  <a:cubicBezTo>
                    <a:pt x="1786" y="278"/>
                    <a:pt x="1765" y="678"/>
                    <a:pt x="1660" y="792"/>
                  </a:cubicBezTo>
                  <a:lnTo>
                    <a:pt x="1660" y="792"/>
                  </a:lnTo>
                  <a:cubicBezTo>
                    <a:pt x="1302" y="1154"/>
                    <a:pt x="386" y="1369"/>
                    <a:pt x="382" y="1371"/>
                  </a:cubicBezTo>
                  <a:lnTo>
                    <a:pt x="382" y="1371"/>
                  </a:lnTo>
                  <a:lnTo>
                    <a:pt x="382" y="1371"/>
                  </a:lnTo>
                  <a:cubicBezTo>
                    <a:pt x="281" y="1432"/>
                    <a:pt x="150" y="1409"/>
                    <a:pt x="75" y="1315"/>
                  </a:cubicBezTo>
                  <a:lnTo>
                    <a:pt x="73" y="1313"/>
                  </a:lnTo>
                  <a:lnTo>
                    <a:pt x="73" y="1313"/>
                  </a:lnTo>
                  <a:cubicBezTo>
                    <a:pt x="0" y="1220"/>
                    <a:pt x="6" y="1089"/>
                    <a:pt x="85" y="1004"/>
                  </a:cubicBezTo>
                </a:path>
              </a:pathLst>
            </a:custGeom>
            <a:solidFill>
              <a:schemeClr val="accent5"/>
            </a:solidFill>
            <a:ln>
              <a:noFill/>
            </a:ln>
            <a:effectLst/>
          </p:spPr>
          <p:txBody>
            <a:bodyPr wrap="none" anchor="ctr"/>
            <a:lstStyle/>
            <a:p>
              <a:pPr defTabSz="914217"/>
              <a:endParaRPr lang="en-US" sz="3266" dirty="0">
                <a:solidFill>
                  <a:srgbClr val="737572"/>
                </a:solidFill>
                <a:latin typeface="Arial" panose="020B0604020202020204" pitchFamily="34" charset="0"/>
                <a:cs typeface="Arial" panose="020B0604020202020204" pitchFamily="34" charset="0"/>
              </a:endParaRPr>
            </a:p>
          </p:txBody>
        </p:sp>
        <p:sp>
          <p:nvSpPr>
            <p:cNvPr id="57" name="Freeform 62">
              <a:extLst>
                <a:ext uri="{FF2B5EF4-FFF2-40B4-BE49-F238E27FC236}">
                  <a16:creationId xmlns:a16="http://schemas.microsoft.com/office/drawing/2014/main" id="{9A3ABD2D-4339-F748-9151-098DFA125B38}"/>
                </a:ext>
              </a:extLst>
            </p:cNvPr>
            <p:cNvSpPr>
              <a:spLocks noChangeArrowheads="1"/>
            </p:cNvSpPr>
            <p:nvPr/>
          </p:nvSpPr>
          <p:spPr bwMode="auto">
            <a:xfrm>
              <a:off x="15374441" y="10150186"/>
              <a:ext cx="77767" cy="95051"/>
            </a:xfrm>
            <a:custGeom>
              <a:avLst/>
              <a:gdLst>
                <a:gd name="T0" fmla="*/ 0 w 118"/>
                <a:gd name="T1" fmla="*/ 0 h 147"/>
                <a:gd name="T2" fmla="*/ 117 w 118"/>
                <a:gd name="T3" fmla="*/ 6 h 147"/>
                <a:gd name="T4" fmla="*/ 108 w 118"/>
                <a:gd name="T5" fmla="*/ 146 h 147"/>
                <a:gd name="T6" fmla="*/ 0 w 118"/>
                <a:gd name="T7" fmla="*/ 81 h 147"/>
                <a:gd name="T8" fmla="*/ 0 w 118"/>
                <a:gd name="T9" fmla="*/ 0 h 147"/>
              </a:gdLst>
              <a:ahLst/>
              <a:cxnLst>
                <a:cxn ang="0">
                  <a:pos x="T0" y="T1"/>
                </a:cxn>
                <a:cxn ang="0">
                  <a:pos x="T2" y="T3"/>
                </a:cxn>
                <a:cxn ang="0">
                  <a:pos x="T4" y="T5"/>
                </a:cxn>
                <a:cxn ang="0">
                  <a:pos x="T6" y="T7"/>
                </a:cxn>
                <a:cxn ang="0">
                  <a:pos x="T8" y="T9"/>
                </a:cxn>
              </a:cxnLst>
              <a:rect l="0" t="0" r="r" b="b"/>
              <a:pathLst>
                <a:path w="118" h="147">
                  <a:moveTo>
                    <a:pt x="0" y="0"/>
                  </a:moveTo>
                  <a:lnTo>
                    <a:pt x="117" y="6"/>
                  </a:lnTo>
                  <a:lnTo>
                    <a:pt x="108" y="146"/>
                  </a:lnTo>
                  <a:lnTo>
                    <a:pt x="0" y="81"/>
                  </a:lnTo>
                  <a:lnTo>
                    <a:pt x="0" y="0"/>
                  </a:lnTo>
                </a:path>
              </a:pathLst>
            </a:custGeom>
            <a:solidFill>
              <a:schemeClr val="accent5">
                <a:lumMod val="75000"/>
              </a:schemeClr>
            </a:solidFill>
            <a:ln>
              <a:noFill/>
            </a:ln>
            <a:effectLst/>
          </p:spPr>
          <p:txBody>
            <a:bodyPr wrap="none" anchor="ctr"/>
            <a:lstStyle/>
            <a:p>
              <a:pPr defTabSz="914217"/>
              <a:endParaRPr lang="en-US" sz="3266" dirty="0">
                <a:solidFill>
                  <a:srgbClr val="737572"/>
                </a:solidFill>
                <a:latin typeface="Arial" panose="020B0604020202020204" pitchFamily="34" charset="0"/>
                <a:cs typeface="Arial" panose="020B0604020202020204" pitchFamily="34" charset="0"/>
              </a:endParaRPr>
            </a:p>
          </p:txBody>
        </p:sp>
        <p:sp>
          <p:nvSpPr>
            <p:cNvPr id="58" name="Freeform 63">
              <a:extLst>
                <a:ext uri="{FF2B5EF4-FFF2-40B4-BE49-F238E27FC236}">
                  <a16:creationId xmlns:a16="http://schemas.microsoft.com/office/drawing/2014/main" id="{B3608E16-3A44-6043-B4FF-34A83CF519BE}"/>
                </a:ext>
              </a:extLst>
            </p:cNvPr>
            <p:cNvSpPr>
              <a:spLocks noChangeArrowheads="1"/>
            </p:cNvSpPr>
            <p:nvPr/>
          </p:nvSpPr>
          <p:spPr bwMode="auto">
            <a:xfrm>
              <a:off x="15192982" y="9824714"/>
              <a:ext cx="328354" cy="420524"/>
            </a:xfrm>
            <a:custGeom>
              <a:avLst/>
              <a:gdLst>
                <a:gd name="T0" fmla="*/ 273 w 502"/>
                <a:gd name="T1" fmla="*/ 540 h 646"/>
                <a:gd name="T2" fmla="*/ 273 w 502"/>
                <a:gd name="T3" fmla="*/ 540 h 646"/>
                <a:gd name="T4" fmla="*/ 177 w 502"/>
                <a:gd name="T5" fmla="*/ 614 h 646"/>
                <a:gd name="T6" fmla="*/ 177 w 502"/>
                <a:gd name="T7" fmla="*/ 614 h 646"/>
                <a:gd name="T8" fmla="*/ 60 w 502"/>
                <a:gd name="T9" fmla="*/ 637 h 646"/>
                <a:gd name="T10" fmla="*/ 60 w 502"/>
                <a:gd name="T11" fmla="*/ 637 h 646"/>
                <a:gd name="T12" fmla="*/ 11 w 502"/>
                <a:gd name="T13" fmla="*/ 607 h 646"/>
                <a:gd name="T14" fmla="*/ 11 w 502"/>
                <a:gd name="T15" fmla="*/ 607 h 646"/>
                <a:gd name="T16" fmla="*/ 4 w 502"/>
                <a:gd name="T17" fmla="*/ 548 h 646"/>
                <a:gd name="T18" fmla="*/ 4 w 502"/>
                <a:gd name="T19" fmla="*/ 548 h 646"/>
                <a:gd name="T20" fmla="*/ 55 w 502"/>
                <a:gd name="T21" fmla="*/ 430 h 646"/>
                <a:gd name="T22" fmla="*/ 55 w 502"/>
                <a:gd name="T23" fmla="*/ 430 h 646"/>
                <a:gd name="T24" fmla="*/ 206 w 502"/>
                <a:gd name="T25" fmla="*/ 74 h 646"/>
                <a:gd name="T26" fmla="*/ 219 w 502"/>
                <a:gd name="T27" fmla="*/ 48 h 646"/>
                <a:gd name="T28" fmla="*/ 243 w 502"/>
                <a:gd name="T29" fmla="*/ 36 h 646"/>
                <a:gd name="T30" fmla="*/ 243 w 502"/>
                <a:gd name="T31" fmla="*/ 36 h 646"/>
                <a:gd name="T32" fmla="*/ 417 w 502"/>
                <a:gd name="T33" fmla="*/ 24 h 646"/>
                <a:gd name="T34" fmla="*/ 430 w 502"/>
                <a:gd name="T35" fmla="*/ 33 h 646"/>
                <a:gd name="T36" fmla="*/ 438 w 502"/>
                <a:gd name="T37" fmla="*/ 52 h 646"/>
                <a:gd name="T38" fmla="*/ 438 w 502"/>
                <a:gd name="T39" fmla="*/ 52 h 646"/>
                <a:gd name="T40" fmla="*/ 468 w 502"/>
                <a:gd name="T41" fmla="*/ 128 h 646"/>
                <a:gd name="T42" fmla="*/ 468 w 502"/>
                <a:gd name="T43" fmla="*/ 128 h 646"/>
                <a:gd name="T44" fmla="*/ 434 w 502"/>
                <a:gd name="T45" fmla="*/ 385 h 646"/>
                <a:gd name="T46" fmla="*/ 434 w 502"/>
                <a:gd name="T47" fmla="*/ 385 h 646"/>
                <a:gd name="T48" fmla="*/ 360 w 502"/>
                <a:gd name="T49" fmla="*/ 461 h 646"/>
                <a:gd name="T50" fmla="*/ 360 w 502"/>
                <a:gd name="T51" fmla="*/ 461 h 646"/>
                <a:gd name="T52" fmla="*/ 273 w 502"/>
                <a:gd name="T53" fmla="*/ 540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02" h="646">
                  <a:moveTo>
                    <a:pt x="273" y="540"/>
                  </a:moveTo>
                  <a:lnTo>
                    <a:pt x="273" y="540"/>
                  </a:lnTo>
                  <a:cubicBezTo>
                    <a:pt x="243" y="568"/>
                    <a:pt x="212" y="595"/>
                    <a:pt x="177" y="614"/>
                  </a:cubicBezTo>
                  <a:lnTo>
                    <a:pt x="177" y="614"/>
                  </a:lnTo>
                  <a:cubicBezTo>
                    <a:pt x="142" y="634"/>
                    <a:pt x="100" y="645"/>
                    <a:pt x="60" y="637"/>
                  </a:cubicBezTo>
                  <a:lnTo>
                    <a:pt x="60" y="637"/>
                  </a:lnTo>
                  <a:cubicBezTo>
                    <a:pt x="41" y="633"/>
                    <a:pt x="22" y="624"/>
                    <a:pt x="11" y="607"/>
                  </a:cubicBezTo>
                  <a:lnTo>
                    <a:pt x="11" y="607"/>
                  </a:lnTo>
                  <a:cubicBezTo>
                    <a:pt x="0" y="591"/>
                    <a:pt x="0" y="568"/>
                    <a:pt x="4" y="548"/>
                  </a:cubicBezTo>
                  <a:lnTo>
                    <a:pt x="4" y="548"/>
                  </a:lnTo>
                  <a:cubicBezTo>
                    <a:pt x="13" y="505"/>
                    <a:pt x="35" y="467"/>
                    <a:pt x="55" y="430"/>
                  </a:cubicBezTo>
                  <a:lnTo>
                    <a:pt x="55" y="430"/>
                  </a:lnTo>
                  <a:cubicBezTo>
                    <a:pt x="117" y="316"/>
                    <a:pt x="168" y="196"/>
                    <a:pt x="206" y="74"/>
                  </a:cubicBezTo>
                  <a:lnTo>
                    <a:pt x="219" y="48"/>
                  </a:lnTo>
                  <a:lnTo>
                    <a:pt x="243" y="36"/>
                  </a:lnTo>
                  <a:lnTo>
                    <a:pt x="243" y="36"/>
                  </a:lnTo>
                  <a:cubicBezTo>
                    <a:pt x="299" y="18"/>
                    <a:pt x="362" y="0"/>
                    <a:pt x="417" y="24"/>
                  </a:cubicBezTo>
                  <a:lnTo>
                    <a:pt x="430" y="33"/>
                  </a:lnTo>
                  <a:lnTo>
                    <a:pt x="438" y="52"/>
                  </a:lnTo>
                  <a:lnTo>
                    <a:pt x="438" y="52"/>
                  </a:lnTo>
                  <a:cubicBezTo>
                    <a:pt x="445" y="78"/>
                    <a:pt x="459" y="102"/>
                    <a:pt x="468" y="128"/>
                  </a:cubicBezTo>
                  <a:lnTo>
                    <a:pt x="468" y="128"/>
                  </a:lnTo>
                  <a:cubicBezTo>
                    <a:pt x="501" y="212"/>
                    <a:pt x="488" y="312"/>
                    <a:pt x="434" y="385"/>
                  </a:cubicBezTo>
                  <a:lnTo>
                    <a:pt x="434" y="385"/>
                  </a:lnTo>
                  <a:cubicBezTo>
                    <a:pt x="413" y="413"/>
                    <a:pt x="387" y="437"/>
                    <a:pt x="360" y="461"/>
                  </a:cubicBezTo>
                  <a:lnTo>
                    <a:pt x="360" y="461"/>
                  </a:lnTo>
                  <a:cubicBezTo>
                    <a:pt x="331" y="487"/>
                    <a:pt x="302" y="513"/>
                    <a:pt x="273" y="540"/>
                  </a:cubicBezTo>
                </a:path>
              </a:pathLst>
            </a:custGeom>
            <a:solidFill>
              <a:schemeClr val="bg1">
                <a:lumMod val="85000"/>
              </a:schemeClr>
            </a:solidFill>
            <a:ln>
              <a:noFill/>
            </a:ln>
            <a:effectLst/>
          </p:spPr>
          <p:txBody>
            <a:bodyPr wrap="none" anchor="ctr"/>
            <a:lstStyle/>
            <a:p>
              <a:pPr defTabSz="914217"/>
              <a:endParaRPr lang="en-US" sz="3266" dirty="0">
                <a:solidFill>
                  <a:srgbClr val="737572"/>
                </a:solidFill>
                <a:latin typeface="Arial" panose="020B0604020202020204" pitchFamily="34" charset="0"/>
                <a:cs typeface="Arial" panose="020B0604020202020204" pitchFamily="34" charset="0"/>
              </a:endParaRPr>
            </a:p>
          </p:txBody>
        </p:sp>
        <p:sp>
          <p:nvSpPr>
            <p:cNvPr id="59" name="Freeform 64">
              <a:extLst>
                <a:ext uri="{FF2B5EF4-FFF2-40B4-BE49-F238E27FC236}">
                  <a16:creationId xmlns:a16="http://schemas.microsoft.com/office/drawing/2014/main" id="{E617D119-9C31-6548-BCD9-4E929A310B14}"/>
                </a:ext>
              </a:extLst>
            </p:cNvPr>
            <p:cNvSpPr>
              <a:spLocks noChangeArrowheads="1"/>
            </p:cNvSpPr>
            <p:nvPr/>
          </p:nvSpPr>
          <p:spPr bwMode="auto">
            <a:xfrm>
              <a:off x="15060488" y="9862157"/>
              <a:ext cx="492533" cy="535736"/>
            </a:xfrm>
            <a:custGeom>
              <a:avLst/>
              <a:gdLst>
                <a:gd name="T0" fmla="*/ 696 w 754"/>
                <a:gd name="T1" fmla="*/ 506 h 820"/>
                <a:gd name="T2" fmla="*/ 696 w 754"/>
                <a:gd name="T3" fmla="*/ 506 h 820"/>
                <a:gd name="T4" fmla="*/ 589 w 754"/>
                <a:gd name="T5" fmla="*/ 585 h 820"/>
                <a:gd name="T6" fmla="*/ 589 w 754"/>
                <a:gd name="T7" fmla="*/ 585 h 820"/>
                <a:gd name="T8" fmla="*/ 598 w 754"/>
                <a:gd name="T9" fmla="*/ 445 h 820"/>
                <a:gd name="T10" fmla="*/ 598 w 754"/>
                <a:gd name="T11" fmla="*/ 445 h 820"/>
                <a:gd name="T12" fmla="*/ 458 w 754"/>
                <a:gd name="T13" fmla="*/ 664 h 820"/>
                <a:gd name="T14" fmla="*/ 458 w 754"/>
                <a:gd name="T15" fmla="*/ 664 h 820"/>
                <a:gd name="T16" fmla="*/ 107 w 754"/>
                <a:gd name="T17" fmla="*/ 819 h 820"/>
                <a:gd name="T18" fmla="*/ 107 w 754"/>
                <a:gd name="T19" fmla="*/ 819 h 820"/>
                <a:gd name="T20" fmla="*/ 12 w 754"/>
                <a:gd name="T21" fmla="*/ 798 h 820"/>
                <a:gd name="T22" fmla="*/ 0 w 754"/>
                <a:gd name="T23" fmla="*/ 784 h 820"/>
                <a:gd name="T24" fmla="*/ 6 w 754"/>
                <a:gd name="T25" fmla="*/ 761 h 820"/>
                <a:gd name="T26" fmla="*/ 6 w 754"/>
                <a:gd name="T27" fmla="*/ 761 h 820"/>
                <a:gd name="T28" fmla="*/ 302 w 754"/>
                <a:gd name="T29" fmla="*/ 290 h 820"/>
                <a:gd name="T30" fmla="*/ 302 w 754"/>
                <a:gd name="T31" fmla="*/ 290 h 820"/>
                <a:gd name="T32" fmla="*/ 251 w 754"/>
                <a:gd name="T33" fmla="*/ 441 h 820"/>
                <a:gd name="T34" fmla="*/ 251 w 754"/>
                <a:gd name="T35" fmla="*/ 441 h 820"/>
                <a:gd name="T36" fmla="*/ 261 w 754"/>
                <a:gd name="T37" fmla="*/ 503 h 820"/>
                <a:gd name="T38" fmla="*/ 261 w 754"/>
                <a:gd name="T39" fmla="*/ 503 h 820"/>
                <a:gd name="T40" fmla="*/ 312 w 754"/>
                <a:gd name="T41" fmla="*/ 510 h 820"/>
                <a:gd name="T42" fmla="*/ 312 w 754"/>
                <a:gd name="T43" fmla="*/ 510 h 820"/>
                <a:gd name="T44" fmla="*/ 425 w 754"/>
                <a:gd name="T45" fmla="*/ 440 h 820"/>
                <a:gd name="T46" fmla="*/ 425 w 754"/>
                <a:gd name="T47" fmla="*/ 440 h 820"/>
                <a:gd name="T48" fmla="*/ 506 w 754"/>
                <a:gd name="T49" fmla="*/ 374 h 820"/>
                <a:gd name="T50" fmla="*/ 506 w 754"/>
                <a:gd name="T51" fmla="*/ 374 h 820"/>
                <a:gd name="T52" fmla="*/ 575 w 754"/>
                <a:gd name="T53" fmla="*/ 308 h 820"/>
                <a:gd name="T54" fmla="*/ 575 w 754"/>
                <a:gd name="T55" fmla="*/ 308 h 820"/>
                <a:gd name="T56" fmla="*/ 642 w 754"/>
                <a:gd name="T57" fmla="*/ 0 h 820"/>
                <a:gd name="T58" fmla="*/ 642 w 754"/>
                <a:gd name="T59" fmla="*/ 0 h 820"/>
                <a:gd name="T60" fmla="*/ 733 w 754"/>
                <a:gd name="T61" fmla="*/ 266 h 820"/>
                <a:gd name="T62" fmla="*/ 733 w 754"/>
                <a:gd name="T63" fmla="*/ 266 h 820"/>
                <a:gd name="T64" fmla="*/ 703 w 754"/>
                <a:gd name="T65" fmla="*/ 369 h 820"/>
                <a:gd name="T66" fmla="*/ 703 w 754"/>
                <a:gd name="T67" fmla="*/ 369 h 820"/>
                <a:gd name="T68" fmla="*/ 696 w 754"/>
                <a:gd name="T69" fmla="*/ 506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54" h="820">
                  <a:moveTo>
                    <a:pt x="696" y="506"/>
                  </a:moveTo>
                  <a:lnTo>
                    <a:pt x="696" y="506"/>
                  </a:lnTo>
                  <a:cubicBezTo>
                    <a:pt x="659" y="530"/>
                    <a:pt x="623" y="556"/>
                    <a:pt x="589" y="585"/>
                  </a:cubicBezTo>
                  <a:lnTo>
                    <a:pt x="589" y="585"/>
                  </a:lnTo>
                  <a:cubicBezTo>
                    <a:pt x="592" y="538"/>
                    <a:pt x="595" y="491"/>
                    <a:pt x="598" y="445"/>
                  </a:cubicBezTo>
                  <a:lnTo>
                    <a:pt x="598" y="445"/>
                  </a:lnTo>
                  <a:cubicBezTo>
                    <a:pt x="528" y="499"/>
                    <a:pt x="509" y="593"/>
                    <a:pt x="458" y="664"/>
                  </a:cubicBezTo>
                  <a:lnTo>
                    <a:pt x="458" y="664"/>
                  </a:lnTo>
                  <a:cubicBezTo>
                    <a:pt x="381" y="772"/>
                    <a:pt x="240" y="817"/>
                    <a:pt x="107" y="819"/>
                  </a:cubicBezTo>
                  <a:lnTo>
                    <a:pt x="107" y="819"/>
                  </a:lnTo>
                  <a:cubicBezTo>
                    <a:pt x="74" y="819"/>
                    <a:pt x="39" y="817"/>
                    <a:pt x="12" y="798"/>
                  </a:cubicBezTo>
                  <a:lnTo>
                    <a:pt x="0" y="784"/>
                  </a:lnTo>
                  <a:lnTo>
                    <a:pt x="6" y="761"/>
                  </a:lnTo>
                  <a:lnTo>
                    <a:pt x="6" y="761"/>
                  </a:lnTo>
                  <a:cubicBezTo>
                    <a:pt x="98" y="600"/>
                    <a:pt x="197" y="442"/>
                    <a:pt x="302" y="290"/>
                  </a:cubicBezTo>
                  <a:lnTo>
                    <a:pt x="302" y="290"/>
                  </a:lnTo>
                  <a:cubicBezTo>
                    <a:pt x="279" y="338"/>
                    <a:pt x="262" y="389"/>
                    <a:pt x="251" y="441"/>
                  </a:cubicBezTo>
                  <a:lnTo>
                    <a:pt x="251" y="441"/>
                  </a:lnTo>
                  <a:cubicBezTo>
                    <a:pt x="247" y="462"/>
                    <a:pt x="245" y="488"/>
                    <a:pt x="261" y="503"/>
                  </a:cubicBezTo>
                  <a:lnTo>
                    <a:pt x="261" y="503"/>
                  </a:lnTo>
                  <a:cubicBezTo>
                    <a:pt x="274" y="515"/>
                    <a:pt x="294" y="514"/>
                    <a:pt x="312" y="510"/>
                  </a:cubicBezTo>
                  <a:lnTo>
                    <a:pt x="312" y="510"/>
                  </a:lnTo>
                  <a:cubicBezTo>
                    <a:pt x="355" y="499"/>
                    <a:pt x="390" y="469"/>
                    <a:pt x="425" y="440"/>
                  </a:cubicBezTo>
                  <a:lnTo>
                    <a:pt x="425" y="440"/>
                  </a:lnTo>
                  <a:cubicBezTo>
                    <a:pt x="451" y="418"/>
                    <a:pt x="479" y="396"/>
                    <a:pt x="506" y="374"/>
                  </a:cubicBezTo>
                  <a:lnTo>
                    <a:pt x="506" y="374"/>
                  </a:lnTo>
                  <a:cubicBezTo>
                    <a:pt x="530" y="353"/>
                    <a:pt x="555" y="333"/>
                    <a:pt x="575" y="308"/>
                  </a:cubicBezTo>
                  <a:lnTo>
                    <a:pt x="575" y="308"/>
                  </a:lnTo>
                  <a:cubicBezTo>
                    <a:pt x="646" y="225"/>
                    <a:pt x="663" y="107"/>
                    <a:pt x="642" y="0"/>
                  </a:cubicBezTo>
                  <a:lnTo>
                    <a:pt x="642" y="0"/>
                  </a:lnTo>
                  <a:cubicBezTo>
                    <a:pt x="717" y="64"/>
                    <a:pt x="753" y="170"/>
                    <a:pt x="733" y="266"/>
                  </a:cubicBezTo>
                  <a:lnTo>
                    <a:pt x="733" y="266"/>
                  </a:lnTo>
                  <a:cubicBezTo>
                    <a:pt x="725" y="301"/>
                    <a:pt x="711" y="334"/>
                    <a:pt x="703" y="369"/>
                  </a:cubicBezTo>
                  <a:lnTo>
                    <a:pt x="703" y="369"/>
                  </a:lnTo>
                  <a:cubicBezTo>
                    <a:pt x="693" y="414"/>
                    <a:pt x="695" y="460"/>
                    <a:pt x="696" y="506"/>
                  </a:cubicBezTo>
                </a:path>
              </a:pathLst>
            </a:custGeom>
            <a:solidFill>
              <a:schemeClr val="accent5">
                <a:lumMod val="50000"/>
              </a:schemeClr>
            </a:solidFill>
            <a:ln>
              <a:noFill/>
            </a:ln>
            <a:effectLst/>
          </p:spPr>
          <p:txBody>
            <a:bodyPr wrap="none" anchor="ctr"/>
            <a:lstStyle/>
            <a:p>
              <a:pPr defTabSz="914217"/>
              <a:endParaRPr lang="en-US" sz="3266" dirty="0">
                <a:solidFill>
                  <a:srgbClr val="737572"/>
                </a:solidFill>
                <a:latin typeface="Arial" panose="020B0604020202020204" pitchFamily="34" charset="0"/>
                <a:cs typeface="Arial" panose="020B0604020202020204" pitchFamily="34" charset="0"/>
              </a:endParaRPr>
            </a:p>
          </p:txBody>
        </p:sp>
        <p:sp>
          <p:nvSpPr>
            <p:cNvPr id="60" name="Freeform 65">
              <a:extLst>
                <a:ext uri="{FF2B5EF4-FFF2-40B4-BE49-F238E27FC236}">
                  <a16:creationId xmlns:a16="http://schemas.microsoft.com/office/drawing/2014/main" id="{7FC3BE40-1D26-D146-8CCB-68314C469DEF}"/>
                </a:ext>
              </a:extLst>
            </p:cNvPr>
            <p:cNvSpPr>
              <a:spLocks noChangeArrowheads="1"/>
            </p:cNvSpPr>
            <p:nvPr/>
          </p:nvSpPr>
          <p:spPr bwMode="auto">
            <a:xfrm>
              <a:off x="15239067" y="8522817"/>
              <a:ext cx="409003" cy="1437270"/>
            </a:xfrm>
            <a:custGeom>
              <a:avLst/>
              <a:gdLst>
                <a:gd name="T0" fmla="*/ 125 w 626"/>
                <a:gd name="T1" fmla="*/ 2102 h 2201"/>
                <a:gd name="T2" fmla="*/ 125 w 626"/>
                <a:gd name="T3" fmla="*/ 2102 h 2201"/>
                <a:gd name="T4" fmla="*/ 365 w 626"/>
                <a:gd name="T5" fmla="*/ 2054 h 2201"/>
                <a:gd name="T6" fmla="*/ 365 w 626"/>
                <a:gd name="T7" fmla="*/ 2054 h 2201"/>
                <a:gd name="T8" fmla="*/ 476 w 626"/>
                <a:gd name="T9" fmla="*/ 236 h 2201"/>
                <a:gd name="T10" fmla="*/ 476 w 626"/>
                <a:gd name="T11" fmla="*/ 236 h 2201"/>
                <a:gd name="T12" fmla="*/ 241 w 626"/>
                <a:gd name="T13" fmla="*/ 0 h 2201"/>
                <a:gd name="T14" fmla="*/ 236 w 626"/>
                <a:gd name="T15" fmla="*/ 0 h 2201"/>
                <a:gd name="T16" fmla="*/ 236 w 626"/>
                <a:gd name="T17" fmla="*/ 0 h 2201"/>
                <a:gd name="T18" fmla="*/ 0 w 626"/>
                <a:gd name="T19" fmla="*/ 236 h 2201"/>
                <a:gd name="T20" fmla="*/ 125 w 626"/>
                <a:gd name="T21" fmla="*/ 2102 h 2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6" h="2201">
                  <a:moveTo>
                    <a:pt x="125" y="2102"/>
                  </a:moveTo>
                  <a:lnTo>
                    <a:pt x="125" y="2102"/>
                  </a:lnTo>
                  <a:cubicBezTo>
                    <a:pt x="173" y="2200"/>
                    <a:pt x="348" y="2178"/>
                    <a:pt x="365" y="2054"/>
                  </a:cubicBezTo>
                  <a:lnTo>
                    <a:pt x="365" y="2054"/>
                  </a:lnTo>
                  <a:cubicBezTo>
                    <a:pt x="481" y="1337"/>
                    <a:pt x="625" y="594"/>
                    <a:pt x="476" y="236"/>
                  </a:cubicBezTo>
                  <a:lnTo>
                    <a:pt x="476" y="236"/>
                  </a:lnTo>
                  <a:cubicBezTo>
                    <a:pt x="476" y="106"/>
                    <a:pt x="371" y="0"/>
                    <a:pt x="241" y="0"/>
                  </a:cubicBezTo>
                  <a:lnTo>
                    <a:pt x="236" y="0"/>
                  </a:lnTo>
                  <a:lnTo>
                    <a:pt x="236" y="0"/>
                  </a:lnTo>
                  <a:cubicBezTo>
                    <a:pt x="106" y="0"/>
                    <a:pt x="0" y="106"/>
                    <a:pt x="0" y="236"/>
                  </a:cubicBezTo>
                  <a:lnTo>
                    <a:pt x="125" y="2102"/>
                  </a:lnTo>
                </a:path>
              </a:pathLst>
            </a:custGeom>
            <a:solidFill>
              <a:schemeClr val="accent5"/>
            </a:solidFill>
            <a:ln>
              <a:noFill/>
            </a:ln>
            <a:effectLst/>
          </p:spPr>
          <p:txBody>
            <a:bodyPr wrap="none" anchor="ctr"/>
            <a:lstStyle/>
            <a:p>
              <a:pPr defTabSz="914217"/>
              <a:endParaRPr lang="en-US" sz="3266" dirty="0">
                <a:solidFill>
                  <a:srgbClr val="737572"/>
                </a:solidFill>
                <a:latin typeface="Arial" panose="020B0604020202020204" pitchFamily="34" charset="0"/>
                <a:cs typeface="Arial" panose="020B0604020202020204" pitchFamily="34" charset="0"/>
              </a:endParaRPr>
            </a:p>
          </p:txBody>
        </p:sp>
        <p:sp>
          <p:nvSpPr>
            <p:cNvPr id="61" name="Freeform 66">
              <a:extLst>
                <a:ext uri="{FF2B5EF4-FFF2-40B4-BE49-F238E27FC236}">
                  <a16:creationId xmlns:a16="http://schemas.microsoft.com/office/drawing/2014/main" id="{38D1DCE0-3B1B-3D4A-BA25-4EC5C9CAD9D5}"/>
                </a:ext>
              </a:extLst>
            </p:cNvPr>
            <p:cNvSpPr>
              <a:spLocks noChangeArrowheads="1"/>
            </p:cNvSpPr>
            <p:nvPr/>
          </p:nvSpPr>
          <p:spPr bwMode="auto">
            <a:xfrm>
              <a:off x="15466612" y="8053326"/>
              <a:ext cx="1166522" cy="921697"/>
            </a:xfrm>
            <a:custGeom>
              <a:avLst/>
              <a:gdLst>
                <a:gd name="T0" fmla="*/ 73 w 1787"/>
                <a:gd name="T1" fmla="*/ 1312 h 1413"/>
                <a:gd name="T2" fmla="*/ 76 w 1787"/>
                <a:gd name="T3" fmla="*/ 1315 h 1413"/>
                <a:gd name="T4" fmla="*/ 76 w 1787"/>
                <a:gd name="T5" fmla="*/ 1315 h 1413"/>
                <a:gd name="T6" fmla="*/ 215 w 1787"/>
                <a:gd name="T7" fmla="*/ 1400 h 1413"/>
                <a:gd name="T8" fmla="*/ 215 w 1787"/>
                <a:gd name="T9" fmla="*/ 1400 h 1413"/>
                <a:gd name="T10" fmla="*/ 382 w 1787"/>
                <a:gd name="T11" fmla="*/ 1371 h 1413"/>
                <a:gd name="T12" fmla="*/ 382 w 1787"/>
                <a:gd name="T13" fmla="*/ 1371 h 1413"/>
                <a:gd name="T14" fmla="*/ 382 w 1787"/>
                <a:gd name="T15" fmla="*/ 1371 h 1413"/>
                <a:gd name="T16" fmla="*/ 538 w 1787"/>
                <a:gd name="T17" fmla="*/ 1330 h 1413"/>
                <a:gd name="T18" fmla="*/ 538 w 1787"/>
                <a:gd name="T19" fmla="*/ 1330 h 1413"/>
                <a:gd name="T20" fmla="*/ 1660 w 1787"/>
                <a:gd name="T21" fmla="*/ 792 h 1413"/>
                <a:gd name="T22" fmla="*/ 1660 w 1787"/>
                <a:gd name="T23" fmla="*/ 792 h 1413"/>
                <a:gd name="T24" fmla="*/ 1638 w 1787"/>
                <a:gd name="T25" fmla="*/ 99 h 1413"/>
                <a:gd name="T26" fmla="*/ 1244 w 1787"/>
                <a:gd name="T27" fmla="*/ 0 h 1413"/>
                <a:gd name="T28" fmla="*/ 734 w 1787"/>
                <a:gd name="T29" fmla="*/ 434 h 1413"/>
                <a:gd name="T30" fmla="*/ 185 w 1787"/>
                <a:gd name="T31" fmla="*/ 903 h 1413"/>
                <a:gd name="T32" fmla="*/ 104 w 1787"/>
                <a:gd name="T33" fmla="*/ 984 h 1413"/>
                <a:gd name="T34" fmla="*/ 103 w 1787"/>
                <a:gd name="T35" fmla="*/ 985 h 1413"/>
                <a:gd name="T36" fmla="*/ 94 w 1787"/>
                <a:gd name="T37" fmla="*/ 995 h 1413"/>
                <a:gd name="T38" fmla="*/ 86 w 1787"/>
                <a:gd name="T39" fmla="*/ 1002 h 1413"/>
                <a:gd name="T40" fmla="*/ 86 w 1787"/>
                <a:gd name="T41" fmla="*/ 1003 h 1413"/>
                <a:gd name="T42" fmla="*/ 85 w 1787"/>
                <a:gd name="T43" fmla="*/ 1004 h 1413"/>
                <a:gd name="T44" fmla="*/ 85 w 1787"/>
                <a:gd name="T45" fmla="*/ 1004 h 1413"/>
                <a:gd name="T46" fmla="*/ 73 w 1787"/>
                <a:gd name="T47" fmla="*/ 1312 h 1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87" h="1413">
                  <a:moveTo>
                    <a:pt x="73" y="1312"/>
                  </a:moveTo>
                  <a:lnTo>
                    <a:pt x="76" y="1315"/>
                  </a:lnTo>
                  <a:lnTo>
                    <a:pt x="76" y="1315"/>
                  </a:lnTo>
                  <a:cubicBezTo>
                    <a:pt x="112" y="1361"/>
                    <a:pt x="162" y="1390"/>
                    <a:pt x="215" y="1400"/>
                  </a:cubicBezTo>
                  <a:lnTo>
                    <a:pt x="215" y="1400"/>
                  </a:lnTo>
                  <a:cubicBezTo>
                    <a:pt x="270" y="1412"/>
                    <a:pt x="330" y="1402"/>
                    <a:pt x="382" y="1371"/>
                  </a:cubicBezTo>
                  <a:lnTo>
                    <a:pt x="382" y="1371"/>
                  </a:lnTo>
                  <a:lnTo>
                    <a:pt x="382" y="1371"/>
                  </a:lnTo>
                  <a:cubicBezTo>
                    <a:pt x="383" y="1371"/>
                    <a:pt x="443" y="1356"/>
                    <a:pt x="538" y="1330"/>
                  </a:cubicBezTo>
                  <a:lnTo>
                    <a:pt x="538" y="1330"/>
                  </a:lnTo>
                  <a:cubicBezTo>
                    <a:pt x="816" y="1250"/>
                    <a:pt x="1393" y="1062"/>
                    <a:pt x="1660" y="792"/>
                  </a:cubicBezTo>
                  <a:lnTo>
                    <a:pt x="1660" y="792"/>
                  </a:lnTo>
                  <a:cubicBezTo>
                    <a:pt x="1766" y="678"/>
                    <a:pt x="1786" y="278"/>
                    <a:pt x="1638" y="99"/>
                  </a:cubicBezTo>
                  <a:lnTo>
                    <a:pt x="1244" y="0"/>
                  </a:lnTo>
                  <a:lnTo>
                    <a:pt x="734" y="434"/>
                  </a:lnTo>
                  <a:lnTo>
                    <a:pt x="185" y="903"/>
                  </a:lnTo>
                  <a:lnTo>
                    <a:pt x="104" y="984"/>
                  </a:lnTo>
                  <a:lnTo>
                    <a:pt x="103" y="985"/>
                  </a:lnTo>
                  <a:lnTo>
                    <a:pt x="94" y="995"/>
                  </a:lnTo>
                  <a:lnTo>
                    <a:pt x="86" y="1002"/>
                  </a:lnTo>
                  <a:lnTo>
                    <a:pt x="86" y="1003"/>
                  </a:lnTo>
                  <a:lnTo>
                    <a:pt x="85" y="1004"/>
                  </a:lnTo>
                  <a:lnTo>
                    <a:pt x="85" y="1004"/>
                  </a:lnTo>
                  <a:cubicBezTo>
                    <a:pt x="5" y="1089"/>
                    <a:pt x="0" y="1220"/>
                    <a:pt x="73" y="1312"/>
                  </a:cubicBezTo>
                </a:path>
              </a:pathLst>
            </a:custGeom>
            <a:solidFill>
              <a:schemeClr val="accent5"/>
            </a:solidFill>
            <a:ln>
              <a:noFill/>
            </a:ln>
            <a:effectLst/>
          </p:spPr>
          <p:txBody>
            <a:bodyPr wrap="none" anchor="ctr"/>
            <a:lstStyle/>
            <a:p>
              <a:pPr defTabSz="914217"/>
              <a:endParaRPr lang="en-US" sz="3266" dirty="0">
                <a:solidFill>
                  <a:srgbClr val="737572"/>
                </a:solidFill>
                <a:latin typeface="Arial" panose="020B0604020202020204" pitchFamily="34" charset="0"/>
                <a:cs typeface="Arial" panose="020B0604020202020204" pitchFamily="34" charset="0"/>
              </a:endParaRPr>
            </a:p>
          </p:txBody>
        </p:sp>
        <p:sp>
          <p:nvSpPr>
            <p:cNvPr id="62" name="Freeform 67">
              <a:extLst>
                <a:ext uri="{FF2B5EF4-FFF2-40B4-BE49-F238E27FC236}">
                  <a16:creationId xmlns:a16="http://schemas.microsoft.com/office/drawing/2014/main" id="{BC5197FC-C2B7-5C42-880B-54ADD316A22B}"/>
                </a:ext>
              </a:extLst>
            </p:cNvPr>
            <p:cNvSpPr>
              <a:spLocks noChangeArrowheads="1"/>
            </p:cNvSpPr>
            <p:nvPr/>
          </p:nvSpPr>
          <p:spPr bwMode="auto">
            <a:xfrm>
              <a:off x="15613506" y="10288441"/>
              <a:ext cx="77769" cy="95051"/>
            </a:xfrm>
            <a:custGeom>
              <a:avLst/>
              <a:gdLst>
                <a:gd name="T0" fmla="*/ 0 w 118"/>
                <a:gd name="T1" fmla="*/ 0 h 147"/>
                <a:gd name="T2" fmla="*/ 117 w 118"/>
                <a:gd name="T3" fmla="*/ 6 h 147"/>
                <a:gd name="T4" fmla="*/ 109 w 118"/>
                <a:gd name="T5" fmla="*/ 146 h 147"/>
                <a:gd name="T6" fmla="*/ 0 w 118"/>
                <a:gd name="T7" fmla="*/ 82 h 147"/>
                <a:gd name="T8" fmla="*/ 0 w 118"/>
                <a:gd name="T9" fmla="*/ 0 h 147"/>
              </a:gdLst>
              <a:ahLst/>
              <a:cxnLst>
                <a:cxn ang="0">
                  <a:pos x="T0" y="T1"/>
                </a:cxn>
                <a:cxn ang="0">
                  <a:pos x="T2" y="T3"/>
                </a:cxn>
                <a:cxn ang="0">
                  <a:pos x="T4" y="T5"/>
                </a:cxn>
                <a:cxn ang="0">
                  <a:pos x="T6" y="T7"/>
                </a:cxn>
                <a:cxn ang="0">
                  <a:pos x="T8" y="T9"/>
                </a:cxn>
              </a:cxnLst>
              <a:rect l="0" t="0" r="r" b="b"/>
              <a:pathLst>
                <a:path w="118" h="147">
                  <a:moveTo>
                    <a:pt x="0" y="0"/>
                  </a:moveTo>
                  <a:lnTo>
                    <a:pt x="117" y="6"/>
                  </a:lnTo>
                  <a:lnTo>
                    <a:pt x="109" y="146"/>
                  </a:lnTo>
                  <a:lnTo>
                    <a:pt x="0" y="82"/>
                  </a:lnTo>
                  <a:lnTo>
                    <a:pt x="0" y="0"/>
                  </a:lnTo>
                </a:path>
              </a:pathLst>
            </a:custGeom>
            <a:solidFill>
              <a:schemeClr val="accent5">
                <a:lumMod val="75000"/>
              </a:schemeClr>
            </a:solidFill>
            <a:ln>
              <a:noFill/>
            </a:ln>
            <a:effectLst/>
          </p:spPr>
          <p:txBody>
            <a:bodyPr wrap="none" anchor="ctr"/>
            <a:lstStyle/>
            <a:p>
              <a:pPr defTabSz="914217"/>
              <a:endParaRPr lang="en-US" sz="3266" dirty="0">
                <a:solidFill>
                  <a:srgbClr val="737572"/>
                </a:solidFill>
                <a:latin typeface="Arial" panose="020B0604020202020204" pitchFamily="34" charset="0"/>
                <a:cs typeface="Arial" panose="020B0604020202020204" pitchFamily="34" charset="0"/>
              </a:endParaRPr>
            </a:p>
          </p:txBody>
        </p:sp>
        <p:sp>
          <p:nvSpPr>
            <p:cNvPr id="63" name="Freeform 68">
              <a:extLst>
                <a:ext uri="{FF2B5EF4-FFF2-40B4-BE49-F238E27FC236}">
                  <a16:creationId xmlns:a16="http://schemas.microsoft.com/office/drawing/2014/main" id="{BE53CC60-78A0-FE4B-9EEC-0CBDA413C629}"/>
                </a:ext>
              </a:extLst>
            </p:cNvPr>
            <p:cNvSpPr>
              <a:spLocks noChangeArrowheads="1"/>
            </p:cNvSpPr>
            <p:nvPr/>
          </p:nvSpPr>
          <p:spPr bwMode="auto">
            <a:xfrm>
              <a:off x="15429167" y="9965848"/>
              <a:ext cx="328354" cy="420524"/>
            </a:xfrm>
            <a:custGeom>
              <a:avLst/>
              <a:gdLst>
                <a:gd name="T0" fmla="*/ 273 w 502"/>
                <a:gd name="T1" fmla="*/ 540 h 646"/>
                <a:gd name="T2" fmla="*/ 273 w 502"/>
                <a:gd name="T3" fmla="*/ 540 h 646"/>
                <a:gd name="T4" fmla="*/ 177 w 502"/>
                <a:gd name="T5" fmla="*/ 614 h 646"/>
                <a:gd name="T6" fmla="*/ 177 w 502"/>
                <a:gd name="T7" fmla="*/ 614 h 646"/>
                <a:gd name="T8" fmla="*/ 61 w 502"/>
                <a:gd name="T9" fmla="*/ 637 h 646"/>
                <a:gd name="T10" fmla="*/ 61 w 502"/>
                <a:gd name="T11" fmla="*/ 637 h 646"/>
                <a:gd name="T12" fmla="*/ 11 w 502"/>
                <a:gd name="T13" fmla="*/ 607 h 646"/>
                <a:gd name="T14" fmla="*/ 11 w 502"/>
                <a:gd name="T15" fmla="*/ 607 h 646"/>
                <a:gd name="T16" fmla="*/ 4 w 502"/>
                <a:gd name="T17" fmla="*/ 548 h 646"/>
                <a:gd name="T18" fmla="*/ 4 w 502"/>
                <a:gd name="T19" fmla="*/ 548 h 646"/>
                <a:gd name="T20" fmla="*/ 56 w 502"/>
                <a:gd name="T21" fmla="*/ 429 h 646"/>
                <a:gd name="T22" fmla="*/ 56 w 502"/>
                <a:gd name="T23" fmla="*/ 429 h 646"/>
                <a:gd name="T24" fmla="*/ 207 w 502"/>
                <a:gd name="T25" fmla="*/ 73 h 646"/>
                <a:gd name="T26" fmla="*/ 219 w 502"/>
                <a:gd name="T27" fmla="*/ 47 h 646"/>
                <a:gd name="T28" fmla="*/ 243 w 502"/>
                <a:gd name="T29" fmla="*/ 36 h 646"/>
                <a:gd name="T30" fmla="*/ 243 w 502"/>
                <a:gd name="T31" fmla="*/ 36 h 646"/>
                <a:gd name="T32" fmla="*/ 417 w 502"/>
                <a:gd name="T33" fmla="*/ 24 h 646"/>
                <a:gd name="T34" fmla="*/ 430 w 502"/>
                <a:gd name="T35" fmla="*/ 32 h 646"/>
                <a:gd name="T36" fmla="*/ 438 w 502"/>
                <a:gd name="T37" fmla="*/ 52 h 646"/>
                <a:gd name="T38" fmla="*/ 438 w 502"/>
                <a:gd name="T39" fmla="*/ 52 h 646"/>
                <a:gd name="T40" fmla="*/ 469 w 502"/>
                <a:gd name="T41" fmla="*/ 127 h 646"/>
                <a:gd name="T42" fmla="*/ 469 w 502"/>
                <a:gd name="T43" fmla="*/ 127 h 646"/>
                <a:gd name="T44" fmla="*/ 434 w 502"/>
                <a:gd name="T45" fmla="*/ 385 h 646"/>
                <a:gd name="T46" fmla="*/ 434 w 502"/>
                <a:gd name="T47" fmla="*/ 385 h 646"/>
                <a:gd name="T48" fmla="*/ 361 w 502"/>
                <a:gd name="T49" fmla="*/ 460 h 646"/>
                <a:gd name="T50" fmla="*/ 361 w 502"/>
                <a:gd name="T51" fmla="*/ 460 h 646"/>
                <a:gd name="T52" fmla="*/ 273 w 502"/>
                <a:gd name="T53" fmla="*/ 540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02" h="646">
                  <a:moveTo>
                    <a:pt x="273" y="540"/>
                  </a:moveTo>
                  <a:lnTo>
                    <a:pt x="273" y="540"/>
                  </a:lnTo>
                  <a:cubicBezTo>
                    <a:pt x="243" y="567"/>
                    <a:pt x="213" y="594"/>
                    <a:pt x="177" y="614"/>
                  </a:cubicBezTo>
                  <a:lnTo>
                    <a:pt x="177" y="614"/>
                  </a:lnTo>
                  <a:cubicBezTo>
                    <a:pt x="142" y="634"/>
                    <a:pt x="100" y="645"/>
                    <a:pt x="61" y="637"/>
                  </a:cubicBezTo>
                  <a:lnTo>
                    <a:pt x="61" y="637"/>
                  </a:lnTo>
                  <a:cubicBezTo>
                    <a:pt x="41" y="633"/>
                    <a:pt x="22" y="624"/>
                    <a:pt x="11" y="607"/>
                  </a:cubicBezTo>
                  <a:lnTo>
                    <a:pt x="11" y="607"/>
                  </a:lnTo>
                  <a:cubicBezTo>
                    <a:pt x="0" y="590"/>
                    <a:pt x="1" y="568"/>
                    <a:pt x="4" y="548"/>
                  </a:cubicBezTo>
                  <a:lnTo>
                    <a:pt x="4" y="548"/>
                  </a:lnTo>
                  <a:cubicBezTo>
                    <a:pt x="13" y="505"/>
                    <a:pt x="36" y="467"/>
                    <a:pt x="56" y="429"/>
                  </a:cubicBezTo>
                  <a:lnTo>
                    <a:pt x="56" y="429"/>
                  </a:lnTo>
                  <a:cubicBezTo>
                    <a:pt x="118" y="316"/>
                    <a:pt x="168" y="196"/>
                    <a:pt x="207" y="73"/>
                  </a:cubicBezTo>
                  <a:lnTo>
                    <a:pt x="219" y="47"/>
                  </a:lnTo>
                  <a:lnTo>
                    <a:pt x="243" y="36"/>
                  </a:lnTo>
                  <a:lnTo>
                    <a:pt x="243" y="36"/>
                  </a:lnTo>
                  <a:cubicBezTo>
                    <a:pt x="300" y="18"/>
                    <a:pt x="363" y="0"/>
                    <a:pt x="417" y="24"/>
                  </a:cubicBezTo>
                  <a:lnTo>
                    <a:pt x="430" y="32"/>
                  </a:lnTo>
                  <a:lnTo>
                    <a:pt x="438" y="52"/>
                  </a:lnTo>
                  <a:lnTo>
                    <a:pt x="438" y="52"/>
                  </a:lnTo>
                  <a:cubicBezTo>
                    <a:pt x="445" y="78"/>
                    <a:pt x="459" y="102"/>
                    <a:pt x="469" y="127"/>
                  </a:cubicBezTo>
                  <a:lnTo>
                    <a:pt x="469" y="127"/>
                  </a:lnTo>
                  <a:cubicBezTo>
                    <a:pt x="501" y="211"/>
                    <a:pt x="488" y="312"/>
                    <a:pt x="434" y="385"/>
                  </a:cubicBezTo>
                  <a:lnTo>
                    <a:pt x="434" y="385"/>
                  </a:lnTo>
                  <a:cubicBezTo>
                    <a:pt x="413" y="413"/>
                    <a:pt x="387" y="437"/>
                    <a:pt x="361" y="460"/>
                  </a:cubicBezTo>
                  <a:lnTo>
                    <a:pt x="361" y="460"/>
                  </a:lnTo>
                  <a:cubicBezTo>
                    <a:pt x="331" y="487"/>
                    <a:pt x="302" y="513"/>
                    <a:pt x="273" y="540"/>
                  </a:cubicBezTo>
                </a:path>
              </a:pathLst>
            </a:custGeom>
            <a:solidFill>
              <a:schemeClr val="bg1">
                <a:lumMod val="85000"/>
              </a:schemeClr>
            </a:solidFill>
            <a:ln>
              <a:noFill/>
            </a:ln>
            <a:effectLst/>
          </p:spPr>
          <p:txBody>
            <a:bodyPr wrap="none" anchor="ctr"/>
            <a:lstStyle/>
            <a:p>
              <a:pPr defTabSz="914217"/>
              <a:endParaRPr lang="en-US" sz="3266" dirty="0">
                <a:solidFill>
                  <a:srgbClr val="737572"/>
                </a:solidFill>
                <a:latin typeface="Arial" panose="020B0604020202020204" pitchFamily="34" charset="0"/>
                <a:cs typeface="Arial" panose="020B0604020202020204" pitchFamily="34" charset="0"/>
              </a:endParaRPr>
            </a:p>
          </p:txBody>
        </p:sp>
        <p:sp>
          <p:nvSpPr>
            <p:cNvPr id="64" name="Freeform 69">
              <a:extLst>
                <a:ext uri="{FF2B5EF4-FFF2-40B4-BE49-F238E27FC236}">
                  <a16:creationId xmlns:a16="http://schemas.microsoft.com/office/drawing/2014/main" id="{C7670C5E-333F-E34B-A968-A223C47C634D}"/>
                </a:ext>
              </a:extLst>
            </p:cNvPr>
            <p:cNvSpPr>
              <a:spLocks noChangeArrowheads="1"/>
            </p:cNvSpPr>
            <p:nvPr/>
          </p:nvSpPr>
          <p:spPr bwMode="auto">
            <a:xfrm>
              <a:off x="15299553" y="10003293"/>
              <a:ext cx="492531" cy="535736"/>
            </a:xfrm>
            <a:custGeom>
              <a:avLst/>
              <a:gdLst>
                <a:gd name="T0" fmla="*/ 696 w 754"/>
                <a:gd name="T1" fmla="*/ 506 h 820"/>
                <a:gd name="T2" fmla="*/ 696 w 754"/>
                <a:gd name="T3" fmla="*/ 506 h 820"/>
                <a:gd name="T4" fmla="*/ 590 w 754"/>
                <a:gd name="T5" fmla="*/ 584 h 820"/>
                <a:gd name="T6" fmla="*/ 590 w 754"/>
                <a:gd name="T7" fmla="*/ 584 h 820"/>
                <a:gd name="T8" fmla="*/ 598 w 754"/>
                <a:gd name="T9" fmla="*/ 444 h 820"/>
                <a:gd name="T10" fmla="*/ 598 w 754"/>
                <a:gd name="T11" fmla="*/ 444 h 820"/>
                <a:gd name="T12" fmla="*/ 458 w 754"/>
                <a:gd name="T13" fmla="*/ 664 h 820"/>
                <a:gd name="T14" fmla="*/ 458 w 754"/>
                <a:gd name="T15" fmla="*/ 664 h 820"/>
                <a:gd name="T16" fmla="*/ 108 w 754"/>
                <a:gd name="T17" fmla="*/ 819 h 820"/>
                <a:gd name="T18" fmla="*/ 108 w 754"/>
                <a:gd name="T19" fmla="*/ 819 h 820"/>
                <a:gd name="T20" fmla="*/ 12 w 754"/>
                <a:gd name="T21" fmla="*/ 798 h 820"/>
                <a:gd name="T22" fmla="*/ 0 w 754"/>
                <a:gd name="T23" fmla="*/ 785 h 820"/>
                <a:gd name="T24" fmla="*/ 6 w 754"/>
                <a:gd name="T25" fmla="*/ 761 h 820"/>
                <a:gd name="T26" fmla="*/ 6 w 754"/>
                <a:gd name="T27" fmla="*/ 761 h 820"/>
                <a:gd name="T28" fmla="*/ 302 w 754"/>
                <a:gd name="T29" fmla="*/ 289 h 820"/>
                <a:gd name="T30" fmla="*/ 302 w 754"/>
                <a:gd name="T31" fmla="*/ 289 h 820"/>
                <a:gd name="T32" fmla="*/ 252 w 754"/>
                <a:gd name="T33" fmla="*/ 441 h 820"/>
                <a:gd name="T34" fmla="*/ 252 w 754"/>
                <a:gd name="T35" fmla="*/ 441 h 820"/>
                <a:gd name="T36" fmla="*/ 261 w 754"/>
                <a:gd name="T37" fmla="*/ 503 h 820"/>
                <a:gd name="T38" fmla="*/ 261 w 754"/>
                <a:gd name="T39" fmla="*/ 503 h 820"/>
                <a:gd name="T40" fmla="*/ 312 w 754"/>
                <a:gd name="T41" fmla="*/ 510 h 820"/>
                <a:gd name="T42" fmla="*/ 312 w 754"/>
                <a:gd name="T43" fmla="*/ 510 h 820"/>
                <a:gd name="T44" fmla="*/ 425 w 754"/>
                <a:gd name="T45" fmla="*/ 440 h 820"/>
                <a:gd name="T46" fmla="*/ 425 w 754"/>
                <a:gd name="T47" fmla="*/ 440 h 820"/>
                <a:gd name="T48" fmla="*/ 506 w 754"/>
                <a:gd name="T49" fmla="*/ 373 h 820"/>
                <a:gd name="T50" fmla="*/ 506 w 754"/>
                <a:gd name="T51" fmla="*/ 373 h 820"/>
                <a:gd name="T52" fmla="*/ 576 w 754"/>
                <a:gd name="T53" fmla="*/ 308 h 820"/>
                <a:gd name="T54" fmla="*/ 576 w 754"/>
                <a:gd name="T55" fmla="*/ 308 h 820"/>
                <a:gd name="T56" fmla="*/ 642 w 754"/>
                <a:gd name="T57" fmla="*/ 0 h 820"/>
                <a:gd name="T58" fmla="*/ 642 w 754"/>
                <a:gd name="T59" fmla="*/ 0 h 820"/>
                <a:gd name="T60" fmla="*/ 733 w 754"/>
                <a:gd name="T61" fmla="*/ 266 h 820"/>
                <a:gd name="T62" fmla="*/ 733 w 754"/>
                <a:gd name="T63" fmla="*/ 266 h 820"/>
                <a:gd name="T64" fmla="*/ 703 w 754"/>
                <a:gd name="T65" fmla="*/ 369 h 820"/>
                <a:gd name="T66" fmla="*/ 703 w 754"/>
                <a:gd name="T67" fmla="*/ 369 h 820"/>
                <a:gd name="T68" fmla="*/ 696 w 754"/>
                <a:gd name="T69" fmla="*/ 506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54" h="820">
                  <a:moveTo>
                    <a:pt x="696" y="506"/>
                  </a:moveTo>
                  <a:lnTo>
                    <a:pt x="696" y="506"/>
                  </a:lnTo>
                  <a:cubicBezTo>
                    <a:pt x="660" y="530"/>
                    <a:pt x="623" y="557"/>
                    <a:pt x="590" y="584"/>
                  </a:cubicBezTo>
                  <a:lnTo>
                    <a:pt x="590" y="584"/>
                  </a:lnTo>
                  <a:cubicBezTo>
                    <a:pt x="592" y="538"/>
                    <a:pt x="595" y="491"/>
                    <a:pt x="598" y="444"/>
                  </a:cubicBezTo>
                  <a:lnTo>
                    <a:pt x="598" y="444"/>
                  </a:lnTo>
                  <a:cubicBezTo>
                    <a:pt x="529" y="498"/>
                    <a:pt x="509" y="592"/>
                    <a:pt x="458" y="664"/>
                  </a:cubicBezTo>
                  <a:lnTo>
                    <a:pt x="458" y="664"/>
                  </a:lnTo>
                  <a:cubicBezTo>
                    <a:pt x="381" y="772"/>
                    <a:pt x="240" y="817"/>
                    <a:pt x="108" y="819"/>
                  </a:cubicBezTo>
                  <a:lnTo>
                    <a:pt x="108" y="819"/>
                  </a:lnTo>
                  <a:cubicBezTo>
                    <a:pt x="74" y="819"/>
                    <a:pt x="39" y="817"/>
                    <a:pt x="12" y="798"/>
                  </a:cubicBezTo>
                  <a:lnTo>
                    <a:pt x="0" y="785"/>
                  </a:lnTo>
                  <a:lnTo>
                    <a:pt x="6" y="761"/>
                  </a:lnTo>
                  <a:lnTo>
                    <a:pt x="6" y="761"/>
                  </a:lnTo>
                  <a:cubicBezTo>
                    <a:pt x="98" y="599"/>
                    <a:pt x="197" y="443"/>
                    <a:pt x="302" y="289"/>
                  </a:cubicBezTo>
                  <a:lnTo>
                    <a:pt x="302" y="289"/>
                  </a:lnTo>
                  <a:cubicBezTo>
                    <a:pt x="279" y="338"/>
                    <a:pt x="262" y="389"/>
                    <a:pt x="252" y="441"/>
                  </a:cubicBezTo>
                  <a:lnTo>
                    <a:pt x="252" y="441"/>
                  </a:lnTo>
                  <a:cubicBezTo>
                    <a:pt x="247" y="463"/>
                    <a:pt x="245" y="488"/>
                    <a:pt x="261" y="503"/>
                  </a:cubicBezTo>
                  <a:lnTo>
                    <a:pt x="261" y="503"/>
                  </a:lnTo>
                  <a:cubicBezTo>
                    <a:pt x="274" y="514"/>
                    <a:pt x="295" y="514"/>
                    <a:pt x="312" y="510"/>
                  </a:cubicBezTo>
                  <a:lnTo>
                    <a:pt x="312" y="510"/>
                  </a:lnTo>
                  <a:cubicBezTo>
                    <a:pt x="355" y="498"/>
                    <a:pt x="391" y="469"/>
                    <a:pt x="425" y="440"/>
                  </a:cubicBezTo>
                  <a:lnTo>
                    <a:pt x="425" y="440"/>
                  </a:lnTo>
                  <a:cubicBezTo>
                    <a:pt x="452" y="418"/>
                    <a:pt x="479" y="396"/>
                    <a:pt x="506" y="373"/>
                  </a:cubicBezTo>
                  <a:lnTo>
                    <a:pt x="506" y="373"/>
                  </a:lnTo>
                  <a:cubicBezTo>
                    <a:pt x="530" y="353"/>
                    <a:pt x="555" y="332"/>
                    <a:pt x="576" y="308"/>
                  </a:cubicBezTo>
                  <a:lnTo>
                    <a:pt x="576" y="308"/>
                  </a:lnTo>
                  <a:cubicBezTo>
                    <a:pt x="646" y="225"/>
                    <a:pt x="664" y="107"/>
                    <a:pt x="642" y="0"/>
                  </a:cubicBezTo>
                  <a:lnTo>
                    <a:pt x="642" y="0"/>
                  </a:lnTo>
                  <a:cubicBezTo>
                    <a:pt x="717" y="64"/>
                    <a:pt x="753" y="170"/>
                    <a:pt x="733" y="266"/>
                  </a:cubicBezTo>
                  <a:lnTo>
                    <a:pt x="733" y="266"/>
                  </a:lnTo>
                  <a:cubicBezTo>
                    <a:pt x="726" y="301"/>
                    <a:pt x="712" y="334"/>
                    <a:pt x="703" y="369"/>
                  </a:cubicBezTo>
                  <a:lnTo>
                    <a:pt x="703" y="369"/>
                  </a:lnTo>
                  <a:cubicBezTo>
                    <a:pt x="694" y="414"/>
                    <a:pt x="695" y="460"/>
                    <a:pt x="696" y="506"/>
                  </a:cubicBezTo>
                </a:path>
              </a:pathLst>
            </a:custGeom>
            <a:solidFill>
              <a:schemeClr val="accent5">
                <a:lumMod val="50000"/>
              </a:schemeClr>
            </a:solidFill>
            <a:ln>
              <a:noFill/>
            </a:ln>
            <a:effectLst/>
          </p:spPr>
          <p:txBody>
            <a:bodyPr wrap="none" anchor="ctr"/>
            <a:lstStyle/>
            <a:p>
              <a:pPr defTabSz="914217"/>
              <a:endParaRPr lang="en-US" sz="3266" dirty="0">
                <a:solidFill>
                  <a:srgbClr val="737572"/>
                </a:solidFill>
                <a:latin typeface="Arial" panose="020B0604020202020204" pitchFamily="34" charset="0"/>
                <a:cs typeface="Arial" panose="020B0604020202020204" pitchFamily="34" charset="0"/>
              </a:endParaRPr>
            </a:p>
          </p:txBody>
        </p:sp>
        <p:sp>
          <p:nvSpPr>
            <p:cNvPr id="65" name="Freeform 70">
              <a:extLst>
                <a:ext uri="{FF2B5EF4-FFF2-40B4-BE49-F238E27FC236}">
                  <a16:creationId xmlns:a16="http://schemas.microsoft.com/office/drawing/2014/main" id="{5C224AF9-DCC9-1145-A440-E146996A2095}"/>
                </a:ext>
              </a:extLst>
            </p:cNvPr>
            <p:cNvSpPr>
              <a:spLocks noChangeArrowheads="1"/>
            </p:cNvSpPr>
            <p:nvPr/>
          </p:nvSpPr>
          <p:spPr bwMode="auto">
            <a:xfrm>
              <a:off x="15478133" y="8661071"/>
              <a:ext cx="383079" cy="1437270"/>
            </a:xfrm>
            <a:custGeom>
              <a:avLst/>
              <a:gdLst>
                <a:gd name="T0" fmla="*/ 0 w 587"/>
                <a:gd name="T1" fmla="*/ 236 h 2201"/>
                <a:gd name="T2" fmla="*/ 77 w 587"/>
                <a:gd name="T3" fmla="*/ 1401 h 2201"/>
                <a:gd name="T4" fmla="*/ 124 w 587"/>
                <a:gd name="T5" fmla="*/ 2102 h 2201"/>
                <a:gd name="T6" fmla="*/ 124 w 587"/>
                <a:gd name="T7" fmla="*/ 2102 h 2201"/>
                <a:gd name="T8" fmla="*/ 365 w 587"/>
                <a:gd name="T9" fmla="*/ 2054 h 2201"/>
                <a:gd name="T10" fmla="*/ 365 w 587"/>
                <a:gd name="T11" fmla="*/ 2054 h 2201"/>
                <a:gd name="T12" fmla="*/ 520 w 587"/>
                <a:gd name="T13" fmla="*/ 399 h 2201"/>
                <a:gd name="T14" fmla="*/ 520 w 587"/>
                <a:gd name="T15" fmla="*/ 399 h 2201"/>
                <a:gd name="T16" fmla="*/ 476 w 587"/>
                <a:gd name="T17" fmla="*/ 236 h 2201"/>
                <a:gd name="T18" fmla="*/ 476 w 587"/>
                <a:gd name="T19" fmla="*/ 236 h 2201"/>
                <a:gd name="T20" fmla="*/ 335 w 587"/>
                <a:gd name="T21" fmla="*/ 20 h 2201"/>
                <a:gd name="T22" fmla="*/ 335 w 587"/>
                <a:gd name="T23" fmla="*/ 20 h 2201"/>
                <a:gd name="T24" fmla="*/ 240 w 587"/>
                <a:gd name="T25" fmla="*/ 0 h 2201"/>
                <a:gd name="T26" fmla="*/ 235 w 587"/>
                <a:gd name="T27" fmla="*/ 0 h 2201"/>
                <a:gd name="T28" fmla="*/ 235 w 587"/>
                <a:gd name="T29" fmla="*/ 0 h 2201"/>
                <a:gd name="T30" fmla="*/ 86 w 587"/>
                <a:gd name="T31" fmla="*/ 53 h 2201"/>
                <a:gd name="T32" fmla="*/ 85 w 587"/>
                <a:gd name="T33" fmla="*/ 54 h 2201"/>
                <a:gd name="T34" fmla="*/ 85 w 587"/>
                <a:gd name="T35" fmla="*/ 54 h 2201"/>
                <a:gd name="T36" fmla="*/ 0 w 587"/>
                <a:gd name="T37" fmla="*/ 236 h 2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87" h="2201">
                  <a:moveTo>
                    <a:pt x="0" y="236"/>
                  </a:moveTo>
                  <a:lnTo>
                    <a:pt x="77" y="1401"/>
                  </a:lnTo>
                  <a:lnTo>
                    <a:pt x="124" y="2102"/>
                  </a:lnTo>
                  <a:lnTo>
                    <a:pt x="124" y="2102"/>
                  </a:lnTo>
                  <a:cubicBezTo>
                    <a:pt x="171" y="2200"/>
                    <a:pt x="347" y="2178"/>
                    <a:pt x="365" y="2054"/>
                  </a:cubicBezTo>
                  <a:lnTo>
                    <a:pt x="365" y="2054"/>
                  </a:lnTo>
                  <a:cubicBezTo>
                    <a:pt x="464" y="1433"/>
                    <a:pt x="586" y="791"/>
                    <a:pt x="520" y="399"/>
                  </a:cubicBezTo>
                  <a:lnTo>
                    <a:pt x="520" y="399"/>
                  </a:lnTo>
                  <a:cubicBezTo>
                    <a:pt x="510" y="338"/>
                    <a:pt x="496" y="283"/>
                    <a:pt x="476" y="236"/>
                  </a:cubicBezTo>
                  <a:lnTo>
                    <a:pt x="476" y="236"/>
                  </a:lnTo>
                  <a:cubicBezTo>
                    <a:pt x="476" y="139"/>
                    <a:pt x="418" y="57"/>
                    <a:pt x="335" y="20"/>
                  </a:cubicBezTo>
                  <a:lnTo>
                    <a:pt x="335" y="20"/>
                  </a:lnTo>
                  <a:cubicBezTo>
                    <a:pt x="305" y="7"/>
                    <a:pt x="274" y="0"/>
                    <a:pt x="240" y="0"/>
                  </a:cubicBezTo>
                  <a:lnTo>
                    <a:pt x="235" y="0"/>
                  </a:lnTo>
                  <a:lnTo>
                    <a:pt x="235" y="0"/>
                  </a:lnTo>
                  <a:cubicBezTo>
                    <a:pt x="178" y="0"/>
                    <a:pt x="127" y="20"/>
                    <a:pt x="86" y="53"/>
                  </a:cubicBezTo>
                  <a:lnTo>
                    <a:pt x="85" y="54"/>
                  </a:lnTo>
                  <a:lnTo>
                    <a:pt x="85" y="54"/>
                  </a:lnTo>
                  <a:cubicBezTo>
                    <a:pt x="33" y="97"/>
                    <a:pt x="0" y="162"/>
                    <a:pt x="0" y="236"/>
                  </a:cubicBezTo>
                </a:path>
              </a:pathLst>
            </a:custGeom>
            <a:solidFill>
              <a:schemeClr val="accent5"/>
            </a:solidFill>
            <a:ln>
              <a:noFill/>
            </a:ln>
            <a:effectLst/>
          </p:spPr>
          <p:txBody>
            <a:bodyPr wrap="none" anchor="ctr"/>
            <a:lstStyle/>
            <a:p>
              <a:pPr defTabSz="914217"/>
              <a:endParaRPr lang="en-US" sz="3266" dirty="0">
                <a:solidFill>
                  <a:srgbClr val="737572"/>
                </a:solidFill>
                <a:latin typeface="Arial" panose="020B0604020202020204" pitchFamily="34" charset="0"/>
                <a:cs typeface="Arial" panose="020B0604020202020204" pitchFamily="34" charset="0"/>
              </a:endParaRPr>
            </a:p>
          </p:txBody>
        </p:sp>
        <p:sp>
          <p:nvSpPr>
            <p:cNvPr id="66" name="Freeform 71">
              <a:extLst>
                <a:ext uri="{FF2B5EF4-FFF2-40B4-BE49-F238E27FC236}">
                  <a16:creationId xmlns:a16="http://schemas.microsoft.com/office/drawing/2014/main" id="{9567B97D-B557-BB4E-8A7A-285F1B9E0AA0}"/>
                </a:ext>
              </a:extLst>
            </p:cNvPr>
            <p:cNvSpPr>
              <a:spLocks noChangeArrowheads="1"/>
            </p:cNvSpPr>
            <p:nvPr/>
          </p:nvSpPr>
          <p:spPr bwMode="auto">
            <a:xfrm>
              <a:off x="15789205" y="7413900"/>
              <a:ext cx="241945" cy="239066"/>
            </a:xfrm>
            <a:custGeom>
              <a:avLst/>
              <a:gdLst>
                <a:gd name="T0" fmla="*/ 46 w 372"/>
                <a:gd name="T1" fmla="*/ 0 h 365"/>
                <a:gd name="T2" fmla="*/ 46 w 372"/>
                <a:gd name="T3" fmla="*/ 0 h 365"/>
                <a:gd name="T4" fmla="*/ 371 w 372"/>
                <a:gd name="T5" fmla="*/ 242 h 365"/>
                <a:gd name="T6" fmla="*/ 371 w 372"/>
                <a:gd name="T7" fmla="*/ 242 h 365"/>
                <a:gd name="T8" fmla="*/ 169 w 372"/>
                <a:gd name="T9" fmla="*/ 348 h 365"/>
                <a:gd name="T10" fmla="*/ 165 w 372"/>
                <a:gd name="T11" fmla="*/ 347 h 365"/>
                <a:gd name="T12" fmla="*/ 165 w 372"/>
                <a:gd name="T13" fmla="*/ 347 h 365"/>
                <a:gd name="T14" fmla="*/ 19 w 372"/>
                <a:gd name="T15" fmla="*/ 131 h 365"/>
                <a:gd name="T16" fmla="*/ 46 w 372"/>
                <a:gd name="T17" fmla="*/ 0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365">
                  <a:moveTo>
                    <a:pt x="46" y="0"/>
                  </a:moveTo>
                  <a:lnTo>
                    <a:pt x="46" y="0"/>
                  </a:lnTo>
                  <a:cubicBezTo>
                    <a:pt x="132" y="115"/>
                    <a:pt x="233" y="219"/>
                    <a:pt x="371" y="242"/>
                  </a:cubicBezTo>
                  <a:lnTo>
                    <a:pt x="371" y="242"/>
                  </a:lnTo>
                  <a:cubicBezTo>
                    <a:pt x="337" y="318"/>
                    <a:pt x="254" y="364"/>
                    <a:pt x="169" y="348"/>
                  </a:cubicBezTo>
                  <a:lnTo>
                    <a:pt x="165" y="347"/>
                  </a:lnTo>
                  <a:lnTo>
                    <a:pt x="165" y="347"/>
                  </a:lnTo>
                  <a:cubicBezTo>
                    <a:pt x="65" y="328"/>
                    <a:pt x="0" y="231"/>
                    <a:pt x="19" y="131"/>
                  </a:cubicBezTo>
                  <a:lnTo>
                    <a:pt x="46" y="0"/>
                  </a:lnTo>
                </a:path>
              </a:pathLst>
            </a:custGeom>
            <a:solidFill>
              <a:srgbClr val="FFCDA0"/>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sz="3266" dirty="0">
                <a:solidFill>
                  <a:srgbClr val="737572"/>
                </a:solidFill>
                <a:latin typeface="Arial" panose="020B0604020202020204" pitchFamily="34" charset="0"/>
                <a:cs typeface="Arial" panose="020B0604020202020204" pitchFamily="34" charset="0"/>
              </a:endParaRPr>
            </a:p>
          </p:txBody>
        </p:sp>
        <p:sp>
          <p:nvSpPr>
            <p:cNvPr id="67" name="Freeform 72">
              <a:extLst>
                <a:ext uri="{FF2B5EF4-FFF2-40B4-BE49-F238E27FC236}">
                  <a16:creationId xmlns:a16="http://schemas.microsoft.com/office/drawing/2014/main" id="{42FE4028-BC26-9449-893E-603B85B6EFBC}"/>
                </a:ext>
              </a:extLst>
            </p:cNvPr>
            <p:cNvSpPr>
              <a:spLocks noChangeArrowheads="1"/>
            </p:cNvSpPr>
            <p:nvPr/>
          </p:nvSpPr>
          <p:spPr bwMode="auto">
            <a:xfrm>
              <a:off x="15818008" y="6869523"/>
              <a:ext cx="342755" cy="702794"/>
            </a:xfrm>
            <a:custGeom>
              <a:avLst/>
              <a:gdLst>
                <a:gd name="T0" fmla="*/ 0 w 524"/>
                <a:gd name="T1" fmla="*/ 834 h 1077"/>
                <a:gd name="T2" fmla="*/ 138 w 524"/>
                <a:gd name="T3" fmla="*/ 165 h 1077"/>
                <a:gd name="T4" fmla="*/ 138 w 524"/>
                <a:gd name="T5" fmla="*/ 165 h 1077"/>
                <a:gd name="T6" fmla="*/ 354 w 524"/>
                <a:gd name="T7" fmla="*/ 19 h 1077"/>
                <a:gd name="T8" fmla="*/ 358 w 524"/>
                <a:gd name="T9" fmla="*/ 20 h 1077"/>
                <a:gd name="T10" fmla="*/ 358 w 524"/>
                <a:gd name="T11" fmla="*/ 20 h 1077"/>
                <a:gd name="T12" fmla="*/ 504 w 524"/>
                <a:gd name="T13" fmla="*/ 235 h 1077"/>
                <a:gd name="T14" fmla="*/ 338 w 524"/>
                <a:gd name="T15" fmla="*/ 1035 h 1077"/>
                <a:gd name="T16" fmla="*/ 338 w 524"/>
                <a:gd name="T17" fmla="*/ 1035 h 1077"/>
                <a:gd name="T18" fmla="*/ 325 w 524"/>
                <a:gd name="T19" fmla="*/ 1076 h 1077"/>
                <a:gd name="T20" fmla="*/ 325 w 524"/>
                <a:gd name="T21" fmla="*/ 1076 h 1077"/>
                <a:gd name="T22" fmla="*/ 0 w 524"/>
                <a:gd name="T23" fmla="*/ 834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4" h="1077">
                  <a:moveTo>
                    <a:pt x="0" y="834"/>
                  </a:moveTo>
                  <a:lnTo>
                    <a:pt x="138" y="165"/>
                  </a:lnTo>
                  <a:lnTo>
                    <a:pt x="138" y="165"/>
                  </a:lnTo>
                  <a:cubicBezTo>
                    <a:pt x="158" y="65"/>
                    <a:pt x="254" y="0"/>
                    <a:pt x="354" y="19"/>
                  </a:cubicBezTo>
                  <a:lnTo>
                    <a:pt x="358" y="20"/>
                  </a:lnTo>
                  <a:lnTo>
                    <a:pt x="358" y="20"/>
                  </a:lnTo>
                  <a:cubicBezTo>
                    <a:pt x="458" y="39"/>
                    <a:pt x="523" y="136"/>
                    <a:pt x="504" y="235"/>
                  </a:cubicBezTo>
                  <a:lnTo>
                    <a:pt x="338" y="1035"/>
                  </a:lnTo>
                  <a:lnTo>
                    <a:pt x="338" y="1035"/>
                  </a:lnTo>
                  <a:cubicBezTo>
                    <a:pt x="336" y="1050"/>
                    <a:pt x="331" y="1063"/>
                    <a:pt x="325" y="1076"/>
                  </a:cubicBezTo>
                  <a:lnTo>
                    <a:pt x="325" y="1076"/>
                  </a:lnTo>
                  <a:cubicBezTo>
                    <a:pt x="187" y="1053"/>
                    <a:pt x="86" y="949"/>
                    <a:pt x="0" y="834"/>
                  </a:cubicBezTo>
                </a:path>
              </a:pathLst>
            </a:custGeom>
            <a:solidFill>
              <a:srgbClr val="25B4AB"/>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sz="3266" dirty="0">
                <a:solidFill>
                  <a:srgbClr val="737572"/>
                </a:solidFill>
                <a:latin typeface="Arial" panose="020B0604020202020204" pitchFamily="34" charset="0"/>
                <a:cs typeface="Arial" panose="020B0604020202020204" pitchFamily="34" charset="0"/>
              </a:endParaRPr>
            </a:p>
          </p:txBody>
        </p:sp>
        <p:sp>
          <p:nvSpPr>
            <p:cNvPr id="68" name="Freeform 67">
              <a:extLst>
                <a:ext uri="{FF2B5EF4-FFF2-40B4-BE49-F238E27FC236}">
                  <a16:creationId xmlns:a16="http://schemas.microsoft.com/office/drawing/2014/main" id="{D1F0396F-7C8D-2846-BCBC-AD6BCE25E6D4}"/>
                </a:ext>
              </a:extLst>
            </p:cNvPr>
            <p:cNvSpPr>
              <a:spLocks noChangeArrowheads="1"/>
            </p:cNvSpPr>
            <p:nvPr/>
          </p:nvSpPr>
          <p:spPr bwMode="auto">
            <a:xfrm>
              <a:off x="14957996" y="7409237"/>
              <a:ext cx="1079712" cy="536376"/>
            </a:xfrm>
            <a:custGeom>
              <a:avLst/>
              <a:gdLst>
                <a:gd name="connsiteX0" fmla="*/ 976508 w 1079712"/>
                <a:gd name="connsiteY0" fmla="*/ 1332 h 536376"/>
                <a:gd name="connsiteX1" fmla="*/ 1075712 w 1079712"/>
                <a:gd name="connsiteY1" fmla="*/ 90233 h 536376"/>
                <a:gd name="connsiteX2" fmla="*/ 1075712 w 1079712"/>
                <a:gd name="connsiteY2" fmla="*/ 92853 h 536376"/>
                <a:gd name="connsiteX3" fmla="*/ 989650 w 1079712"/>
                <a:gd name="connsiteY3" fmla="*/ 239597 h 536376"/>
                <a:gd name="connsiteX4" fmla="*/ 455020 w 1079712"/>
                <a:gd name="connsiteY4" fmla="*/ 335243 h 536376"/>
                <a:gd name="connsiteX5" fmla="*/ 453997 w 1079712"/>
                <a:gd name="connsiteY5" fmla="*/ 332613 h 536376"/>
                <a:gd name="connsiteX6" fmla="*/ 450007 w 1079712"/>
                <a:gd name="connsiteY6" fmla="*/ 337699 h 536376"/>
                <a:gd name="connsiteX7" fmla="*/ 322453 w 1079712"/>
                <a:gd name="connsiteY7" fmla="*/ 451040 h 536376"/>
                <a:gd name="connsiteX8" fmla="*/ 255079 w 1079712"/>
                <a:gd name="connsiteY8" fmla="*/ 485108 h 536376"/>
                <a:gd name="connsiteX9" fmla="*/ 159577 w 1079712"/>
                <a:gd name="connsiteY9" fmla="*/ 526383 h 536376"/>
                <a:gd name="connsiteX10" fmla="*/ 127525 w 1079712"/>
                <a:gd name="connsiteY10" fmla="*/ 536210 h 536376"/>
                <a:gd name="connsiteX11" fmla="*/ 100706 w 1079712"/>
                <a:gd name="connsiteY11" fmla="*/ 532934 h 536376"/>
                <a:gd name="connsiteX12" fmla="*/ 1280 w 1079712"/>
                <a:gd name="connsiteY12" fmla="*/ 473315 h 536376"/>
                <a:gd name="connsiteX13" fmla="*/ 85662 w 1079712"/>
                <a:gd name="connsiteY13" fmla="*/ 405835 h 536376"/>
                <a:gd name="connsiteX14" fmla="*/ 170697 w 1079712"/>
                <a:gd name="connsiteY14" fmla="*/ 350802 h 536376"/>
                <a:gd name="connsiteX15" fmla="*/ 218530 w 1079712"/>
                <a:gd name="connsiteY15" fmla="*/ 310920 h 536376"/>
                <a:gd name="connsiteX16" fmla="*/ 229488 w 1079712"/>
                <a:gd name="connsiteY16" fmla="*/ 301144 h 536376"/>
                <a:gd name="connsiteX17" fmla="*/ 215378 w 1079712"/>
                <a:gd name="connsiteY17" fmla="*/ 298201 h 536376"/>
                <a:gd name="connsiteX18" fmla="*/ 166682 w 1079712"/>
                <a:gd name="connsiteY18" fmla="*/ 293901 h 536376"/>
                <a:gd name="connsiteX19" fmla="*/ 123616 w 1079712"/>
                <a:gd name="connsiteY19" fmla="*/ 307796 h 536376"/>
                <a:gd name="connsiteX20" fmla="*/ 79896 w 1079712"/>
                <a:gd name="connsiteY20" fmla="*/ 309119 h 536376"/>
                <a:gd name="connsiteX21" fmla="*/ 62278 w 1079712"/>
                <a:gd name="connsiteY21" fmla="*/ 272726 h 536376"/>
                <a:gd name="connsiteX22" fmla="*/ 166682 w 1079712"/>
                <a:gd name="connsiteY22" fmla="*/ 240965 h 536376"/>
                <a:gd name="connsiteX23" fmla="*/ 215622 w 1079712"/>
                <a:gd name="connsiteY23" fmla="*/ 221776 h 536376"/>
                <a:gd name="connsiteX24" fmla="*/ 265867 w 1079712"/>
                <a:gd name="connsiteY24" fmla="*/ 218468 h 536376"/>
                <a:gd name="connsiteX25" fmla="*/ 410076 w 1079712"/>
                <a:gd name="connsiteY25" fmla="*/ 218468 h 536376"/>
                <a:gd name="connsiteX26" fmla="*/ 410402 w 1079712"/>
                <a:gd name="connsiteY26" fmla="*/ 220602 h 536376"/>
                <a:gd name="connsiteX27" fmla="*/ 411414 w 1079712"/>
                <a:gd name="connsiteY27" fmla="*/ 220427 h 536376"/>
                <a:gd name="connsiteX28" fmla="*/ 412332 w 1079712"/>
                <a:gd name="connsiteY28" fmla="*/ 220563 h 536376"/>
                <a:gd name="connsiteX29" fmla="*/ 929015 w 1079712"/>
                <a:gd name="connsiteY29" fmla="*/ 3758 h 536376"/>
                <a:gd name="connsiteX30" fmla="*/ 976508 w 1079712"/>
                <a:gd name="connsiteY30" fmla="*/ 1332 h 536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079712" h="536376">
                  <a:moveTo>
                    <a:pt x="976508" y="1332"/>
                  </a:moveTo>
                  <a:cubicBezTo>
                    <a:pt x="1022779" y="8303"/>
                    <a:pt x="1062999" y="42082"/>
                    <a:pt x="1075712" y="90233"/>
                  </a:cubicBezTo>
                  <a:lnTo>
                    <a:pt x="1075712" y="92853"/>
                  </a:lnTo>
                  <a:cubicBezTo>
                    <a:pt x="1092664" y="157709"/>
                    <a:pt x="1054197" y="223220"/>
                    <a:pt x="989650" y="239597"/>
                  </a:cubicBezTo>
                  <a:lnTo>
                    <a:pt x="455020" y="335243"/>
                  </a:lnTo>
                  <a:lnTo>
                    <a:pt x="453997" y="332613"/>
                  </a:lnTo>
                  <a:lnTo>
                    <a:pt x="450007" y="337699"/>
                  </a:lnTo>
                  <a:cubicBezTo>
                    <a:pt x="402910" y="365871"/>
                    <a:pt x="369550" y="420248"/>
                    <a:pt x="322453" y="451040"/>
                  </a:cubicBezTo>
                  <a:cubicBezTo>
                    <a:pt x="301521" y="464798"/>
                    <a:pt x="277973" y="474626"/>
                    <a:pt x="255079" y="485108"/>
                  </a:cubicBezTo>
                  <a:cubicBezTo>
                    <a:pt x="223027" y="498211"/>
                    <a:pt x="190975" y="512624"/>
                    <a:pt x="159577" y="526383"/>
                  </a:cubicBezTo>
                  <a:cubicBezTo>
                    <a:pt x="149111" y="530314"/>
                    <a:pt x="138645" y="535555"/>
                    <a:pt x="127525" y="536210"/>
                  </a:cubicBezTo>
                  <a:cubicBezTo>
                    <a:pt x="118368" y="536865"/>
                    <a:pt x="109864" y="535555"/>
                    <a:pt x="100706" y="532934"/>
                  </a:cubicBezTo>
                  <a:cubicBezTo>
                    <a:pt x="82391" y="529658"/>
                    <a:pt x="1934" y="499521"/>
                    <a:pt x="1280" y="473315"/>
                  </a:cubicBezTo>
                  <a:cubicBezTo>
                    <a:pt x="-9840" y="457592"/>
                    <a:pt x="54264" y="425489"/>
                    <a:pt x="85662" y="405835"/>
                  </a:cubicBezTo>
                  <a:cubicBezTo>
                    <a:pt x="120984" y="384215"/>
                    <a:pt x="134721" y="371112"/>
                    <a:pt x="170697" y="350802"/>
                  </a:cubicBezTo>
                  <a:cubicBezTo>
                    <a:pt x="189013" y="340647"/>
                    <a:pt x="203894" y="325906"/>
                    <a:pt x="218530" y="310920"/>
                  </a:cubicBezTo>
                  <a:lnTo>
                    <a:pt x="229488" y="301144"/>
                  </a:lnTo>
                  <a:lnTo>
                    <a:pt x="215378" y="298201"/>
                  </a:lnTo>
                  <a:cubicBezTo>
                    <a:pt x="199146" y="294231"/>
                    <a:pt x="182996" y="291254"/>
                    <a:pt x="166682" y="293901"/>
                  </a:cubicBezTo>
                  <a:cubicBezTo>
                    <a:pt x="151674" y="296547"/>
                    <a:pt x="137971" y="303164"/>
                    <a:pt x="123616" y="307796"/>
                  </a:cubicBezTo>
                  <a:cubicBezTo>
                    <a:pt x="109912" y="312428"/>
                    <a:pt x="94252" y="315075"/>
                    <a:pt x="79896" y="309119"/>
                  </a:cubicBezTo>
                  <a:cubicBezTo>
                    <a:pt x="66193" y="303826"/>
                    <a:pt x="56405" y="286622"/>
                    <a:pt x="62278" y="272726"/>
                  </a:cubicBezTo>
                  <a:cubicBezTo>
                    <a:pt x="97514" y="264124"/>
                    <a:pt x="132751" y="255523"/>
                    <a:pt x="166682" y="240965"/>
                  </a:cubicBezTo>
                  <a:cubicBezTo>
                    <a:pt x="182996" y="234348"/>
                    <a:pt x="198656" y="225747"/>
                    <a:pt x="215622" y="221776"/>
                  </a:cubicBezTo>
                  <a:cubicBezTo>
                    <a:pt x="231935" y="217806"/>
                    <a:pt x="248901" y="218468"/>
                    <a:pt x="265867" y="218468"/>
                  </a:cubicBezTo>
                  <a:cubicBezTo>
                    <a:pt x="323942" y="219791"/>
                    <a:pt x="352001" y="217806"/>
                    <a:pt x="410076" y="218468"/>
                  </a:cubicBezTo>
                  <a:lnTo>
                    <a:pt x="410402" y="220602"/>
                  </a:lnTo>
                  <a:lnTo>
                    <a:pt x="411414" y="220427"/>
                  </a:lnTo>
                  <a:lnTo>
                    <a:pt x="412332" y="220563"/>
                  </a:lnTo>
                  <a:lnTo>
                    <a:pt x="929015" y="3758"/>
                  </a:lnTo>
                  <a:cubicBezTo>
                    <a:pt x="944989" y="-336"/>
                    <a:pt x="961085" y="-991"/>
                    <a:pt x="976508" y="1332"/>
                  </a:cubicBezTo>
                  <a:close/>
                </a:path>
              </a:pathLst>
            </a:custGeom>
            <a:solidFill>
              <a:schemeClr val="bg1">
                <a:lumMod val="85000"/>
              </a:schemeClr>
            </a:solidFill>
            <a:ln>
              <a:noFill/>
            </a:ln>
            <a:effectLst/>
          </p:spPr>
          <p:txBody>
            <a:bodyPr wrap="square" anchor="ctr">
              <a:noAutofit/>
            </a:bodyPr>
            <a:lstStyle/>
            <a:p>
              <a:pPr defTabSz="914217"/>
              <a:endParaRPr lang="en-US" sz="3266" dirty="0">
                <a:solidFill>
                  <a:srgbClr val="737572"/>
                </a:solidFill>
                <a:latin typeface="Arial" panose="020B0604020202020204" pitchFamily="34" charset="0"/>
                <a:cs typeface="Arial" panose="020B0604020202020204" pitchFamily="34" charset="0"/>
              </a:endParaRPr>
            </a:p>
          </p:txBody>
        </p:sp>
        <p:sp>
          <p:nvSpPr>
            <p:cNvPr id="69" name="Freeform 76">
              <a:extLst>
                <a:ext uri="{FF2B5EF4-FFF2-40B4-BE49-F238E27FC236}">
                  <a16:creationId xmlns:a16="http://schemas.microsoft.com/office/drawing/2014/main" id="{C31279FB-9D92-BE4E-8F3C-9BE55933BEC7}"/>
                </a:ext>
              </a:extLst>
            </p:cNvPr>
            <p:cNvSpPr>
              <a:spLocks noChangeArrowheads="1"/>
            </p:cNvSpPr>
            <p:nvPr/>
          </p:nvSpPr>
          <p:spPr bwMode="auto">
            <a:xfrm>
              <a:off x="15792085" y="6771593"/>
              <a:ext cx="953381" cy="1425749"/>
            </a:xfrm>
            <a:custGeom>
              <a:avLst/>
              <a:gdLst>
                <a:gd name="T0" fmla="*/ 133 w 1459"/>
                <a:gd name="T1" fmla="*/ 1190 h 2185"/>
                <a:gd name="T2" fmla="*/ 133 w 1459"/>
                <a:gd name="T3" fmla="*/ 1190 h 2185"/>
                <a:gd name="T4" fmla="*/ 197 w 1459"/>
                <a:gd name="T5" fmla="*/ 1266 h 2185"/>
                <a:gd name="T6" fmla="*/ 197 w 1459"/>
                <a:gd name="T7" fmla="*/ 1266 h 2185"/>
                <a:gd name="T8" fmla="*/ 222 w 1459"/>
                <a:gd name="T9" fmla="*/ 1378 h 2185"/>
                <a:gd name="T10" fmla="*/ 222 w 1459"/>
                <a:gd name="T11" fmla="*/ 1378 h 2185"/>
                <a:gd name="T12" fmla="*/ 225 w 1459"/>
                <a:gd name="T13" fmla="*/ 1659 h 2185"/>
                <a:gd name="T14" fmla="*/ 224 w 1459"/>
                <a:gd name="T15" fmla="*/ 1688 h 2185"/>
                <a:gd name="T16" fmla="*/ 224 w 1459"/>
                <a:gd name="T17" fmla="*/ 1688 h 2185"/>
                <a:gd name="T18" fmla="*/ 257 w 1459"/>
                <a:gd name="T19" fmla="*/ 1907 h 2185"/>
                <a:gd name="T20" fmla="*/ 257 w 1459"/>
                <a:gd name="T21" fmla="*/ 1907 h 2185"/>
                <a:gd name="T22" fmla="*/ 313 w 1459"/>
                <a:gd name="T23" fmla="*/ 1977 h 2185"/>
                <a:gd name="T24" fmla="*/ 313 w 1459"/>
                <a:gd name="T25" fmla="*/ 1977 h 2185"/>
                <a:gd name="T26" fmla="*/ 874 w 1459"/>
                <a:gd name="T27" fmla="*/ 2141 h 2185"/>
                <a:gd name="T28" fmla="*/ 874 w 1459"/>
                <a:gd name="T29" fmla="*/ 2141 h 2185"/>
                <a:gd name="T30" fmla="*/ 1062 w 1459"/>
                <a:gd name="T31" fmla="*/ 2024 h 2185"/>
                <a:gd name="T32" fmla="*/ 1062 w 1459"/>
                <a:gd name="T33" fmla="*/ 2024 h 2185"/>
                <a:gd name="T34" fmla="*/ 1092 w 1459"/>
                <a:gd name="T35" fmla="*/ 1913 h 2185"/>
                <a:gd name="T36" fmla="*/ 1092 w 1459"/>
                <a:gd name="T37" fmla="*/ 1913 h 2185"/>
                <a:gd name="T38" fmla="*/ 1096 w 1459"/>
                <a:gd name="T39" fmla="*/ 1846 h 2185"/>
                <a:gd name="T40" fmla="*/ 1099 w 1459"/>
                <a:gd name="T41" fmla="*/ 1822 h 2185"/>
                <a:gd name="T42" fmla="*/ 1099 w 1459"/>
                <a:gd name="T43" fmla="*/ 1822 h 2185"/>
                <a:gd name="T44" fmla="*/ 1271 w 1459"/>
                <a:gd name="T45" fmla="*/ 1323 h 2185"/>
                <a:gd name="T46" fmla="*/ 1280 w 1459"/>
                <a:gd name="T47" fmla="*/ 1309 h 2185"/>
                <a:gd name="T48" fmla="*/ 1280 w 1459"/>
                <a:gd name="T49" fmla="*/ 1309 h 2185"/>
                <a:gd name="T50" fmla="*/ 1458 w 1459"/>
                <a:gd name="T51" fmla="*/ 851 h 2185"/>
                <a:gd name="T52" fmla="*/ 1458 w 1459"/>
                <a:gd name="T53" fmla="*/ 851 h 2185"/>
                <a:gd name="T54" fmla="*/ 794 w 1459"/>
                <a:gd name="T55" fmla="*/ 86 h 2185"/>
                <a:gd name="T56" fmla="*/ 794 w 1459"/>
                <a:gd name="T57" fmla="*/ 86 h 2185"/>
                <a:gd name="T58" fmla="*/ 513 w 1459"/>
                <a:gd name="T59" fmla="*/ 4 h 2185"/>
                <a:gd name="T60" fmla="*/ 513 w 1459"/>
                <a:gd name="T61" fmla="*/ 4 h 2185"/>
                <a:gd name="T62" fmla="*/ 259 w 1459"/>
                <a:gd name="T63" fmla="*/ 122 h 2185"/>
                <a:gd name="T64" fmla="*/ 259 w 1459"/>
                <a:gd name="T65" fmla="*/ 122 h 2185"/>
                <a:gd name="T66" fmla="*/ 202 w 1459"/>
                <a:gd name="T67" fmla="*/ 472 h 2185"/>
                <a:gd name="T68" fmla="*/ 202 w 1459"/>
                <a:gd name="T69" fmla="*/ 472 h 2185"/>
                <a:gd name="T70" fmla="*/ 51 w 1459"/>
                <a:gd name="T71" fmla="*/ 776 h 2185"/>
                <a:gd name="T72" fmla="*/ 51 w 1459"/>
                <a:gd name="T73" fmla="*/ 776 h 2185"/>
                <a:gd name="T74" fmla="*/ 133 w 1459"/>
                <a:gd name="T75" fmla="*/ 1190 h 2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59" h="2185">
                  <a:moveTo>
                    <a:pt x="133" y="1190"/>
                  </a:moveTo>
                  <a:lnTo>
                    <a:pt x="133" y="1190"/>
                  </a:lnTo>
                  <a:cubicBezTo>
                    <a:pt x="155" y="1215"/>
                    <a:pt x="181" y="1237"/>
                    <a:pt x="197" y="1266"/>
                  </a:cubicBezTo>
                  <a:lnTo>
                    <a:pt x="197" y="1266"/>
                  </a:lnTo>
                  <a:cubicBezTo>
                    <a:pt x="216" y="1299"/>
                    <a:pt x="219" y="1339"/>
                    <a:pt x="222" y="1378"/>
                  </a:cubicBezTo>
                  <a:lnTo>
                    <a:pt x="222" y="1378"/>
                  </a:lnTo>
                  <a:cubicBezTo>
                    <a:pt x="227" y="1472"/>
                    <a:pt x="229" y="1565"/>
                    <a:pt x="225" y="1659"/>
                  </a:cubicBezTo>
                  <a:lnTo>
                    <a:pt x="224" y="1688"/>
                  </a:lnTo>
                  <a:lnTo>
                    <a:pt x="224" y="1688"/>
                  </a:lnTo>
                  <a:cubicBezTo>
                    <a:pt x="222" y="1764"/>
                    <a:pt x="221" y="1842"/>
                    <a:pt x="257" y="1907"/>
                  </a:cubicBezTo>
                  <a:lnTo>
                    <a:pt x="257" y="1907"/>
                  </a:lnTo>
                  <a:cubicBezTo>
                    <a:pt x="272" y="1933"/>
                    <a:pt x="291" y="1956"/>
                    <a:pt x="313" y="1977"/>
                  </a:cubicBezTo>
                  <a:lnTo>
                    <a:pt x="313" y="1977"/>
                  </a:lnTo>
                  <a:cubicBezTo>
                    <a:pt x="456" y="2121"/>
                    <a:pt x="675" y="2184"/>
                    <a:pt x="874" y="2141"/>
                  </a:cubicBezTo>
                  <a:lnTo>
                    <a:pt x="874" y="2141"/>
                  </a:lnTo>
                  <a:cubicBezTo>
                    <a:pt x="948" y="2125"/>
                    <a:pt x="1024" y="2091"/>
                    <a:pt x="1062" y="2024"/>
                  </a:cubicBezTo>
                  <a:lnTo>
                    <a:pt x="1062" y="2024"/>
                  </a:lnTo>
                  <a:cubicBezTo>
                    <a:pt x="1081" y="1991"/>
                    <a:pt x="1088" y="1952"/>
                    <a:pt x="1092" y="1913"/>
                  </a:cubicBezTo>
                  <a:lnTo>
                    <a:pt x="1092" y="1913"/>
                  </a:lnTo>
                  <a:cubicBezTo>
                    <a:pt x="1094" y="1891"/>
                    <a:pt x="1095" y="1868"/>
                    <a:pt x="1096" y="1846"/>
                  </a:cubicBezTo>
                  <a:lnTo>
                    <a:pt x="1099" y="1822"/>
                  </a:lnTo>
                  <a:lnTo>
                    <a:pt x="1099" y="1822"/>
                  </a:lnTo>
                  <a:cubicBezTo>
                    <a:pt x="1114" y="1645"/>
                    <a:pt x="1174" y="1472"/>
                    <a:pt x="1271" y="1323"/>
                  </a:cubicBezTo>
                  <a:lnTo>
                    <a:pt x="1280" y="1309"/>
                  </a:lnTo>
                  <a:lnTo>
                    <a:pt x="1280" y="1309"/>
                  </a:lnTo>
                  <a:cubicBezTo>
                    <a:pt x="1348" y="1207"/>
                    <a:pt x="1458" y="974"/>
                    <a:pt x="1458" y="851"/>
                  </a:cubicBezTo>
                  <a:lnTo>
                    <a:pt x="1458" y="851"/>
                  </a:lnTo>
                  <a:cubicBezTo>
                    <a:pt x="1458" y="547"/>
                    <a:pt x="866" y="118"/>
                    <a:pt x="794" y="86"/>
                  </a:cubicBezTo>
                  <a:lnTo>
                    <a:pt x="794" y="86"/>
                  </a:lnTo>
                  <a:cubicBezTo>
                    <a:pt x="704" y="47"/>
                    <a:pt x="611" y="8"/>
                    <a:pt x="513" y="4"/>
                  </a:cubicBezTo>
                  <a:lnTo>
                    <a:pt x="513" y="4"/>
                  </a:lnTo>
                  <a:cubicBezTo>
                    <a:pt x="415" y="0"/>
                    <a:pt x="310" y="38"/>
                    <a:pt x="259" y="122"/>
                  </a:cubicBezTo>
                  <a:lnTo>
                    <a:pt x="259" y="122"/>
                  </a:lnTo>
                  <a:cubicBezTo>
                    <a:pt x="196" y="224"/>
                    <a:pt x="230" y="357"/>
                    <a:pt x="202" y="472"/>
                  </a:cubicBezTo>
                  <a:lnTo>
                    <a:pt x="202" y="472"/>
                  </a:lnTo>
                  <a:cubicBezTo>
                    <a:pt x="173" y="582"/>
                    <a:pt x="91" y="670"/>
                    <a:pt x="51" y="776"/>
                  </a:cubicBezTo>
                  <a:lnTo>
                    <a:pt x="51" y="776"/>
                  </a:lnTo>
                  <a:cubicBezTo>
                    <a:pt x="0" y="915"/>
                    <a:pt x="32" y="1082"/>
                    <a:pt x="133" y="1190"/>
                  </a:cubicBezTo>
                </a:path>
              </a:pathLst>
            </a:custGeom>
            <a:solidFill>
              <a:srgbClr val="50BCB7"/>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sz="3266" dirty="0">
                <a:solidFill>
                  <a:srgbClr val="737572"/>
                </a:solidFill>
                <a:latin typeface="Arial" panose="020B0604020202020204" pitchFamily="34" charset="0"/>
                <a:cs typeface="Arial" panose="020B0604020202020204" pitchFamily="34" charset="0"/>
              </a:endParaRPr>
            </a:p>
          </p:txBody>
        </p:sp>
        <p:sp>
          <p:nvSpPr>
            <p:cNvPr id="70" name="Freeform 77">
              <a:extLst>
                <a:ext uri="{FF2B5EF4-FFF2-40B4-BE49-F238E27FC236}">
                  <a16:creationId xmlns:a16="http://schemas.microsoft.com/office/drawing/2014/main" id="{9F441918-35CF-2946-B4DF-6E5B40C21F12}"/>
                </a:ext>
              </a:extLst>
            </p:cNvPr>
            <p:cNvSpPr>
              <a:spLocks noChangeArrowheads="1"/>
            </p:cNvSpPr>
            <p:nvPr/>
          </p:nvSpPr>
          <p:spPr bwMode="auto">
            <a:xfrm>
              <a:off x="16134841" y="6834960"/>
              <a:ext cx="319713" cy="192979"/>
            </a:xfrm>
            <a:custGeom>
              <a:avLst/>
              <a:gdLst>
                <a:gd name="T0" fmla="*/ 0 w 489"/>
                <a:gd name="T1" fmla="*/ 142 h 297"/>
                <a:gd name="T2" fmla="*/ 3 w 489"/>
                <a:gd name="T3" fmla="*/ 163 h 297"/>
                <a:gd name="T4" fmla="*/ 11 w 489"/>
                <a:gd name="T5" fmla="*/ 182 h 297"/>
                <a:gd name="T6" fmla="*/ 11 w 489"/>
                <a:gd name="T7" fmla="*/ 182 h 297"/>
                <a:gd name="T8" fmla="*/ 72 w 489"/>
                <a:gd name="T9" fmla="*/ 241 h 297"/>
                <a:gd name="T10" fmla="*/ 72 w 489"/>
                <a:gd name="T11" fmla="*/ 241 h 297"/>
                <a:gd name="T12" fmla="*/ 417 w 489"/>
                <a:gd name="T13" fmla="*/ 241 h 297"/>
                <a:gd name="T14" fmla="*/ 417 w 489"/>
                <a:gd name="T15" fmla="*/ 241 h 297"/>
                <a:gd name="T16" fmla="*/ 488 w 489"/>
                <a:gd name="T17" fmla="*/ 142 h 297"/>
                <a:gd name="T18" fmla="*/ 488 w 489"/>
                <a:gd name="T19" fmla="*/ 142 h 297"/>
                <a:gd name="T20" fmla="*/ 417 w 489"/>
                <a:gd name="T21" fmla="*/ 42 h 297"/>
                <a:gd name="T22" fmla="*/ 417 w 489"/>
                <a:gd name="T23" fmla="*/ 42 h 297"/>
                <a:gd name="T24" fmla="*/ 345 w 489"/>
                <a:gd name="T25" fmla="*/ 13 h 297"/>
                <a:gd name="T26" fmla="*/ 345 w 489"/>
                <a:gd name="T27" fmla="*/ 13 h 297"/>
                <a:gd name="T28" fmla="*/ 311 w 489"/>
                <a:gd name="T29" fmla="*/ 6 h 297"/>
                <a:gd name="T30" fmla="*/ 302 w 489"/>
                <a:gd name="T31" fmla="*/ 5 h 297"/>
                <a:gd name="T32" fmla="*/ 302 w 489"/>
                <a:gd name="T33" fmla="*/ 5 h 297"/>
                <a:gd name="T34" fmla="*/ 238 w 489"/>
                <a:gd name="T35" fmla="*/ 0 h 297"/>
                <a:gd name="T36" fmla="*/ 238 w 489"/>
                <a:gd name="T37" fmla="*/ 0 h 297"/>
                <a:gd name="T38" fmla="*/ 72 w 489"/>
                <a:gd name="T39" fmla="*/ 42 h 297"/>
                <a:gd name="T40" fmla="*/ 72 w 489"/>
                <a:gd name="T41" fmla="*/ 42 h 297"/>
                <a:gd name="T42" fmla="*/ 32 w 489"/>
                <a:gd name="T43" fmla="*/ 72 h 297"/>
                <a:gd name="T44" fmla="*/ 27 w 489"/>
                <a:gd name="T45" fmla="*/ 77 h 297"/>
                <a:gd name="T46" fmla="*/ 8 w 489"/>
                <a:gd name="T47" fmla="*/ 107 h 297"/>
                <a:gd name="T48" fmla="*/ 8 w 489"/>
                <a:gd name="T49" fmla="*/ 107 h 297"/>
                <a:gd name="T50" fmla="*/ 0 w 489"/>
                <a:gd name="T51" fmla="*/ 142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9" h="297">
                  <a:moveTo>
                    <a:pt x="0" y="142"/>
                  </a:moveTo>
                  <a:lnTo>
                    <a:pt x="3" y="163"/>
                  </a:lnTo>
                  <a:lnTo>
                    <a:pt x="11" y="182"/>
                  </a:lnTo>
                  <a:lnTo>
                    <a:pt x="11" y="182"/>
                  </a:lnTo>
                  <a:cubicBezTo>
                    <a:pt x="22" y="204"/>
                    <a:pt x="42" y="224"/>
                    <a:pt x="72" y="241"/>
                  </a:cubicBezTo>
                  <a:lnTo>
                    <a:pt x="72" y="241"/>
                  </a:lnTo>
                  <a:cubicBezTo>
                    <a:pt x="167" y="296"/>
                    <a:pt x="322" y="296"/>
                    <a:pt x="417" y="241"/>
                  </a:cubicBezTo>
                  <a:lnTo>
                    <a:pt x="417" y="241"/>
                  </a:lnTo>
                  <a:cubicBezTo>
                    <a:pt x="465" y="214"/>
                    <a:pt x="488" y="178"/>
                    <a:pt x="488" y="142"/>
                  </a:cubicBezTo>
                  <a:lnTo>
                    <a:pt x="488" y="142"/>
                  </a:lnTo>
                  <a:cubicBezTo>
                    <a:pt x="488" y="106"/>
                    <a:pt x="465" y="69"/>
                    <a:pt x="417" y="42"/>
                  </a:cubicBezTo>
                  <a:lnTo>
                    <a:pt x="417" y="42"/>
                  </a:lnTo>
                  <a:cubicBezTo>
                    <a:pt x="396" y="29"/>
                    <a:pt x="371" y="20"/>
                    <a:pt x="345" y="13"/>
                  </a:cubicBezTo>
                  <a:lnTo>
                    <a:pt x="345" y="13"/>
                  </a:lnTo>
                  <a:cubicBezTo>
                    <a:pt x="334" y="10"/>
                    <a:pt x="322" y="8"/>
                    <a:pt x="311" y="6"/>
                  </a:cubicBezTo>
                  <a:lnTo>
                    <a:pt x="302" y="5"/>
                  </a:lnTo>
                  <a:lnTo>
                    <a:pt x="302" y="5"/>
                  </a:lnTo>
                  <a:cubicBezTo>
                    <a:pt x="281" y="2"/>
                    <a:pt x="259" y="0"/>
                    <a:pt x="238" y="0"/>
                  </a:cubicBezTo>
                  <a:lnTo>
                    <a:pt x="238" y="0"/>
                  </a:lnTo>
                  <a:cubicBezTo>
                    <a:pt x="177" y="2"/>
                    <a:pt x="118" y="15"/>
                    <a:pt x="72" y="42"/>
                  </a:cubicBezTo>
                  <a:lnTo>
                    <a:pt x="72" y="42"/>
                  </a:lnTo>
                  <a:cubicBezTo>
                    <a:pt x="56" y="51"/>
                    <a:pt x="43" y="61"/>
                    <a:pt x="32" y="72"/>
                  </a:cubicBezTo>
                  <a:lnTo>
                    <a:pt x="27" y="77"/>
                  </a:lnTo>
                  <a:lnTo>
                    <a:pt x="8" y="107"/>
                  </a:lnTo>
                  <a:lnTo>
                    <a:pt x="8" y="107"/>
                  </a:lnTo>
                  <a:cubicBezTo>
                    <a:pt x="3" y="118"/>
                    <a:pt x="0" y="130"/>
                    <a:pt x="0" y="142"/>
                  </a:cubicBezTo>
                </a:path>
              </a:pathLst>
            </a:custGeom>
            <a:solidFill>
              <a:schemeClr val="bg1">
                <a:lumMod val="85000"/>
              </a:schemeClr>
            </a:solidFill>
            <a:ln>
              <a:noFill/>
            </a:ln>
            <a:effectLst/>
          </p:spPr>
          <p:txBody>
            <a:bodyPr wrap="none" anchor="ctr"/>
            <a:lstStyle/>
            <a:p>
              <a:pPr defTabSz="914217"/>
              <a:endParaRPr lang="en-US" sz="3266" dirty="0">
                <a:solidFill>
                  <a:srgbClr val="737572"/>
                </a:solidFill>
                <a:latin typeface="Arial" panose="020B0604020202020204" pitchFamily="34" charset="0"/>
                <a:cs typeface="Arial" panose="020B0604020202020204" pitchFamily="34" charset="0"/>
              </a:endParaRPr>
            </a:p>
          </p:txBody>
        </p:sp>
        <p:sp>
          <p:nvSpPr>
            <p:cNvPr id="71" name="Freeform 78">
              <a:extLst>
                <a:ext uri="{FF2B5EF4-FFF2-40B4-BE49-F238E27FC236}">
                  <a16:creationId xmlns:a16="http://schemas.microsoft.com/office/drawing/2014/main" id="{F43EF7DA-9257-6D45-A17B-4668A02F087B}"/>
                </a:ext>
              </a:extLst>
            </p:cNvPr>
            <p:cNvSpPr>
              <a:spLocks noChangeArrowheads="1"/>
            </p:cNvSpPr>
            <p:nvPr/>
          </p:nvSpPr>
          <p:spPr bwMode="auto">
            <a:xfrm>
              <a:off x="16057073" y="7500308"/>
              <a:ext cx="365799" cy="218903"/>
            </a:xfrm>
            <a:custGeom>
              <a:avLst/>
              <a:gdLst>
                <a:gd name="T0" fmla="*/ 253 w 559"/>
                <a:gd name="T1" fmla="*/ 334 h 335"/>
                <a:gd name="T2" fmla="*/ 253 w 559"/>
                <a:gd name="T3" fmla="*/ 334 h 335"/>
                <a:gd name="T4" fmla="*/ 438 w 559"/>
                <a:gd name="T5" fmla="*/ 268 h 335"/>
                <a:gd name="T6" fmla="*/ 438 w 559"/>
                <a:gd name="T7" fmla="*/ 268 h 335"/>
                <a:gd name="T8" fmla="*/ 552 w 559"/>
                <a:gd name="T9" fmla="*/ 0 h 335"/>
                <a:gd name="T10" fmla="*/ 552 w 559"/>
                <a:gd name="T11" fmla="*/ 0 h 335"/>
                <a:gd name="T12" fmla="*/ 322 w 559"/>
                <a:gd name="T13" fmla="*/ 236 h 335"/>
                <a:gd name="T14" fmla="*/ 322 w 559"/>
                <a:gd name="T15" fmla="*/ 236 h 335"/>
                <a:gd name="T16" fmla="*/ 193 w 559"/>
                <a:gd name="T17" fmla="*/ 260 h 335"/>
                <a:gd name="T18" fmla="*/ 193 w 559"/>
                <a:gd name="T19" fmla="*/ 260 h 335"/>
                <a:gd name="T20" fmla="*/ 0 w 559"/>
                <a:gd name="T21" fmla="*/ 198 h 335"/>
                <a:gd name="T22" fmla="*/ 0 w 559"/>
                <a:gd name="T23" fmla="*/ 198 h 335"/>
                <a:gd name="T24" fmla="*/ 155 w 559"/>
                <a:gd name="T25" fmla="*/ 315 h 335"/>
                <a:gd name="T26" fmla="*/ 155 w 559"/>
                <a:gd name="T27" fmla="*/ 315 h 335"/>
                <a:gd name="T28" fmla="*/ 253 w 559"/>
                <a:gd name="T29" fmla="*/ 334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9" h="335">
                  <a:moveTo>
                    <a:pt x="253" y="334"/>
                  </a:moveTo>
                  <a:lnTo>
                    <a:pt x="253" y="334"/>
                  </a:lnTo>
                  <a:cubicBezTo>
                    <a:pt x="320" y="334"/>
                    <a:pt x="387" y="310"/>
                    <a:pt x="438" y="268"/>
                  </a:cubicBezTo>
                  <a:lnTo>
                    <a:pt x="438" y="268"/>
                  </a:lnTo>
                  <a:cubicBezTo>
                    <a:pt x="516" y="204"/>
                    <a:pt x="558" y="101"/>
                    <a:pt x="552" y="0"/>
                  </a:cubicBezTo>
                  <a:lnTo>
                    <a:pt x="552" y="0"/>
                  </a:lnTo>
                  <a:cubicBezTo>
                    <a:pt x="510" y="105"/>
                    <a:pt x="427" y="194"/>
                    <a:pt x="322" y="236"/>
                  </a:cubicBezTo>
                  <a:lnTo>
                    <a:pt x="322" y="236"/>
                  </a:lnTo>
                  <a:cubicBezTo>
                    <a:pt x="282" y="251"/>
                    <a:pt x="237" y="260"/>
                    <a:pt x="193" y="260"/>
                  </a:cubicBezTo>
                  <a:lnTo>
                    <a:pt x="193" y="260"/>
                  </a:lnTo>
                  <a:cubicBezTo>
                    <a:pt x="125" y="260"/>
                    <a:pt x="56" y="240"/>
                    <a:pt x="0" y="198"/>
                  </a:cubicBezTo>
                  <a:lnTo>
                    <a:pt x="0" y="198"/>
                  </a:lnTo>
                  <a:cubicBezTo>
                    <a:pt x="44" y="246"/>
                    <a:pt x="94" y="291"/>
                    <a:pt x="155" y="315"/>
                  </a:cubicBezTo>
                  <a:lnTo>
                    <a:pt x="155" y="315"/>
                  </a:lnTo>
                  <a:cubicBezTo>
                    <a:pt x="186" y="328"/>
                    <a:pt x="219" y="334"/>
                    <a:pt x="253" y="334"/>
                  </a:cubicBezTo>
                </a:path>
              </a:pathLst>
            </a:custGeom>
            <a:solidFill>
              <a:srgbClr val="25B4AB"/>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sz="3266" dirty="0">
                <a:solidFill>
                  <a:srgbClr val="737572"/>
                </a:solidFill>
                <a:latin typeface="Arial" panose="020B0604020202020204" pitchFamily="34" charset="0"/>
                <a:cs typeface="Arial" panose="020B0604020202020204" pitchFamily="34" charset="0"/>
              </a:endParaRPr>
            </a:p>
          </p:txBody>
        </p:sp>
        <p:sp>
          <p:nvSpPr>
            <p:cNvPr id="72" name="Freeform 79">
              <a:extLst>
                <a:ext uri="{FF2B5EF4-FFF2-40B4-BE49-F238E27FC236}">
                  <a16:creationId xmlns:a16="http://schemas.microsoft.com/office/drawing/2014/main" id="{327EDA99-44E8-3548-B70C-0F3AF1E55661}"/>
                </a:ext>
              </a:extLst>
            </p:cNvPr>
            <p:cNvSpPr>
              <a:spLocks noChangeArrowheads="1"/>
            </p:cNvSpPr>
            <p:nvPr/>
          </p:nvSpPr>
          <p:spPr bwMode="auto">
            <a:xfrm>
              <a:off x="16506399" y="7635684"/>
              <a:ext cx="118093" cy="385961"/>
            </a:xfrm>
            <a:custGeom>
              <a:avLst/>
              <a:gdLst>
                <a:gd name="T0" fmla="*/ 0 w 180"/>
                <a:gd name="T1" fmla="*/ 590 h 591"/>
                <a:gd name="T2" fmla="*/ 0 w 180"/>
                <a:gd name="T3" fmla="*/ 590 h 591"/>
                <a:gd name="T4" fmla="*/ 4 w 180"/>
                <a:gd name="T5" fmla="*/ 523 h 591"/>
                <a:gd name="T6" fmla="*/ 4 w 180"/>
                <a:gd name="T7" fmla="*/ 523 h 591"/>
                <a:gd name="T8" fmla="*/ 179 w 180"/>
                <a:gd name="T9" fmla="*/ 0 h 591"/>
                <a:gd name="T10" fmla="*/ 179 w 180"/>
                <a:gd name="T11" fmla="*/ 0 h 591"/>
                <a:gd name="T12" fmla="*/ 7 w 180"/>
                <a:gd name="T13" fmla="*/ 499 h 591"/>
                <a:gd name="T14" fmla="*/ 4 w 180"/>
                <a:gd name="T15" fmla="*/ 523 h 591"/>
                <a:gd name="T16" fmla="*/ 4 w 180"/>
                <a:gd name="T17" fmla="*/ 523 h 591"/>
                <a:gd name="T18" fmla="*/ 0 w 180"/>
                <a:gd name="T19" fmla="*/ 590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0" h="591">
                  <a:moveTo>
                    <a:pt x="0" y="590"/>
                  </a:moveTo>
                  <a:lnTo>
                    <a:pt x="0" y="590"/>
                  </a:lnTo>
                  <a:cubicBezTo>
                    <a:pt x="2" y="567"/>
                    <a:pt x="3" y="545"/>
                    <a:pt x="4" y="523"/>
                  </a:cubicBezTo>
                  <a:lnTo>
                    <a:pt x="4" y="523"/>
                  </a:lnTo>
                  <a:cubicBezTo>
                    <a:pt x="17" y="338"/>
                    <a:pt x="78" y="156"/>
                    <a:pt x="179" y="0"/>
                  </a:cubicBezTo>
                  <a:lnTo>
                    <a:pt x="179" y="0"/>
                  </a:lnTo>
                  <a:cubicBezTo>
                    <a:pt x="82" y="149"/>
                    <a:pt x="22" y="322"/>
                    <a:pt x="7" y="499"/>
                  </a:cubicBezTo>
                  <a:lnTo>
                    <a:pt x="4" y="523"/>
                  </a:lnTo>
                  <a:lnTo>
                    <a:pt x="4" y="523"/>
                  </a:lnTo>
                  <a:cubicBezTo>
                    <a:pt x="3" y="545"/>
                    <a:pt x="2" y="567"/>
                    <a:pt x="0" y="590"/>
                  </a:cubicBezTo>
                </a:path>
              </a:pathLst>
            </a:custGeom>
            <a:solidFill>
              <a:srgbClr val="D10F05"/>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sz="3266" dirty="0">
                <a:solidFill>
                  <a:srgbClr val="737572"/>
                </a:solidFill>
                <a:latin typeface="Arial" panose="020B0604020202020204" pitchFamily="34" charset="0"/>
                <a:cs typeface="Arial" panose="020B0604020202020204" pitchFamily="34" charset="0"/>
              </a:endParaRPr>
            </a:p>
          </p:txBody>
        </p:sp>
        <p:sp>
          <p:nvSpPr>
            <p:cNvPr id="73" name="Freeform 80">
              <a:extLst>
                <a:ext uri="{FF2B5EF4-FFF2-40B4-BE49-F238E27FC236}">
                  <a16:creationId xmlns:a16="http://schemas.microsoft.com/office/drawing/2014/main" id="{65223CFD-19C3-EA41-9E23-EE6942E26C4E}"/>
                </a:ext>
              </a:extLst>
            </p:cNvPr>
            <p:cNvSpPr>
              <a:spLocks noChangeArrowheads="1"/>
            </p:cNvSpPr>
            <p:nvPr/>
          </p:nvSpPr>
          <p:spPr bwMode="auto">
            <a:xfrm>
              <a:off x="16454555" y="7307329"/>
              <a:ext cx="169939" cy="714315"/>
            </a:xfrm>
            <a:custGeom>
              <a:avLst/>
              <a:gdLst>
                <a:gd name="T0" fmla="*/ 79 w 259"/>
                <a:gd name="T1" fmla="*/ 1092 h 1093"/>
                <a:gd name="T2" fmla="*/ 79 w 259"/>
                <a:gd name="T3" fmla="*/ 1092 h 1093"/>
                <a:gd name="T4" fmla="*/ 83 w 259"/>
                <a:gd name="T5" fmla="*/ 1025 h 1093"/>
                <a:gd name="T6" fmla="*/ 86 w 259"/>
                <a:gd name="T7" fmla="*/ 1001 h 1093"/>
                <a:gd name="T8" fmla="*/ 86 w 259"/>
                <a:gd name="T9" fmla="*/ 1001 h 1093"/>
                <a:gd name="T10" fmla="*/ 258 w 259"/>
                <a:gd name="T11" fmla="*/ 502 h 1093"/>
                <a:gd name="T12" fmla="*/ 258 w 259"/>
                <a:gd name="T13" fmla="*/ 502 h 1093"/>
                <a:gd name="T14" fmla="*/ 244 w 259"/>
                <a:gd name="T15" fmla="*/ 436 h 1093"/>
                <a:gd name="T16" fmla="*/ 244 w 259"/>
                <a:gd name="T17" fmla="*/ 436 h 1093"/>
                <a:gd name="T18" fmla="*/ 89 w 259"/>
                <a:gd name="T19" fmla="*/ 0 h 1093"/>
                <a:gd name="T20" fmla="*/ 89 w 259"/>
                <a:gd name="T21" fmla="*/ 0 h 1093"/>
                <a:gd name="T22" fmla="*/ 70 w 259"/>
                <a:gd name="T23" fmla="*/ 830 h 1093"/>
                <a:gd name="T24" fmla="*/ 70 w 259"/>
                <a:gd name="T25" fmla="*/ 830 h 1093"/>
                <a:gd name="T26" fmla="*/ 79 w 259"/>
                <a:gd name="T27" fmla="*/ 1092 h 1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9" h="1093">
                  <a:moveTo>
                    <a:pt x="79" y="1092"/>
                  </a:moveTo>
                  <a:lnTo>
                    <a:pt x="79" y="1092"/>
                  </a:lnTo>
                  <a:cubicBezTo>
                    <a:pt x="81" y="1069"/>
                    <a:pt x="82" y="1047"/>
                    <a:pt x="83" y="1025"/>
                  </a:cubicBezTo>
                  <a:lnTo>
                    <a:pt x="86" y="1001"/>
                  </a:lnTo>
                  <a:lnTo>
                    <a:pt x="86" y="1001"/>
                  </a:lnTo>
                  <a:cubicBezTo>
                    <a:pt x="101" y="824"/>
                    <a:pt x="161" y="651"/>
                    <a:pt x="258" y="502"/>
                  </a:cubicBezTo>
                  <a:lnTo>
                    <a:pt x="258" y="502"/>
                  </a:lnTo>
                  <a:cubicBezTo>
                    <a:pt x="253" y="480"/>
                    <a:pt x="249" y="458"/>
                    <a:pt x="244" y="436"/>
                  </a:cubicBezTo>
                  <a:lnTo>
                    <a:pt x="244" y="436"/>
                  </a:lnTo>
                  <a:cubicBezTo>
                    <a:pt x="214" y="284"/>
                    <a:pt x="181" y="126"/>
                    <a:pt x="89" y="0"/>
                  </a:cubicBezTo>
                  <a:lnTo>
                    <a:pt x="89" y="0"/>
                  </a:lnTo>
                  <a:cubicBezTo>
                    <a:pt x="0" y="264"/>
                    <a:pt x="98" y="553"/>
                    <a:pt x="70" y="830"/>
                  </a:cubicBezTo>
                  <a:lnTo>
                    <a:pt x="70" y="830"/>
                  </a:lnTo>
                  <a:cubicBezTo>
                    <a:pt x="61" y="918"/>
                    <a:pt x="41" y="1013"/>
                    <a:pt x="79" y="1092"/>
                  </a:cubicBezTo>
                </a:path>
              </a:pathLst>
            </a:custGeom>
            <a:solidFill>
              <a:srgbClr val="25B4AB"/>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sz="3266" dirty="0">
                <a:solidFill>
                  <a:srgbClr val="737572"/>
                </a:solidFill>
                <a:latin typeface="Arial" panose="020B0604020202020204" pitchFamily="34" charset="0"/>
                <a:cs typeface="Arial" panose="020B0604020202020204" pitchFamily="34" charset="0"/>
              </a:endParaRPr>
            </a:p>
          </p:txBody>
        </p:sp>
        <p:sp>
          <p:nvSpPr>
            <p:cNvPr id="74" name="Freeform 81">
              <a:extLst>
                <a:ext uri="{FF2B5EF4-FFF2-40B4-BE49-F238E27FC236}">
                  <a16:creationId xmlns:a16="http://schemas.microsoft.com/office/drawing/2014/main" id="{74428E1E-6651-A241-AF62-AA1E3A903B30}"/>
                </a:ext>
              </a:extLst>
            </p:cNvPr>
            <p:cNvSpPr>
              <a:spLocks noChangeArrowheads="1"/>
            </p:cNvSpPr>
            <p:nvPr/>
          </p:nvSpPr>
          <p:spPr bwMode="auto">
            <a:xfrm>
              <a:off x="16564005" y="7814263"/>
              <a:ext cx="253467" cy="187219"/>
            </a:xfrm>
            <a:custGeom>
              <a:avLst/>
              <a:gdLst>
                <a:gd name="T0" fmla="*/ 367 w 390"/>
                <a:gd name="T1" fmla="*/ 0 h 288"/>
                <a:gd name="T2" fmla="*/ 375 w 390"/>
                <a:gd name="T3" fmla="*/ 66 h 288"/>
                <a:gd name="T4" fmla="*/ 375 w 390"/>
                <a:gd name="T5" fmla="*/ 66 h 288"/>
                <a:gd name="T6" fmla="*/ 218 w 390"/>
                <a:gd name="T7" fmla="*/ 273 h 288"/>
                <a:gd name="T8" fmla="*/ 214 w 390"/>
                <a:gd name="T9" fmla="*/ 274 h 288"/>
                <a:gd name="T10" fmla="*/ 214 w 390"/>
                <a:gd name="T11" fmla="*/ 274 h 288"/>
                <a:gd name="T12" fmla="*/ 7 w 390"/>
                <a:gd name="T13" fmla="*/ 116 h 288"/>
                <a:gd name="T14" fmla="*/ 0 w 390"/>
                <a:gd name="T15" fmla="*/ 61 h 288"/>
                <a:gd name="T16" fmla="*/ 0 w 390"/>
                <a:gd name="T17" fmla="*/ 61 h 288"/>
                <a:gd name="T18" fmla="*/ 367 w 390"/>
                <a:gd name="T1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0" h="288">
                  <a:moveTo>
                    <a:pt x="367" y="0"/>
                  </a:moveTo>
                  <a:lnTo>
                    <a:pt x="375" y="66"/>
                  </a:lnTo>
                  <a:lnTo>
                    <a:pt x="375" y="66"/>
                  </a:lnTo>
                  <a:cubicBezTo>
                    <a:pt x="389" y="167"/>
                    <a:pt x="318" y="260"/>
                    <a:pt x="218" y="273"/>
                  </a:cubicBezTo>
                  <a:lnTo>
                    <a:pt x="214" y="274"/>
                  </a:lnTo>
                  <a:lnTo>
                    <a:pt x="214" y="274"/>
                  </a:lnTo>
                  <a:cubicBezTo>
                    <a:pt x="113" y="287"/>
                    <a:pt x="20" y="217"/>
                    <a:pt x="7" y="116"/>
                  </a:cubicBezTo>
                  <a:lnTo>
                    <a:pt x="0" y="61"/>
                  </a:lnTo>
                  <a:lnTo>
                    <a:pt x="0" y="61"/>
                  </a:lnTo>
                  <a:cubicBezTo>
                    <a:pt x="126" y="80"/>
                    <a:pt x="264" y="76"/>
                    <a:pt x="367" y="0"/>
                  </a:cubicBezTo>
                </a:path>
              </a:pathLst>
            </a:custGeom>
            <a:solidFill>
              <a:srgbClr val="FFCDA0"/>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sz="3266" dirty="0">
                <a:solidFill>
                  <a:srgbClr val="737572"/>
                </a:solidFill>
                <a:latin typeface="Arial" panose="020B0604020202020204" pitchFamily="34" charset="0"/>
                <a:cs typeface="Arial" panose="020B0604020202020204" pitchFamily="34" charset="0"/>
              </a:endParaRPr>
            </a:p>
          </p:txBody>
        </p:sp>
        <p:sp>
          <p:nvSpPr>
            <p:cNvPr id="75" name="Freeform 74">
              <a:extLst>
                <a:ext uri="{FF2B5EF4-FFF2-40B4-BE49-F238E27FC236}">
                  <a16:creationId xmlns:a16="http://schemas.microsoft.com/office/drawing/2014/main" id="{DA66642F-E641-BB4B-9A62-4933E7EA3569}"/>
                </a:ext>
              </a:extLst>
            </p:cNvPr>
            <p:cNvSpPr>
              <a:spLocks noChangeArrowheads="1"/>
            </p:cNvSpPr>
            <p:nvPr/>
          </p:nvSpPr>
          <p:spPr bwMode="auto">
            <a:xfrm>
              <a:off x="16566887" y="7770692"/>
              <a:ext cx="283564" cy="1326086"/>
            </a:xfrm>
            <a:custGeom>
              <a:avLst/>
              <a:gdLst>
                <a:gd name="connsiteX0" fmla="*/ 126474 w 283564"/>
                <a:gd name="connsiteY0" fmla="*/ 97 h 1326086"/>
                <a:gd name="connsiteX1" fmla="*/ 128440 w 283564"/>
                <a:gd name="connsiteY1" fmla="*/ 750 h 1326086"/>
                <a:gd name="connsiteX2" fmla="*/ 243775 w 283564"/>
                <a:gd name="connsiteY2" fmla="*/ 126112 h 1326086"/>
                <a:gd name="connsiteX3" fmla="*/ 186762 w 283564"/>
                <a:gd name="connsiteY3" fmla="*/ 849554 h 1326086"/>
                <a:gd name="connsiteX4" fmla="*/ 182051 w 283564"/>
                <a:gd name="connsiteY4" fmla="*/ 849882 h 1326086"/>
                <a:gd name="connsiteX5" fmla="*/ 188097 w 283564"/>
                <a:gd name="connsiteY5" fmla="*/ 858758 h 1326086"/>
                <a:gd name="connsiteX6" fmla="*/ 258917 w 283564"/>
                <a:gd name="connsiteY6" fmla="*/ 1012802 h 1326086"/>
                <a:gd name="connsiteX7" fmla="*/ 271377 w 283564"/>
                <a:gd name="connsiteY7" fmla="*/ 1087866 h 1326086"/>
                <a:gd name="connsiteX8" fmla="*/ 282525 w 283564"/>
                <a:gd name="connsiteY8" fmla="*/ 1190998 h 1326086"/>
                <a:gd name="connsiteX9" fmla="*/ 282525 w 283564"/>
                <a:gd name="connsiteY9" fmla="*/ 1224287 h 1326086"/>
                <a:gd name="connsiteX10" fmla="*/ 271377 w 283564"/>
                <a:gd name="connsiteY10" fmla="*/ 1249091 h 1326086"/>
                <a:gd name="connsiteX11" fmla="*/ 185474 w 283564"/>
                <a:gd name="connsiteY11" fmla="*/ 1325460 h 1326086"/>
                <a:gd name="connsiteX12" fmla="*/ 145474 w 283564"/>
                <a:gd name="connsiteY12" fmla="*/ 1225593 h 1326086"/>
                <a:gd name="connsiteX13" fmla="*/ 117932 w 283564"/>
                <a:gd name="connsiteY13" fmla="*/ 1128336 h 1326086"/>
                <a:gd name="connsiteX14" fmla="*/ 94080 w 283564"/>
                <a:gd name="connsiteY14" fmla="*/ 1071303 h 1326086"/>
                <a:gd name="connsiteX15" fmla="*/ 87768 w 283564"/>
                <a:gd name="connsiteY15" fmla="*/ 1057212 h 1326086"/>
                <a:gd name="connsiteX16" fmla="*/ 81607 w 283564"/>
                <a:gd name="connsiteY16" fmla="*/ 1068555 h 1326086"/>
                <a:gd name="connsiteX17" fmla="*/ 63366 w 283564"/>
                <a:gd name="connsiteY17" fmla="*/ 1113920 h 1326086"/>
                <a:gd name="connsiteX18" fmla="*/ 63366 w 283564"/>
                <a:gd name="connsiteY18" fmla="*/ 1159121 h 1326086"/>
                <a:gd name="connsiteX19" fmla="*/ 52290 w 283564"/>
                <a:gd name="connsiteY19" fmla="*/ 1201702 h 1326086"/>
                <a:gd name="connsiteX20" fmla="*/ 12549 w 283564"/>
                <a:gd name="connsiteY20" fmla="*/ 1207598 h 1326086"/>
                <a:gd name="connsiteX21" fmla="*/ 13200 w 283564"/>
                <a:gd name="connsiteY21" fmla="*/ 1098853 h 1326086"/>
                <a:gd name="connsiteX22" fmla="*/ 9291 w 283564"/>
                <a:gd name="connsiteY22" fmla="*/ 1045791 h 1326086"/>
                <a:gd name="connsiteX23" fmla="*/ 21670 w 283564"/>
                <a:gd name="connsiteY23" fmla="*/ 996660 h 1326086"/>
                <a:gd name="connsiteX24" fmla="*/ 64017 w 283564"/>
                <a:gd name="connsiteY24" fmla="*/ 858436 h 1326086"/>
                <a:gd name="connsiteX25" fmla="*/ 65784 w 283564"/>
                <a:gd name="connsiteY25" fmla="*/ 858691 h 1326086"/>
                <a:gd name="connsiteX26" fmla="*/ 66136 w 283564"/>
                <a:gd name="connsiteY26" fmla="*/ 857954 h 1326086"/>
                <a:gd name="connsiteX27" fmla="*/ 64875 w 283564"/>
                <a:gd name="connsiteY27" fmla="*/ 858042 h 1326086"/>
                <a:gd name="connsiteX28" fmla="*/ 0 w 283564"/>
                <a:gd name="connsiteY28" fmla="*/ 115012 h 1326086"/>
                <a:gd name="connsiteX29" fmla="*/ 126474 w 283564"/>
                <a:gd name="connsiteY29" fmla="*/ 97 h 1326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83564" h="1326086">
                  <a:moveTo>
                    <a:pt x="126474" y="97"/>
                  </a:moveTo>
                  <a:lnTo>
                    <a:pt x="128440" y="750"/>
                  </a:lnTo>
                  <a:cubicBezTo>
                    <a:pt x="195281" y="4015"/>
                    <a:pt x="247051" y="59513"/>
                    <a:pt x="243775" y="126112"/>
                  </a:cubicBezTo>
                  <a:lnTo>
                    <a:pt x="186762" y="849554"/>
                  </a:lnTo>
                  <a:lnTo>
                    <a:pt x="182051" y="849882"/>
                  </a:lnTo>
                  <a:lnTo>
                    <a:pt x="188097" y="858758"/>
                  </a:lnTo>
                  <a:cubicBezTo>
                    <a:pt x="201212" y="912282"/>
                    <a:pt x="243181" y="959278"/>
                    <a:pt x="258917" y="1012802"/>
                  </a:cubicBezTo>
                  <a:cubicBezTo>
                    <a:pt x="266129" y="1037606"/>
                    <a:pt x="268753" y="1063062"/>
                    <a:pt x="271377" y="1087866"/>
                  </a:cubicBezTo>
                  <a:cubicBezTo>
                    <a:pt x="275309" y="1122461"/>
                    <a:pt x="279245" y="1157056"/>
                    <a:pt x="282525" y="1190998"/>
                  </a:cubicBezTo>
                  <a:cubicBezTo>
                    <a:pt x="283181" y="1202094"/>
                    <a:pt x="284493" y="1213191"/>
                    <a:pt x="282525" y="1224287"/>
                  </a:cubicBezTo>
                  <a:cubicBezTo>
                    <a:pt x="280557" y="1232773"/>
                    <a:pt x="275965" y="1241258"/>
                    <a:pt x="271377" y="1249091"/>
                  </a:cubicBezTo>
                  <a:cubicBezTo>
                    <a:pt x="262853" y="1265409"/>
                    <a:pt x="210393" y="1333293"/>
                    <a:pt x="185474" y="1325460"/>
                  </a:cubicBezTo>
                  <a:cubicBezTo>
                    <a:pt x="166457" y="1331988"/>
                    <a:pt x="155310" y="1261493"/>
                    <a:pt x="145474" y="1225593"/>
                  </a:cubicBezTo>
                  <a:cubicBezTo>
                    <a:pt x="134982" y="1185776"/>
                    <a:pt x="126457" y="1168805"/>
                    <a:pt x="117932" y="1128336"/>
                  </a:cubicBezTo>
                  <a:cubicBezTo>
                    <a:pt x="113670" y="1108101"/>
                    <a:pt x="103998" y="1089661"/>
                    <a:pt x="94080" y="1071303"/>
                  </a:cubicBezTo>
                  <a:lnTo>
                    <a:pt x="87768" y="1057212"/>
                  </a:lnTo>
                  <a:lnTo>
                    <a:pt x="81607" y="1068555"/>
                  </a:lnTo>
                  <a:cubicBezTo>
                    <a:pt x="73138" y="1082967"/>
                    <a:pt x="65646" y="1097543"/>
                    <a:pt x="63366" y="1113920"/>
                  </a:cubicBezTo>
                  <a:cubicBezTo>
                    <a:pt x="60760" y="1128987"/>
                    <a:pt x="63366" y="1144054"/>
                    <a:pt x="63366" y="1159121"/>
                  </a:cubicBezTo>
                  <a:cubicBezTo>
                    <a:pt x="64017" y="1174188"/>
                    <a:pt x="61411" y="1189910"/>
                    <a:pt x="52290" y="1201702"/>
                  </a:cubicBezTo>
                  <a:cubicBezTo>
                    <a:pt x="41866" y="1212838"/>
                    <a:pt x="23624" y="1218079"/>
                    <a:pt x="12549" y="1207598"/>
                  </a:cubicBezTo>
                  <a:cubicBezTo>
                    <a:pt x="14503" y="1171568"/>
                    <a:pt x="17109" y="1134883"/>
                    <a:pt x="13200" y="1098853"/>
                  </a:cubicBezTo>
                  <a:cubicBezTo>
                    <a:pt x="11246" y="1081166"/>
                    <a:pt x="8640" y="1063478"/>
                    <a:pt x="9291" y="1045791"/>
                  </a:cubicBezTo>
                  <a:cubicBezTo>
                    <a:pt x="11246" y="1028759"/>
                    <a:pt x="16458" y="1013037"/>
                    <a:pt x="21670" y="996660"/>
                  </a:cubicBezTo>
                  <a:cubicBezTo>
                    <a:pt x="39912" y="940977"/>
                    <a:pt x="45775" y="914119"/>
                    <a:pt x="64017" y="858436"/>
                  </a:cubicBezTo>
                  <a:lnTo>
                    <a:pt x="65784" y="858691"/>
                  </a:lnTo>
                  <a:lnTo>
                    <a:pt x="66136" y="857954"/>
                  </a:lnTo>
                  <a:lnTo>
                    <a:pt x="64875" y="858042"/>
                  </a:lnTo>
                  <a:lnTo>
                    <a:pt x="0" y="115012"/>
                  </a:lnTo>
                  <a:cubicBezTo>
                    <a:pt x="3277" y="48414"/>
                    <a:pt x="59633" y="-2515"/>
                    <a:pt x="126474" y="97"/>
                  </a:cubicBezTo>
                  <a:close/>
                </a:path>
              </a:pathLst>
            </a:custGeom>
            <a:solidFill>
              <a:schemeClr val="bg1">
                <a:lumMod val="85000"/>
              </a:schemeClr>
            </a:solidFill>
            <a:ln>
              <a:noFill/>
            </a:ln>
            <a:effectLst/>
          </p:spPr>
          <p:txBody>
            <a:bodyPr wrap="square" anchor="ctr">
              <a:noAutofit/>
            </a:bodyPr>
            <a:lstStyle/>
            <a:p>
              <a:pPr defTabSz="914217"/>
              <a:endParaRPr lang="en-US" sz="3266" dirty="0">
                <a:solidFill>
                  <a:srgbClr val="737572"/>
                </a:solidFill>
                <a:latin typeface="Arial" panose="020B0604020202020204" pitchFamily="34" charset="0"/>
                <a:cs typeface="Arial" panose="020B0604020202020204" pitchFamily="34" charset="0"/>
              </a:endParaRPr>
            </a:p>
          </p:txBody>
        </p:sp>
        <p:sp>
          <p:nvSpPr>
            <p:cNvPr id="76" name="Freeform 85">
              <a:extLst>
                <a:ext uri="{FF2B5EF4-FFF2-40B4-BE49-F238E27FC236}">
                  <a16:creationId xmlns:a16="http://schemas.microsoft.com/office/drawing/2014/main" id="{CF0CDC5B-47AE-704F-94BF-DE8E05AFA2BC}"/>
                </a:ext>
              </a:extLst>
            </p:cNvPr>
            <p:cNvSpPr>
              <a:spLocks noChangeArrowheads="1"/>
            </p:cNvSpPr>
            <p:nvPr/>
          </p:nvSpPr>
          <p:spPr bwMode="auto">
            <a:xfrm>
              <a:off x="15895776" y="7938115"/>
              <a:ext cx="639427" cy="365799"/>
            </a:xfrm>
            <a:custGeom>
              <a:avLst/>
              <a:gdLst>
                <a:gd name="T0" fmla="*/ 0 w 979"/>
                <a:gd name="T1" fmla="*/ 147 h 561"/>
                <a:gd name="T2" fmla="*/ 0 w 979"/>
                <a:gd name="T3" fmla="*/ 147 h 561"/>
                <a:gd name="T4" fmla="*/ 69 w 979"/>
                <a:gd name="T5" fmla="*/ 268 h 561"/>
                <a:gd name="T6" fmla="*/ 69 w 979"/>
                <a:gd name="T7" fmla="*/ 268 h 561"/>
                <a:gd name="T8" fmla="*/ 749 w 979"/>
                <a:gd name="T9" fmla="*/ 468 h 561"/>
                <a:gd name="T10" fmla="*/ 749 w 979"/>
                <a:gd name="T11" fmla="*/ 468 h 561"/>
                <a:gd name="T12" fmla="*/ 843 w 979"/>
                <a:gd name="T13" fmla="*/ 438 h 561"/>
                <a:gd name="T14" fmla="*/ 843 w 979"/>
                <a:gd name="T15" fmla="*/ 438 h 561"/>
                <a:gd name="T16" fmla="*/ 978 w 979"/>
                <a:gd name="T17" fmla="*/ 275 h 561"/>
                <a:gd name="T18" fmla="*/ 932 w 979"/>
                <a:gd name="T19" fmla="*/ 125 h 561"/>
                <a:gd name="T20" fmla="*/ 932 w 979"/>
                <a:gd name="T21" fmla="*/ 125 h 561"/>
                <a:gd name="T22" fmla="*/ 902 w 979"/>
                <a:gd name="T23" fmla="*/ 236 h 561"/>
                <a:gd name="T24" fmla="*/ 902 w 979"/>
                <a:gd name="T25" fmla="*/ 236 h 561"/>
                <a:gd name="T26" fmla="*/ 713 w 979"/>
                <a:gd name="T27" fmla="*/ 353 h 561"/>
                <a:gd name="T28" fmla="*/ 713 w 979"/>
                <a:gd name="T29" fmla="*/ 353 h 561"/>
                <a:gd name="T30" fmla="*/ 529 w 979"/>
                <a:gd name="T31" fmla="*/ 364 h 561"/>
                <a:gd name="T32" fmla="*/ 529 w 979"/>
                <a:gd name="T33" fmla="*/ 364 h 561"/>
                <a:gd name="T34" fmla="*/ 302 w 979"/>
                <a:gd name="T35" fmla="*/ 297 h 561"/>
                <a:gd name="T36" fmla="*/ 302 w 979"/>
                <a:gd name="T37" fmla="*/ 297 h 561"/>
                <a:gd name="T38" fmla="*/ 153 w 979"/>
                <a:gd name="T39" fmla="*/ 189 h 561"/>
                <a:gd name="T40" fmla="*/ 153 w 979"/>
                <a:gd name="T41" fmla="*/ 189 h 561"/>
                <a:gd name="T42" fmla="*/ 97 w 979"/>
                <a:gd name="T43" fmla="*/ 119 h 561"/>
                <a:gd name="T44" fmla="*/ 97 w 979"/>
                <a:gd name="T45" fmla="*/ 119 h 561"/>
                <a:gd name="T46" fmla="*/ 65 w 979"/>
                <a:gd name="T47" fmla="*/ 0 h 561"/>
                <a:gd name="T48" fmla="*/ 65 w 979"/>
                <a:gd name="T49" fmla="*/ 0 h 561"/>
                <a:gd name="T50" fmla="*/ 0 w 979"/>
                <a:gd name="T51" fmla="*/ 147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79" h="561">
                  <a:moveTo>
                    <a:pt x="0" y="147"/>
                  </a:moveTo>
                  <a:lnTo>
                    <a:pt x="0" y="147"/>
                  </a:lnTo>
                  <a:cubicBezTo>
                    <a:pt x="14" y="191"/>
                    <a:pt x="39" y="233"/>
                    <a:pt x="69" y="268"/>
                  </a:cubicBezTo>
                  <a:lnTo>
                    <a:pt x="69" y="268"/>
                  </a:lnTo>
                  <a:cubicBezTo>
                    <a:pt x="133" y="342"/>
                    <a:pt x="415" y="560"/>
                    <a:pt x="749" y="468"/>
                  </a:cubicBezTo>
                  <a:lnTo>
                    <a:pt x="749" y="468"/>
                  </a:lnTo>
                  <a:cubicBezTo>
                    <a:pt x="781" y="459"/>
                    <a:pt x="814" y="452"/>
                    <a:pt x="843" y="438"/>
                  </a:cubicBezTo>
                  <a:lnTo>
                    <a:pt x="843" y="438"/>
                  </a:lnTo>
                  <a:cubicBezTo>
                    <a:pt x="907" y="404"/>
                    <a:pt x="954" y="343"/>
                    <a:pt x="978" y="275"/>
                  </a:cubicBezTo>
                  <a:lnTo>
                    <a:pt x="932" y="125"/>
                  </a:lnTo>
                  <a:lnTo>
                    <a:pt x="932" y="125"/>
                  </a:lnTo>
                  <a:cubicBezTo>
                    <a:pt x="928" y="164"/>
                    <a:pt x="921" y="203"/>
                    <a:pt x="902" y="236"/>
                  </a:cubicBezTo>
                  <a:lnTo>
                    <a:pt x="902" y="236"/>
                  </a:lnTo>
                  <a:cubicBezTo>
                    <a:pt x="864" y="303"/>
                    <a:pt x="788" y="337"/>
                    <a:pt x="713" y="353"/>
                  </a:cubicBezTo>
                  <a:lnTo>
                    <a:pt x="713" y="353"/>
                  </a:lnTo>
                  <a:cubicBezTo>
                    <a:pt x="654" y="367"/>
                    <a:pt x="591" y="370"/>
                    <a:pt x="529" y="364"/>
                  </a:cubicBezTo>
                  <a:lnTo>
                    <a:pt x="529" y="364"/>
                  </a:lnTo>
                  <a:cubicBezTo>
                    <a:pt x="450" y="356"/>
                    <a:pt x="373" y="333"/>
                    <a:pt x="302" y="297"/>
                  </a:cubicBezTo>
                  <a:lnTo>
                    <a:pt x="302" y="297"/>
                  </a:lnTo>
                  <a:cubicBezTo>
                    <a:pt x="247" y="269"/>
                    <a:pt x="197" y="233"/>
                    <a:pt x="153" y="189"/>
                  </a:cubicBezTo>
                  <a:lnTo>
                    <a:pt x="153" y="189"/>
                  </a:lnTo>
                  <a:cubicBezTo>
                    <a:pt x="131" y="168"/>
                    <a:pt x="112" y="145"/>
                    <a:pt x="97" y="119"/>
                  </a:cubicBezTo>
                  <a:lnTo>
                    <a:pt x="97" y="119"/>
                  </a:lnTo>
                  <a:cubicBezTo>
                    <a:pt x="77" y="83"/>
                    <a:pt x="68" y="42"/>
                    <a:pt x="65" y="0"/>
                  </a:cubicBezTo>
                  <a:lnTo>
                    <a:pt x="65" y="0"/>
                  </a:lnTo>
                  <a:cubicBezTo>
                    <a:pt x="41" y="47"/>
                    <a:pt x="20" y="96"/>
                    <a:pt x="0" y="147"/>
                  </a:cubicBezTo>
                </a:path>
              </a:pathLst>
            </a:custGeom>
            <a:solidFill>
              <a:srgbClr val="031030"/>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sz="3266" dirty="0">
                <a:solidFill>
                  <a:srgbClr val="737572"/>
                </a:solidFill>
                <a:latin typeface="Arial" panose="020B0604020202020204" pitchFamily="34" charset="0"/>
                <a:cs typeface="Arial" panose="020B0604020202020204" pitchFamily="34" charset="0"/>
              </a:endParaRPr>
            </a:p>
          </p:txBody>
        </p:sp>
        <p:sp>
          <p:nvSpPr>
            <p:cNvPr id="77" name="Freeform 86">
              <a:extLst>
                <a:ext uri="{FF2B5EF4-FFF2-40B4-BE49-F238E27FC236}">
                  <a16:creationId xmlns:a16="http://schemas.microsoft.com/office/drawing/2014/main" id="{F53659E1-2407-E94B-ACA2-5582A2F2B08D}"/>
                </a:ext>
              </a:extLst>
            </p:cNvPr>
            <p:cNvSpPr>
              <a:spLocks noChangeArrowheads="1"/>
            </p:cNvSpPr>
            <p:nvPr/>
          </p:nvSpPr>
          <p:spPr bwMode="auto">
            <a:xfrm>
              <a:off x="16028269" y="8113814"/>
              <a:ext cx="72008" cy="89288"/>
            </a:xfrm>
            <a:custGeom>
              <a:avLst/>
              <a:gdLst>
                <a:gd name="T0" fmla="*/ 0 w 112"/>
                <a:gd name="T1" fmla="*/ 80 h 135"/>
                <a:gd name="T2" fmla="*/ 90 w 112"/>
                <a:gd name="T3" fmla="*/ 134 h 135"/>
                <a:gd name="T4" fmla="*/ 111 w 112"/>
                <a:gd name="T5" fmla="*/ 54 h 135"/>
                <a:gd name="T6" fmla="*/ 21 w 112"/>
                <a:gd name="T7" fmla="*/ 0 h 135"/>
                <a:gd name="T8" fmla="*/ 0 w 112"/>
                <a:gd name="T9" fmla="*/ 80 h 135"/>
              </a:gdLst>
              <a:ahLst/>
              <a:cxnLst>
                <a:cxn ang="0">
                  <a:pos x="T0" y="T1"/>
                </a:cxn>
                <a:cxn ang="0">
                  <a:pos x="T2" y="T3"/>
                </a:cxn>
                <a:cxn ang="0">
                  <a:pos x="T4" y="T5"/>
                </a:cxn>
                <a:cxn ang="0">
                  <a:pos x="T6" y="T7"/>
                </a:cxn>
                <a:cxn ang="0">
                  <a:pos x="T8" y="T9"/>
                </a:cxn>
              </a:cxnLst>
              <a:rect l="0" t="0" r="r" b="b"/>
              <a:pathLst>
                <a:path w="112" h="135">
                  <a:moveTo>
                    <a:pt x="0" y="80"/>
                  </a:moveTo>
                  <a:lnTo>
                    <a:pt x="90" y="134"/>
                  </a:lnTo>
                  <a:lnTo>
                    <a:pt x="111" y="54"/>
                  </a:lnTo>
                  <a:lnTo>
                    <a:pt x="21" y="0"/>
                  </a:lnTo>
                  <a:lnTo>
                    <a:pt x="0" y="80"/>
                  </a:lnTo>
                </a:path>
              </a:pathLst>
            </a:custGeom>
            <a:solidFill>
              <a:srgbClr val="CABA9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sz="3266" dirty="0">
                <a:solidFill>
                  <a:srgbClr val="737572"/>
                </a:solidFill>
                <a:latin typeface="Arial" panose="020B0604020202020204" pitchFamily="34" charset="0"/>
                <a:cs typeface="Arial" panose="020B0604020202020204" pitchFamily="34" charset="0"/>
              </a:endParaRPr>
            </a:p>
          </p:txBody>
        </p:sp>
        <p:sp>
          <p:nvSpPr>
            <p:cNvPr id="78" name="Freeform 87">
              <a:extLst>
                <a:ext uri="{FF2B5EF4-FFF2-40B4-BE49-F238E27FC236}">
                  <a16:creationId xmlns:a16="http://schemas.microsoft.com/office/drawing/2014/main" id="{F12F6EF9-A3C6-554E-B8BA-066DAC4573DB}"/>
                </a:ext>
              </a:extLst>
            </p:cNvPr>
            <p:cNvSpPr>
              <a:spLocks noChangeArrowheads="1"/>
            </p:cNvSpPr>
            <p:nvPr/>
          </p:nvSpPr>
          <p:spPr bwMode="auto">
            <a:xfrm>
              <a:off x="16494878" y="7215160"/>
              <a:ext cx="311073" cy="650948"/>
            </a:xfrm>
            <a:custGeom>
              <a:avLst/>
              <a:gdLst>
                <a:gd name="T0" fmla="*/ 171 w 475"/>
                <a:gd name="T1" fmla="*/ 14 h 997"/>
                <a:gd name="T2" fmla="*/ 175 w 475"/>
                <a:gd name="T3" fmla="*/ 14 h 997"/>
                <a:gd name="T4" fmla="*/ 175 w 475"/>
                <a:gd name="T5" fmla="*/ 14 h 997"/>
                <a:gd name="T6" fmla="*/ 382 w 475"/>
                <a:gd name="T7" fmla="*/ 171 h 997"/>
                <a:gd name="T8" fmla="*/ 474 w 475"/>
                <a:gd name="T9" fmla="*/ 916 h 997"/>
                <a:gd name="T10" fmla="*/ 474 w 475"/>
                <a:gd name="T11" fmla="*/ 916 h 997"/>
                <a:gd name="T12" fmla="*/ 107 w 475"/>
                <a:gd name="T13" fmla="*/ 977 h 997"/>
                <a:gd name="T14" fmla="*/ 14 w 475"/>
                <a:gd name="T15" fmla="*/ 221 h 997"/>
                <a:gd name="T16" fmla="*/ 14 w 475"/>
                <a:gd name="T17" fmla="*/ 221 h 997"/>
                <a:gd name="T18" fmla="*/ 171 w 475"/>
                <a:gd name="T19" fmla="*/ 14 h 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5" h="997">
                  <a:moveTo>
                    <a:pt x="171" y="14"/>
                  </a:moveTo>
                  <a:lnTo>
                    <a:pt x="175" y="14"/>
                  </a:lnTo>
                  <a:lnTo>
                    <a:pt x="175" y="14"/>
                  </a:lnTo>
                  <a:cubicBezTo>
                    <a:pt x="276" y="0"/>
                    <a:pt x="368" y="70"/>
                    <a:pt x="382" y="171"/>
                  </a:cubicBezTo>
                  <a:lnTo>
                    <a:pt x="474" y="916"/>
                  </a:lnTo>
                  <a:lnTo>
                    <a:pt x="474" y="916"/>
                  </a:lnTo>
                  <a:cubicBezTo>
                    <a:pt x="371" y="992"/>
                    <a:pt x="233" y="996"/>
                    <a:pt x="107" y="977"/>
                  </a:cubicBezTo>
                  <a:lnTo>
                    <a:pt x="14" y="221"/>
                  </a:lnTo>
                  <a:lnTo>
                    <a:pt x="14" y="221"/>
                  </a:lnTo>
                  <a:cubicBezTo>
                    <a:pt x="0" y="121"/>
                    <a:pt x="71" y="28"/>
                    <a:pt x="171" y="14"/>
                  </a:cubicBezTo>
                </a:path>
              </a:pathLst>
            </a:custGeom>
            <a:solidFill>
              <a:srgbClr val="50BCB7"/>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sz="3266" dirty="0">
                <a:solidFill>
                  <a:srgbClr val="737572"/>
                </a:solidFill>
                <a:latin typeface="Arial" panose="020B0604020202020204" pitchFamily="34" charset="0"/>
                <a:cs typeface="Arial" panose="020B0604020202020204" pitchFamily="34" charset="0"/>
              </a:endParaRPr>
            </a:p>
          </p:txBody>
        </p:sp>
        <p:sp>
          <p:nvSpPr>
            <p:cNvPr id="79" name="Freeform 88">
              <a:extLst>
                <a:ext uri="{FF2B5EF4-FFF2-40B4-BE49-F238E27FC236}">
                  <a16:creationId xmlns:a16="http://schemas.microsoft.com/office/drawing/2014/main" id="{ABD9E475-9751-4D4B-BA49-B852BF634B20}"/>
                </a:ext>
              </a:extLst>
            </p:cNvPr>
            <p:cNvSpPr>
              <a:spLocks noChangeArrowheads="1"/>
            </p:cNvSpPr>
            <p:nvPr/>
          </p:nvSpPr>
          <p:spPr bwMode="auto">
            <a:xfrm>
              <a:off x="16036912" y="6947291"/>
              <a:ext cx="224664" cy="423405"/>
            </a:xfrm>
            <a:custGeom>
              <a:avLst/>
              <a:gdLst>
                <a:gd name="T0" fmla="*/ 0 w 345"/>
                <a:gd name="T1" fmla="*/ 649 h 650"/>
                <a:gd name="T2" fmla="*/ 0 w 345"/>
                <a:gd name="T3" fmla="*/ 649 h 650"/>
                <a:gd name="T4" fmla="*/ 162 w 345"/>
                <a:gd name="T5" fmla="*/ 0 h 650"/>
                <a:gd name="T6" fmla="*/ 162 w 345"/>
                <a:gd name="T7" fmla="*/ 0 h 650"/>
                <a:gd name="T8" fmla="*/ 314 w 345"/>
                <a:gd name="T9" fmla="*/ 56 h 650"/>
                <a:gd name="T10" fmla="*/ 314 w 345"/>
                <a:gd name="T11" fmla="*/ 56 h 650"/>
                <a:gd name="T12" fmla="*/ 344 w 345"/>
                <a:gd name="T13" fmla="*/ 74 h 650"/>
                <a:gd name="T14" fmla="*/ 344 w 345"/>
                <a:gd name="T15" fmla="*/ 74 h 650"/>
                <a:gd name="T16" fmla="*/ 0 w 345"/>
                <a:gd name="T17"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5" h="650">
                  <a:moveTo>
                    <a:pt x="0" y="649"/>
                  </a:moveTo>
                  <a:lnTo>
                    <a:pt x="0" y="649"/>
                  </a:lnTo>
                  <a:cubicBezTo>
                    <a:pt x="24" y="427"/>
                    <a:pt x="141" y="223"/>
                    <a:pt x="162" y="0"/>
                  </a:cubicBezTo>
                  <a:lnTo>
                    <a:pt x="162" y="0"/>
                  </a:lnTo>
                  <a:cubicBezTo>
                    <a:pt x="213" y="19"/>
                    <a:pt x="263" y="37"/>
                    <a:pt x="314" y="56"/>
                  </a:cubicBezTo>
                  <a:lnTo>
                    <a:pt x="314" y="56"/>
                  </a:lnTo>
                  <a:cubicBezTo>
                    <a:pt x="325" y="60"/>
                    <a:pt x="337" y="65"/>
                    <a:pt x="344" y="74"/>
                  </a:cubicBezTo>
                  <a:lnTo>
                    <a:pt x="344" y="74"/>
                  </a:lnTo>
                  <a:cubicBezTo>
                    <a:pt x="233" y="270"/>
                    <a:pt x="48" y="429"/>
                    <a:pt x="0" y="649"/>
                  </a:cubicBezTo>
                </a:path>
              </a:pathLst>
            </a:custGeom>
            <a:solidFill>
              <a:schemeClr val="bg1">
                <a:lumMod val="85000"/>
              </a:schemeClr>
            </a:solidFill>
            <a:ln>
              <a:noFill/>
            </a:ln>
            <a:effectLst/>
          </p:spPr>
          <p:txBody>
            <a:bodyPr wrap="none" anchor="ctr"/>
            <a:lstStyle/>
            <a:p>
              <a:pPr defTabSz="914217"/>
              <a:endParaRPr lang="en-US" sz="3266" dirty="0">
                <a:solidFill>
                  <a:srgbClr val="737572"/>
                </a:solidFill>
                <a:latin typeface="Arial" panose="020B0604020202020204" pitchFamily="34" charset="0"/>
                <a:cs typeface="Arial" panose="020B0604020202020204" pitchFamily="34" charset="0"/>
              </a:endParaRPr>
            </a:p>
          </p:txBody>
        </p:sp>
        <p:sp>
          <p:nvSpPr>
            <p:cNvPr id="80" name="Freeform 89">
              <a:extLst>
                <a:ext uri="{FF2B5EF4-FFF2-40B4-BE49-F238E27FC236}">
                  <a16:creationId xmlns:a16="http://schemas.microsoft.com/office/drawing/2014/main" id="{4B3E62BD-D509-B04A-B9A2-7C9CE313C47E}"/>
                </a:ext>
              </a:extLst>
            </p:cNvPr>
            <p:cNvSpPr>
              <a:spLocks noChangeArrowheads="1"/>
            </p:cNvSpPr>
            <p:nvPr/>
          </p:nvSpPr>
          <p:spPr bwMode="auto">
            <a:xfrm>
              <a:off x="15527096" y="9562605"/>
              <a:ext cx="2881" cy="14402"/>
            </a:xfrm>
            <a:custGeom>
              <a:avLst/>
              <a:gdLst>
                <a:gd name="T0" fmla="*/ 2 w 3"/>
                <a:gd name="T1" fmla="*/ 20 h 21"/>
                <a:gd name="T2" fmla="*/ 1 w 3"/>
                <a:gd name="T3" fmla="*/ 0 h 21"/>
                <a:gd name="T4" fmla="*/ 1 w 3"/>
                <a:gd name="T5" fmla="*/ 0 h 21"/>
                <a:gd name="T6" fmla="*/ 0 w 3"/>
                <a:gd name="T7" fmla="*/ 7 h 21"/>
                <a:gd name="T8" fmla="*/ 0 w 3"/>
                <a:gd name="T9" fmla="*/ 7 h 21"/>
                <a:gd name="T10" fmla="*/ 2 w 3"/>
                <a:gd name="T11" fmla="*/ 20 h 21"/>
              </a:gdLst>
              <a:ahLst/>
              <a:cxnLst>
                <a:cxn ang="0">
                  <a:pos x="T0" y="T1"/>
                </a:cxn>
                <a:cxn ang="0">
                  <a:pos x="T2" y="T3"/>
                </a:cxn>
                <a:cxn ang="0">
                  <a:pos x="T4" y="T5"/>
                </a:cxn>
                <a:cxn ang="0">
                  <a:pos x="T6" y="T7"/>
                </a:cxn>
                <a:cxn ang="0">
                  <a:pos x="T8" y="T9"/>
                </a:cxn>
                <a:cxn ang="0">
                  <a:pos x="T10" y="T11"/>
                </a:cxn>
              </a:cxnLst>
              <a:rect l="0" t="0" r="r" b="b"/>
              <a:pathLst>
                <a:path w="3" h="21">
                  <a:moveTo>
                    <a:pt x="2" y="20"/>
                  </a:moveTo>
                  <a:lnTo>
                    <a:pt x="1" y="0"/>
                  </a:lnTo>
                  <a:lnTo>
                    <a:pt x="1" y="0"/>
                  </a:lnTo>
                  <a:cubicBezTo>
                    <a:pt x="1" y="2"/>
                    <a:pt x="0" y="5"/>
                    <a:pt x="0" y="7"/>
                  </a:cubicBezTo>
                  <a:lnTo>
                    <a:pt x="0" y="7"/>
                  </a:lnTo>
                  <a:cubicBezTo>
                    <a:pt x="1" y="11"/>
                    <a:pt x="2" y="16"/>
                    <a:pt x="2" y="20"/>
                  </a:cubicBezTo>
                </a:path>
              </a:pathLst>
            </a:custGeom>
            <a:solidFill>
              <a:srgbClr val="A40605"/>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sz="3266" dirty="0">
                <a:solidFill>
                  <a:srgbClr val="737572"/>
                </a:solidFill>
                <a:latin typeface="Arial" panose="020B0604020202020204" pitchFamily="34" charset="0"/>
                <a:cs typeface="Arial" panose="020B0604020202020204" pitchFamily="34" charset="0"/>
              </a:endParaRPr>
            </a:p>
          </p:txBody>
        </p:sp>
        <p:sp>
          <p:nvSpPr>
            <p:cNvPr id="81" name="Freeform 80">
              <a:extLst>
                <a:ext uri="{FF2B5EF4-FFF2-40B4-BE49-F238E27FC236}">
                  <a16:creationId xmlns:a16="http://schemas.microsoft.com/office/drawing/2014/main" id="{D90676B2-C511-A04F-86CD-5CF2AB80378B}"/>
                </a:ext>
              </a:extLst>
            </p:cNvPr>
            <p:cNvSpPr>
              <a:spLocks noChangeArrowheads="1"/>
            </p:cNvSpPr>
            <p:nvPr/>
          </p:nvSpPr>
          <p:spPr bwMode="auto">
            <a:xfrm>
              <a:off x="15421637" y="8246309"/>
              <a:ext cx="680866" cy="1321405"/>
            </a:xfrm>
            <a:custGeom>
              <a:avLst/>
              <a:gdLst>
                <a:gd name="connsiteX0" fmla="*/ 526342 w 680866"/>
                <a:gd name="connsiteY0" fmla="*/ 89288 h 1321405"/>
                <a:gd name="connsiteX1" fmla="*/ 680866 w 680866"/>
                <a:gd name="connsiteY1" fmla="*/ 171026 h 1321405"/>
                <a:gd name="connsiteX2" fmla="*/ 539437 w 680866"/>
                <a:gd name="connsiteY2" fmla="*/ 149447 h 1321405"/>
                <a:gd name="connsiteX3" fmla="*/ 399317 w 680866"/>
                <a:gd name="connsiteY3" fmla="*/ 197836 h 1321405"/>
                <a:gd name="connsiteX4" fmla="*/ 524377 w 680866"/>
                <a:gd name="connsiteY4" fmla="*/ 91250 h 1321405"/>
                <a:gd name="connsiteX5" fmla="*/ 436084 w 680866"/>
                <a:gd name="connsiteY5" fmla="*/ 0 h 1321405"/>
                <a:gd name="connsiteX6" fmla="*/ 525332 w 680866"/>
                <a:gd name="connsiteY6" fmla="*/ 88239 h 1321405"/>
                <a:gd name="connsiteX7" fmla="*/ 523377 w 680866"/>
                <a:gd name="connsiteY7" fmla="*/ 90200 h 1321405"/>
                <a:gd name="connsiteX8" fmla="*/ 398952 w 680866"/>
                <a:gd name="connsiteY8" fmla="*/ 196741 h 1321405"/>
                <a:gd name="connsiteX9" fmla="*/ 398952 w 680866"/>
                <a:gd name="connsiteY9" fmla="*/ 197394 h 1321405"/>
                <a:gd name="connsiteX10" fmla="*/ 165736 w 680866"/>
                <a:gd name="connsiteY10" fmla="*/ 396749 h 1321405"/>
                <a:gd name="connsiteX11" fmla="*/ 130558 w 680866"/>
                <a:gd name="connsiteY11" fmla="*/ 431391 h 1321405"/>
                <a:gd name="connsiteX12" fmla="*/ 130030 w 680866"/>
                <a:gd name="connsiteY12" fmla="*/ 429802 h 1321405"/>
                <a:gd name="connsiteX13" fmla="*/ 130070 w 680866"/>
                <a:gd name="connsiteY13" fmla="*/ 430061 h 1321405"/>
                <a:gd name="connsiteX14" fmla="*/ 130580 w 680866"/>
                <a:gd name="connsiteY14" fmla="*/ 431583 h 1321405"/>
                <a:gd name="connsiteX15" fmla="*/ 164912 w 680866"/>
                <a:gd name="connsiteY15" fmla="*/ 397932 h 1321405"/>
                <a:gd name="connsiteX16" fmla="*/ 128999 w 680866"/>
                <a:gd name="connsiteY16" fmla="*/ 433798 h 1321405"/>
                <a:gd name="connsiteX17" fmla="*/ 112995 w 680866"/>
                <a:gd name="connsiteY17" fmla="*/ 450289 h 1321405"/>
                <a:gd name="connsiteX18" fmla="*/ 112338 w 680866"/>
                <a:gd name="connsiteY18" fmla="*/ 450941 h 1321405"/>
                <a:gd name="connsiteX19" fmla="*/ 112995 w 680866"/>
                <a:gd name="connsiteY19" fmla="*/ 450941 h 1321405"/>
                <a:gd name="connsiteX20" fmla="*/ 56518 w 680866"/>
                <a:gd name="connsiteY20" fmla="*/ 569700 h 1321405"/>
                <a:gd name="connsiteX21" fmla="*/ 106428 w 680866"/>
                <a:gd name="connsiteY21" fmla="*/ 1316838 h 1321405"/>
                <a:gd name="connsiteX22" fmla="*/ 105771 w 680866"/>
                <a:gd name="connsiteY22" fmla="*/ 1321405 h 1321405"/>
                <a:gd name="connsiteX23" fmla="*/ 17115 w 680866"/>
                <a:gd name="connsiteY23" fmla="*/ 494660 h 1321405"/>
                <a:gd name="connsiteX24" fmla="*/ 122846 w 680866"/>
                <a:gd name="connsiteY24" fmla="*/ 383079 h 1321405"/>
                <a:gd name="connsiteX25" fmla="*/ 123152 w 680866"/>
                <a:gd name="connsiteY25" fmla="*/ 385067 h 1321405"/>
                <a:gd name="connsiteX26" fmla="*/ 122741 w 680866"/>
                <a:gd name="connsiteY26" fmla="*/ 382370 h 1321405"/>
                <a:gd name="connsiteX27" fmla="*/ 436084 w 680866"/>
                <a:gd name="connsiteY27" fmla="*/ 0 h 132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80866" h="1321405">
                  <a:moveTo>
                    <a:pt x="526342" y="89288"/>
                  </a:moveTo>
                  <a:cubicBezTo>
                    <a:pt x="561699" y="113483"/>
                    <a:pt x="610806" y="140947"/>
                    <a:pt x="680866" y="171026"/>
                  </a:cubicBezTo>
                  <a:cubicBezTo>
                    <a:pt x="625211" y="157948"/>
                    <a:pt x="580032" y="149447"/>
                    <a:pt x="539437" y="149447"/>
                  </a:cubicBezTo>
                  <a:cubicBezTo>
                    <a:pt x="486401" y="149447"/>
                    <a:pt x="442532" y="163833"/>
                    <a:pt x="399317" y="197836"/>
                  </a:cubicBezTo>
                  <a:lnTo>
                    <a:pt x="524377" y="91250"/>
                  </a:lnTo>
                  <a:close/>
                  <a:moveTo>
                    <a:pt x="436084" y="0"/>
                  </a:moveTo>
                  <a:cubicBezTo>
                    <a:pt x="450416" y="21569"/>
                    <a:pt x="471913" y="50982"/>
                    <a:pt x="525332" y="88239"/>
                  </a:cubicBezTo>
                  <a:lnTo>
                    <a:pt x="523377" y="90200"/>
                  </a:lnTo>
                  <a:lnTo>
                    <a:pt x="398952" y="196741"/>
                  </a:lnTo>
                  <a:lnTo>
                    <a:pt x="398952" y="197394"/>
                  </a:lnTo>
                  <a:lnTo>
                    <a:pt x="165736" y="396749"/>
                  </a:lnTo>
                  <a:lnTo>
                    <a:pt x="130558" y="431391"/>
                  </a:lnTo>
                  <a:lnTo>
                    <a:pt x="130030" y="429802"/>
                  </a:lnTo>
                  <a:lnTo>
                    <a:pt x="130070" y="430061"/>
                  </a:lnTo>
                  <a:lnTo>
                    <a:pt x="130580" y="431583"/>
                  </a:lnTo>
                  <a:lnTo>
                    <a:pt x="164912" y="397932"/>
                  </a:lnTo>
                  <a:lnTo>
                    <a:pt x="128999" y="433798"/>
                  </a:lnTo>
                  <a:lnTo>
                    <a:pt x="112995" y="450289"/>
                  </a:lnTo>
                  <a:lnTo>
                    <a:pt x="112338" y="450941"/>
                  </a:lnTo>
                  <a:lnTo>
                    <a:pt x="112995" y="450941"/>
                  </a:lnTo>
                  <a:cubicBezTo>
                    <a:pt x="78189" y="479000"/>
                    <a:pt x="56518" y="521414"/>
                    <a:pt x="56518" y="569700"/>
                  </a:cubicBezTo>
                  <a:lnTo>
                    <a:pt x="106428" y="1316838"/>
                  </a:lnTo>
                  <a:cubicBezTo>
                    <a:pt x="106428" y="1318143"/>
                    <a:pt x="105771" y="1320100"/>
                    <a:pt x="105771" y="1321405"/>
                  </a:cubicBezTo>
                  <a:cubicBezTo>
                    <a:pt x="35503" y="975569"/>
                    <a:pt x="-32795" y="587971"/>
                    <a:pt x="17115" y="494660"/>
                  </a:cubicBezTo>
                  <a:cubicBezTo>
                    <a:pt x="34190" y="462687"/>
                    <a:pt x="73592" y="424840"/>
                    <a:pt x="122846" y="383079"/>
                  </a:cubicBezTo>
                  <a:lnTo>
                    <a:pt x="123152" y="385067"/>
                  </a:lnTo>
                  <a:lnTo>
                    <a:pt x="122741" y="382370"/>
                  </a:lnTo>
                  <a:cubicBezTo>
                    <a:pt x="262801" y="262757"/>
                    <a:pt x="477125" y="113731"/>
                    <a:pt x="436084" y="0"/>
                  </a:cubicBezTo>
                  <a:close/>
                </a:path>
              </a:pathLst>
            </a:custGeom>
            <a:solidFill>
              <a:schemeClr val="accent5">
                <a:lumMod val="50000"/>
              </a:schemeClr>
            </a:solidFill>
            <a:ln>
              <a:noFill/>
            </a:ln>
            <a:effectLst/>
          </p:spPr>
          <p:txBody>
            <a:bodyPr wrap="square" anchor="ctr">
              <a:noAutofit/>
            </a:bodyPr>
            <a:lstStyle/>
            <a:p>
              <a:pPr defTabSz="914217"/>
              <a:endParaRPr lang="en-US" sz="3266" dirty="0">
                <a:solidFill>
                  <a:srgbClr val="737572"/>
                </a:solidFill>
                <a:latin typeface="Arial" panose="020B0604020202020204" pitchFamily="34" charset="0"/>
                <a:cs typeface="Arial" panose="020B0604020202020204" pitchFamily="34" charset="0"/>
              </a:endParaRPr>
            </a:p>
          </p:txBody>
        </p:sp>
        <p:sp>
          <p:nvSpPr>
            <p:cNvPr id="82" name="Freeform 93">
              <a:extLst>
                <a:ext uri="{FF2B5EF4-FFF2-40B4-BE49-F238E27FC236}">
                  <a16:creationId xmlns:a16="http://schemas.microsoft.com/office/drawing/2014/main" id="{7FA9B359-3CCB-8C42-85CC-F3F19E3730B1}"/>
                </a:ext>
              </a:extLst>
            </p:cNvPr>
            <p:cNvSpPr>
              <a:spLocks noChangeArrowheads="1"/>
            </p:cNvSpPr>
            <p:nvPr/>
          </p:nvSpPr>
          <p:spPr bwMode="auto">
            <a:xfrm>
              <a:off x="14752297" y="7678887"/>
              <a:ext cx="697033" cy="518454"/>
            </a:xfrm>
            <a:custGeom>
              <a:avLst/>
              <a:gdLst>
                <a:gd name="T0" fmla="*/ 865 w 1068"/>
                <a:gd name="T1" fmla="*/ 113 h 793"/>
                <a:gd name="T2" fmla="*/ 1067 w 1068"/>
                <a:gd name="T3" fmla="*/ 792 h 793"/>
                <a:gd name="T4" fmla="*/ 201 w 1068"/>
                <a:gd name="T5" fmla="*/ 679 h 793"/>
                <a:gd name="T6" fmla="*/ 0 w 1068"/>
                <a:gd name="T7" fmla="*/ 0 h 793"/>
                <a:gd name="T8" fmla="*/ 865 w 1068"/>
                <a:gd name="T9" fmla="*/ 113 h 793"/>
              </a:gdLst>
              <a:ahLst/>
              <a:cxnLst>
                <a:cxn ang="0">
                  <a:pos x="T0" y="T1"/>
                </a:cxn>
                <a:cxn ang="0">
                  <a:pos x="T2" y="T3"/>
                </a:cxn>
                <a:cxn ang="0">
                  <a:pos x="T4" y="T5"/>
                </a:cxn>
                <a:cxn ang="0">
                  <a:pos x="T6" y="T7"/>
                </a:cxn>
                <a:cxn ang="0">
                  <a:pos x="T8" y="T9"/>
                </a:cxn>
              </a:cxnLst>
              <a:rect l="0" t="0" r="r" b="b"/>
              <a:pathLst>
                <a:path w="1068" h="793">
                  <a:moveTo>
                    <a:pt x="865" y="113"/>
                  </a:moveTo>
                  <a:lnTo>
                    <a:pt x="1067" y="792"/>
                  </a:lnTo>
                  <a:lnTo>
                    <a:pt x="201" y="679"/>
                  </a:lnTo>
                  <a:lnTo>
                    <a:pt x="0" y="0"/>
                  </a:lnTo>
                  <a:lnTo>
                    <a:pt x="865" y="113"/>
                  </a:lnTo>
                </a:path>
              </a:pathLst>
            </a:custGeom>
            <a:solidFill>
              <a:srgbClr val="EBEDEC"/>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sz="3266" dirty="0">
                <a:solidFill>
                  <a:srgbClr val="737572"/>
                </a:solidFill>
                <a:latin typeface="Arial" panose="020B0604020202020204" pitchFamily="34" charset="0"/>
                <a:cs typeface="Arial" panose="020B0604020202020204" pitchFamily="34" charset="0"/>
              </a:endParaRPr>
            </a:p>
          </p:txBody>
        </p:sp>
        <p:sp>
          <p:nvSpPr>
            <p:cNvPr id="83" name="Freeform 82">
              <a:extLst>
                <a:ext uri="{FF2B5EF4-FFF2-40B4-BE49-F238E27FC236}">
                  <a16:creationId xmlns:a16="http://schemas.microsoft.com/office/drawing/2014/main" id="{7158221F-B339-744A-8DBF-D9A159753346}"/>
                </a:ext>
              </a:extLst>
            </p:cNvPr>
            <p:cNvSpPr>
              <a:spLocks noChangeArrowheads="1"/>
            </p:cNvSpPr>
            <p:nvPr/>
          </p:nvSpPr>
          <p:spPr bwMode="auto">
            <a:xfrm>
              <a:off x="14876148" y="7748014"/>
              <a:ext cx="166407" cy="324824"/>
            </a:xfrm>
            <a:custGeom>
              <a:avLst/>
              <a:gdLst>
                <a:gd name="connsiteX0" fmla="*/ 77883 w 166407"/>
                <a:gd name="connsiteY0" fmla="*/ 0 h 324824"/>
                <a:gd name="connsiteX1" fmla="*/ 166407 w 166407"/>
                <a:gd name="connsiteY1" fmla="*/ 317664 h 324824"/>
                <a:gd name="connsiteX2" fmla="*/ 141021 w 166407"/>
                <a:gd name="connsiteY2" fmla="*/ 324824 h 324824"/>
                <a:gd name="connsiteX3" fmla="*/ 51846 w 166407"/>
                <a:gd name="connsiteY3" fmla="*/ 7812 h 324824"/>
                <a:gd name="connsiteX4" fmla="*/ 25890 w 166407"/>
                <a:gd name="connsiteY4" fmla="*/ 0 h 324824"/>
                <a:gd name="connsiteX5" fmla="*/ 114565 w 166407"/>
                <a:gd name="connsiteY5" fmla="*/ 317013 h 324824"/>
                <a:gd name="connsiteX6" fmla="*/ 88674 w 166407"/>
                <a:gd name="connsiteY6" fmla="*/ 324824 h 324824"/>
                <a:gd name="connsiteX7" fmla="*/ 0 w 166407"/>
                <a:gd name="connsiteY7" fmla="*/ 7161 h 32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6407" h="324824">
                  <a:moveTo>
                    <a:pt x="77883" y="0"/>
                  </a:moveTo>
                  <a:lnTo>
                    <a:pt x="166407" y="317664"/>
                  </a:lnTo>
                  <a:lnTo>
                    <a:pt x="141021" y="324824"/>
                  </a:lnTo>
                  <a:lnTo>
                    <a:pt x="51846" y="7812"/>
                  </a:lnTo>
                  <a:close/>
                  <a:moveTo>
                    <a:pt x="25890" y="0"/>
                  </a:moveTo>
                  <a:lnTo>
                    <a:pt x="114565" y="317013"/>
                  </a:lnTo>
                  <a:lnTo>
                    <a:pt x="88674" y="324824"/>
                  </a:lnTo>
                  <a:lnTo>
                    <a:pt x="0" y="7161"/>
                  </a:lnTo>
                  <a:close/>
                </a:path>
              </a:pathLst>
            </a:custGeom>
            <a:solidFill>
              <a:schemeClr val="accent5"/>
            </a:solidFill>
            <a:ln>
              <a:noFill/>
            </a:ln>
            <a:effectLst/>
          </p:spPr>
          <p:txBody>
            <a:bodyPr wrap="square" anchor="ctr">
              <a:noAutofit/>
            </a:bodyPr>
            <a:lstStyle/>
            <a:p>
              <a:pPr defTabSz="914217"/>
              <a:endParaRPr lang="en-US" sz="3266" dirty="0">
                <a:solidFill>
                  <a:srgbClr val="737572"/>
                </a:solidFill>
                <a:latin typeface="Arial" panose="020B0604020202020204" pitchFamily="34" charset="0"/>
                <a:cs typeface="Arial" panose="020B0604020202020204" pitchFamily="34" charset="0"/>
              </a:endParaRPr>
            </a:p>
          </p:txBody>
        </p:sp>
        <p:sp>
          <p:nvSpPr>
            <p:cNvPr id="84" name="Freeform 96">
              <a:extLst>
                <a:ext uri="{FF2B5EF4-FFF2-40B4-BE49-F238E27FC236}">
                  <a16:creationId xmlns:a16="http://schemas.microsoft.com/office/drawing/2014/main" id="{FD293AF7-240E-A146-AF2C-E0B900A9035E}"/>
                </a:ext>
              </a:extLst>
            </p:cNvPr>
            <p:cNvSpPr>
              <a:spLocks noChangeArrowheads="1"/>
            </p:cNvSpPr>
            <p:nvPr/>
          </p:nvSpPr>
          <p:spPr bwMode="auto">
            <a:xfrm>
              <a:off x="16388309" y="6250257"/>
              <a:ext cx="371558" cy="737357"/>
            </a:xfrm>
            <a:custGeom>
              <a:avLst/>
              <a:gdLst>
                <a:gd name="T0" fmla="*/ 52 w 570"/>
                <a:gd name="T1" fmla="*/ 58 h 1127"/>
                <a:gd name="T2" fmla="*/ 52 w 570"/>
                <a:gd name="T3" fmla="*/ 58 h 1127"/>
                <a:gd name="T4" fmla="*/ 355 w 570"/>
                <a:gd name="T5" fmla="*/ 86 h 1127"/>
                <a:gd name="T6" fmla="*/ 355 w 570"/>
                <a:gd name="T7" fmla="*/ 86 h 1127"/>
                <a:gd name="T8" fmla="*/ 346 w 570"/>
                <a:gd name="T9" fmla="*/ 836 h 1127"/>
                <a:gd name="T10" fmla="*/ 346 w 570"/>
                <a:gd name="T11" fmla="*/ 836 h 1127"/>
                <a:gd name="T12" fmla="*/ 569 w 570"/>
                <a:gd name="T13" fmla="*/ 1126 h 1127"/>
                <a:gd name="T14" fmla="*/ 88 w 570"/>
                <a:gd name="T15" fmla="*/ 1008 h 1127"/>
                <a:gd name="T16" fmla="*/ 0 w 570"/>
                <a:gd name="T17" fmla="*/ 466 h 1127"/>
                <a:gd name="T18" fmla="*/ 52 w 570"/>
                <a:gd name="T19" fmla="*/ 58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0" h="1127">
                  <a:moveTo>
                    <a:pt x="52" y="58"/>
                  </a:moveTo>
                  <a:lnTo>
                    <a:pt x="52" y="58"/>
                  </a:lnTo>
                  <a:cubicBezTo>
                    <a:pt x="103" y="3"/>
                    <a:pt x="271" y="0"/>
                    <a:pt x="355" y="86"/>
                  </a:cubicBezTo>
                  <a:lnTo>
                    <a:pt x="355" y="86"/>
                  </a:lnTo>
                  <a:cubicBezTo>
                    <a:pt x="553" y="293"/>
                    <a:pt x="324" y="619"/>
                    <a:pt x="346" y="836"/>
                  </a:cubicBezTo>
                  <a:lnTo>
                    <a:pt x="346" y="836"/>
                  </a:lnTo>
                  <a:cubicBezTo>
                    <a:pt x="373" y="1104"/>
                    <a:pt x="569" y="1126"/>
                    <a:pt x="569" y="1126"/>
                  </a:cubicBezTo>
                  <a:lnTo>
                    <a:pt x="88" y="1008"/>
                  </a:lnTo>
                  <a:lnTo>
                    <a:pt x="0" y="466"/>
                  </a:lnTo>
                  <a:lnTo>
                    <a:pt x="52" y="58"/>
                  </a:lnTo>
                </a:path>
              </a:pathLst>
            </a:custGeom>
            <a:solidFill>
              <a:srgbClr val="665235"/>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sz="3266" dirty="0">
                <a:solidFill>
                  <a:srgbClr val="737572"/>
                </a:solidFill>
                <a:latin typeface="Arial" panose="020B0604020202020204" pitchFamily="34" charset="0"/>
                <a:cs typeface="Arial" panose="020B0604020202020204" pitchFamily="34" charset="0"/>
              </a:endParaRPr>
            </a:p>
          </p:txBody>
        </p:sp>
        <p:sp>
          <p:nvSpPr>
            <p:cNvPr id="85" name="Freeform 97">
              <a:extLst>
                <a:ext uri="{FF2B5EF4-FFF2-40B4-BE49-F238E27FC236}">
                  <a16:creationId xmlns:a16="http://schemas.microsoft.com/office/drawing/2014/main" id="{A6CFA92C-63A7-944C-8309-74B88BA807F1}"/>
                </a:ext>
              </a:extLst>
            </p:cNvPr>
            <p:cNvSpPr>
              <a:spLocks noChangeArrowheads="1"/>
            </p:cNvSpPr>
            <p:nvPr/>
          </p:nvSpPr>
          <p:spPr bwMode="auto">
            <a:xfrm>
              <a:off x="16437272" y="6302103"/>
              <a:ext cx="198742" cy="665351"/>
            </a:xfrm>
            <a:custGeom>
              <a:avLst/>
              <a:gdLst>
                <a:gd name="T0" fmla="*/ 31 w 305"/>
                <a:gd name="T1" fmla="*/ 25 h 1017"/>
                <a:gd name="T2" fmla="*/ 31 w 305"/>
                <a:gd name="T3" fmla="*/ 25 h 1017"/>
                <a:gd name="T4" fmla="*/ 261 w 305"/>
                <a:gd name="T5" fmla="*/ 278 h 1017"/>
                <a:gd name="T6" fmla="*/ 261 w 305"/>
                <a:gd name="T7" fmla="*/ 278 h 1017"/>
                <a:gd name="T8" fmla="*/ 190 w 305"/>
                <a:gd name="T9" fmla="*/ 894 h 1017"/>
                <a:gd name="T10" fmla="*/ 190 w 305"/>
                <a:gd name="T11" fmla="*/ 894 h 1017"/>
                <a:gd name="T12" fmla="*/ 0 w 305"/>
                <a:gd name="T13" fmla="*/ 865 h 1017"/>
                <a:gd name="T14" fmla="*/ 31 w 305"/>
                <a:gd name="T15" fmla="*/ 25 h 10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5" h="1017">
                  <a:moveTo>
                    <a:pt x="31" y="25"/>
                  </a:moveTo>
                  <a:lnTo>
                    <a:pt x="31" y="25"/>
                  </a:lnTo>
                  <a:cubicBezTo>
                    <a:pt x="89" y="0"/>
                    <a:pt x="229" y="92"/>
                    <a:pt x="261" y="278"/>
                  </a:cubicBezTo>
                  <a:lnTo>
                    <a:pt x="261" y="278"/>
                  </a:lnTo>
                  <a:cubicBezTo>
                    <a:pt x="304" y="539"/>
                    <a:pt x="157" y="773"/>
                    <a:pt x="190" y="894"/>
                  </a:cubicBezTo>
                  <a:lnTo>
                    <a:pt x="190" y="894"/>
                  </a:lnTo>
                  <a:cubicBezTo>
                    <a:pt x="223" y="1016"/>
                    <a:pt x="0" y="865"/>
                    <a:pt x="0" y="865"/>
                  </a:cubicBezTo>
                  <a:lnTo>
                    <a:pt x="31" y="25"/>
                  </a:lnTo>
                </a:path>
              </a:pathLst>
            </a:custGeom>
            <a:solidFill>
              <a:srgbClr val="544125"/>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sz="3266" dirty="0">
                <a:solidFill>
                  <a:srgbClr val="737572"/>
                </a:solidFill>
                <a:latin typeface="Arial" panose="020B0604020202020204" pitchFamily="34" charset="0"/>
                <a:cs typeface="Arial" panose="020B0604020202020204" pitchFamily="34" charset="0"/>
              </a:endParaRPr>
            </a:p>
          </p:txBody>
        </p:sp>
        <p:sp>
          <p:nvSpPr>
            <p:cNvPr id="86" name="Freeform 98">
              <a:extLst>
                <a:ext uri="{FF2B5EF4-FFF2-40B4-BE49-F238E27FC236}">
                  <a16:creationId xmlns:a16="http://schemas.microsoft.com/office/drawing/2014/main" id="{304A2FA0-C3DE-354A-9521-BE3DE58343A4}"/>
                </a:ext>
              </a:extLst>
            </p:cNvPr>
            <p:cNvSpPr>
              <a:spLocks noChangeArrowheads="1"/>
            </p:cNvSpPr>
            <p:nvPr/>
          </p:nvSpPr>
          <p:spPr bwMode="auto">
            <a:xfrm>
              <a:off x="16201087" y="6771593"/>
              <a:ext cx="290911" cy="233304"/>
            </a:xfrm>
            <a:custGeom>
              <a:avLst/>
              <a:gdLst>
                <a:gd name="T0" fmla="*/ 445 w 446"/>
                <a:gd name="T1" fmla="*/ 114 h 359"/>
                <a:gd name="T2" fmla="*/ 445 w 446"/>
                <a:gd name="T3" fmla="*/ 114 h 359"/>
                <a:gd name="T4" fmla="*/ 380 w 446"/>
                <a:gd name="T5" fmla="*/ 0 h 359"/>
                <a:gd name="T6" fmla="*/ 39 w 446"/>
                <a:gd name="T7" fmla="*/ 147 h 359"/>
                <a:gd name="T8" fmla="*/ 39 w 446"/>
                <a:gd name="T9" fmla="*/ 147 h 359"/>
                <a:gd name="T10" fmla="*/ 0 w 446"/>
                <a:gd name="T11" fmla="*/ 349 h 359"/>
                <a:gd name="T12" fmla="*/ 0 w 446"/>
                <a:gd name="T13" fmla="*/ 349 h 359"/>
                <a:gd name="T14" fmla="*/ 0 w 446"/>
                <a:gd name="T15" fmla="*/ 349 h 359"/>
                <a:gd name="T16" fmla="*/ 445 w 446"/>
                <a:gd name="T17" fmla="*/ 114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6" h="359">
                  <a:moveTo>
                    <a:pt x="445" y="114"/>
                  </a:moveTo>
                  <a:lnTo>
                    <a:pt x="445" y="114"/>
                  </a:lnTo>
                  <a:cubicBezTo>
                    <a:pt x="418" y="87"/>
                    <a:pt x="390" y="46"/>
                    <a:pt x="380" y="0"/>
                  </a:cubicBezTo>
                  <a:lnTo>
                    <a:pt x="39" y="147"/>
                  </a:lnTo>
                  <a:lnTo>
                    <a:pt x="39" y="147"/>
                  </a:lnTo>
                  <a:cubicBezTo>
                    <a:pt x="39" y="147"/>
                    <a:pt x="2" y="257"/>
                    <a:pt x="0" y="349"/>
                  </a:cubicBezTo>
                  <a:lnTo>
                    <a:pt x="0" y="349"/>
                  </a:lnTo>
                  <a:lnTo>
                    <a:pt x="0" y="349"/>
                  </a:lnTo>
                  <a:cubicBezTo>
                    <a:pt x="75" y="358"/>
                    <a:pt x="380" y="231"/>
                    <a:pt x="445" y="114"/>
                  </a:cubicBezTo>
                </a:path>
              </a:pathLst>
            </a:custGeom>
            <a:solidFill>
              <a:schemeClr val="bg1">
                <a:lumMod val="75000"/>
              </a:schemeClr>
            </a:solidFill>
            <a:ln>
              <a:noFill/>
            </a:ln>
            <a:effectLst/>
          </p:spPr>
          <p:txBody>
            <a:bodyPr wrap="none" anchor="ctr"/>
            <a:lstStyle/>
            <a:p>
              <a:pPr defTabSz="914217"/>
              <a:endParaRPr lang="en-US" sz="3266" dirty="0">
                <a:solidFill>
                  <a:srgbClr val="737572"/>
                </a:solidFill>
                <a:latin typeface="Arial" panose="020B0604020202020204" pitchFamily="34" charset="0"/>
                <a:cs typeface="Arial" panose="020B0604020202020204" pitchFamily="34" charset="0"/>
              </a:endParaRPr>
            </a:p>
          </p:txBody>
        </p:sp>
        <p:sp>
          <p:nvSpPr>
            <p:cNvPr id="87" name="Freeform 99">
              <a:extLst>
                <a:ext uri="{FF2B5EF4-FFF2-40B4-BE49-F238E27FC236}">
                  <a16:creationId xmlns:a16="http://schemas.microsoft.com/office/drawing/2014/main" id="{F8B6A4F6-4DCF-0A42-BD4F-FBD1F43F1B16}"/>
                </a:ext>
              </a:extLst>
            </p:cNvPr>
            <p:cNvSpPr>
              <a:spLocks noChangeArrowheads="1"/>
            </p:cNvSpPr>
            <p:nvPr/>
          </p:nvSpPr>
          <p:spPr bwMode="auto">
            <a:xfrm>
              <a:off x="15967784" y="6238736"/>
              <a:ext cx="694152" cy="578942"/>
            </a:xfrm>
            <a:custGeom>
              <a:avLst/>
              <a:gdLst>
                <a:gd name="T0" fmla="*/ 63 w 1062"/>
                <a:gd name="T1" fmla="*/ 428 h 888"/>
                <a:gd name="T2" fmla="*/ 63 w 1062"/>
                <a:gd name="T3" fmla="*/ 428 h 888"/>
                <a:gd name="T4" fmla="*/ 202 w 1062"/>
                <a:gd name="T5" fmla="*/ 140 h 888"/>
                <a:gd name="T6" fmla="*/ 202 w 1062"/>
                <a:gd name="T7" fmla="*/ 140 h 888"/>
                <a:gd name="T8" fmla="*/ 780 w 1062"/>
                <a:gd name="T9" fmla="*/ 108 h 888"/>
                <a:gd name="T10" fmla="*/ 780 w 1062"/>
                <a:gd name="T11" fmla="*/ 108 h 888"/>
                <a:gd name="T12" fmla="*/ 768 w 1062"/>
                <a:gd name="T13" fmla="*/ 887 h 888"/>
                <a:gd name="T14" fmla="*/ 768 w 1062"/>
                <a:gd name="T15" fmla="*/ 887 h 888"/>
                <a:gd name="T16" fmla="*/ 748 w 1062"/>
                <a:gd name="T17" fmla="*/ 851 h 888"/>
                <a:gd name="T18" fmla="*/ 748 w 1062"/>
                <a:gd name="T19" fmla="*/ 851 h 888"/>
                <a:gd name="T20" fmla="*/ 737 w 1062"/>
                <a:gd name="T21" fmla="*/ 815 h 888"/>
                <a:gd name="T22" fmla="*/ 559 w 1062"/>
                <a:gd name="T23" fmla="*/ 784 h 888"/>
                <a:gd name="T24" fmla="*/ 63 w 1062"/>
                <a:gd name="T25" fmla="*/ 428 h 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2" h="888">
                  <a:moveTo>
                    <a:pt x="63" y="428"/>
                  </a:moveTo>
                  <a:lnTo>
                    <a:pt x="63" y="428"/>
                  </a:lnTo>
                  <a:cubicBezTo>
                    <a:pt x="51" y="409"/>
                    <a:pt x="0" y="283"/>
                    <a:pt x="202" y="140"/>
                  </a:cubicBezTo>
                  <a:lnTo>
                    <a:pt x="202" y="140"/>
                  </a:lnTo>
                  <a:cubicBezTo>
                    <a:pt x="405" y="0"/>
                    <a:pt x="608" y="24"/>
                    <a:pt x="780" y="108"/>
                  </a:cubicBezTo>
                  <a:lnTo>
                    <a:pt x="780" y="108"/>
                  </a:lnTo>
                  <a:cubicBezTo>
                    <a:pt x="952" y="192"/>
                    <a:pt x="1061" y="662"/>
                    <a:pt x="768" y="887"/>
                  </a:cubicBezTo>
                  <a:lnTo>
                    <a:pt x="768" y="887"/>
                  </a:lnTo>
                  <a:cubicBezTo>
                    <a:pt x="768" y="887"/>
                    <a:pt x="758" y="872"/>
                    <a:pt x="748" y="851"/>
                  </a:cubicBezTo>
                  <a:lnTo>
                    <a:pt x="748" y="851"/>
                  </a:lnTo>
                  <a:cubicBezTo>
                    <a:pt x="736" y="822"/>
                    <a:pt x="737" y="815"/>
                    <a:pt x="737" y="815"/>
                  </a:cubicBezTo>
                  <a:lnTo>
                    <a:pt x="559" y="784"/>
                  </a:lnTo>
                  <a:lnTo>
                    <a:pt x="63" y="428"/>
                  </a:lnTo>
                </a:path>
              </a:pathLst>
            </a:custGeom>
            <a:solidFill>
              <a:srgbClr val="665235"/>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sz="3266" dirty="0">
                <a:solidFill>
                  <a:srgbClr val="737572"/>
                </a:solidFill>
                <a:latin typeface="Arial" panose="020B0604020202020204" pitchFamily="34" charset="0"/>
                <a:cs typeface="Arial" panose="020B0604020202020204" pitchFamily="34" charset="0"/>
              </a:endParaRPr>
            </a:p>
          </p:txBody>
        </p:sp>
        <p:sp>
          <p:nvSpPr>
            <p:cNvPr id="88" name="Freeform 100">
              <a:extLst>
                <a:ext uri="{FF2B5EF4-FFF2-40B4-BE49-F238E27FC236}">
                  <a16:creationId xmlns:a16="http://schemas.microsoft.com/office/drawing/2014/main" id="{BFB6016D-B7A1-B444-B355-ED9996A50E76}"/>
                </a:ext>
              </a:extLst>
            </p:cNvPr>
            <p:cNvSpPr>
              <a:spLocks noChangeArrowheads="1"/>
            </p:cNvSpPr>
            <p:nvPr/>
          </p:nvSpPr>
          <p:spPr bwMode="auto">
            <a:xfrm>
              <a:off x="16468956" y="6745670"/>
              <a:ext cx="69127" cy="74888"/>
            </a:xfrm>
            <a:custGeom>
              <a:avLst/>
              <a:gdLst>
                <a:gd name="T0" fmla="*/ 0 w 105"/>
                <a:gd name="T1" fmla="*/ 113 h 114"/>
                <a:gd name="T2" fmla="*/ 0 w 105"/>
                <a:gd name="T3" fmla="*/ 113 h 114"/>
                <a:gd name="T4" fmla="*/ 0 w 105"/>
                <a:gd name="T5" fmla="*/ 113 h 114"/>
                <a:gd name="T6" fmla="*/ 0 w 105"/>
                <a:gd name="T7" fmla="*/ 113 h 114"/>
                <a:gd name="T8" fmla="*/ 0 w 105"/>
                <a:gd name="T9" fmla="*/ 113 h 114"/>
                <a:gd name="T10" fmla="*/ 0 w 105"/>
                <a:gd name="T11" fmla="*/ 113 h 114"/>
                <a:gd name="T12" fmla="*/ 0 w 105"/>
                <a:gd name="T13" fmla="*/ 113 h 114"/>
                <a:gd name="T14" fmla="*/ 104 w 105"/>
                <a:gd name="T15" fmla="*/ 0 h 114"/>
                <a:gd name="T16" fmla="*/ 104 w 105"/>
                <a:gd name="T17" fmla="*/ 0 h 114"/>
                <a:gd name="T18" fmla="*/ 0 w 105"/>
                <a:gd name="T19" fmla="*/ 11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114">
                  <a:moveTo>
                    <a:pt x="0" y="113"/>
                  </a:moveTo>
                  <a:lnTo>
                    <a:pt x="0" y="113"/>
                  </a:lnTo>
                  <a:lnTo>
                    <a:pt x="0" y="113"/>
                  </a:lnTo>
                  <a:lnTo>
                    <a:pt x="0" y="113"/>
                  </a:lnTo>
                  <a:lnTo>
                    <a:pt x="0" y="113"/>
                  </a:lnTo>
                  <a:lnTo>
                    <a:pt x="0" y="113"/>
                  </a:lnTo>
                  <a:lnTo>
                    <a:pt x="0" y="113"/>
                  </a:lnTo>
                  <a:cubicBezTo>
                    <a:pt x="43" y="80"/>
                    <a:pt x="77" y="42"/>
                    <a:pt x="104" y="0"/>
                  </a:cubicBezTo>
                  <a:lnTo>
                    <a:pt x="104" y="0"/>
                  </a:lnTo>
                  <a:cubicBezTo>
                    <a:pt x="77" y="42"/>
                    <a:pt x="43" y="80"/>
                    <a:pt x="0" y="113"/>
                  </a:cubicBezTo>
                </a:path>
              </a:pathLst>
            </a:custGeom>
            <a:solidFill>
              <a:srgbClr val="544125"/>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sz="3266" dirty="0">
                <a:solidFill>
                  <a:srgbClr val="737572"/>
                </a:solidFill>
                <a:latin typeface="Arial" panose="020B0604020202020204" pitchFamily="34" charset="0"/>
                <a:cs typeface="Arial" panose="020B0604020202020204" pitchFamily="34" charset="0"/>
              </a:endParaRPr>
            </a:p>
          </p:txBody>
        </p:sp>
        <p:sp>
          <p:nvSpPr>
            <p:cNvPr id="89" name="Freeform 101">
              <a:extLst>
                <a:ext uri="{FF2B5EF4-FFF2-40B4-BE49-F238E27FC236}">
                  <a16:creationId xmlns:a16="http://schemas.microsoft.com/office/drawing/2014/main" id="{297BD18D-4FD3-094C-B881-4C6B5A887060}"/>
                </a:ext>
              </a:extLst>
            </p:cNvPr>
            <p:cNvSpPr>
              <a:spLocks noChangeArrowheads="1"/>
            </p:cNvSpPr>
            <p:nvPr/>
          </p:nvSpPr>
          <p:spPr bwMode="auto">
            <a:xfrm>
              <a:off x="16463196" y="6811917"/>
              <a:ext cx="5761" cy="8640"/>
            </a:xfrm>
            <a:custGeom>
              <a:avLst/>
              <a:gdLst>
                <a:gd name="T0" fmla="*/ 8 w 9"/>
                <a:gd name="T1" fmla="*/ 12 h 13"/>
                <a:gd name="T2" fmla="*/ 8 w 9"/>
                <a:gd name="T3" fmla="*/ 12 h 13"/>
                <a:gd name="T4" fmla="*/ 0 w 9"/>
                <a:gd name="T5" fmla="*/ 0 h 13"/>
                <a:gd name="T6" fmla="*/ 0 w 9"/>
                <a:gd name="T7" fmla="*/ 0 h 13"/>
                <a:gd name="T8" fmla="*/ 8 w 9"/>
                <a:gd name="T9" fmla="*/ 12 h 13"/>
              </a:gdLst>
              <a:ahLst/>
              <a:cxnLst>
                <a:cxn ang="0">
                  <a:pos x="T0" y="T1"/>
                </a:cxn>
                <a:cxn ang="0">
                  <a:pos x="T2" y="T3"/>
                </a:cxn>
                <a:cxn ang="0">
                  <a:pos x="T4" y="T5"/>
                </a:cxn>
                <a:cxn ang="0">
                  <a:pos x="T6" y="T7"/>
                </a:cxn>
                <a:cxn ang="0">
                  <a:pos x="T8" y="T9"/>
                </a:cxn>
              </a:cxnLst>
              <a:rect l="0" t="0" r="r" b="b"/>
              <a:pathLst>
                <a:path w="9" h="13">
                  <a:moveTo>
                    <a:pt x="8" y="12"/>
                  </a:moveTo>
                  <a:lnTo>
                    <a:pt x="8" y="12"/>
                  </a:lnTo>
                  <a:cubicBezTo>
                    <a:pt x="8" y="12"/>
                    <a:pt x="4" y="7"/>
                    <a:pt x="0" y="0"/>
                  </a:cubicBezTo>
                  <a:lnTo>
                    <a:pt x="0" y="0"/>
                  </a:lnTo>
                  <a:cubicBezTo>
                    <a:pt x="4" y="7"/>
                    <a:pt x="7" y="11"/>
                    <a:pt x="8" y="12"/>
                  </a:cubicBezTo>
                </a:path>
              </a:pathLst>
            </a:custGeom>
            <a:solidFill>
              <a:srgbClr val="957254"/>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sz="3266" dirty="0">
                <a:solidFill>
                  <a:srgbClr val="737572"/>
                </a:solidFill>
                <a:latin typeface="Arial" panose="020B0604020202020204" pitchFamily="34" charset="0"/>
                <a:cs typeface="Arial" panose="020B0604020202020204" pitchFamily="34" charset="0"/>
              </a:endParaRPr>
            </a:p>
          </p:txBody>
        </p:sp>
        <p:sp>
          <p:nvSpPr>
            <p:cNvPr id="90" name="Freeform 102">
              <a:extLst>
                <a:ext uri="{FF2B5EF4-FFF2-40B4-BE49-F238E27FC236}">
                  <a16:creationId xmlns:a16="http://schemas.microsoft.com/office/drawing/2014/main" id="{97DE924C-D3BC-DB40-AE00-115C9B23088C}"/>
                </a:ext>
              </a:extLst>
            </p:cNvPr>
            <p:cNvSpPr>
              <a:spLocks noChangeArrowheads="1"/>
            </p:cNvSpPr>
            <p:nvPr/>
          </p:nvSpPr>
          <p:spPr bwMode="auto">
            <a:xfrm>
              <a:off x="16538084" y="6734148"/>
              <a:ext cx="5761" cy="11521"/>
            </a:xfrm>
            <a:custGeom>
              <a:avLst/>
              <a:gdLst>
                <a:gd name="T0" fmla="*/ 0 w 11"/>
                <a:gd name="T1" fmla="*/ 17 h 18"/>
                <a:gd name="T2" fmla="*/ 0 w 11"/>
                <a:gd name="T3" fmla="*/ 17 h 18"/>
                <a:gd name="T4" fmla="*/ 0 w 11"/>
                <a:gd name="T5" fmla="*/ 16 h 18"/>
                <a:gd name="T6" fmla="*/ 0 w 11"/>
                <a:gd name="T7" fmla="*/ 16 h 18"/>
                <a:gd name="T8" fmla="*/ 0 w 11"/>
                <a:gd name="T9" fmla="*/ 17 h 18"/>
                <a:gd name="T10" fmla="*/ 0 w 11"/>
                <a:gd name="T11" fmla="*/ 16 h 18"/>
                <a:gd name="T12" fmla="*/ 0 w 11"/>
                <a:gd name="T13" fmla="*/ 16 h 18"/>
                <a:gd name="T14" fmla="*/ 2 w 11"/>
                <a:gd name="T15" fmla="*/ 14 h 18"/>
                <a:gd name="T16" fmla="*/ 2 w 11"/>
                <a:gd name="T17" fmla="*/ 14 h 18"/>
                <a:gd name="T18" fmla="*/ 0 w 11"/>
                <a:gd name="T19" fmla="*/ 16 h 18"/>
                <a:gd name="T20" fmla="*/ 2 w 11"/>
                <a:gd name="T21" fmla="*/ 14 h 18"/>
                <a:gd name="T22" fmla="*/ 2 w 11"/>
                <a:gd name="T23" fmla="*/ 14 h 18"/>
                <a:gd name="T24" fmla="*/ 3 w 11"/>
                <a:gd name="T25" fmla="*/ 13 h 18"/>
                <a:gd name="T26" fmla="*/ 3 w 11"/>
                <a:gd name="T27" fmla="*/ 13 h 18"/>
                <a:gd name="T28" fmla="*/ 2 w 11"/>
                <a:gd name="T29" fmla="*/ 14 h 18"/>
                <a:gd name="T30" fmla="*/ 3 w 11"/>
                <a:gd name="T31" fmla="*/ 13 h 18"/>
                <a:gd name="T32" fmla="*/ 3 w 11"/>
                <a:gd name="T33" fmla="*/ 13 h 18"/>
                <a:gd name="T34" fmla="*/ 3 w 11"/>
                <a:gd name="T35" fmla="*/ 12 h 18"/>
                <a:gd name="T36" fmla="*/ 3 w 11"/>
                <a:gd name="T37" fmla="*/ 12 h 18"/>
                <a:gd name="T38" fmla="*/ 3 w 11"/>
                <a:gd name="T39" fmla="*/ 13 h 18"/>
                <a:gd name="T40" fmla="*/ 4 w 11"/>
                <a:gd name="T41" fmla="*/ 11 h 18"/>
                <a:gd name="T42" fmla="*/ 4 w 11"/>
                <a:gd name="T43" fmla="*/ 11 h 18"/>
                <a:gd name="T44" fmla="*/ 4 w 11"/>
                <a:gd name="T45" fmla="*/ 10 h 18"/>
                <a:gd name="T46" fmla="*/ 4 w 11"/>
                <a:gd name="T47" fmla="*/ 10 h 18"/>
                <a:gd name="T48" fmla="*/ 5 w 11"/>
                <a:gd name="T49" fmla="*/ 9 h 18"/>
                <a:gd name="T50" fmla="*/ 5 w 11"/>
                <a:gd name="T51" fmla="*/ 9 h 18"/>
                <a:gd name="T52" fmla="*/ 6 w 11"/>
                <a:gd name="T53" fmla="*/ 8 h 18"/>
                <a:gd name="T54" fmla="*/ 6 w 11"/>
                <a:gd name="T55" fmla="*/ 8 h 18"/>
                <a:gd name="T56" fmla="*/ 6 w 11"/>
                <a:gd name="T57" fmla="*/ 7 h 18"/>
                <a:gd name="T58" fmla="*/ 6 w 11"/>
                <a:gd name="T59" fmla="*/ 7 h 18"/>
                <a:gd name="T60" fmla="*/ 6 w 11"/>
                <a:gd name="T61" fmla="*/ 8 h 18"/>
                <a:gd name="T62" fmla="*/ 6 w 11"/>
                <a:gd name="T63" fmla="*/ 7 h 18"/>
                <a:gd name="T64" fmla="*/ 6 w 11"/>
                <a:gd name="T65" fmla="*/ 7 h 18"/>
                <a:gd name="T66" fmla="*/ 7 w 11"/>
                <a:gd name="T67" fmla="*/ 6 h 18"/>
                <a:gd name="T68" fmla="*/ 7 w 11"/>
                <a:gd name="T69" fmla="*/ 6 h 18"/>
                <a:gd name="T70" fmla="*/ 6 w 11"/>
                <a:gd name="T71" fmla="*/ 7 h 18"/>
                <a:gd name="T72" fmla="*/ 8 w 11"/>
                <a:gd name="T73" fmla="*/ 4 h 18"/>
                <a:gd name="T74" fmla="*/ 8 w 11"/>
                <a:gd name="T75" fmla="*/ 4 h 18"/>
                <a:gd name="T76" fmla="*/ 9 w 11"/>
                <a:gd name="T77" fmla="*/ 3 h 18"/>
                <a:gd name="T78" fmla="*/ 9 w 11"/>
                <a:gd name="T79" fmla="*/ 3 h 18"/>
                <a:gd name="T80" fmla="*/ 10 w 11"/>
                <a:gd name="T81" fmla="*/ 0 h 18"/>
                <a:gd name="T82" fmla="*/ 10 w 11"/>
                <a:gd name="T8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 h="18">
                  <a:moveTo>
                    <a:pt x="0" y="17"/>
                  </a:moveTo>
                  <a:lnTo>
                    <a:pt x="0" y="17"/>
                  </a:lnTo>
                  <a:cubicBezTo>
                    <a:pt x="0" y="17"/>
                    <a:pt x="0" y="17"/>
                    <a:pt x="0" y="16"/>
                  </a:cubicBezTo>
                  <a:lnTo>
                    <a:pt x="0" y="16"/>
                  </a:lnTo>
                  <a:cubicBezTo>
                    <a:pt x="0" y="17"/>
                    <a:pt x="0" y="17"/>
                    <a:pt x="0" y="17"/>
                  </a:cubicBezTo>
                  <a:close/>
                  <a:moveTo>
                    <a:pt x="0" y="16"/>
                  </a:moveTo>
                  <a:lnTo>
                    <a:pt x="0" y="16"/>
                  </a:lnTo>
                  <a:cubicBezTo>
                    <a:pt x="1" y="16"/>
                    <a:pt x="1" y="15"/>
                    <a:pt x="2" y="14"/>
                  </a:cubicBezTo>
                  <a:lnTo>
                    <a:pt x="2" y="14"/>
                  </a:lnTo>
                  <a:cubicBezTo>
                    <a:pt x="1" y="15"/>
                    <a:pt x="1" y="16"/>
                    <a:pt x="0" y="16"/>
                  </a:cubicBezTo>
                  <a:close/>
                  <a:moveTo>
                    <a:pt x="2" y="14"/>
                  </a:moveTo>
                  <a:lnTo>
                    <a:pt x="2" y="14"/>
                  </a:lnTo>
                  <a:cubicBezTo>
                    <a:pt x="2" y="13"/>
                    <a:pt x="2" y="13"/>
                    <a:pt x="3" y="13"/>
                  </a:cubicBezTo>
                  <a:lnTo>
                    <a:pt x="3" y="13"/>
                  </a:lnTo>
                  <a:cubicBezTo>
                    <a:pt x="2" y="13"/>
                    <a:pt x="2" y="13"/>
                    <a:pt x="2" y="14"/>
                  </a:cubicBezTo>
                  <a:close/>
                  <a:moveTo>
                    <a:pt x="3" y="13"/>
                  </a:moveTo>
                  <a:lnTo>
                    <a:pt x="3" y="13"/>
                  </a:lnTo>
                  <a:lnTo>
                    <a:pt x="3" y="12"/>
                  </a:lnTo>
                  <a:lnTo>
                    <a:pt x="3" y="12"/>
                  </a:lnTo>
                  <a:lnTo>
                    <a:pt x="3" y="13"/>
                  </a:lnTo>
                  <a:close/>
                  <a:moveTo>
                    <a:pt x="4" y="11"/>
                  </a:moveTo>
                  <a:lnTo>
                    <a:pt x="4" y="11"/>
                  </a:lnTo>
                  <a:close/>
                  <a:moveTo>
                    <a:pt x="4" y="10"/>
                  </a:moveTo>
                  <a:lnTo>
                    <a:pt x="4" y="10"/>
                  </a:lnTo>
                  <a:close/>
                  <a:moveTo>
                    <a:pt x="5" y="9"/>
                  </a:moveTo>
                  <a:lnTo>
                    <a:pt x="5" y="9"/>
                  </a:lnTo>
                  <a:close/>
                  <a:moveTo>
                    <a:pt x="6" y="8"/>
                  </a:moveTo>
                  <a:lnTo>
                    <a:pt x="6" y="8"/>
                  </a:lnTo>
                  <a:cubicBezTo>
                    <a:pt x="6" y="8"/>
                    <a:pt x="6" y="8"/>
                    <a:pt x="6" y="7"/>
                  </a:cubicBezTo>
                  <a:lnTo>
                    <a:pt x="6" y="7"/>
                  </a:lnTo>
                  <a:cubicBezTo>
                    <a:pt x="6" y="8"/>
                    <a:pt x="6" y="8"/>
                    <a:pt x="6" y="8"/>
                  </a:cubicBezTo>
                  <a:close/>
                  <a:moveTo>
                    <a:pt x="6" y="7"/>
                  </a:moveTo>
                  <a:lnTo>
                    <a:pt x="6" y="7"/>
                  </a:lnTo>
                  <a:cubicBezTo>
                    <a:pt x="6" y="7"/>
                    <a:pt x="6" y="7"/>
                    <a:pt x="7" y="6"/>
                  </a:cubicBezTo>
                  <a:lnTo>
                    <a:pt x="7" y="6"/>
                  </a:lnTo>
                  <a:cubicBezTo>
                    <a:pt x="6" y="7"/>
                    <a:pt x="6" y="7"/>
                    <a:pt x="6" y="7"/>
                  </a:cubicBezTo>
                  <a:close/>
                  <a:moveTo>
                    <a:pt x="8" y="4"/>
                  </a:moveTo>
                  <a:lnTo>
                    <a:pt x="8" y="4"/>
                  </a:lnTo>
                  <a:close/>
                  <a:moveTo>
                    <a:pt x="9" y="3"/>
                  </a:moveTo>
                  <a:lnTo>
                    <a:pt x="9" y="3"/>
                  </a:lnTo>
                  <a:close/>
                  <a:moveTo>
                    <a:pt x="10" y="0"/>
                  </a:moveTo>
                  <a:lnTo>
                    <a:pt x="10" y="0"/>
                  </a:lnTo>
                  <a:close/>
                </a:path>
              </a:pathLst>
            </a:custGeom>
            <a:solidFill>
              <a:srgbClr val="544125"/>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sz="3266" dirty="0">
                <a:solidFill>
                  <a:srgbClr val="737572"/>
                </a:solidFill>
                <a:latin typeface="Arial" panose="020B0604020202020204" pitchFamily="34" charset="0"/>
                <a:cs typeface="Arial" panose="020B0604020202020204" pitchFamily="34" charset="0"/>
              </a:endParaRPr>
            </a:p>
          </p:txBody>
        </p:sp>
        <p:sp>
          <p:nvSpPr>
            <p:cNvPr id="91" name="Freeform 103">
              <a:extLst>
                <a:ext uri="{FF2B5EF4-FFF2-40B4-BE49-F238E27FC236}">
                  <a16:creationId xmlns:a16="http://schemas.microsoft.com/office/drawing/2014/main" id="{236D90B4-D44E-5F49-88F1-B1E8BE5F17C8}"/>
                </a:ext>
              </a:extLst>
            </p:cNvPr>
            <p:cNvSpPr>
              <a:spLocks noChangeArrowheads="1"/>
            </p:cNvSpPr>
            <p:nvPr/>
          </p:nvSpPr>
          <p:spPr bwMode="auto">
            <a:xfrm>
              <a:off x="16330703" y="6434597"/>
              <a:ext cx="270748" cy="385961"/>
            </a:xfrm>
            <a:custGeom>
              <a:avLst/>
              <a:gdLst>
                <a:gd name="T0" fmla="*/ 213 w 413"/>
                <a:gd name="T1" fmla="*/ 589 h 590"/>
                <a:gd name="T2" fmla="*/ 213 w 413"/>
                <a:gd name="T3" fmla="*/ 589 h 590"/>
                <a:gd name="T4" fmla="*/ 205 w 413"/>
                <a:gd name="T5" fmla="*/ 577 h 590"/>
                <a:gd name="T6" fmla="*/ 193 w 413"/>
                <a:gd name="T7" fmla="*/ 553 h 590"/>
                <a:gd name="T8" fmla="*/ 192 w 413"/>
                <a:gd name="T9" fmla="*/ 551 h 590"/>
                <a:gd name="T10" fmla="*/ 182 w 413"/>
                <a:gd name="T11" fmla="*/ 517 h 590"/>
                <a:gd name="T12" fmla="*/ 13 w 413"/>
                <a:gd name="T13" fmla="*/ 488 h 590"/>
                <a:gd name="T14" fmla="*/ 0 w 413"/>
                <a:gd name="T15" fmla="*/ 231 h 590"/>
                <a:gd name="T16" fmla="*/ 169 w 413"/>
                <a:gd name="T17" fmla="*/ 297 h 590"/>
                <a:gd name="T18" fmla="*/ 287 w 413"/>
                <a:gd name="T19" fmla="*/ 265 h 590"/>
                <a:gd name="T20" fmla="*/ 363 w 413"/>
                <a:gd name="T21" fmla="*/ 0 h 590"/>
                <a:gd name="T22" fmla="*/ 363 w 413"/>
                <a:gd name="T23" fmla="*/ 0 h 590"/>
                <a:gd name="T24" fmla="*/ 327 w 413"/>
                <a:gd name="T25" fmla="*/ 459 h 590"/>
                <a:gd name="T26" fmla="*/ 327 w 413"/>
                <a:gd name="T27" fmla="*/ 459 h 590"/>
                <a:gd name="T28" fmla="*/ 326 w 413"/>
                <a:gd name="T29" fmla="*/ 462 h 590"/>
                <a:gd name="T30" fmla="*/ 326 w 413"/>
                <a:gd name="T31" fmla="*/ 462 h 590"/>
                <a:gd name="T32" fmla="*/ 325 w 413"/>
                <a:gd name="T33" fmla="*/ 463 h 590"/>
                <a:gd name="T34" fmla="*/ 325 w 413"/>
                <a:gd name="T35" fmla="*/ 463 h 590"/>
                <a:gd name="T36" fmla="*/ 324 w 413"/>
                <a:gd name="T37" fmla="*/ 465 h 590"/>
                <a:gd name="T38" fmla="*/ 324 w 413"/>
                <a:gd name="T39" fmla="*/ 465 h 590"/>
                <a:gd name="T40" fmla="*/ 323 w 413"/>
                <a:gd name="T41" fmla="*/ 466 h 590"/>
                <a:gd name="T42" fmla="*/ 323 w 413"/>
                <a:gd name="T43" fmla="*/ 466 h 590"/>
                <a:gd name="T44" fmla="*/ 323 w 413"/>
                <a:gd name="T45" fmla="*/ 467 h 590"/>
                <a:gd name="T46" fmla="*/ 322 w 413"/>
                <a:gd name="T47" fmla="*/ 468 h 590"/>
                <a:gd name="T48" fmla="*/ 322 w 413"/>
                <a:gd name="T49" fmla="*/ 468 h 590"/>
                <a:gd name="T50" fmla="*/ 321 w 413"/>
                <a:gd name="T51" fmla="*/ 469 h 590"/>
                <a:gd name="T52" fmla="*/ 321 w 413"/>
                <a:gd name="T53" fmla="*/ 469 h 590"/>
                <a:gd name="T54" fmla="*/ 321 w 413"/>
                <a:gd name="T55" fmla="*/ 470 h 590"/>
                <a:gd name="T56" fmla="*/ 321 w 413"/>
                <a:gd name="T57" fmla="*/ 470 h 590"/>
                <a:gd name="T58" fmla="*/ 320 w 413"/>
                <a:gd name="T59" fmla="*/ 471 h 590"/>
                <a:gd name="T60" fmla="*/ 320 w 413"/>
                <a:gd name="T61" fmla="*/ 472 h 590"/>
                <a:gd name="T62" fmla="*/ 320 w 413"/>
                <a:gd name="T63" fmla="*/ 472 h 590"/>
                <a:gd name="T64" fmla="*/ 319 w 413"/>
                <a:gd name="T65" fmla="*/ 473 h 590"/>
                <a:gd name="T66" fmla="*/ 319 w 413"/>
                <a:gd name="T67" fmla="*/ 473 h 590"/>
                <a:gd name="T68" fmla="*/ 317 w 413"/>
                <a:gd name="T69" fmla="*/ 475 h 590"/>
                <a:gd name="T70" fmla="*/ 317 w 413"/>
                <a:gd name="T71" fmla="*/ 476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3" h="590">
                  <a:moveTo>
                    <a:pt x="213" y="589"/>
                  </a:moveTo>
                  <a:lnTo>
                    <a:pt x="213" y="589"/>
                  </a:lnTo>
                  <a:lnTo>
                    <a:pt x="213" y="589"/>
                  </a:lnTo>
                  <a:lnTo>
                    <a:pt x="213" y="589"/>
                  </a:lnTo>
                  <a:cubicBezTo>
                    <a:pt x="212" y="588"/>
                    <a:pt x="209" y="584"/>
                    <a:pt x="205" y="577"/>
                  </a:cubicBezTo>
                  <a:lnTo>
                    <a:pt x="205" y="577"/>
                  </a:lnTo>
                  <a:cubicBezTo>
                    <a:pt x="202" y="570"/>
                    <a:pt x="197" y="563"/>
                    <a:pt x="193" y="553"/>
                  </a:cubicBezTo>
                  <a:lnTo>
                    <a:pt x="193" y="553"/>
                  </a:lnTo>
                  <a:lnTo>
                    <a:pt x="193" y="553"/>
                  </a:lnTo>
                  <a:cubicBezTo>
                    <a:pt x="193" y="552"/>
                    <a:pt x="193" y="551"/>
                    <a:pt x="192" y="551"/>
                  </a:cubicBezTo>
                  <a:lnTo>
                    <a:pt x="192" y="551"/>
                  </a:lnTo>
                  <a:cubicBezTo>
                    <a:pt x="181" y="523"/>
                    <a:pt x="182" y="517"/>
                    <a:pt x="182" y="517"/>
                  </a:cubicBezTo>
                  <a:lnTo>
                    <a:pt x="142" y="510"/>
                  </a:lnTo>
                  <a:lnTo>
                    <a:pt x="13" y="488"/>
                  </a:lnTo>
                  <a:lnTo>
                    <a:pt x="13" y="488"/>
                  </a:lnTo>
                  <a:cubicBezTo>
                    <a:pt x="5" y="367"/>
                    <a:pt x="0" y="231"/>
                    <a:pt x="0" y="231"/>
                  </a:cubicBezTo>
                  <a:lnTo>
                    <a:pt x="0" y="231"/>
                  </a:lnTo>
                  <a:cubicBezTo>
                    <a:pt x="41" y="274"/>
                    <a:pt x="105" y="297"/>
                    <a:pt x="169" y="297"/>
                  </a:cubicBezTo>
                  <a:lnTo>
                    <a:pt x="169" y="297"/>
                  </a:lnTo>
                  <a:cubicBezTo>
                    <a:pt x="211" y="297"/>
                    <a:pt x="253" y="287"/>
                    <a:pt x="287" y="265"/>
                  </a:cubicBezTo>
                  <a:lnTo>
                    <a:pt x="287" y="265"/>
                  </a:lnTo>
                  <a:cubicBezTo>
                    <a:pt x="373" y="213"/>
                    <a:pt x="363" y="0"/>
                    <a:pt x="363" y="0"/>
                  </a:cubicBezTo>
                  <a:lnTo>
                    <a:pt x="363" y="0"/>
                  </a:lnTo>
                  <a:lnTo>
                    <a:pt x="363" y="0"/>
                  </a:lnTo>
                  <a:cubicBezTo>
                    <a:pt x="409" y="135"/>
                    <a:pt x="412" y="314"/>
                    <a:pt x="327" y="459"/>
                  </a:cubicBezTo>
                  <a:lnTo>
                    <a:pt x="327" y="459"/>
                  </a:lnTo>
                  <a:lnTo>
                    <a:pt x="327" y="459"/>
                  </a:lnTo>
                  <a:lnTo>
                    <a:pt x="327" y="459"/>
                  </a:lnTo>
                  <a:cubicBezTo>
                    <a:pt x="327" y="460"/>
                    <a:pt x="326" y="461"/>
                    <a:pt x="326" y="462"/>
                  </a:cubicBezTo>
                  <a:lnTo>
                    <a:pt x="326" y="462"/>
                  </a:lnTo>
                  <a:lnTo>
                    <a:pt x="326" y="462"/>
                  </a:lnTo>
                  <a:lnTo>
                    <a:pt x="326" y="462"/>
                  </a:lnTo>
                  <a:cubicBezTo>
                    <a:pt x="326" y="463"/>
                    <a:pt x="325" y="463"/>
                    <a:pt x="325" y="463"/>
                  </a:cubicBezTo>
                  <a:lnTo>
                    <a:pt x="325" y="463"/>
                  </a:lnTo>
                  <a:lnTo>
                    <a:pt x="325" y="463"/>
                  </a:lnTo>
                  <a:lnTo>
                    <a:pt x="325" y="463"/>
                  </a:lnTo>
                  <a:cubicBezTo>
                    <a:pt x="324" y="464"/>
                    <a:pt x="324" y="464"/>
                    <a:pt x="324" y="465"/>
                  </a:cubicBezTo>
                  <a:lnTo>
                    <a:pt x="324" y="465"/>
                  </a:lnTo>
                  <a:lnTo>
                    <a:pt x="324" y="465"/>
                  </a:lnTo>
                  <a:lnTo>
                    <a:pt x="324" y="465"/>
                  </a:lnTo>
                  <a:cubicBezTo>
                    <a:pt x="323" y="466"/>
                    <a:pt x="323" y="466"/>
                    <a:pt x="323" y="466"/>
                  </a:cubicBezTo>
                  <a:lnTo>
                    <a:pt x="323" y="466"/>
                  </a:lnTo>
                  <a:lnTo>
                    <a:pt x="323" y="466"/>
                  </a:lnTo>
                  <a:lnTo>
                    <a:pt x="323" y="466"/>
                  </a:lnTo>
                  <a:cubicBezTo>
                    <a:pt x="323" y="467"/>
                    <a:pt x="323" y="467"/>
                    <a:pt x="323" y="467"/>
                  </a:cubicBezTo>
                  <a:lnTo>
                    <a:pt x="323" y="467"/>
                  </a:lnTo>
                  <a:cubicBezTo>
                    <a:pt x="323" y="467"/>
                    <a:pt x="323" y="468"/>
                    <a:pt x="322" y="468"/>
                  </a:cubicBezTo>
                  <a:lnTo>
                    <a:pt x="322" y="468"/>
                  </a:lnTo>
                  <a:lnTo>
                    <a:pt x="322" y="468"/>
                  </a:lnTo>
                  <a:lnTo>
                    <a:pt x="322" y="468"/>
                  </a:lnTo>
                  <a:lnTo>
                    <a:pt x="321" y="469"/>
                  </a:lnTo>
                  <a:lnTo>
                    <a:pt x="321" y="469"/>
                  </a:lnTo>
                  <a:lnTo>
                    <a:pt x="321" y="469"/>
                  </a:lnTo>
                  <a:lnTo>
                    <a:pt x="321" y="469"/>
                  </a:lnTo>
                  <a:cubicBezTo>
                    <a:pt x="321" y="469"/>
                    <a:pt x="321" y="469"/>
                    <a:pt x="321" y="470"/>
                  </a:cubicBezTo>
                  <a:lnTo>
                    <a:pt x="321" y="470"/>
                  </a:lnTo>
                  <a:lnTo>
                    <a:pt x="321" y="470"/>
                  </a:lnTo>
                  <a:lnTo>
                    <a:pt x="321" y="470"/>
                  </a:lnTo>
                  <a:cubicBezTo>
                    <a:pt x="320" y="470"/>
                    <a:pt x="320" y="470"/>
                    <a:pt x="320" y="471"/>
                  </a:cubicBezTo>
                  <a:lnTo>
                    <a:pt x="320" y="471"/>
                  </a:lnTo>
                  <a:lnTo>
                    <a:pt x="320" y="472"/>
                  </a:lnTo>
                  <a:lnTo>
                    <a:pt x="320" y="472"/>
                  </a:lnTo>
                  <a:lnTo>
                    <a:pt x="320" y="472"/>
                  </a:lnTo>
                  <a:lnTo>
                    <a:pt x="320" y="472"/>
                  </a:lnTo>
                  <a:cubicBezTo>
                    <a:pt x="319" y="472"/>
                    <a:pt x="319" y="472"/>
                    <a:pt x="319" y="473"/>
                  </a:cubicBezTo>
                  <a:lnTo>
                    <a:pt x="319" y="473"/>
                  </a:lnTo>
                  <a:lnTo>
                    <a:pt x="319" y="473"/>
                  </a:lnTo>
                  <a:lnTo>
                    <a:pt x="319" y="473"/>
                  </a:lnTo>
                  <a:cubicBezTo>
                    <a:pt x="318" y="474"/>
                    <a:pt x="318" y="475"/>
                    <a:pt x="317" y="475"/>
                  </a:cubicBezTo>
                  <a:lnTo>
                    <a:pt x="317" y="475"/>
                  </a:lnTo>
                  <a:cubicBezTo>
                    <a:pt x="317" y="476"/>
                    <a:pt x="317" y="476"/>
                    <a:pt x="317" y="476"/>
                  </a:cubicBezTo>
                  <a:lnTo>
                    <a:pt x="317" y="476"/>
                  </a:lnTo>
                  <a:cubicBezTo>
                    <a:pt x="290" y="518"/>
                    <a:pt x="256" y="556"/>
                    <a:pt x="213" y="589"/>
                  </a:cubicBezTo>
                </a:path>
              </a:pathLst>
            </a:custGeom>
            <a:solidFill>
              <a:srgbClr val="5B482B"/>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sz="3266" dirty="0">
                <a:solidFill>
                  <a:srgbClr val="737572"/>
                </a:solidFill>
                <a:latin typeface="Arial" panose="020B0604020202020204" pitchFamily="34" charset="0"/>
                <a:cs typeface="Arial" panose="020B0604020202020204" pitchFamily="34" charset="0"/>
              </a:endParaRPr>
            </a:p>
          </p:txBody>
        </p:sp>
        <p:sp>
          <p:nvSpPr>
            <p:cNvPr id="92" name="Freeform 104">
              <a:extLst>
                <a:ext uri="{FF2B5EF4-FFF2-40B4-BE49-F238E27FC236}">
                  <a16:creationId xmlns:a16="http://schemas.microsoft.com/office/drawing/2014/main" id="{F415F6A0-B8D2-1147-85E0-4C0450A63535}"/>
                </a:ext>
              </a:extLst>
            </p:cNvPr>
            <p:cNvSpPr>
              <a:spLocks noChangeArrowheads="1"/>
            </p:cNvSpPr>
            <p:nvPr/>
          </p:nvSpPr>
          <p:spPr bwMode="auto">
            <a:xfrm>
              <a:off x="15987945" y="6469160"/>
              <a:ext cx="501173" cy="532857"/>
            </a:xfrm>
            <a:custGeom>
              <a:avLst/>
              <a:gdLst>
                <a:gd name="T0" fmla="*/ 51 w 767"/>
                <a:gd name="T1" fmla="*/ 24 h 817"/>
                <a:gd name="T2" fmla="*/ 51 w 767"/>
                <a:gd name="T3" fmla="*/ 24 h 817"/>
                <a:gd name="T4" fmla="*/ 16 w 767"/>
                <a:gd name="T5" fmla="*/ 304 h 817"/>
                <a:gd name="T6" fmla="*/ 16 w 767"/>
                <a:gd name="T7" fmla="*/ 304 h 817"/>
                <a:gd name="T8" fmla="*/ 51 w 767"/>
                <a:gd name="T9" fmla="*/ 428 h 817"/>
                <a:gd name="T10" fmla="*/ 51 w 767"/>
                <a:gd name="T11" fmla="*/ 428 h 817"/>
                <a:gd name="T12" fmla="*/ 197 w 767"/>
                <a:gd name="T13" fmla="*/ 714 h 817"/>
                <a:gd name="T14" fmla="*/ 197 w 767"/>
                <a:gd name="T15" fmla="*/ 714 h 817"/>
                <a:gd name="T16" fmla="*/ 392 w 767"/>
                <a:gd name="T17" fmla="*/ 762 h 817"/>
                <a:gd name="T18" fmla="*/ 392 w 767"/>
                <a:gd name="T19" fmla="*/ 762 h 817"/>
                <a:gd name="T20" fmla="*/ 647 w 767"/>
                <a:gd name="T21" fmla="*/ 495 h 817"/>
                <a:gd name="T22" fmla="*/ 647 w 767"/>
                <a:gd name="T23" fmla="*/ 495 h 817"/>
                <a:gd name="T24" fmla="*/ 760 w 767"/>
                <a:gd name="T25" fmla="*/ 342 h 817"/>
                <a:gd name="T26" fmla="*/ 760 w 767"/>
                <a:gd name="T27" fmla="*/ 342 h 817"/>
                <a:gd name="T28" fmla="*/ 617 w 767"/>
                <a:gd name="T29" fmla="*/ 380 h 817"/>
                <a:gd name="T30" fmla="*/ 617 w 767"/>
                <a:gd name="T31" fmla="*/ 441 h 817"/>
                <a:gd name="T32" fmla="*/ 617 w 767"/>
                <a:gd name="T33" fmla="*/ 441 h 817"/>
                <a:gd name="T34" fmla="*/ 554 w 767"/>
                <a:gd name="T35" fmla="*/ 304 h 817"/>
                <a:gd name="T36" fmla="*/ 554 w 767"/>
                <a:gd name="T37" fmla="*/ 304 h 817"/>
                <a:gd name="T38" fmla="*/ 402 w 767"/>
                <a:gd name="T39" fmla="*/ 74 h 817"/>
                <a:gd name="T40" fmla="*/ 402 w 767"/>
                <a:gd name="T41" fmla="*/ 74 h 817"/>
                <a:gd name="T42" fmla="*/ 141 w 767"/>
                <a:gd name="T43" fmla="*/ 80 h 817"/>
                <a:gd name="T44" fmla="*/ 141 w 767"/>
                <a:gd name="T45" fmla="*/ 80 h 817"/>
                <a:gd name="T46" fmla="*/ 51 w 767"/>
                <a:gd name="T47" fmla="*/ 24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67" h="817">
                  <a:moveTo>
                    <a:pt x="51" y="24"/>
                  </a:moveTo>
                  <a:lnTo>
                    <a:pt x="51" y="24"/>
                  </a:lnTo>
                  <a:cubicBezTo>
                    <a:pt x="3" y="120"/>
                    <a:pt x="0" y="259"/>
                    <a:pt x="16" y="304"/>
                  </a:cubicBezTo>
                  <a:lnTo>
                    <a:pt x="16" y="304"/>
                  </a:lnTo>
                  <a:cubicBezTo>
                    <a:pt x="32" y="349"/>
                    <a:pt x="64" y="374"/>
                    <a:pt x="51" y="428"/>
                  </a:cubicBezTo>
                  <a:lnTo>
                    <a:pt x="51" y="428"/>
                  </a:lnTo>
                  <a:cubicBezTo>
                    <a:pt x="39" y="482"/>
                    <a:pt x="99" y="612"/>
                    <a:pt x="197" y="714"/>
                  </a:cubicBezTo>
                  <a:lnTo>
                    <a:pt x="197" y="714"/>
                  </a:lnTo>
                  <a:cubicBezTo>
                    <a:pt x="296" y="816"/>
                    <a:pt x="296" y="813"/>
                    <a:pt x="392" y="762"/>
                  </a:cubicBezTo>
                  <a:lnTo>
                    <a:pt x="392" y="762"/>
                  </a:lnTo>
                  <a:cubicBezTo>
                    <a:pt x="487" y="711"/>
                    <a:pt x="666" y="609"/>
                    <a:pt x="647" y="495"/>
                  </a:cubicBezTo>
                  <a:lnTo>
                    <a:pt x="647" y="495"/>
                  </a:lnTo>
                  <a:cubicBezTo>
                    <a:pt x="647" y="495"/>
                    <a:pt x="754" y="463"/>
                    <a:pt x="760" y="342"/>
                  </a:cubicBezTo>
                  <a:lnTo>
                    <a:pt x="760" y="342"/>
                  </a:lnTo>
                  <a:cubicBezTo>
                    <a:pt x="766" y="221"/>
                    <a:pt x="630" y="259"/>
                    <a:pt x="617" y="380"/>
                  </a:cubicBezTo>
                  <a:lnTo>
                    <a:pt x="617" y="441"/>
                  </a:lnTo>
                  <a:lnTo>
                    <a:pt x="617" y="441"/>
                  </a:lnTo>
                  <a:cubicBezTo>
                    <a:pt x="617" y="441"/>
                    <a:pt x="579" y="390"/>
                    <a:pt x="554" y="304"/>
                  </a:cubicBezTo>
                  <a:lnTo>
                    <a:pt x="554" y="304"/>
                  </a:lnTo>
                  <a:cubicBezTo>
                    <a:pt x="528" y="218"/>
                    <a:pt x="525" y="58"/>
                    <a:pt x="402" y="74"/>
                  </a:cubicBezTo>
                  <a:lnTo>
                    <a:pt x="402" y="74"/>
                  </a:lnTo>
                  <a:cubicBezTo>
                    <a:pt x="279" y="90"/>
                    <a:pt x="242" y="107"/>
                    <a:pt x="141" y="80"/>
                  </a:cubicBezTo>
                  <a:lnTo>
                    <a:pt x="141" y="80"/>
                  </a:lnTo>
                  <a:cubicBezTo>
                    <a:pt x="60" y="58"/>
                    <a:pt x="69" y="0"/>
                    <a:pt x="51" y="24"/>
                  </a:cubicBezTo>
                </a:path>
              </a:pathLst>
            </a:custGeom>
            <a:solidFill>
              <a:schemeClr val="bg1">
                <a:lumMod val="85000"/>
              </a:schemeClr>
            </a:solidFill>
            <a:ln>
              <a:noFill/>
            </a:ln>
            <a:effectLst/>
          </p:spPr>
          <p:txBody>
            <a:bodyPr wrap="none" anchor="ctr"/>
            <a:lstStyle/>
            <a:p>
              <a:pPr defTabSz="914217"/>
              <a:endParaRPr lang="en-US" sz="3266" dirty="0">
                <a:solidFill>
                  <a:srgbClr val="737572"/>
                </a:solidFill>
                <a:latin typeface="Arial" panose="020B0604020202020204" pitchFamily="34" charset="0"/>
                <a:cs typeface="Arial" panose="020B0604020202020204" pitchFamily="34" charset="0"/>
              </a:endParaRPr>
            </a:p>
          </p:txBody>
        </p:sp>
        <p:sp>
          <p:nvSpPr>
            <p:cNvPr id="93" name="Freeform 105">
              <a:extLst>
                <a:ext uri="{FF2B5EF4-FFF2-40B4-BE49-F238E27FC236}">
                  <a16:creationId xmlns:a16="http://schemas.microsoft.com/office/drawing/2014/main" id="{F21D819A-93D5-E149-B10F-AA8DABAA682E}"/>
                </a:ext>
              </a:extLst>
            </p:cNvPr>
            <p:cNvSpPr>
              <a:spLocks noChangeArrowheads="1"/>
            </p:cNvSpPr>
            <p:nvPr/>
          </p:nvSpPr>
          <p:spPr bwMode="auto">
            <a:xfrm>
              <a:off x="16486238" y="6860881"/>
              <a:ext cx="23042" cy="25924"/>
            </a:xfrm>
            <a:custGeom>
              <a:avLst/>
              <a:gdLst>
                <a:gd name="T0" fmla="*/ 0 w 37"/>
                <a:gd name="T1" fmla="*/ 40 h 41"/>
                <a:gd name="T2" fmla="*/ 0 w 37"/>
                <a:gd name="T3" fmla="*/ 40 h 41"/>
                <a:gd name="T4" fmla="*/ 36 w 37"/>
                <a:gd name="T5" fmla="*/ 0 h 41"/>
                <a:gd name="T6" fmla="*/ 0 w 37"/>
                <a:gd name="T7" fmla="*/ 40 h 41"/>
              </a:gdLst>
              <a:ahLst/>
              <a:cxnLst>
                <a:cxn ang="0">
                  <a:pos x="T0" y="T1"/>
                </a:cxn>
                <a:cxn ang="0">
                  <a:pos x="T2" y="T3"/>
                </a:cxn>
                <a:cxn ang="0">
                  <a:pos x="T4" y="T5"/>
                </a:cxn>
                <a:cxn ang="0">
                  <a:pos x="T6" y="T7"/>
                </a:cxn>
              </a:cxnLst>
              <a:rect l="0" t="0" r="r" b="b"/>
              <a:pathLst>
                <a:path w="37" h="41">
                  <a:moveTo>
                    <a:pt x="0" y="40"/>
                  </a:moveTo>
                  <a:lnTo>
                    <a:pt x="0" y="40"/>
                  </a:lnTo>
                  <a:lnTo>
                    <a:pt x="36" y="0"/>
                  </a:lnTo>
                  <a:lnTo>
                    <a:pt x="0" y="40"/>
                  </a:lnTo>
                </a:path>
              </a:pathLst>
            </a:custGeom>
            <a:solidFill>
              <a:srgbClr val="A8AEBB"/>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sz="3266" dirty="0">
                <a:solidFill>
                  <a:srgbClr val="737572"/>
                </a:solidFill>
                <a:latin typeface="Arial" panose="020B0604020202020204" pitchFamily="34" charset="0"/>
                <a:cs typeface="Arial" panose="020B0604020202020204" pitchFamily="34" charset="0"/>
              </a:endParaRPr>
            </a:p>
          </p:txBody>
        </p:sp>
        <p:sp>
          <p:nvSpPr>
            <p:cNvPr id="94" name="Freeform 106">
              <a:extLst>
                <a:ext uri="{FF2B5EF4-FFF2-40B4-BE49-F238E27FC236}">
                  <a16:creationId xmlns:a16="http://schemas.microsoft.com/office/drawing/2014/main" id="{24AD3A61-A7D0-C54E-A4B5-1AC0A88C052B}"/>
                </a:ext>
              </a:extLst>
            </p:cNvPr>
            <p:cNvSpPr>
              <a:spLocks noChangeArrowheads="1"/>
            </p:cNvSpPr>
            <p:nvPr/>
          </p:nvSpPr>
          <p:spPr bwMode="auto">
            <a:xfrm>
              <a:off x="8225532" y="1664817"/>
              <a:ext cx="2744927" cy="7520470"/>
            </a:xfrm>
            <a:custGeom>
              <a:avLst/>
              <a:gdLst>
                <a:gd name="T0" fmla="*/ 3934 w 4203"/>
                <a:gd name="T1" fmla="*/ 56 h 11515"/>
                <a:gd name="T2" fmla="*/ 3934 w 4203"/>
                <a:gd name="T3" fmla="*/ 56 h 11515"/>
                <a:gd name="T4" fmla="*/ 3549 w 4203"/>
                <a:gd name="T5" fmla="*/ 94 h 11515"/>
                <a:gd name="T6" fmla="*/ 540 w 4203"/>
                <a:gd name="T7" fmla="*/ 1832 h 11515"/>
                <a:gd name="T8" fmla="*/ 540 w 4203"/>
                <a:gd name="T9" fmla="*/ 1832 h 11515"/>
                <a:gd name="T10" fmla="*/ 0 w 4203"/>
                <a:gd name="T11" fmla="*/ 2766 h 11515"/>
                <a:gd name="T12" fmla="*/ 24 w 4203"/>
                <a:gd name="T13" fmla="*/ 11012 h 11515"/>
                <a:gd name="T14" fmla="*/ 24 w 4203"/>
                <a:gd name="T15" fmla="*/ 11012 h 11515"/>
                <a:gd name="T16" fmla="*/ 182 w 4203"/>
                <a:gd name="T17" fmla="*/ 11359 h 11515"/>
                <a:gd name="T18" fmla="*/ 449 w 4203"/>
                <a:gd name="T19" fmla="*/ 11514 h 11515"/>
                <a:gd name="T20" fmla="*/ 449 w 4203"/>
                <a:gd name="T21" fmla="*/ 11514 h 11515"/>
                <a:gd name="T22" fmla="*/ 291 w 4203"/>
                <a:gd name="T23" fmla="*/ 11167 h 11515"/>
                <a:gd name="T24" fmla="*/ 267 w 4203"/>
                <a:gd name="T25" fmla="*/ 2921 h 11515"/>
                <a:gd name="T26" fmla="*/ 267 w 4203"/>
                <a:gd name="T27" fmla="*/ 2921 h 11515"/>
                <a:gd name="T28" fmla="*/ 807 w 4203"/>
                <a:gd name="T29" fmla="*/ 1988 h 11515"/>
                <a:gd name="T30" fmla="*/ 3817 w 4203"/>
                <a:gd name="T31" fmla="*/ 250 h 11515"/>
                <a:gd name="T32" fmla="*/ 3817 w 4203"/>
                <a:gd name="T33" fmla="*/ 250 h 11515"/>
                <a:gd name="T34" fmla="*/ 4202 w 4203"/>
                <a:gd name="T35" fmla="*/ 212 h 11515"/>
                <a:gd name="T36" fmla="*/ 3934 w 4203"/>
                <a:gd name="T37" fmla="*/ 56 h 11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03" h="11515">
                  <a:moveTo>
                    <a:pt x="3934" y="56"/>
                  </a:moveTo>
                  <a:lnTo>
                    <a:pt x="3934" y="56"/>
                  </a:lnTo>
                  <a:cubicBezTo>
                    <a:pt x="3836" y="0"/>
                    <a:pt x="3700" y="7"/>
                    <a:pt x="3549" y="94"/>
                  </a:cubicBezTo>
                  <a:lnTo>
                    <a:pt x="540" y="1832"/>
                  </a:lnTo>
                  <a:lnTo>
                    <a:pt x="540" y="1832"/>
                  </a:lnTo>
                  <a:cubicBezTo>
                    <a:pt x="241" y="2005"/>
                    <a:pt x="0" y="2423"/>
                    <a:pt x="0" y="2766"/>
                  </a:cubicBezTo>
                  <a:lnTo>
                    <a:pt x="24" y="11012"/>
                  </a:lnTo>
                  <a:lnTo>
                    <a:pt x="24" y="11012"/>
                  </a:lnTo>
                  <a:cubicBezTo>
                    <a:pt x="24" y="11183"/>
                    <a:pt x="84" y="11302"/>
                    <a:pt x="182" y="11359"/>
                  </a:cubicBezTo>
                  <a:lnTo>
                    <a:pt x="449" y="11514"/>
                  </a:lnTo>
                  <a:lnTo>
                    <a:pt x="449" y="11514"/>
                  </a:lnTo>
                  <a:cubicBezTo>
                    <a:pt x="352" y="11458"/>
                    <a:pt x="291" y="11337"/>
                    <a:pt x="291" y="11167"/>
                  </a:cubicBezTo>
                  <a:lnTo>
                    <a:pt x="267" y="2921"/>
                  </a:lnTo>
                  <a:lnTo>
                    <a:pt x="267" y="2921"/>
                  </a:lnTo>
                  <a:cubicBezTo>
                    <a:pt x="267" y="2578"/>
                    <a:pt x="508" y="2160"/>
                    <a:pt x="807" y="1988"/>
                  </a:cubicBezTo>
                  <a:lnTo>
                    <a:pt x="3817" y="250"/>
                  </a:lnTo>
                  <a:lnTo>
                    <a:pt x="3817" y="250"/>
                  </a:lnTo>
                  <a:cubicBezTo>
                    <a:pt x="3968" y="163"/>
                    <a:pt x="4104" y="155"/>
                    <a:pt x="4202" y="212"/>
                  </a:cubicBezTo>
                  <a:lnTo>
                    <a:pt x="3934" y="56"/>
                  </a:lnTo>
                </a:path>
              </a:pathLst>
            </a:custGeom>
            <a:solidFill>
              <a:schemeClr val="bg1">
                <a:lumMod val="75000"/>
              </a:schemeClr>
            </a:solidFill>
            <a:ln>
              <a:noFill/>
            </a:ln>
            <a:effectLst/>
          </p:spPr>
          <p:txBody>
            <a:bodyPr wrap="none" anchor="ctr"/>
            <a:lstStyle/>
            <a:p>
              <a:pPr defTabSz="914217"/>
              <a:endParaRPr lang="en-US" sz="3266" dirty="0">
                <a:solidFill>
                  <a:srgbClr val="737572"/>
                </a:solidFill>
                <a:latin typeface="Arial" panose="020B0604020202020204" pitchFamily="34" charset="0"/>
                <a:cs typeface="Arial" panose="020B0604020202020204" pitchFamily="34" charset="0"/>
              </a:endParaRPr>
            </a:p>
          </p:txBody>
        </p:sp>
        <p:sp>
          <p:nvSpPr>
            <p:cNvPr id="95" name="Freeform 107">
              <a:extLst>
                <a:ext uri="{FF2B5EF4-FFF2-40B4-BE49-F238E27FC236}">
                  <a16:creationId xmlns:a16="http://schemas.microsoft.com/office/drawing/2014/main" id="{736FC54D-24A6-EC41-9DFE-F9CC5FC8D301}"/>
                </a:ext>
              </a:extLst>
            </p:cNvPr>
            <p:cNvSpPr>
              <a:spLocks noChangeArrowheads="1"/>
            </p:cNvSpPr>
            <p:nvPr/>
          </p:nvSpPr>
          <p:spPr bwMode="auto">
            <a:xfrm>
              <a:off x="8493398" y="1880839"/>
              <a:ext cx="2488581" cy="7235320"/>
            </a:xfrm>
            <a:custGeom>
              <a:avLst/>
              <a:gdLst>
                <a:gd name="T0" fmla="*/ 3353 w 3811"/>
                <a:gd name="T1" fmla="*/ 111 h 11078"/>
                <a:gd name="T2" fmla="*/ 3353 w 3811"/>
                <a:gd name="T3" fmla="*/ 111 h 11078"/>
                <a:gd name="T4" fmla="*/ 3810 w 3811"/>
                <a:gd name="T5" fmla="*/ 310 h 11078"/>
                <a:gd name="T6" fmla="*/ 3802 w 3811"/>
                <a:gd name="T7" fmla="*/ 8561 h 11078"/>
                <a:gd name="T8" fmla="*/ 3802 w 3811"/>
                <a:gd name="T9" fmla="*/ 8561 h 11078"/>
                <a:gd name="T10" fmla="*/ 3448 w 3811"/>
                <a:gd name="T11" fmla="*/ 9214 h 11078"/>
                <a:gd name="T12" fmla="*/ 393 w 3811"/>
                <a:gd name="T13" fmla="*/ 10965 h 11078"/>
                <a:gd name="T14" fmla="*/ 393 w 3811"/>
                <a:gd name="T15" fmla="*/ 10965 h 11078"/>
                <a:gd name="T16" fmla="*/ 43 w 3811"/>
                <a:gd name="T17" fmla="*/ 10766 h 11078"/>
                <a:gd name="T18" fmla="*/ 1 w 3811"/>
                <a:gd name="T19" fmla="*/ 2451 h 11078"/>
                <a:gd name="T20" fmla="*/ 1 w 3811"/>
                <a:gd name="T21" fmla="*/ 2451 h 11078"/>
                <a:gd name="T22" fmla="*/ 349 w 3811"/>
                <a:gd name="T23" fmla="*/ 1848 h 11078"/>
                <a:gd name="T24" fmla="*/ 859 w 3811"/>
                <a:gd name="T25" fmla="*/ 1566 h 11078"/>
                <a:gd name="T26" fmla="*/ 859 w 3811"/>
                <a:gd name="T27" fmla="*/ 1566 h 11078"/>
                <a:gd name="T28" fmla="*/ 914 w 3811"/>
                <a:gd name="T29" fmla="*/ 1597 h 11078"/>
                <a:gd name="T30" fmla="*/ 914 w 3811"/>
                <a:gd name="T31" fmla="*/ 1597 h 11078"/>
                <a:gd name="T32" fmla="*/ 1141 w 3811"/>
                <a:gd name="T33" fmla="*/ 1727 h 11078"/>
                <a:gd name="T34" fmla="*/ 2659 w 3811"/>
                <a:gd name="T35" fmla="*/ 835 h 11078"/>
                <a:gd name="T36" fmla="*/ 2659 w 3811"/>
                <a:gd name="T37" fmla="*/ 835 h 11078"/>
                <a:gd name="T38" fmla="*/ 2884 w 3811"/>
                <a:gd name="T39" fmla="*/ 443 h 11078"/>
                <a:gd name="T40" fmla="*/ 2884 w 3811"/>
                <a:gd name="T41" fmla="*/ 443 h 11078"/>
                <a:gd name="T42" fmla="*/ 2938 w 3811"/>
                <a:gd name="T43" fmla="*/ 350 h 11078"/>
                <a:gd name="T44" fmla="*/ 3353 w 3811"/>
                <a:gd name="T45" fmla="*/ 111 h 11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811" h="11078">
                  <a:moveTo>
                    <a:pt x="3353" y="111"/>
                  </a:moveTo>
                  <a:lnTo>
                    <a:pt x="3353" y="111"/>
                  </a:lnTo>
                  <a:cubicBezTo>
                    <a:pt x="3546" y="0"/>
                    <a:pt x="3810" y="89"/>
                    <a:pt x="3810" y="310"/>
                  </a:cubicBezTo>
                  <a:lnTo>
                    <a:pt x="3802" y="8561"/>
                  </a:lnTo>
                  <a:lnTo>
                    <a:pt x="3802" y="8561"/>
                  </a:lnTo>
                  <a:cubicBezTo>
                    <a:pt x="3802" y="8783"/>
                    <a:pt x="3641" y="9103"/>
                    <a:pt x="3448" y="9214"/>
                  </a:cubicBezTo>
                  <a:lnTo>
                    <a:pt x="393" y="10965"/>
                  </a:lnTo>
                  <a:lnTo>
                    <a:pt x="393" y="10965"/>
                  </a:lnTo>
                  <a:cubicBezTo>
                    <a:pt x="200" y="11077"/>
                    <a:pt x="44" y="10988"/>
                    <a:pt x="43" y="10766"/>
                  </a:cubicBezTo>
                  <a:lnTo>
                    <a:pt x="1" y="2451"/>
                  </a:lnTo>
                  <a:lnTo>
                    <a:pt x="1" y="2451"/>
                  </a:lnTo>
                  <a:cubicBezTo>
                    <a:pt x="0" y="2230"/>
                    <a:pt x="156" y="1959"/>
                    <a:pt x="349" y="1848"/>
                  </a:cubicBezTo>
                  <a:lnTo>
                    <a:pt x="859" y="1566"/>
                  </a:lnTo>
                  <a:lnTo>
                    <a:pt x="859" y="1566"/>
                  </a:lnTo>
                  <a:cubicBezTo>
                    <a:pt x="889" y="1549"/>
                    <a:pt x="914" y="1563"/>
                    <a:pt x="914" y="1597"/>
                  </a:cubicBezTo>
                  <a:lnTo>
                    <a:pt x="914" y="1597"/>
                  </a:lnTo>
                  <a:cubicBezTo>
                    <a:pt x="914" y="1741"/>
                    <a:pt x="1016" y="1799"/>
                    <a:pt x="1141" y="1727"/>
                  </a:cubicBezTo>
                  <a:lnTo>
                    <a:pt x="2659" y="835"/>
                  </a:lnTo>
                  <a:lnTo>
                    <a:pt x="2659" y="835"/>
                  </a:lnTo>
                  <a:cubicBezTo>
                    <a:pt x="2783" y="763"/>
                    <a:pt x="2884" y="588"/>
                    <a:pt x="2884" y="443"/>
                  </a:cubicBezTo>
                  <a:lnTo>
                    <a:pt x="2884" y="443"/>
                  </a:lnTo>
                  <a:cubicBezTo>
                    <a:pt x="2884" y="409"/>
                    <a:pt x="2908" y="367"/>
                    <a:pt x="2938" y="350"/>
                  </a:cubicBezTo>
                  <a:lnTo>
                    <a:pt x="3353" y="111"/>
                  </a:lnTo>
                </a:path>
              </a:pathLst>
            </a:custGeom>
            <a:solidFill>
              <a:schemeClr val="accent2">
                <a:lumMod val="40000"/>
                <a:lumOff val="60000"/>
              </a:schemeClr>
            </a:solidFill>
            <a:ln>
              <a:noFill/>
            </a:ln>
            <a:effectLst/>
          </p:spPr>
          <p:txBody>
            <a:bodyPr wrap="none" anchor="ctr"/>
            <a:lstStyle/>
            <a:p>
              <a:pPr defTabSz="914217"/>
              <a:endParaRPr lang="en-US" sz="3266" dirty="0">
                <a:solidFill>
                  <a:srgbClr val="737572"/>
                </a:solidFill>
                <a:latin typeface="Arial" panose="020B0604020202020204" pitchFamily="34" charset="0"/>
                <a:cs typeface="Arial" panose="020B0604020202020204" pitchFamily="34" charset="0"/>
              </a:endParaRPr>
            </a:p>
          </p:txBody>
        </p:sp>
        <p:sp>
          <p:nvSpPr>
            <p:cNvPr id="96" name="Freeform 108">
              <a:extLst>
                <a:ext uri="{FF2B5EF4-FFF2-40B4-BE49-F238E27FC236}">
                  <a16:creationId xmlns:a16="http://schemas.microsoft.com/office/drawing/2014/main" id="{CA6B71B1-0852-B148-AA66-7E46F3DA80F7}"/>
                </a:ext>
              </a:extLst>
            </p:cNvPr>
            <p:cNvSpPr>
              <a:spLocks noChangeArrowheads="1"/>
            </p:cNvSpPr>
            <p:nvPr/>
          </p:nvSpPr>
          <p:spPr bwMode="auto">
            <a:xfrm>
              <a:off x="8398350" y="1713782"/>
              <a:ext cx="2690202" cy="7557913"/>
            </a:xfrm>
            <a:custGeom>
              <a:avLst/>
              <a:gdLst>
                <a:gd name="T0" fmla="*/ 3924 w 4118"/>
                <a:gd name="T1" fmla="*/ 8838 h 11573"/>
                <a:gd name="T2" fmla="*/ 3901 w 4118"/>
                <a:gd name="T3" fmla="*/ 593 h 11573"/>
                <a:gd name="T4" fmla="*/ 3901 w 4118"/>
                <a:gd name="T5" fmla="*/ 593 h 11573"/>
                <a:gd name="T6" fmla="*/ 3551 w 4118"/>
                <a:gd name="T7" fmla="*/ 393 h 11573"/>
                <a:gd name="T8" fmla="*/ 3136 w 4118"/>
                <a:gd name="T9" fmla="*/ 633 h 11573"/>
                <a:gd name="T10" fmla="*/ 3136 w 4118"/>
                <a:gd name="T11" fmla="*/ 633 h 11573"/>
                <a:gd name="T12" fmla="*/ 3081 w 4118"/>
                <a:gd name="T13" fmla="*/ 726 h 11573"/>
                <a:gd name="T14" fmla="*/ 3081 w 4118"/>
                <a:gd name="T15" fmla="*/ 726 h 11573"/>
                <a:gd name="T16" fmla="*/ 2856 w 4118"/>
                <a:gd name="T17" fmla="*/ 1118 h 11573"/>
                <a:gd name="T18" fmla="*/ 1237 w 4118"/>
                <a:gd name="T19" fmla="*/ 2052 h 11573"/>
                <a:gd name="T20" fmla="*/ 1237 w 4118"/>
                <a:gd name="T21" fmla="*/ 2052 h 11573"/>
                <a:gd name="T22" fmla="*/ 1010 w 4118"/>
                <a:gd name="T23" fmla="*/ 1922 h 11573"/>
                <a:gd name="T24" fmla="*/ 1010 w 4118"/>
                <a:gd name="T25" fmla="*/ 1922 h 11573"/>
                <a:gd name="T26" fmla="*/ 955 w 4118"/>
                <a:gd name="T27" fmla="*/ 1892 h 11573"/>
                <a:gd name="T28" fmla="*/ 541 w 4118"/>
                <a:gd name="T29" fmla="*/ 2131 h 11573"/>
                <a:gd name="T30" fmla="*/ 541 w 4118"/>
                <a:gd name="T31" fmla="*/ 2131 h 11573"/>
                <a:gd name="T32" fmla="*/ 193 w 4118"/>
                <a:gd name="T33" fmla="*/ 2733 h 11573"/>
                <a:gd name="T34" fmla="*/ 216 w 4118"/>
                <a:gd name="T35" fmla="*/ 10979 h 11573"/>
                <a:gd name="T36" fmla="*/ 216 w 4118"/>
                <a:gd name="T37" fmla="*/ 10979 h 11573"/>
                <a:gd name="T38" fmla="*/ 567 w 4118"/>
                <a:gd name="T39" fmla="*/ 11178 h 11573"/>
                <a:gd name="T40" fmla="*/ 3576 w 4118"/>
                <a:gd name="T41" fmla="*/ 9441 h 11573"/>
                <a:gd name="T42" fmla="*/ 3576 w 4118"/>
                <a:gd name="T43" fmla="*/ 9441 h 11573"/>
                <a:gd name="T44" fmla="*/ 3924 w 4118"/>
                <a:gd name="T45" fmla="*/ 8838 h 11573"/>
                <a:gd name="T46" fmla="*/ 1480 w 4118"/>
                <a:gd name="T47" fmla="*/ 1677 h 11573"/>
                <a:gd name="T48" fmla="*/ 1480 w 4118"/>
                <a:gd name="T49" fmla="*/ 1677 h 11573"/>
                <a:gd name="T50" fmla="*/ 1509 w 4118"/>
                <a:gd name="T51" fmla="*/ 1693 h 11573"/>
                <a:gd name="T52" fmla="*/ 2583 w 4118"/>
                <a:gd name="T53" fmla="*/ 1073 h 11573"/>
                <a:gd name="T54" fmla="*/ 2583 w 4118"/>
                <a:gd name="T55" fmla="*/ 1073 h 11573"/>
                <a:gd name="T56" fmla="*/ 2611 w 4118"/>
                <a:gd name="T57" fmla="*/ 1024 h 11573"/>
                <a:gd name="T58" fmla="*/ 2611 w 4118"/>
                <a:gd name="T59" fmla="*/ 1024 h 11573"/>
                <a:gd name="T60" fmla="*/ 2583 w 4118"/>
                <a:gd name="T61" fmla="*/ 1008 h 11573"/>
                <a:gd name="T62" fmla="*/ 1509 w 4118"/>
                <a:gd name="T63" fmla="*/ 1628 h 11573"/>
                <a:gd name="T64" fmla="*/ 1509 w 4118"/>
                <a:gd name="T65" fmla="*/ 1628 h 11573"/>
                <a:gd name="T66" fmla="*/ 1480 w 4118"/>
                <a:gd name="T67" fmla="*/ 1677 h 11573"/>
                <a:gd name="T68" fmla="*/ 2689 w 4118"/>
                <a:gd name="T69" fmla="*/ 979 h 11573"/>
                <a:gd name="T70" fmla="*/ 2689 w 4118"/>
                <a:gd name="T71" fmla="*/ 979 h 11573"/>
                <a:gd name="T72" fmla="*/ 2747 w 4118"/>
                <a:gd name="T73" fmla="*/ 1012 h 11573"/>
                <a:gd name="T74" fmla="*/ 2747 w 4118"/>
                <a:gd name="T75" fmla="*/ 1012 h 11573"/>
                <a:gd name="T76" fmla="*/ 2805 w 4118"/>
                <a:gd name="T77" fmla="*/ 912 h 11573"/>
                <a:gd name="T78" fmla="*/ 2805 w 4118"/>
                <a:gd name="T79" fmla="*/ 912 h 11573"/>
                <a:gd name="T80" fmla="*/ 2747 w 4118"/>
                <a:gd name="T81" fmla="*/ 879 h 11573"/>
                <a:gd name="T82" fmla="*/ 2747 w 4118"/>
                <a:gd name="T83" fmla="*/ 879 h 11573"/>
                <a:gd name="T84" fmla="*/ 2689 w 4118"/>
                <a:gd name="T85" fmla="*/ 979 h 11573"/>
                <a:gd name="T86" fmla="*/ 1480 w 4118"/>
                <a:gd name="T87" fmla="*/ 1677 h 11573"/>
                <a:gd name="T88" fmla="*/ 4116 w 4118"/>
                <a:gd name="T89" fmla="*/ 8727 h 11573"/>
                <a:gd name="T90" fmla="*/ 4116 w 4118"/>
                <a:gd name="T91" fmla="*/ 8727 h 11573"/>
                <a:gd name="T92" fmla="*/ 3576 w 4118"/>
                <a:gd name="T93" fmla="*/ 9662 h 11573"/>
                <a:gd name="T94" fmla="*/ 567 w 4118"/>
                <a:gd name="T95" fmla="*/ 11400 h 11573"/>
                <a:gd name="T96" fmla="*/ 567 w 4118"/>
                <a:gd name="T97" fmla="*/ 11400 h 11573"/>
                <a:gd name="T98" fmla="*/ 24 w 4118"/>
                <a:gd name="T99" fmla="*/ 11090 h 11573"/>
                <a:gd name="T100" fmla="*/ 0 w 4118"/>
                <a:gd name="T101" fmla="*/ 2844 h 11573"/>
                <a:gd name="T102" fmla="*/ 0 w 4118"/>
                <a:gd name="T103" fmla="*/ 2844 h 11573"/>
                <a:gd name="T104" fmla="*/ 540 w 4118"/>
                <a:gd name="T105" fmla="*/ 1911 h 11573"/>
                <a:gd name="T106" fmla="*/ 3550 w 4118"/>
                <a:gd name="T107" fmla="*/ 173 h 11573"/>
                <a:gd name="T108" fmla="*/ 3550 w 4118"/>
                <a:gd name="T109" fmla="*/ 173 h 11573"/>
                <a:gd name="T110" fmla="*/ 4093 w 4118"/>
                <a:gd name="T111" fmla="*/ 482 h 11573"/>
                <a:gd name="T112" fmla="*/ 4116 w 4118"/>
                <a:gd name="T113" fmla="*/ 8727 h 11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118" h="11573">
                  <a:moveTo>
                    <a:pt x="3924" y="8838"/>
                  </a:moveTo>
                  <a:lnTo>
                    <a:pt x="3901" y="593"/>
                  </a:lnTo>
                  <a:lnTo>
                    <a:pt x="3901" y="593"/>
                  </a:lnTo>
                  <a:cubicBezTo>
                    <a:pt x="3900" y="371"/>
                    <a:pt x="3743" y="282"/>
                    <a:pt x="3551" y="393"/>
                  </a:cubicBezTo>
                  <a:lnTo>
                    <a:pt x="3136" y="633"/>
                  </a:lnTo>
                  <a:lnTo>
                    <a:pt x="3136" y="633"/>
                  </a:lnTo>
                  <a:cubicBezTo>
                    <a:pt x="3106" y="650"/>
                    <a:pt x="3081" y="692"/>
                    <a:pt x="3081" y="726"/>
                  </a:cubicBezTo>
                  <a:lnTo>
                    <a:pt x="3081" y="726"/>
                  </a:lnTo>
                  <a:cubicBezTo>
                    <a:pt x="3082" y="870"/>
                    <a:pt x="2981" y="1046"/>
                    <a:pt x="2856" y="1118"/>
                  </a:cubicBezTo>
                  <a:lnTo>
                    <a:pt x="1237" y="2052"/>
                  </a:lnTo>
                  <a:lnTo>
                    <a:pt x="1237" y="2052"/>
                  </a:lnTo>
                  <a:cubicBezTo>
                    <a:pt x="1112" y="2124"/>
                    <a:pt x="1010" y="2066"/>
                    <a:pt x="1010" y="1922"/>
                  </a:cubicBezTo>
                  <a:lnTo>
                    <a:pt x="1010" y="1922"/>
                  </a:lnTo>
                  <a:cubicBezTo>
                    <a:pt x="1010" y="1888"/>
                    <a:pt x="985" y="1874"/>
                    <a:pt x="955" y="1892"/>
                  </a:cubicBezTo>
                  <a:lnTo>
                    <a:pt x="541" y="2131"/>
                  </a:lnTo>
                  <a:lnTo>
                    <a:pt x="541" y="2131"/>
                  </a:lnTo>
                  <a:cubicBezTo>
                    <a:pt x="348" y="2243"/>
                    <a:pt x="192" y="2512"/>
                    <a:pt x="193" y="2733"/>
                  </a:cubicBezTo>
                  <a:lnTo>
                    <a:pt x="216" y="10979"/>
                  </a:lnTo>
                  <a:lnTo>
                    <a:pt x="216" y="10979"/>
                  </a:lnTo>
                  <a:cubicBezTo>
                    <a:pt x="217" y="11201"/>
                    <a:pt x="373" y="11290"/>
                    <a:pt x="567" y="11178"/>
                  </a:cubicBezTo>
                  <a:lnTo>
                    <a:pt x="3576" y="9441"/>
                  </a:lnTo>
                  <a:lnTo>
                    <a:pt x="3576" y="9441"/>
                  </a:lnTo>
                  <a:cubicBezTo>
                    <a:pt x="3768" y="9329"/>
                    <a:pt x="3925" y="9060"/>
                    <a:pt x="3924" y="8838"/>
                  </a:cubicBezTo>
                  <a:close/>
                  <a:moveTo>
                    <a:pt x="1480" y="1677"/>
                  </a:moveTo>
                  <a:lnTo>
                    <a:pt x="1480" y="1677"/>
                  </a:lnTo>
                  <a:cubicBezTo>
                    <a:pt x="1480" y="1695"/>
                    <a:pt x="1493" y="1702"/>
                    <a:pt x="1509" y="1693"/>
                  </a:cubicBezTo>
                  <a:lnTo>
                    <a:pt x="2583" y="1073"/>
                  </a:lnTo>
                  <a:lnTo>
                    <a:pt x="2583" y="1073"/>
                  </a:lnTo>
                  <a:cubicBezTo>
                    <a:pt x="2599" y="1064"/>
                    <a:pt x="2611" y="1042"/>
                    <a:pt x="2611" y="1024"/>
                  </a:cubicBezTo>
                  <a:lnTo>
                    <a:pt x="2611" y="1024"/>
                  </a:lnTo>
                  <a:cubicBezTo>
                    <a:pt x="2611" y="1006"/>
                    <a:pt x="2598" y="999"/>
                    <a:pt x="2583" y="1008"/>
                  </a:cubicBezTo>
                  <a:lnTo>
                    <a:pt x="1509" y="1628"/>
                  </a:lnTo>
                  <a:lnTo>
                    <a:pt x="1509" y="1628"/>
                  </a:lnTo>
                  <a:cubicBezTo>
                    <a:pt x="1493" y="1637"/>
                    <a:pt x="1480" y="1659"/>
                    <a:pt x="1480" y="1677"/>
                  </a:cubicBezTo>
                  <a:lnTo>
                    <a:pt x="2689" y="979"/>
                  </a:lnTo>
                  <a:lnTo>
                    <a:pt x="2689" y="979"/>
                  </a:lnTo>
                  <a:cubicBezTo>
                    <a:pt x="2689" y="1016"/>
                    <a:pt x="2715" y="1031"/>
                    <a:pt x="2747" y="1012"/>
                  </a:cubicBezTo>
                  <a:lnTo>
                    <a:pt x="2747" y="1012"/>
                  </a:lnTo>
                  <a:cubicBezTo>
                    <a:pt x="2780" y="994"/>
                    <a:pt x="2805" y="949"/>
                    <a:pt x="2805" y="912"/>
                  </a:cubicBezTo>
                  <a:lnTo>
                    <a:pt x="2805" y="912"/>
                  </a:lnTo>
                  <a:cubicBezTo>
                    <a:pt x="2805" y="875"/>
                    <a:pt x="2779" y="860"/>
                    <a:pt x="2747" y="879"/>
                  </a:cubicBezTo>
                  <a:lnTo>
                    <a:pt x="2747" y="879"/>
                  </a:lnTo>
                  <a:cubicBezTo>
                    <a:pt x="2715" y="897"/>
                    <a:pt x="2689" y="942"/>
                    <a:pt x="2689" y="979"/>
                  </a:cubicBezTo>
                  <a:lnTo>
                    <a:pt x="1480" y="1677"/>
                  </a:lnTo>
                  <a:close/>
                  <a:moveTo>
                    <a:pt x="4116" y="8727"/>
                  </a:moveTo>
                  <a:lnTo>
                    <a:pt x="4116" y="8727"/>
                  </a:lnTo>
                  <a:cubicBezTo>
                    <a:pt x="4117" y="9071"/>
                    <a:pt x="3876" y="9489"/>
                    <a:pt x="3576" y="9662"/>
                  </a:cubicBezTo>
                  <a:lnTo>
                    <a:pt x="567" y="11400"/>
                  </a:lnTo>
                  <a:lnTo>
                    <a:pt x="567" y="11400"/>
                  </a:lnTo>
                  <a:cubicBezTo>
                    <a:pt x="268" y="11572"/>
                    <a:pt x="25" y="11433"/>
                    <a:pt x="24" y="11090"/>
                  </a:cubicBezTo>
                  <a:lnTo>
                    <a:pt x="0" y="2844"/>
                  </a:lnTo>
                  <a:lnTo>
                    <a:pt x="0" y="2844"/>
                  </a:lnTo>
                  <a:cubicBezTo>
                    <a:pt x="0" y="2501"/>
                    <a:pt x="241" y="2083"/>
                    <a:pt x="540" y="1911"/>
                  </a:cubicBezTo>
                  <a:lnTo>
                    <a:pt x="3550" y="173"/>
                  </a:lnTo>
                  <a:lnTo>
                    <a:pt x="3550" y="173"/>
                  </a:lnTo>
                  <a:cubicBezTo>
                    <a:pt x="3848" y="0"/>
                    <a:pt x="4092" y="139"/>
                    <a:pt x="4093" y="482"/>
                  </a:cubicBezTo>
                  <a:lnTo>
                    <a:pt x="4116" y="8727"/>
                  </a:lnTo>
                  <a:close/>
                </a:path>
              </a:pathLst>
            </a:custGeom>
            <a:solidFill>
              <a:schemeClr val="tx1">
                <a:lumMod val="50000"/>
              </a:schemeClr>
            </a:solidFill>
            <a:ln>
              <a:noFill/>
            </a:ln>
            <a:effectLst/>
          </p:spPr>
          <p:txBody>
            <a:bodyPr wrap="none" anchor="ctr"/>
            <a:lstStyle/>
            <a:p>
              <a:pPr defTabSz="914217"/>
              <a:endParaRPr lang="en-US" sz="3266" dirty="0">
                <a:solidFill>
                  <a:srgbClr val="737572"/>
                </a:solidFill>
                <a:latin typeface="Arial" panose="020B0604020202020204" pitchFamily="34" charset="0"/>
                <a:cs typeface="Arial" panose="020B0604020202020204" pitchFamily="34" charset="0"/>
              </a:endParaRPr>
            </a:p>
          </p:txBody>
        </p:sp>
        <p:sp>
          <p:nvSpPr>
            <p:cNvPr id="97" name="Freeform 109">
              <a:extLst>
                <a:ext uri="{FF2B5EF4-FFF2-40B4-BE49-F238E27FC236}">
                  <a16:creationId xmlns:a16="http://schemas.microsoft.com/office/drawing/2014/main" id="{410152CE-7F63-2947-9A81-9B5F108A458F}"/>
                </a:ext>
              </a:extLst>
            </p:cNvPr>
            <p:cNvSpPr>
              <a:spLocks noChangeArrowheads="1"/>
            </p:cNvSpPr>
            <p:nvPr/>
          </p:nvSpPr>
          <p:spPr bwMode="auto">
            <a:xfrm>
              <a:off x="8781429" y="2554830"/>
              <a:ext cx="2013332" cy="3280664"/>
            </a:xfrm>
            <a:custGeom>
              <a:avLst/>
              <a:gdLst>
                <a:gd name="T0" fmla="*/ 3080 w 3081"/>
                <a:gd name="T1" fmla="*/ 3247 h 5021"/>
                <a:gd name="T2" fmla="*/ 8 w 3081"/>
                <a:gd name="T3" fmla="*/ 5020 h 5021"/>
                <a:gd name="T4" fmla="*/ 0 w 3081"/>
                <a:gd name="T5" fmla="*/ 1773 h 5021"/>
                <a:gd name="T6" fmla="*/ 3072 w 3081"/>
                <a:gd name="T7" fmla="*/ 0 h 5021"/>
                <a:gd name="T8" fmla="*/ 3080 w 3081"/>
                <a:gd name="T9" fmla="*/ 3247 h 5021"/>
              </a:gdLst>
              <a:ahLst/>
              <a:cxnLst>
                <a:cxn ang="0">
                  <a:pos x="T0" y="T1"/>
                </a:cxn>
                <a:cxn ang="0">
                  <a:pos x="T2" y="T3"/>
                </a:cxn>
                <a:cxn ang="0">
                  <a:pos x="T4" y="T5"/>
                </a:cxn>
                <a:cxn ang="0">
                  <a:pos x="T6" y="T7"/>
                </a:cxn>
                <a:cxn ang="0">
                  <a:pos x="T8" y="T9"/>
                </a:cxn>
              </a:cxnLst>
              <a:rect l="0" t="0" r="r" b="b"/>
              <a:pathLst>
                <a:path w="3081" h="5021">
                  <a:moveTo>
                    <a:pt x="3080" y="3247"/>
                  </a:moveTo>
                  <a:lnTo>
                    <a:pt x="8" y="5020"/>
                  </a:lnTo>
                  <a:lnTo>
                    <a:pt x="0" y="1773"/>
                  </a:lnTo>
                  <a:lnTo>
                    <a:pt x="3072" y="0"/>
                  </a:lnTo>
                  <a:lnTo>
                    <a:pt x="3080" y="3247"/>
                  </a:lnTo>
                </a:path>
              </a:pathLst>
            </a:custGeom>
            <a:solidFill>
              <a:schemeClr val="bg1">
                <a:lumMod val="85000"/>
              </a:schemeClr>
            </a:solidFill>
            <a:ln>
              <a:noFill/>
            </a:ln>
            <a:effectLst/>
          </p:spPr>
          <p:txBody>
            <a:bodyPr wrap="none" anchor="ctr"/>
            <a:lstStyle/>
            <a:p>
              <a:pPr defTabSz="914217"/>
              <a:endParaRPr lang="en-US" sz="3266" dirty="0">
                <a:solidFill>
                  <a:srgbClr val="737572"/>
                </a:solidFill>
                <a:latin typeface="Arial" panose="020B0604020202020204" pitchFamily="34" charset="0"/>
                <a:cs typeface="Arial" panose="020B0604020202020204" pitchFamily="34" charset="0"/>
              </a:endParaRPr>
            </a:p>
          </p:txBody>
        </p:sp>
        <p:sp>
          <p:nvSpPr>
            <p:cNvPr id="98" name="Freeform 110">
              <a:extLst>
                <a:ext uri="{FF2B5EF4-FFF2-40B4-BE49-F238E27FC236}">
                  <a16:creationId xmlns:a16="http://schemas.microsoft.com/office/drawing/2014/main" id="{C1E8F55E-A628-364D-BFE5-41CB0AFB07CB}"/>
                </a:ext>
              </a:extLst>
            </p:cNvPr>
            <p:cNvSpPr>
              <a:spLocks noChangeArrowheads="1"/>
            </p:cNvSpPr>
            <p:nvPr/>
          </p:nvSpPr>
          <p:spPr bwMode="auto">
            <a:xfrm>
              <a:off x="8781428" y="2554831"/>
              <a:ext cx="2007572" cy="1615849"/>
            </a:xfrm>
            <a:custGeom>
              <a:avLst/>
              <a:gdLst>
                <a:gd name="T0" fmla="*/ 3072 w 3074"/>
                <a:gd name="T1" fmla="*/ 0 h 2475"/>
                <a:gd name="T2" fmla="*/ 0 w 3074"/>
                <a:gd name="T3" fmla="*/ 1773 h 2475"/>
                <a:gd name="T4" fmla="*/ 2 w 3074"/>
                <a:gd name="T5" fmla="*/ 2474 h 2475"/>
                <a:gd name="T6" fmla="*/ 3073 w 3074"/>
                <a:gd name="T7" fmla="*/ 701 h 2475"/>
                <a:gd name="T8" fmla="*/ 3072 w 3074"/>
                <a:gd name="T9" fmla="*/ 0 h 2475"/>
              </a:gdLst>
              <a:ahLst/>
              <a:cxnLst>
                <a:cxn ang="0">
                  <a:pos x="T0" y="T1"/>
                </a:cxn>
                <a:cxn ang="0">
                  <a:pos x="T2" y="T3"/>
                </a:cxn>
                <a:cxn ang="0">
                  <a:pos x="T4" y="T5"/>
                </a:cxn>
                <a:cxn ang="0">
                  <a:pos x="T6" y="T7"/>
                </a:cxn>
                <a:cxn ang="0">
                  <a:pos x="T8" y="T9"/>
                </a:cxn>
              </a:cxnLst>
              <a:rect l="0" t="0" r="r" b="b"/>
              <a:pathLst>
                <a:path w="3074" h="2475">
                  <a:moveTo>
                    <a:pt x="3072" y="0"/>
                  </a:moveTo>
                  <a:lnTo>
                    <a:pt x="0" y="1773"/>
                  </a:lnTo>
                  <a:lnTo>
                    <a:pt x="2" y="2474"/>
                  </a:lnTo>
                  <a:lnTo>
                    <a:pt x="3073" y="701"/>
                  </a:lnTo>
                  <a:lnTo>
                    <a:pt x="3072" y="0"/>
                  </a:lnTo>
                </a:path>
              </a:pathLst>
            </a:custGeom>
            <a:solidFill>
              <a:schemeClr val="tx1">
                <a:lumMod val="50000"/>
              </a:schemeClr>
            </a:solidFill>
            <a:ln>
              <a:noFill/>
            </a:ln>
            <a:effectLst/>
          </p:spPr>
          <p:txBody>
            <a:bodyPr wrap="none" anchor="ctr"/>
            <a:lstStyle/>
            <a:p>
              <a:pPr defTabSz="914217"/>
              <a:endParaRPr lang="en-US" sz="3266" dirty="0">
                <a:solidFill>
                  <a:srgbClr val="737572"/>
                </a:solidFill>
                <a:latin typeface="Arial" panose="020B0604020202020204" pitchFamily="34" charset="0"/>
                <a:cs typeface="Arial" panose="020B0604020202020204" pitchFamily="34" charset="0"/>
              </a:endParaRPr>
            </a:p>
          </p:txBody>
        </p:sp>
        <p:sp>
          <p:nvSpPr>
            <p:cNvPr id="99" name="Freeform 98">
              <a:extLst>
                <a:ext uri="{FF2B5EF4-FFF2-40B4-BE49-F238E27FC236}">
                  <a16:creationId xmlns:a16="http://schemas.microsoft.com/office/drawing/2014/main" id="{247CD294-FD0F-7745-8B7B-47E909B03486}"/>
                </a:ext>
              </a:extLst>
            </p:cNvPr>
            <p:cNvSpPr>
              <a:spLocks noChangeArrowheads="1"/>
            </p:cNvSpPr>
            <p:nvPr/>
          </p:nvSpPr>
          <p:spPr bwMode="auto">
            <a:xfrm>
              <a:off x="9029134" y="3902812"/>
              <a:ext cx="771269" cy="1595033"/>
            </a:xfrm>
            <a:custGeom>
              <a:avLst/>
              <a:gdLst>
                <a:gd name="connsiteX0" fmla="*/ 770617 w 771269"/>
                <a:gd name="connsiteY0" fmla="*/ 1082994 h 1595033"/>
                <a:gd name="connsiteX1" fmla="*/ 771269 w 771269"/>
                <a:gd name="connsiteY1" fmla="*/ 1149127 h 1595033"/>
                <a:gd name="connsiteX2" fmla="*/ 652 w 771269"/>
                <a:gd name="connsiteY2" fmla="*/ 1595033 h 1595033"/>
                <a:gd name="connsiteX3" fmla="*/ 0 w 771269"/>
                <a:gd name="connsiteY3" fmla="*/ 1529555 h 1595033"/>
                <a:gd name="connsiteX4" fmla="*/ 770617 w 771269"/>
                <a:gd name="connsiteY4" fmla="*/ 927458 h 1595033"/>
                <a:gd name="connsiteX5" fmla="*/ 771269 w 771269"/>
                <a:gd name="connsiteY5" fmla="*/ 992852 h 1595033"/>
                <a:gd name="connsiteX6" fmla="*/ 652 w 771269"/>
                <a:gd name="connsiteY6" fmla="*/ 1439498 h 1595033"/>
                <a:gd name="connsiteX7" fmla="*/ 0 w 771269"/>
                <a:gd name="connsiteY7" fmla="*/ 1373450 h 1595033"/>
                <a:gd name="connsiteX8" fmla="*/ 770617 w 771269"/>
                <a:gd name="connsiteY8" fmla="*/ 771921 h 1595033"/>
                <a:gd name="connsiteX9" fmla="*/ 771269 w 771269"/>
                <a:gd name="connsiteY9" fmla="*/ 837114 h 1595033"/>
                <a:gd name="connsiteX10" fmla="*/ 652 w 771269"/>
                <a:gd name="connsiteY10" fmla="*/ 1281082 h 1595033"/>
                <a:gd name="connsiteX11" fmla="*/ 0 w 771269"/>
                <a:gd name="connsiteY11" fmla="*/ 1215889 h 1595033"/>
                <a:gd name="connsiteX12" fmla="*/ 770617 w 771269"/>
                <a:gd name="connsiteY12" fmla="*/ 616385 h 1595033"/>
                <a:gd name="connsiteX13" fmla="*/ 771269 w 771269"/>
                <a:gd name="connsiteY13" fmla="*/ 682433 h 1595033"/>
                <a:gd name="connsiteX14" fmla="*/ 652 w 771269"/>
                <a:gd name="connsiteY14" fmla="*/ 1128425 h 1595033"/>
                <a:gd name="connsiteX15" fmla="*/ 0 w 771269"/>
                <a:gd name="connsiteY15" fmla="*/ 1063030 h 1595033"/>
                <a:gd name="connsiteX16" fmla="*/ 770617 w 771269"/>
                <a:gd name="connsiteY16" fmla="*/ 463728 h 1595033"/>
                <a:gd name="connsiteX17" fmla="*/ 771269 w 771269"/>
                <a:gd name="connsiteY17" fmla="*/ 529206 h 1595033"/>
                <a:gd name="connsiteX18" fmla="*/ 652 w 771269"/>
                <a:gd name="connsiteY18" fmla="*/ 975767 h 1595033"/>
                <a:gd name="connsiteX19" fmla="*/ 0 w 771269"/>
                <a:gd name="connsiteY19" fmla="*/ 910289 h 1595033"/>
                <a:gd name="connsiteX20" fmla="*/ 770617 w 771269"/>
                <a:gd name="connsiteY20" fmla="*/ 308192 h 1595033"/>
                <a:gd name="connsiteX21" fmla="*/ 771269 w 771269"/>
                <a:gd name="connsiteY21" fmla="*/ 373670 h 1595033"/>
                <a:gd name="connsiteX22" fmla="*/ 652 w 771269"/>
                <a:gd name="connsiteY22" fmla="*/ 820231 h 1595033"/>
                <a:gd name="connsiteX23" fmla="*/ 0 w 771269"/>
                <a:gd name="connsiteY23" fmla="*/ 754753 h 1595033"/>
                <a:gd name="connsiteX24" fmla="*/ 770617 w 771269"/>
                <a:gd name="connsiteY24" fmla="*/ 152655 h 1595033"/>
                <a:gd name="connsiteX25" fmla="*/ 771269 w 771269"/>
                <a:gd name="connsiteY25" fmla="*/ 217478 h 1595033"/>
                <a:gd name="connsiteX26" fmla="*/ 652 w 771269"/>
                <a:gd name="connsiteY26" fmla="*/ 664694 h 1595033"/>
                <a:gd name="connsiteX27" fmla="*/ 0 w 771269"/>
                <a:gd name="connsiteY27" fmla="*/ 599216 h 1595033"/>
                <a:gd name="connsiteX28" fmla="*/ 770617 w 771269"/>
                <a:gd name="connsiteY28" fmla="*/ 0 h 1595033"/>
                <a:gd name="connsiteX29" fmla="*/ 771269 w 771269"/>
                <a:gd name="connsiteY29" fmla="*/ 65478 h 1595033"/>
                <a:gd name="connsiteX30" fmla="*/ 652 w 771269"/>
                <a:gd name="connsiteY30" fmla="*/ 512039 h 1595033"/>
                <a:gd name="connsiteX31" fmla="*/ 0 w 771269"/>
                <a:gd name="connsiteY31" fmla="*/ 446561 h 1595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71269" h="1595033">
                  <a:moveTo>
                    <a:pt x="770617" y="1082994"/>
                  </a:moveTo>
                  <a:lnTo>
                    <a:pt x="771269" y="1149127"/>
                  </a:lnTo>
                  <a:lnTo>
                    <a:pt x="652" y="1595033"/>
                  </a:lnTo>
                  <a:lnTo>
                    <a:pt x="0" y="1529555"/>
                  </a:lnTo>
                  <a:close/>
                  <a:moveTo>
                    <a:pt x="770617" y="927458"/>
                  </a:moveTo>
                  <a:lnTo>
                    <a:pt x="771269" y="992852"/>
                  </a:lnTo>
                  <a:lnTo>
                    <a:pt x="652" y="1439498"/>
                  </a:lnTo>
                  <a:lnTo>
                    <a:pt x="0" y="1373450"/>
                  </a:lnTo>
                  <a:close/>
                  <a:moveTo>
                    <a:pt x="770617" y="771921"/>
                  </a:moveTo>
                  <a:lnTo>
                    <a:pt x="771269" y="837114"/>
                  </a:lnTo>
                  <a:lnTo>
                    <a:pt x="652" y="1281082"/>
                  </a:lnTo>
                  <a:lnTo>
                    <a:pt x="0" y="1215889"/>
                  </a:lnTo>
                  <a:close/>
                  <a:moveTo>
                    <a:pt x="770617" y="616385"/>
                  </a:moveTo>
                  <a:lnTo>
                    <a:pt x="771269" y="682433"/>
                  </a:lnTo>
                  <a:lnTo>
                    <a:pt x="652" y="1128425"/>
                  </a:lnTo>
                  <a:lnTo>
                    <a:pt x="0" y="1063030"/>
                  </a:lnTo>
                  <a:close/>
                  <a:moveTo>
                    <a:pt x="770617" y="463728"/>
                  </a:moveTo>
                  <a:lnTo>
                    <a:pt x="771269" y="529206"/>
                  </a:lnTo>
                  <a:lnTo>
                    <a:pt x="652" y="975767"/>
                  </a:lnTo>
                  <a:lnTo>
                    <a:pt x="0" y="910289"/>
                  </a:lnTo>
                  <a:close/>
                  <a:moveTo>
                    <a:pt x="770617" y="308192"/>
                  </a:moveTo>
                  <a:lnTo>
                    <a:pt x="771269" y="373670"/>
                  </a:lnTo>
                  <a:lnTo>
                    <a:pt x="652" y="820231"/>
                  </a:lnTo>
                  <a:lnTo>
                    <a:pt x="0" y="754753"/>
                  </a:lnTo>
                  <a:close/>
                  <a:moveTo>
                    <a:pt x="770617" y="152655"/>
                  </a:moveTo>
                  <a:lnTo>
                    <a:pt x="771269" y="217478"/>
                  </a:lnTo>
                  <a:lnTo>
                    <a:pt x="652" y="664694"/>
                  </a:lnTo>
                  <a:lnTo>
                    <a:pt x="0" y="599216"/>
                  </a:lnTo>
                  <a:close/>
                  <a:moveTo>
                    <a:pt x="770617" y="0"/>
                  </a:moveTo>
                  <a:lnTo>
                    <a:pt x="771269" y="65478"/>
                  </a:lnTo>
                  <a:lnTo>
                    <a:pt x="652" y="512039"/>
                  </a:lnTo>
                  <a:lnTo>
                    <a:pt x="0" y="446561"/>
                  </a:lnTo>
                  <a:close/>
                </a:path>
              </a:pathLst>
            </a:custGeom>
            <a:solidFill>
              <a:schemeClr val="bg1">
                <a:lumMod val="50000"/>
              </a:schemeClr>
            </a:solidFill>
            <a:ln>
              <a:noFill/>
            </a:ln>
            <a:effectLst/>
          </p:spPr>
          <p:txBody>
            <a:bodyPr wrap="square" anchor="ctr">
              <a:noAutofit/>
            </a:bodyPr>
            <a:lstStyle/>
            <a:p>
              <a:pPr defTabSz="914217"/>
              <a:endParaRPr lang="en-US" sz="3266" dirty="0">
                <a:solidFill>
                  <a:srgbClr val="737572"/>
                </a:solidFill>
                <a:latin typeface="Arial" panose="020B0604020202020204" pitchFamily="34" charset="0"/>
                <a:cs typeface="Arial" panose="020B0604020202020204" pitchFamily="34" charset="0"/>
              </a:endParaRPr>
            </a:p>
          </p:txBody>
        </p:sp>
        <p:sp>
          <p:nvSpPr>
            <p:cNvPr id="100" name="Freeform 119">
              <a:extLst>
                <a:ext uri="{FF2B5EF4-FFF2-40B4-BE49-F238E27FC236}">
                  <a16:creationId xmlns:a16="http://schemas.microsoft.com/office/drawing/2014/main" id="{869528F6-7329-0444-8A3E-321B257A1AB6}"/>
                </a:ext>
              </a:extLst>
            </p:cNvPr>
            <p:cNvSpPr>
              <a:spLocks noChangeArrowheads="1"/>
            </p:cNvSpPr>
            <p:nvPr/>
          </p:nvSpPr>
          <p:spPr bwMode="auto">
            <a:xfrm>
              <a:off x="10037241" y="3465006"/>
              <a:ext cx="443567" cy="1440151"/>
            </a:xfrm>
            <a:custGeom>
              <a:avLst/>
              <a:gdLst>
                <a:gd name="T0" fmla="*/ 676 w 678"/>
                <a:gd name="T1" fmla="*/ 0 h 2204"/>
                <a:gd name="T2" fmla="*/ 677 w 678"/>
                <a:gd name="T3" fmla="*/ 1814 h 2204"/>
                <a:gd name="T4" fmla="*/ 2 w 678"/>
                <a:gd name="T5" fmla="*/ 2203 h 2204"/>
                <a:gd name="T6" fmla="*/ 0 w 678"/>
                <a:gd name="T7" fmla="*/ 389 h 2204"/>
                <a:gd name="T8" fmla="*/ 676 w 678"/>
                <a:gd name="T9" fmla="*/ 0 h 2204"/>
              </a:gdLst>
              <a:ahLst/>
              <a:cxnLst>
                <a:cxn ang="0">
                  <a:pos x="T0" y="T1"/>
                </a:cxn>
                <a:cxn ang="0">
                  <a:pos x="T2" y="T3"/>
                </a:cxn>
                <a:cxn ang="0">
                  <a:pos x="T4" y="T5"/>
                </a:cxn>
                <a:cxn ang="0">
                  <a:pos x="T6" y="T7"/>
                </a:cxn>
                <a:cxn ang="0">
                  <a:pos x="T8" y="T9"/>
                </a:cxn>
              </a:cxnLst>
              <a:rect l="0" t="0" r="r" b="b"/>
              <a:pathLst>
                <a:path w="678" h="2204">
                  <a:moveTo>
                    <a:pt x="676" y="0"/>
                  </a:moveTo>
                  <a:lnTo>
                    <a:pt x="677" y="1814"/>
                  </a:lnTo>
                  <a:lnTo>
                    <a:pt x="2" y="2203"/>
                  </a:lnTo>
                  <a:lnTo>
                    <a:pt x="0" y="389"/>
                  </a:lnTo>
                  <a:lnTo>
                    <a:pt x="676" y="0"/>
                  </a:lnTo>
                </a:path>
              </a:pathLst>
            </a:custGeom>
            <a:solidFill>
              <a:schemeClr val="bg1"/>
            </a:solidFill>
            <a:ln>
              <a:noFill/>
            </a:ln>
            <a:effectLst/>
          </p:spPr>
          <p:txBody>
            <a:bodyPr wrap="none" anchor="ctr"/>
            <a:lstStyle/>
            <a:p>
              <a:pPr defTabSz="914217"/>
              <a:endParaRPr lang="en-US" sz="3266" dirty="0">
                <a:solidFill>
                  <a:srgbClr val="737572"/>
                </a:solidFill>
                <a:latin typeface="Arial" panose="020B0604020202020204" pitchFamily="34" charset="0"/>
                <a:cs typeface="Arial" panose="020B0604020202020204" pitchFamily="34" charset="0"/>
              </a:endParaRPr>
            </a:p>
          </p:txBody>
        </p:sp>
        <p:sp>
          <p:nvSpPr>
            <p:cNvPr id="101" name="Freeform 120">
              <a:extLst>
                <a:ext uri="{FF2B5EF4-FFF2-40B4-BE49-F238E27FC236}">
                  <a16:creationId xmlns:a16="http://schemas.microsoft.com/office/drawing/2014/main" id="{410A5D4B-E5EB-0145-BB7A-CC6A23C151F9}"/>
                </a:ext>
              </a:extLst>
            </p:cNvPr>
            <p:cNvSpPr>
              <a:spLocks noChangeArrowheads="1"/>
            </p:cNvSpPr>
            <p:nvPr/>
          </p:nvSpPr>
          <p:spPr bwMode="auto">
            <a:xfrm>
              <a:off x="10547055" y="2811177"/>
              <a:ext cx="106570" cy="155536"/>
            </a:xfrm>
            <a:custGeom>
              <a:avLst/>
              <a:gdLst>
                <a:gd name="T0" fmla="*/ 80 w 162"/>
                <a:gd name="T1" fmla="*/ 25 h 236"/>
                <a:gd name="T2" fmla="*/ 80 w 162"/>
                <a:gd name="T3" fmla="*/ 25 h 236"/>
                <a:gd name="T4" fmla="*/ 161 w 162"/>
                <a:gd name="T5" fmla="*/ 71 h 236"/>
                <a:gd name="T6" fmla="*/ 161 w 162"/>
                <a:gd name="T7" fmla="*/ 71 h 236"/>
                <a:gd name="T8" fmla="*/ 81 w 162"/>
                <a:gd name="T9" fmla="*/ 209 h 236"/>
                <a:gd name="T10" fmla="*/ 81 w 162"/>
                <a:gd name="T11" fmla="*/ 209 h 236"/>
                <a:gd name="T12" fmla="*/ 0 w 162"/>
                <a:gd name="T13" fmla="*/ 163 h 236"/>
                <a:gd name="T14" fmla="*/ 0 w 162"/>
                <a:gd name="T15" fmla="*/ 163 h 236"/>
                <a:gd name="T16" fmla="*/ 80 w 162"/>
                <a:gd name="T17" fmla="*/ 25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 h="236">
                  <a:moveTo>
                    <a:pt x="80" y="25"/>
                  </a:moveTo>
                  <a:lnTo>
                    <a:pt x="80" y="25"/>
                  </a:lnTo>
                  <a:cubicBezTo>
                    <a:pt x="124" y="0"/>
                    <a:pt x="161" y="20"/>
                    <a:pt x="161" y="71"/>
                  </a:cubicBezTo>
                  <a:lnTo>
                    <a:pt x="161" y="71"/>
                  </a:lnTo>
                  <a:cubicBezTo>
                    <a:pt x="161" y="122"/>
                    <a:pt x="125" y="184"/>
                    <a:pt x="81" y="209"/>
                  </a:cubicBezTo>
                  <a:lnTo>
                    <a:pt x="81" y="209"/>
                  </a:lnTo>
                  <a:cubicBezTo>
                    <a:pt x="37" y="235"/>
                    <a:pt x="1" y="214"/>
                    <a:pt x="0" y="163"/>
                  </a:cubicBezTo>
                  <a:lnTo>
                    <a:pt x="0" y="163"/>
                  </a:lnTo>
                  <a:cubicBezTo>
                    <a:pt x="0" y="113"/>
                    <a:pt x="36" y="51"/>
                    <a:pt x="80" y="25"/>
                  </a:cubicBezTo>
                </a:path>
              </a:pathLst>
            </a:custGeom>
            <a:solidFill>
              <a:schemeClr val="accent5"/>
            </a:solidFill>
            <a:ln>
              <a:noFill/>
            </a:ln>
            <a:effectLst/>
          </p:spPr>
          <p:txBody>
            <a:bodyPr wrap="none" anchor="ctr"/>
            <a:lstStyle/>
            <a:p>
              <a:pPr defTabSz="914217"/>
              <a:endParaRPr lang="en-US" sz="3266" dirty="0">
                <a:solidFill>
                  <a:srgbClr val="737572"/>
                </a:solidFill>
                <a:latin typeface="Arial" panose="020B0604020202020204" pitchFamily="34" charset="0"/>
                <a:cs typeface="Arial" panose="020B0604020202020204" pitchFamily="34" charset="0"/>
              </a:endParaRPr>
            </a:p>
          </p:txBody>
        </p:sp>
        <p:sp>
          <p:nvSpPr>
            <p:cNvPr id="102" name="Freeform 121">
              <a:extLst>
                <a:ext uri="{FF2B5EF4-FFF2-40B4-BE49-F238E27FC236}">
                  <a16:creationId xmlns:a16="http://schemas.microsoft.com/office/drawing/2014/main" id="{35535C71-BB34-5E44-80A2-B4CAF3A48B9D}"/>
                </a:ext>
              </a:extLst>
            </p:cNvPr>
            <p:cNvSpPr>
              <a:spLocks noChangeArrowheads="1"/>
            </p:cNvSpPr>
            <p:nvPr/>
          </p:nvSpPr>
          <p:spPr bwMode="auto">
            <a:xfrm>
              <a:off x="10388637" y="2900467"/>
              <a:ext cx="106572" cy="155536"/>
            </a:xfrm>
            <a:custGeom>
              <a:avLst/>
              <a:gdLst>
                <a:gd name="T0" fmla="*/ 80 w 162"/>
                <a:gd name="T1" fmla="*/ 25 h 236"/>
                <a:gd name="T2" fmla="*/ 80 w 162"/>
                <a:gd name="T3" fmla="*/ 25 h 236"/>
                <a:gd name="T4" fmla="*/ 160 w 162"/>
                <a:gd name="T5" fmla="*/ 71 h 236"/>
                <a:gd name="T6" fmla="*/ 160 w 162"/>
                <a:gd name="T7" fmla="*/ 71 h 236"/>
                <a:gd name="T8" fmla="*/ 81 w 162"/>
                <a:gd name="T9" fmla="*/ 209 h 236"/>
                <a:gd name="T10" fmla="*/ 81 w 162"/>
                <a:gd name="T11" fmla="*/ 209 h 236"/>
                <a:gd name="T12" fmla="*/ 0 w 162"/>
                <a:gd name="T13" fmla="*/ 164 h 236"/>
                <a:gd name="T14" fmla="*/ 0 w 162"/>
                <a:gd name="T15" fmla="*/ 164 h 236"/>
                <a:gd name="T16" fmla="*/ 80 w 162"/>
                <a:gd name="T17" fmla="*/ 25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 h="236">
                  <a:moveTo>
                    <a:pt x="80" y="25"/>
                  </a:moveTo>
                  <a:lnTo>
                    <a:pt x="80" y="25"/>
                  </a:lnTo>
                  <a:cubicBezTo>
                    <a:pt x="124" y="0"/>
                    <a:pt x="160" y="20"/>
                    <a:pt x="160" y="71"/>
                  </a:cubicBezTo>
                  <a:lnTo>
                    <a:pt x="160" y="71"/>
                  </a:lnTo>
                  <a:cubicBezTo>
                    <a:pt x="161" y="122"/>
                    <a:pt x="125" y="184"/>
                    <a:pt x="81" y="209"/>
                  </a:cubicBezTo>
                  <a:lnTo>
                    <a:pt x="81" y="209"/>
                  </a:lnTo>
                  <a:cubicBezTo>
                    <a:pt x="36" y="235"/>
                    <a:pt x="0" y="214"/>
                    <a:pt x="0" y="164"/>
                  </a:cubicBezTo>
                  <a:lnTo>
                    <a:pt x="0" y="164"/>
                  </a:lnTo>
                  <a:cubicBezTo>
                    <a:pt x="0" y="112"/>
                    <a:pt x="36" y="51"/>
                    <a:pt x="80" y="25"/>
                  </a:cubicBezTo>
                </a:path>
              </a:pathLst>
            </a:custGeom>
            <a:solidFill>
              <a:schemeClr val="accent3"/>
            </a:solidFill>
            <a:ln>
              <a:noFill/>
            </a:ln>
            <a:effectLst/>
          </p:spPr>
          <p:txBody>
            <a:bodyPr wrap="none" anchor="ctr"/>
            <a:lstStyle/>
            <a:p>
              <a:pPr defTabSz="914217"/>
              <a:endParaRPr lang="en-US" sz="3266" dirty="0">
                <a:solidFill>
                  <a:srgbClr val="737572"/>
                </a:solidFill>
                <a:latin typeface="Arial" panose="020B0604020202020204" pitchFamily="34" charset="0"/>
                <a:cs typeface="Arial" panose="020B0604020202020204" pitchFamily="34" charset="0"/>
              </a:endParaRPr>
            </a:p>
          </p:txBody>
        </p:sp>
        <p:sp>
          <p:nvSpPr>
            <p:cNvPr id="103" name="Freeform 122">
              <a:extLst>
                <a:ext uri="{FF2B5EF4-FFF2-40B4-BE49-F238E27FC236}">
                  <a16:creationId xmlns:a16="http://schemas.microsoft.com/office/drawing/2014/main" id="{73F4A13B-D723-964C-B4BC-9C79AE71A077}"/>
                </a:ext>
              </a:extLst>
            </p:cNvPr>
            <p:cNvSpPr>
              <a:spLocks noChangeArrowheads="1"/>
            </p:cNvSpPr>
            <p:nvPr/>
          </p:nvSpPr>
          <p:spPr bwMode="auto">
            <a:xfrm>
              <a:off x="10230222" y="2992637"/>
              <a:ext cx="106570" cy="155536"/>
            </a:xfrm>
            <a:custGeom>
              <a:avLst/>
              <a:gdLst>
                <a:gd name="T0" fmla="*/ 80 w 161"/>
                <a:gd name="T1" fmla="*/ 26 h 236"/>
                <a:gd name="T2" fmla="*/ 80 w 161"/>
                <a:gd name="T3" fmla="*/ 26 h 236"/>
                <a:gd name="T4" fmla="*/ 160 w 161"/>
                <a:gd name="T5" fmla="*/ 72 h 236"/>
                <a:gd name="T6" fmla="*/ 160 w 161"/>
                <a:gd name="T7" fmla="*/ 72 h 236"/>
                <a:gd name="T8" fmla="*/ 80 w 161"/>
                <a:gd name="T9" fmla="*/ 209 h 236"/>
                <a:gd name="T10" fmla="*/ 80 w 161"/>
                <a:gd name="T11" fmla="*/ 209 h 236"/>
                <a:gd name="T12" fmla="*/ 0 w 161"/>
                <a:gd name="T13" fmla="*/ 164 h 236"/>
                <a:gd name="T14" fmla="*/ 0 w 161"/>
                <a:gd name="T15" fmla="*/ 164 h 236"/>
                <a:gd name="T16" fmla="*/ 80 w 161"/>
                <a:gd name="T17" fmla="*/ 2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 h="236">
                  <a:moveTo>
                    <a:pt x="80" y="26"/>
                  </a:moveTo>
                  <a:lnTo>
                    <a:pt x="80" y="26"/>
                  </a:lnTo>
                  <a:cubicBezTo>
                    <a:pt x="124" y="0"/>
                    <a:pt x="160" y="21"/>
                    <a:pt x="160" y="72"/>
                  </a:cubicBezTo>
                  <a:lnTo>
                    <a:pt x="160" y="72"/>
                  </a:lnTo>
                  <a:cubicBezTo>
                    <a:pt x="160" y="123"/>
                    <a:pt x="124" y="184"/>
                    <a:pt x="80" y="209"/>
                  </a:cubicBezTo>
                  <a:lnTo>
                    <a:pt x="80" y="209"/>
                  </a:lnTo>
                  <a:cubicBezTo>
                    <a:pt x="36" y="235"/>
                    <a:pt x="0" y="215"/>
                    <a:pt x="0" y="164"/>
                  </a:cubicBezTo>
                  <a:lnTo>
                    <a:pt x="0" y="164"/>
                  </a:lnTo>
                  <a:cubicBezTo>
                    <a:pt x="0" y="113"/>
                    <a:pt x="35" y="52"/>
                    <a:pt x="80" y="26"/>
                  </a:cubicBezTo>
                </a:path>
              </a:pathLst>
            </a:custGeom>
            <a:solidFill>
              <a:schemeClr val="accent2"/>
            </a:solidFill>
            <a:ln>
              <a:noFill/>
            </a:ln>
            <a:effectLst/>
          </p:spPr>
          <p:txBody>
            <a:bodyPr wrap="none" anchor="ctr"/>
            <a:lstStyle/>
            <a:p>
              <a:pPr defTabSz="914217"/>
              <a:endParaRPr lang="en-US" sz="3266" dirty="0">
                <a:solidFill>
                  <a:srgbClr val="737572"/>
                </a:solidFill>
                <a:latin typeface="Arial" panose="020B0604020202020204" pitchFamily="34" charset="0"/>
                <a:cs typeface="Arial" panose="020B0604020202020204" pitchFamily="34" charset="0"/>
              </a:endParaRPr>
            </a:p>
          </p:txBody>
        </p:sp>
        <p:sp>
          <p:nvSpPr>
            <p:cNvPr id="104" name="Freeform 123">
              <a:extLst>
                <a:ext uri="{FF2B5EF4-FFF2-40B4-BE49-F238E27FC236}">
                  <a16:creationId xmlns:a16="http://schemas.microsoft.com/office/drawing/2014/main" id="{B137AD98-FDDF-C946-AE20-BB5903AAB154}"/>
                </a:ext>
              </a:extLst>
            </p:cNvPr>
            <p:cNvSpPr>
              <a:spLocks noChangeArrowheads="1"/>
            </p:cNvSpPr>
            <p:nvPr/>
          </p:nvSpPr>
          <p:spPr bwMode="auto">
            <a:xfrm>
              <a:off x="9297004" y="4876355"/>
              <a:ext cx="1503518" cy="2033493"/>
            </a:xfrm>
            <a:custGeom>
              <a:avLst/>
              <a:gdLst>
                <a:gd name="T0" fmla="*/ 0 w 2304"/>
                <a:gd name="T1" fmla="*/ 1326 h 3112"/>
                <a:gd name="T2" fmla="*/ 6 w 2304"/>
                <a:gd name="T3" fmla="*/ 3111 h 3112"/>
                <a:gd name="T4" fmla="*/ 2303 w 2304"/>
                <a:gd name="T5" fmla="*/ 1785 h 3112"/>
                <a:gd name="T6" fmla="*/ 2299 w 2304"/>
                <a:gd name="T7" fmla="*/ 0 h 3112"/>
                <a:gd name="T8" fmla="*/ 0 w 2304"/>
                <a:gd name="T9" fmla="*/ 1326 h 3112"/>
              </a:gdLst>
              <a:ahLst/>
              <a:cxnLst>
                <a:cxn ang="0">
                  <a:pos x="T0" y="T1"/>
                </a:cxn>
                <a:cxn ang="0">
                  <a:pos x="T2" y="T3"/>
                </a:cxn>
                <a:cxn ang="0">
                  <a:pos x="T4" y="T5"/>
                </a:cxn>
                <a:cxn ang="0">
                  <a:pos x="T6" y="T7"/>
                </a:cxn>
                <a:cxn ang="0">
                  <a:pos x="T8" y="T9"/>
                </a:cxn>
              </a:cxnLst>
              <a:rect l="0" t="0" r="r" b="b"/>
              <a:pathLst>
                <a:path w="2304" h="3112">
                  <a:moveTo>
                    <a:pt x="0" y="1326"/>
                  </a:moveTo>
                  <a:lnTo>
                    <a:pt x="6" y="3111"/>
                  </a:lnTo>
                  <a:lnTo>
                    <a:pt x="2303" y="1785"/>
                  </a:lnTo>
                  <a:lnTo>
                    <a:pt x="2299" y="0"/>
                  </a:lnTo>
                  <a:lnTo>
                    <a:pt x="0" y="1326"/>
                  </a:lnTo>
                </a:path>
              </a:pathLst>
            </a:custGeom>
            <a:solidFill>
              <a:schemeClr val="bg1">
                <a:lumMod val="85000"/>
              </a:schemeClr>
            </a:solidFill>
            <a:ln>
              <a:noFill/>
            </a:ln>
            <a:effectLst/>
          </p:spPr>
          <p:txBody>
            <a:bodyPr wrap="none" anchor="ctr"/>
            <a:lstStyle/>
            <a:p>
              <a:pPr defTabSz="914217"/>
              <a:endParaRPr lang="en-US" sz="3266" dirty="0">
                <a:solidFill>
                  <a:srgbClr val="737572"/>
                </a:solidFill>
                <a:latin typeface="Arial" panose="020B0604020202020204" pitchFamily="34" charset="0"/>
                <a:cs typeface="Arial" panose="020B0604020202020204" pitchFamily="34" charset="0"/>
              </a:endParaRPr>
            </a:p>
          </p:txBody>
        </p:sp>
        <p:sp>
          <p:nvSpPr>
            <p:cNvPr id="105" name="Freeform 124">
              <a:extLst>
                <a:ext uri="{FF2B5EF4-FFF2-40B4-BE49-F238E27FC236}">
                  <a16:creationId xmlns:a16="http://schemas.microsoft.com/office/drawing/2014/main" id="{7D6ACA89-1A7A-3D4D-BAFF-7D615870965B}"/>
                </a:ext>
              </a:extLst>
            </p:cNvPr>
            <p:cNvSpPr>
              <a:spLocks noChangeArrowheads="1"/>
            </p:cNvSpPr>
            <p:nvPr/>
          </p:nvSpPr>
          <p:spPr bwMode="auto">
            <a:xfrm>
              <a:off x="9297004" y="4876355"/>
              <a:ext cx="1503518" cy="1192445"/>
            </a:xfrm>
            <a:custGeom>
              <a:avLst/>
              <a:gdLst>
                <a:gd name="T0" fmla="*/ 2300 w 2301"/>
                <a:gd name="T1" fmla="*/ 496 h 1824"/>
                <a:gd name="T2" fmla="*/ 2 w 2301"/>
                <a:gd name="T3" fmla="*/ 1823 h 1824"/>
                <a:gd name="T4" fmla="*/ 0 w 2301"/>
                <a:gd name="T5" fmla="*/ 1326 h 1824"/>
                <a:gd name="T6" fmla="*/ 2299 w 2301"/>
                <a:gd name="T7" fmla="*/ 0 h 1824"/>
                <a:gd name="T8" fmla="*/ 2300 w 2301"/>
                <a:gd name="T9" fmla="*/ 496 h 1824"/>
              </a:gdLst>
              <a:ahLst/>
              <a:cxnLst>
                <a:cxn ang="0">
                  <a:pos x="T0" y="T1"/>
                </a:cxn>
                <a:cxn ang="0">
                  <a:pos x="T2" y="T3"/>
                </a:cxn>
                <a:cxn ang="0">
                  <a:pos x="T4" y="T5"/>
                </a:cxn>
                <a:cxn ang="0">
                  <a:pos x="T6" y="T7"/>
                </a:cxn>
                <a:cxn ang="0">
                  <a:pos x="T8" y="T9"/>
                </a:cxn>
              </a:cxnLst>
              <a:rect l="0" t="0" r="r" b="b"/>
              <a:pathLst>
                <a:path w="2301" h="1824">
                  <a:moveTo>
                    <a:pt x="2300" y="496"/>
                  </a:moveTo>
                  <a:lnTo>
                    <a:pt x="2" y="1823"/>
                  </a:lnTo>
                  <a:lnTo>
                    <a:pt x="0" y="1326"/>
                  </a:lnTo>
                  <a:lnTo>
                    <a:pt x="2299" y="0"/>
                  </a:lnTo>
                  <a:lnTo>
                    <a:pt x="2300" y="496"/>
                  </a:lnTo>
                </a:path>
              </a:pathLst>
            </a:custGeom>
            <a:solidFill>
              <a:schemeClr val="tx1">
                <a:lumMod val="50000"/>
              </a:schemeClr>
            </a:solidFill>
            <a:ln>
              <a:noFill/>
            </a:ln>
            <a:effectLst/>
          </p:spPr>
          <p:txBody>
            <a:bodyPr wrap="none" anchor="ctr"/>
            <a:lstStyle/>
            <a:p>
              <a:pPr defTabSz="914217"/>
              <a:endParaRPr lang="en-US" sz="3266" dirty="0">
                <a:solidFill>
                  <a:srgbClr val="737572"/>
                </a:solidFill>
                <a:latin typeface="Arial" panose="020B0604020202020204" pitchFamily="34" charset="0"/>
                <a:cs typeface="Arial" panose="020B0604020202020204" pitchFamily="34" charset="0"/>
              </a:endParaRPr>
            </a:p>
          </p:txBody>
        </p:sp>
        <p:sp>
          <p:nvSpPr>
            <p:cNvPr id="106" name="Freeform 125">
              <a:extLst>
                <a:ext uri="{FF2B5EF4-FFF2-40B4-BE49-F238E27FC236}">
                  <a16:creationId xmlns:a16="http://schemas.microsoft.com/office/drawing/2014/main" id="{E97276A1-17C4-0B42-9F69-49104E631031}"/>
                </a:ext>
              </a:extLst>
            </p:cNvPr>
            <p:cNvSpPr>
              <a:spLocks noChangeArrowheads="1"/>
            </p:cNvSpPr>
            <p:nvPr/>
          </p:nvSpPr>
          <p:spPr bwMode="auto">
            <a:xfrm>
              <a:off x="10192776" y="5397688"/>
              <a:ext cx="495412" cy="809366"/>
            </a:xfrm>
            <a:custGeom>
              <a:avLst/>
              <a:gdLst>
                <a:gd name="T0" fmla="*/ 757 w 758"/>
                <a:gd name="T1" fmla="*/ 800 h 1237"/>
                <a:gd name="T2" fmla="*/ 0 w 758"/>
                <a:gd name="T3" fmla="*/ 1236 h 1237"/>
                <a:gd name="T4" fmla="*/ 0 w 758"/>
                <a:gd name="T5" fmla="*/ 437 h 1237"/>
                <a:gd name="T6" fmla="*/ 756 w 758"/>
                <a:gd name="T7" fmla="*/ 0 h 1237"/>
                <a:gd name="T8" fmla="*/ 757 w 758"/>
                <a:gd name="T9" fmla="*/ 800 h 1237"/>
              </a:gdLst>
              <a:ahLst/>
              <a:cxnLst>
                <a:cxn ang="0">
                  <a:pos x="T0" y="T1"/>
                </a:cxn>
                <a:cxn ang="0">
                  <a:pos x="T2" y="T3"/>
                </a:cxn>
                <a:cxn ang="0">
                  <a:pos x="T4" y="T5"/>
                </a:cxn>
                <a:cxn ang="0">
                  <a:pos x="T6" y="T7"/>
                </a:cxn>
                <a:cxn ang="0">
                  <a:pos x="T8" y="T9"/>
                </a:cxn>
              </a:cxnLst>
              <a:rect l="0" t="0" r="r" b="b"/>
              <a:pathLst>
                <a:path w="758" h="1237">
                  <a:moveTo>
                    <a:pt x="757" y="800"/>
                  </a:moveTo>
                  <a:lnTo>
                    <a:pt x="0" y="1236"/>
                  </a:lnTo>
                  <a:lnTo>
                    <a:pt x="0" y="437"/>
                  </a:lnTo>
                  <a:lnTo>
                    <a:pt x="756" y="0"/>
                  </a:lnTo>
                  <a:lnTo>
                    <a:pt x="757" y="800"/>
                  </a:lnTo>
                </a:path>
              </a:pathLst>
            </a:custGeom>
            <a:solidFill>
              <a:schemeClr val="bg1"/>
            </a:solidFill>
            <a:ln>
              <a:noFill/>
            </a:ln>
            <a:effectLst/>
          </p:spPr>
          <p:txBody>
            <a:bodyPr wrap="none" anchor="ctr"/>
            <a:lstStyle/>
            <a:p>
              <a:pPr defTabSz="914217"/>
              <a:endParaRPr lang="en-US" sz="3266" dirty="0">
                <a:solidFill>
                  <a:srgbClr val="737572"/>
                </a:solidFill>
                <a:latin typeface="Arial" panose="020B0604020202020204" pitchFamily="34" charset="0"/>
                <a:cs typeface="Arial" panose="020B0604020202020204" pitchFamily="34" charset="0"/>
              </a:endParaRPr>
            </a:p>
          </p:txBody>
        </p:sp>
        <p:sp>
          <p:nvSpPr>
            <p:cNvPr id="107" name="Freeform 106">
              <a:extLst>
                <a:ext uri="{FF2B5EF4-FFF2-40B4-BE49-F238E27FC236}">
                  <a16:creationId xmlns:a16="http://schemas.microsoft.com/office/drawing/2014/main" id="{1A97F249-1A1F-694C-A9C9-D426ACFA33F6}"/>
                </a:ext>
              </a:extLst>
            </p:cNvPr>
            <p:cNvSpPr>
              <a:spLocks noChangeArrowheads="1"/>
            </p:cNvSpPr>
            <p:nvPr/>
          </p:nvSpPr>
          <p:spPr bwMode="auto">
            <a:xfrm>
              <a:off x="9406454" y="5806692"/>
              <a:ext cx="641653" cy="791431"/>
            </a:xfrm>
            <a:custGeom>
              <a:avLst/>
              <a:gdLst>
                <a:gd name="connsiteX0" fmla="*/ 640999 w 641653"/>
                <a:gd name="connsiteY0" fmla="*/ 368678 h 791431"/>
                <a:gd name="connsiteX1" fmla="*/ 641653 w 641653"/>
                <a:gd name="connsiteY1" fmla="*/ 422827 h 791431"/>
                <a:gd name="connsiteX2" fmla="*/ 0 w 641653"/>
                <a:gd name="connsiteY2" fmla="*/ 791431 h 791431"/>
                <a:gd name="connsiteX3" fmla="*/ 0 w 641653"/>
                <a:gd name="connsiteY3" fmla="*/ 737282 h 791431"/>
                <a:gd name="connsiteX4" fmla="*/ 640999 w 641653"/>
                <a:gd name="connsiteY4" fmla="*/ 244825 h 791431"/>
                <a:gd name="connsiteX5" fmla="*/ 641653 w 641653"/>
                <a:gd name="connsiteY5" fmla="*/ 298891 h 791431"/>
                <a:gd name="connsiteX6" fmla="*/ 0 w 641653"/>
                <a:gd name="connsiteY6" fmla="*/ 667578 h 791431"/>
                <a:gd name="connsiteX7" fmla="*/ 0 w 641653"/>
                <a:gd name="connsiteY7" fmla="*/ 612861 h 791431"/>
                <a:gd name="connsiteX8" fmla="*/ 640999 w 641653"/>
                <a:gd name="connsiteY8" fmla="*/ 123852 h 791431"/>
                <a:gd name="connsiteX9" fmla="*/ 641653 w 641653"/>
                <a:gd name="connsiteY9" fmla="*/ 178001 h 791431"/>
                <a:gd name="connsiteX10" fmla="*/ 0 w 641653"/>
                <a:gd name="connsiteY10" fmla="*/ 546604 h 791431"/>
                <a:gd name="connsiteX11" fmla="*/ 0 w 641653"/>
                <a:gd name="connsiteY11" fmla="*/ 492455 h 791431"/>
                <a:gd name="connsiteX12" fmla="*/ 640999 w 641653"/>
                <a:gd name="connsiteY12" fmla="*/ 0 h 791431"/>
                <a:gd name="connsiteX13" fmla="*/ 641653 w 641653"/>
                <a:gd name="connsiteY13" fmla="*/ 54066 h 791431"/>
                <a:gd name="connsiteX14" fmla="*/ 0 w 641653"/>
                <a:gd name="connsiteY14" fmla="*/ 422754 h 791431"/>
                <a:gd name="connsiteX15" fmla="*/ 0 w 641653"/>
                <a:gd name="connsiteY15" fmla="*/ 369340 h 79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41653" h="791431">
                  <a:moveTo>
                    <a:pt x="640999" y="368678"/>
                  </a:moveTo>
                  <a:lnTo>
                    <a:pt x="641653" y="422827"/>
                  </a:lnTo>
                  <a:lnTo>
                    <a:pt x="0" y="791431"/>
                  </a:lnTo>
                  <a:lnTo>
                    <a:pt x="0" y="737282"/>
                  </a:lnTo>
                  <a:close/>
                  <a:moveTo>
                    <a:pt x="640999" y="244825"/>
                  </a:moveTo>
                  <a:lnTo>
                    <a:pt x="641653" y="298891"/>
                  </a:lnTo>
                  <a:lnTo>
                    <a:pt x="0" y="667578"/>
                  </a:lnTo>
                  <a:lnTo>
                    <a:pt x="0" y="612861"/>
                  </a:lnTo>
                  <a:close/>
                  <a:moveTo>
                    <a:pt x="640999" y="123852"/>
                  </a:moveTo>
                  <a:lnTo>
                    <a:pt x="641653" y="178001"/>
                  </a:lnTo>
                  <a:lnTo>
                    <a:pt x="0" y="546604"/>
                  </a:lnTo>
                  <a:lnTo>
                    <a:pt x="0" y="492455"/>
                  </a:lnTo>
                  <a:close/>
                  <a:moveTo>
                    <a:pt x="640999" y="0"/>
                  </a:moveTo>
                  <a:lnTo>
                    <a:pt x="641653" y="54066"/>
                  </a:lnTo>
                  <a:lnTo>
                    <a:pt x="0" y="422754"/>
                  </a:lnTo>
                  <a:lnTo>
                    <a:pt x="0" y="369340"/>
                  </a:lnTo>
                  <a:close/>
                </a:path>
              </a:pathLst>
            </a:custGeom>
            <a:solidFill>
              <a:schemeClr val="bg1">
                <a:lumMod val="50000"/>
              </a:schemeClr>
            </a:solidFill>
            <a:ln>
              <a:noFill/>
            </a:ln>
            <a:effectLst/>
          </p:spPr>
          <p:txBody>
            <a:bodyPr wrap="square" anchor="ctr">
              <a:noAutofit/>
            </a:bodyPr>
            <a:lstStyle/>
            <a:p>
              <a:pPr defTabSz="914217"/>
              <a:endParaRPr lang="en-US" sz="3266" dirty="0">
                <a:solidFill>
                  <a:srgbClr val="737572"/>
                </a:solidFill>
                <a:latin typeface="Arial" panose="020B0604020202020204" pitchFamily="34" charset="0"/>
                <a:cs typeface="Arial" panose="020B0604020202020204" pitchFamily="34" charset="0"/>
              </a:endParaRPr>
            </a:p>
          </p:txBody>
        </p:sp>
        <p:sp>
          <p:nvSpPr>
            <p:cNvPr id="108" name="Freeform 130">
              <a:extLst>
                <a:ext uri="{FF2B5EF4-FFF2-40B4-BE49-F238E27FC236}">
                  <a16:creationId xmlns:a16="http://schemas.microsoft.com/office/drawing/2014/main" id="{A506BB52-32C3-7647-81C3-14D42372DFAA}"/>
                </a:ext>
              </a:extLst>
            </p:cNvPr>
            <p:cNvSpPr>
              <a:spLocks noChangeArrowheads="1"/>
            </p:cNvSpPr>
            <p:nvPr/>
          </p:nvSpPr>
          <p:spPr bwMode="auto">
            <a:xfrm>
              <a:off x="8738224" y="7079784"/>
              <a:ext cx="633667" cy="820887"/>
            </a:xfrm>
            <a:custGeom>
              <a:avLst/>
              <a:gdLst>
                <a:gd name="T0" fmla="*/ 763 w 969"/>
                <a:gd name="T1" fmla="*/ 48 h 1255"/>
                <a:gd name="T2" fmla="*/ 763 w 969"/>
                <a:gd name="T3" fmla="*/ 48 h 1255"/>
                <a:gd name="T4" fmla="*/ 446 w 969"/>
                <a:gd name="T5" fmla="*/ 79 h 1255"/>
                <a:gd name="T6" fmla="*/ 446 w 969"/>
                <a:gd name="T7" fmla="*/ 79 h 1255"/>
                <a:gd name="T8" fmla="*/ 1 w 969"/>
                <a:gd name="T9" fmla="*/ 849 h 1255"/>
                <a:gd name="T10" fmla="*/ 1 w 969"/>
                <a:gd name="T11" fmla="*/ 849 h 1255"/>
                <a:gd name="T12" fmla="*/ 131 w 969"/>
                <a:gd name="T13" fmla="*/ 1135 h 1255"/>
                <a:gd name="T14" fmla="*/ 341 w 969"/>
                <a:gd name="T15" fmla="*/ 1254 h 1255"/>
                <a:gd name="T16" fmla="*/ 341 w 969"/>
                <a:gd name="T17" fmla="*/ 1254 h 1255"/>
                <a:gd name="T18" fmla="*/ 206 w 969"/>
                <a:gd name="T19" fmla="*/ 968 h 1255"/>
                <a:gd name="T20" fmla="*/ 206 w 969"/>
                <a:gd name="T21" fmla="*/ 968 h 1255"/>
                <a:gd name="T22" fmla="*/ 650 w 969"/>
                <a:gd name="T23" fmla="*/ 198 h 1255"/>
                <a:gd name="T24" fmla="*/ 650 w 969"/>
                <a:gd name="T25" fmla="*/ 198 h 1255"/>
                <a:gd name="T26" fmla="*/ 968 w 969"/>
                <a:gd name="T27" fmla="*/ 167 h 1255"/>
                <a:gd name="T28" fmla="*/ 763 w 969"/>
                <a:gd name="T29" fmla="*/ 48 h 1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69" h="1255">
                  <a:moveTo>
                    <a:pt x="763" y="48"/>
                  </a:moveTo>
                  <a:lnTo>
                    <a:pt x="763" y="48"/>
                  </a:lnTo>
                  <a:cubicBezTo>
                    <a:pt x="682" y="0"/>
                    <a:pt x="570" y="7"/>
                    <a:pt x="446" y="79"/>
                  </a:cubicBezTo>
                  <a:lnTo>
                    <a:pt x="446" y="79"/>
                  </a:lnTo>
                  <a:cubicBezTo>
                    <a:pt x="199" y="221"/>
                    <a:pt x="0" y="566"/>
                    <a:pt x="1" y="849"/>
                  </a:cubicBezTo>
                  <a:lnTo>
                    <a:pt x="1" y="849"/>
                  </a:lnTo>
                  <a:cubicBezTo>
                    <a:pt x="1" y="989"/>
                    <a:pt x="51" y="1089"/>
                    <a:pt x="131" y="1135"/>
                  </a:cubicBezTo>
                  <a:lnTo>
                    <a:pt x="341" y="1254"/>
                  </a:lnTo>
                  <a:lnTo>
                    <a:pt x="341" y="1254"/>
                  </a:lnTo>
                  <a:cubicBezTo>
                    <a:pt x="260" y="1207"/>
                    <a:pt x="206" y="1109"/>
                    <a:pt x="206" y="968"/>
                  </a:cubicBezTo>
                  <a:lnTo>
                    <a:pt x="206" y="968"/>
                  </a:lnTo>
                  <a:cubicBezTo>
                    <a:pt x="205" y="685"/>
                    <a:pt x="404" y="340"/>
                    <a:pt x="650" y="198"/>
                  </a:cubicBezTo>
                  <a:lnTo>
                    <a:pt x="650" y="198"/>
                  </a:lnTo>
                  <a:cubicBezTo>
                    <a:pt x="774" y="126"/>
                    <a:pt x="887" y="120"/>
                    <a:pt x="968" y="167"/>
                  </a:cubicBezTo>
                  <a:lnTo>
                    <a:pt x="763" y="48"/>
                  </a:lnTo>
                </a:path>
              </a:pathLst>
            </a:custGeom>
            <a:solidFill>
              <a:schemeClr val="accent1">
                <a:lumMod val="75000"/>
              </a:schemeClr>
            </a:solidFill>
            <a:ln>
              <a:noFill/>
            </a:ln>
            <a:effectLst/>
          </p:spPr>
          <p:txBody>
            <a:bodyPr wrap="none" anchor="ctr"/>
            <a:lstStyle/>
            <a:p>
              <a:pPr defTabSz="914217"/>
              <a:endParaRPr lang="en-US" sz="3266" dirty="0">
                <a:solidFill>
                  <a:srgbClr val="737572"/>
                </a:solidFill>
                <a:latin typeface="Arial" panose="020B0604020202020204" pitchFamily="34" charset="0"/>
                <a:cs typeface="Arial" panose="020B0604020202020204" pitchFamily="34" charset="0"/>
              </a:endParaRPr>
            </a:p>
          </p:txBody>
        </p:sp>
        <p:sp>
          <p:nvSpPr>
            <p:cNvPr id="109" name="Freeform 131">
              <a:extLst>
                <a:ext uri="{FF2B5EF4-FFF2-40B4-BE49-F238E27FC236}">
                  <a16:creationId xmlns:a16="http://schemas.microsoft.com/office/drawing/2014/main" id="{73A6AB15-AC58-964A-9DAA-57C8DB2E70A5}"/>
                </a:ext>
              </a:extLst>
            </p:cNvPr>
            <p:cNvSpPr>
              <a:spLocks noChangeArrowheads="1"/>
            </p:cNvSpPr>
            <p:nvPr/>
          </p:nvSpPr>
          <p:spPr bwMode="auto">
            <a:xfrm>
              <a:off x="8867838" y="7108587"/>
              <a:ext cx="584702" cy="855451"/>
            </a:xfrm>
            <a:custGeom>
              <a:avLst/>
              <a:gdLst>
                <a:gd name="T0" fmla="*/ 445 w 894"/>
                <a:gd name="T1" fmla="*/ 143 h 1311"/>
                <a:gd name="T2" fmla="*/ 445 w 894"/>
                <a:gd name="T3" fmla="*/ 143 h 1311"/>
                <a:gd name="T4" fmla="*/ 892 w 894"/>
                <a:gd name="T5" fmla="*/ 398 h 1311"/>
                <a:gd name="T6" fmla="*/ 892 w 894"/>
                <a:gd name="T7" fmla="*/ 398 h 1311"/>
                <a:gd name="T8" fmla="*/ 448 w 894"/>
                <a:gd name="T9" fmla="*/ 1168 h 1311"/>
                <a:gd name="T10" fmla="*/ 448 w 894"/>
                <a:gd name="T11" fmla="*/ 1168 h 1311"/>
                <a:gd name="T12" fmla="*/ 0 w 894"/>
                <a:gd name="T13" fmla="*/ 913 h 1311"/>
                <a:gd name="T14" fmla="*/ 0 w 894"/>
                <a:gd name="T15" fmla="*/ 913 h 1311"/>
                <a:gd name="T16" fmla="*/ 445 w 894"/>
                <a:gd name="T17" fmla="*/ 143 h 1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4" h="1311">
                  <a:moveTo>
                    <a:pt x="445" y="143"/>
                  </a:moveTo>
                  <a:lnTo>
                    <a:pt x="445" y="143"/>
                  </a:lnTo>
                  <a:cubicBezTo>
                    <a:pt x="691" y="0"/>
                    <a:pt x="892" y="115"/>
                    <a:pt x="892" y="398"/>
                  </a:cubicBezTo>
                  <a:lnTo>
                    <a:pt x="892" y="398"/>
                  </a:lnTo>
                  <a:cubicBezTo>
                    <a:pt x="893" y="681"/>
                    <a:pt x="694" y="1026"/>
                    <a:pt x="448" y="1168"/>
                  </a:cubicBezTo>
                  <a:lnTo>
                    <a:pt x="448" y="1168"/>
                  </a:lnTo>
                  <a:cubicBezTo>
                    <a:pt x="202" y="1310"/>
                    <a:pt x="1" y="1196"/>
                    <a:pt x="0" y="913"/>
                  </a:cubicBezTo>
                  <a:lnTo>
                    <a:pt x="0" y="913"/>
                  </a:lnTo>
                  <a:cubicBezTo>
                    <a:pt x="0" y="630"/>
                    <a:pt x="199" y="285"/>
                    <a:pt x="445" y="143"/>
                  </a:cubicBezTo>
                </a:path>
              </a:pathLst>
            </a:custGeom>
            <a:solidFill>
              <a:schemeClr val="accent1"/>
            </a:solidFill>
            <a:ln>
              <a:noFill/>
            </a:ln>
            <a:effectLst/>
          </p:spPr>
          <p:txBody>
            <a:bodyPr wrap="none" anchor="ctr"/>
            <a:lstStyle/>
            <a:p>
              <a:pPr defTabSz="914217"/>
              <a:endParaRPr lang="en-US" sz="3266" dirty="0">
                <a:solidFill>
                  <a:srgbClr val="737572"/>
                </a:solidFill>
                <a:latin typeface="Arial" panose="020B0604020202020204" pitchFamily="34" charset="0"/>
                <a:cs typeface="Arial" panose="020B0604020202020204" pitchFamily="34" charset="0"/>
              </a:endParaRPr>
            </a:p>
          </p:txBody>
        </p:sp>
        <p:sp>
          <p:nvSpPr>
            <p:cNvPr id="110" name="Freeform 132">
              <a:extLst>
                <a:ext uri="{FF2B5EF4-FFF2-40B4-BE49-F238E27FC236}">
                  <a16:creationId xmlns:a16="http://schemas.microsoft.com/office/drawing/2014/main" id="{808177EF-D3A7-7F4B-AB6F-77C7CF0A78AC}"/>
                </a:ext>
              </a:extLst>
            </p:cNvPr>
            <p:cNvSpPr>
              <a:spLocks noChangeArrowheads="1"/>
            </p:cNvSpPr>
            <p:nvPr/>
          </p:nvSpPr>
          <p:spPr bwMode="auto">
            <a:xfrm>
              <a:off x="9000332" y="7321730"/>
              <a:ext cx="339876" cy="409003"/>
            </a:xfrm>
            <a:custGeom>
              <a:avLst/>
              <a:gdLst>
                <a:gd name="T0" fmla="*/ 377 w 521"/>
                <a:gd name="T1" fmla="*/ 38 h 625"/>
                <a:gd name="T2" fmla="*/ 377 w 521"/>
                <a:gd name="T3" fmla="*/ 38 h 625"/>
                <a:gd name="T4" fmla="*/ 515 w 521"/>
                <a:gd name="T5" fmla="*/ 127 h 625"/>
                <a:gd name="T6" fmla="*/ 515 w 521"/>
                <a:gd name="T7" fmla="*/ 127 h 625"/>
                <a:gd name="T8" fmla="*/ 288 w 521"/>
                <a:gd name="T9" fmla="*/ 591 h 625"/>
                <a:gd name="T10" fmla="*/ 288 w 521"/>
                <a:gd name="T11" fmla="*/ 591 h 625"/>
                <a:gd name="T12" fmla="*/ 262 w 521"/>
                <a:gd name="T13" fmla="*/ 616 h 625"/>
                <a:gd name="T14" fmla="*/ 262 w 521"/>
                <a:gd name="T15" fmla="*/ 616 h 625"/>
                <a:gd name="T16" fmla="*/ 236 w 521"/>
                <a:gd name="T17" fmla="*/ 621 h 625"/>
                <a:gd name="T18" fmla="*/ 236 w 521"/>
                <a:gd name="T19" fmla="*/ 621 h 625"/>
                <a:gd name="T20" fmla="*/ 4 w 521"/>
                <a:gd name="T21" fmla="*/ 425 h 625"/>
                <a:gd name="T22" fmla="*/ 4 w 521"/>
                <a:gd name="T23" fmla="*/ 425 h 625"/>
                <a:gd name="T24" fmla="*/ 140 w 521"/>
                <a:gd name="T25" fmla="*/ 177 h 625"/>
                <a:gd name="T26" fmla="*/ 140 w 521"/>
                <a:gd name="T27" fmla="*/ 177 h 625"/>
                <a:gd name="T28" fmla="*/ 180 w 521"/>
                <a:gd name="T29" fmla="*/ 162 h 625"/>
                <a:gd name="T30" fmla="*/ 180 w 521"/>
                <a:gd name="T31" fmla="*/ 162 h 625"/>
                <a:gd name="T32" fmla="*/ 259 w 521"/>
                <a:gd name="T33" fmla="*/ 186 h 625"/>
                <a:gd name="T34" fmla="*/ 259 w 521"/>
                <a:gd name="T35" fmla="*/ 186 h 625"/>
                <a:gd name="T36" fmla="*/ 336 w 521"/>
                <a:gd name="T37" fmla="*/ 71 h 625"/>
                <a:gd name="T38" fmla="*/ 336 w 521"/>
                <a:gd name="T39" fmla="*/ 71 h 625"/>
                <a:gd name="T40" fmla="*/ 377 w 521"/>
                <a:gd name="T41" fmla="*/ 38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1" h="625">
                  <a:moveTo>
                    <a:pt x="377" y="38"/>
                  </a:moveTo>
                  <a:lnTo>
                    <a:pt x="377" y="38"/>
                  </a:lnTo>
                  <a:cubicBezTo>
                    <a:pt x="444" y="0"/>
                    <a:pt x="510" y="27"/>
                    <a:pt x="515" y="127"/>
                  </a:cubicBezTo>
                  <a:lnTo>
                    <a:pt x="515" y="127"/>
                  </a:lnTo>
                  <a:cubicBezTo>
                    <a:pt x="520" y="239"/>
                    <a:pt x="408" y="420"/>
                    <a:pt x="288" y="591"/>
                  </a:cubicBezTo>
                  <a:lnTo>
                    <a:pt x="288" y="591"/>
                  </a:lnTo>
                  <a:cubicBezTo>
                    <a:pt x="280" y="603"/>
                    <a:pt x="271" y="611"/>
                    <a:pt x="262" y="616"/>
                  </a:cubicBezTo>
                  <a:lnTo>
                    <a:pt x="262" y="616"/>
                  </a:lnTo>
                  <a:cubicBezTo>
                    <a:pt x="253" y="621"/>
                    <a:pt x="244" y="624"/>
                    <a:pt x="236" y="621"/>
                  </a:cubicBezTo>
                  <a:lnTo>
                    <a:pt x="236" y="621"/>
                  </a:lnTo>
                  <a:cubicBezTo>
                    <a:pt x="114" y="592"/>
                    <a:pt x="0" y="543"/>
                    <a:pt x="4" y="425"/>
                  </a:cubicBezTo>
                  <a:lnTo>
                    <a:pt x="4" y="425"/>
                  </a:lnTo>
                  <a:cubicBezTo>
                    <a:pt x="7" y="320"/>
                    <a:pt x="73" y="216"/>
                    <a:pt x="140" y="177"/>
                  </a:cubicBezTo>
                  <a:lnTo>
                    <a:pt x="140" y="177"/>
                  </a:lnTo>
                  <a:cubicBezTo>
                    <a:pt x="154" y="169"/>
                    <a:pt x="167" y="164"/>
                    <a:pt x="180" y="162"/>
                  </a:cubicBezTo>
                  <a:lnTo>
                    <a:pt x="180" y="162"/>
                  </a:lnTo>
                  <a:cubicBezTo>
                    <a:pt x="234" y="152"/>
                    <a:pt x="255" y="180"/>
                    <a:pt x="259" y="186"/>
                  </a:cubicBezTo>
                  <a:lnTo>
                    <a:pt x="259" y="186"/>
                  </a:lnTo>
                  <a:cubicBezTo>
                    <a:pt x="262" y="176"/>
                    <a:pt x="283" y="123"/>
                    <a:pt x="336" y="71"/>
                  </a:cubicBezTo>
                  <a:lnTo>
                    <a:pt x="336" y="71"/>
                  </a:lnTo>
                  <a:cubicBezTo>
                    <a:pt x="349" y="57"/>
                    <a:pt x="363" y="46"/>
                    <a:pt x="377" y="38"/>
                  </a:cubicBezTo>
                </a:path>
              </a:pathLst>
            </a:custGeom>
            <a:solidFill>
              <a:schemeClr val="bg1"/>
            </a:solidFill>
            <a:ln>
              <a:noFill/>
            </a:ln>
            <a:effectLst/>
          </p:spPr>
          <p:txBody>
            <a:bodyPr wrap="none" anchor="ctr"/>
            <a:lstStyle/>
            <a:p>
              <a:pPr defTabSz="914217"/>
              <a:endParaRPr lang="en-US" sz="3266" dirty="0">
                <a:solidFill>
                  <a:srgbClr val="737572"/>
                </a:solidFill>
                <a:latin typeface="Arial" panose="020B0604020202020204" pitchFamily="34" charset="0"/>
                <a:cs typeface="Arial" panose="020B0604020202020204" pitchFamily="34" charset="0"/>
              </a:endParaRPr>
            </a:p>
          </p:txBody>
        </p:sp>
        <p:sp>
          <p:nvSpPr>
            <p:cNvPr id="111" name="Freeform 133">
              <a:extLst>
                <a:ext uri="{FF2B5EF4-FFF2-40B4-BE49-F238E27FC236}">
                  <a16:creationId xmlns:a16="http://schemas.microsoft.com/office/drawing/2014/main" id="{C280E4ED-0569-B74F-AABD-845AEA46577D}"/>
                </a:ext>
              </a:extLst>
            </p:cNvPr>
            <p:cNvSpPr>
              <a:spLocks noChangeArrowheads="1"/>
            </p:cNvSpPr>
            <p:nvPr/>
          </p:nvSpPr>
          <p:spPr bwMode="auto">
            <a:xfrm>
              <a:off x="9850021" y="6356829"/>
              <a:ext cx="921697" cy="1036909"/>
            </a:xfrm>
            <a:custGeom>
              <a:avLst/>
              <a:gdLst>
                <a:gd name="T0" fmla="*/ 0 w 1410"/>
                <a:gd name="T1" fmla="*/ 745 h 1588"/>
                <a:gd name="T2" fmla="*/ 0 w 1410"/>
                <a:gd name="T3" fmla="*/ 1417 h 1588"/>
                <a:gd name="T4" fmla="*/ 0 w 1410"/>
                <a:gd name="T5" fmla="*/ 1417 h 1588"/>
                <a:gd name="T6" fmla="*/ 0 w 1410"/>
                <a:gd name="T7" fmla="*/ 1421 h 1588"/>
                <a:gd name="T8" fmla="*/ 0 w 1410"/>
                <a:gd name="T9" fmla="*/ 1421 h 1588"/>
                <a:gd name="T10" fmla="*/ 44 w 1410"/>
                <a:gd name="T11" fmla="*/ 1495 h 1588"/>
                <a:gd name="T12" fmla="*/ 202 w 1410"/>
                <a:gd name="T13" fmla="*/ 1587 h 1588"/>
                <a:gd name="T14" fmla="*/ 208 w 1410"/>
                <a:gd name="T15" fmla="*/ 1445 h 1588"/>
                <a:gd name="T16" fmla="*/ 593 w 1410"/>
                <a:gd name="T17" fmla="*/ 1223 h 1588"/>
                <a:gd name="T18" fmla="*/ 713 w 1410"/>
                <a:gd name="T19" fmla="*/ 1292 h 1588"/>
                <a:gd name="T20" fmla="*/ 718 w 1410"/>
                <a:gd name="T21" fmla="*/ 1151 h 1588"/>
                <a:gd name="T22" fmla="*/ 718 w 1410"/>
                <a:gd name="T23" fmla="*/ 1151 h 1588"/>
                <a:gd name="T24" fmla="*/ 720 w 1410"/>
                <a:gd name="T25" fmla="*/ 1149 h 1588"/>
                <a:gd name="T26" fmla="*/ 1198 w 1410"/>
                <a:gd name="T27" fmla="*/ 873 h 1588"/>
                <a:gd name="T28" fmla="*/ 1198 w 1410"/>
                <a:gd name="T29" fmla="*/ 872 h 1588"/>
                <a:gd name="T30" fmla="*/ 1198 w 1410"/>
                <a:gd name="T31" fmla="*/ 872 h 1588"/>
                <a:gd name="T32" fmla="*/ 1276 w 1410"/>
                <a:gd name="T33" fmla="*/ 750 h 1588"/>
                <a:gd name="T34" fmla="*/ 1276 w 1410"/>
                <a:gd name="T35" fmla="*/ 214 h 1588"/>
                <a:gd name="T36" fmla="*/ 1311 w 1410"/>
                <a:gd name="T37" fmla="*/ 235 h 1588"/>
                <a:gd name="T38" fmla="*/ 1409 w 1410"/>
                <a:gd name="T39" fmla="*/ 116 h 1588"/>
                <a:gd name="T40" fmla="*/ 1246 w 1410"/>
                <a:gd name="T41" fmla="*/ 22 h 1588"/>
                <a:gd name="T42" fmla="*/ 1246 w 1410"/>
                <a:gd name="T43" fmla="*/ 22 h 1588"/>
                <a:gd name="T44" fmla="*/ 1177 w 1410"/>
                <a:gd name="T45" fmla="*/ 7 h 1588"/>
                <a:gd name="T46" fmla="*/ 1177 w 1410"/>
                <a:gd name="T47" fmla="*/ 7 h 1588"/>
                <a:gd name="T48" fmla="*/ 1146 w 1410"/>
                <a:gd name="T49" fmla="*/ 18 h 1588"/>
                <a:gd name="T50" fmla="*/ 1146 w 1410"/>
                <a:gd name="T51" fmla="*/ 18 h 1588"/>
                <a:gd name="T52" fmla="*/ 636 w 1410"/>
                <a:gd name="T53" fmla="*/ 312 h 1588"/>
                <a:gd name="T54" fmla="*/ 636 w 1410"/>
                <a:gd name="T55" fmla="*/ 312 h 1588"/>
                <a:gd name="T56" fmla="*/ 581 w 1410"/>
                <a:gd name="T57" fmla="*/ 344 h 1588"/>
                <a:gd name="T58" fmla="*/ 581 w 1410"/>
                <a:gd name="T59" fmla="*/ 344 h 1588"/>
                <a:gd name="T60" fmla="*/ 562 w 1410"/>
                <a:gd name="T61" fmla="*/ 355 h 1588"/>
                <a:gd name="T62" fmla="*/ 72 w 1410"/>
                <a:gd name="T63" fmla="*/ 638 h 1588"/>
                <a:gd name="T64" fmla="*/ 72 w 1410"/>
                <a:gd name="T65" fmla="*/ 638 h 1588"/>
                <a:gd name="T66" fmla="*/ 0 w 1410"/>
                <a:gd name="T67" fmla="*/ 745 h 1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0" h="1588">
                  <a:moveTo>
                    <a:pt x="0" y="745"/>
                  </a:moveTo>
                  <a:lnTo>
                    <a:pt x="0" y="1417"/>
                  </a:lnTo>
                  <a:lnTo>
                    <a:pt x="0" y="1417"/>
                  </a:lnTo>
                  <a:lnTo>
                    <a:pt x="0" y="1421"/>
                  </a:lnTo>
                  <a:lnTo>
                    <a:pt x="0" y="1421"/>
                  </a:lnTo>
                  <a:cubicBezTo>
                    <a:pt x="2" y="1455"/>
                    <a:pt x="19" y="1482"/>
                    <a:pt x="44" y="1495"/>
                  </a:cubicBezTo>
                  <a:lnTo>
                    <a:pt x="202" y="1587"/>
                  </a:lnTo>
                  <a:lnTo>
                    <a:pt x="208" y="1445"/>
                  </a:lnTo>
                  <a:lnTo>
                    <a:pt x="593" y="1223"/>
                  </a:lnTo>
                  <a:lnTo>
                    <a:pt x="713" y="1292"/>
                  </a:lnTo>
                  <a:lnTo>
                    <a:pt x="718" y="1151"/>
                  </a:lnTo>
                  <a:lnTo>
                    <a:pt x="718" y="1151"/>
                  </a:lnTo>
                  <a:cubicBezTo>
                    <a:pt x="718" y="1151"/>
                    <a:pt x="720" y="1150"/>
                    <a:pt x="720" y="1149"/>
                  </a:cubicBezTo>
                  <a:lnTo>
                    <a:pt x="1198" y="873"/>
                  </a:lnTo>
                  <a:lnTo>
                    <a:pt x="1198" y="872"/>
                  </a:lnTo>
                  <a:lnTo>
                    <a:pt x="1198" y="872"/>
                  </a:lnTo>
                  <a:cubicBezTo>
                    <a:pt x="1247" y="855"/>
                    <a:pt x="1279" y="803"/>
                    <a:pt x="1276" y="750"/>
                  </a:cubicBezTo>
                  <a:lnTo>
                    <a:pt x="1276" y="214"/>
                  </a:lnTo>
                  <a:lnTo>
                    <a:pt x="1311" y="235"/>
                  </a:lnTo>
                  <a:lnTo>
                    <a:pt x="1409" y="116"/>
                  </a:lnTo>
                  <a:lnTo>
                    <a:pt x="1246" y="22"/>
                  </a:lnTo>
                  <a:lnTo>
                    <a:pt x="1246" y="22"/>
                  </a:lnTo>
                  <a:cubicBezTo>
                    <a:pt x="1228" y="7"/>
                    <a:pt x="1204" y="0"/>
                    <a:pt x="1177" y="7"/>
                  </a:cubicBezTo>
                  <a:lnTo>
                    <a:pt x="1177" y="7"/>
                  </a:lnTo>
                  <a:cubicBezTo>
                    <a:pt x="1166" y="9"/>
                    <a:pt x="1156" y="13"/>
                    <a:pt x="1146" y="18"/>
                  </a:cubicBezTo>
                  <a:lnTo>
                    <a:pt x="1146" y="18"/>
                  </a:lnTo>
                  <a:lnTo>
                    <a:pt x="636" y="312"/>
                  </a:lnTo>
                  <a:lnTo>
                    <a:pt x="636" y="312"/>
                  </a:lnTo>
                  <a:lnTo>
                    <a:pt x="581" y="344"/>
                  </a:lnTo>
                  <a:lnTo>
                    <a:pt x="581" y="344"/>
                  </a:lnTo>
                  <a:cubicBezTo>
                    <a:pt x="574" y="347"/>
                    <a:pt x="567" y="351"/>
                    <a:pt x="562" y="355"/>
                  </a:cubicBezTo>
                  <a:lnTo>
                    <a:pt x="72" y="638"/>
                  </a:lnTo>
                  <a:lnTo>
                    <a:pt x="72" y="638"/>
                  </a:lnTo>
                  <a:cubicBezTo>
                    <a:pt x="31" y="656"/>
                    <a:pt x="2" y="699"/>
                    <a:pt x="0" y="745"/>
                  </a:cubicBezTo>
                </a:path>
              </a:pathLst>
            </a:custGeom>
            <a:solidFill>
              <a:schemeClr val="accent4">
                <a:lumMod val="75000"/>
              </a:schemeClr>
            </a:solidFill>
            <a:ln>
              <a:noFill/>
            </a:ln>
            <a:effectLst/>
          </p:spPr>
          <p:txBody>
            <a:bodyPr wrap="none" anchor="ctr"/>
            <a:lstStyle/>
            <a:p>
              <a:pPr defTabSz="914217"/>
              <a:endParaRPr lang="en-US" sz="3266" dirty="0">
                <a:solidFill>
                  <a:srgbClr val="737572"/>
                </a:solidFill>
                <a:latin typeface="Arial" panose="020B0604020202020204" pitchFamily="34" charset="0"/>
                <a:cs typeface="Arial" panose="020B0604020202020204" pitchFamily="34" charset="0"/>
              </a:endParaRPr>
            </a:p>
          </p:txBody>
        </p:sp>
        <p:sp>
          <p:nvSpPr>
            <p:cNvPr id="112" name="Freeform 134">
              <a:extLst>
                <a:ext uri="{FF2B5EF4-FFF2-40B4-BE49-F238E27FC236}">
                  <a16:creationId xmlns:a16="http://schemas.microsoft.com/office/drawing/2014/main" id="{6E97F1CB-1B96-0442-9F25-256AED3816F3}"/>
                </a:ext>
              </a:extLst>
            </p:cNvPr>
            <p:cNvSpPr>
              <a:spLocks noChangeArrowheads="1"/>
            </p:cNvSpPr>
            <p:nvPr/>
          </p:nvSpPr>
          <p:spPr bwMode="auto">
            <a:xfrm>
              <a:off x="9953713" y="6414435"/>
              <a:ext cx="835288" cy="990824"/>
            </a:xfrm>
            <a:custGeom>
              <a:avLst/>
              <a:gdLst>
                <a:gd name="T0" fmla="*/ 0 w 1281"/>
                <a:gd name="T1" fmla="*/ 750 h 1519"/>
                <a:gd name="T2" fmla="*/ 0 w 1281"/>
                <a:gd name="T3" fmla="*/ 1421 h 1519"/>
                <a:gd name="T4" fmla="*/ 1 w 1281"/>
                <a:gd name="T5" fmla="*/ 1421 h 1519"/>
                <a:gd name="T6" fmla="*/ 1 w 1281"/>
                <a:gd name="T7" fmla="*/ 1421 h 1519"/>
                <a:gd name="T8" fmla="*/ 1 w 1281"/>
                <a:gd name="T9" fmla="*/ 1426 h 1519"/>
                <a:gd name="T10" fmla="*/ 1 w 1281"/>
                <a:gd name="T11" fmla="*/ 1426 h 1519"/>
                <a:gd name="T12" fmla="*/ 100 w 1281"/>
                <a:gd name="T13" fmla="*/ 1507 h 1519"/>
                <a:gd name="T14" fmla="*/ 100 w 1281"/>
                <a:gd name="T15" fmla="*/ 1507 h 1519"/>
                <a:gd name="T16" fmla="*/ 136 w 1281"/>
                <a:gd name="T17" fmla="*/ 1493 h 1519"/>
                <a:gd name="T18" fmla="*/ 689 w 1281"/>
                <a:gd name="T19" fmla="*/ 1173 h 1519"/>
                <a:gd name="T20" fmla="*/ 689 w 1281"/>
                <a:gd name="T21" fmla="*/ 1173 h 1519"/>
                <a:gd name="T22" fmla="*/ 690 w 1281"/>
                <a:gd name="T23" fmla="*/ 1171 h 1519"/>
                <a:gd name="T24" fmla="*/ 690 w 1281"/>
                <a:gd name="T25" fmla="*/ 1171 h 1519"/>
                <a:gd name="T26" fmla="*/ 721 w 1281"/>
                <a:gd name="T27" fmla="*/ 1154 h 1519"/>
                <a:gd name="T28" fmla="*/ 1200 w 1281"/>
                <a:gd name="T29" fmla="*/ 878 h 1519"/>
                <a:gd name="T30" fmla="*/ 1199 w 1281"/>
                <a:gd name="T31" fmla="*/ 877 h 1519"/>
                <a:gd name="T32" fmla="*/ 1199 w 1281"/>
                <a:gd name="T33" fmla="*/ 877 h 1519"/>
                <a:gd name="T34" fmla="*/ 1276 w 1281"/>
                <a:gd name="T35" fmla="*/ 756 h 1519"/>
                <a:gd name="T36" fmla="*/ 1276 w 1281"/>
                <a:gd name="T37" fmla="*/ 105 h 1519"/>
                <a:gd name="T38" fmla="*/ 1276 w 1281"/>
                <a:gd name="T39" fmla="*/ 105 h 1519"/>
                <a:gd name="T40" fmla="*/ 1277 w 1281"/>
                <a:gd name="T41" fmla="*/ 92 h 1519"/>
                <a:gd name="T42" fmla="*/ 1277 w 1281"/>
                <a:gd name="T43" fmla="*/ 92 h 1519"/>
                <a:gd name="T44" fmla="*/ 1178 w 1281"/>
                <a:gd name="T45" fmla="*/ 11 h 1519"/>
                <a:gd name="T46" fmla="*/ 1178 w 1281"/>
                <a:gd name="T47" fmla="*/ 11 h 1519"/>
                <a:gd name="T48" fmla="*/ 1147 w 1281"/>
                <a:gd name="T49" fmla="*/ 23 h 1519"/>
                <a:gd name="T50" fmla="*/ 1147 w 1281"/>
                <a:gd name="T51" fmla="*/ 22 h 1519"/>
                <a:gd name="T52" fmla="*/ 637 w 1281"/>
                <a:gd name="T53" fmla="*/ 317 h 1519"/>
                <a:gd name="T54" fmla="*/ 637 w 1281"/>
                <a:gd name="T55" fmla="*/ 317 h 1519"/>
                <a:gd name="T56" fmla="*/ 581 w 1281"/>
                <a:gd name="T57" fmla="*/ 349 h 1519"/>
                <a:gd name="T58" fmla="*/ 581 w 1281"/>
                <a:gd name="T59" fmla="*/ 349 h 1519"/>
                <a:gd name="T60" fmla="*/ 563 w 1281"/>
                <a:gd name="T61" fmla="*/ 360 h 1519"/>
                <a:gd name="T62" fmla="*/ 73 w 1281"/>
                <a:gd name="T63" fmla="*/ 643 h 1519"/>
                <a:gd name="T64" fmla="*/ 73 w 1281"/>
                <a:gd name="T65" fmla="*/ 643 h 1519"/>
                <a:gd name="T66" fmla="*/ 1 w 1281"/>
                <a:gd name="T67" fmla="*/ 750 h 1519"/>
                <a:gd name="T68" fmla="*/ 0 w 1281"/>
                <a:gd name="T69" fmla="*/ 75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1" h="1519">
                  <a:moveTo>
                    <a:pt x="0" y="750"/>
                  </a:moveTo>
                  <a:lnTo>
                    <a:pt x="0" y="1421"/>
                  </a:lnTo>
                  <a:lnTo>
                    <a:pt x="1" y="1421"/>
                  </a:lnTo>
                  <a:lnTo>
                    <a:pt x="1" y="1421"/>
                  </a:lnTo>
                  <a:cubicBezTo>
                    <a:pt x="1" y="1423"/>
                    <a:pt x="1" y="1425"/>
                    <a:pt x="1" y="1426"/>
                  </a:cubicBezTo>
                  <a:lnTo>
                    <a:pt x="1" y="1426"/>
                  </a:lnTo>
                  <a:cubicBezTo>
                    <a:pt x="3" y="1482"/>
                    <a:pt x="48" y="1518"/>
                    <a:pt x="100" y="1507"/>
                  </a:cubicBezTo>
                  <a:lnTo>
                    <a:pt x="100" y="1507"/>
                  </a:lnTo>
                  <a:cubicBezTo>
                    <a:pt x="113" y="1504"/>
                    <a:pt x="125" y="1499"/>
                    <a:pt x="136" y="1493"/>
                  </a:cubicBezTo>
                  <a:lnTo>
                    <a:pt x="689" y="1173"/>
                  </a:lnTo>
                  <a:lnTo>
                    <a:pt x="689" y="1173"/>
                  </a:lnTo>
                  <a:lnTo>
                    <a:pt x="690" y="1171"/>
                  </a:lnTo>
                  <a:lnTo>
                    <a:pt x="690" y="1171"/>
                  </a:lnTo>
                  <a:cubicBezTo>
                    <a:pt x="702" y="1167"/>
                    <a:pt x="712" y="1161"/>
                    <a:pt x="721" y="1154"/>
                  </a:cubicBezTo>
                  <a:lnTo>
                    <a:pt x="1200" y="878"/>
                  </a:lnTo>
                  <a:lnTo>
                    <a:pt x="1199" y="877"/>
                  </a:lnTo>
                  <a:lnTo>
                    <a:pt x="1199" y="877"/>
                  </a:lnTo>
                  <a:cubicBezTo>
                    <a:pt x="1248" y="860"/>
                    <a:pt x="1280" y="808"/>
                    <a:pt x="1276" y="756"/>
                  </a:cubicBezTo>
                  <a:lnTo>
                    <a:pt x="1276" y="105"/>
                  </a:lnTo>
                  <a:lnTo>
                    <a:pt x="1276" y="105"/>
                  </a:lnTo>
                  <a:cubicBezTo>
                    <a:pt x="1277" y="101"/>
                    <a:pt x="1277" y="96"/>
                    <a:pt x="1277" y="92"/>
                  </a:cubicBezTo>
                  <a:lnTo>
                    <a:pt x="1277" y="92"/>
                  </a:lnTo>
                  <a:cubicBezTo>
                    <a:pt x="1275" y="37"/>
                    <a:pt x="1231" y="0"/>
                    <a:pt x="1178" y="11"/>
                  </a:cubicBezTo>
                  <a:lnTo>
                    <a:pt x="1178" y="11"/>
                  </a:lnTo>
                  <a:cubicBezTo>
                    <a:pt x="1167" y="14"/>
                    <a:pt x="1157" y="18"/>
                    <a:pt x="1147" y="23"/>
                  </a:cubicBezTo>
                  <a:lnTo>
                    <a:pt x="1147" y="22"/>
                  </a:lnTo>
                  <a:lnTo>
                    <a:pt x="637" y="317"/>
                  </a:lnTo>
                  <a:lnTo>
                    <a:pt x="637" y="317"/>
                  </a:lnTo>
                  <a:lnTo>
                    <a:pt x="581" y="349"/>
                  </a:lnTo>
                  <a:lnTo>
                    <a:pt x="581" y="349"/>
                  </a:lnTo>
                  <a:cubicBezTo>
                    <a:pt x="575" y="352"/>
                    <a:pt x="569" y="356"/>
                    <a:pt x="563" y="360"/>
                  </a:cubicBezTo>
                  <a:lnTo>
                    <a:pt x="73" y="643"/>
                  </a:lnTo>
                  <a:lnTo>
                    <a:pt x="73" y="643"/>
                  </a:lnTo>
                  <a:cubicBezTo>
                    <a:pt x="33" y="661"/>
                    <a:pt x="3" y="704"/>
                    <a:pt x="1" y="750"/>
                  </a:cubicBezTo>
                  <a:lnTo>
                    <a:pt x="0" y="750"/>
                  </a:lnTo>
                </a:path>
              </a:pathLst>
            </a:custGeom>
            <a:solidFill>
              <a:schemeClr val="accent4"/>
            </a:solidFill>
            <a:ln>
              <a:noFill/>
            </a:ln>
            <a:effectLst/>
          </p:spPr>
          <p:txBody>
            <a:bodyPr wrap="none" anchor="ctr"/>
            <a:lstStyle/>
            <a:p>
              <a:pPr defTabSz="914217"/>
              <a:endParaRPr lang="en-US" sz="3266" dirty="0">
                <a:solidFill>
                  <a:srgbClr val="737572"/>
                </a:solidFill>
                <a:latin typeface="Arial" panose="020B0604020202020204" pitchFamily="34" charset="0"/>
                <a:cs typeface="Arial" panose="020B0604020202020204" pitchFamily="34" charset="0"/>
              </a:endParaRPr>
            </a:p>
          </p:txBody>
        </p:sp>
        <p:sp>
          <p:nvSpPr>
            <p:cNvPr id="113" name="Freeform 135">
              <a:extLst>
                <a:ext uri="{FF2B5EF4-FFF2-40B4-BE49-F238E27FC236}">
                  <a16:creationId xmlns:a16="http://schemas.microsoft.com/office/drawing/2014/main" id="{AF8ACCA9-5B5C-C741-BB09-242E6BBCDCF2}"/>
                </a:ext>
              </a:extLst>
            </p:cNvPr>
            <p:cNvSpPr>
              <a:spLocks noChangeArrowheads="1"/>
            </p:cNvSpPr>
            <p:nvPr/>
          </p:nvSpPr>
          <p:spPr bwMode="auto">
            <a:xfrm>
              <a:off x="10117888" y="6708226"/>
              <a:ext cx="529976" cy="391721"/>
            </a:xfrm>
            <a:custGeom>
              <a:avLst/>
              <a:gdLst>
                <a:gd name="T0" fmla="*/ 410 w 811"/>
                <a:gd name="T1" fmla="*/ 210 h 598"/>
                <a:gd name="T2" fmla="*/ 410 w 811"/>
                <a:gd name="T3" fmla="*/ 210 h 598"/>
                <a:gd name="T4" fmla="*/ 502 w 811"/>
                <a:gd name="T5" fmla="*/ 265 h 598"/>
                <a:gd name="T6" fmla="*/ 502 w 811"/>
                <a:gd name="T7" fmla="*/ 265 h 598"/>
                <a:gd name="T8" fmla="*/ 410 w 811"/>
                <a:gd name="T9" fmla="*/ 393 h 598"/>
                <a:gd name="T10" fmla="*/ 410 w 811"/>
                <a:gd name="T11" fmla="*/ 393 h 598"/>
                <a:gd name="T12" fmla="*/ 319 w 811"/>
                <a:gd name="T13" fmla="*/ 337 h 598"/>
                <a:gd name="T14" fmla="*/ 319 w 811"/>
                <a:gd name="T15" fmla="*/ 337 h 598"/>
                <a:gd name="T16" fmla="*/ 410 w 811"/>
                <a:gd name="T17" fmla="*/ 210 h 598"/>
                <a:gd name="T18" fmla="*/ 719 w 811"/>
                <a:gd name="T19" fmla="*/ 19 h 598"/>
                <a:gd name="T20" fmla="*/ 719 w 811"/>
                <a:gd name="T21" fmla="*/ 19 h 598"/>
                <a:gd name="T22" fmla="*/ 810 w 811"/>
                <a:gd name="T23" fmla="*/ 75 h 598"/>
                <a:gd name="T24" fmla="*/ 810 w 811"/>
                <a:gd name="T25" fmla="*/ 75 h 598"/>
                <a:gd name="T26" fmla="*/ 719 w 811"/>
                <a:gd name="T27" fmla="*/ 202 h 598"/>
                <a:gd name="T28" fmla="*/ 719 w 811"/>
                <a:gd name="T29" fmla="*/ 202 h 598"/>
                <a:gd name="T30" fmla="*/ 627 w 811"/>
                <a:gd name="T31" fmla="*/ 147 h 598"/>
                <a:gd name="T32" fmla="*/ 627 w 811"/>
                <a:gd name="T33" fmla="*/ 147 h 598"/>
                <a:gd name="T34" fmla="*/ 719 w 811"/>
                <a:gd name="T35" fmla="*/ 19 h 598"/>
                <a:gd name="T36" fmla="*/ 92 w 811"/>
                <a:gd name="T37" fmla="*/ 393 h 598"/>
                <a:gd name="T38" fmla="*/ 92 w 811"/>
                <a:gd name="T39" fmla="*/ 393 h 598"/>
                <a:gd name="T40" fmla="*/ 183 w 811"/>
                <a:gd name="T41" fmla="*/ 449 h 598"/>
                <a:gd name="T42" fmla="*/ 183 w 811"/>
                <a:gd name="T43" fmla="*/ 449 h 598"/>
                <a:gd name="T44" fmla="*/ 92 w 811"/>
                <a:gd name="T45" fmla="*/ 577 h 598"/>
                <a:gd name="T46" fmla="*/ 92 w 811"/>
                <a:gd name="T47" fmla="*/ 577 h 598"/>
                <a:gd name="T48" fmla="*/ 0 w 811"/>
                <a:gd name="T49" fmla="*/ 521 h 598"/>
                <a:gd name="T50" fmla="*/ 0 w 811"/>
                <a:gd name="T51" fmla="*/ 521 h 598"/>
                <a:gd name="T52" fmla="*/ 92 w 811"/>
                <a:gd name="T53" fmla="*/ 393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11" h="598">
                  <a:moveTo>
                    <a:pt x="410" y="210"/>
                  </a:moveTo>
                  <a:lnTo>
                    <a:pt x="410" y="210"/>
                  </a:lnTo>
                  <a:cubicBezTo>
                    <a:pt x="461" y="190"/>
                    <a:pt x="502" y="215"/>
                    <a:pt x="502" y="265"/>
                  </a:cubicBezTo>
                  <a:lnTo>
                    <a:pt x="502" y="265"/>
                  </a:lnTo>
                  <a:cubicBezTo>
                    <a:pt x="502" y="316"/>
                    <a:pt x="461" y="373"/>
                    <a:pt x="410" y="393"/>
                  </a:cubicBezTo>
                  <a:lnTo>
                    <a:pt x="410" y="393"/>
                  </a:lnTo>
                  <a:cubicBezTo>
                    <a:pt x="360" y="412"/>
                    <a:pt x="319" y="388"/>
                    <a:pt x="319" y="337"/>
                  </a:cubicBezTo>
                  <a:lnTo>
                    <a:pt x="319" y="337"/>
                  </a:lnTo>
                  <a:cubicBezTo>
                    <a:pt x="319" y="286"/>
                    <a:pt x="360" y="229"/>
                    <a:pt x="410" y="210"/>
                  </a:cubicBezTo>
                  <a:close/>
                  <a:moveTo>
                    <a:pt x="719" y="19"/>
                  </a:moveTo>
                  <a:lnTo>
                    <a:pt x="719" y="19"/>
                  </a:lnTo>
                  <a:cubicBezTo>
                    <a:pt x="769" y="0"/>
                    <a:pt x="810" y="25"/>
                    <a:pt x="810" y="75"/>
                  </a:cubicBezTo>
                  <a:lnTo>
                    <a:pt x="810" y="75"/>
                  </a:lnTo>
                  <a:cubicBezTo>
                    <a:pt x="810" y="126"/>
                    <a:pt x="769" y="182"/>
                    <a:pt x="719" y="202"/>
                  </a:cubicBezTo>
                  <a:lnTo>
                    <a:pt x="719" y="202"/>
                  </a:lnTo>
                  <a:cubicBezTo>
                    <a:pt x="668" y="222"/>
                    <a:pt x="627" y="197"/>
                    <a:pt x="627" y="147"/>
                  </a:cubicBezTo>
                  <a:lnTo>
                    <a:pt x="627" y="147"/>
                  </a:lnTo>
                  <a:cubicBezTo>
                    <a:pt x="627" y="96"/>
                    <a:pt x="668" y="39"/>
                    <a:pt x="719" y="19"/>
                  </a:cubicBezTo>
                  <a:close/>
                  <a:moveTo>
                    <a:pt x="92" y="393"/>
                  </a:moveTo>
                  <a:lnTo>
                    <a:pt x="92" y="393"/>
                  </a:lnTo>
                  <a:cubicBezTo>
                    <a:pt x="143" y="374"/>
                    <a:pt x="183" y="399"/>
                    <a:pt x="183" y="449"/>
                  </a:cubicBezTo>
                  <a:lnTo>
                    <a:pt x="183" y="449"/>
                  </a:lnTo>
                  <a:cubicBezTo>
                    <a:pt x="183" y="500"/>
                    <a:pt x="143" y="557"/>
                    <a:pt x="92" y="577"/>
                  </a:cubicBezTo>
                  <a:lnTo>
                    <a:pt x="92" y="577"/>
                  </a:lnTo>
                  <a:cubicBezTo>
                    <a:pt x="41" y="597"/>
                    <a:pt x="0" y="572"/>
                    <a:pt x="0" y="521"/>
                  </a:cubicBezTo>
                  <a:lnTo>
                    <a:pt x="0" y="521"/>
                  </a:lnTo>
                  <a:cubicBezTo>
                    <a:pt x="0" y="470"/>
                    <a:pt x="41" y="413"/>
                    <a:pt x="92" y="393"/>
                  </a:cubicBezTo>
                  <a:close/>
                </a:path>
              </a:pathLst>
            </a:custGeom>
            <a:solidFill>
              <a:schemeClr val="bg1"/>
            </a:solidFill>
            <a:ln>
              <a:noFill/>
            </a:ln>
            <a:effectLst/>
          </p:spPr>
          <p:txBody>
            <a:bodyPr wrap="none" anchor="ctr"/>
            <a:lstStyle/>
            <a:p>
              <a:pPr defTabSz="914217"/>
              <a:endParaRPr lang="en-US" sz="3266" dirty="0">
                <a:solidFill>
                  <a:srgbClr val="737572"/>
                </a:solidFill>
                <a:latin typeface="Arial" panose="020B0604020202020204" pitchFamily="34" charset="0"/>
                <a:cs typeface="Arial" panose="020B0604020202020204" pitchFamily="34" charset="0"/>
              </a:endParaRPr>
            </a:p>
          </p:txBody>
        </p:sp>
        <p:sp>
          <p:nvSpPr>
            <p:cNvPr id="114" name="Freeform 136">
              <a:extLst>
                <a:ext uri="{FF2B5EF4-FFF2-40B4-BE49-F238E27FC236}">
                  <a16:creationId xmlns:a16="http://schemas.microsoft.com/office/drawing/2014/main" id="{396EDAF7-B862-1E41-BA49-9FF73ADF184C}"/>
                </a:ext>
              </a:extLst>
            </p:cNvPr>
            <p:cNvSpPr>
              <a:spLocks noChangeArrowheads="1"/>
            </p:cNvSpPr>
            <p:nvPr/>
          </p:nvSpPr>
          <p:spPr bwMode="auto">
            <a:xfrm>
              <a:off x="8597090" y="6065919"/>
              <a:ext cx="570300" cy="639427"/>
            </a:xfrm>
            <a:custGeom>
              <a:avLst/>
              <a:gdLst>
                <a:gd name="T0" fmla="*/ 0 w 873"/>
                <a:gd name="T1" fmla="*/ 459 h 981"/>
                <a:gd name="T2" fmla="*/ 0 w 873"/>
                <a:gd name="T3" fmla="*/ 875 h 981"/>
                <a:gd name="T4" fmla="*/ 0 w 873"/>
                <a:gd name="T5" fmla="*/ 875 h 981"/>
                <a:gd name="T6" fmla="*/ 0 w 873"/>
                <a:gd name="T7" fmla="*/ 878 h 981"/>
                <a:gd name="T8" fmla="*/ 0 w 873"/>
                <a:gd name="T9" fmla="*/ 878 h 981"/>
                <a:gd name="T10" fmla="*/ 28 w 873"/>
                <a:gd name="T11" fmla="*/ 924 h 981"/>
                <a:gd name="T12" fmla="*/ 125 w 873"/>
                <a:gd name="T13" fmla="*/ 980 h 981"/>
                <a:gd name="T14" fmla="*/ 129 w 873"/>
                <a:gd name="T15" fmla="*/ 893 h 981"/>
                <a:gd name="T16" fmla="*/ 367 w 873"/>
                <a:gd name="T17" fmla="*/ 755 h 981"/>
                <a:gd name="T18" fmla="*/ 441 w 873"/>
                <a:gd name="T19" fmla="*/ 798 h 981"/>
                <a:gd name="T20" fmla="*/ 444 w 873"/>
                <a:gd name="T21" fmla="*/ 711 h 981"/>
                <a:gd name="T22" fmla="*/ 444 w 873"/>
                <a:gd name="T23" fmla="*/ 711 h 981"/>
                <a:gd name="T24" fmla="*/ 446 w 873"/>
                <a:gd name="T25" fmla="*/ 709 h 981"/>
                <a:gd name="T26" fmla="*/ 742 w 873"/>
                <a:gd name="T27" fmla="*/ 538 h 981"/>
                <a:gd name="T28" fmla="*/ 742 w 873"/>
                <a:gd name="T29" fmla="*/ 538 h 981"/>
                <a:gd name="T30" fmla="*/ 742 w 873"/>
                <a:gd name="T31" fmla="*/ 538 h 981"/>
                <a:gd name="T32" fmla="*/ 790 w 873"/>
                <a:gd name="T33" fmla="*/ 463 h 981"/>
                <a:gd name="T34" fmla="*/ 790 w 873"/>
                <a:gd name="T35" fmla="*/ 132 h 981"/>
                <a:gd name="T36" fmla="*/ 811 w 873"/>
                <a:gd name="T37" fmla="*/ 144 h 981"/>
                <a:gd name="T38" fmla="*/ 872 w 873"/>
                <a:gd name="T39" fmla="*/ 71 h 981"/>
                <a:gd name="T40" fmla="*/ 771 w 873"/>
                <a:gd name="T41" fmla="*/ 13 h 981"/>
                <a:gd name="T42" fmla="*/ 771 w 873"/>
                <a:gd name="T43" fmla="*/ 13 h 981"/>
                <a:gd name="T44" fmla="*/ 728 w 873"/>
                <a:gd name="T45" fmla="*/ 3 h 981"/>
                <a:gd name="T46" fmla="*/ 728 w 873"/>
                <a:gd name="T47" fmla="*/ 3 h 981"/>
                <a:gd name="T48" fmla="*/ 710 w 873"/>
                <a:gd name="T49" fmla="*/ 10 h 981"/>
                <a:gd name="T50" fmla="*/ 709 w 873"/>
                <a:gd name="T51" fmla="*/ 10 h 981"/>
                <a:gd name="T52" fmla="*/ 394 w 873"/>
                <a:gd name="T53" fmla="*/ 192 h 981"/>
                <a:gd name="T54" fmla="*/ 394 w 873"/>
                <a:gd name="T55" fmla="*/ 192 h 981"/>
                <a:gd name="T56" fmla="*/ 359 w 873"/>
                <a:gd name="T57" fmla="*/ 212 h 981"/>
                <a:gd name="T58" fmla="*/ 359 w 873"/>
                <a:gd name="T59" fmla="*/ 212 h 981"/>
                <a:gd name="T60" fmla="*/ 348 w 873"/>
                <a:gd name="T61" fmla="*/ 219 h 981"/>
                <a:gd name="T62" fmla="*/ 45 w 873"/>
                <a:gd name="T63" fmla="*/ 393 h 981"/>
                <a:gd name="T64" fmla="*/ 45 w 873"/>
                <a:gd name="T65" fmla="*/ 393 h 981"/>
                <a:gd name="T66" fmla="*/ 0 w 873"/>
                <a:gd name="T67" fmla="*/ 459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73" h="981">
                  <a:moveTo>
                    <a:pt x="0" y="459"/>
                  </a:moveTo>
                  <a:lnTo>
                    <a:pt x="0" y="875"/>
                  </a:lnTo>
                  <a:lnTo>
                    <a:pt x="0" y="875"/>
                  </a:lnTo>
                  <a:lnTo>
                    <a:pt x="0" y="878"/>
                  </a:lnTo>
                  <a:lnTo>
                    <a:pt x="0" y="878"/>
                  </a:lnTo>
                  <a:cubicBezTo>
                    <a:pt x="1" y="899"/>
                    <a:pt x="12" y="916"/>
                    <a:pt x="28" y="924"/>
                  </a:cubicBezTo>
                  <a:lnTo>
                    <a:pt x="125" y="980"/>
                  </a:lnTo>
                  <a:lnTo>
                    <a:pt x="129" y="893"/>
                  </a:lnTo>
                  <a:lnTo>
                    <a:pt x="367" y="755"/>
                  </a:lnTo>
                  <a:lnTo>
                    <a:pt x="441" y="798"/>
                  </a:lnTo>
                  <a:lnTo>
                    <a:pt x="444" y="711"/>
                  </a:lnTo>
                  <a:lnTo>
                    <a:pt x="444" y="711"/>
                  </a:lnTo>
                  <a:cubicBezTo>
                    <a:pt x="445" y="710"/>
                    <a:pt x="445" y="709"/>
                    <a:pt x="446" y="709"/>
                  </a:cubicBezTo>
                  <a:lnTo>
                    <a:pt x="742" y="538"/>
                  </a:lnTo>
                  <a:lnTo>
                    <a:pt x="742" y="538"/>
                  </a:lnTo>
                  <a:lnTo>
                    <a:pt x="742" y="538"/>
                  </a:lnTo>
                  <a:cubicBezTo>
                    <a:pt x="772" y="527"/>
                    <a:pt x="791" y="495"/>
                    <a:pt x="790" y="463"/>
                  </a:cubicBezTo>
                  <a:lnTo>
                    <a:pt x="790" y="132"/>
                  </a:lnTo>
                  <a:lnTo>
                    <a:pt x="811" y="144"/>
                  </a:lnTo>
                  <a:lnTo>
                    <a:pt x="872" y="71"/>
                  </a:lnTo>
                  <a:lnTo>
                    <a:pt x="771" y="13"/>
                  </a:lnTo>
                  <a:lnTo>
                    <a:pt x="771" y="13"/>
                  </a:lnTo>
                  <a:cubicBezTo>
                    <a:pt x="760" y="3"/>
                    <a:pt x="745" y="0"/>
                    <a:pt x="728" y="3"/>
                  </a:cubicBezTo>
                  <a:lnTo>
                    <a:pt x="728" y="3"/>
                  </a:lnTo>
                  <a:cubicBezTo>
                    <a:pt x="722" y="5"/>
                    <a:pt x="715" y="7"/>
                    <a:pt x="710" y="10"/>
                  </a:cubicBezTo>
                  <a:lnTo>
                    <a:pt x="709" y="10"/>
                  </a:lnTo>
                  <a:lnTo>
                    <a:pt x="394" y="192"/>
                  </a:lnTo>
                  <a:lnTo>
                    <a:pt x="394" y="192"/>
                  </a:lnTo>
                  <a:lnTo>
                    <a:pt x="359" y="212"/>
                  </a:lnTo>
                  <a:lnTo>
                    <a:pt x="359" y="212"/>
                  </a:lnTo>
                  <a:cubicBezTo>
                    <a:pt x="356" y="214"/>
                    <a:pt x="351" y="216"/>
                    <a:pt x="348" y="219"/>
                  </a:cubicBezTo>
                  <a:lnTo>
                    <a:pt x="45" y="393"/>
                  </a:lnTo>
                  <a:lnTo>
                    <a:pt x="45" y="393"/>
                  </a:lnTo>
                  <a:cubicBezTo>
                    <a:pt x="20" y="404"/>
                    <a:pt x="1" y="431"/>
                    <a:pt x="0" y="459"/>
                  </a:cubicBezTo>
                </a:path>
              </a:pathLst>
            </a:custGeom>
            <a:solidFill>
              <a:schemeClr val="accent5">
                <a:lumMod val="75000"/>
              </a:schemeClr>
            </a:solidFill>
            <a:ln>
              <a:noFill/>
            </a:ln>
            <a:effectLst/>
          </p:spPr>
          <p:txBody>
            <a:bodyPr wrap="none" anchor="ctr"/>
            <a:lstStyle/>
            <a:p>
              <a:pPr defTabSz="914217"/>
              <a:endParaRPr lang="en-US" sz="3266" dirty="0">
                <a:solidFill>
                  <a:srgbClr val="737572"/>
                </a:solidFill>
                <a:latin typeface="Arial" panose="020B0604020202020204" pitchFamily="34" charset="0"/>
                <a:cs typeface="Arial" panose="020B0604020202020204" pitchFamily="34" charset="0"/>
              </a:endParaRPr>
            </a:p>
          </p:txBody>
        </p:sp>
        <p:sp>
          <p:nvSpPr>
            <p:cNvPr id="115" name="Freeform 137">
              <a:extLst>
                <a:ext uri="{FF2B5EF4-FFF2-40B4-BE49-F238E27FC236}">
                  <a16:creationId xmlns:a16="http://schemas.microsoft.com/office/drawing/2014/main" id="{D66B67F9-E786-E24B-9A1F-3DD5CB109D92}"/>
                </a:ext>
              </a:extLst>
            </p:cNvPr>
            <p:cNvSpPr>
              <a:spLocks noChangeArrowheads="1"/>
            </p:cNvSpPr>
            <p:nvPr/>
          </p:nvSpPr>
          <p:spPr bwMode="auto">
            <a:xfrm>
              <a:off x="8660456" y="6103363"/>
              <a:ext cx="518454" cy="613504"/>
            </a:xfrm>
            <a:custGeom>
              <a:avLst/>
              <a:gdLst>
                <a:gd name="T0" fmla="*/ 0 w 792"/>
                <a:gd name="T1" fmla="*/ 463 h 939"/>
                <a:gd name="T2" fmla="*/ 0 w 792"/>
                <a:gd name="T3" fmla="*/ 879 h 939"/>
                <a:gd name="T4" fmla="*/ 0 w 792"/>
                <a:gd name="T5" fmla="*/ 879 h 939"/>
                <a:gd name="T6" fmla="*/ 0 w 792"/>
                <a:gd name="T7" fmla="*/ 882 h 939"/>
                <a:gd name="T8" fmla="*/ 0 w 792"/>
                <a:gd name="T9" fmla="*/ 882 h 939"/>
                <a:gd name="T10" fmla="*/ 61 w 792"/>
                <a:gd name="T11" fmla="*/ 932 h 939"/>
                <a:gd name="T12" fmla="*/ 61 w 792"/>
                <a:gd name="T13" fmla="*/ 932 h 939"/>
                <a:gd name="T14" fmla="*/ 83 w 792"/>
                <a:gd name="T15" fmla="*/ 923 h 939"/>
                <a:gd name="T16" fmla="*/ 426 w 792"/>
                <a:gd name="T17" fmla="*/ 725 h 939"/>
                <a:gd name="T18" fmla="*/ 426 w 792"/>
                <a:gd name="T19" fmla="*/ 725 h 939"/>
                <a:gd name="T20" fmla="*/ 427 w 792"/>
                <a:gd name="T21" fmla="*/ 724 h 939"/>
                <a:gd name="T22" fmla="*/ 427 w 792"/>
                <a:gd name="T23" fmla="*/ 724 h 939"/>
                <a:gd name="T24" fmla="*/ 446 w 792"/>
                <a:gd name="T25" fmla="*/ 714 h 939"/>
                <a:gd name="T26" fmla="*/ 741 w 792"/>
                <a:gd name="T27" fmla="*/ 543 h 939"/>
                <a:gd name="T28" fmla="*/ 741 w 792"/>
                <a:gd name="T29" fmla="*/ 542 h 939"/>
                <a:gd name="T30" fmla="*/ 741 w 792"/>
                <a:gd name="T31" fmla="*/ 542 h 939"/>
                <a:gd name="T32" fmla="*/ 790 w 792"/>
                <a:gd name="T33" fmla="*/ 467 h 939"/>
                <a:gd name="T34" fmla="*/ 790 w 792"/>
                <a:gd name="T35" fmla="*/ 66 h 939"/>
                <a:gd name="T36" fmla="*/ 790 w 792"/>
                <a:gd name="T37" fmla="*/ 66 h 939"/>
                <a:gd name="T38" fmla="*/ 790 w 792"/>
                <a:gd name="T39" fmla="*/ 57 h 939"/>
                <a:gd name="T40" fmla="*/ 790 w 792"/>
                <a:gd name="T41" fmla="*/ 57 h 939"/>
                <a:gd name="T42" fmla="*/ 728 w 792"/>
                <a:gd name="T43" fmla="*/ 7 h 939"/>
                <a:gd name="T44" fmla="*/ 728 w 792"/>
                <a:gd name="T45" fmla="*/ 7 h 939"/>
                <a:gd name="T46" fmla="*/ 709 w 792"/>
                <a:gd name="T47" fmla="*/ 14 h 939"/>
                <a:gd name="T48" fmla="*/ 709 w 792"/>
                <a:gd name="T49" fmla="*/ 14 h 939"/>
                <a:gd name="T50" fmla="*/ 393 w 792"/>
                <a:gd name="T51" fmla="*/ 197 h 939"/>
                <a:gd name="T52" fmla="*/ 393 w 792"/>
                <a:gd name="T53" fmla="*/ 197 h 939"/>
                <a:gd name="T54" fmla="*/ 359 w 792"/>
                <a:gd name="T55" fmla="*/ 216 h 939"/>
                <a:gd name="T56" fmla="*/ 359 w 792"/>
                <a:gd name="T57" fmla="*/ 216 h 939"/>
                <a:gd name="T58" fmla="*/ 348 w 792"/>
                <a:gd name="T59" fmla="*/ 222 h 939"/>
                <a:gd name="T60" fmla="*/ 44 w 792"/>
                <a:gd name="T61" fmla="*/ 398 h 939"/>
                <a:gd name="T62" fmla="*/ 44 w 792"/>
                <a:gd name="T63" fmla="*/ 398 h 939"/>
                <a:gd name="T64" fmla="*/ 0 w 792"/>
                <a:gd name="T65" fmla="*/ 463 h 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2" h="939">
                  <a:moveTo>
                    <a:pt x="0" y="463"/>
                  </a:moveTo>
                  <a:lnTo>
                    <a:pt x="0" y="879"/>
                  </a:lnTo>
                  <a:lnTo>
                    <a:pt x="0" y="879"/>
                  </a:lnTo>
                  <a:lnTo>
                    <a:pt x="0" y="882"/>
                  </a:lnTo>
                  <a:lnTo>
                    <a:pt x="0" y="882"/>
                  </a:lnTo>
                  <a:cubicBezTo>
                    <a:pt x="1" y="916"/>
                    <a:pt x="29" y="938"/>
                    <a:pt x="61" y="932"/>
                  </a:cubicBezTo>
                  <a:lnTo>
                    <a:pt x="61" y="932"/>
                  </a:lnTo>
                  <a:cubicBezTo>
                    <a:pt x="69" y="930"/>
                    <a:pt x="76" y="927"/>
                    <a:pt x="83" y="923"/>
                  </a:cubicBezTo>
                  <a:lnTo>
                    <a:pt x="426" y="725"/>
                  </a:lnTo>
                  <a:lnTo>
                    <a:pt x="426" y="725"/>
                  </a:lnTo>
                  <a:lnTo>
                    <a:pt x="427" y="724"/>
                  </a:lnTo>
                  <a:lnTo>
                    <a:pt x="427" y="724"/>
                  </a:lnTo>
                  <a:cubicBezTo>
                    <a:pt x="434" y="722"/>
                    <a:pt x="440" y="718"/>
                    <a:pt x="446" y="714"/>
                  </a:cubicBezTo>
                  <a:lnTo>
                    <a:pt x="741" y="543"/>
                  </a:lnTo>
                  <a:lnTo>
                    <a:pt x="741" y="542"/>
                  </a:lnTo>
                  <a:lnTo>
                    <a:pt x="741" y="542"/>
                  </a:lnTo>
                  <a:cubicBezTo>
                    <a:pt x="772" y="531"/>
                    <a:pt x="791" y="499"/>
                    <a:pt x="790" y="467"/>
                  </a:cubicBezTo>
                  <a:lnTo>
                    <a:pt x="790" y="66"/>
                  </a:lnTo>
                  <a:lnTo>
                    <a:pt x="790" y="66"/>
                  </a:lnTo>
                  <a:cubicBezTo>
                    <a:pt x="790" y="63"/>
                    <a:pt x="790" y="60"/>
                    <a:pt x="790" y="57"/>
                  </a:cubicBezTo>
                  <a:lnTo>
                    <a:pt x="790" y="57"/>
                  </a:lnTo>
                  <a:cubicBezTo>
                    <a:pt x="788" y="23"/>
                    <a:pt x="761" y="0"/>
                    <a:pt x="728" y="7"/>
                  </a:cubicBezTo>
                  <a:lnTo>
                    <a:pt x="728" y="7"/>
                  </a:lnTo>
                  <a:cubicBezTo>
                    <a:pt x="721" y="8"/>
                    <a:pt x="715" y="11"/>
                    <a:pt x="709" y="14"/>
                  </a:cubicBezTo>
                  <a:lnTo>
                    <a:pt x="709" y="14"/>
                  </a:lnTo>
                  <a:lnTo>
                    <a:pt x="393" y="197"/>
                  </a:lnTo>
                  <a:lnTo>
                    <a:pt x="393" y="197"/>
                  </a:lnTo>
                  <a:lnTo>
                    <a:pt x="359" y="216"/>
                  </a:lnTo>
                  <a:lnTo>
                    <a:pt x="359" y="216"/>
                  </a:lnTo>
                  <a:cubicBezTo>
                    <a:pt x="355" y="217"/>
                    <a:pt x="351" y="219"/>
                    <a:pt x="348" y="222"/>
                  </a:cubicBezTo>
                  <a:lnTo>
                    <a:pt x="44" y="398"/>
                  </a:lnTo>
                  <a:lnTo>
                    <a:pt x="44" y="398"/>
                  </a:lnTo>
                  <a:cubicBezTo>
                    <a:pt x="20" y="408"/>
                    <a:pt x="1" y="435"/>
                    <a:pt x="0" y="463"/>
                  </a:cubicBezTo>
                </a:path>
              </a:pathLst>
            </a:custGeom>
            <a:solidFill>
              <a:schemeClr val="accent5"/>
            </a:solidFill>
            <a:ln>
              <a:noFill/>
            </a:ln>
            <a:effectLst/>
          </p:spPr>
          <p:txBody>
            <a:bodyPr wrap="none" anchor="ctr"/>
            <a:lstStyle/>
            <a:p>
              <a:pPr defTabSz="914217"/>
              <a:endParaRPr lang="en-US" sz="3266" dirty="0">
                <a:solidFill>
                  <a:srgbClr val="737572"/>
                </a:solidFill>
                <a:latin typeface="Arial" panose="020B0604020202020204" pitchFamily="34" charset="0"/>
                <a:cs typeface="Arial" panose="020B0604020202020204" pitchFamily="34" charset="0"/>
              </a:endParaRPr>
            </a:p>
          </p:txBody>
        </p:sp>
        <p:sp>
          <p:nvSpPr>
            <p:cNvPr id="116" name="Freeform 138">
              <a:extLst>
                <a:ext uri="{FF2B5EF4-FFF2-40B4-BE49-F238E27FC236}">
                  <a16:creationId xmlns:a16="http://schemas.microsoft.com/office/drawing/2014/main" id="{2D872BA1-3905-9D4B-A656-6B21A0752BCA}"/>
                </a:ext>
              </a:extLst>
            </p:cNvPr>
            <p:cNvSpPr>
              <a:spLocks noChangeArrowheads="1"/>
            </p:cNvSpPr>
            <p:nvPr/>
          </p:nvSpPr>
          <p:spPr bwMode="auto">
            <a:xfrm>
              <a:off x="8836156" y="6339548"/>
              <a:ext cx="187219" cy="213142"/>
            </a:xfrm>
            <a:custGeom>
              <a:avLst/>
              <a:gdLst>
                <a:gd name="T0" fmla="*/ 14 w 287"/>
                <a:gd name="T1" fmla="*/ 265 h 328"/>
                <a:gd name="T2" fmla="*/ 14 w 287"/>
                <a:gd name="T3" fmla="*/ 265 h 328"/>
                <a:gd name="T4" fmla="*/ 85 w 287"/>
                <a:gd name="T5" fmla="*/ 262 h 328"/>
                <a:gd name="T6" fmla="*/ 85 w 287"/>
                <a:gd name="T7" fmla="*/ 262 h 328"/>
                <a:gd name="T8" fmla="*/ 255 w 287"/>
                <a:gd name="T9" fmla="*/ 6 h 328"/>
                <a:gd name="T10" fmla="*/ 255 w 287"/>
                <a:gd name="T11" fmla="*/ 6 h 328"/>
                <a:gd name="T12" fmla="*/ 49 w 287"/>
                <a:gd name="T13" fmla="*/ 4 h 328"/>
                <a:gd name="T14" fmla="*/ 49 w 287"/>
                <a:gd name="T15" fmla="*/ 4 h 328"/>
                <a:gd name="T16" fmla="*/ 3 w 287"/>
                <a:gd name="T17" fmla="*/ 68 h 328"/>
                <a:gd name="T18" fmla="*/ 14 w 287"/>
                <a:gd name="T19" fmla="*/ 265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7" h="328">
                  <a:moveTo>
                    <a:pt x="14" y="265"/>
                  </a:moveTo>
                  <a:lnTo>
                    <a:pt x="14" y="265"/>
                  </a:lnTo>
                  <a:cubicBezTo>
                    <a:pt x="18" y="327"/>
                    <a:pt x="40" y="315"/>
                    <a:pt x="85" y="262"/>
                  </a:cubicBezTo>
                  <a:lnTo>
                    <a:pt x="85" y="262"/>
                  </a:lnTo>
                  <a:cubicBezTo>
                    <a:pt x="99" y="245"/>
                    <a:pt x="286" y="15"/>
                    <a:pt x="255" y="6"/>
                  </a:cubicBezTo>
                  <a:lnTo>
                    <a:pt x="255" y="6"/>
                  </a:lnTo>
                  <a:cubicBezTo>
                    <a:pt x="233" y="0"/>
                    <a:pt x="87" y="2"/>
                    <a:pt x="49" y="4"/>
                  </a:cubicBezTo>
                  <a:lnTo>
                    <a:pt x="49" y="4"/>
                  </a:lnTo>
                  <a:cubicBezTo>
                    <a:pt x="3" y="6"/>
                    <a:pt x="0" y="19"/>
                    <a:pt x="3" y="68"/>
                  </a:cubicBezTo>
                  <a:lnTo>
                    <a:pt x="14" y="265"/>
                  </a:lnTo>
                </a:path>
              </a:pathLst>
            </a:custGeom>
            <a:solidFill>
              <a:schemeClr val="bg1"/>
            </a:solidFill>
            <a:ln>
              <a:noFill/>
            </a:ln>
            <a:effectLst/>
          </p:spPr>
          <p:txBody>
            <a:bodyPr wrap="none" anchor="ctr"/>
            <a:lstStyle/>
            <a:p>
              <a:pPr defTabSz="914217"/>
              <a:endParaRPr lang="en-US" sz="3266" dirty="0">
                <a:solidFill>
                  <a:srgbClr val="737572"/>
                </a:solidFill>
                <a:latin typeface="Arial" panose="020B0604020202020204" pitchFamily="34" charset="0"/>
                <a:cs typeface="Arial" panose="020B0604020202020204" pitchFamily="34" charset="0"/>
              </a:endParaRPr>
            </a:p>
          </p:txBody>
        </p:sp>
        <p:sp>
          <p:nvSpPr>
            <p:cNvPr id="117" name="Freeform 116">
              <a:extLst>
                <a:ext uri="{FF2B5EF4-FFF2-40B4-BE49-F238E27FC236}">
                  <a16:creationId xmlns:a16="http://schemas.microsoft.com/office/drawing/2014/main" id="{05568CB5-970B-0A4D-9A05-A9D11EAE84FA}"/>
                </a:ext>
              </a:extLst>
            </p:cNvPr>
            <p:cNvSpPr>
              <a:spLocks noChangeArrowheads="1"/>
            </p:cNvSpPr>
            <p:nvPr/>
          </p:nvSpPr>
          <p:spPr bwMode="auto">
            <a:xfrm>
              <a:off x="10319509" y="7912194"/>
              <a:ext cx="1451313" cy="2602082"/>
            </a:xfrm>
            <a:custGeom>
              <a:avLst/>
              <a:gdLst>
                <a:gd name="connsiteX0" fmla="*/ 413818 w 1451313"/>
                <a:gd name="connsiteY0" fmla="*/ 0 h 2602082"/>
                <a:gd name="connsiteX1" fmla="*/ 718558 w 1451313"/>
                <a:gd name="connsiteY1" fmla="*/ 150913 h 2602082"/>
                <a:gd name="connsiteX2" fmla="*/ 966526 w 1451313"/>
                <a:gd name="connsiteY2" fmla="*/ 160712 h 2602082"/>
                <a:gd name="connsiteX3" fmla="*/ 1034972 w 1451313"/>
                <a:gd name="connsiteY3" fmla="*/ 149821 h 2602082"/>
                <a:gd name="connsiteX4" fmla="*/ 1035863 w 1451313"/>
                <a:gd name="connsiteY4" fmla="*/ 142510 h 2602082"/>
                <a:gd name="connsiteX5" fmla="*/ 1064011 w 1451313"/>
                <a:gd name="connsiteY5" fmla="*/ 136632 h 2602082"/>
                <a:gd name="connsiteX6" fmla="*/ 1137328 w 1451313"/>
                <a:gd name="connsiteY6" fmla="*/ 117038 h 2602082"/>
                <a:gd name="connsiteX7" fmla="*/ 1215882 w 1451313"/>
                <a:gd name="connsiteY7" fmla="*/ 90914 h 2602082"/>
                <a:gd name="connsiteX8" fmla="*/ 1295744 w 1451313"/>
                <a:gd name="connsiteY8" fmla="*/ 57605 h 2602082"/>
                <a:gd name="connsiteX9" fmla="*/ 1326511 w 1451313"/>
                <a:gd name="connsiteY9" fmla="*/ 1039241 h 2602082"/>
                <a:gd name="connsiteX10" fmla="*/ 1435832 w 1451313"/>
                <a:gd name="connsiteY10" fmla="*/ 1955565 h 2602082"/>
                <a:gd name="connsiteX11" fmla="*/ 1444393 w 1451313"/>
                <a:gd name="connsiteY11" fmla="*/ 2108670 h 2602082"/>
                <a:gd name="connsiteX12" fmla="*/ 1440047 w 1451313"/>
                <a:gd name="connsiteY12" fmla="*/ 2125771 h 2602082"/>
                <a:gd name="connsiteX13" fmla="*/ 1448092 w 1451313"/>
                <a:gd name="connsiteY13" fmla="*/ 2151246 h 2602082"/>
                <a:gd name="connsiteX14" fmla="*/ 1450628 w 1451313"/>
                <a:gd name="connsiteY14" fmla="*/ 2192387 h 2602082"/>
                <a:gd name="connsiteX15" fmla="*/ 1444738 w 1451313"/>
                <a:gd name="connsiteY15" fmla="*/ 2243976 h 2602082"/>
                <a:gd name="connsiteX16" fmla="*/ 1409396 w 1451313"/>
                <a:gd name="connsiteY16" fmla="*/ 2272709 h 2602082"/>
                <a:gd name="connsiteX17" fmla="*/ 1317114 w 1451313"/>
                <a:gd name="connsiteY17" fmla="*/ 2277280 h 2602082"/>
                <a:gd name="connsiteX18" fmla="*/ 1262792 w 1451313"/>
                <a:gd name="connsiteY18" fmla="*/ 2269444 h 2602082"/>
                <a:gd name="connsiteX19" fmla="*/ 1242503 w 1451313"/>
                <a:gd name="connsiteY19" fmla="*/ 2233527 h 2602082"/>
                <a:gd name="connsiteX20" fmla="*/ 1166584 w 1451313"/>
                <a:gd name="connsiteY20" fmla="*/ 2233527 h 2602082"/>
                <a:gd name="connsiteX21" fmla="*/ 1129278 w 1451313"/>
                <a:gd name="connsiteY21" fmla="*/ 2238751 h 2602082"/>
                <a:gd name="connsiteX22" fmla="*/ 1082156 w 1451313"/>
                <a:gd name="connsiteY22" fmla="*/ 2229609 h 2602082"/>
                <a:gd name="connsiteX23" fmla="*/ 972858 w 1451313"/>
                <a:gd name="connsiteY23" fmla="*/ 2194999 h 2602082"/>
                <a:gd name="connsiteX24" fmla="*/ 821673 w 1451313"/>
                <a:gd name="connsiteY24" fmla="*/ 2113371 h 2602082"/>
                <a:gd name="connsiteX25" fmla="*/ 819055 w 1451313"/>
                <a:gd name="connsiteY25" fmla="*/ 2064394 h 2602082"/>
                <a:gd name="connsiteX26" fmla="*/ 826254 w 1451313"/>
                <a:gd name="connsiteY26" fmla="*/ 2038273 h 2602082"/>
                <a:gd name="connsiteX27" fmla="*/ 824945 w 1451313"/>
                <a:gd name="connsiteY27" fmla="*/ 2037620 h 2602082"/>
                <a:gd name="connsiteX28" fmla="*/ 885157 w 1451313"/>
                <a:gd name="connsiteY28" fmla="*/ 1977542 h 2602082"/>
                <a:gd name="connsiteX29" fmla="*/ 944061 w 1451313"/>
                <a:gd name="connsiteY29" fmla="*/ 1991255 h 2602082"/>
                <a:gd name="connsiteX30" fmla="*/ 956496 w 1451313"/>
                <a:gd name="connsiteY30" fmla="*/ 1991908 h 2602082"/>
                <a:gd name="connsiteX31" fmla="*/ 1023866 w 1451313"/>
                <a:gd name="connsiteY31" fmla="*/ 1967940 h 2602082"/>
                <a:gd name="connsiteX32" fmla="*/ 1040809 w 1451313"/>
                <a:gd name="connsiteY32" fmla="*/ 1961753 h 2602082"/>
                <a:gd name="connsiteX33" fmla="*/ 921894 w 1451313"/>
                <a:gd name="connsiteY33" fmla="*/ 1078587 h 2602082"/>
                <a:gd name="connsiteX34" fmla="*/ 919073 w 1451313"/>
                <a:gd name="connsiteY34" fmla="*/ 1091884 h 2602082"/>
                <a:gd name="connsiteX35" fmla="*/ 854287 w 1451313"/>
                <a:gd name="connsiteY35" fmla="*/ 1393496 h 2602082"/>
                <a:gd name="connsiteX36" fmla="*/ 847109 w 1451313"/>
                <a:gd name="connsiteY36" fmla="*/ 1856034 h 2602082"/>
                <a:gd name="connsiteX37" fmla="*/ 812524 w 1451313"/>
                <a:gd name="connsiteY37" fmla="*/ 2092530 h 2602082"/>
                <a:gd name="connsiteX38" fmla="*/ 747270 w 1451313"/>
                <a:gd name="connsiteY38" fmla="*/ 2431594 h 2602082"/>
                <a:gd name="connsiteX39" fmla="*/ 738787 w 1451313"/>
                <a:gd name="connsiteY39" fmla="*/ 2460340 h 2602082"/>
                <a:gd name="connsiteX40" fmla="*/ 734325 w 1451313"/>
                <a:gd name="connsiteY40" fmla="*/ 2462691 h 2602082"/>
                <a:gd name="connsiteX41" fmla="*/ 737630 w 1451313"/>
                <a:gd name="connsiteY41" fmla="*/ 2506606 h 2602082"/>
                <a:gd name="connsiteX42" fmla="*/ 737630 w 1451313"/>
                <a:gd name="connsiteY42" fmla="*/ 2577702 h 2602082"/>
                <a:gd name="connsiteX43" fmla="*/ 576539 w 1451313"/>
                <a:gd name="connsiteY43" fmla="*/ 2601835 h 2602082"/>
                <a:gd name="connsiteX44" fmla="*/ 512624 w 1451313"/>
                <a:gd name="connsiteY44" fmla="*/ 2596617 h 2602082"/>
                <a:gd name="connsiteX45" fmla="*/ 490449 w 1451313"/>
                <a:gd name="connsiteY45" fmla="*/ 2562048 h 2602082"/>
                <a:gd name="connsiteX46" fmla="*/ 399794 w 1451313"/>
                <a:gd name="connsiteY46" fmla="*/ 2565309 h 2602082"/>
                <a:gd name="connsiteX47" fmla="*/ 354793 w 1451313"/>
                <a:gd name="connsiteY47" fmla="*/ 2571832 h 2602082"/>
                <a:gd name="connsiteX48" fmla="*/ 300009 w 1451313"/>
                <a:gd name="connsiteY48" fmla="*/ 2564657 h 2602082"/>
                <a:gd name="connsiteX49" fmla="*/ 172179 w 1451313"/>
                <a:gd name="connsiteY49" fmla="*/ 2534001 h 2602082"/>
                <a:gd name="connsiteX50" fmla="*/ 0 w 1451313"/>
                <a:gd name="connsiteY50" fmla="*/ 2457035 h 2602082"/>
                <a:gd name="connsiteX51" fmla="*/ 2609 w 1451313"/>
                <a:gd name="connsiteY51" fmla="*/ 2384634 h 2602082"/>
                <a:gd name="connsiteX52" fmla="*/ 2609 w 1451313"/>
                <a:gd name="connsiteY52" fmla="*/ 2383982 h 2602082"/>
                <a:gd name="connsiteX53" fmla="*/ 2609 w 1451313"/>
                <a:gd name="connsiteY53" fmla="*/ 2380721 h 2602082"/>
                <a:gd name="connsiteX54" fmla="*/ 75002 w 1451313"/>
                <a:gd name="connsiteY54" fmla="*/ 2322018 h 2602082"/>
                <a:gd name="connsiteX55" fmla="*/ 144135 w 1451313"/>
                <a:gd name="connsiteY55" fmla="*/ 2333106 h 2602082"/>
                <a:gd name="connsiteX56" fmla="*/ 153918 w 1451313"/>
                <a:gd name="connsiteY56" fmla="*/ 2333759 h 2602082"/>
                <a:gd name="connsiteX57" fmla="*/ 357402 w 1451313"/>
                <a:gd name="connsiteY57" fmla="*/ 2278317 h 2602082"/>
                <a:gd name="connsiteX58" fmla="*/ 363064 w 1451313"/>
                <a:gd name="connsiteY58" fmla="*/ 2284738 h 2602082"/>
                <a:gd name="connsiteX59" fmla="*/ 372524 w 1451313"/>
                <a:gd name="connsiteY59" fmla="*/ 1741227 h 2602082"/>
                <a:gd name="connsiteX60" fmla="*/ 413818 w 1451313"/>
                <a:gd name="connsiteY60" fmla="*/ 0 h 260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451313" h="2602082">
                  <a:moveTo>
                    <a:pt x="413818" y="0"/>
                  </a:moveTo>
                  <a:cubicBezTo>
                    <a:pt x="507785" y="84276"/>
                    <a:pt x="612845" y="130007"/>
                    <a:pt x="718558" y="150913"/>
                  </a:cubicBezTo>
                  <a:cubicBezTo>
                    <a:pt x="802736" y="167899"/>
                    <a:pt x="887567" y="169205"/>
                    <a:pt x="966526" y="160712"/>
                  </a:cubicBezTo>
                  <a:lnTo>
                    <a:pt x="1034972" y="149821"/>
                  </a:lnTo>
                  <a:lnTo>
                    <a:pt x="1035863" y="142510"/>
                  </a:lnTo>
                  <a:cubicBezTo>
                    <a:pt x="1045027" y="140551"/>
                    <a:pt x="1055501" y="138591"/>
                    <a:pt x="1064011" y="136632"/>
                  </a:cubicBezTo>
                  <a:cubicBezTo>
                    <a:pt x="1089541" y="130754"/>
                    <a:pt x="1114416" y="124223"/>
                    <a:pt x="1137328" y="117038"/>
                  </a:cubicBezTo>
                  <a:cubicBezTo>
                    <a:pt x="1165476" y="109201"/>
                    <a:pt x="1191661" y="100057"/>
                    <a:pt x="1215882" y="90914"/>
                  </a:cubicBezTo>
                  <a:cubicBezTo>
                    <a:pt x="1245994" y="79811"/>
                    <a:pt x="1272833" y="68055"/>
                    <a:pt x="1295744" y="57605"/>
                  </a:cubicBezTo>
                  <a:cubicBezTo>
                    <a:pt x="1321929" y="348895"/>
                    <a:pt x="1342222" y="759053"/>
                    <a:pt x="1326511" y="1039241"/>
                  </a:cubicBezTo>
                  <a:cubicBezTo>
                    <a:pt x="1326511" y="1039241"/>
                    <a:pt x="1442378" y="1604188"/>
                    <a:pt x="1435832" y="1955565"/>
                  </a:cubicBezTo>
                  <a:cubicBezTo>
                    <a:pt x="1434359" y="2002099"/>
                    <a:pt x="1446878" y="2066268"/>
                    <a:pt x="1444393" y="2108670"/>
                  </a:cubicBezTo>
                  <a:lnTo>
                    <a:pt x="1440047" y="2125771"/>
                  </a:lnTo>
                  <a:lnTo>
                    <a:pt x="1448092" y="2151246"/>
                  </a:lnTo>
                  <a:cubicBezTo>
                    <a:pt x="1450792" y="2165450"/>
                    <a:pt x="1452265" y="2181286"/>
                    <a:pt x="1450628" y="2192387"/>
                  </a:cubicBezTo>
                  <a:cubicBezTo>
                    <a:pt x="1451283" y="2208712"/>
                    <a:pt x="1449974" y="2230262"/>
                    <a:pt x="1444738" y="2243976"/>
                  </a:cubicBezTo>
                  <a:cubicBezTo>
                    <a:pt x="1438847" y="2260954"/>
                    <a:pt x="1425758" y="2264219"/>
                    <a:pt x="1409396" y="2272709"/>
                  </a:cubicBezTo>
                  <a:cubicBezTo>
                    <a:pt x="1382562" y="2279239"/>
                    <a:pt x="1364237" y="2280545"/>
                    <a:pt x="1317114" y="2277280"/>
                  </a:cubicBezTo>
                  <a:cubicBezTo>
                    <a:pt x="1305334" y="2276627"/>
                    <a:pt x="1262792" y="2269444"/>
                    <a:pt x="1262792" y="2269444"/>
                  </a:cubicBezTo>
                  <a:cubicBezTo>
                    <a:pt x="1250357" y="2259648"/>
                    <a:pt x="1252975" y="2240710"/>
                    <a:pt x="1242503" y="2233527"/>
                  </a:cubicBezTo>
                  <a:cubicBezTo>
                    <a:pt x="1218288" y="2216549"/>
                    <a:pt x="1188182" y="2228956"/>
                    <a:pt x="1166584" y="2233527"/>
                  </a:cubicBezTo>
                  <a:cubicBezTo>
                    <a:pt x="1146295" y="2236139"/>
                    <a:pt x="1148913" y="2239404"/>
                    <a:pt x="1129278" y="2238751"/>
                  </a:cubicBezTo>
                  <a:cubicBezTo>
                    <a:pt x="1116843" y="2238098"/>
                    <a:pt x="1096554" y="2232221"/>
                    <a:pt x="1082156" y="2229609"/>
                  </a:cubicBezTo>
                  <a:cubicBezTo>
                    <a:pt x="1046814" y="2219161"/>
                    <a:pt x="1007545" y="2208712"/>
                    <a:pt x="972858" y="2194999"/>
                  </a:cubicBezTo>
                  <a:cubicBezTo>
                    <a:pt x="921154" y="2174755"/>
                    <a:pt x="865523" y="2148634"/>
                    <a:pt x="821673" y="2113371"/>
                  </a:cubicBezTo>
                  <a:cubicBezTo>
                    <a:pt x="815128" y="2102922"/>
                    <a:pt x="815782" y="2082026"/>
                    <a:pt x="819055" y="2064394"/>
                  </a:cubicBezTo>
                  <a:cubicBezTo>
                    <a:pt x="821018" y="2053946"/>
                    <a:pt x="823636" y="2044150"/>
                    <a:pt x="826254" y="2038273"/>
                  </a:cubicBezTo>
                  <a:cubicBezTo>
                    <a:pt x="825600" y="2038273"/>
                    <a:pt x="825600" y="2037620"/>
                    <a:pt x="824945" y="2037620"/>
                  </a:cubicBezTo>
                  <a:cubicBezTo>
                    <a:pt x="819709" y="2027825"/>
                    <a:pt x="877958" y="1980807"/>
                    <a:pt x="885157" y="1977542"/>
                  </a:cubicBezTo>
                  <a:cubicBezTo>
                    <a:pt x="885157" y="1977542"/>
                    <a:pt x="924426" y="1988643"/>
                    <a:pt x="944061" y="1991255"/>
                  </a:cubicBezTo>
                  <a:cubicBezTo>
                    <a:pt x="948642" y="1991908"/>
                    <a:pt x="953223" y="1991908"/>
                    <a:pt x="956496" y="1991908"/>
                  </a:cubicBezTo>
                  <a:cubicBezTo>
                    <a:pt x="987420" y="1993377"/>
                    <a:pt x="1001778" y="1979051"/>
                    <a:pt x="1023866" y="1967940"/>
                  </a:cubicBezTo>
                  <a:lnTo>
                    <a:pt x="1040809" y="1961753"/>
                  </a:lnTo>
                  <a:lnTo>
                    <a:pt x="921894" y="1078587"/>
                  </a:lnTo>
                  <a:lnTo>
                    <a:pt x="919073" y="1091884"/>
                  </a:lnTo>
                  <a:cubicBezTo>
                    <a:pt x="896010" y="1189298"/>
                    <a:pt x="867991" y="1287171"/>
                    <a:pt x="854287" y="1393496"/>
                  </a:cubicBezTo>
                  <a:cubicBezTo>
                    <a:pt x="854287" y="1393496"/>
                    <a:pt x="864728" y="1718188"/>
                    <a:pt x="847109" y="1856034"/>
                  </a:cubicBezTo>
                  <a:cubicBezTo>
                    <a:pt x="836016" y="1941617"/>
                    <a:pt x="824270" y="2021320"/>
                    <a:pt x="812524" y="2092530"/>
                  </a:cubicBezTo>
                  <a:cubicBezTo>
                    <a:pt x="783160" y="2279375"/>
                    <a:pt x="753795" y="2409382"/>
                    <a:pt x="747270" y="2431594"/>
                  </a:cubicBezTo>
                  <a:cubicBezTo>
                    <a:pt x="748575" y="2443354"/>
                    <a:pt x="745312" y="2453154"/>
                    <a:pt x="738787" y="2460340"/>
                  </a:cubicBezTo>
                  <a:lnTo>
                    <a:pt x="734325" y="2462691"/>
                  </a:lnTo>
                  <a:lnTo>
                    <a:pt x="737630" y="2506606"/>
                  </a:lnTo>
                  <a:cubicBezTo>
                    <a:pt x="738935" y="2532696"/>
                    <a:pt x="739587" y="2559439"/>
                    <a:pt x="737630" y="2577702"/>
                  </a:cubicBezTo>
                  <a:cubicBezTo>
                    <a:pt x="667846" y="2599878"/>
                    <a:pt x="656106" y="2603140"/>
                    <a:pt x="576539" y="2601835"/>
                  </a:cubicBezTo>
                  <a:cubicBezTo>
                    <a:pt x="562190" y="2601835"/>
                    <a:pt x="512624" y="2596617"/>
                    <a:pt x="512624" y="2596617"/>
                  </a:cubicBezTo>
                  <a:cubicBezTo>
                    <a:pt x="498275" y="2586833"/>
                    <a:pt x="502189" y="2568570"/>
                    <a:pt x="490449" y="2562048"/>
                  </a:cubicBezTo>
                  <a:cubicBezTo>
                    <a:pt x="461753" y="2545741"/>
                    <a:pt x="425882" y="2558786"/>
                    <a:pt x="399794" y="2565309"/>
                  </a:cubicBezTo>
                  <a:cubicBezTo>
                    <a:pt x="375663" y="2568570"/>
                    <a:pt x="378272" y="2571179"/>
                    <a:pt x="354793" y="2571832"/>
                  </a:cubicBezTo>
                  <a:cubicBezTo>
                    <a:pt x="340445" y="2571179"/>
                    <a:pt x="317618" y="2566614"/>
                    <a:pt x="300009" y="2564657"/>
                  </a:cubicBezTo>
                  <a:cubicBezTo>
                    <a:pt x="258921" y="2555525"/>
                    <a:pt x="212615" y="2546394"/>
                    <a:pt x="172179" y="2534001"/>
                  </a:cubicBezTo>
                  <a:cubicBezTo>
                    <a:pt x="108264" y="2515738"/>
                    <a:pt x="50871" y="2491604"/>
                    <a:pt x="0" y="2457035"/>
                  </a:cubicBezTo>
                  <a:cubicBezTo>
                    <a:pt x="1304" y="2421813"/>
                    <a:pt x="0" y="2403550"/>
                    <a:pt x="2609" y="2384634"/>
                  </a:cubicBezTo>
                  <a:lnTo>
                    <a:pt x="2609" y="2383982"/>
                  </a:lnTo>
                  <a:cubicBezTo>
                    <a:pt x="2609" y="2382678"/>
                    <a:pt x="2609" y="2382025"/>
                    <a:pt x="2609" y="2380721"/>
                  </a:cubicBezTo>
                  <a:cubicBezTo>
                    <a:pt x="7826" y="2365719"/>
                    <a:pt x="67176" y="2325279"/>
                    <a:pt x="75002" y="2322018"/>
                  </a:cubicBezTo>
                  <a:cubicBezTo>
                    <a:pt x="75002" y="2322018"/>
                    <a:pt x="121308" y="2331802"/>
                    <a:pt x="144135" y="2333106"/>
                  </a:cubicBezTo>
                  <a:cubicBezTo>
                    <a:pt x="147396" y="2333759"/>
                    <a:pt x="150657" y="2333106"/>
                    <a:pt x="153918" y="2333759"/>
                  </a:cubicBezTo>
                  <a:cubicBezTo>
                    <a:pt x="216528" y="2334411"/>
                    <a:pt x="301965" y="2288753"/>
                    <a:pt x="357402" y="2278317"/>
                  </a:cubicBezTo>
                  <a:lnTo>
                    <a:pt x="363064" y="2284738"/>
                  </a:lnTo>
                  <a:lnTo>
                    <a:pt x="372524" y="1741227"/>
                  </a:lnTo>
                  <a:cubicBezTo>
                    <a:pt x="388491" y="1176436"/>
                    <a:pt x="418223" y="578663"/>
                    <a:pt x="413818" y="0"/>
                  </a:cubicBezTo>
                  <a:close/>
                </a:path>
              </a:pathLst>
            </a:custGeom>
            <a:solidFill>
              <a:schemeClr val="tx2">
                <a:lumMod val="50000"/>
              </a:schemeClr>
            </a:solidFill>
            <a:ln>
              <a:noFill/>
            </a:ln>
            <a:effectLst/>
          </p:spPr>
          <p:txBody>
            <a:bodyPr wrap="square" anchor="ctr">
              <a:noAutofit/>
            </a:bodyPr>
            <a:lstStyle/>
            <a:p>
              <a:pPr defTabSz="914217"/>
              <a:endParaRPr lang="en-US" sz="3266" dirty="0">
                <a:solidFill>
                  <a:srgbClr val="737572"/>
                </a:solidFill>
                <a:latin typeface="Arial" panose="020B0604020202020204" pitchFamily="34" charset="0"/>
                <a:cs typeface="Arial" panose="020B0604020202020204" pitchFamily="34" charset="0"/>
              </a:endParaRPr>
            </a:p>
          </p:txBody>
        </p:sp>
        <p:sp>
          <p:nvSpPr>
            <p:cNvPr id="118" name="Freeform 151">
              <a:extLst>
                <a:ext uri="{FF2B5EF4-FFF2-40B4-BE49-F238E27FC236}">
                  <a16:creationId xmlns:a16="http://schemas.microsoft.com/office/drawing/2014/main" id="{6FFEC813-B99C-E047-958A-CD09B23E0025}"/>
                </a:ext>
              </a:extLst>
            </p:cNvPr>
            <p:cNvSpPr>
              <a:spLocks noChangeArrowheads="1"/>
            </p:cNvSpPr>
            <p:nvPr/>
          </p:nvSpPr>
          <p:spPr bwMode="auto">
            <a:xfrm>
              <a:off x="10584497" y="7033700"/>
              <a:ext cx="486772" cy="365799"/>
            </a:xfrm>
            <a:custGeom>
              <a:avLst/>
              <a:gdLst>
                <a:gd name="T0" fmla="*/ 0 w 744"/>
                <a:gd name="T1" fmla="*/ 408 h 560"/>
                <a:gd name="T2" fmla="*/ 0 w 744"/>
                <a:gd name="T3" fmla="*/ 408 h 560"/>
                <a:gd name="T4" fmla="*/ 504 w 744"/>
                <a:gd name="T5" fmla="*/ 279 h 560"/>
                <a:gd name="T6" fmla="*/ 504 w 744"/>
                <a:gd name="T7" fmla="*/ 279 h 560"/>
                <a:gd name="T8" fmla="*/ 355 w 744"/>
                <a:gd name="T9" fmla="*/ 11 h 560"/>
                <a:gd name="T10" fmla="*/ 73 w 744"/>
                <a:gd name="T11" fmla="*/ 139 h 560"/>
                <a:gd name="T12" fmla="*/ 0 w 744"/>
                <a:gd name="T13" fmla="*/ 408 h 560"/>
              </a:gdLst>
              <a:ahLst/>
              <a:cxnLst>
                <a:cxn ang="0">
                  <a:pos x="T0" y="T1"/>
                </a:cxn>
                <a:cxn ang="0">
                  <a:pos x="T2" y="T3"/>
                </a:cxn>
                <a:cxn ang="0">
                  <a:pos x="T4" y="T5"/>
                </a:cxn>
                <a:cxn ang="0">
                  <a:pos x="T6" y="T7"/>
                </a:cxn>
                <a:cxn ang="0">
                  <a:pos x="T8" y="T9"/>
                </a:cxn>
                <a:cxn ang="0">
                  <a:pos x="T10" y="T11"/>
                </a:cxn>
                <a:cxn ang="0">
                  <a:pos x="T12" y="T13"/>
                </a:cxn>
              </a:cxnLst>
              <a:rect l="0" t="0" r="r" b="b"/>
              <a:pathLst>
                <a:path w="744" h="560">
                  <a:moveTo>
                    <a:pt x="0" y="408"/>
                  </a:moveTo>
                  <a:lnTo>
                    <a:pt x="0" y="408"/>
                  </a:lnTo>
                  <a:cubicBezTo>
                    <a:pt x="0" y="408"/>
                    <a:pt x="265" y="559"/>
                    <a:pt x="504" y="279"/>
                  </a:cubicBezTo>
                  <a:lnTo>
                    <a:pt x="504" y="279"/>
                  </a:lnTo>
                  <a:cubicBezTo>
                    <a:pt x="743" y="0"/>
                    <a:pt x="355" y="11"/>
                    <a:pt x="355" y="11"/>
                  </a:cubicBezTo>
                  <a:lnTo>
                    <a:pt x="73" y="139"/>
                  </a:lnTo>
                  <a:lnTo>
                    <a:pt x="0" y="408"/>
                  </a:lnTo>
                </a:path>
              </a:pathLst>
            </a:custGeom>
            <a:solidFill>
              <a:schemeClr val="accent5">
                <a:lumMod val="75000"/>
              </a:schemeClr>
            </a:solidFill>
            <a:ln>
              <a:noFill/>
            </a:ln>
            <a:effectLst/>
          </p:spPr>
          <p:txBody>
            <a:bodyPr wrap="none" anchor="ctr"/>
            <a:lstStyle/>
            <a:p>
              <a:pPr defTabSz="914217"/>
              <a:endParaRPr lang="en-US" sz="3266" dirty="0">
                <a:solidFill>
                  <a:srgbClr val="737572"/>
                </a:solidFill>
                <a:latin typeface="Arial" panose="020B0604020202020204" pitchFamily="34" charset="0"/>
                <a:cs typeface="Arial" panose="020B0604020202020204" pitchFamily="34" charset="0"/>
              </a:endParaRPr>
            </a:p>
          </p:txBody>
        </p:sp>
        <p:sp>
          <p:nvSpPr>
            <p:cNvPr id="119" name="Freeform 152">
              <a:extLst>
                <a:ext uri="{FF2B5EF4-FFF2-40B4-BE49-F238E27FC236}">
                  <a16:creationId xmlns:a16="http://schemas.microsoft.com/office/drawing/2014/main" id="{49C577DA-F699-F049-BAD3-472135193A2A}"/>
                </a:ext>
              </a:extLst>
            </p:cNvPr>
            <p:cNvSpPr>
              <a:spLocks noChangeArrowheads="1"/>
            </p:cNvSpPr>
            <p:nvPr/>
          </p:nvSpPr>
          <p:spPr bwMode="auto">
            <a:xfrm>
              <a:off x="10633465" y="6169609"/>
              <a:ext cx="1201085" cy="2151587"/>
            </a:xfrm>
            <a:custGeom>
              <a:avLst/>
              <a:gdLst>
                <a:gd name="T0" fmla="*/ 1145 w 1837"/>
                <a:gd name="T1" fmla="*/ 114 h 3292"/>
                <a:gd name="T2" fmla="*/ 1145 w 1837"/>
                <a:gd name="T3" fmla="*/ 114 h 3292"/>
                <a:gd name="T4" fmla="*/ 1532 w 1837"/>
                <a:gd name="T5" fmla="*/ 100 h 3292"/>
                <a:gd name="T6" fmla="*/ 1532 w 1837"/>
                <a:gd name="T7" fmla="*/ 100 h 3292"/>
                <a:gd name="T8" fmla="*/ 1796 w 1837"/>
                <a:gd name="T9" fmla="*/ 788 h 3292"/>
                <a:gd name="T10" fmla="*/ 1796 w 1837"/>
                <a:gd name="T11" fmla="*/ 788 h 3292"/>
                <a:gd name="T12" fmla="*/ 1489 w 1837"/>
                <a:gd name="T13" fmla="*/ 1776 h 3292"/>
                <a:gd name="T14" fmla="*/ 1489 w 1837"/>
                <a:gd name="T15" fmla="*/ 1776 h 3292"/>
                <a:gd name="T16" fmla="*/ 1536 w 1837"/>
                <a:gd name="T17" fmla="*/ 2862 h 3292"/>
                <a:gd name="T18" fmla="*/ 1536 w 1837"/>
                <a:gd name="T19" fmla="*/ 2862 h 3292"/>
                <a:gd name="T20" fmla="*/ 103 w 1837"/>
                <a:gd name="T21" fmla="*/ 3048 h 3292"/>
                <a:gd name="T22" fmla="*/ 103 w 1837"/>
                <a:gd name="T23" fmla="*/ 3048 h 3292"/>
                <a:gd name="T24" fmla="*/ 360 w 1837"/>
                <a:gd name="T25" fmla="*/ 1608 h 3292"/>
                <a:gd name="T26" fmla="*/ 360 w 1837"/>
                <a:gd name="T27" fmla="*/ 1608 h 3292"/>
                <a:gd name="T28" fmla="*/ 365 w 1837"/>
                <a:gd name="T29" fmla="*/ 477 h 3292"/>
                <a:gd name="T30" fmla="*/ 365 w 1837"/>
                <a:gd name="T31" fmla="*/ 477 h 3292"/>
                <a:gd name="T32" fmla="*/ 1145 w 1837"/>
                <a:gd name="T33" fmla="*/ 114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37" h="3292">
                  <a:moveTo>
                    <a:pt x="1145" y="114"/>
                  </a:moveTo>
                  <a:lnTo>
                    <a:pt x="1145" y="114"/>
                  </a:lnTo>
                  <a:cubicBezTo>
                    <a:pt x="1145" y="114"/>
                    <a:pt x="1317" y="0"/>
                    <a:pt x="1532" y="100"/>
                  </a:cubicBezTo>
                  <a:lnTo>
                    <a:pt x="1532" y="100"/>
                  </a:lnTo>
                  <a:cubicBezTo>
                    <a:pt x="1718" y="185"/>
                    <a:pt x="1836" y="425"/>
                    <a:pt x="1796" y="788"/>
                  </a:cubicBezTo>
                  <a:lnTo>
                    <a:pt x="1796" y="788"/>
                  </a:lnTo>
                  <a:cubicBezTo>
                    <a:pt x="1756" y="1151"/>
                    <a:pt x="1547" y="1242"/>
                    <a:pt x="1489" y="1776"/>
                  </a:cubicBezTo>
                  <a:lnTo>
                    <a:pt x="1489" y="1776"/>
                  </a:lnTo>
                  <a:cubicBezTo>
                    <a:pt x="1430" y="2311"/>
                    <a:pt x="1610" y="2462"/>
                    <a:pt x="1536" y="2862"/>
                  </a:cubicBezTo>
                  <a:lnTo>
                    <a:pt x="1536" y="2862"/>
                  </a:lnTo>
                  <a:cubicBezTo>
                    <a:pt x="1460" y="3261"/>
                    <a:pt x="245" y="3291"/>
                    <a:pt x="103" y="3048"/>
                  </a:cubicBezTo>
                  <a:lnTo>
                    <a:pt x="103" y="3048"/>
                  </a:lnTo>
                  <a:cubicBezTo>
                    <a:pt x="0" y="2825"/>
                    <a:pt x="363" y="1903"/>
                    <a:pt x="360" y="1608"/>
                  </a:cubicBezTo>
                  <a:lnTo>
                    <a:pt x="360" y="1608"/>
                  </a:lnTo>
                  <a:cubicBezTo>
                    <a:pt x="356" y="1312"/>
                    <a:pt x="274" y="647"/>
                    <a:pt x="365" y="477"/>
                  </a:cubicBezTo>
                  <a:lnTo>
                    <a:pt x="365" y="477"/>
                  </a:lnTo>
                  <a:cubicBezTo>
                    <a:pt x="426" y="361"/>
                    <a:pt x="834" y="137"/>
                    <a:pt x="1145" y="114"/>
                  </a:cubicBezTo>
                </a:path>
              </a:pathLst>
            </a:custGeom>
            <a:solidFill>
              <a:schemeClr val="accent5"/>
            </a:solidFill>
            <a:ln>
              <a:noFill/>
            </a:ln>
            <a:effectLst/>
          </p:spPr>
          <p:txBody>
            <a:bodyPr wrap="none" anchor="ctr"/>
            <a:lstStyle/>
            <a:p>
              <a:pPr defTabSz="914217"/>
              <a:endParaRPr lang="en-US" sz="3266" dirty="0">
                <a:solidFill>
                  <a:srgbClr val="737572"/>
                </a:solidFill>
                <a:latin typeface="Arial" panose="020B0604020202020204" pitchFamily="34" charset="0"/>
                <a:cs typeface="Arial" panose="020B0604020202020204" pitchFamily="34" charset="0"/>
              </a:endParaRPr>
            </a:p>
          </p:txBody>
        </p:sp>
        <p:sp>
          <p:nvSpPr>
            <p:cNvPr id="120" name="Freeform 153">
              <a:extLst>
                <a:ext uri="{FF2B5EF4-FFF2-40B4-BE49-F238E27FC236}">
                  <a16:creationId xmlns:a16="http://schemas.microsoft.com/office/drawing/2014/main" id="{50CA6FB3-66FA-9C4E-B5F5-144CEE594F33}"/>
                </a:ext>
              </a:extLst>
            </p:cNvPr>
            <p:cNvSpPr>
              <a:spLocks noChangeArrowheads="1"/>
            </p:cNvSpPr>
            <p:nvPr/>
          </p:nvSpPr>
          <p:spPr bwMode="auto">
            <a:xfrm>
              <a:off x="10506731" y="6374111"/>
              <a:ext cx="625025" cy="944739"/>
            </a:xfrm>
            <a:custGeom>
              <a:avLst/>
              <a:gdLst>
                <a:gd name="T0" fmla="*/ 490 w 955"/>
                <a:gd name="T1" fmla="*/ 1142 h 1445"/>
                <a:gd name="T2" fmla="*/ 490 w 955"/>
                <a:gd name="T3" fmla="*/ 1142 h 1445"/>
                <a:gd name="T4" fmla="*/ 118 w 955"/>
                <a:gd name="T5" fmla="*/ 1417 h 1445"/>
                <a:gd name="T6" fmla="*/ 118 w 955"/>
                <a:gd name="T7" fmla="*/ 1417 h 1445"/>
                <a:gd name="T8" fmla="*/ 83 w 955"/>
                <a:gd name="T9" fmla="*/ 1010 h 1445"/>
                <a:gd name="T10" fmla="*/ 83 w 955"/>
                <a:gd name="T11" fmla="*/ 1010 h 1445"/>
                <a:gd name="T12" fmla="*/ 691 w 955"/>
                <a:gd name="T13" fmla="*/ 137 h 1445"/>
                <a:gd name="T14" fmla="*/ 691 w 955"/>
                <a:gd name="T15" fmla="*/ 137 h 1445"/>
                <a:gd name="T16" fmla="*/ 490 w 955"/>
                <a:gd name="T17" fmla="*/ 1142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5" h="1445">
                  <a:moveTo>
                    <a:pt x="490" y="1142"/>
                  </a:moveTo>
                  <a:lnTo>
                    <a:pt x="490" y="1142"/>
                  </a:lnTo>
                  <a:cubicBezTo>
                    <a:pt x="302" y="1442"/>
                    <a:pt x="177" y="1444"/>
                    <a:pt x="118" y="1417"/>
                  </a:cubicBezTo>
                  <a:lnTo>
                    <a:pt x="118" y="1417"/>
                  </a:lnTo>
                  <a:cubicBezTo>
                    <a:pt x="30" y="1376"/>
                    <a:pt x="0" y="1255"/>
                    <a:pt x="83" y="1010"/>
                  </a:cubicBezTo>
                  <a:lnTo>
                    <a:pt x="83" y="1010"/>
                  </a:lnTo>
                  <a:cubicBezTo>
                    <a:pt x="166" y="765"/>
                    <a:pt x="437" y="0"/>
                    <a:pt x="691" y="137"/>
                  </a:cubicBezTo>
                  <a:lnTo>
                    <a:pt x="691" y="137"/>
                  </a:lnTo>
                  <a:cubicBezTo>
                    <a:pt x="954" y="278"/>
                    <a:pt x="678" y="842"/>
                    <a:pt x="490" y="1142"/>
                  </a:cubicBezTo>
                </a:path>
              </a:pathLst>
            </a:custGeom>
            <a:solidFill>
              <a:schemeClr val="accent5">
                <a:lumMod val="75000"/>
              </a:schemeClr>
            </a:solidFill>
            <a:ln>
              <a:noFill/>
            </a:ln>
            <a:effectLst/>
          </p:spPr>
          <p:txBody>
            <a:bodyPr wrap="none" anchor="ctr"/>
            <a:lstStyle/>
            <a:p>
              <a:pPr defTabSz="914217"/>
              <a:endParaRPr lang="en-US" sz="3266" dirty="0">
                <a:solidFill>
                  <a:srgbClr val="737572"/>
                </a:solidFill>
                <a:latin typeface="Arial" panose="020B0604020202020204" pitchFamily="34" charset="0"/>
                <a:cs typeface="Arial" panose="020B0604020202020204" pitchFamily="34" charset="0"/>
              </a:endParaRPr>
            </a:p>
          </p:txBody>
        </p:sp>
        <p:sp>
          <p:nvSpPr>
            <p:cNvPr id="121" name="Freeform 154">
              <a:extLst>
                <a:ext uri="{FF2B5EF4-FFF2-40B4-BE49-F238E27FC236}">
                  <a16:creationId xmlns:a16="http://schemas.microsoft.com/office/drawing/2014/main" id="{0A5BA286-D48C-644A-9A5A-7069E0A28B45}"/>
                </a:ext>
              </a:extLst>
            </p:cNvPr>
            <p:cNvSpPr>
              <a:spLocks noChangeArrowheads="1"/>
            </p:cNvSpPr>
            <p:nvPr/>
          </p:nvSpPr>
          <p:spPr bwMode="auto">
            <a:xfrm>
              <a:off x="11102952" y="6270420"/>
              <a:ext cx="495412" cy="195861"/>
            </a:xfrm>
            <a:custGeom>
              <a:avLst/>
              <a:gdLst>
                <a:gd name="T0" fmla="*/ 11 w 759"/>
                <a:gd name="T1" fmla="*/ 86 h 300"/>
                <a:gd name="T2" fmla="*/ 11 w 759"/>
                <a:gd name="T3" fmla="*/ 86 h 300"/>
                <a:gd name="T4" fmla="*/ 459 w 759"/>
                <a:gd name="T5" fmla="*/ 204 h 300"/>
                <a:gd name="T6" fmla="*/ 459 w 759"/>
                <a:gd name="T7" fmla="*/ 204 h 300"/>
                <a:gd name="T8" fmla="*/ 604 w 759"/>
                <a:gd name="T9" fmla="*/ 0 h 300"/>
                <a:gd name="T10" fmla="*/ 360 w 759"/>
                <a:gd name="T11" fmla="*/ 98 h 300"/>
                <a:gd name="T12" fmla="*/ 196 w 759"/>
                <a:gd name="T13" fmla="*/ 85 h 300"/>
                <a:gd name="T14" fmla="*/ 11 w 759"/>
                <a:gd name="T15" fmla="*/ 86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9" h="300">
                  <a:moveTo>
                    <a:pt x="11" y="86"/>
                  </a:moveTo>
                  <a:lnTo>
                    <a:pt x="11" y="86"/>
                  </a:lnTo>
                  <a:cubicBezTo>
                    <a:pt x="0" y="121"/>
                    <a:pt x="160" y="299"/>
                    <a:pt x="459" y="204"/>
                  </a:cubicBezTo>
                  <a:lnTo>
                    <a:pt x="459" y="204"/>
                  </a:lnTo>
                  <a:cubicBezTo>
                    <a:pt x="758" y="109"/>
                    <a:pt x="604" y="0"/>
                    <a:pt x="604" y="0"/>
                  </a:cubicBezTo>
                  <a:lnTo>
                    <a:pt x="360" y="98"/>
                  </a:lnTo>
                  <a:lnTo>
                    <a:pt x="196" y="85"/>
                  </a:lnTo>
                  <a:lnTo>
                    <a:pt x="11" y="86"/>
                  </a:lnTo>
                </a:path>
              </a:pathLst>
            </a:custGeom>
            <a:solidFill>
              <a:schemeClr val="accent5">
                <a:lumMod val="75000"/>
              </a:schemeClr>
            </a:solidFill>
            <a:ln>
              <a:noFill/>
            </a:ln>
            <a:effectLst/>
          </p:spPr>
          <p:txBody>
            <a:bodyPr wrap="none" anchor="ctr"/>
            <a:lstStyle/>
            <a:p>
              <a:pPr defTabSz="914217"/>
              <a:endParaRPr lang="en-US" sz="3266" dirty="0">
                <a:solidFill>
                  <a:srgbClr val="737572"/>
                </a:solidFill>
                <a:latin typeface="Arial" panose="020B0604020202020204" pitchFamily="34" charset="0"/>
                <a:cs typeface="Arial" panose="020B0604020202020204" pitchFamily="34" charset="0"/>
              </a:endParaRPr>
            </a:p>
          </p:txBody>
        </p:sp>
        <p:sp>
          <p:nvSpPr>
            <p:cNvPr id="122" name="Freeform 155">
              <a:extLst>
                <a:ext uri="{FF2B5EF4-FFF2-40B4-BE49-F238E27FC236}">
                  <a16:creationId xmlns:a16="http://schemas.microsoft.com/office/drawing/2014/main" id="{38F286A9-D245-A04E-9F03-D0999E03903D}"/>
                </a:ext>
              </a:extLst>
            </p:cNvPr>
            <p:cNvSpPr>
              <a:spLocks noChangeArrowheads="1"/>
            </p:cNvSpPr>
            <p:nvPr/>
          </p:nvSpPr>
          <p:spPr bwMode="auto">
            <a:xfrm>
              <a:off x="11108713" y="6238736"/>
              <a:ext cx="394602" cy="175699"/>
            </a:xfrm>
            <a:custGeom>
              <a:avLst/>
              <a:gdLst>
                <a:gd name="T0" fmla="*/ 505 w 604"/>
                <a:gd name="T1" fmla="*/ 0 h 267"/>
                <a:gd name="T2" fmla="*/ 505 w 604"/>
                <a:gd name="T3" fmla="*/ 0 h 267"/>
                <a:gd name="T4" fmla="*/ 102 w 604"/>
                <a:gd name="T5" fmla="*/ 40 h 267"/>
                <a:gd name="T6" fmla="*/ 102 w 604"/>
                <a:gd name="T7" fmla="*/ 40 h 267"/>
                <a:gd name="T8" fmla="*/ 0 w 604"/>
                <a:gd name="T9" fmla="*/ 133 h 267"/>
                <a:gd name="T10" fmla="*/ 0 w 604"/>
                <a:gd name="T11" fmla="*/ 133 h 267"/>
                <a:gd name="T12" fmla="*/ 603 w 604"/>
                <a:gd name="T13" fmla="*/ 62 h 267"/>
                <a:gd name="T14" fmla="*/ 603 w 604"/>
                <a:gd name="T15" fmla="*/ 62 h 267"/>
                <a:gd name="T16" fmla="*/ 505 w 604"/>
                <a:gd name="T17" fmla="*/ 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4" h="267">
                  <a:moveTo>
                    <a:pt x="505" y="0"/>
                  </a:moveTo>
                  <a:lnTo>
                    <a:pt x="505" y="0"/>
                  </a:lnTo>
                  <a:cubicBezTo>
                    <a:pt x="505" y="0"/>
                    <a:pt x="423" y="155"/>
                    <a:pt x="102" y="40"/>
                  </a:cubicBezTo>
                  <a:lnTo>
                    <a:pt x="102" y="40"/>
                  </a:lnTo>
                  <a:cubicBezTo>
                    <a:pt x="102" y="40"/>
                    <a:pt x="36" y="49"/>
                    <a:pt x="0" y="133"/>
                  </a:cubicBezTo>
                  <a:lnTo>
                    <a:pt x="0" y="133"/>
                  </a:lnTo>
                  <a:cubicBezTo>
                    <a:pt x="72" y="259"/>
                    <a:pt x="528" y="266"/>
                    <a:pt x="603" y="62"/>
                  </a:cubicBezTo>
                  <a:lnTo>
                    <a:pt x="603" y="62"/>
                  </a:lnTo>
                  <a:cubicBezTo>
                    <a:pt x="603" y="62"/>
                    <a:pt x="576" y="4"/>
                    <a:pt x="505" y="0"/>
                  </a:cubicBezTo>
                </a:path>
              </a:pathLst>
            </a:custGeom>
            <a:solidFill>
              <a:schemeClr val="bg1">
                <a:lumMod val="85000"/>
              </a:schemeClr>
            </a:solidFill>
            <a:ln>
              <a:noFill/>
            </a:ln>
            <a:effectLst/>
          </p:spPr>
          <p:txBody>
            <a:bodyPr wrap="none" anchor="ctr"/>
            <a:lstStyle/>
            <a:p>
              <a:pPr defTabSz="914217"/>
              <a:endParaRPr lang="en-US" sz="3266" dirty="0">
                <a:solidFill>
                  <a:srgbClr val="737572"/>
                </a:solidFill>
                <a:latin typeface="Arial" panose="020B0604020202020204" pitchFamily="34" charset="0"/>
                <a:cs typeface="Arial" panose="020B0604020202020204" pitchFamily="34" charset="0"/>
              </a:endParaRPr>
            </a:p>
          </p:txBody>
        </p:sp>
        <p:sp>
          <p:nvSpPr>
            <p:cNvPr id="123" name="Freeform 156">
              <a:extLst>
                <a:ext uri="{FF2B5EF4-FFF2-40B4-BE49-F238E27FC236}">
                  <a16:creationId xmlns:a16="http://schemas.microsoft.com/office/drawing/2014/main" id="{929DB8AC-5106-C745-A485-C4D3CFB3C2D8}"/>
                </a:ext>
              </a:extLst>
            </p:cNvPr>
            <p:cNvSpPr>
              <a:spLocks noChangeArrowheads="1"/>
            </p:cNvSpPr>
            <p:nvPr/>
          </p:nvSpPr>
          <p:spPr bwMode="auto">
            <a:xfrm>
              <a:off x="11140397" y="6054398"/>
              <a:ext cx="311073" cy="270748"/>
            </a:xfrm>
            <a:custGeom>
              <a:avLst/>
              <a:gdLst>
                <a:gd name="T0" fmla="*/ 307 w 477"/>
                <a:gd name="T1" fmla="*/ 165 h 416"/>
                <a:gd name="T2" fmla="*/ 307 w 477"/>
                <a:gd name="T3" fmla="*/ 165 h 416"/>
                <a:gd name="T4" fmla="*/ 471 w 477"/>
                <a:gd name="T5" fmla="*/ 180 h 416"/>
                <a:gd name="T6" fmla="*/ 476 w 477"/>
                <a:gd name="T7" fmla="*/ 191 h 416"/>
                <a:gd name="T8" fmla="*/ 476 w 477"/>
                <a:gd name="T9" fmla="*/ 191 h 416"/>
                <a:gd name="T10" fmla="*/ 473 w 477"/>
                <a:gd name="T11" fmla="*/ 195 h 416"/>
                <a:gd name="T12" fmla="*/ 473 w 477"/>
                <a:gd name="T13" fmla="*/ 195 h 416"/>
                <a:gd name="T14" fmla="*/ 473 w 477"/>
                <a:gd name="T15" fmla="*/ 197 h 416"/>
                <a:gd name="T16" fmla="*/ 473 w 477"/>
                <a:gd name="T17" fmla="*/ 197 h 416"/>
                <a:gd name="T18" fmla="*/ 463 w 477"/>
                <a:gd name="T19" fmla="*/ 298 h 416"/>
                <a:gd name="T20" fmla="*/ 463 w 477"/>
                <a:gd name="T21" fmla="*/ 298 h 416"/>
                <a:gd name="T22" fmla="*/ 0 w 477"/>
                <a:gd name="T23" fmla="*/ 341 h 416"/>
                <a:gd name="T24" fmla="*/ 0 w 477"/>
                <a:gd name="T25" fmla="*/ 341 h 416"/>
                <a:gd name="T26" fmla="*/ 2 w 477"/>
                <a:gd name="T27" fmla="*/ 265 h 416"/>
                <a:gd name="T28" fmla="*/ 2 w 477"/>
                <a:gd name="T29" fmla="*/ 265 h 416"/>
                <a:gd name="T30" fmla="*/ 20 w 477"/>
                <a:gd name="T31" fmla="*/ 0 h 416"/>
                <a:gd name="T32" fmla="*/ 20 w 477"/>
                <a:gd name="T33" fmla="*/ 0 h 416"/>
                <a:gd name="T34" fmla="*/ 31 w 477"/>
                <a:gd name="T35" fmla="*/ 20 h 416"/>
                <a:gd name="T36" fmla="*/ 27 w 477"/>
                <a:gd name="T37" fmla="*/ 22 h 416"/>
                <a:gd name="T38" fmla="*/ 27 w 477"/>
                <a:gd name="T39" fmla="*/ 22 h 416"/>
                <a:gd name="T40" fmla="*/ 93 w 477"/>
                <a:gd name="T41" fmla="*/ 168 h 416"/>
                <a:gd name="T42" fmla="*/ 93 w 477"/>
                <a:gd name="T43" fmla="*/ 168 h 416"/>
                <a:gd name="T44" fmla="*/ 156 w 477"/>
                <a:gd name="T45" fmla="*/ 166 h 416"/>
                <a:gd name="T46" fmla="*/ 156 w 477"/>
                <a:gd name="T47" fmla="*/ 166 h 416"/>
                <a:gd name="T48" fmla="*/ 307 w 477"/>
                <a:gd name="T49" fmla="*/ 165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7" h="416">
                  <a:moveTo>
                    <a:pt x="307" y="165"/>
                  </a:moveTo>
                  <a:lnTo>
                    <a:pt x="307" y="165"/>
                  </a:lnTo>
                  <a:cubicBezTo>
                    <a:pt x="350" y="167"/>
                    <a:pt x="436" y="157"/>
                    <a:pt x="471" y="180"/>
                  </a:cubicBezTo>
                  <a:lnTo>
                    <a:pt x="476" y="191"/>
                  </a:lnTo>
                  <a:lnTo>
                    <a:pt x="476" y="191"/>
                  </a:lnTo>
                  <a:cubicBezTo>
                    <a:pt x="475" y="192"/>
                    <a:pt x="474" y="193"/>
                    <a:pt x="473" y="195"/>
                  </a:cubicBezTo>
                  <a:lnTo>
                    <a:pt x="473" y="195"/>
                  </a:lnTo>
                  <a:cubicBezTo>
                    <a:pt x="473" y="196"/>
                    <a:pt x="473" y="196"/>
                    <a:pt x="473" y="197"/>
                  </a:cubicBezTo>
                  <a:lnTo>
                    <a:pt x="473" y="197"/>
                  </a:lnTo>
                  <a:cubicBezTo>
                    <a:pt x="463" y="217"/>
                    <a:pt x="461" y="259"/>
                    <a:pt x="463" y="298"/>
                  </a:cubicBezTo>
                  <a:lnTo>
                    <a:pt x="463" y="298"/>
                  </a:lnTo>
                  <a:cubicBezTo>
                    <a:pt x="382" y="395"/>
                    <a:pt x="136" y="415"/>
                    <a:pt x="0" y="341"/>
                  </a:cubicBezTo>
                  <a:lnTo>
                    <a:pt x="0" y="341"/>
                  </a:lnTo>
                  <a:cubicBezTo>
                    <a:pt x="1" y="316"/>
                    <a:pt x="1" y="290"/>
                    <a:pt x="2" y="265"/>
                  </a:cubicBezTo>
                  <a:lnTo>
                    <a:pt x="2" y="265"/>
                  </a:lnTo>
                  <a:cubicBezTo>
                    <a:pt x="6" y="177"/>
                    <a:pt x="9" y="82"/>
                    <a:pt x="20" y="0"/>
                  </a:cubicBezTo>
                  <a:lnTo>
                    <a:pt x="20" y="0"/>
                  </a:lnTo>
                  <a:cubicBezTo>
                    <a:pt x="24" y="6"/>
                    <a:pt x="29" y="17"/>
                    <a:pt x="31" y="20"/>
                  </a:cubicBezTo>
                  <a:lnTo>
                    <a:pt x="27" y="22"/>
                  </a:lnTo>
                  <a:lnTo>
                    <a:pt x="27" y="22"/>
                  </a:lnTo>
                  <a:cubicBezTo>
                    <a:pt x="43" y="50"/>
                    <a:pt x="55" y="144"/>
                    <a:pt x="93" y="168"/>
                  </a:cubicBezTo>
                  <a:lnTo>
                    <a:pt x="93" y="168"/>
                  </a:lnTo>
                  <a:cubicBezTo>
                    <a:pt x="113" y="167"/>
                    <a:pt x="134" y="167"/>
                    <a:pt x="156" y="166"/>
                  </a:cubicBezTo>
                  <a:lnTo>
                    <a:pt x="156" y="166"/>
                  </a:lnTo>
                  <a:cubicBezTo>
                    <a:pt x="207" y="165"/>
                    <a:pt x="258" y="165"/>
                    <a:pt x="307" y="165"/>
                  </a:cubicBezTo>
                </a:path>
              </a:pathLst>
            </a:custGeom>
            <a:solidFill>
              <a:schemeClr val="bg1">
                <a:lumMod val="75000"/>
              </a:schemeClr>
            </a:solidFill>
            <a:ln>
              <a:noFill/>
            </a:ln>
            <a:effectLst/>
          </p:spPr>
          <p:txBody>
            <a:bodyPr wrap="none" anchor="ctr"/>
            <a:lstStyle/>
            <a:p>
              <a:pPr defTabSz="914217"/>
              <a:endParaRPr lang="en-US" sz="3266" dirty="0">
                <a:solidFill>
                  <a:srgbClr val="737572"/>
                </a:solidFill>
                <a:latin typeface="Arial" panose="020B0604020202020204" pitchFamily="34" charset="0"/>
                <a:cs typeface="Arial" panose="020B0604020202020204" pitchFamily="34" charset="0"/>
              </a:endParaRPr>
            </a:p>
          </p:txBody>
        </p:sp>
        <p:sp>
          <p:nvSpPr>
            <p:cNvPr id="124" name="Freeform 157">
              <a:extLst>
                <a:ext uri="{FF2B5EF4-FFF2-40B4-BE49-F238E27FC236}">
                  <a16:creationId xmlns:a16="http://schemas.microsoft.com/office/drawing/2014/main" id="{BC8DF6D5-F43D-0D46-A9A5-5B38A5627607}"/>
                </a:ext>
              </a:extLst>
            </p:cNvPr>
            <p:cNvSpPr>
              <a:spLocks noChangeArrowheads="1"/>
            </p:cNvSpPr>
            <p:nvPr/>
          </p:nvSpPr>
          <p:spPr bwMode="auto">
            <a:xfrm>
              <a:off x="11051107" y="5708760"/>
              <a:ext cx="169939" cy="521336"/>
            </a:xfrm>
            <a:custGeom>
              <a:avLst/>
              <a:gdLst>
                <a:gd name="T0" fmla="*/ 99 w 258"/>
                <a:gd name="T1" fmla="*/ 300 h 799"/>
                <a:gd name="T2" fmla="*/ 99 w 258"/>
                <a:gd name="T3" fmla="*/ 300 h 799"/>
                <a:gd name="T4" fmla="*/ 88 w 258"/>
                <a:gd name="T5" fmla="*/ 469 h 799"/>
                <a:gd name="T6" fmla="*/ 88 w 258"/>
                <a:gd name="T7" fmla="*/ 471 h 799"/>
                <a:gd name="T8" fmla="*/ 88 w 258"/>
                <a:gd name="T9" fmla="*/ 471 h 799"/>
                <a:gd name="T10" fmla="*/ 113 w 258"/>
                <a:gd name="T11" fmla="*/ 478 h 799"/>
                <a:gd name="T12" fmla="*/ 113 w 258"/>
                <a:gd name="T13" fmla="*/ 478 h 799"/>
                <a:gd name="T14" fmla="*/ 146 w 258"/>
                <a:gd name="T15" fmla="*/ 479 h 799"/>
                <a:gd name="T16" fmla="*/ 146 w 258"/>
                <a:gd name="T17" fmla="*/ 479 h 799"/>
                <a:gd name="T18" fmla="*/ 164 w 258"/>
                <a:gd name="T19" fmla="*/ 371 h 799"/>
                <a:gd name="T20" fmla="*/ 162 w 258"/>
                <a:gd name="T21" fmla="*/ 370 h 799"/>
                <a:gd name="T22" fmla="*/ 162 w 258"/>
                <a:gd name="T23" fmla="*/ 370 h 799"/>
                <a:gd name="T24" fmla="*/ 180 w 258"/>
                <a:gd name="T25" fmla="*/ 335 h 799"/>
                <a:gd name="T26" fmla="*/ 180 w 258"/>
                <a:gd name="T27" fmla="*/ 335 h 799"/>
                <a:gd name="T28" fmla="*/ 244 w 258"/>
                <a:gd name="T29" fmla="*/ 376 h 799"/>
                <a:gd name="T30" fmla="*/ 244 w 258"/>
                <a:gd name="T31" fmla="*/ 376 h 799"/>
                <a:gd name="T32" fmla="*/ 229 w 258"/>
                <a:gd name="T33" fmla="*/ 426 h 799"/>
                <a:gd name="T34" fmla="*/ 229 w 258"/>
                <a:gd name="T35" fmla="*/ 426 h 799"/>
                <a:gd name="T36" fmla="*/ 165 w 258"/>
                <a:gd name="T37" fmla="*/ 547 h 799"/>
                <a:gd name="T38" fmla="*/ 165 w 258"/>
                <a:gd name="T39" fmla="*/ 547 h 799"/>
                <a:gd name="T40" fmla="*/ 160 w 258"/>
                <a:gd name="T41" fmla="*/ 531 h 799"/>
                <a:gd name="T42" fmla="*/ 160 w 258"/>
                <a:gd name="T43" fmla="*/ 531 h 799"/>
                <a:gd name="T44" fmla="*/ 140 w 258"/>
                <a:gd name="T45" fmla="*/ 791 h 799"/>
                <a:gd name="T46" fmla="*/ 140 w 258"/>
                <a:gd name="T47" fmla="*/ 791 h 799"/>
                <a:gd name="T48" fmla="*/ 2 w 258"/>
                <a:gd name="T49" fmla="*/ 761 h 799"/>
                <a:gd name="T50" fmla="*/ 2 w 258"/>
                <a:gd name="T51" fmla="*/ 761 h 799"/>
                <a:gd name="T52" fmla="*/ 37 w 258"/>
                <a:gd name="T53" fmla="*/ 284 h 799"/>
                <a:gd name="T54" fmla="*/ 37 w 258"/>
                <a:gd name="T55" fmla="*/ 284 h 799"/>
                <a:gd name="T56" fmla="*/ 0 w 258"/>
                <a:gd name="T57" fmla="*/ 90 h 799"/>
                <a:gd name="T58" fmla="*/ 0 w 258"/>
                <a:gd name="T59" fmla="*/ 90 h 799"/>
                <a:gd name="T60" fmla="*/ 12 w 258"/>
                <a:gd name="T61" fmla="*/ 0 h 799"/>
                <a:gd name="T62" fmla="*/ 12 w 258"/>
                <a:gd name="T63" fmla="*/ 0 h 799"/>
                <a:gd name="T64" fmla="*/ 113 w 258"/>
                <a:gd name="T65" fmla="*/ 26 h 799"/>
                <a:gd name="T66" fmla="*/ 113 w 258"/>
                <a:gd name="T67" fmla="*/ 26 h 799"/>
                <a:gd name="T68" fmla="*/ 58 w 258"/>
                <a:gd name="T69" fmla="*/ 82 h 799"/>
                <a:gd name="T70" fmla="*/ 58 w 258"/>
                <a:gd name="T71" fmla="*/ 82 h 799"/>
                <a:gd name="T72" fmla="*/ 75 w 258"/>
                <a:gd name="T73" fmla="*/ 175 h 799"/>
                <a:gd name="T74" fmla="*/ 76 w 258"/>
                <a:gd name="T75" fmla="*/ 174 h 799"/>
                <a:gd name="T76" fmla="*/ 76 w 258"/>
                <a:gd name="T77" fmla="*/ 174 h 799"/>
                <a:gd name="T78" fmla="*/ 100 w 258"/>
                <a:gd name="T79" fmla="*/ 300 h 799"/>
                <a:gd name="T80" fmla="*/ 99 w 258"/>
                <a:gd name="T81" fmla="*/ 300 h 799"/>
                <a:gd name="T82" fmla="*/ 92 w 258"/>
                <a:gd name="T83" fmla="*/ 298 h 799"/>
                <a:gd name="T84" fmla="*/ 92 w 258"/>
                <a:gd name="T85" fmla="*/ 298 h 799"/>
                <a:gd name="T86" fmla="*/ 99 w 258"/>
                <a:gd name="T87" fmla="*/ 300 h 799"/>
                <a:gd name="T88" fmla="*/ 99 w 258"/>
                <a:gd name="T89" fmla="*/ 300 h 799"/>
                <a:gd name="T90" fmla="*/ 92 w 258"/>
                <a:gd name="T91" fmla="*/ 298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58" h="799">
                  <a:moveTo>
                    <a:pt x="99" y="300"/>
                  </a:moveTo>
                  <a:lnTo>
                    <a:pt x="99" y="300"/>
                  </a:lnTo>
                  <a:cubicBezTo>
                    <a:pt x="102" y="354"/>
                    <a:pt x="95" y="410"/>
                    <a:pt x="88" y="469"/>
                  </a:cubicBezTo>
                  <a:lnTo>
                    <a:pt x="88" y="471"/>
                  </a:lnTo>
                  <a:lnTo>
                    <a:pt x="88" y="471"/>
                  </a:lnTo>
                  <a:cubicBezTo>
                    <a:pt x="93" y="474"/>
                    <a:pt x="103" y="476"/>
                    <a:pt x="113" y="478"/>
                  </a:cubicBezTo>
                  <a:lnTo>
                    <a:pt x="113" y="478"/>
                  </a:lnTo>
                  <a:cubicBezTo>
                    <a:pt x="124" y="479"/>
                    <a:pt x="137" y="479"/>
                    <a:pt x="146" y="479"/>
                  </a:cubicBezTo>
                  <a:lnTo>
                    <a:pt x="146" y="479"/>
                  </a:lnTo>
                  <a:cubicBezTo>
                    <a:pt x="148" y="440"/>
                    <a:pt x="161" y="406"/>
                    <a:pt x="164" y="371"/>
                  </a:cubicBezTo>
                  <a:lnTo>
                    <a:pt x="162" y="370"/>
                  </a:lnTo>
                  <a:lnTo>
                    <a:pt x="162" y="370"/>
                  </a:lnTo>
                  <a:cubicBezTo>
                    <a:pt x="166" y="357"/>
                    <a:pt x="173" y="345"/>
                    <a:pt x="180" y="335"/>
                  </a:cubicBezTo>
                  <a:lnTo>
                    <a:pt x="180" y="335"/>
                  </a:lnTo>
                  <a:cubicBezTo>
                    <a:pt x="210" y="297"/>
                    <a:pt x="257" y="290"/>
                    <a:pt x="244" y="376"/>
                  </a:cubicBezTo>
                  <a:lnTo>
                    <a:pt x="244" y="376"/>
                  </a:lnTo>
                  <a:cubicBezTo>
                    <a:pt x="242" y="384"/>
                    <a:pt x="236" y="404"/>
                    <a:pt x="229" y="426"/>
                  </a:cubicBezTo>
                  <a:lnTo>
                    <a:pt x="229" y="426"/>
                  </a:lnTo>
                  <a:cubicBezTo>
                    <a:pt x="210" y="482"/>
                    <a:pt x="180" y="559"/>
                    <a:pt x="165" y="547"/>
                  </a:cubicBezTo>
                  <a:lnTo>
                    <a:pt x="165" y="547"/>
                  </a:lnTo>
                  <a:cubicBezTo>
                    <a:pt x="163" y="545"/>
                    <a:pt x="161" y="540"/>
                    <a:pt x="160" y="531"/>
                  </a:cubicBezTo>
                  <a:lnTo>
                    <a:pt x="160" y="531"/>
                  </a:lnTo>
                  <a:cubicBezTo>
                    <a:pt x="148" y="613"/>
                    <a:pt x="144" y="703"/>
                    <a:pt x="140" y="791"/>
                  </a:cubicBezTo>
                  <a:lnTo>
                    <a:pt x="140" y="791"/>
                  </a:lnTo>
                  <a:cubicBezTo>
                    <a:pt x="99" y="798"/>
                    <a:pt x="38" y="789"/>
                    <a:pt x="2" y="761"/>
                  </a:cubicBezTo>
                  <a:lnTo>
                    <a:pt x="2" y="761"/>
                  </a:lnTo>
                  <a:cubicBezTo>
                    <a:pt x="31" y="614"/>
                    <a:pt x="50" y="441"/>
                    <a:pt x="37" y="284"/>
                  </a:cubicBezTo>
                  <a:lnTo>
                    <a:pt x="37" y="284"/>
                  </a:lnTo>
                  <a:cubicBezTo>
                    <a:pt x="32" y="215"/>
                    <a:pt x="20" y="149"/>
                    <a:pt x="0" y="90"/>
                  </a:cubicBezTo>
                  <a:lnTo>
                    <a:pt x="0" y="90"/>
                  </a:lnTo>
                  <a:cubicBezTo>
                    <a:pt x="2" y="60"/>
                    <a:pt x="6" y="29"/>
                    <a:pt x="12" y="0"/>
                  </a:cubicBezTo>
                  <a:lnTo>
                    <a:pt x="12" y="0"/>
                  </a:lnTo>
                  <a:cubicBezTo>
                    <a:pt x="45" y="13"/>
                    <a:pt x="80" y="24"/>
                    <a:pt x="113" y="26"/>
                  </a:cubicBezTo>
                  <a:lnTo>
                    <a:pt x="113" y="26"/>
                  </a:lnTo>
                  <a:cubicBezTo>
                    <a:pt x="89" y="39"/>
                    <a:pt x="63" y="48"/>
                    <a:pt x="58" y="82"/>
                  </a:cubicBezTo>
                  <a:lnTo>
                    <a:pt x="58" y="82"/>
                  </a:lnTo>
                  <a:cubicBezTo>
                    <a:pt x="55" y="109"/>
                    <a:pt x="72" y="146"/>
                    <a:pt x="75" y="175"/>
                  </a:cubicBezTo>
                  <a:lnTo>
                    <a:pt x="76" y="174"/>
                  </a:lnTo>
                  <a:lnTo>
                    <a:pt x="76" y="174"/>
                  </a:lnTo>
                  <a:cubicBezTo>
                    <a:pt x="92" y="218"/>
                    <a:pt x="98" y="259"/>
                    <a:pt x="100" y="300"/>
                  </a:cubicBezTo>
                  <a:lnTo>
                    <a:pt x="99" y="300"/>
                  </a:lnTo>
                  <a:close/>
                  <a:moveTo>
                    <a:pt x="92" y="298"/>
                  </a:moveTo>
                  <a:lnTo>
                    <a:pt x="92" y="298"/>
                  </a:lnTo>
                  <a:cubicBezTo>
                    <a:pt x="94" y="299"/>
                    <a:pt x="97" y="299"/>
                    <a:pt x="99" y="300"/>
                  </a:cubicBezTo>
                  <a:lnTo>
                    <a:pt x="99" y="300"/>
                  </a:lnTo>
                  <a:cubicBezTo>
                    <a:pt x="97" y="299"/>
                    <a:pt x="94" y="299"/>
                    <a:pt x="92" y="298"/>
                  </a:cubicBezTo>
                  <a:close/>
                </a:path>
              </a:pathLst>
            </a:custGeom>
            <a:solidFill>
              <a:schemeClr val="bg1">
                <a:lumMod val="85000"/>
              </a:schemeClr>
            </a:solidFill>
            <a:ln>
              <a:noFill/>
            </a:ln>
            <a:effectLst/>
          </p:spPr>
          <p:txBody>
            <a:bodyPr wrap="none" anchor="ctr"/>
            <a:lstStyle/>
            <a:p>
              <a:pPr defTabSz="914217"/>
              <a:endParaRPr lang="en-US" sz="3266" dirty="0">
                <a:solidFill>
                  <a:srgbClr val="737572"/>
                </a:solidFill>
                <a:latin typeface="Arial" panose="020B0604020202020204" pitchFamily="34" charset="0"/>
                <a:cs typeface="Arial" panose="020B0604020202020204" pitchFamily="34" charset="0"/>
              </a:endParaRPr>
            </a:p>
          </p:txBody>
        </p:sp>
        <p:sp>
          <p:nvSpPr>
            <p:cNvPr id="125" name="Freeform 158">
              <a:extLst>
                <a:ext uri="{FF2B5EF4-FFF2-40B4-BE49-F238E27FC236}">
                  <a16:creationId xmlns:a16="http://schemas.microsoft.com/office/drawing/2014/main" id="{3CE4656D-D829-2C47-905E-3E8EE584A017}"/>
                </a:ext>
              </a:extLst>
            </p:cNvPr>
            <p:cNvSpPr>
              <a:spLocks noChangeArrowheads="1"/>
            </p:cNvSpPr>
            <p:nvPr/>
          </p:nvSpPr>
          <p:spPr bwMode="auto">
            <a:xfrm>
              <a:off x="10970458" y="5524421"/>
              <a:ext cx="682633" cy="656709"/>
            </a:xfrm>
            <a:custGeom>
              <a:avLst/>
              <a:gdLst>
                <a:gd name="T0" fmla="*/ 416 w 1044"/>
                <a:gd name="T1" fmla="*/ 974 h 1004"/>
                <a:gd name="T2" fmla="*/ 416 w 1044"/>
                <a:gd name="T3" fmla="*/ 974 h 1004"/>
                <a:gd name="T4" fmla="*/ 353 w 1044"/>
                <a:gd name="T5" fmla="*/ 976 h 1004"/>
                <a:gd name="T6" fmla="*/ 353 w 1044"/>
                <a:gd name="T7" fmla="*/ 976 h 1004"/>
                <a:gd name="T8" fmla="*/ 287 w 1044"/>
                <a:gd name="T9" fmla="*/ 830 h 1004"/>
                <a:gd name="T10" fmla="*/ 288 w 1044"/>
                <a:gd name="T11" fmla="*/ 829 h 1004"/>
                <a:gd name="T12" fmla="*/ 288 w 1044"/>
                <a:gd name="T13" fmla="*/ 829 h 1004"/>
                <a:gd name="T14" fmla="*/ 352 w 1044"/>
                <a:gd name="T15" fmla="*/ 708 h 1004"/>
                <a:gd name="T16" fmla="*/ 352 w 1044"/>
                <a:gd name="T17" fmla="*/ 708 h 1004"/>
                <a:gd name="T18" fmla="*/ 367 w 1044"/>
                <a:gd name="T19" fmla="*/ 658 h 1004"/>
                <a:gd name="T20" fmla="*/ 367 w 1044"/>
                <a:gd name="T21" fmla="*/ 658 h 1004"/>
                <a:gd name="T22" fmla="*/ 303 w 1044"/>
                <a:gd name="T23" fmla="*/ 617 h 1004"/>
                <a:gd name="T24" fmla="*/ 303 w 1044"/>
                <a:gd name="T25" fmla="*/ 617 h 1004"/>
                <a:gd name="T26" fmla="*/ 303 w 1044"/>
                <a:gd name="T27" fmla="*/ 617 h 1004"/>
                <a:gd name="T28" fmla="*/ 303 w 1044"/>
                <a:gd name="T29" fmla="*/ 617 h 1004"/>
                <a:gd name="T30" fmla="*/ 285 w 1044"/>
                <a:gd name="T31" fmla="*/ 652 h 1004"/>
                <a:gd name="T32" fmla="*/ 287 w 1044"/>
                <a:gd name="T33" fmla="*/ 653 h 1004"/>
                <a:gd name="T34" fmla="*/ 287 w 1044"/>
                <a:gd name="T35" fmla="*/ 653 h 1004"/>
                <a:gd name="T36" fmla="*/ 269 w 1044"/>
                <a:gd name="T37" fmla="*/ 761 h 1004"/>
                <a:gd name="T38" fmla="*/ 269 w 1044"/>
                <a:gd name="T39" fmla="*/ 761 h 1004"/>
                <a:gd name="T40" fmla="*/ 236 w 1044"/>
                <a:gd name="T41" fmla="*/ 760 h 1004"/>
                <a:gd name="T42" fmla="*/ 236 w 1044"/>
                <a:gd name="T43" fmla="*/ 760 h 1004"/>
                <a:gd name="T44" fmla="*/ 211 w 1044"/>
                <a:gd name="T45" fmla="*/ 753 h 1004"/>
                <a:gd name="T46" fmla="*/ 211 w 1044"/>
                <a:gd name="T47" fmla="*/ 751 h 1004"/>
                <a:gd name="T48" fmla="*/ 211 w 1044"/>
                <a:gd name="T49" fmla="*/ 751 h 1004"/>
                <a:gd name="T50" fmla="*/ 223 w 1044"/>
                <a:gd name="T51" fmla="*/ 582 h 1004"/>
                <a:gd name="T52" fmla="*/ 223 w 1044"/>
                <a:gd name="T53" fmla="*/ 582 h 1004"/>
                <a:gd name="T54" fmla="*/ 181 w 1044"/>
                <a:gd name="T55" fmla="*/ 364 h 1004"/>
                <a:gd name="T56" fmla="*/ 181 w 1044"/>
                <a:gd name="T57" fmla="*/ 364 h 1004"/>
                <a:gd name="T58" fmla="*/ 236 w 1044"/>
                <a:gd name="T59" fmla="*/ 308 h 1004"/>
                <a:gd name="T60" fmla="*/ 236 w 1044"/>
                <a:gd name="T61" fmla="*/ 308 h 1004"/>
                <a:gd name="T62" fmla="*/ 135 w 1044"/>
                <a:gd name="T63" fmla="*/ 282 h 1004"/>
                <a:gd name="T64" fmla="*/ 135 w 1044"/>
                <a:gd name="T65" fmla="*/ 282 h 1004"/>
                <a:gd name="T66" fmla="*/ 94 w 1044"/>
                <a:gd name="T67" fmla="*/ 265 h 1004"/>
                <a:gd name="T68" fmla="*/ 94 w 1044"/>
                <a:gd name="T69" fmla="*/ 265 h 1004"/>
                <a:gd name="T70" fmla="*/ 67 w 1044"/>
                <a:gd name="T71" fmla="*/ 109 h 1004"/>
                <a:gd name="T72" fmla="*/ 67 w 1044"/>
                <a:gd name="T73" fmla="*/ 109 h 1004"/>
                <a:gd name="T74" fmla="*/ 258 w 1044"/>
                <a:gd name="T75" fmla="*/ 5 h 1004"/>
                <a:gd name="T76" fmla="*/ 258 w 1044"/>
                <a:gd name="T77" fmla="*/ 5 h 1004"/>
                <a:gd name="T78" fmla="*/ 485 w 1044"/>
                <a:gd name="T79" fmla="*/ 20 h 1004"/>
                <a:gd name="T80" fmla="*/ 485 w 1044"/>
                <a:gd name="T81" fmla="*/ 20 h 1004"/>
                <a:gd name="T82" fmla="*/ 881 w 1044"/>
                <a:gd name="T83" fmla="*/ 156 h 1004"/>
                <a:gd name="T84" fmla="*/ 881 w 1044"/>
                <a:gd name="T85" fmla="*/ 156 h 1004"/>
                <a:gd name="T86" fmla="*/ 1036 w 1044"/>
                <a:gd name="T87" fmla="*/ 429 h 1004"/>
                <a:gd name="T88" fmla="*/ 1036 w 1044"/>
                <a:gd name="T89" fmla="*/ 429 h 1004"/>
                <a:gd name="T90" fmla="*/ 985 w 1044"/>
                <a:gd name="T91" fmla="*/ 647 h 1004"/>
                <a:gd name="T92" fmla="*/ 985 w 1044"/>
                <a:gd name="T93" fmla="*/ 647 h 1004"/>
                <a:gd name="T94" fmla="*/ 886 w 1044"/>
                <a:gd name="T95" fmla="*/ 807 h 1004"/>
                <a:gd name="T96" fmla="*/ 886 w 1044"/>
                <a:gd name="T97" fmla="*/ 807 h 1004"/>
                <a:gd name="T98" fmla="*/ 733 w 1044"/>
                <a:gd name="T99" fmla="*/ 1003 h 1004"/>
                <a:gd name="T100" fmla="*/ 733 w 1044"/>
                <a:gd name="T101" fmla="*/ 1003 h 1004"/>
                <a:gd name="T102" fmla="*/ 736 w 1044"/>
                <a:gd name="T103" fmla="*/ 999 h 1004"/>
                <a:gd name="T104" fmla="*/ 731 w 1044"/>
                <a:gd name="T105" fmla="*/ 988 h 1004"/>
                <a:gd name="T106" fmla="*/ 731 w 1044"/>
                <a:gd name="T107" fmla="*/ 988 h 1004"/>
                <a:gd name="T108" fmla="*/ 567 w 1044"/>
                <a:gd name="T109" fmla="*/ 973 h 1004"/>
                <a:gd name="T110" fmla="*/ 567 w 1044"/>
                <a:gd name="T111" fmla="*/ 973 h 1004"/>
                <a:gd name="T112" fmla="*/ 416 w 1044"/>
                <a:gd name="T113" fmla="*/ 974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44" h="1004">
                  <a:moveTo>
                    <a:pt x="416" y="974"/>
                  </a:moveTo>
                  <a:lnTo>
                    <a:pt x="416" y="974"/>
                  </a:lnTo>
                  <a:cubicBezTo>
                    <a:pt x="394" y="975"/>
                    <a:pt x="373" y="975"/>
                    <a:pt x="353" y="976"/>
                  </a:cubicBezTo>
                  <a:lnTo>
                    <a:pt x="353" y="976"/>
                  </a:lnTo>
                  <a:cubicBezTo>
                    <a:pt x="315" y="952"/>
                    <a:pt x="303" y="858"/>
                    <a:pt x="287" y="830"/>
                  </a:cubicBezTo>
                  <a:lnTo>
                    <a:pt x="288" y="829"/>
                  </a:lnTo>
                  <a:lnTo>
                    <a:pt x="288" y="829"/>
                  </a:lnTo>
                  <a:cubicBezTo>
                    <a:pt x="303" y="841"/>
                    <a:pt x="333" y="764"/>
                    <a:pt x="352" y="708"/>
                  </a:cubicBezTo>
                  <a:lnTo>
                    <a:pt x="352" y="708"/>
                  </a:lnTo>
                  <a:cubicBezTo>
                    <a:pt x="359" y="686"/>
                    <a:pt x="365" y="666"/>
                    <a:pt x="367" y="658"/>
                  </a:cubicBezTo>
                  <a:lnTo>
                    <a:pt x="367" y="658"/>
                  </a:lnTo>
                  <a:cubicBezTo>
                    <a:pt x="380" y="572"/>
                    <a:pt x="333" y="579"/>
                    <a:pt x="303" y="617"/>
                  </a:cubicBezTo>
                  <a:lnTo>
                    <a:pt x="303" y="617"/>
                  </a:lnTo>
                  <a:lnTo>
                    <a:pt x="303" y="617"/>
                  </a:lnTo>
                  <a:lnTo>
                    <a:pt x="303" y="617"/>
                  </a:lnTo>
                  <a:cubicBezTo>
                    <a:pt x="296" y="627"/>
                    <a:pt x="289" y="639"/>
                    <a:pt x="285" y="652"/>
                  </a:cubicBezTo>
                  <a:lnTo>
                    <a:pt x="287" y="653"/>
                  </a:lnTo>
                  <a:lnTo>
                    <a:pt x="287" y="653"/>
                  </a:lnTo>
                  <a:cubicBezTo>
                    <a:pt x="284" y="688"/>
                    <a:pt x="271" y="722"/>
                    <a:pt x="269" y="761"/>
                  </a:cubicBezTo>
                  <a:lnTo>
                    <a:pt x="269" y="761"/>
                  </a:lnTo>
                  <a:cubicBezTo>
                    <a:pt x="260" y="761"/>
                    <a:pt x="247" y="761"/>
                    <a:pt x="236" y="760"/>
                  </a:cubicBezTo>
                  <a:lnTo>
                    <a:pt x="236" y="760"/>
                  </a:lnTo>
                  <a:cubicBezTo>
                    <a:pt x="226" y="758"/>
                    <a:pt x="216" y="756"/>
                    <a:pt x="211" y="753"/>
                  </a:cubicBezTo>
                  <a:lnTo>
                    <a:pt x="211" y="751"/>
                  </a:lnTo>
                  <a:lnTo>
                    <a:pt x="211" y="751"/>
                  </a:lnTo>
                  <a:cubicBezTo>
                    <a:pt x="218" y="692"/>
                    <a:pt x="225" y="636"/>
                    <a:pt x="223" y="582"/>
                  </a:cubicBezTo>
                  <a:lnTo>
                    <a:pt x="223" y="582"/>
                  </a:lnTo>
                  <a:cubicBezTo>
                    <a:pt x="221" y="530"/>
                    <a:pt x="177" y="395"/>
                    <a:pt x="181" y="364"/>
                  </a:cubicBezTo>
                  <a:lnTo>
                    <a:pt x="181" y="364"/>
                  </a:lnTo>
                  <a:cubicBezTo>
                    <a:pt x="186" y="330"/>
                    <a:pt x="212" y="321"/>
                    <a:pt x="236" y="308"/>
                  </a:cubicBezTo>
                  <a:lnTo>
                    <a:pt x="236" y="308"/>
                  </a:lnTo>
                  <a:cubicBezTo>
                    <a:pt x="203" y="306"/>
                    <a:pt x="168" y="295"/>
                    <a:pt x="135" y="282"/>
                  </a:cubicBezTo>
                  <a:lnTo>
                    <a:pt x="135" y="282"/>
                  </a:lnTo>
                  <a:cubicBezTo>
                    <a:pt x="121" y="276"/>
                    <a:pt x="108" y="270"/>
                    <a:pt x="94" y="265"/>
                  </a:cubicBezTo>
                  <a:lnTo>
                    <a:pt x="94" y="265"/>
                  </a:lnTo>
                  <a:cubicBezTo>
                    <a:pt x="5" y="222"/>
                    <a:pt x="0" y="177"/>
                    <a:pt x="67" y="109"/>
                  </a:cubicBezTo>
                  <a:lnTo>
                    <a:pt x="67" y="109"/>
                  </a:lnTo>
                  <a:cubicBezTo>
                    <a:pt x="127" y="52"/>
                    <a:pt x="176" y="8"/>
                    <a:pt x="258" y="5"/>
                  </a:cubicBezTo>
                  <a:lnTo>
                    <a:pt x="258" y="5"/>
                  </a:lnTo>
                  <a:cubicBezTo>
                    <a:pt x="331" y="0"/>
                    <a:pt x="414" y="9"/>
                    <a:pt x="485" y="20"/>
                  </a:cubicBezTo>
                  <a:lnTo>
                    <a:pt x="485" y="20"/>
                  </a:lnTo>
                  <a:cubicBezTo>
                    <a:pt x="579" y="36"/>
                    <a:pt x="813" y="103"/>
                    <a:pt x="881" y="156"/>
                  </a:cubicBezTo>
                  <a:lnTo>
                    <a:pt x="881" y="156"/>
                  </a:lnTo>
                  <a:cubicBezTo>
                    <a:pt x="960" y="219"/>
                    <a:pt x="1028" y="333"/>
                    <a:pt x="1036" y="429"/>
                  </a:cubicBezTo>
                  <a:lnTo>
                    <a:pt x="1036" y="429"/>
                  </a:lnTo>
                  <a:cubicBezTo>
                    <a:pt x="1043" y="500"/>
                    <a:pt x="1021" y="573"/>
                    <a:pt x="985" y="647"/>
                  </a:cubicBezTo>
                  <a:lnTo>
                    <a:pt x="985" y="647"/>
                  </a:lnTo>
                  <a:cubicBezTo>
                    <a:pt x="958" y="702"/>
                    <a:pt x="923" y="756"/>
                    <a:pt x="886" y="807"/>
                  </a:cubicBezTo>
                  <a:lnTo>
                    <a:pt x="886" y="807"/>
                  </a:lnTo>
                  <a:cubicBezTo>
                    <a:pt x="833" y="881"/>
                    <a:pt x="776" y="948"/>
                    <a:pt x="733" y="1003"/>
                  </a:cubicBezTo>
                  <a:lnTo>
                    <a:pt x="733" y="1003"/>
                  </a:lnTo>
                  <a:cubicBezTo>
                    <a:pt x="734" y="1001"/>
                    <a:pt x="735" y="1000"/>
                    <a:pt x="736" y="999"/>
                  </a:cubicBezTo>
                  <a:lnTo>
                    <a:pt x="731" y="988"/>
                  </a:lnTo>
                  <a:lnTo>
                    <a:pt x="731" y="988"/>
                  </a:lnTo>
                  <a:cubicBezTo>
                    <a:pt x="696" y="965"/>
                    <a:pt x="610" y="975"/>
                    <a:pt x="567" y="973"/>
                  </a:cubicBezTo>
                  <a:lnTo>
                    <a:pt x="567" y="973"/>
                  </a:lnTo>
                  <a:cubicBezTo>
                    <a:pt x="518" y="973"/>
                    <a:pt x="467" y="973"/>
                    <a:pt x="416" y="974"/>
                  </a:cubicBezTo>
                </a:path>
              </a:pathLst>
            </a:custGeom>
            <a:solidFill>
              <a:schemeClr val="bg1">
                <a:lumMod val="50000"/>
              </a:schemeClr>
            </a:solidFill>
            <a:ln>
              <a:noFill/>
            </a:ln>
            <a:effectLst/>
          </p:spPr>
          <p:txBody>
            <a:bodyPr wrap="none" anchor="ctr"/>
            <a:lstStyle/>
            <a:p>
              <a:pPr defTabSz="914217"/>
              <a:endParaRPr lang="en-US" sz="3266" dirty="0">
                <a:solidFill>
                  <a:srgbClr val="737572"/>
                </a:solidFill>
                <a:latin typeface="Arial" panose="020B0604020202020204" pitchFamily="34" charset="0"/>
                <a:cs typeface="Arial" panose="020B0604020202020204" pitchFamily="34" charset="0"/>
              </a:endParaRPr>
            </a:p>
          </p:txBody>
        </p:sp>
        <p:sp>
          <p:nvSpPr>
            <p:cNvPr id="126" name="Freeform 159">
              <a:extLst>
                <a:ext uri="{FF2B5EF4-FFF2-40B4-BE49-F238E27FC236}">
                  <a16:creationId xmlns:a16="http://schemas.microsoft.com/office/drawing/2014/main" id="{05480F6B-7125-CA43-9A56-279005C8B2E9}"/>
                </a:ext>
              </a:extLst>
            </p:cNvPr>
            <p:cNvSpPr>
              <a:spLocks noChangeArrowheads="1"/>
            </p:cNvSpPr>
            <p:nvPr/>
          </p:nvSpPr>
          <p:spPr bwMode="auto">
            <a:xfrm>
              <a:off x="11520597" y="6304985"/>
              <a:ext cx="8640" cy="2879"/>
            </a:xfrm>
            <a:custGeom>
              <a:avLst/>
              <a:gdLst>
                <a:gd name="T0" fmla="*/ 12 w 15"/>
                <a:gd name="T1" fmla="*/ 2 h 4"/>
                <a:gd name="T2" fmla="*/ 12 w 15"/>
                <a:gd name="T3" fmla="*/ 2 h 4"/>
                <a:gd name="T4" fmla="*/ 14 w 15"/>
                <a:gd name="T5" fmla="*/ 3 h 4"/>
                <a:gd name="T6" fmla="*/ 14 w 15"/>
                <a:gd name="T7" fmla="*/ 3 h 4"/>
                <a:gd name="T8" fmla="*/ 0 w 15"/>
                <a:gd name="T9" fmla="*/ 0 h 4"/>
                <a:gd name="T10" fmla="*/ 0 w 15"/>
                <a:gd name="T11" fmla="*/ 0 h 4"/>
                <a:gd name="T12" fmla="*/ 12 w 15"/>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15" h="4">
                  <a:moveTo>
                    <a:pt x="12" y="2"/>
                  </a:moveTo>
                  <a:lnTo>
                    <a:pt x="12" y="2"/>
                  </a:lnTo>
                  <a:cubicBezTo>
                    <a:pt x="12" y="2"/>
                    <a:pt x="13" y="2"/>
                    <a:pt x="14" y="3"/>
                  </a:cubicBezTo>
                  <a:lnTo>
                    <a:pt x="14" y="3"/>
                  </a:lnTo>
                  <a:cubicBezTo>
                    <a:pt x="9" y="2"/>
                    <a:pt x="5" y="2"/>
                    <a:pt x="0" y="0"/>
                  </a:cubicBezTo>
                  <a:lnTo>
                    <a:pt x="0" y="0"/>
                  </a:lnTo>
                  <a:cubicBezTo>
                    <a:pt x="4" y="0"/>
                    <a:pt x="8" y="1"/>
                    <a:pt x="12" y="2"/>
                  </a:cubicBezTo>
                </a:path>
              </a:pathLst>
            </a:custGeom>
            <a:solidFill>
              <a:srgbClr val="2A2A43"/>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sz="3266" dirty="0">
                <a:solidFill>
                  <a:srgbClr val="737572"/>
                </a:solidFill>
                <a:latin typeface="Arial" panose="020B0604020202020204" pitchFamily="34" charset="0"/>
                <a:cs typeface="Arial" panose="020B0604020202020204" pitchFamily="34" charset="0"/>
              </a:endParaRPr>
            </a:p>
          </p:txBody>
        </p:sp>
      </p:grpSp>
      <p:sp>
        <p:nvSpPr>
          <p:cNvPr id="128" name="Subtitle 2">
            <a:extLst>
              <a:ext uri="{FF2B5EF4-FFF2-40B4-BE49-F238E27FC236}">
                <a16:creationId xmlns:a16="http://schemas.microsoft.com/office/drawing/2014/main" id="{DECB13D6-0048-914D-BA00-BEC57D51B5F1}"/>
              </a:ext>
            </a:extLst>
          </p:cNvPr>
          <p:cNvSpPr txBox="1">
            <a:spLocks/>
          </p:cNvSpPr>
          <p:nvPr/>
        </p:nvSpPr>
        <p:spPr>
          <a:xfrm>
            <a:off x="6843900" y="5547140"/>
            <a:ext cx="5134231" cy="1120243"/>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914217">
              <a:spcBef>
                <a:spcPts val="1200"/>
              </a:spcBef>
              <a:spcAft>
                <a:spcPts val="1200"/>
              </a:spcAft>
            </a:pPr>
            <a:r>
              <a:rPr lang="lv-LV" sz="2000" spc="-15" dirty="0">
                <a:solidFill>
                  <a:srgbClr val="111340"/>
                </a:solidFill>
                <a:latin typeface="Arial" panose="020B0604020202020204" pitchFamily="34" charset="0"/>
                <a:ea typeface="Verdana" panose="020B0604030504040204" pitchFamily="34" charset="0"/>
                <a:cs typeface="Arial" panose="020B0604020202020204" pitchFamily="34" charset="0"/>
              </a:rPr>
              <a:t>Pietiekoši lieli uzraksti, ar atstarpēm starp rindām, Sans-Serif fontu grupas, lakoniski risinājumi, vieglā valoda</a:t>
            </a:r>
          </a:p>
        </p:txBody>
      </p:sp>
      <p:sp>
        <p:nvSpPr>
          <p:cNvPr id="127" name="TextBox 126">
            <a:extLst>
              <a:ext uri="{FF2B5EF4-FFF2-40B4-BE49-F238E27FC236}">
                <a16:creationId xmlns:a16="http://schemas.microsoft.com/office/drawing/2014/main" id="{862A20F2-39C3-FA49-B5AD-7BA769308B75}"/>
              </a:ext>
            </a:extLst>
          </p:cNvPr>
          <p:cNvSpPr txBox="1"/>
          <p:nvPr/>
        </p:nvSpPr>
        <p:spPr>
          <a:xfrm>
            <a:off x="6843900" y="5032645"/>
            <a:ext cx="4628190" cy="507831"/>
          </a:xfrm>
          <a:prstGeom prst="rect">
            <a:avLst/>
          </a:prstGeom>
          <a:noFill/>
        </p:spPr>
        <p:txBody>
          <a:bodyPr wrap="none" rtlCol="0" anchor="b" anchorCtr="0">
            <a:spAutoFit/>
          </a:bodyPr>
          <a:lstStyle/>
          <a:p>
            <a:pPr defTabSz="914217"/>
            <a:r>
              <a:rPr lang="lv-LV" sz="2700" b="1" dirty="0">
                <a:solidFill>
                  <a:schemeClr val="accent5">
                    <a:lumMod val="75000"/>
                  </a:schemeClr>
                </a:solidFill>
                <a:latin typeface="Arial" panose="020B0604020202020204" pitchFamily="34" charset="0"/>
                <a:ea typeface="League Spartan" charset="0"/>
                <a:cs typeface="Arial" panose="020B0604020202020204" pitchFamily="34" charset="0"/>
              </a:rPr>
              <a:t>UZTEVERES TRAUCĒJUMI</a:t>
            </a:r>
            <a:endParaRPr lang="en-US" sz="2700" b="1" dirty="0">
              <a:solidFill>
                <a:schemeClr val="accent5">
                  <a:lumMod val="75000"/>
                </a:schemeClr>
              </a:solidFill>
              <a:latin typeface="Arial" panose="020B0604020202020204" pitchFamily="34" charset="0"/>
              <a:ea typeface="League Spartan" charset="0"/>
              <a:cs typeface="Arial" panose="020B0604020202020204" pitchFamily="34" charset="0"/>
            </a:endParaRPr>
          </a:p>
        </p:txBody>
      </p:sp>
      <p:sp>
        <p:nvSpPr>
          <p:cNvPr id="133" name="Subtitle 2">
            <a:extLst>
              <a:ext uri="{FF2B5EF4-FFF2-40B4-BE49-F238E27FC236}">
                <a16:creationId xmlns:a16="http://schemas.microsoft.com/office/drawing/2014/main" id="{2E99C96B-6E84-4447-B79F-7AB199B78A58}"/>
              </a:ext>
            </a:extLst>
          </p:cNvPr>
          <p:cNvSpPr txBox="1">
            <a:spLocks/>
          </p:cNvSpPr>
          <p:nvPr/>
        </p:nvSpPr>
        <p:spPr>
          <a:xfrm>
            <a:off x="6843900" y="3927107"/>
            <a:ext cx="5048818" cy="750911"/>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defTabSz="914217">
              <a:spcBef>
                <a:spcPts val="1200"/>
              </a:spcBef>
              <a:spcAft>
                <a:spcPts val="1200"/>
              </a:spcAft>
            </a:pPr>
            <a:r>
              <a:rPr lang="lv-LV" sz="2000" spc="-15" dirty="0">
                <a:solidFill>
                  <a:srgbClr val="111340"/>
                </a:solidFill>
                <a:latin typeface="Arial" panose="020B0604020202020204" pitchFamily="34" charset="0"/>
                <a:ea typeface="Verdana" panose="020B0604030504040204" pitchFamily="34" charset="0"/>
                <a:cs typeface="Arial" panose="020B0604020202020204" pitchFamily="34" charset="0"/>
              </a:rPr>
              <a:t>Tulkošana zīmju valodā, subtitri un reāllaika transkripcija</a:t>
            </a:r>
          </a:p>
        </p:txBody>
      </p:sp>
      <p:sp>
        <p:nvSpPr>
          <p:cNvPr id="132" name="TextBox 131">
            <a:extLst>
              <a:ext uri="{FF2B5EF4-FFF2-40B4-BE49-F238E27FC236}">
                <a16:creationId xmlns:a16="http://schemas.microsoft.com/office/drawing/2014/main" id="{CA2A474A-F345-A242-AC70-C7223B307A8F}"/>
              </a:ext>
            </a:extLst>
          </p:cNvPr>
          <p:cNvSpPr txBox="1"/>
          <p:nvPr/>
        </p:nvSpPr>
        <p:spPr>
          <a:xfrm>
            <a:off x="6843900" y="3425931"/>
            <a:ext cx="4044633" cy="507831"/>
          </a:xfrm>
          <a:prstGeom prst="rect">
            <a:avLst/>
          </a:prstGeom>
          <a:noFill/>
        </p:spPr>
        <p:txBody>
          <a:bodyPr wrap="none" rtlCol="0" anchor="b" anchorCtr="0">
            <a:spAutoFit/>
          </a:bodyPr>
          <a:lstStyle/>
          <a:p>
            <a:pPr defTabSz="914217"/>
            <a:r>
              <a:rPr lang="lv-LV" sz="2700" b="1" dirty="0">
                <a:solidFill>
                  <a:srgbClr val="0175A3"/>
                </a:solidFill>
                <a:latin typeface="Arial" panose="020B0604020202020204" pitchFamily="34" charset="0"/>
                <a:ea typeface="League Spartan" charset="0"/>
                <a:cs typeface="Arial" panose="020B0604020202020204" pitchFamily="34" charset="0"/>
              </a:rPr>
              <a:t>DZIRDES TARUCĒJUMI</a:t>
            </a:r>
            <a:endParaRPr lang="en-US" sz="2700" b="1" dirty="0">
              <a:solidFill>
                <a:srgbClr val="0175A3"/>
              </a:solidFill>
              <a:latin typeface="Arial" panose="020B0604020202020204" pitchFamily="34" charset="0"/>
              <a:ea typeface="League Spartan" charset="0"/>
              <a:cs typeface="Arial" panose="020B0604020202020204" pitchFamily="34" charset="0"/>
            </a:endParaRPr>
          </a:p>
        </p:txBody>
      </p:sp>
      <p:sp>
        <p:nvSpPr>
          <p:cNvPr id="130" name="Subtitle 2">
            <a:extLst>
              <a:ext uri="{FF2B5EF4-FFF2-40B4-BE49-F238E27FC236}">
                <a16:creationId xmlns:a16="http://schemas.microsoft.com/office/drawing/2014/main" id="{B1DC6A6C-FF9A-4246-9896-75B44BE60C14}"/>
              </a:ext>
            </a:extLst>
          </p:cNvPr>
          <p:cNvSpPr txBox="1">
            <a:spLocks/>
          </p:cNvSpPr>
          <p:nvPr/>
        </p:nvSpPr>
        <p:spPr>
          <a:xfrm>
            <a:off x="6843900" y="1749643"/>
            <a:ext cx="5031566" cy="1489575"/>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defTabSz="914217">
              <a:spcBef>
                <a:spcPts val="1200"/>
              </a:spcBef>
              <a:spcAft>
                <a:spcPts val="1200"/>
              </a:spcAft>
            </a:pPr>
            <a:r>
              <a:rPr lang="lv-LV" sz="2000" spc="-15" dirty="0">
                <a:solidFill>
                  <a:srgbClr val="111340"/>
                </a:solidFill>
                <a:latin typeface="Arial" panose="020B0604020202020204" pitchFamily="34" charset="0"/>
                <a:ea typeface="Verdana" panose="020B0604030504040204" pitchFamily="34" charset="0"/>
                <a:cs typeface="Arial" panose="020B0604020202020204" pitchFamily="34" charset="0"/>
              </a:rPr>
              <a:t>Balss risinājumi (runa, ierakstīts balss, mūzika u.c.), </a:t>
            </a:r>
            <a:r>
              <a:rPr lang="lv-LV" sz="2000" spc="-15" dirty="0" err="1">
                <a:solidFill>
                  <a:srgbClr val="111340"/>
                </a:solidFill>
                <a:latin typeface="Arial" panose="020B0604020202020204" pitchFamily="34" charset="0"/>
                <a:ea typeface="Verdana" panose="020B0604030504040204" pitchFamily="34" charset="0"/>
                <a:cs typeface="Arial" panose="020B0604020202020204" pitchFamily="34" charset="0"/>
              </a:rPr>
              <a:t>Taktilie</a:t>
            </a:r>
            <a:r>
              <a:rPr lang="lv-LV" sz="2000" spc="-15" dirty="0">
                <a:solidFill>
                  <a:srgbClr val="111340"/>
                </a:solidFill>
                <a:latin typeface="Arial" panose="020B0604020202020204" pitchFamily="34" charset="0"/>
                <a:ea typeface="Verdana" panose="020B0604030504040204" pitchFamily="34" charset="0"/>
                <a:cs typeface="Arial" panose="020B0604020202020204" pitchFamily="34" charset="0"/>
              </a:rPr>
              <a:t> un ar </a:t>
            </a:r>
            <a:r>
              <a:rPr lang="lv-LV" sz="2000" spc="-15" dirty="0" err="1">
                <a:solidFill>
                  <a:srgbClr val="111340"/>
                </a:solidFill>
                <a:latin typeface="Arial" panose="020B0604020202020204" pitchFamily="34" charset="0"/>
                <a:ea typeface="Verdana" panose="020B0604030504040204" pitchFamily="34" charset="0"/>
                <a:cs typeface="Arial" panose="020B0604020202020204" pitchFamily="34" charset="0"/>
              </a:rPr>
              <a:t>Braila</a:t>
            </a:r>
            <a:r>
              <a:rPr lang="lv-LV" sz="2000" spc="-15" dirty="0">
                <a:solidFill>
                  <a:srgbClr val="111340"/>
                </a:solidFill>
                <a:latin typeface="Arial" panose="020B0604020202020204" pitchFamily="34" charset="0"/>
                <a:ea typeface="Verdana" panose="020B0604030504040204" pitchFamily="34" charset="0"/>
                <a:cs typeface="Arial" panose="020B0604020202020204" pitchFamily="34" charset="0"/>
              </a:rPr>
              <a:t> raksta risinājumi drukātos materiālos, kontrasta risinājumi</a:t>
            </a:r>
          </a:p>
        </p:txBody>
      </p:sp>
      <p:sp>
        <p:nvSpPr>
          <p:cNvPr id="129" name="TextBox 128">
            <a:extLst>
              <a:ext uri="{FF2B5EF4-FFF2-40B4-BE49-F238E27FC236}">
                <a16:creationId xmlns:a16="http://schemas.microsoft.com/office/drawing/2014/main" id="{787F15AE-5B90-3D4F-8C0A-09A05945E62D}"/>
              </a:ext>
            </a:extLst>
          </p:cNvPr>
          <p:cNvSpPr txBox="1"/>
          <p:nvPr/>
        </p:nvSpPr>
        <p:spPr>
          <a:xfrm>
            <a:off x="6843900" y="1241812"/>
            <a:ext cx="3929217" cy="507831"/>
          </a:xfrm>
          <a:prstGeom prst="rect">
            <a:avLst/>
          </a:prstGeom>
          <a:noFill/>
        </p:spPr>
        <p:txBody>
          <a:bodyPr wrap="none" rtlCol="0" anchor="b" anchorCtr="0">
            <a:spAutoFit/>
          </a:bodyPr>
          <a:lstStyle/>
          <a:p>
            <a:pPr defTabSz="914217"/>
            <a:r>
              <a:rPr lang="lv-LV" sz="2700" b="1" dirty="0">
                <a:solidFill>
                  <a:srgbClr val="B10778"/>
                </a:solidFill>
                <a:latin typeface="Arial" panose="020B0604020202020204" pitchFamily="34" charset="0"/>
                <a:ea typeface="League Spartan" charset="0"/>
                <a:cs typeface="Arial" panose="020B0604020202020204" pitchFamily="34" charset="0"/>
              </a:rPr>
              <a:t>REDZES TARUCĒJUMI</a:t>
            </a:r>
            <a:endParaRPr lang="en-US" sz="2700" b="1" dirty="0">
              <a:solidFill>
                <a:srgbClr val="B10778"/>
              </a:solidFill>
              <a:latin typeface="Arial" panose="020B0604020202020204" pitchFamily="34" charset="0"/>
              <a:ea typeface="League Spartan" charset="0"/>
              <a:cs typeface="Arial" panose="020B0604020202020204" pitchFamily="34" charset="0"/>
            </a:endParaRPr>
          </a:p>
        </p:txBody>
      </p:sp>
      <p:sp>
        <p:nvSpPr>
          <p:cNvPr id="146" name="Oval 145">
            <a:extLst>
              <a:ext uri="{FF2B5EF4-FFF2-40B4-BE49-F238E27FC236}">
                <a16:creationId xmlns:a16="http://schemas.microsoft.com/office/drawing/2014/main" id="{BB22593A-68C2-4D4E-84D4-3BA2A603C43A}"/>
              </a:ext>
              <a:ext uri="{C183D7F6-B498-43B3-948B-1728B52AA6E4}">
                <adec:decorative xmlns:adec="http://schemas.microsoft.com/office/drawing/2017/decorative" val="1"/>
              </a:ext>
            </a:extLst>
          </p:cNvPr>
          <p:cNvSpPr>
            <a:spLocks noChangeAspect="1"/>
          </p:cNvSpPr>
          <p:nvPr/>
        </p:nvSpPr>
        <p:spPr>
          <a:xfrm>
            <a:off x="5816494" y="5282600"/>
            <a:ext cx="786384" cy="78638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dirty="0">
              <a:solidFill>
                <a:srgbClr val="FFFFFF"/>
              </a:solidFill>
              <a:latin typeface="Arial" panose="020B0604020202020204" pitchFamily="34" charset="0"/>
              <a:cs typeface="Arial" panose="020B0604020202020204" pitchFamily="34" charset="0"/>
            </a:endParaRPr>
          </a:p>
        </p:txBody>
      </p:sp>
      <p:sp>
        <p:nvSpPr>
          <p:cNvPr id="151" name="Oval 150">
            <a:extLst>
              <a:ext uri="{FF2B5EF4-FFF2-40B4-BE49-F238E27FC236}">
                <a16:creationId xmlns:a16="http://schemas.microsoft.com/office/drawing/2014/main" id="{F7AA0DC8-D37D-8445-A497-B1A2F32C92A5}"/>
              </a:ext>
              <a:ext uri="{C183D7F6-B498-43B3-948B-1728B52AA6E4}">
                <adec:decorative xmlns:adec="http://schemas.microsoft.com/office/drawing/2017/decorative" val="1"/>
              </a:ext>
            </a:extLst>
          </p:cNvPr>
          <p:cNvSpPr>
            <a:spLocks noChangeAspect="1"/>
          </p:cNvSpPr>
          <p:nvPr/>
        </p:nvSpPr>
        <p:spPr>
          <a:xfrm>
            <a:off x="5816494" y="1522580"/>
            <a:ext cx="786384" cy="78638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dirty="0">
              <a:solidFill>
                <a:srgbClr val="FFFFFF"/>
              </a:solidFill>
              <a:latin typeface="Arial" panose="020B0604020202020204" pitchFamily="34" charset="0"/>
              <a:cs typeface="Arial" panose="020B0604020202020204" pitchFamily="34" charset="0"/>
            </a:endParaRPr>
          </a:p>
        </p:txBody>
      </p:sp>
      <p:sp>
        <p:nvSpPr>
          <p:cNvPr id="156" name="Oval 155">
            <a:extLst>
              <a:ext uri="{FF2B5EF4-FFF2-40B4-BE49-F238E27FC236}">
                <a16:creationId xmlns:a16="http://schemas.microsoft.com/office/drawing/2014/main" id="{E3CF7BD8-9378-F644-8A61-7055337C2C25}"/>
              </a:ext>
              <a:ext uri="{C183D7F6-B498-43B3-948B-1728B52AA6E4}">
                <adec:decorative xmlns:adec="http://schemas.microsoft.com/office/drawing/2017/decorative" val="1"/>
              </a:ext>
            </a:extLst>
          </p:cNvPr>
          <p:cNvSpPr>
            <a:spLocks noChangeAspect="1"/>
          </p:cNvSpPr>
          <p:nvPr/>
        </p:nvSpPr>
        <p:spPr>
          <a:xfrm>
            <a:off x="5825418" y="3636840"/>
            <a:ext cx="786384" cy="78638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dirty="0">
              <a:solidFill>
                <a:srgbClr val="FFFFFF"/>
              </a:solidFill>
              <a:latin typeface="Arial" panose="020B0604020202020204" pitchFamily="34" charset="0"/>
              <a:cs typeface="Arial" panose="020B0604020202020204" pitchFamily="34" charset="0"/>
            </a:endParaRPr>
          </a:p>
        </p:txBody>
      </p:sp>
      <p:sp>
        <p:nvSpPr>
          <p:cNvPr id="131" name="Ovāls 130">
            <a:extLst>
              <a:ext uri="{FF2B5EF4-FFF2-40B4-BE49-F238E27FC236}">
                <a16:creationId xmlns:a16="http://schemas.microsoft.com/office/drawing/2014/main" id="{5BCBBEAE-97DE-4484-B1FA-4D8E87DC4E77}"/>
              </a:ext>
              <a:ext uri="{C183D7F6-B498-43B3-948B-1728B52AA6E4}">
                <adec:decorative xmlns:adec="http://schemas.microsoft.com/office/drawing/2017/decorative" val="1"/>
              </a:ext>
            </a:extLst>
          </p:cNvPr>
          <p:cNvSpPr/>
          <p:nvPr/>
        </p:nvSpPr>
        <p:spPr>
          <a:xfrm>
            <a:off x="10783019" y="306186"/>
            <a:ext cx="914400" cy="553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latin typeface="Arial" panose="020B0604020202020204" pitchFamily="34" charset="0"/>
              <a:cs typeface="Arial" panose="020B0604020202020204" pitchFamily="34" charset="0"/>
            </a:endParaRPr>
          </a:p>
        </p:txBody>
      </p:sp>
      <p:pic>
        <p:nvPicPr>
          <p:cNvPr id="141" name="Attēls 140">
            <a:extLst>
              <a:ext uri="{FF2B5EF4-FFF2-40B4-BE49-F238E27FC236}">
                <a16:creationId xmlns:a16="http://schemas.microsoft.com/office/drawing/2014/main" id="{5BE2E1F8-7FD1-4F52-951E-9CE962091C8A}"/>
              </a:ext>
              <a:ext uri="{C183D7F6-B498-43B3-948B-1728B52AA6E4}">
                <adec:decorative xmlns:adec="http://schemas.microsoft.com/office/drawing/2017/decorative" val="1"/>
              </a:ext>
            </a:extLst>
          </p:cNvPr>
          <p:cNvPicPr>
            <a:picLocks noChangeAspect="1"/>
          </p:cNvPicPr>
          <p:nvPr/>
        </p:nvPicPr>
        <p:blipFill rotWithShape="1">
          <a:blip r:embed="rId2" cstate="hqprint">
            <a:extLst>
              <a:ext uri="{BEBA8EAE-BF5A-486C-A8C5-ECC9F3942E4B}">
                <a14:imgProps xmlns:a14="http://schemas.microsoft.com/office/drawing/2010/main">
                  <a14:imgLayer r:embed="rId3">
                    <a14:imgEffect>
                      <a14:backgroundRemoval t="9494" b="92722" l="2035" r="100000">
                        <a14:foregroundMark x1="60756" y1="92722" x2="60756" y2="92722"/>
                      </a14:backgroundRemoval>
                    </a14:imgEffect>
                  </a14:imgLayer>
                </a14:imgProps>
              </a:ext>
              <a:ext uri="{28A0092B-C50C-407E-A947-70E740481C1C}">
                <a14:useLocalDpi xmlns:a14="http://schemas.microsoft.com/office/drawing/2010/main"/>
              </a:ext>
            </a:extLst>
          </a:blip>
          <a:srcRect/>
          <a:stretch/>
        </p:blipFill>
        <p:spPr>
          <a:xfrm>
            <a:off x="5897011" y="1577947"/>
            <a:ext cx="631126" cy="589329"/>
          </a:xfrm>
          <a:prstGeom prst="rect">
            <a:avLst/>
          </a:prstGeom>
        </p:spPr>
      </p:pic>
      <p:pic>
        <p:nvPicPr>
          <p:cNvPr id="142" name="Attēls 141">
            <a:extLst>
              <a:ext uri="{FF2B5EF4-FFF2-40B4-BE49-F238E27FC236}">
                <a16:creationId xmlns:a16="http://schemas.microsoft.com/office/drawing/2014/main" id="{EC010557-E2A0-4653-8047-6FF5B9F99A49}"/>
              </a:ext>
              <a:ext uri="{C183D7F6-B498-43B3-948B-1728B52AA6E4}">
                <adec:decorative xmlns:adec="http://schemas.microsoft.com/office/drawing/2017/decorative" val="1"/>
              </a:ext>
            </a:extLst>
          </p:cNvPr>
          <p:cNvPicPr>
            <a:picLocks noChangeAspect="1"/>
          </p:cNvPicPr>
          <p:nvPr/>
        </p:nvPicPr>
        <p:blipFill>
          <a:blip r:embed="rId4" cstate="hqprint">
            <a:extLst>
              <a:ext uri="{BEBA8EAE-BF5A-486C-A8C5-ECC9F3942E4B}">
                <a14:imgProps xmlns:a14="http://schemas.microsoft.com/office/drawing/2010/main">
                  <a14:imgLayer r:embed="rId5">
                    <a14:imgEffect>
                      <a14:backgroundRemoval t="2500" b="95833" l="305" r="98476">
                        <a14:foregroundMark x1="46341" y1="28056" x2="46341" y2="28056"/>
                        <a14:foregroundMark x1="81707" y1="18333" x2="99085" y2="7778"/>
                        <a14:foregroundMark x1="22561" y1="73056" x2="305" y2="86389"/>
                        <a14:foregroundMark x1="14329" y1="91667" x2="5183" y2="96111"/>
                        <a14:foregroundMark x1="94207" y1="2500" x2="94207" y2="2500"/>
                      </a14:backgroundRemoval>
                    </a14:imgEffect>
                  </a14:imgLayer>
                </a14:imgProps>
              </a:ext>
              <a:ext uri="{28A0092B-C50C-407E-A947-70E740481C1C}">
                <a14:useLocalDpi xmlns:a14="http://schemas.microsoft.com/office/drawing/2010/main"/>
              </a:ext>
            </a:extLst>
          </a:blip>
          <a:stretch>
            <a:fillRect/>
          </a:stretch>
        </p:blipFill>
        <p:spPr>
          <a:xfrm>
            <a:off x="5978254" y="3752319"/>
            <a:ext cx="497853" cy="546424"/>
          </a:xfrm>
          <a:prstGeom prst="rect">
            <a:avLst/>
          </a:prstGeom>
          <a:noFill/>
        </p:spPr>
      </p:pic>
      <p:pic>
        <p:nvPicPr>
          <p:cNvPr id="143" name="Attēls 142">
            <a:extLst>
              <a:ext uri="{FF2B5EF4-FFF2-40B4-BE49-F238E27FC236}">
                <a16:creationId xmlns:a16="http://schemas.microsoft.com/office/drawing/2014/main" id="{5E038CAF-0802-4029-8ED2-FF9E27086A00}"/>
              </a:ext>
              <a:ext uri="{C183D7F6-B498-43B3-948B-1728B52AA6E4}">
                <adec:decorative xmlns:adec="http://schemas.microsoft.com/office/drawing/2017/decorative" val="1"/>
              </a:ext>
            </a:extLst>
          </p:cNvPr>
          <p:cNvPicPr>
            <a:picLocks noChangeAspect="1"/>
          </p:cNvPicPr>
          <p:nvPr/>
        </p:nvPicPr>
        <p:blipFill rotWithShape="1">
          <a:blip r:embed="rId6" cstate="hqprint">
            <a:extLst>
              <a:ext uri="{BEBA8EAE-BF5A-486C-A8C5-ECC9F3942E4B}">
                <a14:imgProps xmlns:a14="http://schemas.microsoft.com/office/drawing/2010/main">
                  <a14:imgLayer r:embed="rId7">
                    <a14:imgEffect>
                      <a14:backgroundRemoval t="9949" b="89882" l="0" r="100000">
                        <a14:foregroundMark x1="26654" y1="16863" x2="26654" y2="16863"/>
                      </a14:backgroundRemoval>
                    </a14:imgEffect>
                  </a14:imgLayer>
                </a14:imgProps>
              </a:ext>
              <a:ext uri="{28A0092B-C50C-407E-A947-70E740481C1C}">
                <a14:useLocalDpi xmlns:a14="http://schemas.microsoft.com/office/drawing/2010/main"/>
              </a:ext>
            </a:extLst>
          </a:blip>
          <a:srcRect/>
          <a:stretch/>
        </p:blipFill>
        <p:spPr>
          <a:xfrm flipH="1">
            <a:off x="5919437" y="5350519"/>
            <a:ext cx="580498" cy="650545"/>
          </a:xfrm>
          <a:prstGeom prst="rect">
            <a:avLst/>
          </a:prstGeom>
        </p:spPr>
      </p:pic>
      <p:sp>
        <p:nvSpPr>
          <p:cNvPr id="134" name="Virsraksts 133">
            <a:extLst>
              <a:ext uri="{FF2B5EF4-FFF2-40B4-BE49-F238E27FC236}">
                <a16:creationId xmlns:a16="http://schemas.microsoft.com/office/drawing/2014/main" id="{9A06F53E-4E50-47EF-A978-7EF79D7CD20E}"/>
              </a:ext>
            </a:extLst>
          </p:cNvPr>
          <p:cNvSpPr>
            <a:spLocks noGrp="1"/>
          </p:cNvSpPr>
          <p:nvPr>
            <p:ph type="title" idx="4294967295"/>
          </p:nvPr>
        </p:nvSpPr>
        <p:spPr>
          <a:xfrm>
            <a:off x="2429604" y="17372"/>
            <a:ext cx="7425042" cy="1325563"/>
          </a:xfrm>
        </p:spPr>
        <p:txBody>
          <a:bodyPr/>
          <a:lstStyle/>
          <a:p>
            <a:r>
              <a:rPr lang="lv-LV" sz="4500" b="1" i="0" kern="1200" spc="-145" baseline="0" dirty="0">
                <a:solidFill>
                  <a:srgbClr val="004058"/>
                </a:solidFill>
                <a:effectLst/>
                <a:latin typeface="Arial" panose="020B0604020202020204" pitchFamily="34" charset="0"/>
                <a:ea typeface="Open Sans Light"/>
                <a:cs typeface="Arial" panose="020B0604020202020204" pitchFamily="34" charset="0"/>
              </a:rPr>
              <a:t>MEDIJU PIEKĻŪSTAMĪBA</a:t>
            </a:r>
            <a:endParaRPr lang="lv-LV" dirty="0"/>
          </a:p>
        </p:txBody>
      </p:sp>
    </p:spTree>
    <p:extLst>
      <p:ext uri="{BB962C8B-B14F-4D97-AF65-F5344CB8AC3E}">
        <p14:creationId xmlns:p14="http://schemas.microsoft.com/office/powerpoint/2010/main" val="31814901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Picture Placeholder 13">
            <a:extLst>
              <a:ext uri="{FF2B5EF4-FFF2-40B4-BE49-F238E27FC236}">
                <a16:creationId xmlns:a16="http://schemas.microsoft.com/office/drawing/2014/main" id="{1955CB32-159B-C34A-B7A1-82A6010D0E4C}"/>
              </a:ext>
              <a:ext uri="{C183D7F6-B498-43B3-948B-1728B52AA6E4}">
                <adec:decorative xmlns:adec="http://schemas.microsoft.com/office/drawing/2017/decorative" val="1"/>
              </a:ext>
            </a:extLst>
          </p:cNvPr>
          <p:cNvSpPr txBox="1">
            <a:spLocks/>
          </p:cNvSpPr>
          <p:nvPr/>
        </p:nvSpPr>
        <p:spPr>
          <a:xfrm>
            <a:off x="6095998" y="0"/>
            <a:ext cx="6094412" cy="6858000"/>
          </a:xfrm>
          <a:custGeom>
            <a:avLst/>
            <a:gdLst>
              <a:gd name="connsiteX0" fmla="*/ 9129544 w 12188824"/>
              <a:gd name="connsiteY0" fmla="*/ 5935250 h 13716000"/>
              <a:gd name="connsiteX1" fmla="*/ 12188824 w 12188824"/>
              <a:gd name="connsiteY1" fmla="*/ 5935250 h 13716000"/>
              <a:gd name="connsiteX2" fmla="*/ 12188824 w 12188824"/>
              <a:gd name="connsiteY2" fmla="*/ 13716000 h 13716000"/>
              <a:gd name="connsiteX3" fmla="*/ 6219212 w 12188824"/>
              <a:gd name="connsiteY3" fmla="*/ 13716000 h 13716000"/>
              <a:gd name="connsiteX4" fmla="*/ 6219212 w 12188824"/>
              <a:gd name="connsiteY4" fmla="*/ 11766884 h 13716000"/>
              <a:gd name="connsiteX5" fmla="*/ 8720472 w 12188824"/>
              <a:gd name="connsiteY5" fmla="*/ 11766884 h 13716000"/>
              <a:gd name="connsiteX6" fmla="*/ 9129544 w 12188824"/>
              <a:gd name="connsiteY6" fmla="*/ 11766884 h 13716000"/>
              <a:gd name="connsiteX7" fmla="*/ 9129544 w 12188824"/>
              <a:gd name="connsiteY7" fmla="*/ 11357811 h 13716000"/>
              <a:gd name="connsiteX8" fmla="*/ 0 w 12188824"/>
              <a:gd name="connsiteY8" fmla="*/ 0 h 13716000"/>
              <a:gd name="connsiteX9" fmla="*/ 8720472 w 12188824"/>
              <a:gd name="connsiteY9" fmla="*/ 0 h 13716000"/>
              <a:gd name="connsiteX10" fmla="*/ 8720472 w 12188824"/>
              <a:gd name="connsiteY10" fmla="*/ 11357811 h 13716000"/>
              <a:gd name="connsiteX11" fmla="*/ 0 w 12188824"/>
              <a:gd name="connsiteY11" fmla="*/ 11357811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8824" h="13716000">
                <a:moveTo>
                  <a:pt x="9129544" y="5935250"/>
                </a:moveTo>
                <a:lnTo>
                  <a:pt x="12188824" y="5935250"/>
                </a:lnTo>
                <a:lnTo>
                  <a:pt x="12188824" y="13716000"/>
                </a:lnTo>
                <a:lnTo>
                  <a:pt x="6219212" y="13716000"/>
                </a:lnTo>
                <a:lnTo>
                  <a:pt x="6219212" y="11766884"/>
                </a:lnTo>
                <a:lnTo>
                  <a:pt x="8720472" y="11766884"/>
                </a:lnTo>
                <a:lnTo>
                  <a:pt x="9129544" y="11766884"/>
                </a:lnTo>
                <a:lnTo>
                  <a:pt x="9129544" y="11357811"/>
                </a:lnTo>
                <a:close/>
                <a:moveTo>
                  <a:pt x="0" y="0"/>
                </a:moveTo>
                <a:lnTo>
                  <a:pt x="8720472" y="0"/>
                </a:lnTo>
                <a:lnTo>
                  <a:pt x="8720472" y="11357811"/>
                </a:lnTo>
                <a:lnTo>
                  <a:pt x="0" y="11357811"/>
                </a:lnTo>
                <a:close/>
              </a:path>
            </a:pathLst>
          </a:custGeom>
          <a:solidFill>
            <a:schemeClr val="bg1">
              <a:lumMod val="95000"/>
            </a:schemeClr>
          </a:solidFill>
        </p:spPr>
      </p:sp>
      <p:sp>
        <p:nvSpPr>
          <p:cNvPr id="18" name="TextBox 17">
            <a:extLst>
              <a:ext uri="{FF2B5EF4-FFF2-40B4-BE49-F238E27FC236}">
                <a16:creationId xmlns:a16="http://schemas.microsoft.com/office/drawing/2014/main" id="{FBF187DC-4D78-BB49-8821-A16B2505C3EF}"/>
              </a:ext>
            </a:extLst>
          </p:cNvPr>
          <p:cNvSpPr txBox="1"/>
          <p:nvPr/>
        </p:nvSpPr>
        <p:spPr>
          <a:xfrm>
            <a:off x="761999" y="4122427"/>
            <a:ext cx="5055701" cy="726609"/>
          </a:xfrm>
          <a:prstGeom prst="rect">
            <a:avLst/>
          </a:prstGeom>
          <a:noFill/>
        </p:spPr>
        <p:txBody>
          <a:bodyPr wrap="square" rtlCol="0" anchor="t">
            <a:spAutoFit/>
          </a:bodyPr>
          <a:lstStyle/>
          <a:p>
            <a:pPr marL="0" marR="0" lvl="0" indent="0" algn="r" defTabSz="914217" rtl="0" eaLnBrk="1" fontAlgn="auto" latinLnBrk="0" hangingPunct="1">
              <a:lnSpc>
                <a:spcPct val="120000"/>
              </a:lnSpc>
              <a:spcBef>
                <a:spcPts val="0"/>
              </a:spcBef>
              <a:spcAft>
                <a:spcPts val="0"/>
              </a:spcAft>
              <a:buClrTx/>
              <a:buSzTx/>
              <a:buFontTx/>
              <a:buNone/>
              <a:tabLst/>
              <a:defRPr/>
            </a:pPr>
            <a:r>
              <a:rPr lang="lv-LV" spc="-10" dirty="0">
                <a:solidFill>
                  <a:srgbClr val="002060"/>
                </a:solidFill>
                <a:latin typeface="Arial" panose="020B0604020202020204" pitchFamily="34" charset="0"/>
                <a:ea typeface="Verdana" panose="020B0604030504040204" pitchFamily="34" charset="0"/>
                <a:cs typeface="Arial" panose="020B0604020202020204" pitchFamily="34" charset="0"/>
              </a:rPr>
              <a:t>DOKUMENTU PIEKĻŪSTAMĪBA CILVĒKIEM AR DAŽĀDA VEIDA TRAUCĒJUMIEM</a:t>
            </a:r>
            <a:endParaRPr kumimoji="0" lang="en-US" b="0" i="0" u="none" strike="noStrike" kern="1200" cap="none" spc="-10" normalizeH="0" baseline="0" noProof="0" dirty="0">
              <a:ln>
                <a:noFill/>
              </a:ln>
              <a:solidFill>
                <a:srgbClr val="002060"/>
              </a:solidFill>
              <a:effectLst/>
              <a:uLnTx/>
              <a:uFillTx/>
              <a:latin typeface="Arial" panose="020B0604020202020204" pitchFamily="34" charset="0"/>
              <a:ea typeface="Verdana" panose="020B0604030504040204" pitchFamily="34" charset="0"/>
              <a:cs typeface="Arial" panose="020B0604020202020204" pitchFamily="34" charset="0"/>
            </a:endParaRPr>
          </a:p>
        </p:txBody>
      </p:sp>
      <p:pic>
        <p:nvPicPr>
          <p:cNvPr id="4" name="Attēla vietturis 3">
            <a:extLst>
              <a:ext uri="{FF2B5EF4-FFF2-40B4-BE49-F238E27FC236}">
                <a16:creationId xmlns:a16="http://schemas.microsoft.com/office/drawing/2014/main" id="{C3E55AC0-0BAA-4F37-BD1A-D6A4C85DBC32}"/>
              </a:ext>
              <a:ext uri="{C183D7F6-B498-43B3-948B-1728B52AA6E4}">
                <adec:decorative xmlns:adec="http://schemas.microsoft.com/office/drawing/2017/decorative" val="1"/>
              </a:ext>
            </a:extLst>
          </p:cNvPr>
          <p:cNvPicPr>
            <a:picLocks noGrp="1" noChangeAspect="1"/>
          </p:cNvPicPr>
          <p:nvPr>
            <p:ph type="pic" sz="quarter" idx="10"/>
          </p:nvPr>
        </p:nvPicPr>
        <p:blipFill>
          <a:blip r:embed="rId2" cstate="hqprint">
            <a:extLst>
              <a:ext uri="{28A0092B-C50C-407E-A947-70E740481C1C}">
                <a14:useLocalDpi xmlns:a14="http://schemas.microsoft.com/office/drawing/2010/main"/>
              </a:ext>
            </a:extLst>
          </a:blip>
          <a:srcRect/>
          <a:stretch>
            <a:fillRect/>
          </a:stretch>
        </p:blipFill>
        <p:spPr/>
      </p:pic>
      <p:sp>
        <p:nvSpPr>
          <p:cNvPr id="15" name="Picture Placeholder 13">
            <a:extLst>
              <a:ext uri="{FF2B5EF4-FFF2-40B4-BE49-F238E27FC236}">
                <a16:creationId xmlns:a16="http://schemas.microsoft.com/office/drawing/2014/main" id="{795548D9-7034-8B42-81F0-21EDA7821ECD}"/>
              </a:ext>
              <a:ext uri="{C183D7F6-B498-43B3-948B-1728B52AA6E4}">
                <adec:decorative xmlns:adec="http://schemas.microsoft.com/office/drawing/2017/decorative" val="1"/>
              </a:ext>
            </a:extLst>
          </p:cNvPr>
          <p:cNvSpPr txBox="1">
            <a:spLocks/>
          </p:cNvSpPr>
          <p:nvPr/>
        </p:nvSpPr>
        <p:spPr>
          <a:xfrm>
            <a:off x="6097588" y="0"/>
            <a:ext cx="6094412" cy="6858000"/>
          </a:xfrm>
          <a:custGeom>
            <a:avLst/>
            <a:gdLst>
              <a:gd name="connsiteX0" fmla="*/ 9129544 w 12188824"/>
              <a:gd name="connsiteY0" fmla="*/ 5935250 h 13716000"/>
              <a:gd name="connsiteX1" fmla="*/ 12188824 w 12188824"/>
              <a:gd name="connsiteY1" fmla="*/ 5935250 h 13716000"/>
              <a:gd name="connsiteX2" fmla="*/ 12188824 w 12188824"/>
              <a:gd name="connsiteY2" fmla="*/ 13716000 h 13716000"/>
              <a:gd name="connsiteX3" fmla="*/ 6219212 w 12188824"/>
              <a:gd name="connsiteY3" fmla="*/ 13716000 h 13716000"/>
              <a:gd name="connsiteX4" fmla="*/ 6219212 w 12188824"/>
              <a:gd name="connsiteY4" fmla="*/ 11766884 h 13716000"/>
              <a:gd name="connsiteX5" fmla="*/ 8720472 w 12188824"/>
              <a:gd name="connsiteY5" fmla="*/ 11766884 h 13716000"/>
              <a:gd name="connsiteX6" fmla="*/ 9129544 w 12188824"/>
              <a:gd name="connsiteY6" fmla="*/ 11766884 h 13716000"/>
              <a:gd name="connsiteX7" fmla="*/ 9129544 w 12188824"/>
              <a:gd name="connsiteY7" fmla="*/ 11357811 h 13716000"/>
              <a:gd name="connsiteX8" fmla="*/ 0 w 12188824"/>
              <a:gd name="connsiteY8" fmla="*/ 0 h 13716000"/>
              <a:gd name="connsiteX9" fmla="*/ 8720472 w 12188824"/>
              <a:gd name="connsiteY9" fmla="*/ 0 h 13716000"/>
              <a:gd name="connsiteX10" fmla="*/ 8720472 w 12188824"/>
              <a:gd name="connsiteY10" fmla="*/ 11357811 h 13716000"/>
              <a:gd name="connsiteX11" fmla="*/ 0 w 12188824"/>
              <a:gd name="connsiteY11" fmla="*/ 11357811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8824" h="13716000">
                <a:moveTo>
                  <a:pt x="9129544" y="5935250"/>
                </a:moveTo>
                <a:lnTo>
                  <a:pt x="12188824" y="5935250"/>
                </a:lnTo>
                <a:lnTo>
                  <a:pt x="12188824" y="13716000"/>
                </a:lnTo>
                <a:lnTo>
                  <a:pt x="6219212" y="13716000"/>
                </a:lnTo>
                <a:lnTo>
                  <a:pt x="6219212" y="11766884"/>
                </a:lnTo>
                <a:lnTo>
                  <a:pt x="8720472" y="11766884"/>
                </a:lnTo>
                <a:lnTo>
                  <a:pt x="9129544" y="11766884"/>
                </a:lnTo>
                <a:lnTo>
                  <a:pt x="9129544" y="11357811"/>
                </a:lnTo>
                <a:close/>
                <a:moveTo>
                  <a:pt x="0" y="0"/>
                </a:moveTo>
                <a:lnTo>
                  <a:pt x="8720472" y="0"/>
                </a:lnTo>
                <a:lnTo>
                  <a:pt x="8720472" y="11357811"/>
                </a:lnTo>
                <a:lnTo>
                  <a:pt x="0" y="11357811"/>
                </a:lnTo>
                <a:close/>
              </a:path>
            </a:pathLst>
          </a:custGeom>
          <a:solidFill>
            <a:schemeClr val="accent1">
              <a:alpha val="30000"/>
            </a:schemeClr>
          </a:solidFill>
        </p:spPr>
        <p:txBody>
          <a:bodyPr/>
          <a:lstStyle/>
          <a:p>
            <a:endParaRPr lang="lv-LV" dirty="0">
              <a:latin typeface="Arial" panose="020B0604020202020204" pitchFamily="34" charset="0"/>
              <a:cs typeface="Arial" panose="020B0604020202020204" pitchFamily="34" charset="0"/>
            </a:endParaRPr>
          </a:p>
        </p:txBody>
      </p:sp>
      <p:sp>
        <p:nvSpPr>
          <p:cNvPr id="2" name="Virsraksts 1">
            <a:extLst>
              <a:ext uri="{FF2B5EF4-FFF2-40B4-BE49-F238E27FC236}">
                <a16:creationId xmlns:a16="http://schemas.microsoft.com/office/drawing/2014/main" id="{B5EF936D-9770-4BE6-9550-6B1EB6502586}"/>
              </a:ext>
            </a:extLst>
          </p:cNvPr>
          <p:cNvSpPr>
            <a:spLocks noGrp="1"/>
          </p:cNvSpPr>
          <p:nvPr>
            <p:ph type="title" idx="4294967295"/>
          </p:nvPr>
        </p:nvSpPr>
        <p:spPr>
          <a:xfrm>
            <a:off x="761999" y="2561402"/>
            <a:ext cx="5055702" cy="1325563"/>
          </a:xfrm>
        </p:spPr>
        <p:txBody>
          <a:bodyPr>
            <a:noAutofit/>
          </a:bodyPr>
          <a:lstStyle/>
          <a:p>
            <a:pPr algn="r">
              <a:lnSpc>
                <a:spcPct val="120000"/>
              </a:lnSpc>
            </a:pPr>
            <a:r>
              <a:rPr lang="lv-LV" sz="4000" dirty="0">
                <a:solidFill>
                  <a:srgbClr val="002060"/>
                </a:solidFill>
                <a:latin typeface="Arial" panose="020B0604020202020204" pitchFamily="34" charset="0"/>
                <a:ea typeface="Verdana" panose="020B0604030504040204" pitchFamily="34" charset="0"/>
                <a:cs typeface="Arial" panose="020B0604020202020204" pitchFamily="34" charset="0"/>
              </a:rPr>
              <a:t> 02 DOKUMENTU </a:t>
            </a:r>
            <a:br>
              <a:rPr lang="lv-LV" sz="4000" dirty="0">
                <a:solidFill>
                  <a:srgbClr val="002060"/>
                </a:solidFill>
                <a:latin typeface="Arial" panose="020B0604020202020204" pitchFamily="34" charset="0"/>
                <a:ea typeface="Verdana" panose="020B0604030504040204" pitchFamily="34" charset="0"/>
                <a:cs typeface="Arial" panose="020B0604020202020204" pitchFamily="34" charset="0"/>
              </a:rPr>
            </a:br>
            <a:r>
              <a:rPr lang="lv-LV" sz="4000" dirty="0">
                <a:solidFill>
                  <a:srgbClr val="002060"/>
                </a:solidFill>
                <a:latin typeface="Arial" panose="020B0604020202020204" pitchFamily="34" charset="0"/>
                <a:ea typeface="Verdana" panose="020B0604030504040204" pitchFamily="34" charset="0"/>
                <a:cs typeface="Arial" panose="020B0604020202020204" pitchFamily="34" charset="0"/>
              </a:rPr>
              <a:t>PIEKĻŪSTAMĪBA</a:t>
            </a:r>
            <a:br>
              <a:rPr lang="en-US" sz="4000" dirty="0">
                <a:solidFill>
                  <a:srgbClr val="002060"/>
                </a:solidFill>
                <a:latin typeface="Arial" panose="020B0604020202020204" pitchFamily="34" charset="0"/>
                <a:ea typeface="Verdana" panose="020B0604030504040204" pitchFamily="34" charset="0"/>
                <a:cs typeface="Arial" panose="020B0604020202020204" pitchFamily="34" charset="0"/>
              </a:rPr>
            </a:br>
            <a:endParaRPr lang="lv-LV" sz="4000" dirty="0">
              <a:solidFill>
                <a:srgbClr val="002060"/>
              </a:solidFill>
            </a:endParaRPr>
          </a:p>
        </p:txBody>
      </p:sp>
      <p:cxnSp>
        <p:nvCxnSpPr>
          <p:cNvPr id="7" name="Straight Connector 6">
            <a:extLst>
              <a:ext uri="{FF2B5EF4-FFF2-40B4-BE49-F238E27FC236}">
                <a16:creationId xmlns:a16="http://schemas.microsoft.com/office/drawing/2014/main" id="{24061781-BE3E-4604-A534-CEEFA22F1B0D}"/>
              </a:ext>
              <a:ext uri="{C183D7F6-B498-43B3-948B-1728B52AA6E4}">
                <adec:decorative xmlns:adec="http://schemas.microsoft.com/office/drawing/2017/decorative" val="1"/>
              </a:ext>
            </a:extLst>
          </p:cNvPr>
          <p:cNvCxnSpPr>
            <a:cxnSpLocks/>
          </p:cNvCxnSpPr>
          <p:nvPr/>
        </p:nvCxnSpPr>
        <p:spPr>
          <a:xfrm>
            <a:off x="1586518" y="3829559"/>
            <a:ext cx="4176000" cy="0"/>
          </a:xfrm>
          <a:prstGeom prst="line">
            <a:avLst/>
          </a:prstGeom>
          <a:ln w="57150">
            <a:solidFill>
              <a:schemeClr val="accent2">
                <a:lumMod val="75000"/>
              </a:schemeClr>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41320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Freeform 2">
            <a:extLst>
              <a:ext uri="{FF2B5EF4-FFF2-40B4-BE49-F238E27FC236}">
                <a16:creationId xmlns:a16="http://schemas.microsoft.com/office/drawing/2014/main" id="{7BC30FEA-FBEF-B046-919E-DEA404E48721}"/>
              </a:ext>
              <a:ext uri="{C183D7F6-B498-43B3-948B-1728B52AA6E4}">
                <adec:decorative xmlns:adec="http://schemas.microsoft.com/office/drawing/2017/decorative" val="1"/>
              </a:ext>
            </a:extLst>
          </p:cNvPr>
          <p:cNvSpPr>
            <a:spLocks noChangeArrowheads="1"/>
          </p:cNvSpPr>
          <p:nvPr/>
        </p:nvSpPr>
        <p:spPr bwMode="auto">
          <a:xfrm>
            <a:off x="7269018" y="1623620"/>
            <a:ext cx="3867941" cy="4839877"/>
          </a:xfrm>
          <a:custGeom>
            <a:avLst/>
            <a:gdLst>
              <a:gd name="T0" fmla="*/ 643925 w 6210"/>
              <a:gd name="T1" fmla="*/ 178604 h 7768"/>
              <a:gd name="T2" fmla="*/ 255554 w 6210"/>
              <a:gd name="T3" fmla="*/ 912827 h 7768"/>
              <a:gd name="T4" fmla="*/ 200484 w 6210"/>
              <a:gd name="T5" fmla="*/ 1117358 h 7768"/>
              <a:gd name="T6" fmla="*/ 41753 w 6210"/>
              <a:gd name="T7" fmla="*/ 1309285 h 7768"/>
              <a:gd name="T8" fmla="*/ 150453 w 6210"/>
              <a:gd name="T9" fmla="*/ 1465564 h 7768"/>
              <a:gd name="T10" fmla="*/ 191846 w 6210"/>
              <a:gd name="T11" fmla="*/ 1599157 h 7768"/>
              <a:gd name="T12" fmla="*/ 214162 w 6210"/>
              <a:gd name="T13" fmla="*/ 1746434 h 7768"/>
              <a:gd name="T14" fmla="*/ 238277 w 6210"/>
              <a:gd name="T15" fmla="*/ 1858782 h 7768"/>
              <a:gd name="T16" fmla="*/ 259514 w 6210"/>
              <a:gd name="T17" fmla="*/ 1925398 h 7768"/>
              <a:gd name="T18" fmla="*/ 322862 w 6210"/>
              <a:gd name="T19" fmla="*/ 2174580 h 7768"/>
              <a:gd name="T20" fmla="*/ 691076 w 6210"/>
              <a:gd name="T21" fmla="*/ 2221032 h 7768"/>
              <a:gd name="T22" fmla="*/ 985504 w 6210"/>
              <a:gd name="T23" fmla="*/ 2576440 h 7768"/>
              <a:gd name="T24" fmla="*/ 1149634 w 6210"/>
              <a:gd name="T25" fmla="*/ 2796815 h 7768"/>
              <a:gd name="T26" fmla="*/ 1306926 w 6210"/>
              <a:gd name="T27" fmla="*/ 2742081 h 7768"/>
              <a:gd name="T28" fmla="*/ 1948691 w 6210"/>
              <a:gd name="T29" fmla="*/ 2198346 h 7768"/>
              <a:gd name="T30" fmla="*/ 1946892 w 6210"/>
              <a:gd name="T31" fmla="*/ 2002458 h 7768"/>
              <a:gd name="T32" fmla="*/ 1912698 w 6210"/>
              <a:gd name="T33" fmla="*/ 1850140 h 7768"/>
              <a:gd name="T34" fmla="*/ 2091226 w 6210"/>
              <a:gd name="T35" fmla="*/ 1421273 h 7768"/>
              <a:gd name="T36" fmla="*/ 2232680 w 6210"/>
              <a:gd name="T37" fmla="*/ 932632 h 7768"/>
              <a:gd name="T38" fmla="*/ 2066030 w 6210"/>
              <a:gd name="T39" fmla="*/ 388897 h 7768"/>
              <a:gd name="T40" fmla="*/ 1263014 w 6210"/>
              <a:gd name="T41" fmla="*/ 720 h 7768"/>
              <a:gd name="T42" fmla="*/ 1262654 w 6210"/>
              <a:gd name="T43" fmla="*/ 11523 h 7768"/>
              <a:gd name="T44" fmla="*/ 2057752 w 6210"/>
              <a:gd name="T45" fmla="*/ 395738 h 7768"/>
              <a:gd name="T46" fmla="*/ 2221882 w 6210"/>
              <a:gd name="T47" fmla="*/ 932632 h 7768"/>
              <a:gd name="T48" fmla="*/ 2221882 w 6210"/>
              <a:gd name="T49" fmla="*/ 959999 h 7768"/>
              <a:gd name="T50" fmla="*/ 1946892 w 6210"/>
              <a:gd name="T51" fmla="*/ 1643808 h 7768"/>
              <a:gd name="T52" fmla="*/ 1904059 w 6210"/>
              <a:gd name="T53" fmla="*/ 1866344 h 7768"/>
              <a:gd name="T54" fmla="*/ 1936094 w 6210"/>
              <a:gd name="T55" fmla="*/ 2004978 h 7768"/>
              <a:gd name="T56" fmla="*/ 1940053 w 6210"/>
              <a:gd name="T57" fmla="*/ 2191865 h 7768"/>
              <a:gd name="T58" fmla="*/ 1301887 w 6210"/>
              <a:gd name="T59" fmla="*/ 2732359 h 7768"/>
              <a:gd name="T60" fmla="*/ 1149634 w 6210"/>
              <a:gd name="T61" fmla="*/ 2785652 h 7768"/>
              <a:gd name="T62" fmla="*/ 995582 w 6210"/>
              <a:gd name="T63" fmla="*/ 2571399 h 7768"/>
              <a:gd name="T64" fmla="*/ 888681 w 6210"/>
              <a:gd name="T65" fmla="*/ 2347423 h 7768"/>
              <a:gd name="T66" fmla="*/ 466117 w 6210"/>
              <a:gd name="T67" fmla="*/ 2199787 h 7768"/>
              <a:gd name="T68" fmla="*/ 254474 w 6210"/>
              <a:gd name="T69" fmla="*/ 2091040 h 7768"/>
              <a:gd name="T70" fmla="*/ 270312 w 6210"/>
              <a:gd name="T71" fmla="*/ 1928279 h 7768"/>
              <a:gd name="T72" fmla="*/ 245476 w 6210"/>
              <a:gd name="T73" fmla="*/ 1850860 h 7768"/>
              <a:gd name="T74" fmla="*/ 224240 w 6210"/>
              <a:gd name="T75" fmla="*/ 1750395 h 7768"/>
              <a:gd name="T76" fmla="*/ 202284 w 6210"/>
              <a:gd name="T77" fmla="*/ 1603118 h 7768"/>
              <a:gd name="T78" fmla="*/ 153333 w 6210"/>
              <a:gd name="T79" fmla="*/ 1454761 h 7768"/>
              <a:gd name="T80" fmla="*/ 86744 w 6210"/>
              <a:gd name="T81" fmla="*/ 1435317 h 7768"/>
              <a:gd name="T82" fmla="*/ 51111 w 6210"/>
              <a:gd name="T83" fmla="*/ 1315767 h 7768"/>
              <a:gd name="T84" fmla="*/ 80266 w 6210"/>
              <a:gd name="T85" fmla="*/ 1279758 h 7768"/>
              <a:gd name="T86" fmla="*/ 209123 w 6210"/>
              <a:gd name="T87" fmla="*/ 1124559 h 7768"/>
              <a:gd name="T88" fmla="*/ 266352 w 6210"/>
              <a:gd name="T89" fmla="*/ 910666 h 7768"/>
              <a:gd name="T90" fmla="*/ 322502 w 6210"/>
              <a:gd name="T91" fmla="*/ 564260 h 7768"/>
              <a:gd name="T92" fmla="*/ 650044 w 6210"/>
              <a:gd name="T93" fmla="*/ 187967 h 7768"/>
              <a:gd name="T94" fmla="*/ 1233499 w 6210"/>
              <a:gd name="T95" fmla="*/ 11163 h 776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210" h="7768">
                <a:moveTo>
                  <a:pt x="3427" y="0"/>
                </a:moveTo>
                <a:lnTo>
                  <a:pt x="3427" y="0"/>
                </a:lnTo>
                <a:cubicBezTo>
                  <a:pt x="2836" y="0"/>
                  <a:pt x="2291" y="180"/>
                  <a:pt x="1789" y="496"/>
                </a:cubicBezTo>
                <a:cubicBezTo>
                  <a:pt x="1376" y="756"/>
                  <a:pt x="1055" y="1099"/>
                  <a:pt x="867" y="1556"/>
                </a:cubicBezTo>
                <a:cubicBezTo>
                  <a:pt x="738" y="1869"/>
                  <a:pt x="646" y="2189"/>
                  <a:pt x="710" y="2535"/>
                </a:cubicBezTo>
                <a:cubicBezTo>
                  <a:pt x="713" y="2554"/>
                  <a:pt x="716" y="2572"/>
                  <a:pt x="718" y="2590"/>
                </a:cubicBezTo>
                <a:cubicBezTo>
                  <a:pt x="738" y="2780"/>
                  <a:pt x="680" y="2951"/>
                  <a:pt x="557" y="3103"/>
                </a:cubicBezTo>
                <a:cubicBezTo>
                  <a:pt x="439" y="3249"/>
                  <a:pt x="318" y="3391"/>
                  <a:pt x="199" y="3535"/>
                </a:cubicBezTo>
                <a:cubicBezTo>
                  <a:pt x="172" y="3569"/>
                  <a:pt x="141" y="3601"/>
                  <a:pt x="116" y="3636"/>
                </a:cubicBezTo>
                <a:cubicBezTo>
                  <a:pt x="0" y="3806"/>
                  <a:pt x="39" y="3939"/>
                  <a:pt x="230" y="4014"/>
                </a:cubicBezTo>
                <a:cubicBezTo>
                  <a:pt x="291" y="4037"/>
                  <a:pt x="355" y="4052"/>
                  <a:pt x="418" y="4070"/>
                </a:cubicBezTo>
                <a:cubicBezTo>
                  <a:pt x="505" y="4094"/>
                  <a:pt x="549" y="4152"/>
                  <a:pt x="563" y="4240"/>
                </a:cubicBezTo>
                <a:cubicBezTo>
                  <a:pt x="573" y="4310"/>
                  <a:pt x="557" y="4376"/>
                  <a:pt x="533" y="4441"/>
                </a:cubicBezTo>
                <a:cubicBezTo>
                  <a:pt x="496" y="4539"/>
                  <a:pt x="498" y="4629"/>
                  <a:pt x="575" y="4711"/>
                </a:cubicBezTo>
                <a:cubicBezTo>
                  <a:pt x="613" y="4751"/>
                  <a:pt x="617" y="4797"/>
                  <a:pt x="595" y="4850"/>
                </a:cubicBezTo>
                <a:cubicBezTo>
                  <a:pt x="580" y="4886"/>
                  <a:pt x="571" y="4927"/>
                  <a:pt x="568" y="4967"/>
                </a:cubicBezTo>
                <a:cubicBezTo>
                  <a:pt x="563" y="5048"/>
                  <a:pt x="603" y="5111"/>
                  <a:pt x="662" y="5162"/>
                </a:cubicBezTo>
                <a:cubicBezTo>
                  <a:pt x="667" y="5167"/>
                  <a:pt x="673" y="5173"/>
                  <a:pt x="678" y="5178"/>
                </a:cubicBezTo>
                <a:cubicBezTo>
                  <a:pt x="723" y="5225"/>
                  <a:pt x="738" y="5282"/>
                  <a:pt x="721" y="5347"/>
                </a:cubicBezTo>
                <a:cubicBezTo>
                  <a:pt x="707" y="5402"/>
                  <a:pt x="691" y="5456"/>
                  <a:pt x="675" y="5509"/>
                </a:cubicBezTo>
                <a:cubicBezTo>
                  <a:pt x="604" y="5739"/>
                  <a:pt x="683" y="5928"/>
                  <a:pt x="897" y="6039"/>
                </a:cubicBezTo>
                <a:cubicBezTo>
                  <a:pt x="1021" y="6103"/>
                  <a:pt x="1155" y="6131"/>
                  <a:pt x="1293" y="6140"/>
                </a:cubicBezTo>
                <a:cubicBezTo>
                  <a:pt x="1502" y="6152"/>
                  <a:pt x="1711" y="6160"/>
                  <a:pt x="1920" y="6168"/>
                </a:cubicBezTo>
                <a:cubicBezTo>
                  <a:pt x="2171" y="6179"/>
                  <a:pt x="2343" y="6290"/>
                  <a:pt x="2440" y="6530"/>
                </a:cubicBezTo>
                <a:cubicBezTo>
                  <a:pt x="2527" y="6744"/>
                  <a:pt x="2634" y="6949"/>
                  <a:pt x="2738" y="7155"/>
                </a:cubicBezTo>
                <a:cubicBezTo>
                  <a:pt x="2819" y="7314"/>
                  <a:pt x="2908" y="7470"/>
                  <a:pt x="3001" y="7624"/>
                </a:cubicBezTo>
                <a:cubicBezTo>
                  <a:pt x="3061" y="7724"/>
                  <a:pt x="3114" y="7767"/>
                  <a:pt x="3194" y="7767"/>
                </a:cubicBezTo>
                <a:cubicBezTo>
                  <a:pt x="3231" y="7767"/>
                  <a:pt x="3273" y="7758"/>
                  <a:pt x="3324" y="7741"/>
                </a:cubicBezTo>
                <a:cubicBezTo>
                  <a:pt x="3428" y="7706"/>
                  <a:pt x="3532" y="7664"/>
                  <a:pt x="3631" y="7615"/>
                </a:cubicBezTo>
                <a:cubicBezTo>
                  <a:pt x="4195" y="7337"/>
                  <a:pt x="4673" y="6943"/>
                  <a:pt x="5103" y="6490"/>
                </a:cubicBezTo>
                <a:cubicBezTo>
                  <a:pt x="5216" y="6370"/>
                  <a:pt x="5318" y="6238"/>
                  <a:pt x="5414" y="6105"/>
                </a:cubicBezTo>
                <a:cubicBezTo>
                  <a:pt x="5493" y="5996"/>
                  <a:pt x="5513" y="5871"/>
                  <a:pt x="5464" y="5740"/>
                </a:cubicBezTo>
                <a:cubicBezTo>
                  <a:pt x="5442" y="5681"/>
                  <a:pt x="5424" y="5622"/>
                  <a:pt x="5409" y="5561"/>
                </a:cubicBezTo>
                <a:cubicBezTo>
                  <a:pt x="5378" y="5434"/>
                  <a:pt x="5341" y="5307"/>
                  <a:pt x="5320" y="5178"/>
                </a:cubicBezTo>
                <a:cubicBezTo>
                  <a:pt x="5318" y="5165"/>
                  <a:pt x="5315" y="5151"/>
                  <a:pt x="5314" y="5138"/>
                </a:cubicBezTo>
                <a:cubicBezTo>
                  <a:pt x="5286" y="4940"/>
                  <a:pt x="5344" y="4751"/>
                  <a:pt x="5436" y="4579"/>
                </a:cubicBezTo>
                <a:cubicBezTo>
                  <a:pt x="5553" y="4364"/>
                  <a:pt x="5677" y="4152"/>
                  <a:pt x="5810" y="3947"/>
                </a:cubicBezTo>
                <a:cubicBezTo>
                  <a:pt x="6068" y="3550"/>
                  <a:pt x="6209" y="3121"/>
                  <a:pt x="6203" y="2665"/>
                </a:cubicBezTo>
                <a:cubicBezTo>
                  <a:pt x="6204" y="2640"/>
                  <a:pt x="6203" y="2614"/>
                  <a:pt x="6203" y="2590"/>
                </a:cubicBezTo>
                <a:cubicBezTo>
                  <a:pt x="6200" y="2387"/>
                  <a:pt x="6169" y="2201"/>
                  <a:pt x="6134" y="2015"/>
                </a:cubicBezTo>
                <a:cubicBezTo>
                  <a:pt x="6068" y="1676"/>
                  <a:pt x="5959" y="1356"/>
                  <a:pt x="5740" y="1080"/>
                </a:cubicBezTo>
                <a:cubicBezTo>
                  <a:pt x="5501" y="777"/>
                  <a:pt x="5233" y="505"/>
                  <a:pt x="4887" y="327"/>
                </a:cubicBezTo>
                <a:cubicBezTo>
                  <a:pt x="4455" y="105"/>
                  <a:pt x="3988" y="15"/>
                  <a:pt x="3509" y="2"/>
                </a:cubicBezTo>
                <a:cubicBezTo>
                  <a:pt x="3482" y="0"/>
                  <a:pt x="3454" y="0"/>
                  <a:pt x="3427" y="0"/>
                </a:cubicBezTo>
                <a:close/>
                <a:moveTo>
                  <a:pt x="3427" y="31"/>
                </a:moveTo>
                <a:lnTo>
                  <a:pt x="3427" y="31"/>
                </a:lnTo>
                <a:cubicBezTo>
                  <a:pt x="3454" y="31"/>
                  <a:pt x="3481" y="31"/>
                  <a:pt x="3508" y="32"/>
                </a:cubicBezTo>
                <a:cubicBezTo>
                  <a:pt x="4034" y="46"/>
                  <a:pt x="4480" y="152"/>
                  <a:pt x="4873" y="355"/>
                </a:cubicBezTo>
                <a:cubicBezTo>
                  <a:pt x="5170" y="508"/>
                  <a:pt x="5431" y="738"/>
                  <a:pt x="5717" y="1099"/>
                </a:cubicBezTo>
                <a:cubicBezTo>
                  <a:pt x="5906" y="1338"/>
                  <a:pt x="6028" y="1631"/>
                  <a:pt x="6104" y="2021"/>
                </a:cubicBezTo>
                <a:cubicBezTo>
                  <a:pt x="6137" y="2196"/>
                  <a:pt x="6169" y="2386"/>
                  <a:pt x="6173" y="2590"/>
                </a:cubicBezTo>
                <a:cubicBezTo>
                  <a:pt x="6173" y="2617"/>
                  <a:pt x="6173" y="2641"/>
                  <a:pt x="6173" y="2664"/>
                </a:cubicBezTo>
                <a:lnTo>
                  <a:pt x="6173" y="2665"/>
                </a:lnTo>
                <a:lnTo>
                  <a:pt x="6173" y="2666"/>
                </a:lnTo>
                <a:cubicBezTo>
                  <a:pt x="6178" y="3100"/>
                  <a:pt x="6047" y="3526"/>
                  <a:pt x="5784" y="3931"/>
                </a:cubicBezTo>
                <a:cubicBezTo>
                  <a:pt x="5656" y="4129"/>
                  <a:pt x="5529" y="4342"/>
                  <a:pt x="5409" y="4565"/>
                </a:cubicBezTo>
                <a:cubicBezTo>
                  <a:pt x="5299" y="4769"/>
                  <a:pt x="5258" y="4957"/>
                  <a:pt x="5283" y="5142"/>
                </a:cubicBezTo>
                <a:cubicBezTo>
                  <a:pt x="5285" y="5156"/>
                  <a:pt x="5287" y="5169"/>
                  <a:pt x="5290" y="5183"/>
                </a:cubicBezTo>
                <a:cubicBezTo>
                  <a:pt x="5306" y="5279"/>
                  <a:pt x="5330" y="5375"/>
                  <a:pt x="5354" y="5468"/>
                </a:cubicBezTo>
                <a:cubicBezTo>
                  <a:pt x="5362" y="5501"/>
                  <a:pt x="5371" y="5535"/>
                  <a:pt x="5379" y="5568"/>
                </a:cubicBezTo>
                <a:cubicBezTo>
                  <a:pt x="5394" y="5629"/>
                  <a:pt x="5413" y="5691"/>
                  <a:pt x="5435" y="5750"/>
                </a:cubicBezTo>
                <a:cubicBezTo>
                  <a:pt x="5480" y="5870"/>
                  <a:pt x="5465" y="5984"/>
                  <a:pt x="5390" y="6087"/>
                </a:cubicBezTo>
                <a:cubicBezTo>
                  <a:pt x="5310" y="6197"/>
                  <a:pt x="5203" y="6340"/>
                  <a:pt x="5081" y="6468"/>
                </a:cubicBezTo>
                <a:cubicBezTo>
                  <a:pt x="4604" y="6971"/>
                  <a:pt x="4125" y="7337"/>
                  <a:pt x="3617" y="7588"/>
                </a:cubicBezTo>
                <a:cubicBezTo>
                  <a:pt x="3526" y="7633"/>
                  <a:pt x="3424" y="7674"/>
                  <a:pt x="3314" y="7712"/>
                </a:cubicBezTo>
                <a:cubicBezTo>
                  <a:pt x="3264" y="7728"/>
                  <a:pt x="3226" y="7736"/>
                  <a:pt x="3194" y="7736"/>
                </a:cubicBezTo>
                <a:cubicBezTo>
                  <a:pt x="3129" y="7736"/>
                  <a:pt x="3084" y="7702"/>
                  <a:pt x="3027" y="7609"/>
                </a:cubicBezTo>
                <a:cubicBezTo>
                  <a:pt x="2927" y="7442"/>
                  <a:pt x="2841" y="7289"/>
                  <a:pt x="2766" y="7141"/>
                </a:cubicBezTo>
                <a:lnTo>
                  <a:pt x="2744" y="7098"/>
                </a:lnTo>
                <a:cubicBezTo>
                  <a:pt x="2648" y="6910"/>
                  <a:pt x="2549" y="6716"/>
                  <a:pt x="2469" y="6519"/>
                </a:cubicBezTo>
                <a:cubicBezTo>
                  <a:pt x="2369" y="6273"/>
                  <a:pt x="2190" y="6149"/>
                  <a:pt x="1921" y="6138"/>
                </a:cubicBezTo>
                <a:lnTo>
                  <a:pt x="1859" y="6135"/>
                </a:lnTo>
                <a:cubicBezTo>
                  <a:pt x="1674" y="6128"/>
                  <a:pt x="1483" y="6121"/>
                  <a:pt x="1295" y="6109"/>
                </a:cubicBezTo>
                <a:cubicBezTo>
                  <a:pt x="1145" y="6099"/>
                  <a:pt x="1019" y="6067"/>
                  <a:pt x="911" y="6011"/>
                </a:cubicBezTo>
                <a:cubicBezTo>
                  <a:pt x="811" y="5960"/>
                  <a:pt x="743" y="5891"/>
                  <a:pt x="707" y="5807"/>
                </a:cubicBezTo>
                <a:cubicBezTo>
                  <a:pt x="672" y="5723"/>
                  <a:pt x="671" y="5626"/>
                  <a:pt x="704" y="5518"/>
                </a:cubicBezTo>
                <a:cubicBezTo>
                  <a:pt x="721" y="5464"/>
                  <a:pt x="736" y="5410"/>
                  <a:pt x="751" y="5355"/>
                </a:cubicBezTo>
                <a:cubicBezTo>
                  <a:pt x="770" y="5280"/>
                  <a:pt x="752" y="5212"/>
                  <a:pt x="700" y="5157"/>
                </a:cubicBezTo>
                <a:cubicBezTo>
                  <a:pt x="694" y="5151"/>
                  <a:pt x="688" y="5145"/>
                  <a:pt x="682" y="5140"/>
                </a:cubicBezTo>
                <a:cubicBezTo>
                  <a:pt x="622" y="5087"/>
                  <a:pt x="595" y="5031"/>
                  <a:pt x="599" y="4969"/>
                </a:cubicBezTo>
                <a:cubicBezTo>
                  <a:pt x="602" y="4932"/>
                  <a:pt x="609" y="4895"/>
                  <a:pt x="623" y="4861"/>
                </a:cubicBezTo>
                <a:cubicBezTo>
                  <a:pt x="658" y="4778"/>
                  <a:pt x="628" y="4722"/>
                  <a:pt x="597" y="4690"/>
                </a:cubicBezTo>
                <a:cubicBezTo>
                  <a:pt x="535" y="4624"/>
                  <a:pt x="524" y="4551"/>
                  <a:pt x="562" y="4452"/>
                </a:cubicBezTo>
                <a:cubicBezTo>
                  <a:pt x="583" y="4395"/>
                  <a:pt x="606" y="4319"/>
                  <a:pt x="593" y="4235"/>
                </a:cubicBezTo>
                <a:cubicBezTo>
                  <a:pt x="577" y="4132"/>
                  <a:pt x="521" y="4067"/>
                  <a:pt x="426" y="4040"/>
                </a:cubicBezTo>
                <a:cubicBezTo>
                  <a:pt x="409" y="4035"/>
                  <a:pt x="390" y="4030"/>
                  <a:pt x="373" y="4026"/>
                </a:cubicBezTo>
                <a:cubicBezTo>
                  <a:pt x="329" y="4014"/>
                  <a:pt x="283" y="4002"/>
                  <a:pt x="241" y="3986"/>
                </a:cubicBezTo>
                <a:cubicBezTo>
                  <a:pt x="156" y="3952"/>
                  <a:pt x="104" y="3907"/>
                  <a:pt x="88" y="3852"/>
                </a:cubicBezTo>
                <a:cubicBezTo>
                  <a:pt x="70" y="3797"/>
                  <a:pt x="89" y="3731"/>
                  <a:pt x="142" y="3654"/>
                </a:cubicBezTo>
                <a:cubicBezTo>
                  <a:pt x="158" y="3630"/>
                  <a:pt x="178" y="3608"/>
                  <a:pt x="198" y="3584"/>
                </a:cubicBezTo>
                <a:cubicBezTo>
                  <a:pt x="206" y="3574"/>
                  <a:pt x="214" y="3564"/>
                  <a:pt x="223" y="3554"/>
                </a:cubicBezTo>
                <a:cubicBezTo>
                  <a:pt x="261" y="3509"/>
                  <a:pt x="299" y="3463"/>
                  <a:pt x="337" y="3417"/>
                </a:cubicBezTo>
                <a:cubicBezTo>
                  <a:pt x="417" y="3321"/>
                  <a:pt x="500" y="3222"/>
                  <a:pt x="581" y="3123"/>
                </a:cubicBezTo>
                <a:cubicBezTo>
                  <a:pt x="713" y="2959"/>
                  <a:pt x="770" y="2779"/>
                  <a:pt x="748" y="2586"/>
                </a:cubicBezTo>
                <a:cubicBezTo>
                  <a:pt x="746" y="2565"/>
                  <a:pt x="743" y="2547"/>
                  <a:pt x="740" y="2529"/>
                </a:cubicBezTo>
                <a:cubicBezTo>
                  <a:pt x="711" y="2373"/>
                  <a:pt x="713" y="2212"/>
                  <a:pt x="746" y="2039"/>
                </a:cubicBezTo>
                <a:cubicBezTo>
                  <a:pt x="773" y="1900"/>
                  <a:pt x="820" y="1750"/>
                  <a:pt x="896" y="1567"/>
                </a:cubicBezTo>
                <a:cubicBezTo>
                  <a:pt x="985" y="1349"/>
                  <a:pt x="1109" y="1149"/>
                  <a:pt x="1266" y="973"/>
                </a:cubicBezTo>
                <a:cubicBezTo>
                  <a:pt x="1415" y="805"/>
                  <a:pt x="1596" y="654"/>
                  <a:pt x="1806" y="522"/>
                </a:cubicBezTo>
                <a:cubicBezTo>
                  <a:pt x="2059" y="362"/>
                  <a:pt x="2320" y="240"/>
                  <a:pt x="2583" y="159"/>
                </a:cubicBezTo>
                <a:cubicBezTo>
                  <a:pt x="2858" y="74"/>
                  <a:pt x="3142" y="31"/>
                  <a:pt x="3427" y="31"/>
                </a:cubicBezTo>
                <a:close/>
              </a:path>
            </a:pathLst>
          </a:custGeom>
          <a:solidFill>
            <a:schemeClr val="bg1">
              <a:lumMod val="95000"/>
            </a:schemeClr>
          </a:solidFill>
          <a:ln>
            <a:noFill/>
          </a:ln>
          <a:effec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3265" b="0" i="0" u="none" strike="noStrike" kern="1200" cap="none" spc="0" normalizeH="0" baseline="0" noProof="0" dirty="0">
              <a:ln>
                <a:noFill/>
              </a:ln>
              <a:solidFill>
                <a:srgbClr val="747993"/>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5" name="Freeform 3">
            <a:extLst>
              <a:ext uri="{FF2B5EF4-FFF2-40B4-BE49-F238E27FC236}">
                <a16:creationId xmlns:a16="http://schemas.microsoft.com/office/drawing/2014/main" id="{5E276F7C-7B2F-9B40-9AEF-C056CAB7016A}"/>
              </a:ext>
              <a:ext uri="{C183D7F6-B498-43B3-948B-1728B52AA6E4}">
                <adec:decorative xmlns:adec="http://schemas.microsoft.com/office/drawing/2017/decorative" val="1"/>
              </a:ext>
            </a:extLst>
          </p:cNvPr>
          <p:cNvSpPr>
            <a:spLocks noChangeArrowheads="1"/>
          </p:cNvSpPr>
          <p:nvPr/>
        </p:nvSpPr>
        <p:spPr bwMode="auto">
          <a:xfrm>
            <a:off x="6856951" y="1615378"/>
            <a:ext cx="3867941" cy="4864597"/>
          </a:xfrm>
          <a:custGeom>
            <a:avLst/>
            <a:gdLst>
              <a:gd name="T0" fmla="*/ 2233040 w 6210"/>
              <a:gd name="T1" fmla="*/ 937634 h 7811"/>
              <a:gd name="T2" fmla="*/ 2207845 w 6210"/>
              <a:gd name="T3" fmla="*/ 730671 h 7811"/>
              <a:gd name="T4" fmla="*/ 2066390 w 6210"/>
              <a:gd name="T5" fmla="*/ 394130 h 7811"/>
              <a:gd name="T6" fmla="*/ 1759005 w 6210"/>
              <a:gd name="T7" fmla="*/ 123098 h 7811"/>
              <a:gd name="T8" fmla="*/ 1263014 w 6210"/>
              <a:gd name="T9" fmla="*/ 6119 h 7811"/>
              <a:gd name="T10" fmla="*/ 643925 w 6210"/>
              <a:gd name="T11" fmla="*/ 183927 h 7811"/>
              <a:gd name="T12" fmla="*/ 312064 w 6210"/>
              <a:gd name="T13" fmla="*/ 565460 h 7811"/>
              <a:gd name="T14" fmla="*/ 255554 w 6210"/>
              <a:gd name="T15" fmla="*/ 917837 h 7811"/>
              <a:gd name="T16" fmla="*/ 258434 w 6210"/>
              <a:gd name="T17" fmla="*/ 937634 h 7811"/>
              <a:gd name="T18" fmla="*/ 200844 w 6210"/>
              <a:gd name="T19" fmla="*/ 1122281 h 7811"/>
              <a:gd name="T20" fmla="*/ 71627 w 6210"/>
              <a:gd name="T21" fmla="*/ 1277774 h 7811"/>
              <a:gd name="T22" fmla="*/ 42112 w 6210"/>
              <a:gd name="T23" fmla="*/ 1314127 h 7811"/>
              <a:gd name="T24" fmla="*/ 83145 w 6210"/>
              <a:gd name="T25" fmla="*/ 1450183 h 7811"/>
              <a:gd name="T26" fmla="*/ 150453 w 6210"/>
              <a:gd name="T27" fmla="*/ 1470340 h 7811"/>
              <a:gd name="T28" fmla="*/ 202644 w 6210"/>
              <a:gd name="T29" fmla="*/ 1531529 h 7811"/>
              <a:gd name="T30" fmla="*/ 191846 w 6210"/>
              <a:gd name="T31" fmla="*/ 1603876 h 7811"/>
              <a:gd name="T32" fmla="*/ 206963 w 6210"/>
              <a:gd name="T33" fmla="*/ 1701059 h 7811"/>
              <a:gd name="T34" fmla="*/ 214162 w 6210"/>
              <a:gd name="T35" fmla="*/ 1751090 h 7811"/>
              <a:gd name="T36" fmla="*/ 204803 w 6210"/>
              <a:gd name="T37" fmla="*/ 1793202 h 7811"/>
              <a:gd name="T38" fmla="*/ 238277 w 6210"/>
              <a:gd name="T39" fmla="*/ 1863390 h 7811"/>
              <a:gd name="T40" fmla="*/ 244036 w 6210"/>
              <a:gd name="T41" fmla="*/ 1869149 h 7811"/>
              <a:gd name="T42" fmla="*/ 259514 w 6210"/>
              <a:gd name="T43" fmla="*/ 1929978 h 7811"/>
              <a:gd name="T44" fmla="*/ 242957 w 6210"/>
              <a:gd name="T45" fmla="*/ 1988288 h 7811"/>
              <a:gd name="T46" fmla="*/ 322862 w 6210"/>
              <a:gd name="T47" fmla="*/ 2179054 h 7811"/>
              <a:gd name="T48" fmla="*/ 465397 w 6210"/>
              <a:gd name="T49" fmla="*/ 2215408 h 7811"/>
              <a:gd name="T50" fmla="*/ 691076 w 6210"/>
              <a:gd name="T51" fmla="*/ 2225486 h 7811"/>
              <a:gd name="T52" fmla="*/ 878243 w 6210"/>
              <a:gd name="T53" fmla="*/ 2355783 h 7811"/>
              <a:gd name="T54" fmla="*/ 985864 w 6210"/>
              <a:gd name="T55" fmla="*/ 2580743 h 7811"/>
              <a:gd name="T56" fmla="*/ 1080167 w 6210"/>
              <a:gd name="T57" fmla="*/ 2749553 h 7811"/>
              <a:gd name="T58" fmla="*/ 1196426 w 6210"/>
              <a:gd name="T59" fmla="*/ 2791666 h 7811"/>
              <a:gd name="T60" fmla="*/ 1306926 w 6210"/>
              <a:gd name="T61" fmla="*/ 2746314 h 7811"/>
              <a:gd name="T62" fmla="*/ 1836751 w 6210"/>
              <a:gd name="T63" fmla="*/ 2341385 h 7811"/>
              <a:gd name="T64" fmla="*/ 1949051 w 6210"/>
              <a:gd name="T65" fmla="*/ 2202810 h 7811"/>
              <a:gd name="T66" fmla="*/ 1966688 w 6210"/>
              <a:gd name="T67" fmla="*/ 2071433 h 7811"/>
              <a:gd name="T68" fmla="*/ 1946892 w 6210"/>
              <a:gd name="T69" fmla="*/ 2007004 h 7811"/>
              <a:gd name="T70" fmla="*/ 1914857 w 6210"/>
              <a:gd name="T71" fmla="*/ 1869149 h 7811"/>
              <a:gd name="T72" fmla="*/ 1912698 w 6210"/>
              <a:gd name="T73" fmla="*/ 1854751 h 7811"/>
              <a:gd name="T74" fmla="*/ 1956970 w 6210"/>
              <a:gd name="T75" fmla="*/ 1653547 h 7811"/>
              <a:gd name="T76" fmla="*/ 2091586 w 6210"/>
              <a:gd name="T77" fmla="*/ 1426067 h 7811"/>
              <a:gd name="T78" fmla="*/ 2233040 w 6210"/>
              <a:gd name="T79" fmla="*/ 964629 h 781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6210" h="7811">
                <a:moveTo>
                  <a:pt x="6204" y="2605"/>
                </a:moveTo>
                <a:lnTo>
                  <a:pt x="6204" y="2605"/>
                </a:lnTo>
                <a:cubicBezTo>
                  <a:pt x="6200" y="2402"/>
                  <a:pt x="6169" y="2216"/>
                  <a:pt x="6134" y="2030"/>
                </a:cubicBezTo>
                <a:cubicBezTo>
                  <a:pt x="6069" y="1691"/>
                  <a:pt x="5959" y="1371"/>
                  <a:pt x="5741" y="1095"/>
                </a:cubicBezTo>
                <a:cubicBezTo>
                  <a:pt x="5502" y="792"/>
                  <a:pt x="5233" y="520"/>
                  <a:pt x="4887" y="342"/>
                </a:cubicBezTo>
                <a:cubicBezTo>
                  <a:pt x="4456" y="120"/>
                  <a:pt x="3988" y="30"/>
                  <a:pt x="3509" y="17"/>
                </a:cubicBezTo>
                <a:cubicBezTo>
                  <a:pt x="2886" y="0"/>
                  <a:pt x="2314" y="181"/>
                  <a:pt x="1789" y="511"/>
                </a:cubicBezTo>
                <a:cubicBezTo>
                  <a:pt x="1376" y="771"/>
                  <a:pt x="1055" y="1114"/>
                  <a:pt x="867" y="1571"/>
                </a:cubicBezTo>
                <a:cubicBezTo>
                  <a:pt x="739" y="1884"/>
                  <a:pt x="646" y="2204"/>
                  <a:pt x="710" y="2550"/>
                </a:cubicBezTo>
                <a:cubicBezTo>
                  <a:pt x="714" y="2569"/>
                  <a:pt x="716" y="2587"/>
                  <a:pt x="718" y="2605"/>
                </a:cubicBezTo>
                <a:cubicBezTo>
                  <a:pt x="739" y="2795"/>
                  <a:pt x="680" y="2966"/>
                  <a:pt x="558" y="3118"/>
                </a:cubicBezTo>
                <a:cubicBezTo>
                  <a:pt x="439" y="3264"/>
                  <a:pt x="319" y="3406"/>
                  <a:pt x="199" y="3550"/>
                </a:cubicBezTo>
                <a:cubicBezTo>
                  <a:pt x="172" y="3584"/>
                  <a:pt x="141" y="3616"/>
                  <a:pt x="117" y="3651"/>
                </a:cubicBezTo>
                <a:cubicBezTo>
                  <a:pt x="0" y="3821"/>
                  <a:pt x="40" y="3954"/>
                  <a:pt x="231" y="4029"/>
                </a:cubicBezTo>
                <a:cubicBezTo>
                  <a:pt x="291" y="4052"/>
                  <a:pt x="355" y="4067"/>
                  <a:pt x="418" y="4085"/>
                </a:cubicBezTo>
                <a:cubicBezTo>
                  <a:pt x="505" y="4109"/>
                  <a:pt x="550" y="4167"/>
                  <a:pt x="563" y="4255"/>
                </a:cubicBezTo>
                <a:cubicBezTo>
                  <a:pt x="574" y="4325"/>
                  <a:pt x="558" y="4391"/>
                  <a:pt x="533" y="4456"/>
                </a:cubicBezTo>
                <a:cubicBezTo>
                  <a:pt x="496" y="4554"/>
                  <a:pt x="498" y="4644"/>
                  <a:pt x="575" y="4726"/>
                </a:cubicBezTo>
                <a:cubicBezTo>
                  <a:pt x="613" y="4766"/>
                  <a:pt x="617" y="4812"/>
                  <a:pt x="595" y="4865"/>
                </a:cubicBezTo>
                <a:cubicBezTo>
                  <a:pt x="580" y="4901"/>
                  <a:pt x="571" y="4942"/>
                  <a:pt x="569" y="4982"/>
                </a:cubicBezTo>
                <a:cubicBezTo>
                  <a:pt x="564" y="5063"/>
                  <a:pt x="604" y="5126"/>
                  <a:pt x="662" y="5177"/>
                </a:cubicBezTo>
                <a:cubicBezTo>
                  <a:pt x="668" y="5182"/>
                  <a:pt x="673" y="5188"/>
                  <a:pt x="678" y="5193"/>
                </a:cubicBezTo>
                <a:cubicBezTo>
                  <a:pt x="723" y="5240"/>
                  <a:pt x="738" y="5297"/>
                  <a:pt x="721" y="5362"/>
                </a:cubicBezTo>
                <a:cubicBezTo>
                  <a:pt x="708" y="5417"/>
                  <a:pt x="692" y="5471"/>
                  <a:pt x="675" y="5524"/>
                </a:cubicBezTo>
                <a:cubicBezTo>
                  <a:pt x="605" y="5754"/>
                  <a:pt x="684" y="5943"/>
                  <a:pt x="897" y="6054"/>
                </a:cubicBezTo>
                <a:cubicBezTo>
                  <a:pt x="1021" y="6118"/>
                  <a:pt x="1156" y="6146"/>
                  <a:pt x="1293" y="6155"/>
                </a:cubicBezTo>
                <a:cubicBezTo>
                  <a:pt x="1502" y="6167"/>
                  <a:pt x="1711" y="6175"/>
                  <a:pt x="1920" y="6183"/>
                </a:cubicBezTo>
                <a:cubicBezTo>
                  <a:pt x="2171" y="6193"/>
                  <a:pt x="2343" y="6305"/>
                  <a:pt x="2440" y="6545"/>
                </a:cubicBezTo>
                <a:cubicBezTo>
                  <a:pt x="2527" y="6759"/>
                  <a:pt x="2634" y="6964"/>
                  <a:pt x="2739" y="7170"/>
                </a:cubicBezTo>
                <a:cubicBezTo>
                  <a:pt x="2820" y="7329"/>
                  <a:pt x="2908" y="7485"/>
                  <a:pt x="3001" y="7639"/>
                </a:cubicBezTo>
                <a:cubicBezTo>
                  <a:pt x="3089" y="7784"/>
                  <a:pt x="3163" y="7810"/>
                  <a:pt x="3324" y="7756"/>
                </a:cubicBezTo>
                <a:cubicBezTo>
                  <a:pt x="3428" y="7721"/>
                  <a:pt x="3532" y="7679"/>
                  <a:pt x="3631" y="7630"/>
                </a:cubicBezTo>
                <a:cubicBezTo>
                  <a:pt x="4195" y="7352"/>
                  <a:pt x="4673" y="6958"/>
                  <a:pt x="5103" y="6505"/>
                </a:cubicBezTo>
                <a:cubicBezTo>
                  <a:pt x="5216" y="6385"/>
                  <a:pt x="5318" y="6253"/>
                  <a:pt x="5415" y="6120"/>
                </a:cubicBezTo>
                <a:cubicBezTo>
                  <a:pt x="5494" y="6011"/>
                  <a:pt x="5513" y="5886"/>
                  <a:pt x="5464" y="5755"/>
                </a:cubicBezTo>
                <a:cubicBezTo>
                  <a:pt x="5442" y="5696"/>
                  <a:pt x="5424" y="5637"/>
                  <a:pt x="5409" y="5576"/>
                </a:cubicBezTo>
                <a:cubicBezTo>
                  <a:pt x="5378" y="5449"/>
                  <a:pt x="5341" y="5322"/>
                  <a:pt x="5320" y="5193"/>
                </a:cubicBezTo>
                <a:cubicBezTo>
                  <a:pt x="5318" y="5180"/>
                  <a:pt x="5316" y="5166"/>
                  <a:pt x="5314" y="5153"/>
                </a:cubicBezTo>
                <a:cubicBezTo>
                  <a:pt x="5286" y="4955"/>
                  <a:pt x="5344" y="4766"/>
                  <a:pt x="5437" y="4594"/>
                </a:cubicBezTo>
                <a:cubicBezTo>
                  <a:pt x="5553" y="4379"/>
                  <a:pt x="5677" y="4167"/>
                  <a:pt x="5811" y="3962"/>
                </a:cubicBezTo>
                <a:cubicBezTo>
                  <a:pt x="6069" y="3565"/>
                  <a:pt x="6209" y="3136"/>
                  <a:pt x="6204" y="2680"/>
                </a:cubicBezTo>
                <a:cubicBezTo>
                  <a:pt x="6204" y="2655"/>
                  <a:pt x="6204" y="2629"/>
                  <a:pt x="6204" y="2605"/>
                </a:cubicBezTo>
              </a:path>
            </a:pathLst>
          </a:custGeom>
          <a:solidFill>
            <a:schemeClr val="bg1">
              <a:lumMod val="85000"/>
            </a:schemeClr>
          </a:solidFill>
          <a:ln>
            <a:noFill/>
          </a:ln>
          <a:effec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3265" b="0" i="0" u="none" strike="noStrike" kern="1200" cap="none" spc="0" normalizeH="0" baseline="0" noProof="0" dirty="0">
              <a:ln>
                <a:noFill/>
              </a:ln>
              <a:solidFill>
                <a:srgbClr val="747993"/>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6" name="Freeform 68">
            <a:extLst>
              <a:ext uri="{FF2B5EF4-FFF2-40B4-BE49-F238E27FC236}">
                <a16:creationId xmlns:a16="http://schemas.microsoft.com/office/drawing/2014/main" id="{52DF5C5A-A0C8-8C4C-B8D6-5A71EBC8325C}"/>
              </a:ext>
              <a:ext uri="{C183D7F6-B498-43B3-948B-1728B52AA6E4}">
                <adec:decorative xmlns:adec="http://schemas.microsoft.com/office/drawing/2017/decorative" val="1"/>
              </a:ext>
            </a:extLst>
          </p:cNvPr>
          <p:cNvSpPr>
            <a:spLocks noChangeArrowheads="1"/>
          </p:cNvSpPr>
          <p:nvPr/>
        </p:nvSpPr>
        <p:spPr bwMode="auto">
          <a:xfrm>
            <a:off x="6845962" y="1615378"/>
            <a:ext cx="3461368" cy="1623363"/>
          </a:xfrm>
          <a:custGeom>
            <a:avLst/>
            <a:gdLst>
              <a:gd name="T0" fmla="*/ 1975058 w 5558"/>
              <a:gd name="T1" fmla="*/ 730841 h 2606"/>
              <a:gd name="T2" fmla="*/ 1975058 w 5558"/>
              <a:gd name="T3" fmla="*/ 730841 h 2606"/>
              <a:gd name="T4" fmla="*/ 1833622 w 5558"/>
              <a:gd name="T5" fmla="*/ 394222 h 2606"/>
              <a:gd name="T6" fmla="*/ 1833622 w 5558"/>
              <a:gd name="T7" fmla="*/ 394222 h 2606"/>
              <a:gd name="T8" fmla="*/ 1526279 w 5558"/>
              <a:gd name="T9" fmla="*/ 123127 h 2606"/>
              <a:gd name="T10" fmla="*/ 1526279 w 5558"/>
              <a:gd name="T11" fmla="*/ 123127 h 2606"/>
              <a:gd name="T12" fmla="*/ 1030355 w 5558"/>
              <a:gd name="T13" fmla="*/ 6120 h 2606"/>
              <a:gd name="T14" fmla="*/ 1030355 w 5558"/>
              <a:gd name="T15" fmla="*/ 6120 h 2606"/>
              <a:gd name="T16" fmla="*/ 411350 w 5558"/>
              <a:gd name="T17" fmla="*/ 183970 h 2606"/>
              <a:gd name="T18" fmla="*/ 411350 w 5558"/>
              <a:gd name="T19" fmla="*/ 183970 h 2606"/>
              <a:gd name="T20" fmla="*/ 79535 w 5558"/>
              <a:gd name="T21" fmla="*/ 565591 h 2606"/>
              <a:gd name="T22" fmla="*/ 79535 w 5558"/>
              <a:gd name="T23" fmla="*/ 565591 h 2606"/>
              <a:gd name="T24" fmla="*/ 23033 w 5558"/>
              <a:gd name="T25" fmla="*/ 918051 h 2606"/>
              <a:gd name="T26" fmla="*/ 23033 w 5558"/>
              <a:gd name="T27" fmla="*/ 918051 h 2606"/>
              <a:gd name="T28" fmla="*/ 25912 w 5558"/>
              <a:gd name="T29" fmla="*/ 937852 h 2606"/>
              <a:gd name="T30" fmla="*/ 1999890 w 5558"/>
              <a:gd name="T31" fmla="*/ 937852 h 2606"/>
              <a:gd name="T32" fmla="*/ 1999890 w 5558"/>
              <a:gd name="T33" fmla="*/ 937852 h 2606"/>
              <a:gd name="T34" fmla="*/ 1975058 w 5558"/>
              <a:gd name="T35" fmla="*/ 730841 h 260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558" h="2606">
                <a:moveTo>
                  <a:pt x="5488" y="2030"/>
                </a:moveTo>
                <a:lnTo>
                  <a:pt x="5488" y="2030"/>
                </a:lnTo>
                <a:cubicBezTo>
                  <a:pt x="5423" y="1691"/>
                  <a:pt x="5313" y="1371"/>
                  <a:pt x="5095" y="1095"/>
                </a:cubicBezTo>
                <a:cubicBezTo>
                  <a:pt x="4855" y="792"/>
                  <a:pt x="4587" y="520"/>
                  <a:pt x="4241" y="342"/>
                </a:cubicBezTo>
                <a:cubicBezTo>
                  <a:pt x="3810" y="120"/>
                  <a:pt x="3343" y="30"/>
                  <a:pt x="2863" y="17"/>
                </a:cubicBezTo>
                <a:cubicBezTo>
                  <a:pt x="2240" y="0"/>
                  <a:pt x="1668" y="181"/>
                  <a:pt x="1143" y="511"/>
                </a:cubicBezTo>
                <a:cubicBezTo>
                  <a:pt x="731" y="771"/>
                  <a:pt x="408" y="1114"/>
                  <a:pt x="221" y="1571"/>
                </a:cubicBezTo>
                <a:cubicBezTo>
                  <a:pt x="93" y="1884"/>
                  <a:pt x="0" y="2204"/>
                  <a:pt x="64" y="2550"/>
                </a:cubicBezTo>
                <a:cubicBezTo>
                  <a:pt x="68" y="2569"/>
                  <a:pt x="70" y="2587"/>
                  <a:pt x="72" y="2605"/>
                </a:cubicBezTo>
                <a:lnTo>
                  <a:pt x="5557" y="2605"/>
                </a:lnTo>
                <a:cubicBezTo>
                  <a:pt x="5553" y="2402"/>
                  <a:pt x="5523" y="2216"/>
                  <a:pt x="5488" y="2030"/>
                </a:cubicBezTo>
              </a:path>
            </a:pathLst>
          </a:custGeom>
          <a:solidFill>
            <a:schemeClr val="accent1"/>
          </a:solidFill>
          <a:ln>
            <a:noFill/>
          </a:ln>
          <a:effec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3265" b="0" i="0" u="none" strike="noStrike" kern="1200" cap="none" spc="0" normalizeH="0" baseline="0" noProof="0" dirty="0">
              <a:ln>
                <a:noFill/>
              </a:ln>
              <a:solidFill>
                <a:srgbClr val="747993"/>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7" name="Freeform 69">
            <a:extLst>
              <a:ext uri="{FF2B5EF4-FFF2-40B4-BE49-F238E27FC236}">
                <a16:creationId xmlns:a16="http://schemas.microsoft.com/office/drawing/2014/main" id="{7E5C9397-50A2-A64C-81A3-B4EE64CA0744}"/>
              </a:ext>
              <a:ext uri="{C183D7F6-B498-43B3-948B-1728B52AA6E4}">
                <adec:decorative xmlns:adec="http://schemas.microsoft.com/office/drawing/2017/decorative" val="1"/>
              </a:ext>
            </a:extLst>
          </p:cNvPr>
          <p:cNvSpPr>
            <a:spLocks noChangeArrowheads="1"/>
          </p:cNvSpPr>
          <p:nvPr/>
        </p:nvSpPr>
        <p:spPr bwMode="auto">
          <a:xfrm>
            <a:off x="6444883" y="3235995"/>
            <a:ext cx="3867941" cy="1612376"/>
          </a:xfrm>
          <a:custGeom>
            <a:avLst/>
            <a:gdLst>
              <a:gd name="T0" fmla="*/ 200516 w 6209"/>
              <a:gd name="T1" fmla="*/ 184645 h 2589"/>
              <a:gd name="T2" fmla="*/ 200516 w 6209"/>
              <a:gd name="T3" fmla="*/ 184645 h 2589"/>
              <a:gd name="T4" fmla="*/ 71639 w 6209"/>
              <a:gd name="T5" fmla="*/ 340135 h 2589"/>
              <a:gd name="T6" fmla="*/ 71639 w 6209"/>
              <a:gd name="T7" fmla="*/ 340135 h 2589"/>
              <a:gd name="T8" fmla="*/ 42119 w 6209"/>
              <a:gd name="T9" fmla="*/ 376488 h 2589"/>
              <a:gd name="T10" fmla="*/ 42119 w 6209"/>
              <a:gd name="T11" fmla="*/ 376488 h 2589"/>
              <a:gd name="T12" fmla="*/ 82799 w 6209"/>
              <a:gd name="T13" fmla="*/ 512542 h 2589"/>
              <a:gd name="T14" fmla="*/ 82799 w 6209"/>
              <a:gd name="T15" fmla="*/ 512542 h 2589"/>
              <a:gd name="T16" fmla="*/ 150477 w 6209"/>
              <a:gd name="T17" fmla="*/ 532698 h 2589"/>
              <a:gd name="T18" fmla="*/ 150477 w 6209"/>
              <a:gd name="T19" fmla="*/ 532698 h 2589"/>
              <a:gd name="T20" fmla="*/ 202316 w 6209"/>
              <a:gd name="T21" fmla="*/ 593887 h 2589"/>
              <a:gd name="T22" fmla="*/ 202316 w 6209"/>
              <a:gd name="T23" fmla="*/ 593887 h 2589"/>
              <a:gd name="T24" fmla="*/ 191877 w 6209"/>
              <a:gd name="T25" fmla="*/ 666233 h 2589"/>
              <a:gd name="T26" fmla="*/ 191877 w 6209"/>
              <a:gd name="T27" fmla="*/ 666233 h 2589"/>
              <a:gd name="T28" fmla="*/ 206996 w 6209"/>
              <a:gd name="T29" fmla="*/ 763414 h 2589"/>
              <a:gd name="T30" fmla="*/ 206996 w 6209"/>
              <a:gd name="T31" fmla="*/ 763414 h 2589"/>
              <a:gd name="T32" fmla="*/ 213836 w 6209"/>
              <a:gd name="T33" fmla="*/ 813445 h 2589"/>
              <a:gd name="T34" fmla="*/ 213836 w 6209"/>
              <a:gd name="T35" fmla="*/ 813445 h 2589"/>
              <a:gd name="T36" fmla="*/ 204476 w 6209"/>
              <a:gd name="T37" fmla="*/ 855557 h 2589"/>
              <a:gd name="T38" fmla="*/ 204476 w 6209"/>
              <a:gd name="T39" fmla="*/ 855557 h 2589"/>
              <a:gd name="T40" fmla="*/ 237956 w 6209"/>
              <a:gd name="T41" fmla="*/ 925743 h 2589"/>
              <a:gd name="T42" fmla="*/ 237956 w 6209"/>
              <a:gd name="T43" fmla="*/ 925743 h 2589"/>
              <a:gd name="T44" fmla="*/ 243716 w 6209"/>
              <a:gd name="T45" fmla="*/ 931502 h 2589"/>
              <a:gd name="T46" fmla="*/ 1914806 w 6209"/>
              <a:gd name="T47" fmla="*/ 931502 h 2589"/>
              <a:gd name="T48" fmla="*/ 1914806 w 6209"/>
              <a:gd name="T49" fmla="*/ 931502 h 2589"/>
              <a:gd name="T50" fmla="*/ 1912646 w 6209"/>
              <a:gd name="T51" fmla="*/ 917105 h 2589"/>
              <a:gd name="T52" fmla="*/ 1912646 w 6209"/>
              <a:gd name="T53" fmla="*/ 917105 h 2589"/>
              <a:gd name="T54" fmla="*/ 1956565 w 6209"/>
              <a:gd name="T55" fmla="*/ 715903 h 2589"/>
              <a:gd name="T56" fmla="*/ 1956565 w 6209"/>
              <a:gd name="T57" fmla="*/ 715903 h 2589"/>
              <a:gd name="T58" fmla="*/ 2091563 w 6209"/>
              <a:gd name="T59" fmla="*/ 488427 h 2589"/>
              <a:gd name="T60" fmla="*/ 2091563 w 6209"/>
              <a:gd name="T61" fmla="*/ 488427 h 2589"/>
              <a:gd name="T62" fmla="*/ 2233040 w 6209"/>
              <a:gd name="T63" fmla="*/ 26995 h 2589"/>
              <a:gd name="T64" fmla="*/ 2233040 w 6209"/>
              <a:gd name="T65" fmla="*/ 26995 h 2589"/>
              <a:gd name="T66" fmla="*/ 2232680 w 6209"/>
              <a:gd name="T67" fmla="*/ 0 h 2589"/>
              <a:gd name="T68" fmla="*/ 258115 w 6209"/>
              <a:gd name="T69" fmla="*/ 0 h 2589"/>
              <a:gd name="T70" fmla="*/ 258115 w 6209"/>
              <a:gd name="T71" fmla="*/ 0 h 2589"/>
              <a:gd name="T72" fmla="*/ 200516 w 6209"/>
              <a:gd name="T73" fmla="*/ 184645 h 25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209" h="2589">
                <a:moveTo>
                  <a:pt x="557" y="513"/>
                </a:moveTo>
                <a:lnTo>
                  <a:pt x="557" y="513"/>
                </a:lnTo>
                <a:cubicBezTo>
                  <a:pt x="440" y="659"/>
                  <a:pt x="319" y="801"/>
                  <a:pt x="199" y="945"/>
                </a:cubicBezTo>
                <a:cubicBezTo>
                  <a:pt x="171" y="979"/>
                  <a:pt x="141" y="1011"/>
                  <a:pt x="117" y="1046"/>
                </a:cubicBezTo>
                <a:cubicBezTo>
                  <a:pt x="0" y="1216"/>
                  <a:pt x="40" y="1349"/>
                  <a:pt x="230" y="1424"/>
                </a:cubicBezTo>
                <a:cubicBezTo>
                  <a:pt x="290" y="1447"/>
                  <a:pt x="355" y="1462"/>
                  <a:pt x="418" y="1480"/>
                </a:cubicBezTo>
                <a:cubicBezTo>
                  <a:pt x="505" y="1504"/>
                  <a:pt x="549" y="1562"/>
                  <a:pt x="562" y="1650"/>
                </a:cubicBezTo>
                <a:cubicBezTo>
                  <a:pt x="573" y="1720"/>
                  <a:pt x="557" y="1786"/>
                  <a:pt x="533" y="1851"/>
                </a:cubicBezTo>
                <a:cubicBezTo>
                  <a:pt x="497" y="1949"/>
                  <a:pt x="498" y="2039"/>
                  <a:pt x="575" y="2121"/>
                </a:cubicBezTo>
                <a:cubicBezTo>
                  <a:pt x="612" y="2161"/>
                  <a:pt x="615" y="2207"/>
                  <a:pt x="594" y="2260"/>
                </a:cubicBezTo>
                <a:cubicBezTo>
                  <a:pt x="579" y="2296"/>
                  <a:pt x="570" y="2337"/>
                  <a:pt x="568" y="2377"/>
                </a:cubicBezTo>
                <a:cubicBezTo>
                  <a:pt x="562" y="2458"/>
                  <a:pt x="603" y="2521"/>
                  <a:pt x="661" y="2572"/>
                </a:cubicBezTo>
                <a:cubicBezTo>
                  <a:pt x="667" y="2577"/>
                  <a:pt x="672" y="2583"/>
                  <a:pt x="677" y="2588"/>
                </a:cubicBezTo>
                <a:lnTo>
                  <a:pt x="5319" y="2588"/>
                </a:lnTo>
                <a:cubicBezTo>
                  <a:pt x="5317" y="2575"/>
                  <a:pt x="5315" y="2561"/>
                  <a:pt x="5313" y="2548"/>
                </a:cubicBezTo>
                <a:cubicBezTo>
                  <a:pt x="5285" y="2350"/>
                  <a:pt x="5342" y="2161"/>
                  <a:pt x="5435" y="1989"/>
                </a:cubicBezTo>
                <a:cubicBezTo>
                  <a:pt x="5552" y="1774"/>
                  <a:pt x="5676" y="1562"/>
                  <a:pt x="5810" y="1357"/>
                </a:cubicBezTo>
                <a:cubicBezTo>
                  <a:pt x="6068" y="960"/>
                  <a:pt x="6208" y="531"/>
                  <a:pt x="6203" y="75"/>
                </a:cubicBezTo>
                <a:cubicBezTo>
                  <a:pt x="6203" y="50"/>
                  <a:pt x="6203" y="24"/>
                  <a:pt x="6202" y="0"/>
                </a:cubicBezTo>
                <a:lnTo>
                  <a:pt x="717" y="0"/>
                </a:lnTo>
                <a:cubicBezTo>
                  <a:pt x="738" y="190"/>
                  <a:pt x="680" y="361"/>
                  <a:pt x="557" y="513"/>
                </a:cubicBezTo>
              </a:path>
            </a:pathLst>
          </a:custGeom>
          <a:solidFill>
            <a:schemeClr val="accent2">
              <a:lumMod val="75000"/>
            </a:schemeClr>
          </a:solidFill>
          <a:ln>
            <a:noFill/>
          </a:ln>
          <a:effec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3265" b="0" i="0" u="none" strike="noStrike" kern="1200" cap="none" spc="0" normalizeH="0" baseline="0" noProof="0" dirty="0">
              <a:ln>
                <a:noFill/>
              </a:ln>
              <a:solidFill>
                <a:srgbClr val="747993"/>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8" name="Freeform 70">
            <a:extLst>
              <a:ext uri="{FF2B5EF4-FFF2-40B4-BE49-F238E27FC236}">
                <a16:creationId xmlns:a16="http://schemas.microsoft.com/office/drawing/2014/main" id="{DDDD197D-C530-9649-A051-957CF3A7E397}"/>
              </a:ext>
              <a:ext uri="{C183D7F6-B498-43B3-948B-1728B52AA6E4}">
                <adec:decorative xmlns:adec="http://schemas.microsoft.com/office/drawing/2017/decorative" val="1"/>
              </a:ext>
            </a:extLst>
          </p:cNvPr>
          <p:cNvSpPr>
            <a:spLocks noChangeArrowheads="1"/>
          </p:cNvSpPr>
          <p:nvPr/>
        </p:nvSpPr>
        <p:spPr bwMode="auto">
          <a:xfrm>
            <a:off x="6835401" y="4848371"/>
            <a:ext cx="3057542" cy="1631604"/>
          </a:xfrm>
          <a:custGeom>
            <a:avLst/>
            <a:gdLst>
              <a:gd name="T0" fmla="*/ 42103 w 4910"/>
              <a:gd name="T1" fmla="*/ 60872 h 2618"/>
              <a:gd name="T2" fmla="*/ 42103 w 4910"/>
              <a:gd name="T3" fmla="*/ 60872 h 2618"/>
              <a:gd name="T4" fmla="*/ 25190 w 4910"/>
              <a:gd name="T5" fmla="*/ 119223 h 2618"/>
              <a:gd name="T6" fmla="*/ 25190 w 4910"/>
              <a:gd name="T7" fmla="*/ 119223 h 2618"/>
              <a:gd name="T8" fmla="*/ 105438 w 4910"/>
              <a:gd name="T9" fmla="*/ 310123 h 2618"/>
              <a:gd name="T10" fmla="*/ 105438 w 4910"/>
              <a:gd name="T11" fmla="*/ 310123 h 2618"/>
              <a:gd name="T12" fmla="*/ 247940 w 4910"/>
              <a:gd name="T13" fmla="*/ 346502 h 2618"/>
              <a:gd name="T14" fmla="*/ 247940 w 4910"/>
              <a:gd name="T15" fmla="*/ 346502 h 2618"/>
              <a:gd name="T16" fmla="*/ 473569 w 4910"/>
              <a:gd name="T17" fmla="*/ 356587 h 2618"/>
              <a:gd name="T18" fmla="*/ 473569 w 4910"/>
              <a:gd name="T19" fmla="*/ 356587 h 2618"/>
              <a:gd name="T20" fmla="*/ 660694 w 4910"/>
              <a:gd name="T21" fmla="*/ 486976 h 2618"/>
              <a:gd name="T22" fmla="*/ 660694 w 4910"/>
              <a:gd name="T23" fmla="*/ 486976 h 2618"/>
              <a:gd name="T24" fmla="*/ 768290 w 4910"/>
              <a:gd name="T25" fmla="*/ 712094 h 2618"/>
              <a:gd name="T26" fmla="*/ 768290 w 4910"/>
              <a:gd name="T27" fmla="*/ 712094 h 2618"/>
              <a:gd name="T28" fmla="*/ 862572 w 4910"/>
              <a:gd name="T29" fmla="*/ 881022 h 2618"/>
              <a:gd name="T30" fmla="*/ 862572 w 4910"/>
              <a:gd name="T31" fmla="*/ 881022 h 2618"/>
              <a:gd name="T32" fmla="*/ 978806 w 4910"/>
              <a:gd name="T33" fmla="*/ 923165 h 2618"/>
              <a:gd name="T34" fmla="*/ 978806 w 4910"/>
              <a:gd name="T35" fmla="*/ 923165 h 2618"/>
              <a:gd name="T36" fmla="*/ 1089281 w 4910"/>
              <a:gd name="T37" fmla="*/ 877781 h 2618"/>
              <a:gd name="T38" fmla="*/ 1089281 w 4910"/>
              <a:gd name="T39" fmla="*/ 877781 h 2618"/>
              <a:gd name="T40" fmla="*/ 1618988 w 4910"/>
              <a:gd name="T41" fmla="*/ 472568 h 2618"/>
              <a:gd name="T42" fmla="*/ 1618988 w 4910"/>
              <a:gd name="T43" fmla="*/ 472568 h 2618"/>
              <a:gd name="T44" fmla="*/ 1731262 w 4910"/>
              <a:gd name="T45" fmla="*/ 333895 h 2618"/>
              <a:gd name="T46" fmla="*/ 1731262 w 4910"/>
              <a:gd name="T47" fmla="*/ 333895 h 2618"/>
              <a:gd name="T48" fmla="*/ 1748895 w 4910"/>
              <a:gd name="T49" fmla="*/ 202426 h 2618"/>
              <a:gd name="T50" fmla="*/ 1748895 w 4910"/>
              <a:gd name="T51" fmla="*/ 202426 h 2618"/>
              <a:gd name="T52" fmla="*/ 1729103 w 4910"/>
              <a:gd name="T53" fmla="*/ 137952 h 2618"/>
              <a:gd name="T54" fmla="*/ 1729103 w 4910"/>
              <a:gd name="T55" fmla="*/ 137952 h 2618"/>
              <a:gd name="T56" fmla="*/ 1697076 w 4910"/>
              <a:gd name="T57" fmla="*/ 0 h 2618"/>
              <a:gd name="T58" fmla="*/ 26629 w 4910"/>
              <a:gd name="T59" fmla="*/ 0 h 2618"/>
              <a:gd name="T60" fmla="*/ 26629 w 4910"/>
              <a:gd name="T61" fmla="*/ 0 h 2618"/>
              <a:gd name="T62" fmla="*/ 42103 w 4910"/>
              <a:gd name="T63" fmla="*/ 60872 h 261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910" h="2618">
                <a:moveTo>
                  <a:pt x="117" y="169"/>
                </a:moveTo>
                <a:lnTo>
                  <a:pt x="117" y="169"/>
                </a:lnTo>
                <a:cubicBezTo>
                  <a:pt x="104" y="224"/>
                  <a:pt x="87" y="278"/>
                  <a:pt x="70" y="331"/>
                </a:cubicBezTo>
                <a:cubicBezTo>
                  <a:pt x="0" y="561"/>
                  <a:pt x="80" y="750"/>
                  <a:pt x="293" y="861"/>
                </a:cubicBezTo>
                <a:cubicBezTo>
                  <a:pt x="417" y="925"/>
                  <a:pt x="552" y="953"/>
                  <a:pt x="689" y="962"/>
                </a:cubicBezTo>
                <a:cubicBezTo>
                  <a:pt x="898" y="974"/>
                  <a:pt x="1107" y="982"/>
                  <a:pt x="1316" y="990"/>
                </a:cubicBezTo>
                <a:cubicBezTo>
                  <a:pt x="1567" y="1001"/>
                  <a:pt x="1739" y="1112"/>
                  <a:pt x="1836" y="1352"/>
                </a:cubicBezTo>
                <a:cubicBezTo>
                  <a:pt x="1923" y="1566"/>
                  <a:pt x="2029" y="1771"/>
                  <a:pt x="2135" y="1977"/>
                </a:cubicBezTo>
                <a:cubicBezTo>
                  <a:pt x="2216" y="2136"/>
                  <a:pt x="2304" y="2292"/>
                  <a:pt x="2397" y="2446"/>
                </a:cubicBezTo>
                <a:cubicBezTo>
                  <a:pt x="2485" y="2591"/>
                  <a:pt x="2559" y="2617"/>
                  <a:pt x="2720" y="2563"/>
                </a:cubicBezTo>
                <a:cubicBezTo>
                  <a:pt x="2825" y="2528"/>
                  <a:pt x="2928" y="2486"/>
                  <a:pt x="3027" y="2437"/>
                </a:cubicBezTo>
                <a:cubicBezTo>
                  <a:pt x="3591" y="2159"/>
                  <a:pt x="4069" y="1765"/>
                  <a:pt x="4499" y="1312"/>
                </a:cubicBezTo>
                <a:cubicBezTo>
                  <a:pt x="4613" y="1192"/>
                  <a:pt x="4714" y="1060"/>
                  <a:pt x="4811" y="927"/>
                </a:cubicBezTo>
                <a:cubicBezTo>
                  <a:pt x="4890" y="818"/>
                  <a:pt x="4909" y="693"/>
                  <a:pt x="4860" y="562"/>
                </a:cubicBezTo>
                <a:cubicBezTo>
                  <a:pt x="4838" y="503"/>
                  <a:pt x="4819" y="444"/>
                  <a:pt x="4805" y="383"/>
                </a:cubicBezTo>
                <a:cubicBezTo>
                  <a:pt x="4774" y="256"/>
                  <a:pt x="4737" y="129"/>
                  <a:pt x="4716" y="0"/>
                </a:cubicBezTo>
                <a:lnTo>
                  <a:pt x="74" y="0"/>
                </a:lnTo>
                <a:cubicBezTo>
                  <a:pt x="119" y="47"/>
                  <a:pt x="133" y="104"/>
                  <a:pt x="117" y="169"/>
                </a:cubicBezTo>
              </a:path>
            </a:pathLst>
          </a:custGeom>
          <a:solidFill>
            <a:schemeClr val="accent4">
              <a:lumMod val="75000"/>
            </a:schemeClr>
          </a:solidFill>
          <a:ln>
            <a:noFill/>
          </a:ln>
          <a:effec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3265" b="0" i="0" u="none" strike="noStrike" kern="1200" cap="none" spc="0" normalizeH="0" baseline="0" noProof="0" dirty="0">
              <a:ln>
                <a:noFill/>
              </a:ln>
              <a:solidFill>
                <a:srgbClr val="747993"/>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9" name="Freeform 149">
            <a:extLst>
              <a:ext uri="{FF2B5EF4-FFF2-40B4-BE49-F238E27FC236}">
                <a16:creationId xmlns:a16="http://schemas.microsoft.com/office/drawing/2014/main" id="{B5F8CCAF-1958-DE49-BFD8-A5C233E81242}"/>
              </a:ext>
              <a:ext uri="{C183D7F6-B498-43B3-948B-1728B52AA6E4}">
                <adec:decorative xmlns:adec="http://schemas.microsoft.com/office/drawing/2017/decorative" val="1"/>
              </a:ext>
            </a:extLst>
          </p:cNvPr>
          <p:cNvSpPr>
            <a:spLocks noChangeArrowheads="1"/>
          </p:cNvSpPr>
          <p:nvPr/>
        </p:nvSpPr>
        <p:spPr bwMode="auto">
          <a:xfrm>
            <a:off x="1313721" y="1498869"/>
            <a:ext cx="13737" cy="398287"/>
          </a:xfrm>
          <a:custGeom>
            <a:avLst/>
            <a:gdLst>
              <a:gd name="T0" fmla="*/ 7577 w 22"/>
              <a:gd name="T1" fmla="*/ 229828 h 641"/>
              <a:gd name="T2" fmla="*/ 0 w 22"/>
              <a:gd name="T3" fmla="*/ 229828 h 641"/>
              <a:gd name="T4" fmla="*/ 0 w 22"/>
              <a:gd name="T5" fmla="*/ 0 h 641"/>
              <a:gd name="T6" fmla="*/ 7577 w 22"/>
              <a:gd name="T7" fmla="*/ 0 h 641"/>
              <a:gd name="T8" fmla="*/ 7577 w 22"/>
              <a:gd name="T9" fmla="*/ 229828 h 6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641">
                <a:moveTo>
                  <a:pt x="21" y="640"/>
                </a:moveTo>
                <a:lnTo>
                  <a:pt x="0" y="640"/>
                </a:lnTo>
                <a:lnTo>
                  <a:pt x="0" y="0"/>
                </a:lnTo>
                <a:lnTo>
                  <a:pt x="21" y="0"/>
                </a:lnTo>
                <a:lnTo>
                  <a:pt x="21" y="640"/>
                </a:lnTo>
              </a:path>
            </a:pathLst>
          </a:custGeom>
          <a:solidFill>
            <a:schemeClr val="accent1"/>
          </a:solidFill>
          <a:ln>
            <a:noFill/>
          </a:ln>
          <a:effec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3265" b="0" i="0" u="none" strike="noStrike" kern="1200" cap="none" spc="0" normalizeH="0" baseline="0" noProof="0" dirty="0">
              <a:ln>
                <a:noFill/>
              </a:ln>
              <a:solidFill>
                <a:srgbClr val="747993"/>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10" name="Freeform 150">
            <a:extLst>
              <a:ext uri="{FF2B5EF4-FFF2-40B4-BE49-F238E27FC236}">
                <a16:creationId xmlns:a16="http://schemas.microsoft.com/office/drawing/2014/main" id="{082C23D4-565A-D147-9EE0-A035BE7A26A4}"/>
              </a:ext>
              <a:ext uri="{C183D7F6-B498-43B3-948B-1728B52AA6E4}">
                <adec:decorative xmlns:adec="http://schemas.microsoft.com/office/drawing/2017/decorative" val="1"/>
              </a:ext>
            </a:extLst>
          </p:cNvPr>
          <p:cNvSpPr>
            <a:spLocks noChangeArrowheads="1"/>
          </p:cNvSpPr>
          <p:nvPr/>
        </p:nvSpPr>
        <p:spPr bwMode="auto">
          <a:xfrm>
            <a:off x="1313721" y="3028839"/>
            <a:ext cx="13737" cy="398288"/>
          </a:xfrm>
          <a:custGeom>
            <a:avLst/>
            <a:gdLst>
              <a:gd name="T0" fmla="*/ 7577 w 22"/>
              <a:gd name="T1" fmla="*/ 229829 h 641"/>
              <a:gd name="T2" fmla="*/ 0 w 22"/>
              <a:gd name="T3" fmla="*/ 229829 h 641"/>
              <a:gd name="T4" fmla="*/ 0 w 22"/>
              <a:gd name="T5" fmla="*/ 0 h 641"/>
              <a:gd name="T6" fmla="*/ 7577 w 22"/>
              <a:gd name="T7" fmla="*/ 0 h 641"/>
              <a:gd name="T8" fmla="*/ 7577 w 22"/>
              <a:gd name="T9" fmla="*/ 229829 h 6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641">
                <a:moveTo>
                  <a:pt x="21" y="640"/>
                </a:moveTo>
                <a:lnTo>
                  <a:pt x="0" y="640"/>
                </a:lnTo>
                <a:lnTo>
                  <a:pt x="0" y="0"/>
                </a:lnTo>
                <a:lnTo>
                  <a:pt x="21" y="0"/>
                </a:lnTo>
                <a:lnTo>
                  <a:pt x="21" y="640"/>
                </a:lnTo>
              </a:path>
            </a:pathLst>
          </a:custGeom>
          <a:solidFill>
            <a:schemeClr val="accent2"/>
          </a:solidFill>
          <a:ln>
            <a:noFill/>
          </a:ln>
          <a:effec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3265" b="0" i="0" u="none" strike="noStrike" kern="1200" cap="none" spc="0" normalizeH="0" baseline="0" noProof="0" dirty="0">
              <a:ln>
                <a:noFill/>
              </a:ln>
              <a:solidFill>
                <a:srgbClr val="747993"/>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11" name="Freeform 151">
            <a:extLst>
              <a:ext uri="{FF2B5EF4-FFF2-40B4-BE49-F238E27FC236}">
                <a16:creationId xmlns:a16="http://schemas.microsoft.com/office/drawing/2014/main" id="{104B353A-B124-F74D-8C0D-0F8714559A6D}"/>
              </a:ext>
              <a:ext uri="{C183D7F6-B498-43B3-948B-1728B52AA6E4}">
                <adec:decorative xmlns:adec="http://schemas.microsoft.com/office/drawing/2017/decorative" val="1"/>
              </a:ext>
            </a:extLst>
          </p:cNvPr>
          <p:cNvSpPr>
            <a:spLocks noChangeArrowheads="1"/>
          </p:cNvSpPr>
          <p:nvPr/>
        </p:nvSpPr>
        <p:spPr bwMode="auto">
          <a:xfrm>
            <a:off x="1313721" y="4564307"/>
            <a:ext cx="13737" cy="398287"/>
          </a:xfrm>
          <a:custGeom>
            <a:avLst/>
            <a:gdLst>
              <a:gd name="T0" fmla="*/ 7577 w 22"/>
              <a:gd name="T1" fmla="*/ 229827 h 640"/>
              <a:gd name="T2" fmla="*/ 0 w 22"/>
              <a:gd name="T3" fmla="*/ 229827 h 640"/>
              <a:gd name="T4" fmla="*/ 0 w 22"/>
              <a:gd name="T5" fmla="*/ 0 h 640"/>
              <a:gd name="T6" fmla="*/ 7577 w 22"/>
              <a:gd name="T7" fmla="*/ 0 h 640"/>
              <a:gd name="T8" fmla="*/ 7577 w 22"/>
              <a:gd name="T9" fmla="*/ 229827 h 6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640">
                <a:moveTo>
                  <a:pt x="21" y="639"/>
                </a:moveTo>
                <a:lnTo>
                  <a:pt x="0" y="639"/>
                </a:lnTo>
                <a:lnTo>
                  <a:pt x="0" y="0"/>
                </a:lnTo>
                <a:lnTo>
                  <a:pt x="21" y="0"/>
                </a:lnTo>
                <a:lnTo>
                  <a:pt x="21" y="639"/>
                </a:lnTo>
              </a:path>
            </a:pathLst>
          </a:custGeom>
          <a:solidFill>
            <a:schemeClr val="accent3"/>
          </a:solidFill>
          <a:ln>
            <a:noFill/>
          </a:ln>
          <a:effec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3265" b="0" i="0" u="none" strike="noStrike" kern="1200" cap="none" spc="0" normalizeH="0" baseline="0" noProof="0" dirty="0">
              <a:ln>
                <a:noFill/>
              </a:ln>
              <a:solidFill>
                <a:srgbClr val="747993"/>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13" name="Freeform 281">
            <a:extLst>
              <a:ext uri="{FF2B5EF4-FFF2-40B4-BE49-F238E27FC236}">
                <a16:creationId xmlns:a16="http://schemas.microsoft.com/office/drawing/2014/main" id="{532B67FC-EA15-3840-9836-95E5454C89D8}"/>
              </a:ext>
              <a:ext uri="{C183D7F6-B498-43B3-948B-1728B52AA6E4}">
                <adec:decorative xmlns:adec="http://schemas.microsoft.com/office/drawing/2017/decorative" val="1"/>
              </a:ext>
            </a:extLst>
          </p:cNvPr>
          <p:cNvSpPr>
            <a:spLocks noChangeArrowheads="1"/>
          </p:cNvSpPr>
          <p:nvPr/>
        </p:nvSpPr>
        <p:spPr bwMode="auto">
          <a:xfrm>
            <a:off x="8126118" y="3730559"/>
            <a:ext cx="664803" cy="661982"/>
          </a:xfrm>
          <a:custGeom>
            <a:avLst/>
            <a:gdLst>
              <a:gd name="T0" fmla="*/ 124451 w 1065"/>
              <a:gd name="T1" fmla="*/ 225813 h 1064"/>
              <a:gd name="T2" fmla="*/ 156917 w 1065"/>
              <a:gd name="T3" fmla="*/ 225813 h 1064"/>
              <a:gd name="T4" fmla="*/ 156917 w 1065"/>
              <a:gd name="T5" fmla="*/ 258175 h 1064"/>
              <a:gd name="T6" fmla="*/ 117597 w 1065"/>
              <a:gd name="T7" fmla="*/ 265007 h 1064"/>
              <a:gd name="T8" fmla="*/ 124451 w 1065"/>
              <a:gd name="T9" fmla="*/ 225813 h 1064"/>
              <a:gd name="T10" fmla="*/ 297961 w 1065"/>
              <a:gd name="T11" fmla="*/ 48183 h 1064"/>
              <a:gd name="T12" fmla="*/ 335116 w 1065"/>
              <a:gd name="T13" fmla="*/ 85219 h 1064"/>
              <a:gd name="T14" fmla="*/ 174592 w 1065"/>
              <a:gd name="T15" fmla="*/ 245230 h 1064"/>
              <a:gd name="T16" fmla="*/ 174592 w 1065"/>
              <a:gd name="T17" fmla="*/ 225813 h 1064"/>
              <a:gd name="T18" fmla="*/ 174592 w 1065"/>
              <a:gd name="T19" fmla="*/ 208554 h 1064"/>
              <a:gd name="T20" fmla="*/ 156917 w 1065"/>
              <a:gd name="T21" fmla="*/ 208554 h 1064"/>
              <a:gd name="T22" fmla="*/ 137437 w 1065"/>
              <a:gd name="T23" fmla="*/ 208554 h 1064"/>
              <a:gd name="T24" fmla="*/ 297961 w 1065"/>
              <a:gd name="T25" fmla="*/ 48183 h 1064"/>
              <a:gd name="T26" fmla="*/ 321408 w 1065"/>
              <a:gd name="T27" fmla="*/ 24811 h 1064"/>
              <a:gd name="T28" fmla="*/ 321408 w 1065"/>
              <a:gd name="T29" fmla="*/ 24811 h 1064"/>
              <a:gd name="T30" fmla="*/ 340166 w 1065"/>
              <a:gd name="T31" fmla="*/ 17260 h 1064"/>
              <a:gd name="T32" fmla="*/ 340166 w 1065"/>
              <a:gd name="T33" fmla="*/ 17260 h 1064"/>
              <a:gd name="T34" fmla="*/ 366139 w 1065"/>
              <a:gd name="T35" fmla="*/ 43509 h 1064"/>
              <a:gd name="T36" fmla="*/ 366139 w 1065"/>
              <a:gd name="T37" fmla="*/ 43509 h 1064"/>
              <a:gd name="T38" fmla="*/ 358563 w 1065"/>
              <a:gd name="T39" fmla="*/ 61487 h 1064"/>
              <a:gd name="T40" fmla="*/ 347381 w 1065"/>
              <a:gd name="T41" fmla="*/ 72994 h 1064"/>
              <a:gd name="T42" fmla="*/ 310226 w 1065"/>
              <a:gd name="T43" fmla="*/ 35958 h 1064"/>
              <a:gd name="T44" fmla="*/ 321408 w 1065"/>
              <a:gd name="T45" fmla="*/ 24811 h 1064"/>
              <a:gd name="T46" fmla="*/ 95954 w 1065"/>
              <a:gd name="T47" fmla="*/ 286581 h 1064"/>
              <a:gd name="T48" fmla="*/ 170624 w 1065"/>
              <a:gd name="T49" fmla="*/ 273996 h 1064"/>
              <a:gd name="T50" fmla="*/ 370828 w 1065"/>
              <a:gd name="T51" fmla="*/ 74072 h 1064"/>
              <a:gd name="T52" fmla="*/ 370828 w 1065"/>
              <a:gd name="T53" fmla="*/ 74072 h 1064"/>
              <a:gd name="T54" fmla="*/ 383814 w 1065"/>
              <a:gd name="T55" fmla="*/ 43509 h 1064"/>
              <a:gd name="T56" fmla="*/ 383814 w 1065"/>
              <a:gd name="T57" fmla="*/ 43509 h 1064"/>
              <a:gd name="T58" fmla="*/ 340166 w 1065"/>
              <a:gd name="T59" fmla="*/ 0 h 1064"/>
              <a:gd name="T60" fmla="*/ 340166 w 1065"/>
              <a:gd name="T61" fmla="*/ 0 h 1064"/>
              <a:gd name="T62" fmla="*/ 309144 w 1065"/>
              <a:gd name="T63" fmla="*/ 12585 h 1064"/>
              <a:gd name="T64" fmla="*/ 108579 w 1065"/>
              <a:gd name="T65" fmla="*/ 212509 h 1064"/>
              <a:gd name="T66" fmla="*/ 95954 w 1065"/>
              <a:gd name="T67" fmla="*/ 286581 h 1064"/>
              <a:gd name="T68" fmla="*/ 374796 w 1065"/>
              <a:gd name="T69" fmla="*/ 130166 h 1064"/>
              <a:gd name="T70" fmla="*/ 374796 w 1065"/>
              <a:gd name="T71" fmla="*/ 130166 h 1064"/>
              <a:gd name="T72" fmla="*/ 366139 w 1065"/>
              <a:gd name="T73" fmla="*/ 138796 h 1064"/>
              <a:gd name="T74" fmla="*/ 366139 w 1065"/>
              <a:gd name="T75" fmla="*/ 330090 h 1064"/>
              <a:gd name="T76" fmla="*/ 366139 w 1065"/>
              <a:gd name="T77" fmla="*/ 330090 h 1064"/>
              <a:gd name="T78" fmla="*/ 331509 w 1065"/>
              <a:gd name="T79" fmla="*/ 364969 h 1064"/>
              <a:gd name="T80" fmla="*/ 52306 w 1065"/>
              <a:gd name="T81" fmla="*/ 364969 h 1064"/>
              <a:gd name="T82" fmla="*/ 52306 w 1065"/>
              <a:gd name="T83" fmla="*/ 364969 h 1064"/>
              <a:gd name="T84" fmla="*/ 17315 w 1065"/>
              <a:gd name="T85" fmla="*/ 330090 h 1064"/>
              <a:gd name="T86" fmla="*/ 17315 w 1065"/>
              <a:gd name="T87" fmla="*/ 51779 h 1064"/>
              <a:gd name="T88" fmla="*/ 17315 w 1065"/>
              <a:gd name="T89" fmla="*/ 51779 h 1064"/>
              <a:gd name="T90" fmla="*/ 52306 w 1065"/>
              <a:gd name="T91" fmla="*/ 17260 h 1064"/>
              <a:gd name="T92" fmla="*/ 244213 w 1065"/>
              <a:gd name="T93" fmla="*/ 17260 h 1064"/>
              <a:gd name="T94" fmla="*/ 244213 w 1065"/>
              <a:gd name="T95" fmla="*/ 17260 h 1064"/>
              <a:gd name="T96" fmla="*/ 252870 w 1065"/>
              <a:gd name="T97" fmla="*/ 8270 h 1064"/>
              <a:gd name="T98" fmla="*/ 252870 w 1065"/>
              <a:gd name="T99" fmla="*/ 8270 h 1064"/>
              <a:gd name="T100" fmla="*/ 244213 w 1065"/>
              <a:gd name="T101" fmla="*/ 0 h 1064"/>
              <a:gd name="T102" fmla="*/ 52306 w 1065"/>
              <a:gd name="T103" fmla="*/ 0 h 1064"/>
              <a:gd name="T104" fmla="*/ 52306 w 1065"/>
              <a:gd name="T105" fmla="*/ 0 h 1064"/>
              <a:gd name="T106" fmla="*/ 0 w 1065"/>
              <a:gd name="T107" fmla="*/ 51779 h 1064"/>
              <a:gd name="T108" fmla="*/ 0 w 1065"/>
              <a:gd name="T109" fmla="*/ 330090 h 1064"/>
              <a:gd name="T110" fmla="*/ 0 w 1065"/>
              <a:gd name="T111" fmla="*/ 330090 h 1064"/>
              <a:gd name="T112" fmla="*/ 52306 w 1065"/>
              <a:gd name="T113" fmla="*/ 382228 h 1064"/>
              <a:gd name="T114" fmla="*/ 331509 w 1065"/>
              <a:gd name="T115" fmla="*/ 382228 h 1064"/>
              <a:gd name="T116" fmla="*/ 331509 w 1065"/>
              <a:gd name="T117" fmla="*/ 382228 h 1064"/>
              <a:gd name="T118" fmla="*/ 383814 w 1065"/>
              <a:gd name="T119" fmla="*/ 330090 h 1064"/>
              <a:gd name="T120" fmla="*/ 383814 w 1065"/>
              <a:gd name="T121" fmla="*/ 138796 h 1064"/>
              <a:gd name="T122" fmla="*/ 383814 w 1065"/>
              <a:gd name="T123" fmla="*/ 138796 h 1064"/>
              <a:gd name="T124" fmla="*/ 374796 w 1065"/>
              <a:gd name="T125" fmla="*/ 130166 h 106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065" h="1064">
                <a:moveTo>
                  <a:pt x="345" y="628"/>
                </a:moveTo>
                <a:lnTo>
                  <a:pt x="435" y="628"/>
                </a:lnTo>
                <a:lnTo>
                  <a:pt x="435" y="718"/>
                </a:lnTo>
                <a:lnTo>
                  <a:pt x="326" y="737"/>
                </a:lnTo>
                <a:lnTo>
                  <a:pt x="345" y="628"/>
                </a:lnTo>
                <a:close/>
                <a:moveTo>
                  <a:pt x="826" y="134"/>
                </a:moveTo>
                <a:lnTo>
                  <a:pt x="929" y="237"/>
                </a:lnTo>
                <a:lnTo>
                  <a:pt x="484" y="682"/>
                </a:lnTo>
                <a:lnTo>
                  <a:pt x="484" y="628"/>
                </a:lnTo>
                <a:lnTo>
                  <a:pt x="484" y="580"/>
                </a:lnTo>
                <a:lnTo>
                  <a:pt x="435" y="580"/>
                </a:lnTo>
                <a:lnTo>
                  <a:pt x="381" y="580"/>
                </a:lnTo>
                <a:lnTo>
                  <a:pt x="826" y="134"/>
                </a:lnTo>
                <a:close/>
                <a:moveTo>
                  <a:pt x="891" y="69"/>
                </a:moveTo>
                <a:lnTo>
                  <a:pt x="891" y="69"/>
                </a:lnTo>
                <a:cubicBezTo>
                  <a:pt x="905" y="56"/>
                  <a:pt x="922" y="48"/>
                  <a:pt x="943" y="48"/>
                </a:cubicBezTo>
                <a:cubicBezTo>
                  <a:pt x="983" y="48"/>
                  <a:pt x="1015" y="80"/>
                  <a:pt x="1015" y="121"/>
                </a:cubicBezTo>
                <a:cubicBezTo>
                  <a:pt x="1015" y="140"/>
                  <a:pt x="1007" y="158"/>
                  <a:pt x="994" y="171"/>
                </a:cubicBezTo>
                <a:lnTo>
                  <a:pt x="963" y="203"/>
                </a:lnTo>
                <a:lnTo>
                  <a:pt x="860" y="100"/>
                </a:lnTo>
                <a:lnTo>
                  <a:pt x="891" y="69"/>
                </a:lnTo>
                <a:close/>
                <a:moveTo>
                  <a:pt x="266" y="797"/>
                </a:moveTo>
                <a:lnTo>
                  <a:pt x="473" y="762"/>
                </a:lnTo>
                <a:lnTo>
                  <a:pt x="1028" y="206"/>
                </a:lnTo>
                <a:cubicBezTo>
                  <a:pt x="1050" y="184"/>
                  <a:pt x="1064" y="154"/>
                  <a:pt x="1064" y="121"/>
                </a:cubicBezTo>
                <a:cubicBezTo>
                  <a:pt x="1064" y="53"/>
                  <a:pt x="1009" y="0"/>
                  <a:pt x="943" y="0"/>
                </a:cubicBezTo>
                <a:cubicBezTo>
                  <a:pt x="909" y="0"/>
                  <a:pt x="879" y="13"/>
                  <a:pt x="857" y="35"/>
                </a:cubicBezTo>
                <a:lnTo>
                  <a:pt x="301" y="591"/>
                </a:lnTo>
                <a:lnTo>
                  <a:pt x="266" y="797"/>
                </a:lnTo>
                <a:close/>
                <a:moveTo>
                  <a:pt x="1039" y="362"/>
                </a:moveTo>
                <a:lnTo>
                  <a:pt x="1039" y="362"/>
                </a:lnTo>
                <a:cubicBezTo>
                  <a:pt x="1026" y="362"/>
                  <a:pt x="1015" y="373"/>
                  <a:pt x="1015" y="386"/>
                </a:cubicBezTo>
                <a:lnTo>
                  <a:pt x="1015" y="918"/>
                </a:lnTo>
                <a:cubicBezTo>
                  <a:pt x="1015" y="971"/>
                  <a:pt x="972" y="1015"/>
                  <a:pt x="919" y="1015"/>
                </a:cubicBezTo>
                <a:lnTo>
                  <a:pt x="145" y="1015"/>
                </a:lnTo>
                <a:cubicBezTo>
                  <a:pt x="91" y="1015"/>
                  <a:pt x="48" y="971"/>
                  <a:pt x="48" y="918"/>
                </a:cubicBezTo>
                <a:lnTo>
                  <a:pt x="48" y="144"/>
                </a:lnTo>
                <a:cubicBezTo>
                  <a:pt x="48" y="91"/>
                  <a:pt x="91" y="48"/>
                  <a:pt x="145" y="48"/>
                </a:cubicBezTo>
                <a:lnTo>
                  <a:pt x="677" y="48"/>
                </a:lnTo>
                <a:cubicBezTo>
                  <a:pt x="690" y="48"/>
                  <a:pt x="701" y="37"/>
                  <a:pt x="701" y="23"/>
                </a:cubicBezTo>
                <a:cubicBezTo>
                  <a:pt x="701" y="11"/>
                  <a:pt x="690" y="0"/>
                  <a:pt x="677" y="0"/>
                </a:cubicBezTo>
                <a:lnTo>
                  <a:pt x="145" y="0"/>
                </a:lnTo>
                <a:cubicBezTo>
                  <a:pt x="65" y="0"/>
                  <a:pt x="0" y="64"/>
                  <a:pt x="0" y="144"/>
                </a:cubicBezTo>
                <a:lnTo>
                  <a:pt x="0" y="918"/>
                </a:lnTo>
                <a:cubicBezTo>
                  <a:pt x="0" y="998"/>
                  <a:pt x="65" y="1063"/>
                  <a:pt x="145" y="1063"/>
                </a:cubicBezTo>
                <a:lnTo>
                  <a:pt x="919" y="1063"/>
                </a:lnTo>
                <a:cubicBezTo>
                  <a:pt x="999" y="1063"/>
                  <a:pt x="1064" y="998"/>
                  <a:pt x="1064" y="918"/>
                </a:cubicBezTo>
                <a:lnTo>
                  <a:pt x="1064" y="386"/>
                </a:lnTo>
                <a:cubicBezTo>
                  <a:pt x="1064" y="373"/>
                  <a:pt x="1053" y="362"/>
                  <a:pt x="1039" y="362"/>
                </a:cubicBezTo>
                <a:close/>
              </a:path>
            </a:pathLst>
          </a:custGeom>
          <a:solidFill>
            <a:schemeClr val="bg1"/>
          </a:solidFill>
          <a:ln>
            <a:noFill/>
          </a:ln>
          <a:effec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3265" b="0" i="0" u="none" strike="noStrike" kern="1200" cap="none" spc="0" normalizeH="0" baseline="0" noProof="0" dirty="0">
              <a:ln>
                <a:noFill/>
              </a:ln>
              <a:solidFill>
                <a:srgbClr val="747993"/>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A6D7843B-A8D1-FA4B-997D-593CF8B394C1}"/>
              </a:ext>
            </a:extLst>
          </p:cNvPr>
          <p:cNvSpPr txBox="1"/>
          <p:nvPr/>
        </p:nvSpPr>
        <p:spPr>
          <a:xfrm>
            <a:off x="1475911" y="5008444"/>
            <a:ext cx="5166148" cy="726609"/>
          </a:xfrm>
          <a:prstGeom prst="rect">
            <a:avLst/>
          </a:prstGeom>
          <a:noFill/>
        </p:spPr>
        <p:txBody>
          <a:bodyPr wrap="square" rtlCol="0" anchor="t">
            <a:spAutoFit/>
          </a:bodyPr>
          <a:lstStyle/>
          <a:p>
            <a:pPr marL="0" marR="0" lvl="0" indent="0" algn="l" defTabSz="914217" rtl="0" eaLnBrk="1" fontAlgn="auto" latinLnBrk="0" hangingPunct="1">
              <a:lnSpc>
                <a:spcPct val="120000"/>
              </a:lnSpc>
              <a:spcBef>
                <a:spcPts val="0"/>
              </a:spcBef>
              <a:spcAft>
                <a:spcPts val="0"/>
              </a:spcAft>
              <a:buClrTx/>
              <a:buSzTx/>
              <a:buFontTx/>
              <a:buNone/>
              <a:tabLst/>
              <a:defRPr/>
            </a:pPr>
            <a:r>
              <a:rPr kumimoji="0" lang="lv-LV" sz="1800" b="0" i="0" u="none" strike="noStrike" kern="1200" cap="none" spc="-15" normalizeH="0" baseline="0" noProof="0" dirty="0">
                <a:ln>
                  <a:noFill/>
                </a:ln>
                <a:solidFill>
                  <a:srgbClr val="111340"/>
                </a:solidFill>
                <a:effectLst/>
                <a:uLnTx/>
                <a:uFillTx/>
                <a:latin typeface="Arial" panose="020B0604020202020204" pitchFamily="34" charset="0"/>
                <a:ea typeface="Verdana" panose="020B0604030504040204" pitchFamily="34" charset="0"/>
                <a:cs typeface="Arial" panose="020B0604020202020204" pitchFamily="34" charset="0"/>
              </a:rPr>
              <a:t>Drukāto materiālu </a:t>
            </a:r>
            <a:r>
              <a:rPr kumimoji="0" lang="lv-LV" sz="1800" b="0" i="0" u="none" strike="noStrike" kern="1200" cap="none" spc="-15" normalizeH="0" baseline="0" noProof="0" dirty="0" err="1">
                <a:ln>
                  <a:noFill/>
                </a:ln>
                <a:solidFill>
                  <a:srgbClr val="111340"/>
                </a:solidFill>
                <a:effectLst/>
                <a:uLnTx/>
                <a:uFillTx/>
                <a:latin typeface="Arial" panose="020B0604020202020204" pitchFamily="34" charset="0"/>
                <a:ea typeface="Verdana" panose="020B0604030504040204" pitchFamily="34" charset="0"/>
                <a:cs typeface="Arial" panose="020B0604020202020204" pitchFamily="34" charset="0"/>
              </a:rPr>
              <a:t>piekļūstamība</a:t>
            </a:r>
            <a:r>
              <a:rPr kumimoji="0" lang="lv-LV" sz="1800" b="0" i="0" u="none" strike="noStrike" kern="1200" cap="none" spc="-15" normalizeH="0" baseline="0" noProof="0" dirty="0">
                <a:ln>
                  <a:noFill/>
                </a:ln>
                <a:solidFill>
                  <a:srgbClr val="111340"/>
                </a:solidFill>
                <a:effectLst/>
                <a:uLnTx/>
                <a:uFillTx/>
                <a:latin typeface="Arial" panose="020B0604020202020204" pitchFamily="34" charset="0"/>
                <a:ea typeface="Verdana" panose="020B0604030504040204" pitchFamily="34" charset="0"/>
                <a:cs typeface="Arial" panose="020B0604020202020204" pitchFamily="34" charset="0"/>
              </a:rPr>
              <a:t> un vides reklāmas </a:t>
            </a:r>
            <a:r>
              <a:rPr kumimoji="0" lang="lv-LV" sz="1800" b="0" i="0" u="none" strike="noStrike" kern="1200" cap="none" spc="-15" normalizeH="0" baseline="0" noProof="0" dirty="0" err="1">
                <a:ln>
                  <a:noFill/>
                </a:ln>
                <a:solidFill>
                  <a:srgbClr val="111340"/>
                </a:solidFill>
                <a:effectLst/>
                <a:uLnTx/>
                <a:uFillTx/>
                <a:latin typeface="Arial" panose="020B0604020202020204" pitchFamily="34" charset="0"/>
                <a:ea typeface="Verdana" panose="020B0604030504040204" pitchFamily="34" charset="0"/>
                <a:cs typeface="Arial" panose="020B0604020202020204" pitchFamily="34" charset="0"/>
              </a:rPr>
              <a:t>piekļūstamība</a:t>
            </a:r>
            <a:endParaRPr kumimoji="0" lang="en-US" sz="1800" b="0" i="0" u="none" strike="noStrike" kern="1200" cap="none" spc="-15" normalizeH="0" baseline="0" noProof="0" dirty="0">
              <a:ln>
                <a:noFill/>
              </a:ln>
              <a:solidFill>
                <a:srgbClr val="111340"/>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F8F3E4DF-DC3E-4444-A1F1-E2DA9955C1F6}"/>
              </a:ext>
            </a:extLst>
          </p:cNvPr>
          <p:cNvSpPr txBox="1"/>
          <p:nvPr/>
        </p:nvSpPr>
        <p:spPr>
          <a:xfrm>
            <a:off x="1454107" y="4575001"/>
            <a:ext cx="4626331" cy="356508"/>
          </a:xfrm>
          <a:prstGeom prst="rect">
            <a:avLst/>
          </a:prstGeom>
          <a:noFill/>
        </p:spPr>
        <p:txBody>
          <a:bodyPr wrap="none" rtlCol="0" anchor="b">
            <a:spAutoFit/>
          </a:bodyPr>
          <a:lstStyle/>
          <a:p>
            <a:pPr marL="0" marR="0" lvl="0" indent="0" algn="l" defTabSz="914217" rtl="0" eaLnBrk="1" fontAlgn="auto" latinLnBrk="0" hangingPunct="1">
              <a:lnSpc>
                <a:spcPts val="2160"/>
              </a:lnSpc>
              <a:spcBef>
                <a:spcPts val="0"/>
              </a:spcBef>
              <a:spcAft>
                <a:spcPts val="0"/>
              </a:spcAft>
              <a:buClrTx/>
              <a:buSzTx/>
              <a:buFontTx/>
              <a:buNone/>
              <a:tabLst/>
              <a:defRPr/>
            </a:pPr>
            <a:r>
              <a:rPr kumimoji="0" lang="lv-LV" sz="1800" b="1" i="0" u="none" strike="noStrike" kern="1200" cap="none" spc="-15" normalizeH="0" baseline="0" noProof="0" dirty="0">
                <a:ln>
                  <a:noFill/>
                </a:ln>
                <a:solidFill>
                  <a:srgbClr val="111340"/>
                </a:solidFill>
                <a:effectLst/>
                <a:uLnTx/>
                <a:uFillTx/>
                <a:latin typeface="Arial" panose="020B0604020202020204" pitchFamily="34" charset="0"/>
                <a:ea typeface="Verdana" panose="020B0604030504040204" pitchFamily="34" charset="0"/>
                <a:cs typeface="Arial" panose="020B0604020202020204" pitchFamily="34" charset="0"/>
              </a:rPr>
              <a:t>DRUKĀTO MATERIĀLU PIEKĻŪSTAMĪBA</a:t>
            </a:r>
            <a:endParaRPr kumimoji="0" lang="en-US" sz="1800" b="1" i="0" u="none" strike="noStrike" kern="1200" cap="none" spc="-15" normalizeH="0" baseline="0" noProof="0" dirty="0">
              <a:ln>
                <a:noFill/>
              </a:ln>
              <a:solidFill>
                <a:srgbClr val="111340"/>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76F3CA4C-5EB8-C144-B68E-1075D44D4A1F}"/>
              </a:ext>
            </a:extLst>
          </p:cNvPr>
          <p:cNvSpPr txBox="1"/>
          <p:nvPr/>
        </p:nvSpPr>
        <p:spPr>
          <a:xfrm>
            <a:off x="501907" y="4426840"/>
            <a:ext cx="708527" cy="656590"/>
          </a:xfrm>
          <a:prstGeom prst="rect">
            <a:avLst/>
          </a:prstGeom>
          <a:noFill/>
        </p:spPr>
        <p:txBody>
          <a:bodyPr wrap="none" rtlCol="0" anchor="ctr">
            <a:spAutoFit/>
          </a:bodyPr>
          <a:lstStyle/>
          <a:p>
            <a:pPr marL="0" marR="0" lvl="0" indent="0" algn="ctr" defTabSz="914217" rtl="0" eaLnBrk="1" fontAlgn="auto" latinLnBrk="0" hangingPunct="1">
              <a:lnSpc>
                <a:spcPts val="4440"/>
              </a:lnSpc>
              <a:spcBef>
                <a:spcPts val="0"/>
              </a:spcBef>
              <a:spcAft>
                <a:spcPts val="0"/>
              </a:spcAft>
              <a:buClrTx/>
              <a:buSzTx/>
              <a:buFontTx/>
              <a:buNone/>
              <a:tabLst/>
              <a:defRPr/>
            </a:pPr>
            <a:r>
              <a:rPr kumimoji="0" lang="en-US" sz="3700" b="1" i="0" u="none" strike="noStrike" kern="1200" cap="none" spc="-20" normalizeH="0" baseline="0" noProof="0" dirty="0">
                <a:ln>
                  <a:noFill/>
                </a:ln>
                <a:solidFill>
                  <a:schemeClr val="accent4">
                    <a:lumMod val="75000"/>
                  </a:schemeClr>
                </a:solidFill>
                <a:effectLst/>
                <a:uLnTx/>
                <a:uFillTx/>
                <a:latin typeface="Arial" panose="020B0604020202020204" pitchFamily="34" charset="0"/>
                <a:ea typeface="Verdana" panose="020B0604030504040204" pitchFamily="34" charset="0"/>
                <a:cs typeface="Arial" panose="020B0604020202020204" pitchFamily="34" charset="0"/>
              </a:rPr>
              <a:t>03</a:t>
            </a:r>
          </a:p>
        </p:txBody>
      </p:sp>
      <p:sp>
        <p:nvSpPr>
          <p:cNvPr id="26" name="Freeform 23">
            <a:extLst>
              <a:ext uri="{FF2B5EF4-FFF2-40B4-BE49-F238E27FC236}">
                <a16:creationId xmlns:a16="http://schemas.microsoft.com/office/drawing/2014/main" id="{05653C39-8850-4AE4-B6F8-6385D102AFEA}"/>
              </a:ext>
              <a:ext uri="{C183D7F6-B498-43B3-948B-1728B52AA6E4}">
                <adec:decorative xmlns:adec="http://schemas.microsoft.com/office/drawing/2017/decorative" val="1"/>
              </a:ext>
            </a:extLst>
          </p:cNvPr>
          <p:cNvSpPr>
            <a:spLocks noChangeArrowheads="1"/>
          </p:cNvSpPr>
          <p:nvPr/>
        </p:nvSpPr>
        <p:spPr bwMode="auto">
          <a:xfrm>
            <a:off x="8215008" y="2323665"/>
            <a:ext cx="723276" cy="640342"/>
          </a:xfrm>
          <a:custGeom>
            <a:avLst/>
            <a:gdLst>
              <a:gd name="connsiteX0" fmla="*/ 1187574 w 1399484"/>
              <a:gd name="connsiteY0" fmla="*/ 703112 h 1163281"/>
              <a:gd name="connsiteX1" fmla="*/ 1266564 w 1399484"/>
              <a:gd name="connsiteY1" fmla="*/ 703112 h 1163281"/>
              <a:gd name="connsiteX2" fmla="*/ 1284118 w 1399484"/>
              <a:gd name="connsiteY2" fmla="*/ 721057 h 1163281"/>
              <a:gd name="connsiteX3" fmla="*/ 1266564 w 1399484"/>
              <a:gd name="connsiteY3" fmla="*/ 740283 h 1163281"/>
              <a:gd name="connsiteX4" fmla="*/ 1187574 w 1399484"/>
              <a:gd name="connsiteY4" fmla="*/ 740283 h 1163281"/>
              <a:gd name="connsiteX5" fmla="*/ 1170020 w 1399484"/>
              <a:gd name="connsiteY5" fmla="*/ 721057 h 1163281"/>
              <a:gd name="connsiteX6" fmla="*/ 1187574 w 1399484"/>
              <a:gd name="connsiteY6" fmla="*/ 703112 h 1163281"/>
              <a:gd name="connsiteX7" fmla="*/ 196740 w 1399484"/>
              <a:gd name="connsiteY7" fmla="*/ 115359 h 1163281"/>
              <a:gd name="connsiteX8" fmla="*/ 1209480 w 1399484"/>
              <a:gd name="connsiteY8" fmla="*/ 115359 h 1163281"/>
              <a:gd name="connsiteX9" fmla="*/ 1284128 w 1399484"/>
              <a:gd name="connsiteY9" fmla="*/ 191237 h 1163281"/>
              <a:gd name="connsiteX10" fmla="*/ 1284128 w 1399484"/>
              <a:gd name="connsiteY10" fmla="*/ 566899 h 1163281"/>
              <a:gd name="connsiteX11" fmla="*/ 1266710 w 1399484"/>
              <a:gd name="connsiteY11" fmla="*/ 585557 h 1163281"/>
              <a:gd name="connsiteX12" fmla="*/ 1248048 w 1399484"/>
              <a:gd name="connsiteY12" fmla="*/ 566899 h 1163281"/>
              <a:gd name="connsiteX13" fmla="*/ 1248048 w 1399484"/>
              <a:gd name="connsiteY13" fmla="*/ 191237 h 1163281"/>
              <a:gd name="connsiteX14" fmla="*/ 1209480 w 1399484"/>
              <a:gd name="connsiteY14" fmla="*/ 151432 h 1163281"/>
              <a:gd name="connsiteX15" fmla="*/ 196740 w 1399484"/>
              <a:gd name="connsiteY15" fmla="*/ 151432 h 1163281"/>
              <a:gd name="connsiteX16" fmla="*/ 158172 w 1399484"/>
              <a:gd name="connsiteY16" fmla="*/ 191237 h 1163281"/>
              <a:gd name="connsiteX17" fmla="*/ 158172 w 1399484"/>
              <a:gd name="connsiteY17" fmla="*/ 658948 h 1163281"/>
              <a:gd name="connsiteX18" fmla="*/ 196740 w 1399484"/>
              <a:gd name="connsiteY18" fmla="*/ 698753 h 1163281"/>
              <a:gd name="connsiteX19" fmla="*/ 1032810 w 1399484"/>
              <a:gd name="connsiteY19" fmla="*/ 698753 h 1163281"/>
              <a:gd name="connsiteX20" fmla="*/ 1051472 w 1399484"/>
              <a:gd name="connsiteY20" fmla="*/ 716169 h 1163281"/>
              <a:gd name="connsiteX21" fmla="*/ 1032810 w 1399484"/>
              <a:gd name="connsiteY21" fmla="*/ 734827 h 1163281"/>
              <a:gd name="connsiteX22" fmla="*/ 196740 w 1399484"/>
              <a:gd name="connsiteY22" fmla="*/ 734827 h 1163281"/>
              <a:gd name="connsiteX23" fmla="*/ 120848 w 1399484"/>
              <a:gd name="connsiteY23" fmla="*/ 658948 h 1163281"/>
              <a:gd name="connsiteX24" fmla="*/ 120848 w 1399484"/>
              <a:gd name="connsiteY24" fmla="*/ 191237 h 1163281"/>
              <a:gd name="connsiteX25" fmla="*/ 196740 w 1399484"/>
              <a:gd name="connsiteY25" fmla="*/ 115359 h 1163281"/>
              <a:gd name="connsiteX26" fmla="*/ 93466 w 1399484"/>
              <a:gd name="connsiteY26" fmla="*/ 36119 h 1163281"/>
              <a:gd name="connsiteX27" fmla="*/ 36140 w 1399484"/>
              <a:gd name="connsiteY27" fmla="*/ 92165 h 1163281"/>
              <a:gd name="connsiteX28" fmla="*/ 36140 w 1399484"/>
              <a:gd name="connsiteY28" fmla="*/ 759744 h 1163281"/>
              <a:gd name="connsiteX29" fmla="*/ 93466 w 1399484"/>
              <a:gd name="connsiteY29" fmla="*/ 817037 h 1163281"/>
              <a:gd name="connsiteX30" fmla="*/ 1307264 w 1399484"/>
              <a:gd name="connsiteY30" fmla="*/ 817037 h 1163281"/>
              <a:gd name="connsiteX31" fmla="*/ 1362098 w 1399484"/>
              <a:gd name="connsiteY31" fmla="*/ 759744 h 1163281"/>
              <a:gd name="connsiteX32" fmla="*/ 1362098 w 1399484"/>
              <a:gd name="connsiteY32" fmla="*/ 92165 h 1163281"/>
              <a:gd name="connsiteX33" fmla="*/ 1307264 w 1399484"/>
              <a:gd name="connsiteY33" fmla="*/ 36119 h 1163281"/>
              <a:gd name="connsiteX34" fmla="*/ 93466 w 1399484"/>
              <a:gd name="connsiteY34" fmla="*/ 0 h 1163281"/>
              <a:gd name="connsiteX35" fmla="*/ 1307264 w 1399484"/>
              <a:gd name="connsiteY35" fmla="*/ 0 h 1163281"/>
              <a:gd name="connsiteX36" fmla="*/ 1399484 w 1399484"/>
              <a:gd name="connsiteY36" fmla="*/ 92165 h 1163281"/>
              <a:gd name="connsiteX37" fmla="*/ 1399484 w 1399484"/>
              <a:gd name="connsiteY37" fmla="*/ 759744 h 1163281"/>
              <a:gd name="connsiteX38" fmla="*/ 1307264 w 1399484"/>
              <a:gd name="connsiteY38" fmla="*/ 851910 h 1163281"/>
              <a:gd name="connsiteX39" fmla="*/ 717812 w 1399484"/>
              <a:gd name="connsiteY39" fmla="*/ 851910 h 1163281"/>
              <a:gd name="connsiteX40" fmla="*/ 717812 w 1399484"/>
              <a:gd name="connsiteY40" fmla="*/ 1125916 h 1163281"/>
              <a:gd name="connsiteX41" fmla="*/ 874834 w 1399484"/>
              <a:gd name="connsiteY41" fmla="*/ 1125916 h 1163281"/>
              <a:gd name="connsiteX42" fmla="*/ 893526 w 1399484"/>
              <a:gd name="connsiteY42" fmla="*/ 1144598 h 1163281"/>
              <a:gd name="connsiteX43" fmla="*/ 874834 w 1399484"/>
              <a:gd name="connsiteY43" fmla="*/ 1163281 h 1163281"/>
              <a:gd name="connsiteX44" fmla="*/ 524652 w 1399484"/>
              <a:gd name="connsiteY44" fmla="*/ 1163281 h 1163281"/>
              <a:gd name="connsiteX45" fmla="*/ 505958 w 1399484"/>
              <a:gd name="connsiteY45" fmla="*/ 1144598 h 1163281"/>
              <a:gd name="connsiteX46" fmla="*/ 524652 w 1399484"/>
              <a:gd name="connsiteY46" fmla="*/ 1125916 h 1163281"/>
              <a:gd name="connsiteX47" fmla="*/ 681672 w 1399484"/>
              <a:gd name="connsiteY47" fmla="*/ 1125916 h 1163281"/>
              <a:gd name="connsiteX48" fmla="*/ 681672 w 1399484"/>
              <a:gd name="connsiteY48" fmla="*/ 851910 h 1163281"/>
              <a:gd name="connsiteX49" fmla="*/ 93466 w 1399484"/>
              <a:gd name="connsiteY49" fmla="*/ 851910 h 1163281"/>
              <a:gd name="connsiteX50" fmla="*/ 0 w 1399484"/>
              <a:gd name="connsiteY50" fmla="*/ 759744 h 1163281"/>
              <a:gd name="connsiteX51" fmla="*/ 0 w 1399484"/>
              <a:gd name="connsiteY51" fmla="*/ 92165 h 1163281"/>
              <a:gd name="connsiteX52" fmla="*/ 93466 w 1399484"/>
              <a:gd name="connsiteY52" fmla="*/ 0 h 1163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399484" h="1163281">
                <a:moveTo>
                  <a:pt x="1187574" y="703112"/>
                </a:moveTo>
                <a:lnTo>
                  <a:pt x="1266564" y="703112"/>
                </a:lnTo>
                <a:cubicBezTo>
                  <a:pt x="1276596" y="703112"/>
                  <a:pt x="1284118" y="710803"/>
                  <a:pt x="1284118" y="721057"/>
                </a:cubicBezTo>
                <a:cubicBezTo>
                  <a:pt x="1284118" y="732593"/>
                  <a:pt x="1276596" y="740283"/>
                  <a:pt x="1266564" y="740283"/>
                </a:cubicBezTo>
                <a:lnTo>
                  <a:pt x="1187574" y="740283"/>
                </a:lnTo>
                <a:cubicBezTo>
                  <a:pt x="1177544" y="740283"/>
                  <a:pt x="1170020" y="732593"/>
                  <a:pt x="1170020" y="721057"/>
                </a:cubicBezTo>
                <a:cubicBezTo>
                  <a:pt x="1170020" y="710803"/>
                  <a:pt x="1177544" y="703112"/>
                  <a:pt x="1187574" y="703112"/>
                </a:cubicBezTo>
                <a:close/>
                <a:moveTo>
                  <a:pt x="196740" y="115359"/>
                </a:moveTo>
                <a:lnTo>
                  <a:pt x="1209480" y="115359"/>
                </a:lnTo>
                <a:cubicBezTo>
                  <a:pt x="1250536" y="115359"/>
                  <a:pt x="1284128" y="150188"/>
                  <a:pt x="1284128" y="191237"/>
                </a:cubicBezTo>
                <a:lnTo>
                  <a:pt x="1284128" y="566899"/>
                </a:lnTo>
                <a:cubicBezTo>
                  <a:pt x="1284128" y="576850"/>
                  <a:pt x="1276664" y="585557"/>
                  <a:pt x="1266710" y="585557"/>
                </a:cubicBezTo>
                <a:cubicBezTo>
                  <a:pt x="1256758" y="585557"/>
                  <a:pt x="1248048" y="576850"/>
                  <a:pt x="1248048" y="566899"/>
                </a:cubicBezTo>
                <a:lnTo>
                  <a:pt x="1248048" y="191237"/>
                </a:lnTo>
                <a:cubicBezTo>
                  <a:pt x="1248048" y="170091"/>
                  <a:pt x="1230630" y="151432"/>
                  <a:pt x="1209480" y="151432"/>
                </a:cubicBezTo>
                <a:lnTo>
                  <a:pt x="196740" y="151432"/>
                </a:lnTo>
                <a:cubicBezTo>
                  <a:pt x="174346" y="151432"/>
                  <a:pt x="158172" y="170091"/>
                  <a:pt x="158172" y="191237"/>
                </a:cubicBezTo>
                <a:lnTo>
                  <a:pt x="158172" y="658948"/>
                </a:lnTo>
                <a:cubicBezTo>
                  <a:pt x="158172" y="680095"/>
                  <a:pt x="174346" y="698753"/>
                  <a:pt x="196740" y="698753"/>
                </a:cubicBezTo>
                <a:lnTo>
                  <a:pt x="1032810" y="698753"/>
                </a:lnTo>
                <a:cubicBezTo>
                  <a:pt x="1042764" y="698753"/>
                  <a:pt x="1051472" y="706217"/>
                  <a:pt x="1051472" y="716169"/>
                </a:cubicBezTo>
                <a:cubicBezTo>
                  <a:pt x="1051472" y="726120"/>
                  <a:pt x="1042764" y="734827"/>
                  <a:pt x="1032810" y="734827"/>
                </a:cubicBezTo>
                <a:lnTo>
                  <a:pt x="196740" y="734827"/>
                </a:lnTo>
                <a:cubicBezTo>
                  <a:pt x="154440" y="734827"/>
                  <a:pt x="120848" y="701241"/>
                  <a:pt x="120848" y="658948"/>
                </a:cubicBezTo>
                <a:lnTo>
                  <a:pt x="120848" y="191237"/>
                </a:lnTo>
                <a:cubicBezTo>
                  <a:pt x="120848" y="150188"/>
                  <a:pt x="154440" y="115359"/>
                  <a:pt x="196740" y="115359"/>
                </a:cubicBezTo>
                <a:close/>
                <a:moveTo>
                  <a:pt x="93466" y="36119"/>
                </a:moveTo>
                <a:cubicBezTo>
                  <a:pt x="62312" y="36119"/>
                  <a:pt x="36140" y="61028"/>
                  <a:pt x="36140" y="92165"/>
                </a:cubicBezTo>
                <a:lnTo>
                  <a:pt x="36140" y="759744"/>
                </a:lnTo>
                <a:cubicBezTo>
                  <a:pt x="36140" y="792127"/>
                  <a:pt x="62312" y="817037"/>
                  <a:pt x="93466" y="817037"/>
                </a:cubicBezTo>
                <a:lnTo>
                  <a:pt x="1307264" y="817037"/>
                </a:lnTo>
                <a:cubicBezTo>
                  <a:pt x="1337174" y="817037"/>
                  <a:pt x="1362098" y="792127"/>
                  <a:pt x="1362098" y="759744"/>
                </a:cubicBezTo>
                <a:lnTo>
                  <a:pt x="1362098" y="92165"/>
                </a:lnTo>
                <a:cubicBezTo>
                  <a:pt x="1362098" y="61028"/>
                  <a:pt x="1337174" y="36119"/>
                  <a:pt x="1307264" y="36119"/>
                </a:cubicBezTo>
                <a:close/>
                <a:moveTo>
                  <a:pt x="93466" y="0"/>
                </a:moveTo>
                <a:lnTo>
                  <a:pt x="1307264" y="0"/>
                </a:lnTo>
                <a:cubicBezTo>
                  <a:pt x="1358360" y="0"/>
                  <a:pt x="1399484" y="41101"/>
                  <a:pt x="1399484" y="92165"/>
                </a:cubicBezTo>
                <a:lnTo>
                  <a:pt x="1399484" y="759744"/>
                </a:lnTo>
                <a:cubicBezTo>
                  <a:pt x="1399484" y="810809"/>
                  <a:pt x="1358360" y="851910"/>
                  <a:pt x="1307264" y="851910"/>
                </a:cubicBezTo>
                <a:lnTo>
                  <a:pt x="717812" y="851910"/>
                </a:lnTo>
                <a:lnTo>
                  <a:pt x="717812" y="1125916"/>
                </a:lnTo>
                <a:lnTo>
                  <a:pt x="874834" y="1125916"/>
                </a:lnTo>
                <a:cubicBezTo>
                  <a:pt x="884804" y="1125916"/>
                  <a:pt x="893526" y="1134635"/>
                  <a:pt x="893526" y="1144598"/>
                </a:cubicBezTo>
                <a:cubicBezTo>
                  <a:pt x="893526" y="1154562"/>
                  <a:pt x="884804" y="1163281"/>
                  <a:pt x="874834" y="1163281"/>
                </a:cubicBezTo>
                <a:lnTo>
                  <a:pt x="524652" y="1163281"/>
                </a:lnTo>
                <a:cubicBezTo>
                  <a:pt x="514682" y="1163281"/>
                  <a:pt x="505958" y="1154562"/>
                  <a:pt x="505958" y="1144598"/>
                </a:cubicBezTo>
                <a:cubicBezTo>
                  <a:pt x="505958" y="1134635"/>
                  <a:pt x="514682" y="1125916"/>
                  <a:pt x="524652" y="1125916"/>
                </a:cubicBezTo>
                <a:lnTo>
                  <a:pt x="681672" y="1125916"/>
                </a:lnTo>
                <a:lnTo>
                  <a:pt x="681672" y="851910"/>
                </a:lnTo>
                <a:lnTo>
                  <a:pt x="93466" y="851910"/>
                </a:lnTo>
                <a:cubicBezTo>
                  <a:pt x="42372" y="851910"/>
                  <a:pt x="0" y="810809"/>
                  <a:pt x="0" y="759744"/>
                </a:cubicBezTo>
                <a:lnTo>
                  <a:pt x="0" y="92165"/>
                </a:lnTo>
                <a:cubicBezTo>
                  <a:pt x="0" y="41101"/>
                  <a:pt x="42372" y="0"/>
                  <a:pt x="93466" y="0"/>
                </a:cubicBezTo>
                <a:close/>
              </a:path>
            </a:pathLst>
          </a:custGeom>
          <a:solidFill>
            <a:schemeClr val="bg1"/>
          </a:solidFill>
          <a:ln>
            <a:noFill/>
          </a:ln>
          <a:effectLst/>
        </p:spPr>
        <p:txBody>
          <a:bodyPr wrap="square" anchor="ctr">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47994"/>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A9F14566-1A68-6E41-B30D-3405D4F9F3C9}"/>
              </a:ext>
            </a:extLst>
          </p:cNvPr>
          <p:cNvSpPr txBox="1"/>
          <p:nvPr/>
        </p:nvSpPr>
        <p:spPr>
          <a:xfrm>
            <a:off x="1460608" y="3410529"/>
            <a:ext cx="4977775" cy="1059008"/>
          </a:xfrm>
          <a:prstGeom prst="rect">
            <a:avLst/>
          </a:prstGeom>
          <a:noFill/>
        </p:spPr>
        <p:txBody>
          <a:bodyPr wrap="square" rtlCol="0" anchor="t">
            <a:spAutoFit/>
          </a:bodyPr>
          <a:lstStyle/>
          <a:p>
            <a:pPr marL="0" marR="0" lvl="0" indent="0" algn="l" defTabSz="914217" rtl="0" eaLnBrk="1" fontAlgn="auto" latinLnBrk="0" hangingPunct="1">
              <a:lnSpc>
                <a:spcPct val="120000"/>
              </a:lnSpc>
              <a:spcBef>
                <a:spcPts val="0"/>
              </a:spcBef>
              <a:spcAft>
                <a:spcPts val="0"/>
              </a:spcAft>
              <a:buClrTx/>
              <a:buSzTx/>
              <a:buFontTx/>
              <a:buNone/>
              <a:tabLst/>
              <a:defRPr/>
            </a:pPr>
            <a:r>
              <a:rPr kumimoji="0" lang="lv-LV" sz="1800" b="0" i="0" u="none" strike="noStrike" kern="1200" cap="none" spc="-15" normalizeH="0" baseline="0" noProof="0" dirty="0">
                <a:ln>
                  <a:noFill/>
                </a:ln>
                <a:solidFill>
                  <a:srgbClr val="111340"/>
                </a:solidFill>
                <a:effectLst/>
                <a:uLnTx/>
                <a:uFillTx/>
                <a:latin typeface="Arial" panose="020B0604020202020204" pitchFamily="34" charset="0"/>
                <a:ea typeface="Verdana" panose="020B0604030504040204" pitchFamily="34" charset="0"/>
                <a:cs typeface="Arial" panose="020B0604020202020204" pitchFamily="34" charset="0"/>
              </a:rPr>
              <a:t>Dokumentu, prezentāciju un materiālu piekļūstamība cilvēkiem ar dažāda veida traucējumiem</a:t>
            </a:r>
            <a:endParaRPr kumimoji="0" lang="en-US" sz="1800" b="0" i="0" u="none" strike="noStrike" kern="1200" cap="none" spc="-15" normalizeH="0" baseline="0" noProof="0" dirty="0">
              <a:ln>
                <a:noFill/>
              </a:ln>
              <a:solidFill>
                <a:srgbClr val="111340"/>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1F02BBA3-759F-FA42-8D05-B6289DE4B728}"/>
              </a:ext>
            </a:extLst>
          </p:cNvPr>
          <p:cNvSpPr txBox="1"/>
          <p:nvPr/>
        </p:nvSpPr>
        <p:spPr>
          <a:xfrm>
            <a:off x="1507567" y="3039561"/>
            <a:ext cx="5293508" cy="356508"/>
          </a:xfrm>
          <a:prstGeom prst="rect">
            <a:avLst/>
          </a:prstGeom>
          <a:noFill/>
        </p:spPr>
        <p:txBody>
          <a:bodyPr wrap="square" rtlCol="0" anchor="b">
            <a:spAutoFit/>
          </a:bodyPr>
          <a:lstStyle/>
          <a:p>
            <a:pPr marL="0" marR="0" lvl="0" indent="0" algn="l" defTabSz="914217" rtl="0" eaLnBrk="1" fontAlgn="auto" latinLnBrk="0" hangingPunct="1">
              <a:lnSpc>
                <a:spcPts val="2160"/>
              </a:lnSpc>
              <a:spcBef>
                <a:spcPts val="0"/>
              </a:spcBef>
              <a:spcAft>
                <a:spcPts val="0"/>
              </a:spcAft>
              <a:buClrTx/>
              <a:buSzTx/>
              <a:buFontTx/>
              <a:buNone/>
              <a:tabLst/>
              <a:defRPr/>
            </a:pPr>
            <a:r>
              <a:rPr kumimoji="0" lang="lv-LV" sz="1800" b="1" i="0" u="none" strike="noStrike" kern="1200" cap="none" spc="-15" normalizeH="0" baseline="0" noProof="0" dirty="0">
                <a:ln>
                  <a:noFill/>
                </a:ln>
                <a:solidFill>
                  <a:srgbClr val="111340"/>
                </a:solidFill>
                <a:effectLst/>
                <a:uLnTx/>
                <a:uFillTx/>
                <a:latin typeface="Arial" panose="020B0604020202020204" pitchFamily="34" charset="0"/>
                <a:ea typeface="Verdana" panose="020B0604030504040204" pitchFamily="34" charset="0"/>
                <a:cs typeface="Arial" panose="020B0604020202020204" pitchFamily="34" charset="0"/>
              </a:rPr>
              <a:t>DOKUMENTU PIEKĻŪSTAMĪBA</a:t>
            </a:r>
            <a:endParaRPr kumimoji="0" lang="en-US" sz="1800" b="1" i="0" u="none" strike="noStrike" kern="1200" cap="none" spc="-15" normalizeH="0" baseline="0" noProof="0" dirty="0">
              <a:ln>
                <a:noFill/>
              </a:ln>
              <a:solidFill>
                <a:srgbClr val="111340"/>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4A2295E2-7F3A-2745-A99E-8BB942F73D8D}"/>
              </a:ext>
            </a:extLst>
          </p:cNvPr>
          <p:cNvSpPr txBox="1"/>
          <p:nvPr/>
        </p:nvSpPr>
        <p:spPr>
          <a:xfrm>
            <a:off x="501908" y="2894877"/>
            <a:ext cx="708527" cy="656590"/>
          </a:xfrm>
          <a:prstGeom prst="rect">
            <a:avLst/>
          </a:prstGeom>
          <a:noFill/>
        </p:spPr>
        <p:txBody>
          <a:bodyPr wrap="none" rtlCol="0" anchor="ctr">
            <a:spAutoFit/>
          </a:bodyPr>
          <a:lstStyle/>
          <a:p>
            <a:pPr marL="0" marR="0" lvl="0" indent="0" algn="ctr" defTabSz="914217" rtl="0" eaLnBrk="1" fontAlgn="auto" latinLnBrk="0" hangingPunct="1">
              <a:lnSpc>
                <a:spcPts val="4440"/>
              </a:lnSpc>
              <a:spcBef>
                <a:spcPts val="0"/>
              </a:spcBef>
              <a:spcAft>
                <a:spcPts val="0"/>
              </a:spcAft>
              <a:buClrTx/>
              <a:buSzTx/>
              <a:buFontTx/>
              <a:buNone/>
              <a:tabLst/>
              <a:defRPr/>
            </a:pPr>
            <a:r>
              <a:rPr kumimoji="0" lang="en-US" sz="3700" b="1" i="0" u="none" strike="noStrike" kern="1200" cap="none" spc="-20" normalizeH="0" baseline="0" noProof="0" dirty="0">
                <a:ln>
                  <a:noFill/>
                </a:ln>
                <a:solidFill>
                  <a:schemeClr val="accent2">
                    <a:lumMod val="75000"/>
                  </a:schemeClr>
                </a:solidFill>
                <a:effectLst/>
                <a:uLnTx/>
                <a:uFillTx/>
                <a:latin typeface="Arial" panose="020B0604020202020204" pitchFamily="34" charset="0"/>
                <a:ea typeface="Verdana" panose="020B0604030504040204" pitchFamily="34" charset="0"/>
                <a:cs typeface="Arial" panose="020B0604020202020204" pitchFamily="34" charset="0"/>
              </a:rPr>
              <a:t>02</a:t>
            </a:r>
          </a:p>
        </p:txBody>
      </p:sp>
      <p:sp>
        <p:nvSpPr>
          <p:cNvPr id="17" name="TextBox 16">
            <a:extLst>
              <a:ext uri="{FF2B5EF4-FFF2-40B4-BE49-F238E27FC236}">
                <a16:creationId xmlns:a16="http://schemas.microsoft.com/office/drawing/2014/main" id="{D3BC71D5-DFC2-5C4B-B0DD-FA3A8CD2DD43}"/>
              </a:ext>
            </a:extLst>
          </p:cNvPr>
          <p:cNvSpPr txBox="1"/>
          <p:nvPr/>
        </p:nvSpPr>
        <p:spPr>
          <a:xfrm>
            <a:off x="1502073" y="1528633"/>
            <a:ext cx="3177345" cy="356508"/>
          </a:xfrm>
          <a:prstGeom prst="rect">
            <a:avLst/>
          </a:prstGeom>
          <a:noFill/>
        </p:spPr>
        <p:txBody>
          <a:bodyPr wrap="none" rtlCol="0" anchor="b">
            <a:spAutoFit/>
          </a:bodyPr>
          <a:lstStyle/>
          <a:p>
            <a:pPr marL="0" marR="0" lvl="0" indent="0" algn="l" defTabSz="914217" rtl="0" eaLnBrk="1" fontAlgn="auto" latinLnBrk="0" hangingPunct="1">
              <a:lnSpc>
                <a:spcPts val="2160"/>
              </a:lnSpc>
              <a:spcBef>
                <a:spcPts val="0"/>
              </a:spcBef>
              <a:spcAft>
                <a:spcPts val="0"/>
              </a:spcAft>
              <a:buClrTx/>
              <a:buSzTx/>
              <a:buFontTx/>
              <a:buNone/>
              <a:tabLst/>
              <a:defRPr/>
            </a:pPr>
            <a:r>
              <a:rPr kumimoji="0" lang="lv-LV" sz="1800" b="1" i="0" u="none" strike="noStrike" kern="1200" cap="none" spc="-15" normalizeH="0" baseline="0" noProof="0" dirty="0">
                <a:ln>
                  <a:noFill/>
                </a:ln>
                <a:solidFill>
                  <a:srgbClr val="111340"/>
                </a:solidFill>
                <a:effectLst/>
                <a:uLnTx/>
                <a:uFillTx/>
                <a:latin typeface="Arial" panose="020B0604020202020204" pitchFamily="34" charset="0"/>
                <a:ea typeface="Verdana" panose="020B0604030504040204" pitchFamily="34" charset="0"/>
                <a:cs typeface="Arial" panose="020B0604020202020204" pitchFamily="34" charset="0"/>
              </a:rPr>
              <a:t>DIGITĀLĀ PIEKĻŪSTAMĪBA</a:t>
            </a:r>
            <a:endParaRPr kumimoji="0" lang="en-US" sz="1800" b="1" i="0" u="none" strike="noStrike" kern="1200" cap="none" spc="-15" normalizeH="0" baseline="0" noProof="0" dirty="0">
              <a:ln>
                <a:noFill/>
              </a:ln>
              <a:solidFill>
                <a:srgbClr val="111340"/>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54B9AA63-E713-3D42-AAE9-2292C2277C1F}"/>
              </a:ext>
            </a:extLst>
          </p:cNvPr>
          <p:cNvSpPr txBox="1"/>
          <p:nvPr/>
        </p:nvSpPr>
        <p:spPr>
          <a:xfrm>
            <a:off x="1507567" y="1899070"/>
            <a:ext cx="4142553" cy="726609"/>
          </a:xfrm>
          <a:prstGeom prst="rect">
            <a:avLst/>
          </a:prstGeom>
          <a:noFill/>
        </p:spPr>
        <p:txBody>
          <a:bodyPr wrap="square" rtlCol="0" anchor="t">
            <a:spAutoFit/>
          </a:bodyPr>
          <a:lstStyle/>
          <a:p>
            <a:pPr marL="0" marR="0" lvl="0" indent="0" algn="l" defTabSz="914217" rtl="0" eaLnBrk="1" fontAlgn="auto" latinLnBrk="0" hangingPunct="1">
              <a:lnSpc>
                <a:spcPct val="120000"/>
              </a:lnSpc>
              <a:spcBef>
                <a:spcPts val="0"/>
              </a:spcBef>
              <a:spcAft>
                <a:spcPts val="0"/>
              </a:spcAft>
              <a:buClrTx/>
              <a:buSzTx/>
              <a:buFontTx/>
              <a:buNone/>
              <a:tabLst/>
              <a:defRPr/>
            </a:pPr>
            <a:r>
              <a:rPr kumimoji="0" lang="lv-LV" sz="1800" b="0" i="0" u="none" strike="noStrike" kern="1200" cap="none" spc="-15" normalizeH="0" baseline="0" noProof="0" dirty="0">
                <a:ln>
                  <a:noFill/>
                </a:ln>
                <a:solidFill>
                  <a:srgbClr val="111340"/>
                </a:solidFill>
                <a:effectLst/>
                <a:uLnTx/>
                <a:uFillTx/>
                <a:latin typeface="Arial" panose="020B0604020202020204" pitchFamily="34" charset="0"/>
                <a:ea typeface="Verdana" panose="020B0604030504040204" pitchFamily="34" charset="0"/>
                <a:cs typeface="Arial" panose="020B0604020202020204" pitchFamily="34" charset="0"/>
              </a:rPr>
              <a:t>Informācijas piekļūstamība tīmeklī  un medijos</a:t>
            </a:r>
            <a:endParaRPr kumimoji="0" lang="en-US" sz="1800" b="0" i="0" u="none" strike="noStrike" kern="1200" cap="none" spc="-15" normalizeH="0" baseline="0" noProof="0" dirty="0">
              <a:ln>
                <a:noFill/>
              </a:ln>
              <a:solidFill>
                <a:srgbClr val="111340"/>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ED7DEBD5-26CB-CA40-A2FD-8A5B359DAFE3}"/>
              </a:ext>
            </a:extLst>
          </p:cNvPr>
          <p:cNvSpPr txBox="1"/>
          <p:nvPr/>
        </p:nvSpPr>
        <p:spPr>
          <a:xfrm>
            <a:off x="505320" y="1363622"/>
            <a:ext cx="708527" cy="656590"/>
          </a:xfrm>
          <a:prstGeom prst="rect">
            <a:avLst/>
          </a:prstGeom>
          <a:solidFill>
            <a:schemeClr val="bg1">
              <a:lumMod val="95000"/>
            </a:schemeClr>
          </a:solidFill>
        </p:spPr>
        <p:txBody>
          <a:bodyPr wrap="none" rtlCol="0" anchor="ctr">
            <a:spAutoFit/>
          </a:bodyPr>
          <a:lstStyle/>
          <a:p>
            <a:pPr marL="0" marR="0" lvl="0" indent="0" algn="ctr" defTabSz="914217" rtl="0" eaLnBrk="1" fontAlgn="auto" latinLnBrk="0" hangingPunct="1">
              <a:lnSpc>
                <a:spcPts val="4440"/>
              </a:lnSpc>
              <a:spcBef>
                <a:spcPts val="0"/>
              </a:spcBef>
              <a:spcAft>
                <a:spcPts val="0"/>
              </a:spcAft>
              <a:buClrTx/>
              <a:buSzTx/>
              <a:buFontTx/>
              <a:buNone/>
              <a:tabLst/>
              <a:defRPr/>
            </a:pPr>
            <a:r>
              <a:rPr kumimoji="0" lang="en-US" sz="3700" b="1" i="0" u="none" strike="noStrike" kern="1200" cap="none" spc="-20" normalizeH="0" baseline="0" noProof="0" dirty="0">
                <a:ln>
                  <a:noFill/>
                </a:ln>
                <a:solidFill>
                  <a:schemeClr val="accent1">
                    <a:lumMod val="50000"/>
                  </a:schemeClr>
                </a:solidFill>
                <a:effectLst/>
                <a:uLnTx/>
                <a:uFillTx/>
                <a:latin typeface="Arial" panose="020B0604020202020204" pitchFamily="34" charset="0"/>
                <a:ea typeface="Verdana" panose="020B0604030504040204" pitchFamily="34" charset="0"/>
                <a:cs typeface="Arial" panose="020B0604020202020204" pitchFamily="34" charset="0"/>
              </a:rPr>
              <a:t>01</a:t>
            </a:r>
          </a:p>
        </p:txBody>
      </p:sp>
      <p:sp>
        <p:nvSpPr>
          <p:cNvPr id="27" name="Freeform 947">
            <a:extLst>
              <a:ext uri="{FF2B5EF4-FFF2-40B4-BE49-F238E27FC236}">
                <a16:creationId xmlns:a16="http://schemas.microsoft.com/office/drawing/2014/main" id="{DFC995B7-0D92-49E6-A15D-E011FB37858B}"/>
              </a:ext>
              <a:ext uri="{C183D7F6-B498-43B3-948B-1728B52AA6E4}">
                <adec:decorative xmlns:adec="http://schemas.microsoft.com/office/drawing/2017/decorative" val="1"/>
              </a:ext>
            </a:extLst>
          </p:cNvPr>
          <p:cNvSpPr>
            <a:spLocks noChangeAspect="1" noChangeArrowheads="1"/>
          </p:cNvSpPr>
          <p:nvPr/>
        </p:nvSpPr>
        <p:spPr bwMode="auto">
          <a:xfrm>
            <a:off x="8271951" y="5120359"/>
            <a:ext cx="787014" cy="824024"/>
          </a:xfrm>
          <a:custGeom>
            <a:avLst/>
            <a:gdLst>
              <a:gd name="T0" fmla="*/ 2102423 w 279041"/>
              <a:gd name="T1" fmla="*/ 2336560 h 291739"/>
              <a:gd name="T2" fmla="*/ 2102423 w 279041"/>
              <a:gd name="T3" fmla="*/ 2436995 h 291739"/>
              <a:gd name="T4" fmla="*/ 1736729 w 279041"/>
              <a:gd name="T5" fmla="*/ 2386777 h 291739"/>
              <a:gd name="T6" fmla="*/ 377534 w 279041"/>
              <a:gd name="T7" fmla="*/ 2336560 h 291739"/>
              <a:gd name="T8" fmla="*/ 1593824 w 279041"/>
              <a:gd name="T9" fmla="*/ 2386777 h 291739"/>
              <a:gd name="T10" fmla="*/ 377534 w 279041"/>
              <a:gd name="T11" fmla="*/ 2436995 h 291739"/>
              <a:gd name="T12" fmla="*/ 377534 w 279041"/>
              <a:gd name="T13" fmla="*/ 2336560 h 291739"/>
              <a:gd name="T14" fmla="*/ 2293929 w 279041"/>
              <a:gd name="T15" fmla="*/ 2005238 h 291739"/>
              <a:gd name="T16" fmla="*/ 2293929 w 279041"/>
              <a:gd name="T17" fmla="*/ 2105850 h 291739"/>
              <a:gd name="T18" fmla="*/ 1736729 w 279041"/>
              <a:gd name="T19" fmla="*/ 2053523 h 291739"/>
              <a:gd name="T20" fmla="*/ 1020007 w 279041"/>
              <a:gd name="T21" fmla="*/ 2005238 h 291739"/>
              <a:gd name="T22" fmla="*/ 1454895 w 279041"/>
              <a:gd name="T23" fmla="*/ 2053523 h 291739"/>
              <a:gd name="T24" fmla="*/ 1020007 w 279041"/>
              <a:gd name="T25" fmla="*/ 2105850 h 291739"/>
              <a:gd name="T26" fmla="*/ 1020007 w 279041"/>
              <a:gd name="T27" fmla="*/ 2005238 h 291739"/>
              <a:gd name="T28" fmla="*/ 2171604 w 279041"/>
              <a:gd name="T29" fmla="*/ 1691381 h 291739"/>
              <a:gd name="T30" fmla="*/ 2171604 w 279041"/>
              <a:gd name="T31" fmla="*/ 1791979 h 291739"/>
              <a:gd name="T32" fmla="*/ 1736729 w 279041"/>
              <a:gd name="T33" fmla="*/ 1743693 h 291739"/>
              <a:gd name="T34" fmla="*/ 1019316 w 279041"/>
              <a:gd name="T35" fmla="*/ 1691381 h 291739"/>
              <a:gd name="T36" fmla="*/ 1576528 w 279041"/>
              <a:gd name="T37" fmla="*/ 1743693 h 291739"/>
              <a:gd name="T38" fmla="*/ 1019316 w 279041"/>
              <a:gd name="T39" fmla="*/ 1791979 h 291739"/>
              <a:gd name="T40" fmla="*/ 1019316 w 279041"/>
              <a:gd name="T41" fmla="*/ 1691381 h 291739"/>
              <a:gd name="T42" fmla="*/ 428666 w 279041"/>
              <a:gd name="T43" fmla="*/ 2006721 h 291739"/>
              <a:gd name="T44" fmla="*/ 748363 w 279041"/>
              <a:gd name="T45" fmla="*/ 1455296 h 291739"/>
              <a:gd name="T46" fmla="*/ 1783483 w 279041"/>
              <a:gd name="T47" fmla="*/ 1360082 h 291739"/>
              <a:gd name="T48" fmla="*/ 2340684 w 279041"/>
              <a:gd name="T49" fmla="*/ 1410301 h 291739"/>
              <a:gd name="T50" fmla="*/ 1783483 w 279041"/>
              <a:gd name="T51" fmla="*/ 1460525 h 291739"/>
              <a:gd name="T52" fmla="*/ 1783483 w 279041"/>
              <a:gd name="T53" fmla="*/ 1360082 h 291739"/>
              <a:gd name="T54" fmla="*/ 1525873 w 279041"/>
              <a:gd name="T55" fmla="*/ 1360082 h 291739"/>
              <a:gd name="T56" fmla="*/ 1525873 w 279041"/>
              <a:gd name="T57" fmla="*/ 1460525 h 291739"/>
              <a:gd name="T58" fmla="*/ 972573 w 279041"/>
              <a:gd name="T59" fmla="*/ 1410301 h 291739"/>
              <a:gd name="T60" fmla="*/ 377349 w 279041"/>
              <a:gd name="T61" fmla="*/ 1360082 h 291739"/>
              <a:gd name="T62" fmla="*/ 847054 w 279041"/>
              <a:gd name="T63" fmla="*/ 1407695 h 291739"/>
              <a:gd name="T64" fmla="*/ 795752 w 279041"/>
              <a:gd name="T65" fmla="*/ 2105902 h 291739"/>
              <a:gd name="T66" fmla="*/ 329987 w 279041"/>
              <a:gd name="T67" fmla="*/ 2054334 h 291739"/>
              <a:gd name="T68" fmla="*/ 377349 w 279041"/>
              <a:gd name="T69" fmla="*/ 1360082 h 291739"/>
              <a:gd name="T70" fmla="*/ 2293929 w 279041"/>
              <a:gd name="T71" fmla="*/ 1046210 h 291739"/>
              <a:gd name="T72" fmla="*/ 2293929 w 279041"/>
              <a:gd name="T73" fmla="*/ 1146823 h 291739"/>
              <a:gd name="T74" fmla="*/ 1736729 w 279041"/>
              <a:gd name="T75" fmla="*/ 1094504 h 291739"/>
              <a:gd name="T76" fmla="*/ 377534 w 279041"/>
              <a:gd name="T77" fmla="*/ 1046210 h 291739"/>
              <a:gd name="T78" fmla="*/ 1593824 w 279041"/>
              <a:gd name="T79" fmla="*/ 1094504 h 291739"/>
              <a:gd name="T80" fmla="*/ 377534 w 279041"/>
              <a:gd name="T81" fmla="*/ 1146823 h 291739"/>
              <a:gd name="T82" fmla="*/ 377534 w 279041"/>
              <a:gd name="T83" fmla="*/ 1046210 h 291739"/>
              <a:gd name="T84" fmla="*/ 2663748 w 279041"/>
              <a:gd name="T85" fmla="*/ 2764764 h 291739"/>
              <a:gd name="T86" fmla="*/ 483251 w 279041"/>
              <a:gd name="T87" fmla="*/ 2812299 h 291739"/>
              <a:gd name="T88" fmla="*/ 2954478 w 279041"/>
              <a:gd name="T89" fmla="*/ 3105420 h 291739"/>
              <a:gd name="T90" fmla="*/ 2663748 w 279041"/>
              <a:gd name="T91" fmla="*/ 483251 h 291739"/>
              <a:gd name="T92" fmla="*/ 428440 w 279041"/>
              <a:gd name="T93" fmla="*/ 721093 h 291739"/>
              <a:gd name="T94" fmla="*/ 2259547 w 279041"/>
              <a:gd name="T95" fmla="*/ 429739 h 291739"/>
              <a:gd name="T96" fmla="*/ 377243 w 279041"/>
              <a:gd name="T97" fmla="*/ 331293 h 291739"/>
              <a:gd name="T98" fmla="*/ 2358000 w 279041"/>
              <a:gd name="T99" fmla="*/ 382465 h 291739"/>
              <a:gd name="T100" fmla="*/ 2310743 w 279041"/>
              <a:gd name="T101" fmla="*/ 815580 h 291739"/>
              <a:gd name="T102" fmla="*/ 329987 w 279041"/>
              <a:gd name="T103" fmla="*/ 768358 h 291739"/>
              <a:gd name="T104" fmla="*/ 377243 w 279041"/>
              <a:gd name="T105" fmla="*/ 331293 h 291739"/>
              <a:gd name="T106" fmla="*/ 98246 w 279041"/>
              <a:gd name="T107" fmla="*/ 2717241 h 291739"/>
              <a:gd name="T108" fmla="*/ 2569462 w 279041"/>
              <a:gd name="T109" fmla="*/ 95082 h 291739"/>
              <a:gd name="T110" fmla="*/ 47167 w 279041"/>
              <a:gd name="T111" fmla="*/ 0 h 291739"/>
              <a:gd name="T112" fmla="*/ 2663748 w 279041"/>
              <a:gd name="T113" fmla="*/ 47507 h 291739"/>
              <a:gd name="T114" fmla="*/ 3001616 w 279041"/>
              <a:gd name="T115" fmla="*/ 388179 h 291739"/>
              <a:gd name="T116" fmla="*/ 3052695 w 279041"/>
              <a:gd name="T117" fmla="*/ 3152941 h 291739"/>
              <a:gd name="T118" fmla="*/ 432175 w 279041"/>
              <a:gd name="T119" fmla="*/ 3204428 h 291739"/>
              <a:gd name="T120" fmla="*/ 385020 w 279041"/>
              <a:gd name="T121" fmla="*/ 2812299 h 291739"/>
              <a:gd name="T122" fmla="*/ 0 w 279041"/>
              <a:gd name="T123" fmla="*/ 2764764 h 291739"/>
              <a:gd name="T124" fmla="*/ 47167 w 279041"/>
              <a:gd name="T125" fmla="*/ 0 h 29173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79041" h="291739">
                <a:moveTo>
                  <a:pt x="163063" y="212725"/>
                </a:moveTo>
                <a:lnTo>
                  <a:pt x="192177" y="212725"/>
                </a:lnTo>
                <a:cubicBezTo>
                  <a:pt x="194694" y="212725"/>
                  <a:pt x="196491" y="215011"/>
                  <a:pt x="196491" y="217297"/>
                </a:cubicBezTo>
                <a:cubicBezTo>
                  <a:pt x="196491" y="219964"/>
                  <a:pt x="194694" y="221869"/>
                  <a:pt x="192177" y="221869"/>
                </a:cubicBezTo>
                <a:lnTo>
                  <a:pt x="163063" y="221869"/>
                </a:lnTo>
                <a:cubicBezTo>
                  <a:pt x="160547" y="221869"/>
                  <a:pt x="158750" y="219964"/>
                  <a:pt x="158750" y="217297"/>
                </a:cubicBezTo>
                <a:cubicBezTo>
                  <a:pt x="158750" y="215011"/>
                  <a:pt x="160547" y="212725"/>
                  <a:pt x="163063" y="212725"/>
                </a:cubicBezTo>
                <a:close/>
                <a:moveTo>
                  <a:pt x="34509" y="212725"/>
                </a:moveTo>
                <a:lnTo>
                  <a:pt x="140980" y="212725"/>
                </a:lnTo>
                <a:cubicBezTo>
                  <a:pt x="143515" y="212725"/>
                  <a:pt x="145688" y="215011"/>
                  <a:pt x="145688" y="217297"/>
                </a:cubicBezTo>
                <a:cubicBezTo>
                  <a:pt x="145688" y="219964"/>
                  <a:pt x="143515" y="221869"/>
                  <a:pt x="140980" y="221869"/>
                </a:cubicBezTo>
                <a:lnTo>
                  <a:pt x="34509" y="221869"/>
                </a:lnTo>
                <a:cubicBezTo>
                  <a:pt x="32336" y="221869"/>
                  <a:pt x="30163" y="219964"/>
                  <a:pt x="30163" y="217297"/>
                </a:cubicBezTo>
                <a:cubicBezTo>
                  <a:pt x="30163" y="215011"/>
                  <a:pt x="32336" y="212725"/>
                  <a:pt x="34509" y="212725"/>
                </a:cubicBezTo>
                <a:close/>
                <a:moveTo>
                  <a:pt x="163024" y="182562"/>
                </a:moveTo>
                <a:lnTo>
                  <a:pt x="209683" y="182562"/>
                </a:lnTo>
                <a:cubicBezTo>
                  <a:pt x="211820" y="182562"/>
                  <a:pt x="213957" y="184760"/>
                  <a:pt x="213957" y="186958"/>
                </a:cubicBezTo>
                <a:cubicBezTo>
                  <a:pt x="213957" y="189523"/>
                  <a:pt x="211820" y="191721"/>
                  <a:pt x="209683" y="191721"/>
                </a:cubicBezTo>
                <a:lnTo>
                  <a:pt x="163024" y="191721"/>
                </a:lnTo>
                <a:cubicBezTo>
                  <a:pt x="160531" y="191721"/>
                  <a:pt x="158750" y="189523"/>
                  <a:pt x="158750" y="186958"/>
                </a:cubicBezTo>
                <a:cubicBezTo>
                  <a:pt x="158750" y="184760"/>
                  <a:pt x="160531" y="182562"/>
                  <a:pt x="163024" y="182562"/>
                </a:cubicBezTo>
                <a:close/>
                <a:moveTo>
                  <a:pt x="93237" y="182562"/>
                </a:moveTo>
                <a:lnTo>
                  <a:pt x="128291" y="182562"/>
                </a:lnTo>
                <a:cubicBezTo>
                  <a:pt x="130820" y="182562"/>
                  <a:pt x="132989" y="184760"/>
                  <a:pt x="132989" y="186958"/>
                </a:cubicBezTo>
                <a:cubicBezTo>
                  <a:pt x="132989" y="189523"/>
                  <a:pt x="130820" y="191721"/>
                  <a:pt x="128291" y="191721"/>
                </a:cubicBezTo>
                <a:lnTo>
                  <a:pt x="93237" y="191721"/>
                </a:lnTo>
                <a:cubicBezTo>
                  <a:pt x="90707" y="191721"/>
                  <a:pt x="88900" y="189523"/>
                  <a:pt x="88900" y="186958"/>
                </a:cubicBezTo>
                <a:cubicBezTo>
                  <a:pt x="88900" y="184760"/>
                  <a:pt x="90707" y="182562"/>
                  <a:pt x="93237" y="182562"/>
                </a:cubicBezTo>
                <a:close/>
                <a:moveTo>
                  <a:pt x="163087" y="153987"/>
                </a:moveTo>
                <a:lnTo>
                  <a:pt x="198502" y="153987"/>
                </a:lnTo>
                <a:cubicBezTo>
                  <a:pt x="201032" y="153987"/>
                  <a:pt x="202839" y="156185"/>
                  <a:pt x="202839" y="158750"/>
                </a:cubicBezTo>
                <a:cubicBezTo>
                  <a:pt x="202839" y="161314"/>
                  <a:pt x="201032" y="163146"/>
                  <a:pt x="198502" y="163146"/>
                </a:cubicBezTo>
                <a:lnTo>
                  <a:pt x="163087" y="163146"/>
                </a:lnTo>
                <a:cubicBezTo>
                  <a:pt x="160557" y="163146"/>
                  <a:pt x="158750" y="161314"/>
                  <a:pt x="158750" y="158750"/>
                </a:cubicBezTo>
                <a:cubicBezTo>
                  <a:pt x="158750" y="156185"/>
                  <a:pt x="160557" y="153987"/>
                  <a:pt x="163087" y="153987"/>
                </a:cubicBezTo>
                <a:close/>
                <a:moveTo>
                  <a:pt x="93174" y="153987"/>
                </a:moveTo>
                <a:lnTo>
                  <a:pt x="139477" y="153987"/>
                </a:lnTo>
                <a:cubicBezTo>
                  <a:pt x="141970" y="153987"/>
                  <a:pt x="144107" y="156185"/>
                  <a:pt x="144107" y="158750"/>
                </a:cubicBezTo>
                <a:cubicBezTo>
                  <a:pt x="144107" y="161314"/>
                  <a:pt x="141970" y="163146"/>
                  <a:pt x="139477" y="163146"/>
                </a:cubicBezTo>
                <a:lnTo>
                  <a:pt x="93174" y="163146"/>
                </a:lnTo>
                <a:cubicBezTo>
                  <a:pt x="90681" y="163146"/>
                  <a:pt x="88900" y="161314"/>
                  <a:pt x="88900" y="158750"/>
                </a:cubicBezTo>
                <a:cubicBezTo>
                  <a:pt x="88900" y="156185"/>
                  <a:pt x="90681" y="153987"/>
                  <a:pt x="93174" y="153987"/>
                </a:cubicBezTo>
                <a:close/>
                <a:moveTo>
                  <a:pt x="39183" y="132493"/>
                </a:moveTo>
                <a:lnTo>
                  <a:pt x="39183" y="182697"/>
                </a:lnTo>
                <a:lnTo>
                  <a:pt x="68407" y="182697"/>
                </a:lnTo>
                <a:lnTo>
                  <a:pt x="68407" y="132493"/>
                </a:lnTo>
                <a:lnTo>
                  <a:pt x="39183" y="132493"/>
                </a:lnTo>
                <a:close/>
                <a:moveTo>
                  <a:pt x="163024" y="123825"/>
                </a:moveTo>
                <a:lnTo>
                  <a:pt x="209683" y="123825"/>
                </a:lnTo>
                <a:cubicBezTo>
                  <a:pt x="211820" y="123825"/>
                  <a:pt x="213957" y="126111"/>
                  <a:pt x="213957" y="128397"/>
                </a:cubicBezTo>
                <a:cubicBezTo>
                  <a:pt x="213957" y="131064"/>
                  <a:pt x="211820" y="132969"/>
                  <a:pt x="209683" y="132969"/>
                </a:cubicBezTo>
                <a:lnTo>
                  <a:pt x="163024" y="132969"/>
                </a:lnTo>
                <a:cubicBezTo>
                  <a:pt x="160531" y="132969"/>
                  <a:pt x="158750" y="131064"/>
                  <a:pt x="158750" y="128397"/>
                </a:cubicBezTo>
                <a:cubicBezTo>
                  <a:pt x="158750" y="126111"/>
                  <a:pt x="160531" y="123825"/>
                  <a:pt x="163024" y="123825"/>
                </a:cubicBezTo>
                <a:close/>
                <a:moveTo>
                  <a:pt x="93174" y="123825"/>
                </a:moveTo>
                <a:lnTo>
                  <a:pt x="139477" y="123825"/>
                </a:lnTo>
                <a:cubicBezTo>
                  <a:pt x="141970" y="123825"/>
                  <a:pt x="144107" y="126111"/>
                  <a:pt x="144107" y="128397"/>
                </a:cubicBezTo>
                <a:cubicBezTo>
                  <a:pt x="144107" y="131064"/>
                  <a:pt x="141970" y="132969"/>
                  <a:pt x="139477" y="132969"/>
                </a:cubicBezTo>
                <a:lnTo>
                  <a:pt x="93174" y="132969"/>
                </a:lnTo>
                <a:cubicBezTo>
                  <a:pt x="90681" y="132969"/>
                  <a:pt x="88900" y="131064"/>
                  <a:pt x="88900" y="128397"/>
                </a:cubicBezTo>
                <a:cubicBezTo>
                  <a:pt x="88900" y="126111"/>
                  <a:pt x="90681" y="123825"/>
                  <a:pt x="93174" y="123825"/>
                </a:cubicBezTo>
                <a:close/>
                <a:moveTo>
                  <a:pt x="34493" y="123825"/>
                </a:moveTo>
                <a:lnTo>
                  <a:pt x="72737" y="123825"/>
                </a:lnTo>
                <a:cubicBezTo>
                  <a:pt x="75623" y="123825"/>
                  <a:pt x="77427" y="125992"/>
                  <a:pt x="77427" y="128159"/>
                </a:cubicBezTo>
                <a:lnTo>
                  <a:pt x="77427" y="187031"/>
                </a:lnTo>
                <a:cubicBezTo>
                  <a:pt x="77427" y="189559"/>
                  <a:pt x="75623" y="191726"/>
                  <a:pt x="72737" y="191726"/>
                </a:cubicBezTo>
                <a:lnTo>
                  <a:pt x="34493" y="191726"/>
                </a:lnTo>
                <a:cubicBezTo>
                  <a:pt x="32328" y="191726"/>
                  <a:pt x="30163" y="189559"/>
                  <a:pt x="30163" y="187031"/>
                </a:cubicBezTo>
                <a:lnTo>
                  <a:pt x="30163" y="128159"/>
                </a:lnTo>
                <a:cubicBezTo>
                  <a:pt x="30163" y="125992"/>
                  <a:pt x="32328" y="123825"/>
                  <a:pt x="34493" y="123825"/>
                </a:cubicBezTo>
                <a:close/>
                <a:moveTo>
                  <a:pt x="163024" y="95250"/>
                </a:moveTo>
                <a:lnTo>
                  <a:pt x="209683" y="95250"/>
                </a:lnTo>
                <a:cubicBezTo>
                  <a:pt x="211820" y="95250"/>
                  <a:pt x="213957" y="97082"/>
                  <a:pt x="213957" y="99646"/>
                </a:cubicBezTo>
                <a:cubicBezTo>
                  <a:pt x="213957" y="102577"/>
                  <a:pt x="211820" y="104409"/>
                  <a:pt x="209683" y="104409"/>
                </a:cubicBezTo>
                <a:lnTo>
                  <a:pt x="163024" y="104409"/>
                </a:lnTo>
                <a:cubicBezTo>
                  <a:pt x="160531" y="104409"/>
                  <a:pt x="158750" y="102577"/>
                  <a:pt x="158750" y="99646"/>
                </a:cubicBezTo>
                <a:cubicBezTo>
                  <a:pt x="158750" y="97082"/>
                  <a:pt x="160531" y="95250"/>
                  <a:pt x="163024" y="95250"/>
                </a:cubicBezTo>
                <a:close/>
                <a:moveTo>
                  <a:pt x="34509" y="95250"/>
                </a:moveTo>
                <a:lnTo>
                  <a:pt x="140980" y="95250"/>
                </a:lnTo>
                <a:cubicBezTo>
                  <a:pt x="143515" y="95250"/>
                  <a:pt x="145688" y="97082"/>
                  <a:pt x="145688" y="99646"/>
                </a:cubicBezTo>
                <a:cubicBezTo>
                  <a:pt x="145688" y="102577"/>
                  <a:pt x="143515" y="104409"/>
                  <a:pt x="140980" y="104409"/>
                </a:cubicBezTo>
                <a:lnTo>
                  <a:pt x="34509" y="104409"/>
                </a:lnTo>
                <a:cubicBezTo>
                  <a:pt x="32336" y="104409"/>
                  <a:pt x="30163" y="102577"/>
                  <a:pt x="30163" y="99646"/>
                </a:cubicBezTo>
                <a:cubicBezTo>
                  <a:pt x="30163" y="97082"/>
                  <a:pt x="32336" y="95250"/>
                  <a:pt x="34509" y="95250"/>
                </a:cubicBezTo>
                <a:close/>
                <a:moveTo>
                  <a:pt x="243488" y="43995"/>
                </a:moveTo>
                <a:lnTo>
                  <a:pt x="243488" y="251711"/>
                </a:lnTo>
                <a:cubicBezTo>
                  <a:pt x="243488" y="254235"/>
                  <a:pt x="241692" y="256038"/>
                  <a:pt x="239178" y="256038"/>
                </a:cubicBezTo>
                <a:lnTo>
                  <a:pt x="44173" y="256038"/>
                </a:lnTo>
                <a:lnTo>
                  <a:pt x="44173" y="282724"/>
                </a:lnTo>
                <a:lnTo>
                  <a:pt x="270063" y="282724"/>
                </a:lnTo>
                <a:lnTo>
                  <a:pt x="270063" y="43995"/>
                </a:lnTo>
                <a:lnTo>
                  <a:pt x="243488" y="43995"/>
                </a:lnTo>
                <a:close/>
                <a:moveTo>
                  <a:pt x="39162" y="39124"/>
                </a:moveTo>
                <a:lnTo>
                  <a:pt x="39162" y="65650"/>
                </a:lnTo>
                <a:lnTo>
                  <a:pt x="206541" y="65650"/>
                </a:lnTo>
                <a:lnTo>
                  <a:pt x="206541" y="39124"/>
                </a:lnTo>
                <a:lnTo>
                  <a:pt x="39162" y="39124"/>
                </a:lnTo>
                <a:close/>
                <a:moveTo>
                  <a:pt x="34483" y="30162"/>
                </a:moveTo>
                <a:lnTo>
                  <a:pt x="211221" y="30162"/>
                </a:lnTo>
                <a:cubicBezTo>
                  <a:pt x="213380" y="30162"/>
                  <a:pt x="215540" y="32313"/>
                  <a:pt x="215540" y="34822"/>
                </a:cubicBezTo>
                <a:lnTo>
                  <a:pt x="215540" y="69952"/>
                </a:lnTo>
                <a:cubicBezTo>
                  <a:pt x="215540" y="72103"/>
                  <a:pt x="213380" y="74253"/>
                  <a:pt x="211221" y="74253"/>
                </a:cubicBezTo>
                <a:lnTo>
                  <a:pt x="34483" y="74253"/>
                </a:lnTo>
                <a:cubicBezTo>
                  <a:pt x="32323" y="74253"/>
                  <a:pt x="30163" y="72103"/>
                  <a:pt x="30163" y="69952"/>
                </a:cubicBezTo>
                <a:lnTo>
                  <a:pt x="30163" y="34822"/>
                </a:lnTo>
                <a:cubicBezTo>
                  <a:pt x="30163" y="32313"/>
                  <a:pt x="32323" y="30162"/>
                  <a:pt x="34483" y="30162"/>
                </a:cubicBezTo>
                <a:close/>
                <a:moveTo>
                  <a:pt x="8978" y="8655"/>
                </a:moveTo>
                <a:lnTo>
                  <a:pt x="8978" y="247384"/>
                </a:lnTo>
                <a:lnTo>
                  <a:pt x="234869" y="247384"/>
                </a:lnTo>
                <a:lnTo>
                  <a:pt x="234869" y="8655"/>
                </a:lnTo>
                <a:lnTo>
                  <a:pt x="8978" y="8655"/>
                </a:lnTo>
                <a:close/>
                <a:moveTo>
                  <a:pt x="4309" y="0"/>
                </a:moveTo>
                <a:lnTo>
                  <a:pt x="239178" y="0"/>
                </a:lnTo>
                <a:cubicBezTo>
                  <a:pt x="241692" y="0"/>
                  <a:pt x="243488" y="1803"/>
                  <a:pt x="243488" y="4327"/>
                </a:cubicBezTo>
                <a:lnTo>
                  <a:pt x="243488" y="35340"/>
                </a:lnTo>
                <a:lnTo>
                  <a:pt x="274372" y="35340"/>
                </a:lnTo>
                <a:cubicBezTo>
                  <a:pt x="276886" y="35340"/>
                  <a:pt x="279041" y="37144"/>
                  <a:pt x="279041" y="39668"/>
                </a:cubicBezTo>
                <a:lnTo>
                  <a:pt x="279041" y="287051"/>
                </a:lnTo>
                <a:cubicBezTo>
                  <a:pt x="279041" y="289576"/>
                  <a:pt x="276886" y="291739"/>
                  <a:pt x="274372" y="291739"/>
                </a:cubicBezTo>
                <a:lnTo>
                  <a:pt x="39504" y="291739"/>
                </a:lnTo>
                <a:cubicBezTo>
                  <a:pt x="37349" y="291739"/>
                  <a:pt x="35194" y="289576"/>
                  <a:pt x="35194" y="287051"/>
                </a:cubicBezTo>
                <a:lnTo>
                  <a:pt x="35194" y="256038"/>
                </a:lnTo>
                <a:lnTo>
                  <a:pt x="4309" y="256038"/>
                </a:lnTo>
                <a:cubicBezTo>
                  <a:pt x="2155" y="256038"/>
                  <a:pt x="0" y="254235"/>
                  <a:pt x="0" y="251711"/>
                </a:cubicBezTo>
                <a:lnTo>
                  <a:pt x="0" y="4327"/>
                </a:lnTo>
                <a:cubicBezTo>
                  <a:pt x="0" y="1803"/>
                  <a:pt x="2155" y="0"/>
                  <a:pt x="4309" y="0"/>
                </a:cubicBezTo>
                <a:close/>
              </a:path>
            </a:pathLst>
          </a:custGeom>
          <a:solidFill>
            <a:schemeClr val="bg2"/>
          </a:solidFill>
          <a:ln>
            <a:noFill/>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47993"/>
              </a:solidFill>
              <a:effectLst/>
              <a:uLnTx/>
              <a:uFillTx/>
              <a:latin typeface="Arial" panose="020B0604020202020204" pitchFamily="34" charset="0"/>
              <a:ea typeface="+mn-ea"/>
              <a:cs typeface="Arial" panose="020B0604020202020204" pitchFamily="34" charset="0"/>
            </a:endParaRPr>
          </a:p>
        </p:txBody>
      </p:sp>
      <p:sp>
        <p:nvSpPr>
          <p:cNvPr id="2" name="Virsraksts 1">
            <a:extLst>
              <a:ext uri="{FF2B5EF4-FFF2-40B4-BE49-F238E27FC236}">
                <a16:creationId xmlns:a16="http://schemas.microsoft.com/office/drawing/2014/main" id="{8E21CC76-7AC5-462E-BE9D-E97B8C4EBE69}"/>
              </a:ext>
            </a:extLst>
          </p:cNvPr>
          <p:cNvSpPr>
            <a:spLocks noGrp="1"/>
          </p:cNvSpPr>
          <p:nvPr>
            <p:ph type="title" idx="4294967295"/>
          </p:nvPr>
        </p:nvSpPr>
        <p:spPr>
          <a:xfrm>
            <a:off x="826202" y="245653"/>
            <a:ext cx="10515600" cy="1325563"/>
          </a:xfrm>
        </p:spPr>
        <p:txBody>
          <a:bodyPr/>
          <a:lstStyle/>
          <a:p>
            <a:r>
              <a:rPr lang="lv-LV" b="1" dirty="0">
                <a:latin typeface="Arial" panose="020B0604020202020204" pitchFamily="34" charset="0"/>
                <a:ea typeface="Verdana" panose="020B0604030504040204" pitchFamily="34" charset="0"/>
                <a:cs typeface="Arial" panose="020B0604020202020204" pitchFamily="34" charset="0"/>
              </a:rPr>
              <a:t>INFORMĀCIJAS PIEKĻŪSTAMĪBA</a:t>
            </a:r>
          </a:p>
        </p:txBody>
      </p:sp>
    </p:spTree>
    <p:extLst>
      <p:ext uri="{BB962C8B-B14F-4D97-AF65-F5344CB8AC3E}">
        <p14:creationId xmlns:p14="http://schemas.microsoft.com/office/powerpoint/2010/main" val="34487352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eeform 1">
            <a:extLst>
              <a:ext uri="{FF2B5EF4-FFF2-40B4-BE49-F238E27FC236}">
                <a16:creationId xmlns:a16="http://schemas.microsoft.com/office/drawing/2014/main" id="{5DB008E7-3EFA-F44B-A33E-D8ED8D0E703E}"/>
              </a:ext>
              <a:ext uri="{C183D7F6-B498-43B3-948B-1728B52AA6E4}">
                <adec:decorative xmlns:adec="http://schemas.microsoft.com/office/drawing/2017/decorative" val="1"/>
              </a:ext>
            </a:extLst>
          </p:cNvPr>
          <p:cNvSpPr>
            <a:spLocks noChangeArrowheads="1"/>
          </p:cNvSpPr>
          <p:nvPr/>
        </p:nvSpPr>
        <p:spPr bwMode="auto">
          <a:xfrm>
            <a:off x="0" y="2678"/>
            <a:ext cx="12189068" cy="6855322"/>
          </a:xfrm>
          <a:custGeom>
            <a:avLst/>
            <a:gdLst>
              <a:gd name="T0" fmla="*/ 0 w 19570"/>
              <a:gd name="T1" fmla="*/ 11007 h 11008"/>
              <a:gd name="T2" fmla="*/ 19569 w 19570"/>
              <a:gd name="T3" fmla="*/ 11007 h 11008"/>
              <a:gd name="T4" fmla="*/ 19569 w 19570"/>
              <a:gd name="T5" fmla="*/ 0 h 11008"/>
              <a:gd name="T6" fmla="*/ 0 w 19570"/>
              <a:gd name="T7" fmla="*/ 0 h 11008"/>
              <a:gd name="T8" fmla="*/ 0 w 19570"/>
              <a:gd name="T9" fmla="*/ 11007 h 11008"/>
            </a:gdLst>
            <a:ahLst/>
            <a:cxnLst>
              <a:cxn ang="0">
                <a:pos x="T0" y="T1"/>
              </a:cxn>
              <a:cxn ang="0">
                <a:pos x="T2" y="T3"/>
              </a:cxn>
              <a:cxn ang="0">
                <a:pos x="T4" y="T5"/>
              </a:cxn>
              <a:cxn ang="0">
                <a:pos x="T6" y="T7"/>
              </a:cxn>
              <a:cxn ang="0">
                <a:pos x="T8" y="T9"/>
              </a:cxn>
            </a:cxnLst>
            <a:rect l="0" t="0" r="r" b="b"/>
            <a:pathLst>
              <a:path w="19570" h="11008">
                <a:moveTo>
                  <a:pt x="0" y="11007"/>
                </a:moveTo>
                <a:lnTo>
                  <a:pt x="19569" y="11007"/>
                </a:lnTo>
                <a:lnTo>
                  <a:pt x="19569" y="0"/>
                </a:lnTo>
                <a:lnTo>
                  <a:pt x="0" y="0"/>
                </a:lnTo>
                <a:lnTo>
                  <a:pt x="0" y="11007"/>
                </a:lnTo>
              </a:path>
            </a:pathLst>
          </a:custGeom>
          <a:solidFill>
            <a:srgbClr val="449BF0">
              <a:alpha val="21000"/>
            </a:srgbClr>
          </a:solidFill>
          <a:ln>
            <a:noFill/>
          </a:ln>
          <a:effec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11340">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C2979731-FA3B-C948-9A7C-BE68659A01CB}"/>
              </a:ext>
              <a:ext uri="{C183D7F6-B498-43B3-948B-1728B52AA6E4}">
                <adec:decorative xmlns:adec="http://schemas.microsoft.com/office/drawing/2017/decorative" val="1"/>
              </a:ext>
            </a:extLst>
          </p:cNvPr>
          <p:cNvGrpSpPr/>
          <p:nvPr/>
        </p:nvGrpSpPr>
        <p:grpSpPr>
          <a:xfrm>
            <a:off x="3921324" y="2020656"/>
            <a:ext cx="4615785" cy="3777801"/>
            <a:chOff x="6635355" y="3424852"/>
            <a:chExt cx="11106939" cy="9343668"/>
          </a:xfrm>
        </p:grpSpPr>
        <p:sp>
          <p:nvSpPr>
            <p:cNvPr id="20" name="Freeform 65">
              <a:extLst>
                <a:ext uri="{FF2B5EF4-FFF2-40B4-BE49-F238E27FC236}">
                  <a16:creationId xmlns:a16="http://schemas.microsoft.com/office/drawing/2014/main" id="{4D83DD5D-B62C-854E-9A45-A725BCA3F217}"/>
                </a:ext>
              </a:extLst>
            </p:cNvPr>
            <p:cNvSpPr>
              <a:spLocks noChangeArrowheads="1"/>
            </p:cNvSpPr>
            <p:nvPr/>
          </p:nvSpPr>
          <p:spPr bwMode="auto">
            <a:xfrm>
              <a:off x="8151437" y="7050261"/>
              <a:ext cx="3762734" cy="2180737"/>
            </a:xfrm>
            <a:custGeom>
              <a:avLst/>
              <a:gdLst>
                <a:gd name="T0" fmla="*/ 0 w 3022"/>
                <a:gd name="T1" fmla="*/ 1719 h 1751"/>
                <a:gd name="T2" fmla="*/ 49 w 3022"/>
                <a:gd name="T3" fmla="*/ 1750 h 1751"/>
                <a:gd name="T4" fmla="*/ 3021 w 3022"/>
                <a:gd name="T5" fmla="*/ 34 h 1751"/>
                <a:gd name="T6" fmla="*/ 2963 w 3022"/>
                <a:gd name="T7" fmla="*/ 0 h 1751"/>
                <a:gd name="T8" fmla="*/ 0 w 3022"/>
                <a:gd name="T9" fmla="*/ 1719 h 1751"/>
              </a:gdLst>
              <a:ahLst/>
              <a:cxnLst>
                <a:cxn ang="0">
                  <a:pos x="T0" y="T1"/>
                </a:cxn>
                <a:cxn ang="0">
                  <a:pos x="T2" y="T3"/>
                </a:cxn>
                <a:cxn ang="0">
                  <a:pos x="T4" y="T5"/>
                </a:cxn>
                <a:cxn ang="0">
                  <a:pos x="T6" y="T7"/>
                </a:cxn>
                <a:cxn ang="0">
                  <a:pos x="T8" y="T9"/>
                </a:cxn>
              </a:cxnLst>
              <a:rect l="0" t="0" r="r" b="b"/>
              <a:pathLst>
                <a:path w="3022" h="1751">
                  <a:moveTo>
                    <a:pt x="0" y="1719"/>
                  </a:moveTo>
                  <a:lnTo>
                    <a:pt x="49" y="1750"/>
                  </a:lnTo>
                  <a:lnTo>
                    <a:pt x="3021" y="34"/>
                  </a:lnTo>
                  <a:lnTo>
                    <a:pt x="2963" y="0"/>
                  </a:lnTo>
                  <a:lnTo>
                    <a:pt x="0" y="1719"/>
                  </a:lnTo>
                </a:path>
              </a:pathLst>
            </a:custGeom>
            <a:solidFill>
              <a:srgbClr val="B7B7B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11340">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21" name="Freeform 66">
              <a:extLst>
                <a:ext uri="{FF2B5EF4-FFF2-40B4-BE49-F238E27FC236}">
                  <a16:creationId xmlns:a16="http://schemas.microsoft.com/office/drawing/2014/main" id="{75F4AC95-6DF9-0D46-8600-3C26FCA5AF21}"/>
                </a:ext>
              </a:extLst>
            </p:cNvPr>
            <p:cNvSpPr>
              <a:spLocks noChangeArrowheads="1"/>
            </p:cNvSpPr>
            <p:nvPr/>
          </p:nvSpPr>
          <p:spPr bwMode="auto">
            <a:xfrm>
              <a:off x="8211856" y="9230996"/>
              <a:ext cx="2466380" cy="1631437"/>
            </a:xfrm>
            <a:custGeom>
              <a:avLst/>
              <a:gdLst>
                <a:gd name="T0" fmla="*/ 1898 w 1982"/>
                <a:gd name="T1" fmla="*/ 1096 h 1310"/>
                <a:gd name="T2" fmla="*/ 0 w 1982"/>
                <a:gd name="T3" fmla="*/ 0 h 1310"/>
                <a:gd name="T4" fmla="*/ 0 w 1982"/>
                <a:gd name="T5" fmla="*/ 95 h 1310"/>
                <a:gd name="T6" fmla="*/ 0 w 1982"/>
                <a:gd name="T7" fmla="*/ 95 h 1310"/>
                <a:gd name="T8" fmla="*/ 83 w 1982"/>
                <a:gd name="T9" fmla="*/ 239 h 1310"/>
                <a:gd name="T10" fmla="*/ 1898 w 1982"/>
                <a:gd name="T11" fmla="*/ 1287 h 1310"/>
                <a:gd name="T12" fmla="*/ 1898 w 1982"/>
                <a:gd name="T13" fmla="*/ 1287 h 1310"/>
                <a:gd name="T14" fmla="*/ 1981 w 1982"/>
                <a:gd name="T15" fmla="*/ 1309 h 1310"/>
                <a:gd name="T16" fmla="*/ 1981 w 1982"/>
                <a:gd name="T17" fmla="*/ 1118 h 1310"/>
                <a:gd name="T18" fmla="*/ 1981 w 1982"/>
                <a:gd name="T19" fmla="*/ 1118 h 1310"/>
                <a:gd name="T20" fmla="*/ 1898 w 1982"/>
                <a:gd name="T21" fmla="*/ 1096 h 1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82" h="1310">
                  <a:moveTo>
                    <a:pt x="1898" y="1096"/>
                  </a:moveTo>
                  <a:lnTo>
                    <a:pt x="0" y="0"/>
                  </a:lnTo>
                  <a:lnTo>
                    <a:pt x="0" y="95"/>
                  </a:lnTo>
                  <a:lnTo>
                    <a:pt x="0" y="95"/>
                  </a:lnTo>
                  <a:cubicBezTo>
                    <a:pt x="0" y="154"/>
                    <a:pt x="31" y="209"/>
                    <a:pt x="83" y="239"/>
                  </a:cubicBezTo>
                  <a:lnTo>
                    <a:pt x="1898" y="1287"/>
                  </a:lnTo>
                  <a:lnTo>
                    <a:pt x="1898" y="1287"/>
                  </a:lnTo>
                  <a:cubicBezTo>
                    <a:pt x="1924" y="1302"/>
                    <a:pt x="1952" y="1309"/>
                    <a:pt x="1981" y="1309"/>
                  </a:cubicBezTo>
                  <a:lnTo>
                    <a:pt x="1981" y="1118"/>
                  </a:lnTo>
                  <a:lnTo>
                    <a:pt x="1981" y="1118"/>
                  </a:lnTo>
                  <a:cubicBezTo>
                    <a:pt x="1952" y="1118"/>
                    <a:pt x="1924" y="1111"/>
                    <a:pt x="1898" y="1096"/>
                  </a:cubicBezTo>
                </a:path>
              </a:pathLst>
            </a:custGeom>
            <a:solidFill>
              <a:srgbClr val="B7B7B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11340">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22" name="Freeform 67">
              <a:extLst>
                <a:ext uri="{FF2B5EF4-FFF2-40B4-BE49-F238E27FC236}">
                  <a16:creationId xmlns:a16="http://schemas.microsoft.com/office/drawing/2014/main" id="{E7AA37AB-1259-6747-9C47-843E17A7B75C}"/>
                </a:ext>
              </a:extLst>
            </p:cNvPr>
            <p:cNvSpPr>
              <a:spLocks noChangeArrowheads="1"/>
            </p:cNvSpPr>
            <p:nvPr/>
          </p:nvSpPr>
          <p:spPr bwMode="auto">
            <a:xfrm>
              <a:off x="10678237" y="8516903"/>
              <a:ext cx="3702313" cy="2345532"/>
            </a:xfrm>
            <a:custGeom>
              <a:avLst/>
              <a:gdLst>
                <a:gd name="T0" fmla="*/ 83 w 2973"/>
                <a:gd name="T1" fmla="*/ 1668 h 1883"/>
                <a:gd name="T2" fmla="*/ 83 w 2973"/>
                <a:gd name="T3" fmla="*/ 1668 h 1883"/>
                <a:gd name="T4" fmla="*/ 0 w 2973"/>
                <a:gd name="T5" fmla="*/ 1690 h 1883"/>
                <a:gd name="T6" fmla="*/ 0 w 2973"/>
                <a:gd name="T7" fmla="*/ 1881 h 1883"/>
                <a:gd name="T8" fmla="*/ 0 w 2973"/>
                <a:gd name="T9" fmla="*/ 1881 h 1883"/>
                <a:gd name="T10" fmla="*/ 83 w 2973"/>
                <a:gd name="T11" fmla="*/ 1859 h 1883"/>
                <a:gd name="T12" fmla="*/ 2889 w 2973"/>
                <a:gd name="T13" fmla="*/ 238 h 1883"/>
                <a:gd name="T14" fmla="*/ 2889 w 2973"/>
                <a:gd name="T15" fmla="*/ 238 h 1883"/>
                <a:gd name="T16" fmla="*/ 2972 w 2973"/>
                <a:gd name="T17" fmla="*/ 95 h 1883"/>
                <a:gd name="T18" fmla="*/ 2972 w 2973"/>
                <a:gd name="T19" fmla="*/ 0 h 1883"/>
                <a:gd name="T20" fmla="*/ 83 w 2973"/>
                <a:gd name="T21" fmla="*/ 1668 h 1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73" h="1883">
                  <a:moveTo>
                    <a:pt x="83" y="1668"/>
                  </a:moveTo>
                  <a:lnTo>
                    <a:pt x="83" y="1668"/>
                  </a:lnTo>
                  <a:cubicBezTo>
                    <a:pt x="58" y="1683"/>
                    <a:pt x="28" y="1691"/>
                    <a:pt x="0" y="1690"/>
                  </a:cubicBezTo>
                  <a:lnTo>
                    <a:pt x="0" y="1881"/>
                  </a:lnTo>
                  <a:lnTo>
                    <a:pt x="0" y="1881"/>
                  </a:lnTo>
                  <a:cubicBezTo>
                    <a:pt x="28" y="1882"/>
                    <a:pt x="58" y="1874"/>
                    <a:pt x="83" y="1859"/>
                  </a:cubicBezTo>
                  <a:lnTo>
                    <a:pt x="2889" y="238"/>
                  </a:lnTo>
                  <a:lnTo>
                    <a:pt x="2889" y="238"/>
                  </a:lnTo>
                  <a:cubicBezTo>
                    <a:pt x="2940" y="209"/>
                    <a:pt x="2972" y="154"/>
                    <a:pt x="2972" y="95"/>
                  </a:cubicBezTo>
                  <a:lnTo>
                    <a:pt x="2972" y="0"/>
                  </a:lnTo>
                  <a:lnTo>
                    <a:pt x="83" y="1668"/>
                  </a:lnTo>
                </a:path>
              </a:pathLst>
            </a:custGeom>
            <a:solidFill>
              <a:srgbClr val="C9C9C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11340">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23" name="Freeform 68">
              <a:extLst>
                <a:ext uri="{FF2B5EF4-FFF2-40B4-BE49-F238E27FC236}">
                  <a16:creationId xmlns:a16="http://schemas.microsoft.com/office/drawing/2014/main" id="{5EFB7574-F181-AB40-80BB-8D5202A78F11}"/>
                </a:ext>
              </a:extLst>
            </p:cNvPr>
            <p:cNvSpPr>
              <a:spLocks noChangeArrowheads="1"/>
            </p:cNvSpPr>
            <p:nvPr/>
          </p:nvSpPr>
          <p:spPr bwMode="auto">
            <a:xfrm>
              <a:off x="8167914" y="4221340"/>
              <a:ext cx="3702313" cy="4987686"/>
            </a:xfrm>
            <a:custGeom>
              <a:avLst/>
              <a:gdLst>
                <a:gd name="T0" fmla="*/ 2972 w 2973"/>
                <a:gd name="T1" fmla="*/ 0 h 4004"/>
                <a:gd name="T2" fmla="*/ 2972 w 2973"/>
                <a:gd name="T3" fmla="*/ 2188 h 4004"/>
                <a:gd name="T4" fmla="*/ 2972 w 2973"/>
                <a:gd name="T5" fmla="*/ 2188 h 4004"/>
                <a:gd name="T6" fmla="*/ 2886 w 2973"/>
                <a:gd name="T7" fmla="*/ 2336 h 4004"/>
                <a:gd name="T8" fmla="*/ 0 w 2973"/>
                <a:gd name="T9" fmla="*/ 4003 h 4004"/>
                <a:gd name="T10" fmla="*/ 0 w 2973"/>
                <a:gd name="T11" fmla="*/ 1821 h 4004"/>
                <a:gd name="T12" fmla="*/ 0 w 2973"/>
                <a:gd name="T13" fmla="*/ 1821 h 4004"/>
                <a:gd name="T14" fmla="*/ 91 w 2973"/>
                <a:gd name="T15" fmla="*/ 1663 h 4004"/>
                <a:gd name="T16" fmla="*/ 2972 w 2973"/>
                <a:gd name="T17" fmla="*/ 0 h 4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73" h="4004">
                  <a:moveTo>
                    <a:pt x="2972" y="0"/>
                  </a:moveTo>
                  <a:lnTo>
                    <a:pt x="2972" y="2188"/>
                  </a:lnTo>
                  <a:lnTo>
                    <a:pt x="2972" y="2188"/>
                  </a:lnTo>
                  <a:cubicBezTo>
                    <a:pt x="2972" y="2249"/>
                    <a:pt x="2939" y="2306"/>
                    <a:pt x="2886" y="2336"/>
                  </a:cubicBezTo>
                  <a:lnTo>
                    <a:pt x="0" y="4003"/>
                  </a:lnTo>
                  <a:lnTo>
                    <a:pt x="0" y="1821"/>
                  </a:lnTo>
                  <a:lnTo>
                    <a:pt x="0" y="1821"/>
                  </a:lnTo>
                  <a:cubicBezTo>
                    <a:pt x="0" y="1756"/>
                    <a:pt x="35" y="1696"/>
                    <a:pt x="91" y="1663"/>
                  </a:cubicBezTo>
                  <a:lnTo>
                    <a:pt x="2972"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11340">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24" name="Freeform 69">
              <a:extLst>
                <a:ext uri="{FF2B5EF4-FFF2-40B4-BE49-F238E27FC236}">
                  <a16:creationId xmlns:a16="http://schemas.microsoft.com/office/drawing/2014/main" id="{EAFB002B-1680-A040-8F2E-BF50B6DE6E66}"/>
                </a:ext>
              </a:extLst>
            </p:cNvPr>
            <p:cNvSpPr>
              <a:spLocks noChangeArrowheads="1"/>
            </p:cNvSpPr>
            <p:nvPr/>
          </p:nvSpPr>
          <p:spPr bwMode="auto">
            <a:xfrm>
              <a:off x="8365664" y="4572896"/>
              <a:ext cx="3306813" cy="4279084"/>
            </a:xfrm>
            <a:custGeom>
              <a:avLst/>
              <a:gdLst>
                <a:gd name="T0" fmla="*/ 2654 w 2655"/>
                <a:gd name="T1" fmla="*/ 0 h 3433"/>
                <a:gd name="T2" fmla="*/ 2654 w 2655"/>
                <a:gd name="T3" fmla="*/ 1900 h 3433"/>
                <a:gd name="T4" fmla="*/ 0 w 2655"/>
                <a:gd name="T5" fmla="*/ 3432 h 3433"/>
                <a:gd name="T6" fmla="*/ 0 w 2655"/>
                <a:gd name="T7" fmla="*/ 1533 h 3433"/>
                <a:gd name="T8" fmla="*/ 2654 w 2655"/>
                <a:gd name="T9" fmla="*/ 0 h 3433"/>
              </a:gdLst>
              <a:ahLst/>
              <a:cxnLst>
                <a:cxn ang="0">
                  <a:pos x="T0" y="T1"/>
                </a:cxn>
                <a:cxn ang="0">
                  <a:pos x="T2" y="T3"/>
                </a:cxn>
                <a:cxn ang="0">
                  <a:pos x="T4" y="T5"/>
                </a:cxn>
                <a:cxn ang="0">
                  <a:pos x="T6" y="T7"/>
                </a:cxn>
                <a:cxn ang="0">
                  <a:pos x="T8" y="T9"/>
                </a:cxn>
              </a:cxnLst>
              <a:rect l="0" t="0" r="r" b="b"/>
              <a:pathLst>
                <a:path w="2655" h="3433">
                  <a:moveTo>
                    <a:pt x="2654" y="0"/>
                  </a:moveTo>
                  <a:lnTo>
                    <a:pt x="2654" y="1900"/>
                  </a:lnTo>
                  <a:lnTo>
                    <a:pt x="0" y="3432"/>
                  </a:lnTo>
                  <a:lnTo>
                    <a:pt x="0" y="1533"/>
                  </a:lnTo>
                  <a:lnTo>
                    <a:pt x="2654" y="0"/>
                  </a:lnTo>
                </a:path>
              </a:pathLst>
            </a:custGeom>
            <a:gradFill>
              <a:gsLst>
                <a:gs pos="40000">
                  <a:srgbClr val="368BD1"/>
                </a:gs>
                <a:gs pos="68000">
                  <a:srgbClr val="1161A3"/>
                </a:gs>
              </a:gsLst>
              <a:lin ang="3600000" scaled="0"/>
            </a:gradFill>
            <a:ln>
              <a:noFill/>
            </a:ln>
            <a:effec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11340">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25" name="Freeform 70">
              <a:extLst>
                <a:ext uri="{FF2B5EF4-FFF2-40B4-BE49-F238E27FC236}">
                  <a16:creationId xmlns:a16="http://schemas.microsoft.com/office/drawing/2014/main" id="{8820C881-DAD6-3D40-803E-45ABC1610A94}"/>
                </a:ext>
              </a:extLst>
            </p:cNvPr>
            <p:cNvSpPr>
              <a:spLocks noChangeArrowheads="1"/>
            </p:cNvSpPr>
            <p:nvPr/>
          </p:nvSpPr>
          <p:spPr bwMode="auto">
            <a:xfrm>
              <a:off x="7959177" y="6253767"/>
              <a:ext cx="236203" cy="2949767"/>
            </a:xfrm>
            <a:custGeom>
              <a:avLst/>
              <a:gdLst>
                <a:gd name="T0" fmla="*/ 0 w 191"/>
                <a:gd name="T1" fmla="*/ 91 h 2369"/>
                <a:gd name="T2" fmla="*/ 0 w 191"/>
                <a:gd name="T3" fmla="*/ 2167 h 2369"/>
                <a:gd name="T4" fmla="*/ 0 w 191"/>
                <a:gd name="T5" fmla="*/ 2167 h 2369"/>
                <a:gd name="T6" fmla="*/ 91 w 191"/>
                <a:gd name="T7" fmla="*/ 2325 h 2369"/>
                <a:gd name="T8" fmla="*/ 165 w 191"/>
                <a:gd name="T9" fmla="*/ 2368 h 2369"/>
                <a:gd name="T10" fmla="*/ 165 w 191"/>
                <a:gd name="T11" fmla="*/ 186 h 2369"/>
                <a:gd name="T12" fmla="*/ 165 w 191"/>
                <a:gd name="T13" fmla="*/ 186 h 2369"/>
                <a:gd name="T14" fmla="*/ 190 w 191"/>
                <a:gd name="T15" fmla="*/ 95 h 2369"/>
                <a:gd name="T16" fmla="*/ 24 w 191"/>
                <a:gd name="T17" fmla="*/ 0 h 2369"/>
                <a:gd name="T18" fmla="*/ 24 w 191"/>
                <a:gd name="T19" fmla="*/ 0 h 2369"/>
                <a:gd name="T20" fmla="*/ 0 w 191"/>
                <a:gd name="T21" fmla="*/ 91 h 2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2369">
                  <a:moveTo>
                    <a:pt x="0" y="91"/>
                  </a:moveTo>
                  <a:lnTo>
                    <a:pt x="0" y="2167"/>
                  </a:lnTo>
                  <a:lnTo>
                    <a:pt x="0" y="2167"/>
                  </a:lnTo>
                  <a:cubicBezTo>
                    <a:pt x="0" y="2233"/>
                    <a:pt x="35" y="2293"/>
                    <a:pt x="91" y="2325"/>
                  </a:cubicBezTo>
                  <a:lnTo>
                    <a:pt x="165" y="2368"/>
                  </a:lnTo>
                  <a:lnTo>
                    <a:pt x="165" y="186"/>
                  </a:lnTo>
                  <a:lnTo>
                    <a:pt x="165" y="186"/>
                  </a:lnTo>
                  <a:cubicBezTo>
                    <a:pt x="165" y="154"/>
                    <a:pt x="174" y="122"/>
                    <a:pt x="190" y="95"/>
                  </a:cubicBezTo>
                  <a:lnTo>
                    <a:pt x="24" y="0"/>
                  </a:lnTo>
                  <a:lnTo>
                    <a:pt x="24" y="0"/>
                  </a:lnTo>
                  <a:cubicBezTo>
                    <a:pt x="8" y="27"/>
                    <a:pt x="0" y="58"/>
                    <a:pt x="0" y="91"/>
                  </a:cubicBezTo>
                </a:path>
              </a:pathLst>
            </a:custGeom>
            <a:solidFill>
              <a:srgbClr val="B7B7B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11340">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26" name="Freeform 71">
              <a:extLst>
                <a:ext uri="{FF2B5EF4-FFF2-40B4-BE49-F238E27FC236}">
                  <a16:creationId xmlns:a16="http://schemas.microsoft.com/office/drawing/2014/main" id="{0391A290-5A64-C342-A5AC-1DC44723A1C3}"/>
                </a:ext>
              </a:extLst>
            </p:cNvPr>
            <p:cNvSpPr>
              <a:spLocks noChangeArrowheads="1"/>
            </p:cNvSpPr>
            <p:nvPr/>
          </p:nvSpPr>
          <p:spPr bwMode="auto">
            <a:xfrm>
              <a:off x="7992138" y="4127960"/>
              <a:ext cx="3878089" cy="2252149"/>
            </a:xfrm>
            <a:custGeom>
              <a:avLst/>
              <a:gdLst>
                <a:gd name="T0" fmla="*/ 232 w 3114"/>
                <a:gd name="T1" fmla="*/ 1738 h 1806"/>
                <a:gd name="T2" fmla="*/ 3113 w 3114"/>
                <a:gd name="T3" fmla="*/ 75 h 1806"/>
                <a:gd name="T4" fmla="*/ 3039 w 3114"/>
                <a:gd name="T5" fmla="*/ 32 h 1806"/>
                <a:gd name="T6" fmla="*/ 3039 w 3114"/>
                <a:gd name="T7" fmla="*/ 32 h 1806"/>
                <a:gd name="T8" fmla="*/ 2857 w 3114"/>
                <a:gd name="T9" fmla="*/ 32 h 1806"/>
                <a:gd name="T10" fmla="*/ 67 w 3114"/>
                <a:gd name="T11" fmla="*/ 1643 h 1806"/>
                <a:gd name="T12" fmla="*/ 67 w 3114"/>
                <a:gd name="T13" fmla="*/ 1643 h 1806"/>
                <a:gd name="T14" fmla="*/ 0 w 3114"/>
                <a:gd name="T15" fmla="*/ 1710 h 1806"/>
                <a:gd name="T16" fmla="*/ 166 w 3114"/>
                <a:gd name="T17" fmla="*/ 1805 h 1806"/>
                <a:gd name="T18" fmla="*/ 166 w 3114"/>
                <a:gd name="T19" fmla="*/ 1805 h 1806"/>
                <a:gd name="T20" fmla="*/ 232 w 3114"/>
                <a:gd name="T21" fmla="*/ 1738 h 1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14" h="1806">
                  <a:moveTo>
                    <a:pt x="232" y="1738"/>
                  </a:moveTo>
                  <a:lnTo>
                    <a:pt x="3113" y="75"/>
                  </a:lnTo>
                  <a:lnTo>
                    <a:pt x="3039" y="32"/>
                  </a:lnTo>
                  <a:lnTo>
                    <a:pt x="3039" y="32"/>
                  </a:lnTo>
                  <a:cubicBezTo>
                    <a:pt x="2983" y="0"/>
                    <a:pt x="2913" y="0"/>
                    <a:pt x="2857" y="32"/>
                  </a:cubicBezTo>
                  <a:lnTo>
                    <a:pt x="67" y="1643"/>
                  </a:lnTo>
                  <a:lnTo>
                    <a:pt x="67" y="1643"/>
                  </a:lnTo>
                  <a:cubicBezTo>
                    <a:pt x="39" y="1659"/>
                    <a:pt x="16" y="1682"/>
                    <a:pt x="0" y="1710"/>
                  </a:cubicBezTo>
                  <a:lnTo>
                    <a:pt x="166" y="1805"/>
                  </a:lnTo>
                  <a:lnTo>
                    <a:pt x="166" y="1805"/>
                  </a:lnTo>
                  <a:cubicBezTo>
                    <a:pt x="181" y="1778"/>
                    <a:pt x="204" y="1754"/>
                    <a:pt x="232" y="1738"/>
                  </a:cubicBezTo>
                </a:path>
              </a:pathLst>
            </a:custGeom>
            <a:solidFill>
              <a:srgbClr val="C9C9C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11340">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27" name="Freeform 72">
              <a:extLst>
                <a:ext uri="{FF2B5EF4-FFF2-40B4-BE49-F238E27FC236}">
                  <a16:creationId xmlns:a16="http://schemas.microsoft.com/office/drawing/2014/main" id="{06ECF4BB-B96A-3D4C-92EF-68B1CF76A61B}"/>
                </a:ext>
              </a:extLst>
            </p:cNvPr>
            <p:cNvSpPr>
              <a:spLocks noChangeArrowheads="1"/>
            </p:cNvSpPr>
            <p:nvPr/>
          </p:nvSpPr>
          <p:spPr bwMode="auto">
            <a:xfrm>
              <a:off x="8211860" y="7088710"/>
              <a:ext cx="6168691" cy="3543016"/>
            </a:xfrm>
            <a:custGeom>
              <a:avLst/>
              <a:gdLst>
                <a:gd name="T0" fmla="*/ 2972 w 4954"/>
                <a:gd name="T1" fmla="*/ 0 h 2843"/>
                <a:gd name="T2" fmla="*/ 0 w 4954"/>
                <a:gd name="T3" fmla="*/ 1716 h 2843"/>
                <a:gd name="T4" fmla="*/ 1898 w 4954"/>
                <a:gd name="T5" fmla="*/ 2812 h 2843"/>
                <a:gd name="T6" fmla="*/ 1898 w 4954"/>
                <a:gd name="T7" fmla="*/ 2812 h 2843"/>
                <a:gd name="T8" fmla="*/ 2064 w 4954"/>
                <a:gd name="T9" fmla="*/ 2812 h 2843"/>
                <a:gd name="T10" fmla="*/ 4953 w 4954"/>
                <a:gd name="T11" fmla="*/ 1144 h 2843"/>
                <a:gd name="T12" fmla="*/ 2972 w 4954"/>
                <a:gd name="T13" fmla="*/ 0 h 2843"/>
              </a:gdLst>
              <a:ahLst/>
              <a:cxnLst>
                <a:cxn ang="0">
                  <a:pos x="T0" y="T1"/>
                </a:cxn>
                <a:cxn ang="0">
                  <a:pos x="T2" y="T3"/>
                </a:cxn>
                <a:cxn ang="0">
                  <a:pos x="T4" y="T5"/>
                </a:cxn>
                <a:cxn ang="0">
                  <a:pos x="T6" y="T7"/>
                </a:cxn>
                <a:cxn ang="0">
                  <a:pos x="T8" y="T9"/>
                </a:cxn>
                <a:cxn ang="0">
                  <a:pos x="T10" y="T11"/>
                </a:cxn>
                <a:cxn ang="0">
                  <a:pos x="T12" y="T13"/>
                </a:cxn>
              </a:cxnLst>
              <a:rect l="0" t="0" r="r" b="b"/>
              <a:pathLst>
                <a:path w="4954" h="2843">
                  <a:moveTo>
                    <a:pt x="2972" y="0"/>
                  </a:moveTo>
                  <a:lnTo>
                    <a:pt x="0" y="1716"/>
                  </a:lnTo>
                  <a:lnTo>
                    <a:pt x="1898" y="2812"/>
                  </a:lnTo>
                  <a:lnTo>
                    <a:pt x="1898" y="2812"/>
                  </a:lnTo>
                  <a:cubicBezTo>
                    <a:pt x="1950" y="2842"/>
                    <a:pt x="2013" y="2842"/>
                    <a:pt x="2064" y="2812"/>
                  </a:cubicBezTo>
                  <a:lnTo>
                    <a:pt x="4953" y="1144"/>
                  </a:lnTo>
                  <a:lnTo>
                    <a:pt x="2972"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11340">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28" name="Freeform 73">
              <a:extLst>
                <a:ext uri="{FF2B5EF4-FFF2-40B4-BE49-F238E27FC236}">
                  <a16:creationId xmlns:a16="http://schemas.microsoft.com/office/drawing/2014/main" id="{92984CDE-0227-254F-A846-CBA58BF15BD0}"/>
                </a:ext>
              </a:extLst>
            </p:cNvPr>
            <p:cNvSpPr>
              <a:spLocks noChangeArrowheads="1"/>
            </p:cNvSpPr>
            <p:nvPr/>
          </p:nvSpPr>
          <p:spPr bwMode="auto">
            <a:xfrm>
              <a:off x="8623839" y="7324911"/>
              <a:ext cx="4553733" cy="2631167"/>
            </a:xfrm>
            <a:custGeom>
              <a:avLst/>
              <a:gdLst>
                <a:gd name="T0" fmla="*/ 0 w 3654"/>
                <a:gd name="T1" fmla="*/ 1526 h 2111"/>
                <a:gd name="T2" fmla="*/ 1012 w 3654"/>
                <a:gd name="T3" fmla="*/ 2110 h 2111"/>
                <a:gd name="T4" fmla="*/ 3653 w 3654"/>
                <a:gd name="T5" fmla="*/ 585 h 2111"/>
                <a:gd name="T6" fmla="*/ 2642 w 3654"/>
                <a:gd name="T7" fmla="*/ 0 h 2111"/>
                <a:gd name="T8" fmla="*/ 0 w 3654"/>
                <a:gd name="T9" fmla="*/ 1526 h 2111"/>
              </a:gdLst>
              <a:ahLst/>
              <a:cxnLst>
                <a:cxn ang="0">
                  <a:pos x="T0" y="T1"/>
                </a:cxn>
                <a:cxn ang="0">
                  <a:pos x="T2" y="T3"/>
                </a:cxn>
                <a:cxn ang="0">
                  <a:pos x="T4" y="T5"/>
                </a:cxn>
                <a:cxn ang="0">
                  <a:pos x="T6" y="T7"/>
                </a:cxn>
                <a:cxn ang="0">
                  <a:pos x="T8" y="T9"/>
                </a:cxn>
              </a:cxnLst>
              <a:rect l="0" t="0" r="r" b="b"/>
              <a:pathLst>
                <a:path w="3654" h="2111">
                  <a:moveTo>
                    <a:pt x="0" y="1526"/>
                  </a:moveTo>
                  <a:lnTo>
                    <a:pt x="1012" y="2110"/>
                  </a:lnTo>
                  <a:lnTo>
                    <a:pt x="3653" y="585"/>
                  </a:lnTo>
                  <a:lnTo>
                    <a:pt x="2642" y="0"/>
                  </a:lnTo>
                  <a:lnTo>
                    <a:pt x="0" y="1526"/>
                  </a:lnTo>
                </a:path>
              </a:pathLst>
            </a:custGeom>
            <a:solidFill>
              <a:srgbClr val="1161A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11340">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29" name="Freeform 74">
              <a:extLst>
                <a:ext uri="{FF2B5EF4-FFF2-40B4-BE49-F238E27FC236}">
                  <a16:creationId xmlns:a16="http://schemas.microsoft.com/office/drawing/2014/main" id="{E3BD413B-9D7D-7A4A-BF1C-CC60088A90F4}"/>
                </a:ext>
              </a:extLst>
            </p:cNvPr>
            <p:cNvSpPr>
              <a:spLocks noChangeArrowheads="1"/>
            </p:cNvSpPr>
            <p:nvPr/>
          </p:nvSpPr>
          <p:spPr bwMode="auto">
            <a:xfrm>
              <a:off x="12078962" y="8873953"/>
              <a:ext cx="631703" cy="379019"/>
            </a:xfrm>
            <a:custGeom>
              <a:avLst/>
              <a:gdLst>
                <a:gd name="T0" fmla="*/ 494 w 509"/>
                <a:gd name="T1" fmla="*/ 266 h 305"/>
                <a:gd name="T2" fmla="*/ 42 w 509"/>
                <a:gd name="T3" fmla="*/ 4 h 305"/>
                <a:gd name="T4" fmla="*/ 42 w 509"/>
                <a:gd name="T5" fmla="*/ 4 h 305"/>
                <a:gd name="T6" fmla="*/ 21 w 509"/>
                <a:gd name="T7" fmla="*/ 4 h 305"/>
                <a:gd name="T8" fmla="*/ 0 w 509"/>
                <a:gd name="T9" fmla="*/ 16 h 305"/>
                <a:gd name="T10" fmla="*/ 482 w 509"/>
                <a:gd name="T11" fmla="*/ 295 h 305"/>
                <a:gd name="T12" fmla="*/ 482 w 509"/>
                <a:gd name="T13" fmla="*/ 295 h 305"/>
                <a:gd name="T14" fmla="*/ 491 w 509"/>
                <a:gd name="T15" fmla="*/ 304 h 305"/>
                <a:gd name="T16" fmla="*/ 494 w 509"/>
                <a:gd name="T17" fmla="*/ 302 h 305"/>
                <a:gd name="T18" fmla="*/ 494 w 509"/>
                <a:gd name="T19" fmla="*/ 302 h 305"/>
                <a:gd name="T20" fmla="*/ 494 w 509"/>
                <a:gd name="T21" fmla="*/ 26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9" h="305">
                  <a:moveTo>
                    <a:pt x="494" y="266"/>
                  </a:moveTo>
                  <a:lnTo>
                    <a:pt x="42" y="4"/>
                  </a:lnTo>
                  <a:lnTo>
                    <a:pt x="42" y="4"/>
                  </a:lnTo>
                  <a:cubicBezTo>
                    <a:pt x="35" y="0"/>
                    <a:pt x="27" y="0"/>
                    <a:pt x="21" y="4"/>
                  </a:cubicBezTo>
                  <a:lnTo>
                    <a:pt x="0" y="16"/>
                  </a:lnTo>
                  <a:lnTo>
                    <a:pt x="482" y="295"/>
                  </a:lnTo>
                  <a:lnTo>
                    <a:pt x="482" y="295"/>
                  </a:lnTo>
                  <a:cubicBezTo>
                    <a:pt x="486" y="298"/>
                    <a:pt x="489" y="301"/>
                    <a:pt x="491" y="304"/>
                  </a:cubicBezTo>
                  <a:lnTo>
                    <a:pt x="494" y="302"/>
                  </a:lnTo>
                  <a:lnTo>
                    <a:pt x="494" y="302"/>
                  </a:lnTo>
                  <a:cubicBezTo>
                    <a:pt x="508" y="294"/>
                    <a:pt x="508" y="274"/>
                    <a:pt x="494" y="266"/>
                  </a:cubicBezTo>
                </a:path>
              </a:pathLst>
            </a:custGeom>
            <a:solidFill>
              <a:srgbClr val="B7B7B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11340">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30" name="Freeform 75">
              <a:extLst>
                <a:ext uri="{FF2B5EF4-FFF2-40B4-BE49-F238E27FC236}">
                  <a16:creationId xmlns:a16="http://schemas.microsoft.com/office/drawing/2014/main" id="{D3B733D3-8C3A-7144-A5CD-ED25B52FAB4F}"/>
                </a:ext>
              </a:extLst>
            </p:cNvPr>
            <p:cNvSpPr>
              <a:spLocks noChangeArrowheads="1"/>
            </p:cNvSpPr>
            <p:nvPr/>
          </p:nvSpPr>
          <p:spPr bwMode="auto">
            <a:xfrm>
              <a:off x="11315430" y="8895923"/>
              <a:ext cx="1373262" cy="807477"/>
            </a:xfrm>
            <a:custGeom>
              <a:avLst/>
              <a:gdLst>
                <a:gd name="T0" fmla="*/ 1094 w 1104"/>
                <a:gd name="T1" fmla="*/ 279 h 648"/>
                <a:gd name="T2" fmla="*/ 612 w 1104"/>
                <a:gd name="T3" fmla="*/ 0 h 648"/>
                <a:gd name="T4" fmla="*/ 14 w 1104"/>
                <a:gd name="T5" fmla="*/ 345 h 648"/>
                <a:gd name="T6" fmla="*/ 14 w 1104"/>
                <a:gd name="T7" fmla="*/ 345 h 648"/>
                <a:gd name="T8" fmla="*/ 14 w 1104"/>
                <a:gd name="T9" fmla="*/ 381 h 648"/>
                <a:gd name="T10" fmla="*/ 468 w 1104"/>
                <a:gd name="T11" fmla="*/ 643 h 648"/>
                <a:gd name="T12" fmla="*/ 468 w 1104"/>
                <a:gd name="T13" fmla="*/ 643 h 648"/>
                <a:gd name="T14" fmla="*/ 489 w 1104"/>
                <a:gd name="T15" fmla="*/ 643 h 648"/>
                <a:gd name="T16" fmla="*/ 1103 w 1104"/>
                <a:gd name="T17" fmla="*/ 288 h 648"/>
                <a:gd name="T18" fmla="*/ 1103 w 1104"/>
                <a:gd name="T19" fmla="*/ 288 h 648"/>
                <a:gd name="T20" fmla="*/ 1094 w 1104"/>
                <a:gd name="T21" fmla="*/ 279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04" h="648">
                  <a:moveTo>
                    <a:pt x="1094" y="279"/>
                  </a:moveTo>
                  <a:lnTo>
                    <a:pt x="612" y="0"/>
                  </a:lnTo>
                  <a:lnTo>
                    <a:pt x="14" y="345"/>
                  </a:lnTo>
                  <a:lnTo>
                    <a:pt x="14" y="345"/>
                  </a:lnTo>
                  <a:cubicBezTo>
                    <a:pt x="0" y="353"/>
                    <a:pt x="0" y="373"/>
                    <a:pt x="14" y="381"/>
                  </a:cubicBezTo>
                  <a:lnTo>
                    <a:pt x="468" y="643"/>
                  </a:lnTo>
                  <a:lnTo>
                    <a:pt x="468" y="643"/>
                  </a:lnTo>
                  <a:cubicBezTo>
                    <a:pt x="474" y="647"/>
                    <a:pt x="482" y="647"/>
                    <a:pt x="489" y="643"/>
                  </a:cubicBezTo>
                  <a:lnTo>
                    <a:pt x="1103" y="288"/>
                  </a:lnTo>
                  <a:lnTo>
                    <a:pt x="1103" y="288"/>
                  </a:lnTo>
                  <a:cubicBezTo>
                    <a:pt x="1101" y="285"/>
                    <a:pt x="1098" y="282"/>
                    <a:pt x="1094" y="279"/>
                  </a:cubicBezTo>
                </a:path>
              </a:pathLst>
            </a:custGeom>
            <a:solidFill>
              <a:srgbClr val="D8D8D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11340">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31" name="Freeform 76">
              <a:extLst>
                <a:ext uri="{FF2B5EF4-FFF2-40B4-BE49-F238E27FC236}">
                  <a16:creationId xmlns:a16="http://schemas.microsoft.com/office/drawing/2014/main" id="{0678F10C-BABA-9143-89DA-6FBD888751BA}"/>
                </a:ext>
              </a:extLst>
            </p:cNvPr>
            <p:cNvSpPr>
              <a:spLocks noChangeArrowheads="1"/>
            </p:cNvSpPr>
            <p:nvPr/>
          </p:nvSpPr>
          <p:spPr bwMode="auto">
            <a:xfrm>
              <a:off x="9920195" y="5687985"/>
              <a:ext cx="812971" cy="576768"/>
            </a:xfrm>
            <a:custGeom>
              <a:avLst/>
              <a:gdLst>
                <a:gd name="T0" fmla="*/ 491 w 652"/>
                <a:gd name="T1" fmla="*/ 371 h 464"/>
                <a:gd name="T2" fmla="*/ 491 w 652"/>
                <a:gd name="T3" fmla="*/ 371 h 464"/>
                <a:gd name="T4" fmla="*/ 222 w 652"/>
                <a:gd name="T5" fmla="*/ 353 h 464"/>
                <a:gd name="T6" fmla="*/ 222 w 652"/>
                <a:gd name="T7" fmla="*/ 353 h 464"/>
                <a:gd name="T8" fmla="*/ 91 w 652"/>
                <a:gd name="T9" fmla="*/ 463 h 464"/>
                <a:gd name="T10" fmla="*/ 0 w 652"/>
                <a:gd name="T11" fmla="*/ 295 h 464"/>
                <a:gd name="T12" fmla="*/ 0 w 652"/>
                <a:gd name="T13" fmla="*/ 295 h 464"/>
                <a:gd name="T14" fmla="*/ 222 w 652"/>
                <a:gd name="T15" fmla="*/ 101 h 464"/>
                <a:gd name="T16" fmla="*/ 222 w 652"/>
                <a:gd name="T17" fmla="*/ 101 h 464"/>
                <a:gd name="T18" fmla="*/ 651 w 652"/>
                <a:gd name="T19" fmla="*/ 143 h 464"/>
                <a:gd name="T20" fmla="*/ 491 w 652"/>
                <a:gd name="T21" fmla="*/ 371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2" h="464">
                  <a:moveTo>
                    <a:pt x="491" y="371"/>
                  </a:moveTo>
                  <a:lnTo>
                    <a:pt x="491" y="371"/>
                  </a:lnTo>
                  <a:cubicBezTo>
                    <a:pt x="428" y="302"/>
                    <a:pt x="331" y="290"/>
                    <a:pt x="222" y="353"/>
                  </a:cubicBezTo>
                  <a:lnTo>
                    <a:pt x="222" y="353"/>
                  </a:lnTo>
                  <a:cubicBezTo>
                    <a:pt x="176" y="380"/>
                    <a:pt x="132" y="418"/>
                    <a:pt x="91" y="463"/>
                  </a:cubicBezTo>
                  <a:lnTo>
                    <a:pt x="0" y="295"/>
                  </a:lnTo>
                  <a:lnTo>
                    <a:pt x="0" y="295"/>
                  </a:lnTo>
                  <a:cubicBezTo>
                    <a:pt x="68" y="215"/>
                    <a:pt x="143" y="147"/>
                    <a:pt x="222" y="101"/>
                  </a:cubicBezTo>
                  <a:lnTo>
                    <a:pt x="222" y="101"/>
                  </a:lnTo>
                  <a:cubicBezTo>
                    <a:pt x="398" y="0"/>
                    <a:pt x="554" y="24"/>
                    <a:pt x="651" y="143"/>
                  </a:cubicBezTo>
                  <a:lnTo>
                    <a:pt x="491" y="371"/>
                  </a:lnTo>
                </a:path>
              </a:pathLst>
            </a:custGeom>
            <a:solidFill>
              <a:srgbClr val="FFFFFF">
                <a:alpha val="30000"/>
              </a:srgbClr>
            </a:solidFill>
            <a:ln>
              <a:noFill/>
            </a:ln>
            <a:effec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11340">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32" name="Freeform 77">
              <a:extLst>
                <a:ext uri="{FF2B5EF4-FFF2-40B4-BE49-F238E27FC236}">
                  <a16:creationId xmlns:a16="http://schemas.microsoft.com/office/drawing/2014/main" id="{F3B7BAD4-62AB-B146-A98E-99C97DBB1AB0}"/>
                </a:ext>
              </a:extLst>
            </p:cNvPr>
            <p:cNvSpPr>
              <a:spLocks noChangeArrowheads="1"/>
            </p:cNvSpPr>
            <p:nvPr/>
          </p:nvSpPr>
          <p:spPr bwMode="auto">
            <a:xfrm>
              <a:off x="10453021" y="5935169"/>
              <a:ext cx="411981" cy="1279881"/>
            </a:xfrm>
            <a:custGeom>
              <a:avLst/>
              <a:gdLst>
                <a:gd name="T0" fmla="*/ 0 w 329"/>
                <a:gd name="T1" fmla="*/ 862 h 1026"/>
                <a:gd name="T2" fmla="*/ 0 w 329"/>
                <a:gd name="T3" fmla="*/ 862 h 1026"/>
                <a:gd name="T4" fmla="*/ 140 w 329"/>
                <a:gd name="T5" fmla="*/ 413 h 1026"/>
                <a:gd name="T6" fmla="*/ 140 w 329"/>
                <a:gd name="T7" fmla="*/ 413 h 1026"/>
                <a:gd name="T8" fmla="*/ 103 w 329"/>
                <a:gd name="T9" fmla="*/ 229 h 1026"/>
                <a:gd name="T10" fmla="*/ 263 w 329"/>
                <a:gd name="T11" fmla="*/ 0 h 1026"/>
                <a:gd name="T12" fmla="*/ 263 w 329"/>
                <a:gd name="T13" fmla="*/ 0 h 1026"/>
                <a:gd name="T14" fmla="*/ 328 w 329"/>
                <a:gd name="T15" fmla="*/ 305 h 1026"/>
                <a:gd name="T16" fmla="*/ 328 w 329"/>
                <a:gd name="T17" fmla="*/ 305 h 1026"/>
                <a:gd name="T18" fmla="*/ 96 w 329"/>
                <a:gd name="T19" fmla="*/ 1025 h 1026"/>
                <a:gd name="T20" fmla="*/ 0 w 329"/>
                <a:gd name="T21" fmla="*/ 862 h 1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9" h="1026">
                  <a:moveTo>
                    <a:pt x="0" y="862"/>
                  </a:moveTo>
                  <a:lnTo>
                    <a:pt x="0" y="862"/>
                  </a:lnTo>
                  <a:cubicBezTo>
                    <a:pt x="85" y="731"/>
                    <a:pt x="140" y="565"/>
                    <a:pt x="140" y="413"/>
                  </a:cubicBezTo>
                  <a:lnTo>
                    <a:pt x="140" y="413"/>
                  </a:lnTo>
                  <a:cubicBezTo>
                    <a:pt x="140" y="340"/>
                    <a:pt x="127" y="277"/>
                    <a:pt x="103" y="229"/>
                  </a:cubicBezTo>
                  <a:lnTo>
                    <a:pt x="263" y="0"/>
                  </a:lnTo>
                  <a:lnTo>
                    <a:pt x="263" y="0"/>
                  </a:lnTo>
                  <a:cubicBezTo>
                    <a:pt x="305" y="78"/>
                    <a:pt x="328" y="181"/>
                    <a:pt x="328" y="305"/>
                  </a:cubicBezTo>
                  <a:lnTo>
                    <a:pt x="328" y="305"/>
                  </a:lnTo>
                  <a:cubicBezTo>
                    <a:pt x="328" y="549"/>
                    <a:pt x="236" y="816"/>
                    <a:pt x="96" y="1025"/>
                  </a:cubicBezTo>
                  <a:lnTo>
                    <a:pt x="0" y="862"/>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11340">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33" name="Freeform 78">
              <a:extLst>
                <a:ext uri="{FF2B5EF4-FFF2-40B4-BE49-F238E27FC236}">
                  <a16:creationId xmlns:a16="http://schemas.microsoft.com/office/drawing/2014/main" id="{A7B746AF-52C1-5446-B427-990FF4F3F9B2}"/>
                </a:ext>
              </a:extLst>
            </p:cNvPr>
            <p:cNvSpPr>
              <a:spLocks noChangeArrowheads="1"/>
            </p:cNvSpPr>
            <p:nvPr/>
          </p:nvSpPr>
          <p:spPr bwMode="auto">
            <a:xfrm>
              <a:off x="9535682" y="6154893"/>
              <a:ext cx="961281" cy="1636927"/>
            </a:xfrm>
            <a:custGeom>
              <a:avLst/>
              <a:gdLst>
                <a:gd name="T0" fmla="*/ 340 w 773"/>
                <a:gd name="T1" fmla="*/ 168 h 1316"/>
                <a:gd name="T2" fmla="*/ 340 w 773"/>
                <a:gd name="T3" fmla="*/ 168 h 1316"/>
                <a:gd name="T4" fmla="*/ 189 w 773"/>
                <a:gd name="T5" fmla="*/ 633 h 1316"/>
                <a:gd name="T6" fmla="*/ 189 w 773"/>
                <a:gd name="T7" fmla="*/ 633 h 1316"/>
                <a:gd name="T8" fmla="*/ 532 w 773"/>
                <a:gd name="T9" fmla="*/ 894 h 1316"/>
                <a:gd name="T10" fmla="*/ 532 w 773"/>
                <a:gd name="T11" fmla="*/ 894 h 1316"/>
                <a:gd name="T12" fmla="*/ 676 w 773"/>
                <a:gd name="T13" fmla="*/ 769 h 1316"/>
                <a:gd name="T14" fmla="*/ 772 w 773"/>
                <a:gd name="T15" fmla="*/ 931 h 1316"/>
                <a:gd name="T16" fmla="*/ 772 w 773"/>
                <a:gd name="T17" fmla="*/ 931 h 1316"/>
                <a:gd name="T18" fmla="*/ 532 w 773"/>
                <a:gd name="T19" fmla="*/ 1145 h 1316"/>
                <a:gd name="T20" fmla="*/ 532 w 773"/>
                <a:gd name="T21" fmla="*/ 1145 h 1316"/>
                <a:gd name="T22" fmla="*/ 0 w 773"/>
                <a:gd name="T23" fmla="*/ 742 h 1316"/>
                <a:gd name="T24" fmla="*/ 0 w 773"/>
                <a:gd name="T25" fmla="*/ 742 h 1316"/>
                <a:gd name="T26" fmla="*/ 248 w 773"/>
                <a:gd name="T27" fmla="*/ 0 h 1316"/>
                <a:gd name="T28" fmla="*/ 340 w 773"/>
                <a:gd name="T29" fmla="*/ 168 h 1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73" h="1316">
                  <a:moveTo>
                    <a:pt x="340" y="168"/>
                  </a:moveTo>
                  <a:lnTo>
                    <a:pt x="340" y="168"/>
                  </a:lnTo>
                  <a:cubicBezTo>
                    <a:pt x="249" y="304"/>
                    <a:pt x="189" y="477"/>
                    <a:pt x="189" y="633"/>
                  </a:cubicBezTo>
                  <a:lnTo>
                    <a:pt x="189" y="633"/>
                  </a:lnTo>
                  <a:cubicBezTo>
                    <a:pt x="189" y="886"/>
                    <a:pt x="343" y="1002"/>
                    <a:pt x="532" y="894"/>
                  </a:cubicBezTo>
                  <a:lnTo>
                    <a:pt x="532" y="894"/>
                  </a:lnTo>
                  <a:cubicBezTo>
                    <a:pt x="584" y="863"/>
                    <a:pt x="632" y="821"/>
                    <a:pt x="676" y="769"/>
                  </a:cubicBezTo>
                  <a:lnTo>
                    <a:pt x="772" y="931"/>
                  </a:lnTo>
                  <a:lnTo>
                    <a:pt x="772" y="931"/>
                  </a:lnTo>
                  <a:cubicBezTo>
                    <a:pt x="699" y="1021"/>
                    <a:pt x="619" y="1095"/>
                    <a:pt x="532" y="1145"/>
                  </a:cubicBezTo>
                  <a:lnTo>
                    <a:pt x="532" y="1145"/>
                  </a:lnTo>
                  <a:cubicBezTo>
                    <a:pt x="238" y="1315"/>
                    <a:pt x="0" y="1134"/>
                    <a:pt x="0" y="742"/>
                  </a:cubicBezTo>
                  <a:lnTo>
                    <a:pt x="0" y="742"/>
                  </a:lnTo>
                  <a:cubicBezTo>
                    <a:pt x="0" y="491"/>
                    <a:pt x="99" y="212"/>
                    <a:pt x="248" y="0"/>
                  </a:cubicBezTo>
                  <a:lnTo>
                    <a:pt x="340" y="168"/>
                  </a:lnTo>
                </a:path>
              </a:pathLst>
            </a:custGeom>
            <a:solidFill>
              <a:srgbClr val="FFFFFF">
                <a:alpha val="60000"/>
              </a:srgbClr>
            </a:solidFill>
            <a:ln>
              <a:noFill/>
            </a:ln>
            <a:effec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11340">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34" name="Freeform 33">
              <a:extLst>
                <a:ext uri="{FF2B5EF4-FFF2-40B4-BE49-F238E27FC236}">
                  <a16:creationId xmlns:a16="http://schemas.microsoft.com/office/drawing/2014/main" id="{1BE8FA93-06A8-4045-9628-9035AE5A9B00}"/>
                </a:ext>
              </a:extLst>
            </p:cNvPr>
            <p:cNvSpPr>
              <a:spLocks noChangeArrowheads="1"/>
            </p:cNvSpPr>
            <p:nvPr/>
          </p:nvSpPr>
          <p:spPr bwMode="auto">
            <a:xfrm>
              <a:off x="8579893" y="4907973"/>
              <a:ext cx="2926535" cy="2564014"/>
            </a:xfrm>
            <a:custGeom>
              <a:avLst/>
              <a:gdLst>
                <a:gd name="connsiteX0" fmla="*/ 504119 w 2926535"/>
                <a:gd name="connsiteY0" fmla="*/ 2219190 h 2564014"/>
                <a:gd name="connsiteX1" fmla="*/ 504119 w 2926535"/>
                <a:gd name="connsiteY1" fmla="*/ 2273571 h 2564014"/>
                <a:gd name="connsiteX2" fmla="*/ 0 w 2926535"/>
                <a:gd name="connsiteY2" fmla="*/ 2564014 h 2564014"/>
                <a:gd name="connsiteX3" fmla="*/ 0 w 2926535"/>
                <a:gd name="connsiteY3" fmla="*/ 2509633 h 2564014"/>
                <a:gd name="connsiteX4" fmla="*/ 668904 w 2926535"/>
                <a:gd name="connsiteY4" fmla="*/ 1982987 h 2564014"/>
                <a:gd name="connsiteX5" fmla="*/ 668904 w 2926535"/>
                <a:gd name="connsiteY5" fmla="*/ 2036517 h 2564014"/>
                <a:gd name="connsiteX6" fmla="*/ 2 w 2926535"/>
                <a:gd name="connsiteY6" fmla="*/ 2421185 h 2564014"/>
                <a:gd name="connsiteX7" fmla="*/ 2 w 2926535"/>
                <a:gd name="connsiteY7" fmla="*/ 2367655 h 2564014"/>
                <a:gd name="connsiteX8" fmla="*/ 822713 w 2926535"/>
                <a:gd name="connsiteY8" fmla="*/ 1746788 h 2564014"/>
                <a:gd name="connsiteX9" fmla="*/ 822713 w 2926535"/>
                <a:gd name="connsiteY9" fmla="*/ 1801383 h 2564014"/>
                <a:gd name="connsiteX10" fmla="*/ 2 w 2926535"/>
                <a:gd name="connsiteY10" fmla="*/ 2272879 h 2564014"/>
                <a:gd name="connsiteX11" fmla="*/ 2 w 2926535"/>
                <a:gd name="connsiteY11" fmla="*/ 2219526 h 2564014"/>
                <a:gd name="connsiteX12" fmla="*/ 822713 w 2926535"/>
                <a:gd name="connsiteY12" fmla="*/ 1598474 h 2564014"/>
                <a:gd name="connsiteX13" fmla="*/ 822713 w 2926535"/>
                <a:gd name="connsiteY13" fmla="*/ 1651828 h 2564014"/>
                <a:gd name="connsiteX14" fmla="*/ 2 w 2926535"/>
                <a:gd name="connsiteY14" fmla="*/ 2124565 h 2564014"/>
                <a:gd name="connsiteX15" fmla="*/ 2 w 2926535"/>
                <a:gd name="connsiteY15" fmla="*/ 2069971 h 2564014"/>
                <a:gd name="connsiteX16" fmla="*/ 822713 w 2926535"/>
                <a:gd name="connsiteY16" fmla="*/ 1450162 h 2564014"/>
                <a:gd name="connsiteX17" fmla="*/ 822713 w 2926535"/>
                <a:gd name="connsiteY17" fmla="*/ 1504757 h 2564014"/>
                <a:gd name="connsiteX18" fmla="*/ 2 w 2926535"/>
                <a:gd name="connsiteY18" fmla="*/ 1976253 h 2564014"/>
                <a:gd name="connsiteX19" fmla="*/ 2 w 2926535"/>
                <a:gd name="connsiteY19" fmla="*/ 1922900 h 2564014"/>
                <a:gd name="connsiteX20" fmla="*/ 2926535 w 2926535"/>
                <a:gd name="connsiteY20" fmla="*/ 494373 h 2564014"/>
                <a:gd name="connsiteX21" fmla="*/ 2926535 w 2926535"/>
                <a:gd name="connsiteY21" fmla="*/ 541338 h 2564014"/>
                <a:gd name="connsiteX22" fmla="*/ 2664124 w 2926535"/>
                <a:gd name="connsiteY22" fmla="*/ 690887 h 2564014"/>
                <a:gd name="connsiteX23" fmla="*/ 2664124 w 2926535"/>
                <a:gd name="connsiteY23" fmla="*/ 643921 h 2564014"/>
                <a:gd name="connsiteX24" fmla="*/ 2921052 w 2926535"/>
                <a:gd name="connsiteY24" fmla="*/ 373526 h 2564014"/>
                <a:gd name="connsiteX25" fmla="*/ 2921052 w 2926535"/>
                <a:gd name="connsiteY25" fmla="*/ 420003 h 2564014"/>
                <a:gd name="connsiteX26" fmla="*/ 2444404 w 2926535"/>
                <a:gd name="connsiteY26" fmla="*/ 696358 h 2564014"/>
                <a:gd name="connsiteX27" fmla="*/ 2444404 w 2926535"/>
                <a:gd name="connsiteY27" fmla="*/ 649880 h 2564014"/>
                <a:gd name="connsiteX28" fmla="*/ 2921057 w 2926535"/>
                <a:gd name="connsiteY28" fmla="*/ 247186 h 2564014"/>
                <a:gd name="connsiteX29" fmla="*/ 2921057 w 2926535"/>
                <a:gd name="connsiteY29" fmla="*/ 293224 h 2564014"/>
                <a:gd name="connsiteX30" fmla="*/ 2224683 w 2926535"/>
                <a:gd name="connsiteY30" fmla="*/ 696371 h 2564014"/>
                <a:gd name="connsiteX31" fmla="*/ 2224683 w 2926535"/>
                <a:gd name="connsiteY31" fmla="*/ 650333 h 2564014"/>
                <a:gd name="connsiteX32" fmla="*/ 2921057 w 2926535"/>
                <a:gd name="connsiteY32" fmla="*/ 120847 h 2564014"/>
                <a:gd name="connsiteX33" fmla="*/ 2921057 w 2926535"/>
                <a:gd name="connsiteY33" fmla="*/ 168129 h 2564014"/>
                <a:gd name="connsiteX34" fmla="*/ 2224683 w 2926535"/>
                <a:gd name="connsiteY34" fmla="*/ 570032 h 2564014"/>
                <a:gd name="connsiteX35" fmla="*/ 2224683 w 2926535"/>
                <a:gd name="connsiteY35" fmla="*/ 523994 h 2564014"/>
                <a:gd name="connsiteX36" fmla="*/ 2921057 w 2926535"/>
                <a:gd name="connsiteY36" fmla="*/ 0 h 2564014"/>
                <a:gd name="connsiteX37" fmla="*/ 2921057 w 2926535"/>
                <a:gd name="connsiteY37" fmla="*/ 47282 h 2564014"/>
                <a:gd name="connsiteX38" fmla="*/ 2224683 w 2926535"/>
                <a:gd name="connsiteY38" fmla="*/ 449185 h 2564014"/>
                <a:gd name="connsiteX39" fmla="*/ 2224683 w 2926535"/>
                <a:gd name="connsiteY39" fmla="*/ 403147 h 2564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926535" h="2564014">
                  <a:moveTo>
                    <a:pt x="504119" y="2219190"/>
                  </a:moveTo>
                  <a:lnTo>
                    <a:pt x="504119" y="2273571"/>
                  </a:lnTo>
                  <a:lnTo>
                    <a:pt x="0" y="2564014"/>
                  </a:lnTo>
                  <a:lnTo>
                    <a:pt x="0" y="2509633"/>
                  </a:lnTo>
                  <a:close/>
                  <a:moveTo>
                    <a:pt x="668904" y="1982987"/>
                  </a:moveTo>
                  <a:lnTo>
                    <a:pt x="668904" y="2036517"/>
                  </a:lnTo>
                  <a:lnTo>
                    <a:pt x="2" y="2421185"/>
                  </a:lnTo>
                  <a:lnTo>
                    <a:pt x="2" y="2367655"/>
                  </a:lnTo>
                  <a:close/>
                  <a:moveTo>
                    <a:pt x="822713" y="1746788"/>
                  </a:moveTo>
                  <a:lnTo>
                    <a:pt x="822713" y="1801383"/>
                  </a:lnTo>
                  <a:lnTo>
                    <a:pt x="2" y="2272879"/>
                  </a:lnTo>
                  <a:lnTo>
                    <a:pt x="2" y="2219526"/>
                  </a:lnTo>
                  <a:close/>
                  <a:moveTo>
                    <a:pt x="822713" y="1598474"/>
                  </a:moveTo>
                  <a:lnTo>
                    <a:pt x="822713" y="1651828"/>
                  </a:lnTo>
                  <a:lnTo>
                    <a:pt x="2" y="2124565"/>
                  </a:lnTo>
                  <a:lnTo>
                    <a:pt x="2" y="2069971"/>
                  </a:lnTo>
                  <a:close/>
                  <a:moveTo>
                    <a:pt x="822713" y="1450162"/>
                  </a:moveTo>
                  <a:lnTo>
                    <a:pt x="822713" y="1504757"/>
                  </a:lnTo>
                  <a:lnTo>
                    <a:pt x="2" y="1976253"/>
                  </a:lnTo>
                  <a:lnTo>
                    <a:pt x="2" y="1922900"/>
                  </a:lnTo>
                  <a:close/>
                  <a:moveTo>
                    <a:pt x="2926535" y="494373"/>
                  </a:moveTo>
                  <a:lnTo>
                    <a:pt x="2926535" y="541338"/>
                  </a:lnTo>
                  <a:lnTo>
                    <a:pt x="2664124" y="690887"/>
                  </a:lnTo>
                  <a:lnTo>
                    <a:pt x="2664124" y="643921"/>
                  </a:lnTo>
                  <a:close/>
                  <a:moveTo>
                    <a:pt x="2921052" y="373526"/>
                  </a:moveTo>
                  <a:lnTo>
                    <a:pt x="2921052" y="420003"/>
                  </a:lnTo>
                  <a:lnTo>
                    <a:pt x="2444404" y="696358"/>
                  </a:lnTo>
                  <a:lnTo>
                    <a:pt x="2444404" y="649880"/>
                  </a:lnTo>
                  <a:close/>
                  <a:moveTo>
                    <a:pt x="2921057" y="247186"/>
                  </a:moveTo>
                  <a:lnTo>
                    <a:pt x="2921057" y="293224"/>
                  </a:lnTo>
                  <a:lnTo>
                    <a:pt x="2224683" y="696371"/>
                  </a:lnTo>
                  <a:lnTo>
                    <a:pt x="2224683" y="650333"/>
                  </a:lnTo>
                  <a:close/>
                  <a:moveTo>
                    <a:pt x="2921057" y="120847"/>
                  </a:moveTo>
                  <a:lnTo>
                    <a:pt x="2921057" y="168129"/>
                  </a:lnTo>
                  <a:lnTo>
                    <a:pt x="2224683" y="570032"/>
                  </a:lnTo>
                  <a:lnTo>
                    <a:pt x="2224683" y="523994"/>
                  </a:lnTo>
                  <a:close/>
                  <a:moveTo>
                    <a:pt x="2921057" y="0"/>
                  </a:moveTo>
                  <a:lnTo>
                    <a:pt x="2921057" y="47282"/>
                  </a:lnTo>
                  <a:lnTo>
                    <a:pt x="2224683" y="449185"/>
                  </a:lnTo>
                  <a:lnTo>
                    <a:pt x="2224683" y="403147"/>
                  </a:lnTo>
                  <a:close/>
                </a:path>
              </a:pathLst>
            </a:custGeom>
            <a:solidFill>
              <a:srgbClr val="FFFFFF">
                <a:alpha val="50000"/>
              </a:srgbClr>
            </a:solidFill>
            <a:ln>
              <a:noFill/>
            </a:ln>
            <a:effectLst/>
          </p:spPr>
          <p:txBody>
            <a:bodyPr wrap="square" anchor="ctr">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11340">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35" name="Freeform 34">
              <a:extLst>
                <a:ext uri="{FF2B5EF4-FFF2-40B4-BE49-F238E27FC236}">
                  <a16:creationId xmlns:a16="http://schemas.microsoft.com/office/drawing/2014/main" id="{DCB80253-E5E1-5441-B6B2-E3D6C5160415}"/>
                </a:ext>
              </a:extLst>
            </p:cNvPr>
            <p:cNvSpPr>
              <a:spLocks noChangeArrowheads="1"/>
            </p:cNvSpPr>
            <p:nvPr/>
          </p:nvSpPr>
          <p:spPr bwMode="auto">
            <a:xfrm>
              <a:off x="9392863" y="5704465"/>
              <a:ext cx="1553302" cy="1328054"/>
            </a:xfrm>
            <a:custGeom>
              <a:avLst/>
              <a:gdLst>
                <a:gd name="connsiteX0" fmla="*/ 12384 w 1553302"/>
                <a:gd name="connsiteY0" fmla="*/ 1115087 h 1328054"/>
                <a:gd name="connsiteX1" fmla="*/ 339331 w 1553302"/>
                <a:gd name="connsiteY1" fmla="*/ 1306631 h 1328054"/>
                <a:gd name="connsiteX2" fmla="*/ 328185 w 1553302"/>
                <a:gd name="connsiteY2" fmla="*/ 1328054 h 1328054"/>
                <a:gd name="connsiteX3" fmla="*/ 0 w 1553302"/>
                <a:gd name="connsiteY3" fmla="*/ 1136510 h 1328054"/>
                <a:gd name="connsiteX4" fmla="*/ 1531186 w 1553302"/>
                <a:gd name="connsiteY4" fmla="*/ 0 h 1328054"/>
                <a:gd name="connsiteX5" fmla="*/ 1553302 w 1553302"/>
                <a:gd name="connsiteY5" fmla="*/ 7461 h 1328054"/>
                <a:gd name="connsiteX6" fmla="*/ 1391113 w 1553302"/>
                <a:gd name="connsiteY6" fmla="*/ 498625 h 1328054"/>
                <a:gd name="connsiteX7" fmla="*/ 1367768 w 1553302"/>
                <a:gd name="connsiteY7" fmla="*/ 491164 h 1328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3302" h="1328054">
                  <a:moveTo>
                    <a:pt x="12384" y="1115087"/>
                  </a:moveTo>
                  <a:lnTo>
                    <a:pt x="339331" y="1306631"/>
                  </a:lnTo>
                  <a:lnTo>
                    <a:pt x="328185" y="1328054"/>
                  </a:lnTo>
                  <a:lnTo>
                    <a:pt x="0" y="1136510"/>
                  </a:lnTo>
                  <a:close/>
                  <a:moveTo>
                    <a:pt x="1531186" y="0"/>
                  </a:moveTo>
                  <a:lnTo>
                    <a:pt x="1553302" y="7461"/>
                  </a:lnTo>
                  <a:lnTo>
                    <a:pt x="1391113" y="498625"/>
                  </a:lnTo>
                  <a:lnTo>
                    <a:pt x="1367768" y="491164"/>
                  </a:ln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11340">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36" name="Freeform 35">
              <a:extLst>
                <a:ext uri="{FF2B5EF4-FFF2-40B4-BE49-F238E27FC236}">
                  <a16:creationId xmlns:a16="http://schemas.microsoft.com/office/drawing/2014/main" id="{1C252846-8E19-794A-8C4B-023D1DBB217A}"/>
                </a:ext>
              </a:extLst>
            </p:cNvPr>
            <p:cNvSpPr>
              <a:spLocks noChangeArrowheads="1"/>
            </p:cNvSpPr>
            <p:nvPr/>
          </p:nvSpPr>
          <p:spPr bwMode="auto">
            <a:xfrm>
              <a:off x="8700740" y="7374349"/>
              <a:ext cx="4387700" cy="2536531"/>
            </a:xfrm>
            <a:custGeom>
              <a:avLst/>
              <a:gdLst>
                <a:gd name="connsiteX0" fmla="*/ 1188622 w 4387700"/>
                <a:gd name="connsiteY0" fmla="*/ 2329053 h 2536531"/>
                <a:gd name="connsiteX1" fmla="*/ 1366524 w 4387700"/>
                <a:gd name="connsiteY1" fmla="*/ 2433421 h 2536531"/>
                <a:gd name="connsiteX2" fmla="*/ 1188622 w 4387700"/>
                <a:gd name="connsiteY2" fmla="*/ 2536531 h 2536531"/>
                <a:gd name="connsiteX3" fmla="*/ 1010721 w 4387700"/>
                <a:gd name="connsiteY3" fmla="*/ 2433421 h 2536531"/>
                <a:gd name="connsiteX4" fmla="*/ 1391245 w 4387700"/>
                <a:gd name="connsiteY4" fmla="*/ 2213700 h 2536531"/>
                <a:gd name="connsiteX5" fmla="*/ 1569770 w 4387700"/>
                <a:gd name="connsiteY5" fmla="*/ 2316810 h 2536531"/>
                <a:gd name="connsiteX6" fmla="*/ 1391245 w 4387700"/>
                <a:gd name="connsiteY6" fmla="*/ 2421178 h 2536531"/>
                <a:gd name="connsiteX7" fmla="*/ 1213959 w 4387700"/>
                <a:gd name="connsiteY7" fmla="*/ 2316810 h 2536531"/>
                <a:gd name="connsiteX8" fmla="*/ 1589612 w 4387700"/>
                <a:gd name="connsiteY8" fmla="*/ 2098344 h 2536531"/>
                <a:gd name="connsiteX9" fmla="*/ 1767516 w 4387700"/>
                <a:gd name="connsiteY9" fmla="*/ 2202087 h 2536531"/>
                <a:gd name="connsiteX10" fmla="*/ 1589612 w 4387700"/>
                <a:gd name="connsiteY10" fmla="*/ 2305829 h 2536531"/>
                <a:gd name="connsiteX11" fmla="*/ 1411709 w 4387700"/>
                <a:gd name="connsiteY11" fmla="*/ 2202087 h 2536531"/>
                <a:gd name="connsiteX12" fmla="*/ 984833 w 4387700"/>
                <a:gd name="connsiteY12" fmla="*/ 1977497 h 2536531"/>
                <a:gd name="connsiteX13" fmla="*/ 1163277 w 4387700"/>
                <a:gd name="connsiteY13" fmla="*/ 2080561 h 2536531"/>
                <a:gd name="connsiteX14" fmla="*/ 978593 w 4387700"/>
                <a:gd name="connsiteY14" fmla="*/ 2187350 h 2536531"/>
                <a:gd name="connsiteX15" fmla="*/ 782679 w 4387700"/>
                <a:gd name="connsiteY15" fmla="*/ 2300347 h 2536531"/>
                <a:gd name="connsiteX16" fmla="*/ 604234 w 4387700"/>
                <a:gd name="connsiteY16" fmla="*/ 2197284 h 2536531"/>
                <a:gd name="connsiteX17" fmla="*/ 788918 w 4387700"/>
                <a:gd name="connsiteY17" fmla="*/ 2091736 h 2536531"/>
                <a:gd name="connsiteX18" fmla="*/ 583770 w 4387700"/>
                <a:gd name="connsiteY18" fmla="*/ 1977497 h 2536531"/>
                <a:gd name="connsiteX19" fmla="*/ 762293 w 4387700"/>
                <a:gd name="connsiteY19" fmla="*/ 2081240 h 2536531"/>
                <a:gd name="connsiteX20" fmla="*/ 583770 w 4387700"/>
                <a:gd name="connsiteY20" fmla="*/ 2184982 h 2536531"/>
                <a:gd name="connsiteX21" fmla="*/ 406486 w 4387700"/>
                <a:gd name="connsiteY21" fmla="*/ 2081240 h 2536531"/>
                <a:gd name="connsiteX22" fmla="*/ 1390109 w 4387700"/>
                <a:gd name="connsiteY22" fmla="*/ 1977495 h 2536531"/>
                <a:gd name="connsiteX23" fmla="*/ 1569764 w 4387700"/>
                <a:gd name="connsiteY23" fmla="*/ 2080528 h 2536531"/>
                <a:gd name="connsiteX24" fmla="*/ 1385119 w 4387700"/>
                <a:gd name="connsiteY24" fmla="*/ 2187286 h 2536531"/>
                <a:gd name="connsiteX25" fmla="*/ 1183006 w 4387700"/>
                <a:gd name="connsiteY25" fmla="*/ 2302732 h 2536531"/>
                <a:gd name="connsiteX26" fmla="*/ 985885 w 4387700"/>
                <a:gd name="connsiteY26" fmla="*/ 2415697 h 2536531"/>
                <a:gd name="connsiteX27" fmla="*/ 807477 w 4387700"/>
                <a:gd name="connsiteY27" fmla="*/ 2312663 h 2536531"/>
                <a:gd name="connsiteX28" fmla="*/ 992123 w 4387700"/>
                <a:gd name="connsiteY28" fmla="*/ 2207147 h 2536531"/>
                <a:gd name="connsiteX29" fmla="*/ 1194235 w 4387700"/>
                <a:gd name="connsiteY29" fmla="*/ 2091701 h 2536531"/>
                <a:gd name="connsiteX30" fmla="*/ 1589612 w 4387700"/>
                <a:gd name="connsiteY30" fmla="*/ 1862145 h 2536531"/>
                <a:gd name="connsiteX31" fmla="*/ 1767516 w 4387700"/>
                <a:gd name="connsiteY31" fmla="*/ 1965888 h 2536531"/>
                <a:gd name="connsiteX32" fmla="*/ 1589612 w 4387700"/>
                <a:gd name="connsiteY32" fmla="*/ 2069630 h 2536531"/>
                <a:gd name="connsiteX33" fmla="*/ 1411709 w 4387700"/>
                <a:gd name="connsiteY33" fmla="*/ 1965888 h 2536531"/>
                <a:gd name="connsiteX34" fmla="*/ 1188622 w 4387700"/>
                <a:gd name="connsiteY34" fmla="*/ 1862145 h 2536531"/>
                <a:gd name="connsiteX35" fmla="*/ 1366524 w 4387700"/>
                <a:gd name="connsiteY35" fmla="*/ 1965888 h 2536531"/>
                <a:gd name="connsiteX36" fmla="*/ 1188622 w 4387700"/>
                <a:gd name="connsiteY36" fmla="*/ 2069630 h 2536531"/>
                <a:gd name="connsiteX37" fmla="*/ 1010721 w 4387700"/>
                <a:gd name="connsiteY37" fmla="*/ 1965888 h 2536531"/>
                <a:gd name="connsiteX38" fmla="*/ 781518 w 4387700"/>
                <a:gd name="connsiteY38" fmla="*/ 1862145 h 2536531"/>
                <a:gd name="connsiteX39" fmla="*/ 960041 w 4387700"/>
                <a:gd name="connsiteY39" fmla="*/ 1965888 h 2536531"/>
                <a:gd name="connsiteX40" fmla="*/ 781518 w 4387700"/>
                <a:gd name="connsiteY40" fmla="*/ 2069630 h 2536531"/>
                <a:gd name="connsiteX41" fmla="*/ 604234 w 4387700"/>
                <a:gd name="connsiteY41" fmla="*/ 1965888 h 2536531"/>
                <a:gd name="connsiteX42" fmla="*/ 1994708 w 4387700"/>
                <a:gd name="connsiteY42" fmla="*/ 1862143 h 2536531"/>
                <a:gd name="connsiteX43" fmla="*/ 2174001 w 4387700"/>
                <a:gd name="connsiteY43" fmla="*/ 1965602 h 2536531"/>
                <a:gd name="connsiteX44" fmla="*/ 1989727 w 4387700"/>
                <a:gd name="connsiteY44" fmla="*/ 2071554 h 2536531"/>
                <a:gd name="connsiteX45" fmla="*/ 1794248 w 4387700"/>
                <a:gd name="connsiteY45" fmla="*/ 2184985 h 2536531"/>
                <a:gd name="connsiteX46" fmla="*/ 1614955 w 4387700"/>
                <a:gd name="connsiteY46" fmla="*/ 2081526 h 2536531"/>
                <a:gd name="connsiteX47" fmla="*/ 1799228 w 4387700"/>
                <a:gd name="connsiteY47" fmla="*/ 1975574 h 2536531"/>
                <a:gd name="connsiteX48" fmla="*/ 1793479 w 4387700"/>
                <a:gd name="connsiteY48" fmla="*/ 1746790 h 2536531"/>
                <a:gd name="connsiteX49" fmla="*/ 1970762 w 4387700"/>
                <a:gd name="connsiteY49" fmla="*/ 1851782 h 2536531"/>
                <a:gd name="connsiteX50" fmla="*/ 1793479 w 4387700"/>
                <a:gd name="connsiteY50" fmla="*/ 1954275 h 2536531"/>
                <a:gd name="connsiteX51" fmla="*/ 1614955 w 4387700"/>
                <a:gd name="connsiteY51" fmla="*/ 1851782 h 2536531"/>
                <a:gd name="connsiteX52" fmla="*/ 1391245 w 4387700"/>
                <a:gd name="connsiteY52" fmla="*/ 1746790 h 2536531"/>
                <a:gd name="connsiteX53" fmla="*/ 1569770 w 4387700"/>
                <a:gd name="connsiteY53" fmla="*/ 1851782 h 2536531"/>
                <a:gd name="connsiteX54" fmla="*/ 1391245 w 4387700"/>
                <a:gd name="connsiteY54" fmla="*/ 1954275 h 2536531"/>
                <a:gd name="connsiteX55" fmla="*/ 1213959 w 4387700"/>
                <a:gd name="connsiteY55" fmla="*/ 1851782 h 2536531"/>
                <a:gd name="connsiteX56" fmla="*/ 985378 w 4387700"/>
                <a:gd name="connsiteY56" fmla="*/ 1746790 h 2536531"/>
                <a:gd name="connsiteX57" fmla="*/ 1163282 w 4387700"/>
                <a:gd name="connsiteY57" fmla="*/ 1851782 h 2536531"/>
                <a:gd name="connsiteX58" fmla="*/ 985378 w 4387700"/>
                <a:gd name="connsiteY58" fmla="*/ 1954275 h 2536531"/>
                <a:gd name="connsiteX59" fmla="*/ 807475 w 4387700"/>
                <a:gd name="connsiteY59" fmla="*/ 1851782 h 2536531"/>
                <a:gd name="connsiteX60" fmla="*/ 177901 w 4387700"/>
                <a:gd name="connsiteY60" fmla="*/ 1746790 h 2536531"/>
                <a:gd name="connsiteX61" fmla="*/ 355803 w 4387700"/>
                <a:gd name="connsiteY61" fmla="*/ 1851782 h 2536531"/>
                <a:gd name="connsiteX62" fmla="*/ 177901 w 4387700"/>
                <a:gd name="connsiteY62" fmla="*/ 1954275 h 2536531"/>
                <a:gd name="connsiteX63" fmla="*/ 0 w 4387700"/>
                <a:gd name="connsiteY63" fmla="*/ 1851782 h 2536531"/>
                <a:gd name="connsiteX64" fmla="*/ 584238 w 4387700"/>
                <a:gd name="connsiteY64" fmla="*/ 1746788 h 2536531"/>
                <a:gd name="connsiteX65" fmla="*/ 762286 w 4387700"/>
                <a:gd name="connsiteY65" fmla="*/ 1851093 h 2536531"/>
                <a:gd name="connsiteX66" fmla="*/ 578012 w 4387700"/>
                <a:gd name="connsiteY66" fmla="*/ 1956641 h 2536531"/>
                <a:gd name="connsiteX67" fmla="*/ 382533 w 4387700"/>
                <a:gd name="connsiteY67" fmla="*/ 2069638 h 2536531"/>
                <a:gd name="connsiteX68" fmla="*/ 203240 w 4387700"/>
                <a:gd name="connsiteY68" fmla="*/ 1966575 h 2536531"/>
                <a:gd name="connsiteX69" fmla="*/ 387513 w 4387700"/>
                <a:gd name="connsiteY69" fmla="*/ 1859786 h 2536531"/>
                <a:gd name="connsiteX70" fmla="*/ 1995480 w 4387700"/>
                <a:gd name="connsiteY70" fmla="*/ 1631437 h 2536531"/>
                <a:gd name="connsiteX71" fmla="*/ 2174005 w 4387700"/>
                <a:gd name="connsiteY71" fmla="*/ 1735805 h 2536531"/>
                <a:gd name="connsiteX72" fmla="*/ 1995480 w 4387700"/>
                <a:gd name="connsiteY72" fmla="*/ 1838915 h 2536531"/>
                <a:gd name="connsiteX73" fmla="*/ 1818194 w 4387700"/>
                <a:gd name="connsiteY73" fmla="*/ 1735805 h 2536531"/>
                <a:gd name="connsiteX74" fmla="*/ 1589612 w 4387700"/>
                <a:gd name="connsiteY74" fmla="*/ 1631437 h 2536531"/>
                <a:gd name="connsiteX75" fmla="*/ 1767516 w 4387700"/>
                <a:gd name="connsiteY75" fmla="*/ 1735805 h 2536531"/>
                <a:gd name="connsiteX76" fmla="*/ 1589612 w 4387700"/>
                <a:gd name="connsiteY76" fmla="*/ 1838915 h 2536531"/>
                <a:gd name="connsiteX77" fmla="*/ 1411709 w 4387700"/>
                <a:gd name="connsiteY77" fmla="*/ 1735805 h 2536531"/>
                <a:gd name="connsiteX78" fmla="*/ 1188622 w 4387700"/>
                <a:gd name="connsiteY78" fmla="*/ 1631437 h 2536531"/>
                <a:gd name="connsiteX79" fmla="*/ 1366524 w 4387700"/>
                <a:gd name="connsiteY79" fmla="*/ 1735805 h 2536531"/>
                <a:gd name="connsiteX80" fmla="*/ 1188622 w 4387700"/>
                <a:gd name="connsiteY80" fmla="*/ 1838915 h 2536531"/>
                <a:gd name="connsiteX81" fmla="*/ 1010721 w 4387700"/>
                <a:gd name="connsiteY81" fmla="*/ 1735805 h 2536531"/>
                <a:gd name="connsiteX82" fmla="*/ 781518 w 4387700"/>
                <a:gd name="connsiteY82" fmla="*/ 1631437 h 2536531"/>
                <a:gd name="connsiteX83" fmla="*/ 960041 w 4387700"/>
                <a:gd name="connsiteY83" fmla="*/ 1735805 h 2536531"/>
                <a:gd name="connsiteX84" fmla="*/ 781518 w 4387700"/>
                <a:gd name="connsiteY84" fmla="*/ 1838915 h 2536531"/>
                <a:gd name="connsiteX85" fmla="*/ 604234 w 4387700"/>
                <a:gd name="connsiteY85" fmla="*/ 1735805 h 2536531"/>
                <a:gd name="connsiteX86" fmla="*/ 381763 w 4387700"/>
                <a:gd name="connsiteY86" fmla="*/ 1631437 h 2536531"/>
                <a:gd name="connsiteX87" fmla="*/ 559049 w 4387700"/>
                <a:gd name="connsiteY87" fmla="*/ 1735805 h 2536531"/>
                <a:gd name="connsiteX88" fmla="*/ 381763 w 4387700"/>
                <a:gd name="connsiteY88" fmla="*/ 1838915 h 2536531"/>
                <a:gd name="connsiteX89" fmla="*/ 203238 w 4387700"/>
                <a:gd name="connsiteY89" fmla="*/ 1735805 h 2536531"/>
                <a:gd name="connsiteX90" fmla="*/ 2193230 w 4387700"/>
                <a:gd name="connsiteY90" fmla="*/ 1516082 h 2536531"/>
                <a:gd name="connsiteX91" fmla="*/ 2371755 w 4387700"/>
                <a:gd name="connsiteY91" fmla="*/ 1619192 h 2536531"/>
                <a:gd name="connsiteX92" fmla="*/ 2193230 w 4387700"/>
                <a:gd name="connsiteY92" fmla="*/ 1723560 h 2536531"/>
                <a:gd name="connsiteX93" fmla="*/ 2015944 w 4387700"/>
                <a:gd name="connsiteY93" fmla="*/ 1619192 h 2536531"/>
                <a:gd name="connsiteX94" fmla="*/ 1793479 w 4387700"/>
                <a:gd name="connsiteY94" fmla="*/ 1516082 h 2536531"/>
                <a:gd name="connsiteX95" fmla="*/ 1970762 w 4387700"/>
                <a:gd name="connsiteY95" fmla="*/ 1619192 h 2536531"/>
                <a:gd name="connsiteX96" fmla="*/ 1793479 w 4387700"/>
                <a:gd name="connsiteY96" fmla="*/ 1723560 h 2536531"/>
                <a:gd name="connsiteX97" fmla="*/ 1614955 w 4387700"/>
                <a:gd name="connsiteY97" fmla="*/ 1619192 h 2536531"/>
                <a:gd name="connsiteX98" fmla="*/ 1391245 w 4387700"/>
                <a:gd name="connsiteY98" fmla="*/ 1516082 h 2536531"/>
                <a:gd name="connsiteX99" fmla="*/ 1569770 w 4387700"/>
                <a:gd name="connsiteY99" fmla="*/ 1619192 h 2536531"/>
                <a:gd name="connsiteX100" fmla="*/ 1391245 w 4387700"/>
                <a:gd name="connsiteY100" fmla="*/ 1723560 h 2536531"/>
                <a:gd name="connsiteX101" fmla="*/ 1213959 w 4387700"/>
                <a:gd name="connsiteY101" fmla="*/ 1619192 h 2536531"/>
                <a:gd name="connsiteX102" fmla="*/ 985378 w 4387700"/>
                <a:gd name="connsiteY102" fmla="*/ 1516082 h 2536531"/>
                <a:gd name="connsiteX103" fmla="*/ 1163282 w 4387700"/>
                <a:gd name="connsiteY103" fmla="*/ 1619192 h 2536531"/>
                <a:gd name="connsiteX104" fmla="*/ 985378 w 4387700"/>
                <a:gd name="connsiteY104" fmla="*/ 1723560 h 2536531"/>
                <a:gd name="connsiteX105" fmla="*/ 807475 w 4387700"/>
                <a:gd name="connsiteY105" fmla="*/ 1619192 h 2536531"/>
                <a:gd name="connsiteX106" fmla="*/ 583770 w 4387700"/>
                <a:gd name="connsiteY106" fmla="*/ 1516082 h 2536531"/>
                <a:gd name="connsiteX107" fmla="*/ 762293 w 4387700"/>
                <a:gd name="connsiteY107" fmla="*/ 1619192 h 2536531"/>
                <a:gd name="connsiteX108" fmla="*/ 583770 w 4387700"/>
                <a:gd name="connsiteY108" fmla="*/ 1723560 h 2536531"/>
                <a:gd name="connsiteX109" fmla="*/ 406486 w 4387700"/>
                <a:gd name="connsiteY109" fmla="*/ 1619192 h 2536531"/>
                <a:gd name="connsiteX110" fmla="*/ 2397091 w 4387700"/>
                <a:gd name="connsiteY110" fmla="*/ 1395234 h 2536531"/>
                <a:gd name="connsiteX111" fmla="*/ 2574993 w 4387700"/>
                <a:gd name="connsiteY111" fmla="*/ 1498977 h 2536531"/>
                <a:gd name="connsiteX112" fmla="*/ 2397091 w 4387700"/>
                <a:gd name="connsiteY112" fmla="*/ 1602719 h 2536531"/>
                <a:gd name="connsiteX113" fmla="*/ 2219190 w 4387700"/>
                <a:gd name="connsiteY113" fmla="*/ 1498977 h 2536531"/>
                <a:gd name="connsiteX114" fmla="*/ 1995480 w 4387700"/>
                <a:gd name="connsiteY114" fmla="*/ 1395234 h 2536531"/>
                <a:gd name="connsiteX115" fmla="*/ 2174005 w 4387700"/>
                <a:gd name="connsiteY115" fmla="*/ 1498977 h 2536531"/>
                <a:gd name="connsiteX116" fmla="*/ 1995480 w 4387700"/>
                <a:gd name="connsiteY116" fmla="*/ 1602719 h 2536531"/>
                <a:gd name="connsiteX117" fmla="*/ 1818194 w 4387700"/>
                <a:gd name="connsiteY117" fmla="*/ 1498977 h 2536531"/>
                <a:gd name="connsiteX118" fmla="*/ 1589612 w 4387700"/>
                <a:gd name="connsiteY118" fmla="*/ 1395234 h 2536531"/>
                <a:gd name="connsiteX119" fmla="*/ 1767516 w 4387700"/>
                <a:gd name="connsiteY119" fmla="*/ 1498977 h 2536531"/>
                <a:gd name="connsiteX120" fmla="*/ 1589612 w 4387700"/>
                <a:gd name="connsiteY120" fmla="*/ 1602719 h 2536531"/>
                <a:gd name="connsiteX121" fmla="*/ 1411709 w 4387700"/>
                <a:gd name="connsiteY121" fmla="*/ 1498977 h 2536531"/>
                <a:gd name="connsiteX122" fmla="*/ 1188622 w 4387700"/>
                <a:gd name="connsiteY122" fmla="*/ 1395234 h 2536531"/>
                <a:gd name="connsiteX123" fmla="*/ 1366524 w 4387700"/>
                <a:gd name="connsiteY123" fmla="*/ 1498977 h 2536531"/>
                <a:gd name="connsiteX124" fmla="*/ 1188622 w 4387700"/>
                <a:gd name="connsiteY124" fmla="*/ 1602719 h 2536531"/>
                <a:gd name="connsiteX125" fmla="*/ 1010721 w 4387700"/>
                <a:gd name="connsiteY125" fmla="*/ 1498977 h 2536531"/>
                <a:gd name="connsiteX126" fmla="*/ 781518 w 4387700"/>
                <a:gd name="connsiteY126" fmla="*/ 1395234 h 2536531"/>
                <a:gd name="connsiteX127" fmla="*/ 960041 w 4387700"/>
                <a:gd name="connsiteY127" fmla="*/ 1498977 h 2536531"/>
                <a:gd name="connsiteX128" fmla="*/ 781518 w 4387700"/>
                <a:gd name="connsiteY128" fmla="*/ 1602719 h 2536531"/>
                <a:gd name="connsiteX129" fmla="*/ 604234 w 4387700"/>
                <a:gd name="connsiteY129" fmla="*/ 1498977 h 2536531"/>
                <a:gd name="connsiteX130" fmla="*/ 3001120 w 4387700"/>
                <a:gd name="connsiteY130" fmla="*/ 1279883 h 2536531"/>
                <a:gd name="connsiteX131" fmla="*/ 3179223 w 4387700"/>
                <a:gd name="connsiteY131" fmla="*/ 1381647 h 2536531"/>
                <a:gd name="connsiteX132" fmla="*/ 2194048 w 4387700"/>
                <a:gd name="connsiteY132" fmla="*/ 1948794 h 2536531"/>
                <a:gd name="connsiteX133" fmla="*/ 2015944 w 4387700"/>
                <a:gd name="connsiteY133" fmla="*/ 1847030 h 2536531"/>
                <a:gd name="connsiteX134" fmla="*/ 2600333 w 4387700"/>
                <a:gd name="connsiteY134" fmla="*/ 1279883 h 2536531"/>
                <a:gd name="connsiteX135" fmla="*/ 2778237 w 4387700"/>
                <a:gd name="connsiteY135" fmla="*/ 1382993 h 2536531"/>
                <a:gd name="connsiteX136" fmla="*/ 2600333 w 4387700"/>
                <a:gd name="connsiteY136" fmla="*/ 1487361 h 2536531"/>
                <a:gd name="connsiteX137" fmla="*/ 2422430 w 4387700"/>
                <a:gd name="connsiteY137" fmla="*/ 1382993 h 2536531"/>
                <a:gd name="connsiteX138" fmla="*/ 2196589 w 4387700"/>
                <a:gd name="connsiteY138" fmla="*/ 1279883 h 2536531"/>
                <a:gd name="connsiteX139" fmla="*/ 2377233 w 4387700"/>
                <a:gd name="connsiteY139" fmla="*/ 1383626 h 2536531"/>
                <a:gd name="connsiteX140" fmla="*/ 2195335 w 4387700"/>
                <a:gd name="connsiteY140" fmla="*/ 1487368 h 2536531"/>
                <a:gd name="connsiteX141" fmla="*/ 2015946 w 4387700"/>
                <a:gd name="connsiteY141" fmla="*/ 1383626 h 2536531"/>
                <a:gd name="connsiteX142" fmla="*/ 1793479 w 4387700"/>
                <a:gd name="connsiteY142" fmla="*/ 1279883 h 2536531"/>
                <a:gd name="connsiteX143" fmla="*/ 1970762 w 4387700"/>
                <a:gd name="connsiteY143" fmla="*/ 1382993 h 2536531"/>
                <a:gd name="connsiteX144" fmla="*/ 1793479 w 4387700"/>
                <a:gd name="connsiteY144" fmla="*/ 1487361 h 2536531"/>
                <a:gd name="connsiteX145" fmla="*/ 1614955 w 4387700"/>
                <a:gd name="connsiteY145" fmla="*/ 1382993 h 2536531"/>
                <a:gd name="connsiteX146" fmla="*/ 1391245 w 4387700"/>
                <a:gd name="connsiteY146" fmla="*/ 1279883 h 2536531"/>
                <a:gd name="connsiteX147" fmla="*/ 1569770 w 4387700"/>
                <a:gd name="connsiteY147" fmla="*/ 1382993 h 2536531"/>
                <a:gd name="connsiteX148" fmla="*/ 1391245 w 4387700"/>
                <a:gd name="connsiteY148" fmla="*/ 1487361 h 2536531"/>
                <a:gd name="connsiteX149" fmla="*/ 1213959 w 4387700"/>
                <a:gd name="connsiteY149" fmla="*/ 1382993 h 2536531"/>
                <a:gd name="connsiteX150" fmla="*/ 985378 w 4387700"/>
                <a:gd name="connsiteY150" fmla="*/ 1279883 h 2536531"/>
                <a:gd name="connsiteX151" fmla="*/ 1163282 w 4387700"/>
                <a:gd name="connsiteY151" fmla="*/ 1382993 h 2536531"/>
                <a:gd name="connsiteX152" fmla="*/ 985378 w 4387700"/>
                <a:gd name="connsiteY152" fmla="*/ 1487361 h 2536531"/>
                <a:gd name="connsiteX153" fmla="*/ 807475 w 4387700"/>
                <a:gd name="connsiteY153" fmla="*/ 1382993 h 2536531"/>
                <a:gd name="connsiteX154" fmla="*/ 2802960 w 4387700"/>
                <a:gd name="connsiteY154" fmla="*/ 1164527 h 2536531"/>
                <a:gd name="connsiteX155" fmla="*/ 2981483 w 4387700"/>
                <a:gd name="connsiteY155" fmla="*/ 1268270 h 2536531"/>
                <a:gd name="connsiteX156" fmla="*/ 2802960 w 4387700"/>
                <a:gd name="connsiteY156" fmla="*/ 1372012 h 2536531"/>
                <a:gd name="connsiteX157" fmla="*/ 2625676 w 4387700"/>
                <a:gd name="connsiteY157" fmla="*/ 1268270 h 2536531"/>
                <a:gd name="connsiteX158" fmla="*/ 2397091 w 4387700"/>
                <a:gd name="connsiteY158" fmla="*/ 1164527 h 2536531"/>
                <a:gd name="connsiteX159" fmla="*/ 2574993 w 4387700"/>
                <a:gd name="connsiteY159" fmla="*/ 1268895 h 2536531"/>
                <a:gd name="connsiteX160" fmla="*/ 2397091 w 4387700"/>
                <a:gd name="connsiteY160" fmla="*/ 1372005 h 2536531"/>
                <a:gd name="connsiteX161" fmla="*/ 2219190 w 4387700"/>
                <a:gd name="connsiteY161" fmla="*/ 1268895 h 2536531"/>
                <a:gd name="connsiteX162" fmla="*/ 2000094 w 4387700"/>
                <a:gd name="connsiteY162" fmla="*/ 1164527 h 2536531"/>
                <a:gd name="connsiteX163" fmla="*/ 2179483 w 4387700"/>
                <a:gd name="connsiteY163" fmla="*/ 1268270 h 2536531"/>
                <a:gd name="connsiteX164" fmla="*/ 1997585 w 4387700"/>
                <a:gd name="connsiteY164" fmla="*/ 1372012 h 2536531"/>
                <a:gd name="connsiteX165" fmla="*/ 1818196 w 4387700"/>
                <a:gd name="connsiteY165" fmla="*/ 1268270 h 2536531"/>
                <a:gd name="connsiteX166" fmla="*/ 1589612 w 4387700"/>
                <a:gd name="connsiteY166" fmla="*/ 1164527 h 2536531"/>
                <a:gd name="connsiteX167" fmla="*/ 1767516 w 4387700"/>
                <a:gd name="connsiteY167" fmla="*/ 1268270 h 2536531"/>
                <a:gd name="connsiteX168" fmla="*/ 1589612 w 4387700"/>
                <a:gd name="connsiteY168" fmla="*/ 1372012 h 2536531"/>
                <a:gd name="connsiteX169" fmla="*/ 1411709 w 4387700"/>
                <a:gd name="connsiteY169" fmla="*/ 1268270 h 2536531"/>
                <a:gd name="connsiteX170" fmla="*/ 1188622 w 4387700"/>
                <a:gd name="connsiteY170" fmla="*/ 1164527 h 2536531"/>
                <a:gd name="connsiteX171" fmla="*/ 1366524 w 4387700"/>
                <a:gd name="connsiteY171" fmla="*/ 1268270 h 2536531"/>
                <a:gd name="connsiteX172" fmla="*/ 1188622 w 4387700"/>
                <a:gd name="connsiteY172" fmla="*/ 1372012 h 2536531"/>
                <a:gd name="connsiteX173" fmla="*/ 1010721 w 4387700"/>
                <a:gd name="connsiteY173" fmla="*/ 1268270 h 2536531"/>
                <a:gd name="connsiteX174" fmla="*/ 3001327 w 4387700"/>
                <a:gd name="connsiteY174" fmla="*/ 1049174 h 2536531"/>
                <a:gd name="connsiteX175" fmla="*/ 3179229 w 4387700"/>
                <a:gd name="connsiteY175" fmla="*/ 1153541 h 2536531"/>
                <a:gd name="connsiteX176" fmla="*/ 3001327 w 4387700"/>
                <a:gd name="connsiteY176" fmla="*/ 1256652 h 2536531"/>
                <a:gd name="connsiteX177" fmla="*/ 2823426 w 4387700"/>
                <a:gd name="connsiteY177" fmla="*/ 1153541 h 2536531"/>
                <a:gd name="connsiteX178" fmla="*/ 2600955 w 4387700"/>
                <a:gd name="connsiteY178" fmla="*/ 1049174 h 2536531"/>
                <a:gd name="connsiteX179" fmla="*/ 2778241 w 4387700"/>
                <a:gd name="connsiteY179" fmla="*/ 1153541 h 2536531"/>
                <a:gd name="connsiteX180" fmla="*/ 2600955 w 4387700"/>
                <a:gd name="connsiteY180" fmla="*/ 1256652 h 2536531"/>
                <a:gd name="connsiteX181" fmla="*/ 2422430 w 4387700"/>
                <a:gd name="connsiteY181" fmla="*/ 1153541 h 2536531"/>
                <a:gd name="connsiteX182" fmla="*/ 2198097 w 4387700"/>
                <a:gd name="connsiteY182" fmla="*/ 1049174 h 2536531"/>
                <a:gd name="connsiteX183" fmla="*/ 2377243 w 4387700"/>
                <a:gd name="connsiteY183" fmla="*/ 1153541 h 2536531"/>
                <a:gd name="connsiteX184" fmla="*/ 2199341 w 4387700"/>
                <a:gd name="connsiteY184" fmla="*/ 1256652 h 2536531"/>
                <a:gd name="connsiteX185" fmla="*/ 2021440 w 4387700"/>
                <a:gd name="connsiteY185" fmla="*/ 1152284 h 2536531"/>
                <a:gd name="connsiteX186" fmla="*/ 1796853 w 4387700"/>
                <a:gd name="connsiteY186" fmla="*/ 1049174 h 2536531"/>
                <a:gd name="connsiteX187" fmla="*/ 1976242 w 4387700"/>
                <a:gd name="connsiteY187" fmla="*/ 1152284 h 2536531"/>
                <a:gd name="connsiteX188" fmla="*/ 1795598 w 4387700"/>
                <a:gd name="connsiteY188" fmla="*/ 1256652 h 2536531"/>
                <a:gd name="connsiteX189" fmla="*/ 1614955 w 4387700"/>
                <a:gd name="connsiteY189" fmla="*/ 1153541 h 2536531"/>
                <a:gd name="connsiteX190" fmla="*/ 1391245 w 4387700"/>
                <a:gd name="connsiteY190" fmla="*/ 1049174 h 2536531"/>
                <a:gd name="connsiteX191" fmla="*/ 1569770 w 4387700"/>
                <a:gd name="connsiteY191" fmla="*/ 1153541 h 2536531"/>
                <a:gd name="connsiteX192" fmla="*/ 1391245 w 4387700"/>
                <a:gd name="connsiteY192" fmla="*/ 1256652 h 2536531"/>
                <a:gd name="connsiteX193" fmla="*/ 1213959 w 4387700"/>
                <a:gd name="connsiteY193" fmla="*/ 1153541 h 2536531"/>
                <a:gd name="connsiteX194" fmla="*/ 3408513 w 4387700"/>
                <a:gd name="connsiteY194" fmla="*/ 1049172 h 2536531"/>
                <a:gd name="connsiteX195" fmla="*/ 3585710 w 4387700"/>
                <a:gd name="connsiteY195" fmla="*/ 1152631 h 2536531"/>
                <a:gd name="connsiteX196" fmla="*/ 3402274 w 4387700"/>
                <a:gd name="connsiteY196" fmla="*/ 1258583 h 2536531"/>
                <a:gd name="connsiteX197" fmla="*/ 3206359 w 4387700"/>
                <a:gd name="connsiteY197" fmla="*/ 1372013 h 2536531"/>
                <a:gd name="connsiteX198" fmla="*/ 3026667 w 4387700"/>
                <a:gd name="connsiteY198" fmla="*/ 1268555 h 2536531"/>
                <a:gd name="connsiteX199" fmla="*/ 3211351 w 4387700"/>
                <a:gd name="connsiteY199" fmla="*/ 1162603 h 2536531"/>
                <a:gd name="connsiteX200" fmla="*/ 3610426 w 4387700"/>
                <a:gd name="connsiteY200" fmla="*/ 933819 h 2536531"/>
                <a:gd name="connsiteX201" fmla="*/ 3788952 w 4387700"/>
                <a:gd name="connsiteY201" fmla="*/ 1036929 h 2536531"/>
                <a:gd name="connsiteX202" fmla="*/ 3610426 w 4387700"/>
                <a:gd name="connsiteY202" fmla="*/ 1141297 h 2536531"/>
                <a:gd name="connsiteX203" fmla="*/ 3433149 w 4387700"/>
                <a:gd name="connsiteY203" fmla="*/ 1036929 h 2536531"/>
                <a:gd name="connsiteX204" fmla="*/ 3205191 w 4387700"/>
                <a:gd name="connsiteY204" fmla="*/ 933819 h 2536531"/>
                <a:gd name="connsiteX205" fmla="*/ 3382476 w 4387700"/>
                <a:gd name="connsiteY205" fmla="*/ 1036929 h 2536531"/>
                <a:gd name="connsiteX206" fmla="*/ 3205191 w 4387700"/>
                <a:gd name="connsiteY206" fmla="*/ 1141297 h 2536531"/>
                <a:gd name="connsiteX207" fmla="*/ 3026665 w 4387700"/>
                <a:gd name="connsiteY207" fmla="*/ 1036929 h 2536531"/>
                <a:gd name="connsiteX208" fmla="*/ 2802960 w 4387700"/>
                <a:gd name="connsiteY208" fmla="*/ 933819 h 2536531"/>
                <a:gd name="connsiteX209" fmla="*/ 2981483 w 4387700"/>
                <a:gd name="connsiteY209" fmla="*/ 1036929 h 2536531"/>
                <a:gd name="connsiteX210" fmla="*/ 2802960 w 4387700"/>
                <a:gd name="connsiteY210" fmla="*/ 1141297 h 2536531"/>
                <a:gd name="connsiteX211" fmla="*/ 2625676 w 4387700"/>
                <a:gd name="connsiteY211" fmla="*/ 1036929 h 2536531"/>
                <a:gd name="connsiteX212" fmla="*/ 2397091 w 4387700"/>
                <a:gd name="connsiteY212" fmla="*/ 933819 h 2536531"/>
                <a:gd name="connsiteX213" fmla="*/ 2574993 w 4387700"/>
                <a:gd name="connsiteY213" fmla="*/ 1036929 h 2536531"/>
                <a:gd name="connsiteX214" fmla="*/ 2397091 w 4387700"/>
                <a:gd name="connsiteY214" fmla="*/ 1141297 h 2536531"/>
                <a:gd name="connsiteX215" fmla="*/ 2219190 w 4387700"/>
                <a:gd name="connsiteY215" fmla="*/ 1036929 h 2536531"/>
                <a:gd name="connsiteX216" fmla="*/ 1590235 w 4387700"/>
                <a:gd name="connsiteY216" fmla="*/ 933819 h 2536531"/>
                <a:gd name="connsiteX217" fmla="*/ 1767520 w 4387700"/>
                <a:gd name="connsiteY217" fmla="*/ 1037562 h 2536531"/>
                <a:gd name="connsiteX218" fmla="*/ 1588995 w 4387700"/>
                <a:gd name="connsiteY218" fmla="*/ 1141304 h 2536531"/>
                <a:gd name="connsiteX219" fmla="*/ 1411709 w 4387700"/>
                <a:gd name="connsiteY219" fmla="*/ 1037562 h 2536531"/>
                <a:gd name="connsiteX220" fmla="*/ 1994853 w 4387700"/>
                <a:gd name="connsiteY220" fmla="*/ 933817 h 2536531"/>
                <a:gd name="connsiteX221" fmla="*/ 2174001 w 4387700"/>
                <a:gd name="connsiteY221" fmla="*/ 1034823 h 2536531"/>
                <a:gd name="connsiteX222" fmla="*/ 1997342 w 4387700"/>
                <a:gd name="connsiteY222" fmla="*/ 1135829 h 2536531"/>
                <a:gd name="connsiteX223" fmla="*/ 1818194 w 4387700"/>
                <a:gd name="connsiteY223" fmla="*/ 1034823 h 2536531"/>
                <a:gd name="connsiteX224" fmla="*/ 3808802 w 4387700"/>
                <a:gd name="connsiteY224" fmla="*/ 812971 h 2536531"/>
                <a:gd name="connsiteX225" fmla="*/ 3986706 w 4387700"/>
                <a:gd name="connsiteY225" fmla="*/ 917338 h 2536531"/>
                <a:gd name="connsiteX226" fmla="*/ 3808802 w 4387700"/>
                <a:gd name="connsiteY226" fmla="*/ 1020449 h 2536531"/>
                <a:gd name="connsiteX227" fmla="*/ 3630899 w 4387700"/>
                <a:gd name="connsiteY227" fmla="*/ 917338 h 2536531"/>
                <a:gd name="connsiteX228" fmla="*/ 3408435 w 4387700"/>
                <a:gd name="connsiteY228" fmla="*/ 812971 h 2536531"/>
                <a:gd name="connsiteX229" fmla="*/ 3585710 w 4387700"/>
                <a:gd name="connsiteY229" fmla="*/ 917338 h 2536531"/>
                <a:gd name="connsiteX230" fmla="*/ 3408435 w 4387700"/>
                <a:gd name="connsiteY230" fmla="*/ 1020449 h 2536531"/>
                <a:gd name="connsiteX231" fmla="*/ 3229911 w 4387700"/>
                <a:gd name="connsiteY231" fmla="*/ 917338 h 2536531"/>
                <a:gd name="connsiteX232" fmla="*/ 3001327 w 4387700"/>
                <a:gd name="connsiteY232" fmla="*/ 812971 h 2536531"/>
                <a:gd name="connsiteX233" fmla="*/ 3179229 w 4387700"/>
                <a:gd name="connsiteY233" fmla="*/ 917338 h 2536531"/>
                <a:gd name="connsiteX234" fmla="*/ 3001327 w 4387700"/>
                <a:gd name="connsiteY234" fmla="*/ 1020449 h 2536531"/>
                <a:gd name="connsiteX235" fmla="*/ 2823426 w 4387700"/>
                <a:gd name="connsiteY235" fmla="*/ 917338 h 2536531"/>
                <a:gd name="connsiteX236" fmla="*/ 2600955 w 4387700"/>
                <a:gd name="connsiteY236" fmla="*/ 812971 h 2536531"/>
                <a:gd name="connsiteX237" fmla="*/ 2778241 w 4387700"/>
                <a:gd name="connsiteY237" fmla="*/ 917338 h 2536531"/>
                <a:gd name="connsiteX238" fmla="*/ 2600955 w 4387700"/>
                <a:gd name="connsiteY238" fmla="*/ 1020449 h 2536531"/>
                <a:gd name="connsiteX239" fmla="*/ 2422430 w 4387700"/>
                <a:gd name="connsiteY239" fmla="*/ 917338 h 2536531"/>
                <a:gd name="connsiteX240" fmla="*/ 2193230 w 4387700"/>
                <a:gd name="connsiteY240" fmla="*/ 812971 h 2536531"/>
                <a:gd name="connsiteX241" fmla="*/ 2371755 w 4387700"/>
                <a:gd name="connsiteY241" fmla="*/ 917338 h 2536531"/>
                <a:gd name="connsiteX242" fmla="*/ 2193230 w 4387700"/>
                <a:gd name="connsiteY242" fmla="*/ 1020449 h 2536531"/>
                <a:gd name="connsiteX243" fmla="*/ 2015944 w 4387700"/>
                <a:gd name="connsiteY243" fmla="*/ 917338 h 2536531"/>
                <a:gd name="connsiteX244" fmla="*/ 1792856 w 4387700"/>
                <a:gd name="connsiteY244" fmla="*/ 812971 h 2536531"/>
                <a:gd name="connsiteX245" fmla="*/ 1970758 w 4387700"/>
                <a:gd name="connsiteY245" fmla="*/ 917338 h 2536531"/>
                <a:gd name="connsiteX246" fmla="*/ 1794101 w 4387700"/>
                <a:gd name="connsiteY246" fmla="*/ 1020449 h 2536531"/>
                <a:gd name="connsiteX247" fmla="*/ 1614955 w 4387700"/>
                <a:gd name="connsiteY247" fmla="*/ 916081 h 2536531"/>
                <a:gd name="connsiteX248" fmla="*/ 4007446 w 4387700"/>
                <a:gd name="connsiteY248" fmla="*/ 703108 h 2536531"/>
                <a:gd name="connsiteX249" fmla="*/ 4184461 w 4387700"/>
                <a:gd name="connsiteY249" fmla="*/ 806600 h 2536531"/>
                <a:gd name="connsiteX250" fmla="*/ 4012398 w 4387700"/>
                <a:gd name="connsiteY250" fmla="*/ 905105 h 2536531"/>
                <a:gd name="connsiteX251" fmla="*/ 3834145 w 4387700"/>
                <a:gd name="connsiteY251" fmla="*/ 801613 h 2536531"/>
                <a:gd name="connsiteX252" fmla="*/ 3205191 w 4387700"/>
                <a:gd name="connsiteY252" fmla="*/ 697620 h 2536531"/>
                <a:gd name="connsiteX253" fmla="*/ 3382476 w 4387700"/>
                <a:gd name="connsiteY253" fmla="*/ 801362 h 2536531"/>
                <a:gd name="connsiteX254" fmla="*/ 3205191 w 4387700"/>
                <a:gd name="connsiteY254" fmla="*/ 905105 h 2536531"/>
                <a:gd name="connsiteX255" fmla="*/ 3026665 w 4387700"/>
                <a:gd name="connsiteY255" fmla="*/ 801362 h 2536531"/>
                <a:gd name="connsiteX256" fmla="*/ 2802960 w 4387700"/>
                <a:gd name="connsiteY256" fmla="*/ 697620 h 2536531"/>
                <a:gd name="connsiteX257" fmla="*/ 2981483 w 4387700"/>
                <a:gd name="connsiteY257" fmla="*/ 801362 h 2536531"/>
                <a:gd name="connsiteX258" fmla="*/ 2802960 w 4387700"/>
                <a:gd name="connsiteY258" fmla="*/ 905105 h 2536531"/>
                <a:gd name="connsiteX259" fmla="*/ 2625676 w 4387700"/>
                <a:gd name="connsiteY259" fmla="*/ 801362 h 2536531"/>
                <a:gd name="connsiteX260" fmla="*/ 2397091 w 4387700"/>
                <a:gd name="connsiteY260" fmla="*/ 697620 h 2536531"/>
                <a:gd name="connsiteX261" fmla="*/ 2574993 w 4387700"/>
                <a:gd name="connsiteY261" fmla="*/ 801362 h 2536531"/>
                <a:gd name="connsiteX262" fmla="*/ 2397091 w 4387700"/>
                <a:gd name="connsiteY262" fmla="*/ 905105 h 2536531"/>
                <a:gd name="connsiteX263" fmla="*/ 2219190 w 4387700"/>
                <a:gd name="connsiteY263" fmla="*/ 801362 h 2536531"/>
                <a:gd name="connsiteX264" fmla="*/ 1995480 w 4387700"/>
                <a:gd name="connsiteY264" fmla="*/ 697620 h 2536531"/>
                <a:gd name="connsiteX265" fmla="*/ 2174005 w 4387700"/>
                <a:gd name="connsiteY265" fmla="*/ 801362 h 2536531"/>
                <a:gd name="connsiteX266" fmla="*/ 1995480 w 4387700"/>
                <a:gd name="connsiteY266" fmla="*/ 905105 h 2536531"/>
                <a:gd name="connsiteX267" fmla="*/ 1818194 w 4387700"/>
                <a:gd name="connsiteY267" fmla="*/ 801362 h 2536531"/>
                <a:gd name="connsiteX268" fmla="*/ 3612195 w 4387700"/>
                <a:gd name="connsiteY268" fmla="*/ 697618 h 2536531"/>
                <a:gd name="connsiteX269" fmla="*/ 3799943 w 4387700"/>
                <a:gd name="connsiteY269" fmla="*/ 805358 h 2536531"/>
                <a:gd name="connsiteX270" fmla="*/ 3619655 w 4387700"/>
                <a:gd name="connsiteY270" fmla="*/ 910592 h 2536531"/>
                <a:gd name="connsiteX271" fmla="*/ 3433151 w 4387700"/>
                <a:gd name="connsiteY271" fmla="*/ 801599 h 2536531"/>
                <a:gd name="connsiteX272" fmla="*/ 3001327 w 4387700"/>
                <a:gd name="connsiteY272" fmla="*/ 582265 h 2536531"/>
                <a:gd name="connsiteX273" fmla="*/ 3179229 w 4387700"/>
                <a:gd name="connsiteY273" fmla="*/ 684757 h 2536531"/>
                <a:gd name="connsiteX274" fmla="*/ 3001327 w 4387700"/>
                <a:gd name="connsiteY274" fmla="*/ 789750 h 2536531"/>
                <a:gd name="connsiteX275" fmla="*/ 2823426 w 4387700"/>
                <a:gd name="connsiteY275" fmla="*/ 684757 h 2536531"/>
                <a:gd name="connsiteX276" fmla="*/ 2600955 w 4387700"/>
                <a:gd name="connsiteY276" fmla="*/ 582265 h 2536531"/>
                <a:gd name="connsiteX277" fmla="*/ 2778241 w 4387700"/>
                <a:gd name="connsiteY277" fmla="*/ 684757 h 2536531"/>
                <a:gd name="connsiteX278" fmla="*/ 2600955 w 4387700"/>
                <a:gd name="connsiteY278" fmla="*/ 789750 h 2536531"/>
                <a:gd name="connsiteX279" fmla="*/ 2422430 w 4387700"/>
                <a:gd name="connsiteY279" fmla="*/ 684757 h 2536531"/>
                <a:gd name="connsiteX280" fmla="*/ 2193230 w 4387700"/>
                <a:gd name="connsiteY280" fmla="*/ 582265 h 2536531"/>
                <a:gd name="connsiteX281" fmla="*/ 2371755 w 4387700"/>
                <a:gd name="connsiteY281" fmla="*/ 684757 h 2536531"/>
                <a:gd name="connsiteX282" fmla="*/ 2193230 w 4387700"/>
                <a:gd name="connsiteY282" fmla="*/ 789750 h 2536531"/>
                <a:gd name="connsiteX283" fmla="*/ 2015944 w 4387700"/>
                <a:gd name="connsiteY283" fmla="*/ 684757 h 2536531"/>
                <a:gd name="connsiteX284" fmla="*/ 4208913 w 4387700"/>
                <a:gd name="connsiteY284" fmla="*/ 582263 h 2536531"/>
                <a:gd name="connsiteX285" fmla="*/ 4387700 w 4387700"/>
                <a:gd name="connsiteY285" fmla="*/ 685598 h 2536531"/>
                <a:gd name="connsiteX286" fmla="*/ 4203947 w 4387700"/>
                <a:gd name="connsiteY286" fmla="*/ 795234 h 2536531"/>
                <a:gd name="connsiteX287" fmla="*/ 4026401 w 4387700"/>
                <a:gd name="connsiteY287" fmla="*/ 690638 h 2536531"/>
                <a:gd name="connsiteX288" fmla="*/ 3812799 w 4387700"/>
                <a:gd name="connsiteY288" fmla="*/ 582263 h 2536531"/>
                <a:gd name="connsiteX289" fmla="*/ 3992188 w 4387700"/>
                <a:gd name="connsiteY289" fmla="*/ 691257 h 2536531"/>
                <a:gd name="connsiteX290" fmla="*/ 3812799 w 4387700"/>
                <a:gd name="connsiteY290" fmla="*/ 795241 h 2536531"/>
                <a:gd name="connsiteX291" fmla="*/ 3630901 w 4387700"/>
                <a:gd name="connsiteY291" fmla="*/ 686246 h 2536531"/>
                <a:gd name="connsiteX292" fmla="*/ 4000976 w 4387700"/>
                <a:gd name="connsiteY292" fmla="*/ 472402 h 2536531"/>
                <a:gd name="connsiteX293" fmla="*/ 4184460 w 4387700"/>
                <a:gd name="connsiteY293" fmla="*/ 574254 h 2536531"/>
                <a:gd name="connsiteX294" fmla="*/ 4005935 w 4387700"/>
                <a:gd name="connsiteY294" fmla="*/ 679879 h 2536531"/>
                <a:gd name="connsiteX295" fmla="*/ 3828649 w 4387700"/>
                <a:gd name="connsiteY295" fmla="*/ 572997 h 2536531"/>
                <a:gd name="connsiteX296" fmla="*/ 3205191 w 4387700"/>
                <a:gd name="connsiteY296" fmla="*/ 466911 h 2536531"/>
                <a:gd name="connsiteX297" fmla="*/ 3382476 w 4387700"/>
                <a:gd name="connsiteY297" fmla="*/ 570653 h 2536531"/>
                <a:gd name="connsiteX298" fmla="*/ 3205191 w 4387700"/>
                <a:gd name="connsiteY298" fmla="*/ 674396 h 2536531"/>
                <a:gd name="connsiteX299" fmla="*/ 3026665 w 4387700"/>
                <a:gd name="connsiteY299" fmla="*/ 570653 h 2536531"/>
                <a:gd name="connsiteX300" fmla="*/ 2802960 w 4387700"/>
                <a:gd name="connsiteY300" fmla="*/ 466911 h 2536531"/>
                <a:gd name="connsiteX301" fmla="*/ 2981483 w 4387700"/>
                <a:gd name="connsiteY301" fmla="*/ 570653 h 2536531"/>
                <a:gd name="connsiteX302" fmla="*/ 2802960 w 4387700"/>
                <a:gd name="connsiteY302" fmla="*/ 674396 h 2536531"/>
                <a:gd name="connsiteX303" fmla="*/ 2625676 w 4387700"/>
                <a:gd name="connsiteY303" fmla="*/ 570653 h 2536531"/>
                <a:gd name="connsiteX304" fmla="*/ 2397091 w 4387700"/>
                <a:gd name="connsiteY304" fmla="*/ 466911 h 2536531"/>
                <a:gd name="connsiteX305" fmla="*/ 2574993 w 4387700"/>
                <a:gd name="connsiteY305" fmla="*/ 570653 h 2536531"/>
                <a:gd name="connsiteX306" fmla="*/ 2397091 w 4387700"/>
                <a:gd name="connsiteY306" fmla="*/ 674396 h 2536531"/>
                <a:gd name="connsiteX307" fmla="*/ 2219190 w 4387700"/>
                <a:gd name="connsiteY307" fmla="*/ 570653 h 2536531"/>
                <a:gd name="connsiteX308" fmla="*/ 3001327 w 4387700"/>
                <a:gd name="connsiteY308" fmla="*/ 351556 h 2536531"/>
                <a:gd name="connsiteX309" fmla="*/ 3179229 w 4387700"/>
                <a:gd name="connsiteY309" fmla="*/ 455923 h 2536531"/>
                <a:gd name="connsiteX310" fmla="*/ 3001327 w 4387700"/>
                <a:gd name="connsiteY310" fmla="*/ 559033 h 2536531"/>
                <a:gd name="connsiteX311" fmla="*/ 2823426 w 4387700"/>
                <a:gd name="connsiteY311" fmla="*/ 455923 h 2536531"/>
                <a:gd name="connsiteX312" fmla="*/ 2600955 w 4387700"/>
                <a:gd name="connsiteY312" fmla="*/ 351556 h 2536531"/>
                <a:gd name="connsiteX313" fmla="*/ 2778241 w 4387700"/>
                <a:gd name="connsiteY313" fmla="*/ 455923 h 2536531"/>
                <a:gd name="connsiteX314" fmla="*/ 2600955 w 4387700"/>
                <a:gd name="connsiteY314" fmla="*/ 559033 h 2536531"/>
                <a:gd name="connsiteX315" fmla="*/ 2422430 w 4387700"/>
                <a:gd name="connsiteY315" fmla="*/ 455923 h 2536531"/>
                <a:gd name="connsiteX316" fmla="*/ 3809005 w 4387700"/>
                <a:gd name="connsiteY316" fmla="*/ 351554 h 2536531"/>
                <a:gd name="connsiteX317" fmla="*/ 3986709 w 4387700"/>
                <a:gd name="connsiteY317" fmla="*/ 454587 h 2536531"/>
                <a:gd name="connsiteX318" fmla="*/ 3802791 w 4387700"/>
                <a:gd name="connsiteY318" fmla="*/ 560103 h 2536531"/>
                <a:gd name="connsiteX319" fmla="*/ 3601475 w 4387700"/>
                <a:gd name="connsiteY319" fmla="*/ 676791 h 2536531"/>
                <a:gd name="connsiteX320" fmla="*/ 3407616 w 4387700"/>
                <a:gd name="connsiteY320" fmla="*/ 789755 h 2536531"/>
                <a:gd name="connsiteX321" fmla="*/ 3229911 w 4387700"/>
                <a:gd name="connsiteY321" fmla="*/ 685481 h 2536531"/>
                <a:gd name="connsiteX322" fmla="*/ 3412586 w 4387700"/>
                <a:gd name="connsiteY322" fmla="*/ 579965 h 2536531"/>
                <a:gd name="connsiteX323" fmla="*/ 3613902 w 4387700"/>
                <a:gd name="connsiteY323" fmla="*/ 464518 h 2536531"/>
                <a:gd name="connsiteX324" fmla="*/ 3205191 w 4387700"/>
                <a:gd name="connsiteY324" fmla="*/ 236203 h 2536531"/>
                <a:gd name="connsiteX325" fmla="*/ 3382476 w 4387700"/>
                <a:gd name="connsiteY325" fmla="*/ 339313 h 2536531"/>
                <a:gd name="connsiteX326" fmla="*/ 3205191 w 4387700"/>
                <a:gd name="connsiteY326" fmla="*/ 443680 h 2536531"/>
                <a:gd name="connsiteX327" fmla="*/ 3026665 w 4387700"/>
                <a:gd name="connsiteY327" fmla="*/ 339313 h 2536531"/>
                <a:gd name="connsiteX328" fmla="*/ 2802960 w 4387700"/>
                <a:gd name="connsiteY328" fmla="*/ 236203 h 2536531"/>
                <a:gd name="connsiteX329" fmla="*/ 2981483 w 4387700"/>
                <a:gd name="connsiteY329" fmla="*/ 339313 h 2536531"/>
                <a:gd name="connsiteX330" fmla="*/ 2802960 w 4387700"/>
                <a:gd name="connsiteY330" fmla="*/ 443680 h 2536531"/>
                <a:gd name="connsiteX331" fmla="*/ 2625676 w 4387700"/>
                <a:gd name="connsiteY331" fmla="*/ 339313 h 2536531"/>
                <a:gd name="connsiteX332" fmla="*/ 3610108 w 4387700"/>
                <a:gd name="connsiteY332" fmla="*/ 236201 h 2536531"/>
                <a:gd name="connsiteX333" fmla="*/ 3788951 w 4387700"/>
                <a:gd name="connsiteY333" fmla="*/ 338808 h 2536531"/>
                <a:gd name="connsiteX334" fmla="*/ 3603855 w 4387700"/>
                <a:gd name="connsiteY334" fmla="*/ 446420 h 2536531"/>
                <a:gd name="connsiteX335" fmla="*/ 3408754 w 4387700"/>
                <a:gd name="connsiteY335" fmla="*/ 559037 h 2536531"/>
                <a:gd name="connsiteX336" fmla="*/ 3229911 w 4387700"/>
                <a:gd name="connsiteY336" fmla="*/ 456430 h 2536531"/>
                <a:gd name="connsiteX337" fmla="*/ 3413756 w 4387700"/>
                <a:gd name="connsiteY337" fmla="*/ 348818 h 2536531"/>
                <a:gd name="connsiteX338" fmla="*/ 3408435 w 4387700"/>
                <a:gd name="connsiteY338" fmla="*/ 115357 h 2536531"/>
                <a:gd name="connsiteX339" fmla="*/ 3585710 w 4387700"/>
                <a:gd name="connsiteY339" fmla="*/ 219724 h 2536531"/>
                <a:gd name="connsiteX340" fmla="*/ 3408435 w 4387700"/>
                <a:gd name="connsiteY340" fmla="*/ 322834 h 2536531"/>
                <a:gd name="connsiteX341" fmla="*/ 3229911 w 4387700"/>
                <a:gd name="connsiteY341" fmla="*/ 219724 h 2536531"/>
                <a:gd name="connsiteX342" fmla="*/ 3204025 w 4387700"/>
                <a:gd name="connsiteY342" fmla="*/ 0 h 2536531"/>
                <a:gd name="connsiteX343" fmla="*/ 3382469 w 4387700"/>
                <a:gd name="connsiteY343" fmla="*/ 102608 h 2536531"/>
                <a:gd name="connsiteX344" fmla="*/ 3197785 w 4387700"/>
                <a:gd name="connsiteY344" fmla="*/ 210222 h 2536531"/>
                <a:gd name="connsiteX345" fmla="*/ 3001871 w 4387700"/>
                <a:gd name="connsiteY345" fmla="*/ 322840 h 2536531"/>
                <a:gd name="connsiteX346" fmla="*/ 2823426 w 4387700"/>
                <a:gd name="connsiteY346" fmla="*/ 220232 h 2536531"/>
                <a:gd name="connsiteX347" fmla="*/ 3008110 w 4387700"/>
                <a:gd name="connsiteY347" fmla="*/ 112619 h 2536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Lst>
              <a:rect l="l" t="t" r="r" b="b"/>
              <a:pathLst>
                <a:path w="4387700" h="2536531">
                  <a:moveTo>
                    <a:pt x="1188622" y="2329053"/>
                  </a:moveTo>
                  <a:lnTo>
                    <a:pt x="1366524" y="2433421"/>
                  </a:lnTo>
                  <a:lnTo>
                    <a:pt x="1188622" y="2536531"/>
                  </a:lnTo>
                  <a:lnTo>
                    <a:pt x="1010721" y="2433421"/>
                  </a:lnTo>
                  <a:close/>
                  <a:moveTo>
                    <a:pt x="1391245" y="2213700"/>
                  </a:moveTo>
                  <a:lnTo>
                    <a:pt x="1569770" y="2316810"/>
                  </a:lnTo>
                  <a:lnTo>
                    <a:pt x="1391245" y="2421178"/>
                  </a:lnTo>
                  <a:lnTo>
                    <a:pt x="1213959" y="2316810"/>
                  </a:lnTo>
                  <a:close/>
                  <a:moveTo>
                    <a:pt x="1589612" y="2098344"/>
                  </a:moveTo>
                  <a:lnTo>
                    <a:pt x="1767516" y="2202087"/>
                  </a:lnTo>
                  <a:lnTo>
                    <a:pt x="1589612" y="2305829"/>
                  </a:lnTo>
                  <a:lnTo>
                    <a:pt x="1411709" y="2202087"/>
                  </a:lnTo>
                  <a:close/>
                  <a:moveTo>
                    <a:pt x="984833" y="1977497"/>
                  </a:moveTo>
                  <a:lnTo>
                    <a:pt x="1163277" y="2080561"/>
                  </a:lnTo>
                  <a:lnTo>
                    <a:pt x="978593" y="2187350"/>
                  </a:lnTo>
                  <a:lnTo>
                    <a:pt x="782679" y="2300347"/>
                  </a:lnTo>
                  <a:lnTo>
                    <a:pt x="604234" y="2197284"/>
                  </a:lnTo>
                  <a:lnTo>
                    <a:pt x="788918" y="2091736"/>
                  </a:lnTo>
                  <a:close/>
                  <a:moveTo>
                    <a:pt x="583770" y="1977497"/>
                  </a:moveTo>
                  <a:lnTo>
                    <a:pt x="762293" y="2081240"/>
                  </a:lnTo>
                  <a:lnTo>
                    <a:pt x="583770" y="2184982"/>
                  </a:lnTo>
                  <a:lnTo>
                    <a:pt x="406486" y="2081240"/>
                  </a:lnTo>
                  <a:close/>
                  <a:moveTo>
                    <a:pt x="1390109" y="1977495"/>
                  </a:moveTo>
                  <a:lnTo>
                    <a:pt x="1569764" y="2080528"/>
                  </a:lnTo>
                  <a:lnTo>
                    <a:pt x="1385119" y="2187286"/>
                  </a:lnTo>
                  <a:lnTo>
                    <a:pt x="1183006" y="2302732"/>
                  </a:lnTo>
                  <a:lnTo>
                    <a:pt x="985885" y="2415697"/>
                  </a:lnTo>
                  <a:lnTo>
                    <a:pt x="807477" y="2312663"/>
                  </a:lnTo>
                  <a:lnTo>
                    <a:pt x="992123" y="2207147"/>
                  </a:lnTo>
                  <a:lnTo>
                    <a:pt x="1194235" y="2091701"/>
                  </a:lnTo>
                  <a:close/>
                  <a:moveTo>
                    <a:pt x="1589612" y="1862145"/>
                  </a:moveTo>
                  <a:lnTo>
                    <a:pt x="1767516" y="1965888"/>
                  </a:lnTo>
                  <a:lnTo>
                    <a:pt x="1589612" y="2069630"/>
                  </a:lnTo>
                  <a:lnTo>
                    <a:pt x="1411709" y="1965888"/>
                  </a:lnTo>
                  <a:close/>
                  <a:moveTo>
                    <a:pt x="1188622" y="1862145"/>
                  </a:moveTo>
                  <a:lnTo>
                    <a:pt x="1366524" y="1965888"/>
                  </a:lnTo>
                  <a:lnTo>
                    <a:pt x="1188622" y="2069630"/>
                  </a:lnTo>
                  <a:lnTo>
                    <a:pt x="1010721" y="1965888"/>
                  </a:lnTo>
                  <a:close/>
                  <a:moveTo>
                    <a:pt x="781518" y="1862145"/>
                  </a:moveTo>
                  <a:lnTo>
                    <a:pt x="960041" y="1965888"/>
                  </a:lnTo>
                  <a:lnTo>
                    <a:pt x="781518" y="2069630"/>
                  </a:lnTo>
                  <a:lnTo>
                    <a:pt x="604234" y="1965888"/>
                  </a:lnTo>
                  <a:close/>
                  <a:moveTo>
                    <a:pt x="1994708" y="1862143"/>
                  </a:moveTo>
                  <a:lnTo>
                    <a:pt x="2174001" y="1965602"/>
                  </a:lnTo>
                  <a:lnTo>
                    <a:pt x="1989727" y="2071554"/>
                  </a:lnTo>
                  <a:lnTo>
                    <a:pt x="1794248" y="2184985"/>
                  </a:lnTo>
                  <a:lnTo>
                    <a:pt x="1614955" y="2081526"/>
                  </a:lnTo>
                  <a:lnTo>
                    <a:pt x="1799228" y="1975574"/>
                  </a:lnTo>
                  <a:close/>
                  <a:moveTo>
                    <a:pt x="1793479" y="1746790"/>
                  </a:moveTo>
                  <a:lnTo>
                    <a:pt x="1970762" y="1851782"/>
                  </a:lnTo>
                  <a:lnTo>
                    <a:pt x="1793479" y="1954275"/>
                  </a:lnTo>
                  <a:lnTo>
                    <a:pt x="1614955" y="1851782"/>
                  </a:lnTo>
                  <a:close/>
                  <a:moveTo>
                    <a:pt x="1391245" y="1746790"/>
                  </a:moveTo>
                  <a:lnTo>
                    <a:pt x="1569770" y="1851782"/>
                  </a:lnTo>
                  <a:lnTo>
                    <a:pt x="1391245" y="1954275"/>
                  </a:lnTo>
                  <a:lnTo>
                    <a:pt x="1213959" y="1851782"/>
                  </a:lnTo>
                  <a:close/>
                  <a:moveTo>
                    <a:pt x="985378" y="1746790"/>
                  </a:moveTo>
                  <a:lnTo>
                    <a:pt x="1163282" y="1851782"/>
                  </a:lnTo>
                  <a:lnTo>
                    <a:pt x="985378" y="1954275"/>
                  </a:lnTo>
                  <a:lnTo>
                    <a:pt x="807475" y="1851782"/>
                  </a:lnTo>
                  <a:close/>
                  <a:moveTo>
                    <a:pt x="177901" y="1746790"/>
                  </a:moveTo>
                  <a:lnTo>
                    <a:pt x="355803" y="1851782"/>
                  </a:lnTo>
                  <a:lnTo>
                    <a:pt x="177901" y="1954275"/>
                  </a:lnTo>
                  <a:lnTo>
                    <a:pt x="0" y="1851782"/>
                  </a:lnTo>
                  <a:close/>
                  <a:moveTo>
                    <a:pt x="584238" y="1746788"/>
                  </a:moveTo>
                  <a:lnTo>
                    <a:pt x="762286" y="1851093"/>
                  </a:lnTo>
                  <a:lnTo>
                    <a:pt x="578012" y="1956641"/>
                  </a:lnTo>
                  <a:lnTo>
                    <a:pt x="382533" y="2069638"/>
                  </a:lnTo>
                  <a:lnTo>
                    <a:pt x="203240" y="1966575"/>
                  </a:lnTo>
                  <a:lnTo>
                    <a:pt x="387513" y="1859786"/>
                  </a:lnTo>
                  <a:close/>
                  <a:moveTo>
                    <a:pt x="1995480" y="1631437"/>
                  </a:moveTo>
                  <a:lnTo>
                    <a:pt x="2174005" y="1735805"/>
                  </a:lnTo>
                  <a:lnTo>
                    <a:pt x="1995480" y="1838915"/>
                  </a:lnTo>
                  <a:lnTo>
                    <a:pt x="1818194" y="1735805"/>
                  </a:lnTo>
                  <a:close/>
                  <a:moveTo>
                    <a:pt x="1589612" y="1631437"/>
                  </a:moveTo>
                  <a:lnTo>
                    <a:pt x="1767516" y="1735805"/>
                  </a:lnTo>
                  <a:lnTo>
                    <a:pt x="1589612" y="1838915"/>
                  </a:lnTo>
                  <a:lnTo>
                    <a:pt x="1411709" y="1735805"/>
                  </a:lnTo>
                  <a:close/>
                  <a:moveTo>
                    <a:pt x="1188622" y="1631437"/>
                  </a:moveTo>
                  <a:lnTo>
                    <a:pt x="1366524" y="1735805"/>
                  </a:lnTo>
                  <a:lnTo>
                    <a:pt x="1188622" y="1838915"/>
                  </a:lnTo>
                  <a:lnTo>
                    <a:pt x="1010721" y="1735805"/>
                  </a:lnTo>
                  <a:close/>
                  <a:moveTo>
                    <a:pt x="781518" y="1631437"/>
                  </a:moveTo>
                  <a:lnTo>
                    <a:pt x="960041" y="1735805"/>
                  </a:lnTo>
                  <a:lnTo>
                    <a:pt x="781518" y="1838915"/>
                  </a:lnTo>
                  <a:lnTo>
                    <a:pt x="604234" y="1735805"/>
                  </a:lnTo>
                  <a:close/>
                  <a:moveTo>
                    <a:pt x="381763" y="1631437"/>
                  </a:moveTo>
                  <a:lnTo>
                    <a:pt x="559049" y="1735805"/>
                  </a:lnTo>
                  <a:lnTo>
                    <a:pt x="381763" y="1838915"/>
                  </a:lnTo>
                  <a:lnTo>
                    <a:pt x="203238" y="1735805"/>
                  </a:lnTo>
                  <a:close/>
                  <a:moveTo>
                    <a:pt x="2193230" y="1516082"/>
                  </a:moveTo>
                  <a:lnTo>
                    <a:pt x="2371755" y="1619192"/>
                  </a:lnTo>
                  <a:lnTo>
                    <a:pt x="2193230" y="1723560"/>
                  </a:lnTo>
                  <a:lnTo>
                    <a:pt x="2015944" y="1619192"/>
                  </a:lnTo>
                  <a:close/>
                  <a:moveTo>
                    <a:pt x="1793479" y="1516082"/>
                  </a:moveTo>
                  <a:lnTo>
                    <a:pt x="1970762" y="1619192"/>
                  </a:lnTo>
                  <a:lnTo>
                    <a:pt x="1793479" y="1723560"/>
                  </a:lnTo>
                  <a:lnTo>
                    <a:pt x="1614955" y="1619192"/>
                  </a:lnTo>
                  <a:close/>
                  <a:moveTo>
                    <a:pt x="1391245" y="1516082"/>
                  </a:moveTo>
                  <a:lnTo>
                    <a:pt x="1569770" y="1619192"/>
                  </a:lnTo>
                  <a:lnTo>
                    <a:pt x="1391245" y="1723560"/>
                  </a:lnTo>
                  <a:lnTo>
                    <a:pt x="1213959" y="1619192"/>
                  </a:lnTo>
                  <a:close/>
                  <a:moveTo>
                    <a:pt x="985378" y="1516082"/>
                  </a:moveTo>
                  <a:lnTo>
                    <a:pt x="1163282" y="1619192"/>
                  </a:lnTo>
                  <a:lnTo>
                    <a:pt x="985378" y="1723560"/>
                  </a:lnTo>
                  <a:lnTo>
                    <a:pt x="807475" y="1619192"/>
                  </a:lnTo>
                  <a:close/>
                  <a:moveTo>
                    <a:pt x="583770" y="1516082"/>
                  </a:moveTo>
                  <a:lnTo>
                    <a:pt x="762293" y="1619192"/>
                  </a:lnTo>
                  <a:lnTo>
                    <a:pt x="583770" y="1723560"/>
                  </a:lnTo>
                  <a:lnTo>
                    <a:pt x="406486" y="1619192"/>
                  </a:lnTo>
                  <a:close/>
                  <a:moveTo>
                    <a:pt x="2397091" y="1395234"/>
                  </a:moveTo>
                  <a:lnTo>
                    <a:pt x="2574993" y="1498977"/>
                  </a:lnTo>
                  <a:lnTo>
                    <a:pt x="2397091" y="1602719"/>
                  </a:lnTo>
                  <a:lnTo>
                    <a:pt x="2219190" y="1498977"/>
                  </a:lnTo>
                  <a:close/>
                  <a:moveTo>
                    <a:pt x="1995480" y="1395234"/>
                  </a:moveTo>
                  <a:lnTo>
                    <a:pt x="2174005" y="1498977"/>
                  </a:lnTo>
                  <a:lnTo>
                    <a:pt x="1995480" y="1602719"/>
                  </a:lnTo>
                  <a:lnTo>
                    <a:pt x="1818194" y="1498977"/>
                  </a:lnTo>
                  <a:close/>
                  <a:moveTo>
                    <a:pt x="1589612" y="1395234"/>
                  </a:moveTo>
                  <a:lnTo>
                    <a:pt x="1767516" y="1498977"/>
                  </a:lnTo>
                  <a:lnTo>
                    <a:pt x="1589612" y="1602719"/>
                  </a:lnTo>
                  <a:lnTo>
                    <a:pt x="1411709" y="1498977"/>
                  </a:lnTo>
                  <a:close/>
                  <a:moveTo>
                    <a:pt x="1188622" y="1395234"/>
                  </a:moveTo>
                  <a:lnTo>
                    <a:pt x="1366524" y="1498977"/>
                  </a:lnTo>
                  <a:lnTo>
                    <a:pt x="1188622" y="1602719"/>
                  </a:lnTo>
                  <a:lnTo>
                    <a:pt x="1010721" y="1498977"/>
                  </a:lnTo>
                  <a:close/>
                  <a:moveTo>
                    <a:pt x="781518" y="1395234"/>
                  </a:moveTo>
                  <a:lnTo>
                    <a:pt x="960041" y="1498977"/>
                  </a:lnTo>
                  <a:lnTo>
                    <a:pt x="781518" y="1602719"/>
                  </a:lnTo>
                  <a:lnTo>
                    <a:pt x="604234" y="1498977"/>
                  </a:lnTo>
                  <a:close/>
                  <a:moveTo>
                    <a:pt x="3001120" y="1279883"/>
                  </a:moveTo>
                  <a:lnTo>
                    <a:pt x="3179223" y="1381647"/>
                  </a:lnTo>
                  <a:lnTo>
                    <a:pt x="2194048" y="1948794"/>
                  </a:lnTo>
                  <a:lnTo>
                    <a:pt x="2015944" y="1847030"/>
                  </a:lnTo>
                  <a:close/>
                  <a:moveTo>
                    <a:pt x="2600333" y="1279883"/>
                  </a:moveTo>
                  <a:lnTo>
                    <a:pt x="2778237" y="1382993"/>
                  </a:lnTo>
                  <a:lnTo>
                    <a:pt x="2600333" y="1487361"/>
                  </a:lnTo>
                  <a:lnTo>
                    <a:pt x="2422430" y="1382993"/>
                  </a:lnTo>
                  <a:close/>
                  <a:moveTo>
                    <a:pt x="2196589" y="1279883"/>
                  </a:moveTo>
                  <a:lnTo>
                    <a:pt x="2377233" y="1383626"/>
                  </a:lnTo>
                  <a:lnTo>
                    <a:pt x="2195335" y="1487368"/>
                  </a:lnTo>
                  <a:lnTo>
                    <a:pt x="2015946" y="1383626"/>
                  </a:lnTo>
                  <a:close/>
                  <a:moveTo>
                    <a:pt x="1793479" y="1279883"/>
                  </a:moveTo>
                  <a:lnTo>
                    <a:pt x="1970762" y="1382993"/>
                  </a:lnTo>
                  <a:lnTo>
                    <a:pt x="1793479" y="1487361"/>
                  </a:lnTo>
                  <a:lnTo>
                    <a:pt x="1614955" y="1382993"/>
                  </a:lnTo>
                  <a:close/>
                  <a:moveTo>
                    <a:pt x="1391245" y="1279883"/>
                  </a:moveTo>
                  <a:lnTo>
                    <a:pt x="1569770" y="1382993"/>
                  </a:lnTo>
                  <a:lnTo>
                    <a:pt x="1391245" y="1487361"/>
                  </a:lnTo>
                  <a:lnTo>
                    <a:pt x="1213959" y="1382993"/>
                  </a:lnTo>
                  <a:close/>
                  <a:moveTo>
                    <a:pt x="985378" y="1279883"/>
                  </a:moveTo>
                  <a:lnTo>
                    <a:pt x="1163282" y="1382993"/>
                  </a:lnTo>
                  <a:lnTo>
                    <a:pt x="985378" y="1487361"/>
                  </a:lnTo>
                  <a:lnTo>
                    <a:pt x="807475" y="1382993"/>
                  </a:lnTo>
                  <a:close/>
                  <a:moveTo>
                    <a:pt x="2802960" y="1164527"/>
                  </a:moveTo>
                  <a:lnTo>
                    <a:pt x="2981483" y="1268270"/>
                  </a:lnTo>
                  <a:lnTo>
                    <a:pt x="2802960" y="1372012"/>
                  </a:lnTo>
                  <a:lnTo>
                    <a:pt x="2625676" y="1268270"/>
                  </a:lnTo>
                  <a:close/>
                  <a:moveTo>
                    <a:pt x="2397091" y="1164527"/>
                  </a:moveTo>
                  <a:lnTo>
                    <a:pt x="2574993" y="1268895"/>
                  </a:lnTo>
                  <a:lnTo>
                    <a:pt x="2397091" y="1372005"/>
                  </a:lnTo>
                  <a:lnTo>
                    <a:pt x="2219190" y="1268895"/>
                  </a:lnTo>
                  <a:close/>
                  <a:moveTo>
                    <a:pt x="2000094" y="1164527"/>
                  </a:moveTo>
                  <a:lnTo>
                    <a:pt x="2179483" y="1268270"/>
                  </a:lnTo>
                  <a:lnTo>
                    <a:pt x="1997585" y="1372012"/>
                  </a:lnTo>
                  <a:lnTo>
                    <a:pt x="1818196" y="1268270"/>
                  </a:lnTo>
                  <a:close/>
                  <a:moveTo>
                    <a:pt x="1589612" y="1164527"/>
                  </a:moveTo>
                  <a:lnTo>
                    <a:pt x="1767516" y="1268270"/>
                  </a:lnTo>
                  <a:lnTo>
                    <a:pt x="1589612" y="1372012"/>
                  </a:lnTo>
                  <a:lnTo>
                    <a:pt x="1411709" y="1268270"/>
                  </a:lnTo>
                  <a:close/>
                  <a:moveTo>
                    <a:pt x="1188622" y="1164527"/>
                  </a:moveTo>
                  <a:lnTo>
                    <a:pt x="1366524" y="1268270"/>
                  </a:lnTo>
                  <a:lnTo>
                    <a:pt x="1188622" y="1372012"/>
                  </a:lnTo>
                  <a:lnTo>
                    <a:pt x="1010721" y="1268270"/>
                  </a:lnTo>
                  <a:close/>
                  <a:moveTo>
                    <a:pt x="3001327" y="1049174"/>
                  </a:moveTo>
                  <a:lnTo>
                    <a:pt x="3179229" y="1153541"/>
                  </a:lnTo>
                  <a:lnTo>
                    <a:pt x="3001327" y="1256652"/>
                  </a:lnTo>
                  <a:lnTo>
                    <a:pt x="2823426" y="1153541"/>
                  </a:lnTo>
                  <a:close/>
                  <a:moveTo>
                    <a:pt x="2600955" y="1049174"/>
                  </a:moveTo>
                  <a:lnTo>
                    <a:pt x="2778241" y="1153541"/>
                  </a:lnTo>
                  <a:lnTo>
                    <a:pt x="2600955" y="1256652"/>
                  </a:lnTo>
                  <a:lnTo>
                    <a:pt x="2422430" y="1153541"/>
                  </a:lnTo>
                  <a:close/>
                  <a:moveTo>
                    <a:pt x="2198097" y="1049174"/>
                  </a:moveTo>
                  <a:lnTo>
                    <a:pt x="2377243" y="1153541"/>
                  </a:lnTo>
                  <a:lnTo>
                    <a:pt x="2199341" y="1256652"/>
                  </a:lnTo>
                  <a:lnTo>
                    <a:pt x="2021440" y="1152284"/>
                  </a:lnTo>
                  <a:close/>
                  <a:moveTo>
                    <a:pt x="1796853" y="1049174"/>
                  </a:moveTo>
                  <a:lnTo>
                    <a:pt x="1976242" y="1152284"/>
                  </a:lnTo>
                  <a:lnTo>
                    <a:pt x="1795598" y="1256652"/>
                  </a:lnTo>
                  <a:lnTo>
                    <a:pt x="1614955" y="1153541"/>
                  </a:lnTo>
                  <a:close/>
                  <a:moveTo>
                    <a:pt x="1391245" y="1049174"/>
                  </a:moveTo>
                  <a:lnTo>
                    <a:pt x="1569770" y="1153541"/>
                  </a:lnTo>
                  <a:lnTo>
                    <a:pt x="1391245" y="1256652"/>
                  </a:lnTo>
                  <a:lnTo>
                    <a:pt x="1213959" y="1153541"/>
                  </a:lnTo>
                  <a:close/>
                  <a:moveTo>
                    <a:pt x="3408513" y="1049172"/>
                  </a:moveTo>
                  <a:lnTo>
                    <a:pt x="3585710" y="1152631"/>
                  </a:lnTo>
                  <a:lnTo>
                    <a:pt x="3402274" y="1258583"/>
                  </a:lnTo>
                  <a:lnTo>
                    <a:pt x="3206359" y="1372013"/>
                  </a:lnTo>
                  <a:lnTo>
                    <a:pt x="3026667" y="1268555"/>
                  </a:lnTo>
                  <a:lnTo>
                    <a:pt x="3211351" y="1162603"/>
                  </a:lnTo>
                  <a:close/>
                  <a:moveTo>
                    <a:pt x="3610426" y="933819"/>
                  </a:moveTo>
                  <a:lnTo>
                    <a:pt x="3788952" y="1036929"/>
                  </a:lnTo>
                  <a:lnTo>
                    <a:pt x="3610426" y="1141297"/>
                  </a:lnTo>
                  <a:lnTo>
                    <a:pt x="3433149" y="1036929"/>
                  </a:lnTo>
                  <a:close/>
                  <a:moveTo>
                    <a:pt x="3205191" y="933819"/>
                  </a:moveTo>
                  <a:lnTo>
                    <a:pt x="3382476" y="1036929"/>
                  </a:lnTo>
                  <a:lnTo>
                    <a:pt x="3205191" y="1141297"/>
                  </a:lnTo>
                  <a:lnTo>
                    <a:pt x="3026665" y="1036929"/>
                  </a:lnTo>
                  <a:close/>
                  <a:moveTo>
                    <a:pt x="2802960" y="933819"/>
                  </a:moveTo>
                  <a:lnTo>
                    <a:pt x="2981483" y="1036929"/>
                  </a:lnTo>
                  <a:lnTo>
                    <a:pt x="2802960" y="1141297"/>
                  </a:lnTo>
                  <a:lnTo>
                    <a:pt x="2625676" y="1036929"/>
                  </a:lnTo>
                  <a:close/>
                  <a:moveTo>
                    <a:pt x="2397091" y="933819"/>
                  </a:moveTo>
                  <a:lnTo>
                    <a:pt x="2574993" y="1036929"/>
                  </a:lnTo>
                  <a:lnTo>
                    <a:pt x="2397091" y="1141297"/>
                  </a:lnTo>
                  <a:lnTo>
                    <a:pt x="2219190" y="1036929"/>
                  </a:lnTo>
                  <a:close/>
                  <a:moveTo>
                    <a:pt x="1590235" y="933819"/>
                  </a:moveTo>
                  <a:lnTo>
                    <a:pt x="1767520" y="1037562"/>
                  </a:lnTo>
                  <a:lnTo>
                    <a:pt x="1588995" y="1141304"/>
                  </a:lnTo>
                  <a:lnTo>
                    <a:pt x="1411709" y="1037562"/>
                  </a:lnTo>
                  <a:close/>
                  <a:moveTo>
                    <a:pt x="1994853" y="933817"/>
                  </a:moveTo>
                  <a:lnTo>
                    <a:pt x="2174001" y="1034823"/>
                  </a:lnTo>
                  <a:lnTo>
                    <a:pt x="1997342" y="1135829"/>
                  </a:lnTo>
                  <a:lnTo>
                    <a:pt x="1818194" y="1034823"/>
                  </a:lnTo>
                  <a:close/>
                  <a:moveTo>
                    <a:pt x="3808802" y="812971"/>
                  </a:moveTo>
                  <a:lnTo>
                    <a:pt x="3986706" y="917338"/>
                  </a:lnTo>
                  <a:lnTo>
                    <a:pt x="3808802" y="1020449"/>
                  </a:lnTo>
                  <a:lnTo>
                    <a:pt x="3630899" y="917338"/>
                  </a:lnTo>
                  <a:close/>
                  <a:moveTo>
                    <a:pt x="3408435" y="812971"/>
                  </a:moveTo>
                  <a:lnTo>
                    <a:pt x="3585710" y="917338"/>
                  </a:lnTo>
                  <a:lnTo>
                    <a:pt x="3408435" y="1020449"/>
                  </a:lnTo>
                  <a:lnTo>
                    <a:pt x="3229911" y="917338"/>
                  </a:lnTo>
                  <a:close/>
                  <a:moveTo>
                    <a:pt x="3001327" y="812971"/>
                  </a:moveTo>
                  <a:lnTo>
                    <a:pt x="3179229" y="917338"/>
                  </a:lnTo>
                  <a:lnTo>
                    <a:pt x="3001327" y="1020449"/>
                  </a:lnTo>
                  <a:lnTo>
                    <a:pt x="2823426" y="917338"/>
                  </a:lnTo>
                  <a:close/>
                  <a:moveTo>
                    <a:pt x="2600955" y="812971"/>
                  </a:moveTo>
                  <a:lnTo>
                    <a:pt x="2778241" y="917338"/>
                  </a:lnTo>
                  <a:lnTo>
                    <a:pt x="2600955" y="1020449"/>
                  </a:lnTo>
                  <a:lnTo>
                    <a:pt x="2422430" y="917338"/>
                  </a:lnTo>
                  <a:close/>
                  <a:moveTo>
                    <a:pt x="2193230" y="812971"/>
                  </a:moveTo>
                  <a:lnTo>
                    <a:pt x="2371755" y="917338"/>
                  </a:lnTo>
                  <a:lnTo>
                    <a:pt x="2193230" y="1020449"/>
                  </a:lnTo>
                  <a:lnTo>
                    <a:pt x="2015944" y="917338"/>
                  </a:lnTo>
                  <a:close/>
                  <a:moveTo>
                    <a:pt x="1792856" y="812971"/>
                  </a:moveTo>
                  <a:lnTo>
                    <a:pt x="1970758" y="917338"/>
                  </a:lnTo>
                  <a:lnTo>
                    <a:pt x="1794101" y="1020449"/>
                  </a:lnTo>
                  <a:lnTo>
                    <a:pt x="1614955" y="916081"/>
                  </a:lnTo>
                  <a:close/>
                  <a:moveTo>
                    <a:pt x="4007446" y="703108"/>
                  </a:moveTo>
                  <a:lnTo>
                    <a:pt x="4184461" y="806600"/>
                  </a:lnTo>
                  <a:lnTo>
                    <a:pt x="4012398" y="905105"/>
                  </a:lnTo>
                  <a:lnTo>
                    <a:pt x="3834145" y="801613"/>
                  </a:lnTo>
                  <a:close/>
                  <a:moveTo>
                    <a:pt x="3205191" y="697620"/>
                  </a:moveTo>
                  <a:lnTo>
                    <a:pt x="3382476" y="801362"/>
                  </a:lnTo>
                  <a:lnTo>
                    <a:pt x="3205191" y="905105"/>
                  </a:lnTo>
                  <a:lnTo>
                    <a:pt x="3026665" y="801362"/>
                  </a:lnTo>
                  <a:close/>
                  <a:moveTo>
                    <a:pt x="2802960" y="697620"/>
                  </a:moveTo>
                  <a:lnTo>
                    <a:pt x="2981483" y="801362"/>
                  </a:lnTo>
                  <a:lnTo>
                    <a:pt x="2802960" y="905105"/>
                  </a:lnTo>
                  <a:lnTo>
                    <a:pt x="2625676" y="801362"/>
                  </a:lnTo>
                  <a:close/>
                  <a:moveTo>
                    <a:pt x="2397091" y="697620"/>
                  </a:moveTo>
                  <a:lnTo>
                    <a:pt x="2574993" y="801362"/>
                  </a:lnTo>
                  <a:lnTo>
                    <a:pt x="2397091" y="905105"/>
                  </a:lnTo>
                  <a:lnTo>
                    <a:pt x="2219190" y="801362"/>
                  </a:lnTo>
                  <a:close/>
                  <a:moveTo>
                    <a:pt x="1995480" y="697620"/>
                  </a:moveTo>
                  <a:lnTo>
                    <a:pt x="2174005" y="801362"/>
                  </a:lnTo>
                  <a:lnTo>
                    <a:pt x="1995480" y="905105"/>
                  </a:lnTo>
                  <a:lnTo>
                    <a:pt x="1818194" y="801362"/>
                  </a:lnTo>
                  <a:close/>
                  <a:moveTo>
                    <a:pt x="3612195" y="697618"/>
                  </a:moveTo>
                  <a:lnTo>
                    <a:pt x="3799943" y="805358"/>
                  </a:lnTo>
                  <a:lnTo>
                    <a:pt x="3619655" y="910592"/>
                  </a:lnTo>
                  <a:lnTo>
                    <a:pt x="3433151" y="801599"/>
                  </a:lnTo>
                  <a:close/>
                  <a:moveTo>
                    <a:pt x="3001327" y="582265"/>
                  </a:moveTo>
                  <a:lnTo>
                    <a:pt x="3179229" y="684757"/>
                  </a:lnTo>
                  <a:lnTo>
                    <a:pt x="3001327" y="789750"/>
                  </a:lnTo>
                  <a:lnTo>
                    <a:pt x="2823426" y="684757"/>
                  </a:lnTo>
                  <a:close/>
                  <a:moveTo>
                    <a:pt x="2600955" y="582265"/>
                  </a:moveTo>
                  <a:lnTo>
                    <a:pt x="2778241" y="684757"/>
                  </a:lnTo>
                  <a:lnTo>
                    <a:pt x="2600955" y="789750"/>
                  </a:lnTo>
                  <a:lnTo>
                    <a:pt x="2422430" y="684757"/>
                  </a:lnTo>
                  <a:close/>
                  <a:moveTo>
                    <a:pt x="2193230" y="582265"/>
                  </a:moveTo>
                  <a:lnTo>
                    <a:pt x="2371755" y="684757"/>
                  </a:lnTo>
                  <a:lnTo>
                    <a:pt x="2193230" y="789750"/>
                  </a:lnTo>
                  <a:lnTo>
                    <a:pt x="2015944" y="684757"/>
                  </a:lnTo>
                  <a:close/>
                  <a:moveTo>
                    <a:pt x="4208913" y="582263"/>
                  </a:moveTo>
                  <a:lnTo>
                    <a:pt x="4387700" y="685598"/>
                  </a:lnTo>
                  <a:lnTo>
                    <a:pt x="4203947" y="795234"/>
                  </a:lnTo>
                  <a:lnTo>
                    <a:pt x="4026401" y="690638"/>
                  </a:lnTo>
                  <a:close/>
                  <a:moveTo>
                    <a:pt x="3812799" y="582263"/>
                  </a:moveTo>
                  <a:lnTo>
                    <a:pt x="3992188" y="691257"/>
                  </a:lnTo>
                  <a:lnTo>
                    <a:pt x="3812799" y="795241"/>
                  </a:lnTo>
                  <a:lnTo>
                    <a:pt x="3630901" y="686246"/>
                  </a:lnTo>
                  <a:close/>
                  <a:moveTo>
                    <a:pt x="4000976" y="472402"/>
                  </a:moveTo>
                  <a:lnTo>
                    <a:pt x="4184460" y="574254"/>
                  </a:lnTo>
                  <a:lnTo>
                    <a:pt x="4005935" y="679879"/>
                  </a:lnTo>
                  <a:lnTo>
                    <a:pt x="3828649" y="572997"/>
                  </a:lnTo>
                  <a:close/>
                  <a:moveTo>
                    <a:pt x="3205191" y="466911"/>
                  </a:moveTo>
                  <a:lnTo>
                    <a:pt x="3382476" y="570653"/>
                  </a:lnTo>
                  <a:lnTo>
                    <a:pt x="3205191" y="674396"/>
                  </a:lnTo>
                  <a:lnTo>
                    <a:pt x="3026665" y="570653"/>
                  </a:lnTo>
                  <a:close/>
                  <a:moveTo>
                    <a:pt x="2802960" y="466911"/>
                  </a:moveTo>
                  <a:lnTo>
                    <a:pt x="2981483" y="570653"/>
                  </a:lnTo>
                  <a:lnTo>
                    <a:pt x="2802960" y="674396"/>
                  </a:lnTo>
                  <a:lnTo>
                    <a:pt x="2625676" y="570653"/>
                  </a:lnTo>
                  <a:close/>
                  <a:moveTo>
                    <a:pt x="2397091" y="466911"/>
                  </a:moveTo>
                  <a:lnTo>
                    <a:pt x="2574993" y="570653"/>
                  </a:lnTo>
                  <a:lnTo>
                    <a:pt x="2397091" y="674396"/>
                  </a:lnTo>
                  <a:lnTo>
                    <a:pt x="2219190" y="570653"/>
                  </a:lnTo>
                  <a:close/>
                  <a:moveTo>
                    <a:pt x="3001327" y="351556"/>
                  </a:moveTo>
                  <a:lnTo>
                    <a:pt x="3179229" y="455923"/>
                  </a:lnTo>
                  <a:lnTo>
                    <a:pt x="3001327" y="559033"/>
                  </a:lnTo>
                  <a:lnTo>
                    <a:pt x="2823426" y="455923"/>
                  </a:lnTo>
                  <a:close/>
                  <a:moveTo>
                    <a:pt x="2600955" y="351556"/>
                  </a:moveTo>
                  <a:lnTo>
                    <a:pt x="2778241" y="455923"/>
                  </a:lnTo>
                  <a:lnTo>
                    <a:pt x="2600955" y="559033"/>
                  </a:lnTo>
                  <a:lnTo>
                    <a:pt x="2422430" y="455923"/>
                  </a:lnTo>
                  <a:close/>
                  <a:moveTo>
                    <a:pt x="3809005" y="351554"/>
                  </a:moveTo>
                  <a:lnTo>
                    <a:pt x="3986709" y="454587"/>
                  </a:lnTo>
                  <a:lnTo>
                    <a:pt x="3802791" y="560103"/>
                  </a:lnTo>
                  <a:lnTo>
                    <a:pt x="3601475" y="676791"/>
                  </a:lnTo>
                  <a:lnTo>
                    <a:pt x="3407616" y="789755"/>
                  </a:lnTo>
                  <a:lnTo>
                    <a:pt x="3229911" y="685481"/>
                  </a:lnTo>
                  <a:lnTo>
                    <a:pt x="3412586" y="579965"/>
                  </a:lnTo>
                  <a:lnTo>
                    <a:pt x="3613902" y="464518"/>
                  </a:lnTo>
                  <a:close/>
                  <a:moveTo>
                    <a:pt x="3205191" y="236203"/>
                  </a:moveTo>
                  <a:lnTo>
                    <a:pt x="3382476" y="339313"/>
                  </a:lnTo>
                  <a:lnTo>
                    <a:pt x="3205191" y="443680"/>
                  </a:lnTo>
                  <a:lnTo>
                    <a:pt x="3026665" y="339313"/>
                  </a:lnTo>
                  <a:close/>
                  <a:moveTo>
                    <a:pt x="2802960" y="236203"/>
                  </a:moveTo>
                  <a:lnTo>
                    <a:pt x="2981483" y="339313"/>
                  </a:lnTo>
                  <a:lnTo>
                    <a:pt x="2802960" y="443680"/>
                  </a:lnTo>
                  <a:lnTo>
                    <a:pt x="2625676" y="339313"/>
                  </a:lnTo>
                  <a:close/>
                  <a:moveTo>
                    <a:pt x="3610108" y="236201"/>
                  </a:moveTo>
                  <a:lnTo>
                    <a:pt x="3788951" y="338808"/>
                  </a:lnTo>
                  <a:lnTo>
                    <a:pt x="3603855" y="446420"/>
                  </a:lnTo>
                  <a:lnTo>
                    <a:pt x="3408754" y="559037"/>
                  </a:lnTo>
                  <a:lnTo>
                    <a:pt x="3229911" y="456430"/>
                  </a:lnTo>
                  <a:lnTo>
                    <a:pt x="3413756" y="348818"/>
                  </a:lnTo>
                  <a:close/>
                  <a:moveTo>
                    <a:pt x="3408435" y="115357"/>
                  </a:moveTo>
                  <a:lnTo>
                    <a:pt x="3585710" y="219724"/>
                  </a:lnTo>
                  <a:lnTo>
                    <a:pt x="3408435" y="322834"/>
                  </a:lnTo>
                  <a:lnTo>
                    <a:pt x="3229911" y="219724"/>
                  </a:lnTo>
                  <a:close/>
                  <a:moveTo>
                    <a:pt x="3204025" y="0"/>
                  </a:moveTo>
                  <a:lnTo>
                    <a:pt x="3382469" y="102608"/>
                  </a:lnTo>
                  <a:lnTo>
                    <a:pt x="3197785" y="210222"/>
                  </a:lnTo>
                  <a:lnTo>
                    <a:pt x="3001871" y="322840"/>
                  </a:lnTo>
                  <a:lnTo>
                    <a:pt x="2823426" y="220232"/>
                  </a:lnTo>
                  <a:lnTo>
                    <a:pt x="3008110" y="112619"/>
                  </a:ln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11340">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37" name="Freeform 173">
              <a:extLst>
                <a:ext uri="{FF2B5EF4-FFF2-40B4-BE49-F238E27FC236}">
                  <a16:creationId xmlns:a16="http://schemas.microsoft.com/office/drawing/2014/main" id="{F9CDAB11-D173-0C4D-BD90-F8C922DA76FE}"/>
                </a:ext>
              </a:extLst>
            </p:cNvPr>
            <p:cNvSpPr>
              <a:spLocks noChangeArrowheads="1"/>
            </p:cNvSpPr>
            <p:nvPr/>
          </p:nvSpPr>
          <p:spPr bwMode="auto">
            <a:xfrm>
              <a:off x="6975924" y="10483411"/>
              <a:ext cx="2999203" cy="1763270"/>
            </a:xfrm>
            <a:custGeom>
              <a:avLst/>
              <a:gdLst>
                <a:gd name="T0" fmla="*/ 28 w 2407"/>
                <a:gd name="T1" fmla="*/ 503 h 1415"/>
                <a:gd name="T2" fmla="*/ 1581 w 2407"/>
                <a:gd name="T3" fmla="*/ 1400 h 1415"/>
                <a:gd name="T4" fmla="*/ 1581 w 2407"/>
                <a:gd name="T5" fmla="*/ 1400 h 1415"/>
                <a:gd name="T6" fmla="*/ 1655 w 2407"/>
                <a:gd name="T7" fmla="*/ 1400 h 1415"/>
                <a:gd name="T8" fmla="*/ 2376 w 2407"/>
                <a:gd name="T9" fmla="*/ 984 h 1415"/>
                <a:gd name="T10" fmla="*/ 2376 w 2407"/>
                <a:gd name="T11" fmla="*/ 984 h 1415"/>
                <a:gd name="T12" fmla="*/ 2376 w 2407"/>
                <a:gd name="T13" fmla="*/ 905 h 1415"/>
                <a:gd name="T14" fmla="*/ 834 w 2407"/>
                <a:gd name="T15" fmla="*/ 15 h 1415"/>
                <a:gd name="T16" fmla="*/ 834 w 2407"/>
                <a:gd name="T17" fmla="*/ 15 h 1415"/>
                <a:gd name="T18" fmla="*/ 751 w 2407"/>
                <a:gd name="T19" fmla="*/ 15 h 1415"/>
                <a:gd name="T20" fmla="*/ 52 w 2407"/>
                <a:gd name="T21" fmla="*/ 419 h 1415"/>
                <a:gd name="T22" fmla="*/ 28 w 2407"/>
                <a:gd name="T23" fmla="*/ 433 h 1415"/>
                <a:gd name="T24" fmla="*/ 28 w 2407"/>
                <a:gd name="T25" fmla="*/ 433 h 1415"/>
                <a:gd name="T26" fmla="*/ 28 w 2407"/>
                <a:gd name="T27" fmla="*/ 503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07" h="1415">
                  <a:moveTo>
                    <a:pt x="28" y="503"/>
                  </a:moveTo>
                  <a:lnTo>
                    <a:pt x="1581" y="1400"/>
                  </a:lnTo>
                  <a:lnTo>
                    <a:pt x="1581" y="1400"/>
                  </a:lnTo>
                  <a:cubicBezTo>
                    <a:pt x="1604" y="1414"/>
                    <a:pt x="1632" y="1414"/>
                    <a:pt x="1655" y="1400"/>
                  </a:cubicBezTo>
                  <a:lnTo>
                    <a:pt x="2376" y="984"/>
                  </a:lnTo>
                  <a:lnTo>
                    <a:pt x="2376" y="984"/>
                  </a:lnTo>
                  <a:cubicBezTo>
                    <a:pt x="2406" y="967"/>
                    <a:pt x="2406" y="923"/>
                    <a:pt x="2376" y="905"/>
                  </a:cubicBezTo>
                  <a:lnTo>
                    <a:pt x="834" y="15"/>
                  </a:lnTo>
                  <a:lnTo>
                    <a:pt x="834" y="15"/>
                  </a:lnTo>
                  <a:cubicBezTo>
                    <a:pt x="808" y="0"/>
                    <a:pt x="776" y="0"/>
                    <a:pt x="751" y="15"/>
                  </a:cubicBezTo>
                  <a:lnTo>
                    <a:pt x="52" y="419"/>
                  </a:lnTo>
                  <a:lnTo>
                    <a:pt x="28" y="433"/>
                  </a:lnTo>
                  <a:lnTo>
                    <a:pt x="28" y="433"/>
                  </a:lnTo>
                  <a:cubicBezTo>
                    <a:pt x="0" y="449"/>
                    <a:pt x="0" y="488"/>
                    <a:pt x="28" y="503"/>
                  </a:cubicBezTo>
                </a:path>
              </a:pathLst>
            </a:custGeom>
            <a:solidFill>
              <a:srgbClr val="1161A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11340">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38" name="Freeform 174">
              <a:extLst>
                <a:ext uri="{FF2B5EF4-FFF2-40B4-BE49-F238E27FC236}">
                  <a16:creationId xmlns:a16="http://schemas.microsoft.com/office/drawing/2014/main" id="{44076DD8-D0F3-4F4F-8247-8087C8F41A3E}"/>
                </a:ext>
              </a:extLst>
            </p:cNvPr>
            <p:cNvSpPr>
              <a:spLocks noChangeArrowheads="1"/>
            </p:cNvSpPr>
            <p:nvPr/>
          </p:nvSpPr>
          <p:spPr bwMode="auto">
            <a:xfrm>
              <a:off x="8783134" y="11532587"/>
              <a:ext cx="1032693" cy="774518"/>
            </a:xfrm>
            <a:custGeom>
              <a:avLst/>
              <a:gdLst>
                <a:gd name="T0" fmla="*/ 795 w 828"/>
                <a:gd name="T1" fmla="*/ 20 h 620"/>
                <a:gd name="T2" fmla="*/ 759 w 828"/>
                <a:gd name="T3" fmla="*/ 0 h 620"/>
                <a:gd name="T4" fmla="*/ 756 w 828"/>
                <a:gd name="T5" fmla="*/ 80 h 620"/>
                <a:gd name="T6" fmla="*/ 38 w 828"/>
                <a:gd name="T7" fmla="*/ 494 h 620"/>
                <a:gd name="T8" fmla="*/ 38 w 828"/>
                <a:gd name="T9" fmla="*/ 494 h 620"/>
                <a:gd name="T10" fmla="*/ 0 w 828"/>
                <a:gd name="T11" fmla="*/ 504 h 620"/>
                <a:gd name="T12" fmla="*/ 0 w 828"/>
                <a:gd name="T13" fmla="*/ 619 h 620"/>
                <a:gd name="T14" fmla="*/ 0 w 828"/>
                <a:gd name="T15" fmla="*/ 619 h 620"/>
                <a:gd name="T16" fmla="*/ 35 w 828"/>
                <a:gd name="T17" fmla="*/ 610 h 620"/>
                <a:gd name="T18" fmla="*/ 794 w 828"/>
                <a:gd name="T19" fmla="*/ 172 h 620"/>
                <a:gd name="T20" fmla="*/ 794 w 828"/>
                <a:gd name="T21" fmla="*/ 172 h 620"/>
                <a:gd name="T22" fmla="*/ 827 w 828"/>
                <a:gd name="T23" fmla="*/ 114 h 620"/>
                <a:gd name="T24" fmla="*/ 827 w 828"/>
                <a:gd name="T25" fmla="*/ 76 h 620"/>
                <a:gd name="T26" fmla="*/ 827 w 828"/>
                <a:gd name="T27" fmla="*/ 76 h 620"/>
                <a:gd name="T28" fmla="*/ 795 w 828"/>
                <a:gd name="T29" fmla="*/ 20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8" h="620">
                  <a:moveTo>
                    <a:pt x="795" y="20"/>
                  </a:moveTo>
                  <a:lnTo>
                    <a:pt x="759" y="0"/>
                  </a:lnTo>
                  <a:lnTo>
                    <a:pt x="756" y="80"/>
                  </a:lnTo>
                  <a:lnTo>
                    <a:pt x="38" y="494"/>
                  </a:lnTo>
                  <a:lnTo>
                    <a:pt x="38" y="494"/>
                  </a:lnTo>
                  <a:cubicBezTo>
                    <a:pt x="26" y="501"/>
                    <a:pt x="13" y="505"/>
                    <a:pt x="0" y="504"/>
                  </a:cubicBezTo>
                  <a:lnTo>
                    <a:pt x="0" y="619"/>
                  </a:lnTo>
                  <a:lnTo>
                    <a:pt x="0" y="619"/>
                  </a:lnTo>
                  <a:cubicBezTo>
                    <a:pt x="12" y="619"/>
                    <a:pt x="24" y="616"/>
                    <a:pt x="35" y="610"/>
                  </a:cubicBezTo>
                  <a:lnTo>
                    <a:pt x="794" y="172"/>
                  </a:lnTo>
                  <a:lnTo>
                    <a:pt x="794" y="172"/>
                  </a:lnTo>
                  <a:cubicBezTo>
                    <a:pt x="814" y="160"/>
                    <a:pt x="827" y="138"/>
                    <a:pt x="827" y="114"/>
                  </a:cubicBezTo>
                  <a:lnTo>
                    <a:pt x="827" y="76"/>
                  </a:lnTo>
                  <a:lnTo>
                    <a:pt x="827" y="76"/>
                  </a:lnTo>
                  <a:cubicBezTo>
                    <a:pt x="827" y="53"/>
                    <a:pt x="815" y="32"/>
                    <a:pt x="795" y="20"/>
                  </a:cubicBezTo>
                </a:path>
              </a:pathLst>
            </a:custGeom>
            <a:solidFill>
              <a:srgbClr val="D8D8D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11340">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39" name="Freeform 175">
              <a:extLst>
                <a:ext uri="{FF2B5EF4-FFF2-40B4-BE49-F238E27FC236}">
                  <a16:creationId xmlns:a16="http://schemas.microsoft.com/office/drawing/2014/main" id="{4DF85072-D6FF-DB4F-BDD1-E01E2DBCEC7C}"/>
                </a:ext>
              </a:extLst>
            </p:cNvPr>
            <p:cNvSpPr>
              <a:spLocks noChangeArrowheads="1"/>
            </p:cNvSpPr>
            <p:nvPr/>
          </p:nvSpPr>
          <p:spPr bwMode="auto">
            <a:xfrm>
              <a:off x="6728737" y="10933841"/>
              <a:ext cx="2054399" cy="1367770"/>
            </a:xfrm>
            <a:custGeom>
              <a:avLst/>
              <a:gdLst>
                <a:gd name="T0" fmla="*/ 1615 w 1651"/>
                <a:gd name="T1" fmla="*/ 974 h 1100"/>
                <a:gd name="T2" fmla="*/ 61 w 1651"/>
                <a:gd name="T3" fmla="*/ 77 h 1100"/>
                <a:gd name="T4" fmla="*/ 74 w 1651"/>
                <a:gd name="T5" fmla="*/ 0 h 1100"/>
                <a:gd name="T6" fmla="*/ 42 w 1651"/>
                <a:gd name="T7" fmla="*/ 18 h 1100"/>
                <a:gd name="T8" fmla="*/ 42 w 1651"/>
                <a:gd name="T9" fmla="*/ 18 h 1100"/>
                <a:gd name="T10" fmla="*/ 0 w 1651"/>
                <a:gd name="T11" fmla="*/ 91 h 1100"/>
                <a:gd name="T12" fmla="*/ 0 w 1651"/>
                <a:gd name="T13" fmla="*/ 117 h 1100"/>
                <a:gd name="T14" fmla="*/ 0 w 1651"/>
                <a:gd name="T15" fmla="*/ 117 h 1100"/>
                <a:gd name="T16" fmla="*/ 34 w 1651"/>
                <a:gd name="T17" fmla="*/ 176 h 1100"/>
                <a:gd name="T18" fmla="*/ 1618 w 1651"/>
                <a:gd name="T19" fmla="*/ 1090 h 1100"/>
                <a:gd name="T20" fmla="*/ 1618 w 1651"/>
                <a:gd name="T21" fmla="*/ 1090 h 1100"/>
                <a:gd name="T22" fmla="*/ 1650 w 1651"/>
                <a:gd name="T23" fmla="*/ 1099 h 1100"/>
                <a:gd name="T24" fmla="*/ 1650 w 1651"/>
                <a:gd name="T25" fmla="*/ 984 h 1100"/>
                <a:gd name="T26" fmla="*/ 1650 w 1651"/>
                <a:gd name="T27" fmla="*/ 984 h 1100"/>
                <a:gd name="T28" fmla="*/ 1615 w 1651"/>
                <a:gd name="T29" fmla="*/ 974 h 1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1" h="1100">
                  <a:moveTo>
                    <a:pt x="1615" y="974"/>
                  </a:moveTo>
                  <a:lnTo>
                    <a:pt x="61" y="77"/>
                  </a:lnTo>
                  <a:lnTo>
                    <a:pt x="74" y="0"/>
                  </a:lnTo>
                  <a:lnTo>
                    <a:pt x="42" y="18"/>
                  </a:lnTo>
                  <a:lnTo>
                    <a:pt x="42" y="18"/>
                  </a:lnTo>
                  <a:cubicBezTo>
                    <a:pt x="16" y="33"/>
                    <a:pt x="0" y="61"/>
                    <a:pt x="0" y="91"/>
                  </a:cubicBezTo>
                  <a:lnTo>
                    <a:pt x="0" y="117"/>
                  </a:lnTo>
                  <a:lnTo>
                    <a:pt x="0" y="117"/>
                  </a:lnTo>
                  <a:cubicBezTo>
                    <a:pt x="0" y="142"/>
                    <a:pt x="13" y="163"/>
                    <a:pt x="34" y="176"/>
                  </a:cubicBezTo>
                  <a:lnTo>
                    <a:pt x="1618" y="1090"/>
                  </a:lnTo>
                  <a:lnTo>
                    <a:pt x="1618" y="1090"/>
                  </a:lnTo>
                  <a:cubicBezTo>
                    <a:pt x="1628" y="1096"/>
                    <a:pt x="1639" y="1098"/>
                    <a:pt x="1650" y="1099"/>
                  </a:cubicBezTo>
                  <a:lnTo>
                    <a:pt x="1650" y="984"/>
                  </a:lnTo>
                  <a:lnTo>
                    <a:pt x="1650" y="984"/>
                  </a:lnTo>
                  <a:cubicBezTo>
                    <a:pt x="1637" y="984"/>
                    <a:pt x="1626" y="981"/>
                    <a:pt x="1615" y="974"/>
                  </a:cubicBezTo>
                </a:path>
              </a:pathLst>
            </a:custGeom>
            <a:solidFill>
              <a:srgbClr val="C9C9C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11340">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40" name="Freeform 176">
              <a:extLst>
                <a:ext uri="{FF2B5EF4-FFF2-40B4-BE49-F238E27FC236}">
                  <a16:creationId xmlns:a16="http://schemas.microsoft.com/office/drawing/2014/main" id="{45B90032-25D4-B048-AE61-0486002A008E}"/>
                </a:ext>
              </a:extLst>
            </p:cNvPr>
            <p:cNvSpPr>
              <a:spLocks noChangeArrowheads="1"/>
            </p:cNvSpPr>
            <p:nvPr/>
          </p:nvSpPr>
          <p:spPr bwMode="auto">
            <a:xfrm>
              <a:off x="6767190" y="10406508"/>
              <a:ext cx="2999203" cy="1763270"/>
            </a:xfrm>
            <a:custGeom>
              <a:avLst/>
              <a:gdLst>
                <a:gd name="T0" fmla="*/ 27 w 2406"/>
                <a:gd name="T1" fmla="*/ 503 h 1415"/>
                <a:gd name="T2" fmla="*/ 1581 w 2406"/>
                <a:gd name="T3" fmla="*/ 1400 h 1415"/>
                <a:gd name="T4" fmla="*/ 1581 w 2406"/>
                <a:gd name="T5" fmla="*/ 1400 h 1415"/>
                <a:gd name="T6" fmla="*/ 1654 w 2406"/>
                <a:gd name="T7" fmla="*/ 1400 h 1415"/>
                <a:gd name="T8" fmla="*/ 2375 w 2406"/>
                <a:gd name="T9" fmla="*/ 984 h 1415"/>
                <a:gd name="T10" fmla="*/ 2375 w 2406"/>
                <a:gd name="T11" fmla="*/ 984 h 1415"/>
                <a:gd name="T12" fmla="*/ 2375 w 2406"/>
                <a:gd name="T13" fmla="*/ 906 h 1415"/>
                <a:gd name="T14" fmla="*/ 833 w 2406"/>
                <a:gd name="T15" fmla="*/ 15 h 1415"/>
                <a:gd name="T16" fmla="*/ 833 w 2406"/>
                <a:gd name="T17" fmla="*/ 15 h 1415"/>
                <a:gd name="T18" fmla="*/ 750 w 2406"/>
                <a:gd name="T19" fmla="*/ 15 h 1415"/>
                <a:gd name="T20" fmla="*/ 51 w 2406"/>
                <a:gd name="T21" fmla="*/ 419 h 1415"/>
                <a:gd name="T22" fmla="*/ 27 w 2406"/>
                <a:gd name="T23" fmla="*/ 433 h 1415"/>
                <a:gd name="T24" fmla="*/ 27 w 2406"/>
                <a:gd name="T25" fmla="*/ 433 h 1415"/>
                <a:gd name="T26" fmla="*/ 27 w 2406"/>
                <a:gd name="T27" fmla="*/ 503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06" h="1415">
                  <a:moveTo>
                    <a:pt x="27" y="503"/>
                  </a:moveTo>
                  <a:lnTo>
                    <a:pt x="1581" y="1400"/>
                  </a:lnTo>
                  <a:lnTo>
                    <a:pt x="1581" y="1400"/>
                  </a:lnTo>
                  <a:cubicBezTo>
                    <a:pt x="1603" y="1414"/>
                    <a:pt x="1631" y="1414"/>
                    <a:pt x="1654" y="1400"/>
                  </a:cubicBezTo>
                  <a:lnTo>
                    <a:pt x="2375" y="984"/>
                  </a:lnTo>
                  <a:lnTo>
                    <a:pt x="2375" y="984"/>
                  </a:lnTo>
                  <a:cubicBezTo>
                    <a:pt x="2405" y="967"/>
                    <a:pt x="2405" y="923"/>
                    <a:pt x="2375" y="906"/>
                  </a:cubicBezTo>
                  <a:lnTo>
                    <a:pt x="833" y="15"/>
                  </a:lnTo>
                  <a:lnTo>
                    <a:pt x="833" y="15"/>
                  </a:lnTo>
                  <a:cubicBezTo>
                    <a:pt x="808" y="0"/>
                    <a:pt x="776" y="0"/>
                    <a:pt x="750" y="15"/>
                  </a:cubicBezTo>
                  <a:lnTo>
                    <a:pt x="51" y="419"/>
                  </a:lnTo>
                  <a:lnTo>
                    <a:pt x="27" y="433"/>
                  </a:lnTo>
                  <a:lnTo>
                    <a:pt x="27" y="433"/>
                  </a:lnTo>
                  <a:cubicBezTo>
                    <a:pt x="0" y="449"/>
                    <a:pt x="0" y="488"/>
                    <a:pt x="27" y="503"/>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11340">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41" name="Freeform 177">
              <a:extLst>
                <a:ext uri="{FF2B5EF4-FFF2-40B4-BE49-F238E27FC236}">
                  <a16:creationId xmlns:a16="http://schemas.microsoft.com/office/drawing/2014/main" id="{76C554BE-EC8A-2F44-8DDD-94ED08BA2DC3}"/>
                </a:ext>
              </a:extLst>
            </p:cNvPr>
            <p:cNvSpPr>
              <a:spLocks noChangeArrowheads="1"/>
            </p:cNvSpPr>
            <p:nvPr/>
          </p:nvSpPr>
          <p:spPr bwMode="auto">
            <a:xfrm>
              <a:off x="6970430" y="10510881"/>
              <a:ext cx="2521310" cy="1483123"/>
            </a:xfrm>
            <a:custGeom>
              <a:avLst/>
              <a:gdLst>
                <a:gd name="T0" fmla="*/ 19 w 2023"/>
                <a:gd name="T1" fmla="*/ 413 h 1190"/>
                <a:gd name="T2" fmla="*/ 1336 w 2023"/>
                <a:gd name="T3" fmla="*/ 1180 h 1190"/>
                <a:gd name="T4" fmla="*/ 1336 w 2023"/>
                <a:gd name="T5" fmla="*/ 1180 h 1190"/>
                <a:gd name="T6" fmla="*/ 1386 w 2023"/>
                <a:gd name="T7" fmla="*/ 1180 h 1190"/>
                <a:gd name="T8" fmla="*/ 2005 w 2023"/>
                <a:gd name="T9" fmla="*/ 822 h 1190"/>
                <a:gd name="T10" fmla="*/ 2005 w 2023"/>
                <a:gd name="T11" fmla="*/ 822 h 1190"/>
                <a:gd name="T12" fmla="*/ 2005 w 2023"/>
                <a:gd name="T13" fmla="*/ 779 h 1190"/>
                <a:gd name="T14" fmla="*/ 685 w 2023"/>
                <a:gd name="T15" fmla="*/ 10 h 1190"/>
                <a:gd name="T16" fmla="*/ 685 w 2023"/>
                <a:gd name="T17" fmla="*/ 10 h 1190"/>
                <a:gd name="T18" fmla="*/ 632 w 2023"/>
                <a:gd name="T19" fmla="*/ 10 h 1190"/>
                <a:gd name="T20" fmla="*/ 19 w 2023"/>
                <a:gd name="T21" fmla="*/ 363 h 1190"/>
                <a:gd name="T22" fmla="*/ 19 w 2023"/>
                <a:gd name="T23" fmla="*/ 363 h 1190"/>
                <a:gd name="T24" fmla="*/ 19 w 2023"/>
                <a:gd name="T25" fmla="*/ 413 h 1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23" h="1190">
                  <a:moveTo>
                    <a:pt x="19" y="413"/>
                  </a:moveTo>
                  <a:lnTo>
                    <a:pt x="1336" y="1180"/>
                  </a:lnTo>
                  <a:lnTo>
                    <a:pt x="1336" y="1180"/>
                  </a:lnTo>
                  <a:cubicBezTo>
                    <a:pt x="1351" y="1189"/>
                    <a:pt x="1370" y="1189"/>
                    <a:pt x="1386" y="1180"/>
                  </a:cubicBezTo>
                  <a:lnTo>
                    <a:pt x="2005" y="822"/>
                  </a:lnTo>
                  <a:lnTo>
                    <a:pt x="2005" y="822"/>
                  </a:lnTo>
                  <a:cubicBezTo>
                    <a:pt x="2022" y="813"/>
                    <a:pt x="2022" y="788"/>
                    <a:pt x="2005" y="779"/>
                  </a:cubicBezTo>
                  <a:lnTo>
                    <a:pt x="685" y="10"/>
                  </a:lnTo>
                  <a:lnTo>
                    <a:pt x="685" y="10"/>
                  </a:lnTo>
                  <a:cubicBezTo>
                    <a:pt x="668" y="0"/>
                    <a:pt x="649" y="0"/>
                    <a:pt x="632" y="10"/>
                  </a:cubicBezTo>
                  <a:lnTo>
                    <a:pt x="19" y="363"/>
                  </a:lnTo>
                  <a:lnTo>
                    <a:pt x="19" y="363"/>
                  </a:lnTo>
                  <a:cubicBezTo>
                    <a:pt x="0" y="374"/>
                    <a:pt x="0" y="402"/>
                    <a:pt x="19" y="413"/>
                  </a:cubicBezTo>
                </a:path>
              </a:pathLst>
            </a:custGeom>
            <a:gradFill>
              <a:gsLst>
                <a:gs pos="26000">
                  <a:srgbClr val="368BD1"/>
                </a:gs>
                <a:gs pos="94000">
                  <a:srgbClr val="1161A3"/>
                </a:gs>
              </a:gsLst>
              <a:lin ang="0" scaled="0"/>
            </a:gradFill>
            <a:ln>
              <a:noFill/>
            </a:ln>
            <a:effec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11340">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42" name="Freeform 178">
              <a:extLst>
                <a:ext uri="{FF2B5EF4-FFF2-40B4-BE49-F238E27FC236}">
                  <a16:creationId xmlns:a16="http://schemas.microsoft.com/office/drawing/2014/main" id="{46F232F0-925F-4645-ABEA-E2116D566C9A}"/>
                </a:ext>
              </a:extLst>
            </p:cNvPr>
            <p:cNvSpPr>
              <a:spLocks noChangeArrowheads="1"/>
            </p:cNvSpPr>
            <p:nvPr/>
          </p:nvSpPr>
          <p:spPr bwMode="auto">
            <a:xfrm>
              <a:off x="9134688" y="11741323"/>
              <a:ext cx="175778" cy="98874"/>
            </a:xfrm>
            <a:custGeom>
              <a:avLst/>
              <a:gdLst>
                <a:gd name="T0" fmla="*/ 107 w 141"/>
                <a:gd name="T1" fmla="*/ 68 h 81"/>
                <a:gd name="T2" fmla="*/ 107 w 141"/>
                <a:gd name="T3" fmla="*/ 68 h 81"/>
                <a:gd name="T4" fmla="*/ 119 w 141"/>
                <a:gd name="T5" fmla="*/ 19 h 81"/>
                <a:gd name="T6" fmla="*/ 119 w 141"/>
                <a:gd name="T7" fmla="*/ 19 h 81"/>
                <a:gd name="T8" fmla="*/ 32 w 141"/>
                <a:gd name="T9" fmla="*/ 12 h 81"/>
                <a:gd name="T10" fmla="*/ 32 w 141"/>
                <a:gd name="T11" fmla="*/ 12 h 81"/>
                <a:gd name="T12" fmla="*/ 20 w 141"/>
                <a:gd name="T13" fmla="*/ 62 h 81"/>
                <a:gd name="T14" fmla="*/ 20 w 141"/>
                <a:gd name="T15" fmla="*/ 62 h 81"/>
                <a:gd name="T16" fmla="*/ 107 w 141"/>
                <a:gd name="T17" fmla="*/ 68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 h="81">
                  <a:moveTo>
                    <a:pt x="107" y="68"/>
                  </a:moveTo>
                  <a:lnTo>
                    <a:pt x="107" y="68"/>
                  </a:lnTo>
                  <a:cubicBezTo>
                    <a:pt x="135" y="57"/>
                    <a:pt x="140" y="35"/>
                    <a:pt x="119" y="19"/>
                  </a:cubicBezTo>
                  <a:lnTo>
                    <a:pt x="119" y="19"/>
                  </a:lnTo>
                  <a:cubicBezTo>
                    <a:pt x="99" y="3"/>
                    <a:pt x="60" y="0"/>
                    <a:pt x="32" y="12"/>
                  </a:cubicBezTo>
                  <a:lnTo>
                    <a:pt x="32" y="12"/>
                  </a:lnTo>
                  <a:cubicBezTo>
                    <a:pt x="5" y="24"/>
                    <a:pt x="0" y="46"/>
                    <a:pt x="20" y="62"/>
                  </a:cubicBezTo>
                  <a:lnTo>
                    <a:pt x="20" y="62"/>
                  </a:lnTo>
                  <a:cubicBezTo>
                    <a:pt x="41" y="77"/>
                    <a:pt x="80" y="80"/>
                    <a:pt x="107" y="68"/>
                  </a:cubicBezTo>
                </a:path>
              </a:pathLst>
            </a:custGeom>
            <a:solidFill>
              <a:srgbClr val="449BF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11340">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43" name="Freeform 179">
              <a:extLst>
                <a:ext uri="{FF2B5EF4-FFF2-40B4-BE49-F238E27FC236}">
                  <a16:creationId xmlns:a16="http://schemas.microsoft.com/office/drawing/2014/main" id="{3F91A847-9296-CD44-8011-3D3F12E28603}"/>
                </a:ext>
              </a:extLst>
            </p:cNvPr>
            <p:cNvSpPr>
              <a:spLocks noChangeArrowheads="1"/>
            </p:cNvSpPr>
            <p:nvPr/>
          </p:nvSpPr>
          <p:spPr bwMode="auto">
            <a:xfrm>
              <a:off x="11139652" y="10269187"/>
              <a:ext cx="4317534" cy="2493842"/>
            </a:xfrm>
            <a:custGeom>
              <a:avLst/>
              <a:gdLst>
                <a:gd name="T0" fmla="*/ 0 w 3468"/>
                <a:gd name="T1" fmla="*/ 859 h 2004"/>
                <a:gd name="T2" fmla="*/ 1981 w 3468"/>
                <a:gd name="T3" fmla="*/ 2003 h 2004"/>
                <a:gd name="T4" fmla="*/ 3467 w 3468"/>
                <a:gd name="T5" fmla="*/ 1145 h 2004"/>
                <a:gd name="T6" fmla="*/ 1485 w 3468"/>
                <a:gd name="T7" fmla="*/ 0 h 2004"/>
                <a:gd name="T8" fmla="*/ 0 w 3468"/>
                <a:gd name="T9" fmla="*/ 859 h 2004"/>
              </a:gdLst>
              <a:ahLst/>
              <a:cxnLst>
                <a:cxn ang="0">
                  <a:pos x="T0" y="T1"/>
                </a:cxn>
                <a:cxn ang="0">
                  <a:pos x="T2" y="T3"/>
                </a:cxn>
                <a:cxn ang="0">
                  <a:pos x="T4" y="T5"/>
                </a:cxn>
                <a:cxn ang="0">
                  <a:pos x="T6" y="T7"/>
                </a:cxn>
                <a:cxn ang="0">
                  <a:pos x="T8" y="T9"/>
                </a:cxn>
              </a:cxnLst>
              <a:rect l="0" t="0" r="r" b="b"/>
              <a:pathLst>
                <a:path w="3468" h="2004">
                  <a:moveTo>
                    <a:pt x="0" y="859"/>
                  </a:moveTo>
                  <a:lnTo>
                    <a:pt x="1981" y="2003"/>
                  </a:lnTo>
                  <a:lnTo>
                    <a:pt x="3467" y="1145"/>
                  </a:lnTo>
                  <a:lnTo>
                    <a:pt x="1485" y="0"/>
                  </a:lnTo>
                  <a:lnTo>
                    <a:pt x="0" y="859"/>
                  </a:lnTo>
                </a:path>
              </a:pathLst>
            </a:custGeom>
            <a:solidFill>
              <a:srgbClr val="1161A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11340">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44" name="Freeform 180">
              <a:extLst>
                <a:ext uri="{FF2B5EF4-FFF2-40B4-BE49-F238E27FC236}">
                  <a16:creationId xmlns:a16="http://schemas.microsoft.com/office/drawing/2014/main" id="{4D4A8379-D1DD-B149-863E-AB7D9B1F2491}"/>
                </a:ext>
              </a:extLst>
            </p:cNvPr>
            <p:cNvSpPr>
              <a:spLocks noChangeArrowheads="1"/>
            </p:cNvSpPr>
            <p:nvPr/>
          </p:nvSpPr>
          <p:spPr bwMode="auto">
            <a:xfrm>
              <a:off x="11046269" y="10274678"/>
              <a:ext cx="4317534" cy="2493842"/>
            </a:xfrm>
            <a:custGeom>
              <a:avLst/>
              <a:gdLst>
                <a:gd name="T0" fmla="*/ 0 w 3467"/>
                <a:gd name="T1" fmla="*/ 858 h 2003"/>
                <a:gd name="T2" fmla="*/ 1980 w 3467"/>
                <a:gd name="T3" fmla="*/ 2002 h 2003"/>
                <a:gd name="T4" fmla="*/ 3466 w 3467"/>
                <a:gd name="T5" fmla="*/ 1144 h 2003"/>
                <a:gd name="T6" fmla="*/ 1485 w 3467"/>
                <a:gd name="T7" fmla="*/ 0 h 2003"/>
                <a:gd name="T8" fmla="*/ 0 w 3467"/>
                <a:gd name="T9" fmla="*/ 858 h 2003"/>
              </a:gdLst>
              <a:ahLst/>
              <a:cxnLst>
                <a:cxn ang="0">
                  <a:pos x="T0" y="T1"/>
                </a:cxn>
                <a:cxn ang="0">
                  <a:pos x="T2" y="T3"/>
                </a:cxn>
                <a:cxn ang="0">
                  <a:pos x="T4" y="T5"/>
                </a:cxn>
                <a:cxn ang="0">
                  <a:pos x="T6" y="T7"/>
                </a:cxn>
                <a:cxn ang="0">
                  <a:pos x="T8" y="T9"/>
                </a:cxn>
              </a:cxnLst>
              <a:rect l="0" t="0" r="r" b="b"/>
              <a:pathLst>
                <a:path w="3467" h="2003">
                  <a:moveTo>
                    <a:pt x="0" y="858"/>
                  </a:moveTo>
                  <a:lnTo>
                    <a:pt x="1980" y="2002"/>
                  </a:lnTo>
                  <a:lnTo>
                    <a:pt x="3466" y="1144"/>
                  </a:lnTo>
                  <a:lnTo>
                    <a:pt x="1485" y="0"/>
                  </a:lnTo>
                  <a:lnTo>
                    <a:pt x="0" y="858"/>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11340">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45" name="Freeform 44">
              <a:extLst>
                <a:ext uri="{FF2B5EF4-FFF2-40B4-BE49-F238E27FC236}">
                  <a16:creationId xmlns:a16="http://schemas.microsoft.com/office/drawing/2014/main" id="{F418C8BB-2D11-DF4F-B9CE-DC44F7F58D09}"/>
                </a:ext>
              </a:extLst>
            </p:cNvPr>
            <p:cNvSpPr>
              <a:spLocks noChangeArrowheads="1"/>
            </p:cNvSpPr>
            <p:nvPr/>
          </p:nvSpPr>
          <p:spPr bwMode="auto">
            <a:xfrm>
              <a:off x="11870227" y="10631724"/>
              <a:ext cx="2789667" cy="1542306"/>
            </a:xfrm>
            <a:custGeom>
              <a:avLst/>
              <a:gdLst>
                <a:gd name="connsiteX0" fmla="*/ 2608229 w 2789667"/>
                <a:gd name="connsiteY0" fmla="*/ 901435 h 1542306"/>
                <a:gd name="connsiteX1" fmla="*/ 2747876 w 2789667"/>
                <a:gd name="connsiteY1" fmla="*/ 947639 h 1542306"/>
                <a:gd name="connsiteX2" fmla="*/ 2705341 w 2789667"/>
                <a:gd name="connsiteY2" fmla="*/ 1112610 h 1542306"/>
                <a:gd name="connsiteX3" fmla="*/ 2411347 w 2789667"/>
                <a:gd name="connsiteY3" fmla="*/ 1089042 h 1542306"/>
                <a:gd name="connsiteX4" fmla="*/ 2452631 w 2789667"/>
                <a:gd name="connsiteY4" fmla="*/ 924072 h 1542306"/>
                <a:gd name="connsiteX5" fmla="*/ 2608229 w 2789667"/>
                <a:gd name="connsiteY5" fmla="*/ 901435 h 1542306"/>
                <a:gd name="connsiteX6" fmla="*/ 2401537 w 2789667"/>
                <a:gd name="connsiteY6" fmla="*/ 675647 h 1542306"/>
                <a:gd name="connsiteX7" fmla="*/ 2465133 w 2789667"/>
                <a:gd name="connsiteY7" fmla="*/ 711706 h 1542306"/>
                <a:gd name="connsiteX8" fmla="*/ 1023634 w 2789667"/>
                <a:gd name="connsiteY8" fmla="*/ 1542306 h 1542306"/>
                <a:gd name="connsiteX9" fmla="*/ 961285 w 2789667"/>
                <a:gd name="connsiteY9" fmla="*/ 1505003 h 1542306"/>
                <a:gd name="connsiteX10" fmla="*/ 2236854 w 2789667"/>
                <a:gd name="connsiteY10" fmla="*/ 582265 h 1542306"/>
                <a:gd name="connsiteX11" fmla="*/ 2300344 w 2789667"/>
                <a:gd name="connsiteY11" fmla="*/ 619567 h 1542306"/>
                <a:gd name="connsiteX12" fmla="*/ 861229 w 2789667"/>
                <a:gd name="connsiteY12" fmla="*/ 1448924 h 1542306"/>
                <a:gd name="connsiteX13" fmla="*/ 796494 w 2789667"/>
                <a:gd name="connsiteY13" fmla="*/ 1412865 h 1542306"/>
                <a:gd name="connsiteX14" fmla="*/ 2077499 w 2789667"/>
                <a:gd name="connsiteY14" fmla="*/ 488882 h 1542306"/>
                <a:gd name="connsiteX15" fmla="*/ 2141042 w 2789667"/>
                <a:gd name="connsiteY15" fmla="*/ 524993 h 1542306"/>
                <a:gd name="connsiteX16" fmla="*/ 700736 w 2789667"/>
                <a:gd name="connsiteY16" fmla="*/ 1355539 h 1542306"/>
                <a:gd name="connsiteX17" fmla="*/ 637193 w 2789667"/>
                <a:gd name="connsiteY17" fmla="*/ 1319428 h 1542306"/>
                <a:gd name="connsiteX18" fmla="*/ 1917011 w 2789667"/>
                <a:gd name="connsiteY18" fmla="*/ 395500 h 1542306"/>
                <a:gd name="connsiteX19" fmla="*/ 1981746 w 2789667"/>
                <a:gd name="connsiteY19" fmla="*/ 432985 h 1542306"/>
                <a:gd name="connsiteX20" fmla="*/ 541386 w 2789667"/>
                <a:gd name="connsiteY20" fmla="*/ 1267642 h 1542306"/>
                <a:gd name="connsiteX21" fmla="*/ 477896 w 2789667"/>
                <a:gd name="connsiteY21" fmla="*/ 1228908 h 1542306"/>
                <a:gd name="connsiteX22" fmla="*/ 1754782 w 2789667"/>
                <a:gd name="connsiteY22" fmla="*/ 302119 h 1542306"/>
                <a:gd name="connsiteX23" fmla="*/ 1816955 w 2789667"/>
                <a:gd name="connsiteY23" fmla="*/ 338178 h 1542306"/>
                <a:gd name="connsiteX24" fmla="*/ 380769 w 2789667"/>
                <a:gd name="connsiteY24" fmla="*/ 1168778 h 1542306"/>
                <a:gd name="connsiteX25" fmla="*/ 318596 w 2789667"/>
                <a:gd name="connsiteY25" fmla="*/ 1131475 h 1542306"/>
                <a:gd name="connsiteX26" fmla="*/ 1599551 w 2789667"/>
                <a:gd name="connsiteY26" fmla="*/ 208739 h 1542306"/>
                <a:gd name="connsiteX27" fmla="*/ 1663147 w 2789667"/>
                <a:gd name="connsiteY27" fmla="*/ 244798 h 1542306"/>
                <a:gd name="connsiteX28" fmla="*/ 222895 w 2789667"/>
                <a:gd name="connsiteY28" fmla="*/ 1075398 h 1542306"/>
                <a:gd name="connsiteX29" fmla="*/ 159299 w 2789667"/>
                <a:gd name="connsiteY29" fmla="*/ 1038095 h 1542306"/>
                <a:gd name="connsiteX30" fmla="*/ 1440253 w 2789667"/>
                <a:gd name="connsiteY30" fmla="*/ 115356 h 1542306"/>
                <a:gd name="connsiteX31" fmla="*/ 1503848 w 2789667"/>
                <a:gd name="connsiteY31" fmla="*/ 152841 h 1542306"/>
                <a:gd name="connsiteX32" fmla="*/ 63596 w 2789667"/>
                <a:gd name="connsiteY32" fmla="*/ 987502 h 1542306"/>
                <a:gd name="connsiteX33" fmla="*/ 0 w 2789667"/>
                <a:gd name="connsiteY33" fmla="*/ 950018 h 1542306"/>
                <a:gd name="connsiteX34" fmla="*/ 820765 w 2789667"/>
                <a:gd name="connsiteY34" fmla="*/ 0 h 1542306"/>
                <a:gd name="connsiteX35" fmla="*/ 1025956 w 2789667"/>
                <a:gd name="connsiteY35" fmla="*/ 117905 h 1542306"/>
                <a:gd name="connsiteX36" fmla="*/ 205191 w 2789667"/>
                <a:gd name="connsiteY36" fmla="*/ 592009 h 1542306"/>
                <a:gd name="connsiteX37" fmla="*/ 0 w 2789667"/>
                <a:gd name="connsiteY37" fmla="*/ 474104 h 1542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789667" h="1542306">
                  <a:moveTo>
                    <a:pt x="2608229" y="901435"/>
                  </a:moveTo>
                  <a:cubicBezTo>
                    <a:pt x="2661554" y="905776"/>
                    <a:pt x="2712221" y="921591"/>
                    <a:pt x="2747876" y="947639"/>
                  </a:cubicBezTo>
                  <a:cubicBezTo>
                    <a:pt x="2816683" y="998495"/>
                    <a:pt x="2799168" y="1074158"/>
                    <a:pt x="2705341" y="1112610"/>
                  </a:cubicBezTo>
                  <a:cubicBezTo>
                    <a:pt x="2612764" y="1152302"/>
                    <a:pt x="2480154" y="1141138"/>
                    <a:pt x="2411347" y="1089042"/>
                  </a:cubicBezTo>
                  <a:cubicBezTo>
                    <a:pt x="2340038" y="1036946"/>
                    <a:pt x="2360055" y="962524"/>
                    <a:pt x="2452631" y="924072"/>
                  </a:cubicBezTo>
                  <a:cubicBezTo>
                    <a:pt x="2498920" y="904226"/>
                    <a:pt x="2554904" y="897094"/>
                    <a:pt x="2608229" y="901435"/>
                  </a:cubicBezTo>
                  <a:close/>
                  <a:moveTo>
                    <a:pt x="2401537" y="675647"/>
                  </a:moveTo>
                  <a:lnTo>
                    <a:pt x="2465133" y="711706"/>
                  </a:lnTo>
                  <a:lnTo>
                    <a:pt x="1023634" y="1542306"/>
                  </a:lnTo>
                  <a:lnTo>
                    <a:pt x="961285" y="1505003"/>
                  </a:lnTo>
                  <a:close/>
                  <a:moveTo>
                    <a:pt x="2236854" y="582265"/>
                  </a:moveTo>
                  <a:lnTo>
                    <a:pt x="2300344" y="619567"/>
                  </a:lnTo>
                  <a:lnTo>
                    <a:pt x="861229" y="1448924"/>
                  </a:lnTo>
                  <a:lnTo>
                    <a:pt x="796494" y="1412865"/>
                  </a:lnTo>
                  <a:close/>
                  <a:moveTo>
                    <a:pt x="2077499" y="488882"/>
                  </a:moveTo>
                  <a:lnTo>
                    <a:pt x="2141042" y="524993"/>
                  </a:lnTo>
                  <a:lnTo>
                    <a:pt x="700736" y="1355539"/>
                  </a:lnTo>
                  <a:lnTo>
                    <a:pt x="637193" y="1319428"/>
                  </a:lnTo>
                  <a:close/>
                  <a:moveTo>
                    <a:pt x="1917011" y="395500"/>
                  </a:moveTo>
                  <a:lnTo>
                    <a:pt x="1981746" y="432985"/>
                  </a:lnTo>
                  <a:lnTo>
                    <a:pt x="541386" y="1267642"/>
                  </a:lnTo>
                  <a:lnTo>
                    <a:pt x="477896" y="1228908"/>
                  </a:lnTo>
                  <a:close/>
                  <a:moveTo>
                    <a:pt x="1754782" y="302119"/>
                  </a:moveTo>
                  <a:lnTo>
                    <a:pt x="1816955" y="338178"/>
                  </a:lnTo>
                  <a:lnTo>
                    <a:pt x="380769" y="1168778"/>
                  </a:lnTo>
                  <a:lnTo>
                    <a:pt x="318596" y="1131475"/>
                  </a:lnTo>
                  <a:close/>
                  <a:moveTo>
                    <a:pt x="1599551" y="208739"/>
                  </a:moveTo>
                  <a:lnTo>
                    <a:pt x="1663147" y="244798"/>
                  </a:lnTo>
                  <a:lnTo>
                    <a:pt x="222895" y="1075398"/>
                  </a:lnTo>
                  <a:lnTo>
                    <a:pt x="159299" y="1038095"/>
                  </a:lnTo>
                  <a:close/>
                  <a:moveTo>
                    <a:pt x="1440253" y="115356"/>
                  </a:moveTo>
                  <a:lnTo>
                    <a:pt x="1503848" y="152841"/>
                  </a:lnTo>
                  <a:lnTo>
                    <a:pt x="63596" y="987502"/>
                  </a:lnTo>
                  <a:lnTo>
                    <a:pt x="0" y="950018"/>
                  </a:lnTo>
                  <a:close/>
                  <a:moveTo>
                    <a:pt x="820765" y="0"/>
                  </a:moveTo>
                  <a:lnTo>
                    <a:pt x="1025956" y="117905"/>
                  </a:lnTo>
                  <a:lnTo>
                    <a:pt x="205191" y="592009"/>
                  </a:lnTo>
                  <a:lnTo>
                    <a:pt x="0" y="474104"/>
                  </a:lnTo>
                  <a:close/>
                </a:path>
              </a:pathLst>
            </a:custGeom>
            <a:solidFill>
              <a:srgbClr val="368BD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11340">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46" name="Freeform 190">
              <a:extLst>
                <a:ext uri="{FF2B5EF4-FFF2-40B4-BE49-F238E27FC236}">
                  <a16:creationId xmlns:a16="http://schemas.microsoft.com/office/drawing/2014/main" id="{DFA90884-63C0-2646-BE06-D8914AE516A1}"/>
                </a:ext>
              </a:extLst>
            </p:cNvPr>
            <p:cNvSpPr>
              <a:spLocks noChangeArrowheads="1"/>
            </p:cNvSpPr>
            <p:nvPr/>
          </p:nvSpPr>
          <p:spPr bwMode="auto">
            <a:xfrm>
              <a:off x="14462941" y="9511146"/>
              <a:ext cx="900860" cy="933817"/>
            </a:xfrm>
            <a:custGeom>
              <a:avLst/>
              <a:gdLst>
                <a:gd name="T0" fmla="*/ 556 w 723"/>
                <a:gd name="T1" fmla="*/ 464 h 751"/>
                <a:gd name="T2" fmla="*/ 556 w 723"/>
                <a:gd name="T3" fmla="*/ 327 h 751"/>
                <a:gd name="T4" fmla="*/ 0 w 723"/>
                <a:gd name="T5" fmla="*/ 6 h 751"/>
                <a:gd name="T6" fmla="*/ 17 w 723"/>
                <a:gd name="T7" fmla="*/ 0 h 751"/>
                <a:gd name="T8" fmla="*/ 722 w 723"/>
                <a:gd name="T9" fmla="*/ 406 h 751"/>
                <a:gd name="T10" fmla="*/ 136 w 723"/>
                <a:gd name="T11" fmla="*/ 750 h 751"/>
                <a:gd name="T12" fmla="*/ 101 w 723"/>
                <a:gd name="T13" fmla="*/ 728 h 751"/>
                <a:gd name="T14" fmla="*/ 556 w 723"/>
                <a:gd name="T15" fmla="*/ 464 h 7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3" h="751">
                  <a:moveTo>
                    <a:pt x="556" y="464"/>
                  </a:moveTo>
                  <a:lnTo>
                    <a:pt x="556" y="327"/>
                  </a:lnTo>
                  <a:lnTo>
                    <a:pt x="0" y="6"/>
                  </a:lnTo>
                  <a:lnTo>
                    <a:pt x="17" y="0"/>
                  </a:lnTo>
                  <a:lnTo>
                    <a:pt x="722" y="406"/>
                  </a:lnTo>
                  <a:lnTo>
                    <a:pt x="136" y="750"/>
                  </a:lnTo>
                  <a:lnTo>
                    <a:pt x="101" y="728"/>
                  </a:lnTo>
                  <a:lnTo>
                    <a:pt x="556" y="464"/>
                  </a:lnTo>
                </a:path>
              </a:pathLst>
            </a:custGeom>
            <a:solidFill>
              <a:srgbClr val="1161A3">
                <a:alpha val="69000"/>
              </a:srgbClr>
            </a:solidFill>
            <a:ln>
              <a:noFill/>
            </a:ln>
            <a:effec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11340">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47" name="Freeform 191">
              <a:extLst>
                <a:ext uri="{FF2B5EF4-FFF2-40B4-BE49-F238E27FC236}">
                  <a16:creationId xmlns:a16="http://schemas.microsoft.com/office/drawing/2014/main" id="{C365C648-4B0F-8A42-82B4-E44D77CEF73D}"/>
                </a:ext>
              </a:extLst>
            </p:cNvPr>
            <p:cNvSpPr>
              <a:spLocks noChangeArrowheads="1"/>
            </p:cNvSpPr>
            <p:nvPr/>
          </p:nvSpPr>
          <p:spPr bwMode="auto">
            <a:xfrm>
              <a:off x="13715891" y="9802276"/>
              <a:ext cx="823956" cy="648180"/>
            </a:xfrm>
            <a:custGeom>
              <a:avLst/>
              <a:gdLst>
                <a:gd name="T0" fmla="*/ 0 w 662"/>
                <a:gd name="T1" fmla="*/ 0 h 520"/>
                <a:gd name="T2" fmla="*/ 0 w 662"/>
                <a:gd name="T3" fmla="*/ 137 h 520"/>
                <a:gd name="T4" fmla="*/ 661 w 662"/>
                <a:gd name="T5" fmla="*/ 519 h 520"/>
                <a:gd name="T6" fmla="*/ 661 w 662"/>
                <a:gd name="T7" fmla="*/ 382 h 520"/>
                <a:gd name="T8" fmla="*/ 0 w 662"/>
                <a:gd name="T9" fmla="*/ 0 h 520"/>
              </a:gdLst>
              <a:ahLst/>
              <a:cxnLst>
                <a:cxn ang="0">
                  <a:pos x="T0" y="T1"/>
                </a:cxn>
                <a:cxn ang="0">
                  <a:pos x="T2" y="T3"/>
                </a:cxn>
                <a:cxn ang="0">
                  <a:pos x="T4" y="T5"/>
                </a:cxn>
                <a:cxn ang="0">
                  <a:pos x="T6" y="T7"/>
                </a:cxn>
                <a:cxn ang="0">
                  <a:pos x="T8" y="T9"/>
                </a:cxn>
              </a:cxnLst>
              <a:rect l="0" t="0" r="r" b="b"/>
              <a:pathLst>
                <a:path w="662" h="520">
                  <a:moveTo>
                    <a:pt x="0" y="0"/>
                  </a:moveTo>
                  <a:lnTo>
                    <a:pt x="0" y="137"/>
                  </a:lnTo>
                  <a:lnTo>
                    <a:pt x="661" y="519"/>
                  </a:lnTo>
                  <a:lnTo>
                    <a:pt x="661" y="382"/>
                  </a:lnTo>
                  <a:lnTo>
                    <a:pt x="0" y="0"/>
                  </a:lnTo>
                </a:path>
              </a:pathLst>
            </a:custGeom>
            <a:solidFill>
              <a:srgbClr val="65A8C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11340">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48" name="Freeform 192">
              <a:extLst>
                <a:ext uri="{FF2B5EF4-FFF2-40B4-BE49-F238E27FC236}">
                  <a16:creationId xmlns:a16="http://schemas.microsoft.com/office/drawing/2014/main" id="{05DD4C2C-4303-DF4E-AE74-FD4C38343F19}"/>
                </a:ext>
              </a:extLst>
            </p:cNvPr>
            <p:cNvSpPr>
              <a:spLocks noChangeArrowheads="1"/>
            </p:cNvSpPr>
            <p:nvPr/>
          </p:nvSpPr>
          <p:spPr bwMode="auto">
            <a:xfrm>
              <a:off x="14539845" y="9917629"/>
              <a:ext cx="615221" cy="527332"/>
            </a:xfrm>
            <a:custGeom>
              <a:avLst/>
              <a:gdLst>
                <a:gd name="T0" fmla="*/ 0 w 496"/>
                <a:gd name="T1" fmla="*/ 286 h 424"/>
                <a:gd name="T2" fmla="*/ 495 w 496"/>
                <a:gd name="T3" fmla="*/ 0 h 424"/>
                <a:gd name="T4" fmla="*/ 495 w 496"/>
                <a:gd name="T5" fmla="*/ 137 h 424"/>
                <a:gd name="T6" fmla="*/ 0 w 496"/>
                <a:gd name="T7" fmla="*/ 423 h 424"/>
                <a:gd name="T8" fmla="*/ 0 w 496"/>
                <a:gd name="T9" fmla="*/ 286 h 424"/>
              </a:gdLst>
              <a:ahLst/>
              <a:cxnLst>
                <a:cxn ang="0">
                  <a:pos x="T0" y="T1"/>
                </a:cxn>
                <a:cxn ang="0">
                  <a:pos x="T2" y="T3"/>
                </a:cxn>
                <a:cxn ang="0">
                  <a:pos x="T4" y="T5"/>
                </a:cxn>
                <a:cxn ang="0">
                  <a:pos x="T6" y="T7"/>
                </a:cxn>
                <a:cxn ang="0">
                  <a:pos x="T8" y="T9"/>
                </a:cxn>
              </a:cxnLst>
              <a:rect l="0" t="0" r="r" b="b"/>
              <a:pathLst>
                <a:path w="496" h="424">
                  <a:moveTo>
                    <a:pt x="0" y="286"/>
                  </a:moveTo>
                  <a:lnTo>
                    <a:pt x="495" y="0"/>
                  </a:lnTo>
                  <a:lnTo>
                    <a:pt x="495" y="137"/>
                  </a:lnTo>
                  <a:lnTo>
                    <a:pt x="0" y="423"/>
                  </a:lnTo>
                  <a:lnTo>
                    <a:pt x="0" y="286"/>
                  </a:lnTo>
                </a:path>
              </a:pathLst>
            </a:custGeom>
            <a:solidFill>
              <a:srgbClr val="89C1E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11340">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49" name="Freeform 193">
              <a:extLst>
                <a:ext uri="{FF2B5EF4-FFF2-40B4-BE49-F238E27FC236}">
                  <a16:creationId xmlns:a16="http://schemas.microsoft.com/office/drawing/2014/main" id="{BFC41C82-3FB8-9042-994D-6AEDFE10A65F}"/>
                </a:ext>
              </a:extLst>
            </p:cNvPr>
            <p:cNvSpPr>
              <a:spLocks noChangeArrowheads="1"/>
            </p:cNvSpPr>
            <p:nvPr/>
          </p:nvSpPr>
          <p:spPr bwMode="auto">
            <a:xfrm>
              <a:off x="13715891" y="9445227"/>
              <a:ext cx="1439177" cy="829449"/>
            </a:xfrm>
            <a:custGeom>
              <a:avLst/>
              <a:gdLst>
                <a:gd name="T0" fmla="*/ 0 w 1157"/>
                <a:gd name="T1" fmla="*/ 286 h 668"/>
                <a:gd name="T2" fmla="*/ 496 w 1157"/>
                <a:gd name="T3" fmla="*/ 0 h 668"/>
                <a:gd name="T4" fmla="*/ 1156 w 1157"/>
                <a:gd name="T5" fmla="*/ 381 h 668"/>
                <a:gd name="T6" fmla="*/ 661 w 1157"/>
                <a:gd name="T7" fmla="*/ 667 h 668"/>
                <a:gd name="T8" fmla="*/ 0 w 1157"/>
                <a:gd name="T9" fmla="*/ 286 h 668"/>
              </a:gdLst>
              <a:ahLst/>
              <a:cxnLst>
                <a:cxn ang="0">
                  <a:pos x="T0" y="T1"/>
                </a:cxn>
                <a:cxn ang="0">
                  <a:pos x="T2" y="T3"/>
                </a:cxn>
                <a:cxn ang="0">
                  <a:pos x="T4" y="T5"/>
                </a:cxn>
                <a:cxn ang="0">
                  <a:pos x="T6" y="T7"/>
                </a:cxn>
                <a:cxn ang="0">
                  <a:pos x="T8" y="T9"/>
                </a:cxn>
              </a:cxnLst>
              <a:rect l="0" t="0" r="r" b="b"/>
              <a:pathLst>
                <a:path w="1157" h="668">
                  <a:moveTo>
                    <a:pt x="0" y="286"/>
                  </a:moveTo>
                  <a:lnTo>
                    <a:pt x="496" y="0"/>
                  </a:lnTo>
                  <a:lnTo>
                    <a:pt x="1156" y="381"/>
                  </a:lnTo>
                  <a:lnTo>
                    <a:pt x="661" y="667"/>
                  </a:lnTo>
                  <a:lnTo>
                    <a:pt x="0" y="286"/>
                  </a:lnTo>
                </a:path>
              </a:pathLst>
            </a:custGeom>
            <a:solidFill>
              <a:srgbClr val="89C1E8">
                <a:alpha val="70000"/>
              </a:srgbClr>
            </a:solidFill>
            <a:ln>
              <a:noFill/>
            </a:ln>
            <a:effec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11340">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50" name="Freeform 194">
              <a:extLst>
                <a:ext uri="{FF2B5EF4-FFF2-40B4-BE49-F238E27FC236}">
                  <a16:creationId xmlns:a16="http://schemas.microsoft.com/office/drawing/2014/main" id="{91AC27A5-E47B-6B43-AD9A-034120037EC2}"/>
                </a:ext>
              </a:extLst>
            </p:cNvPr>
            <p:cNvSpPr>
              <a:spLocks noChangeArrowheads="1"/>
            </p:cNvSpPr>
            <p:nvPr/>
          </p:nvSpPr>
          <p:spPr bwMode="auto">
            <a:xfrm>
              <a:off x="13715887" y="9445227"/>
              <a:ext cx="1032693" cy="593250"/>
            </a:xfrm>
            <a:custGeom>
              <a:avLst/>
              <a:gdLst>
                <a:gd name="T0" fmla="*/ 0 w 827"/>
                <a:gd name="T1" fmla="*/ 286 h 478"/>
                <a:gd name="T2" fmla="*/ 496 w 827"/>
                <a:gd name="T3" fmla="*/ 0 h 478"/>
                <a:gd name="T4" fmla="*/ 826 w 827"/>
                <a:gd name="T5" fmla="*/ 191 h 478"/>
                <a:gd name="T6" fmla="*/ 331 w 827"/>
                <a:gd name="T7" fmla="*/ 477 h 478"/>
                <a:gd name="T8" fmla="*/ 0 w 827"/>
                <a:gd name="T9" fmla="*/ 286 h 478"/>
              </a:gdLst>
              <a:ahLst/>
              <a:cxnLst>
                <a:cxn ang="0">
                  <a:pos x="T0" y="T1"/>
                </a:cxn>
                <a:cxn ang="0">
                  <a:pos x="T2" y="T3"/>
                </a:cxn>
                <a:cxn ang="0">
                  <a:pos x="T4" y="T5"/>
                </a:cxn>
                <a:cxn ang="0">
                  <a:pos x="T6" y="T7"/>
                </a:cxn>
                <a:cxn ang="0">
                  <a:pos x="T8" y="T9"/>
                </a:cxn>
              </a:cxnLst>
              <a:rect l="0" t="0" r="r" b="b"/>
              <a:pathLst>
                <a:path w="827" h="478">
                  <a:moveTo>
                    <a:pt x="0" y="286"/>
                  </a:moveTo>
                  <a:lnTo>
                    <a:pt x="496" y="0"/>
                  </a:lnTo>
                  <a:lnTo>
                    <a:pt x="826" y="191"/>
                  </a:lnTo>
                  <a:lnTo>
                    <a:pt x="331" y="477"/>
                  </a:lnTo>
                  <a:lnTo>
                    <a:pt x="0" y="286"/>
                  </a:lnTo>
                </a:path>
              </a:pathLst>
            </a:custGeom>
            <a:solidFill>
              <a:srgbClr val="89C1E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11340">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51" name="Freeform 195">
              <a:extLst>
                <a:ext uri="{FF2B5EF4-FFF2-40B4-BE49-F238E27FC236}">
                  <a16:creationId xmlns:a16="http://schemas.microsoft.com/office/drawing/2014/main" id="{C82B9FBD-218C-8846-B09C-138BE1031CF0}"/>
                </a:ext>
              </a:extLst>
            </p:cNvPr>
            <p:cNvSpPr>
              <a:spLocks noChangeArrowheads="1"/>
            </p:cNvSpPr>
            <p:nvPr/>
          </p:nvSpPr>
          <p:spPr bwMode="auto">
            <a:xfrm>
              <a:off x="14078430" y="9494665"/>
              <a:ext cx="692124" cy="543814"/>
            </a:xfrm>
            <a:custGeom>
              <a:avLst/>
              <a:gdLst>
                <a:gd name="T0" fmla="*/ 555 w 557"/>
                <a:gd name="T1" fmla="*/ 92 h 437"/>
                <a:gd name="T2" fmla="*/ 555 w 557"/>
                <a:gd name="T3" fmla="*/ 92 h 437"/>
                <a:gd name="T4" fmla="*/ 473 w 557"/>
                <a:gd name="T5" fmla="*/ 0 h 437"/>
                <a:gd name="T6" fmla="*/ 473 w 557"/>
                <a:gd name="T7" fmla="*/ 0 h 437"/>
                <a:gd name="T8" fmla="*/ 460 w 557"/>
                <a:gd name="T9" fmla="*/ 3 h 437"/>
                <a:gd name="T10" fmla="*/ 8 w 557"/>
                <a:gd name="T11" fmla="*/ 265 h 437"/>
                <a:gd name="T12" fmla="*/ 8 w 557"/>
                <a:gd name="T13" fmla="*/ 265 h 437"/>
                <a:gd name="T14" fmla="*/ 11 w 557"/>
                <a:gd name="T15" fmla="*/ 281 h 437"/>
                <a:gd name="T16" fmla="*/ 11 w 557"/>
                <a:gd name="T17" fmla="*/ 281 h 437"/>
                <a:gd name="T18" fmla="*/ 16 w 557"/>
                <a:gd name="T19" fmla="*/ 282 h 437"/>
                <a:gd name="T20" fmla="*/ 16 w 557"/>
                <a:gd name="T21" fmla="*/ 282 h 437"/>
                <a:gd name="T22" fmla="*/ 91 w 557"/>
                <a:gd name="T23" fmla="*/ 373 h 437"/>
                <a:gd name="T24" fmla="*/ 91 w 557"/>
                <a:gd name="T25" fmla="*/ 373 h 437"/>
                <a:gd name="T26" fmla="*/ 82 w 557"/>
                <a:gd name="T27" fmla="*/ 399 h 437"/>
                <a:gd name="T28" fmla="*/ 82 w 557"/>
                <a:gd name="T29" fmla="*/ 399 h 437"/>
                <a:gd name="T30" fmla="*/ 41 w 557"/>
                <a:gd name="T31" fmla="*/ 436 h 437"/>
                <a:gd name="T32" fmla="*/ 521 w 557"/>
                <a:gd name="T33" fmla="*/ 159 h 437"/>
                <a:gd name="T34" fmla="*/ 521 w 557"/>
                <a:gd name="T35" fmla="*/ 159 h 437"/>
                <a:gd name="T36" fmla="*/ 555 w 557"/>
                <a:gd name="T37" fmla="*/ 92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57" h="437">
                  <a:moveTo>
                    <a:pt x="555" y="92"/>
                  </a:moveTo>
                  <a:lnTo>
                    <a:pt x="555" y="92"/>
                  </a:lnTo>
                  <a:cubicBezTo>
                    <a:pt x="556" y="37"/>
                    <a:pt x="516" y="3"/>
                    <a:pt x="473" y="0"/>
                  </a:cubicBezTo>
                  <a:lnTo>
                    <a:pt x="473" y="0"/>
                  </a:lnTo>
                  <a:cubicBezTo>
                    <a:pt x="469" y="0"/>
                    <a:pt x="464" y="1"/>
                    <a:pt x="460" y="3"/>
                  </a:cubicBezTo>
                  <a:lnTo>
                    <a:pt x="8" y="265"/>
                  </a:lnTo>
                  <a:lnTo>
                    <a:pt x="8" y="265"/>
                  </a:lnTo>
                  <a:cubicBezTo>
                    <a:pt x="0" y="269"/>
                    <a:pt x="2" y="280"/>
                    <a:pt x="11" y="281"/>
                  </a:cubicBezTo>
                  <a:lnTo>
                    <a:pt x="11" y="281"/>
                  </a:lnTo>
                  <a:cubicBezTo>
                    <a:pt x="13" y="282"/>
                    <a:pt x="15" y="282"/>
                    <a:pt x="16" y="282"/>
                  </a:cubicBezTo>
                  <a:lnTo>
                    <a:pt x="16" y="282"/>
                  </a:lnTo>
                  <a:cubicBezTo>
                    <a:pt x="60" y="289"/>
                    <a:pt x="90" y="329"/>
                    <a:pt x="91" y="373"/>
                  </a:cubicBezTo>
                  <a:lnTo>
                    <a:pt x="91" y="373"/>
                  </a:lnTo>
                  <a:cubicBezTo>
                    <a:pt x="91" y="386"/>
                    <a:pt x="87" y="391"/>
                    <a:pt x="82" y="399"/>
                  </a:cubicBezTo>
                  <a:lnTo>
                    <a:pt x="82" y="399"/>
                  </a:lnTo>
                  <a:cubicBezTo>
                    <a:pt x="73" y="410"/>
                    <a:pt x="70" y="416"/>
                    <a:pt x="41" y="436"/>
                  </a:cubicBezTo>
                  <a:lnTo>
                    <a:pt x="521" y="159"/>
                  </a:lnTo>
                  <a:lnTo>
                    <a:pt x="521" y="159"/>
                  </a:lnTo>
                  <a:cubicBezTo>
                    <a:pt x="539" y="144"/>
                    <a:pt x="554" y="118"/>
                    <a:pt x="555" y="92"/>
                  </a:cubicBezTo>
                </a:path>
              </a:pathLst>
            </a:custGeom>
            <a:solidFill>
              <a:srgbClr val="65A8C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11340">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52" name="Freeform 51">
              <a:extLst>
                <a:ext uri="{FF2B5EF4-FFF2-40B4-BE49-F238E27FC236}">
                  <a16:creationId xmlns:a16="http://schemas.microsoft.com/office/drawing/2014/main" id="{AD990FFD-6F6A-174B-BE47-26DB0DBB7F8E}"/>
                </a:ext>
              </a:extLst>
            </p:cNvPr>
            <p:cNvSpPr>
              <a:spLocks noChangeArrowheads="1"/>
            </p:cNvSpPr>
            <p:nvPr/>
          </p:nvSpPr>
          <p:spPr bwMode="auto">
            <a:xfrm>
              <a:off x="14281674" y="9763825"/>
              <a:ext cx="745806" cy="427210"/>
            </a:xfrm>
            <a:custGeom>
              <a:avLst/>
              <a:gdLst>
                <a:gd name="connsiteX0" fmla="*/ 710850 w 745806"/>
                <a:gd name="connsiteY0" fmla="*/ 109861 h 427210"/>
                <a:gd name="connsiteX1" fmla="*/ 745806 w 745806"/>
                <a:gd name="connsiteY1" fmla="*/ 131101 h 427210"/>
                <a:gd name="connsiteX2" fmla="*/ 232706 w 745806"/>
                <a:gd name="connsiteY2" fmla="*/ 427210 h 427210"/>
                <a:gd name="connsiteX3" fmla="*/ 197750 w 745806"/>
                <a:gd name="connsiteY3" fmla="*/ 407219 h 427210"/>
                <a:gd name="connsiteX4" fmla="*/ 611974 w 745806"/>
                <a:gd name="connsiteY4" fmla="*/ 54930 h 427210"/>
                <a:gd name="connsiteX5" fmla="*/ 646930 w 745806"/>
                <a:gd name="connsiteY5" fmla="*/ 74999 h 427210"/>
                <a:gd name="connsiteX6" fmla="*/ 133830 w 745806"/>
                <a:gd name="connsiteY6" fmla="*/ 372274 h 427210"/>
                <a:gd name="connsiteX7" fmla="*/ 98874 w 745806"/>
                <a:gd name="connsiteY7" fmla="*/ 352205 h 427210"/>
                <a:gd name="connsiteX8" fmla="*/ 511851 w 745806"/>
                <a:gd name="connsiteY8" fmla="*/ 0 h 427210"/>
                <a:gd name="connsiteX9" fmla="*/ 548056 w 745806"/>
                <a:gd name="connsiteY9" fmla="*/ 20069 h 427210"/>
                <a:gd name="connsiteX10" fmla="*/ 34956 w 745806"/>
                <a:gd name="connsiteY10" fmla="*/ 317344 h 427210"/>
                <a:gd name="connsiteX11" fmla="*/ 0 w 745806"/>
                <a:gd name="connsiteY11" fmla="*/ 296020 h 427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45806" h="427210">
                  <a:moveTo>
                    <a:pt x="710850" y="109861"/>
                  </a:moveTo>
                  <a:lnTo>
                    <a:pt x="745806" y="131101"/>
                  </a:lnTo>
                  <a:lnTo>
                    <a:pt x="232706" y="427210"/>
                  </a:lnTo>
                  <a:lnTo>
                    <a:pt x="197750" y="407219"/>
                  </a:lnTo>
                  <a:close/>
                  <a:moveTo>
                    <a:pt x="611974" y="54930"/>
                  </a:moveTo>
                  <a:lnTo>
                    <a:pt x="646930" y="74999"/>
                  </a:lnTo>
                  <a:lnTo>
                    <a:pt x="133830" y="372274"/>
                  </a:lnTo>
                  <a:lnTo>
                    <a:pt x="98874" y="352205"/>
                  </a:lnTo>
                  <a:close/>
                  <a:moveTo>
                    <a:pt x="511851" y="0"/>
                  </a:moveTo>
                  <a:lnTo>
                    <a:pt x="548056" y="20069"/>
                  </a:lnTo>
                  <a:lnTo>
                    <a:pt x="34956" y="317344"/>
                  </a:lnTo>
                  <a:lnTo>
                    <a:pt x="0" y="296020"/>
                  </a:lnTo>
                  <a:close/>
                </a:path>
              </a:pathLst>
            </a:custGeom>
            <a:solidFill>
              <a:srgbClr val="1161A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11340">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53" name="Freeform 199">
              <a:extLst>
                <a:ext uri="{FF2B5EF4-FFF2-40B4-BE49-F238E27FC236}">
                  <a16:creationId xmlns:a16="http://schemas.microsoft.com/office/drawing/2014/main" id="{3A65B99F-4537-924B-A9DE-1C8831F432E5}"/>
                </a:ext>
              </a:extLst>
            </p:cNvPr>
            <p:cNvSpPr>
              <a:spLocks noChangeArrowheads="1"/>
            </p:cNvSpPr>
            <p:nvPr/>
          </p:nvSpPr>
          <p:spPr bwMode="auto">
            <a:xfrm>
              <a:off x="15292393" y="8912400"/>
              <a:ext cx="1598474" cy="928326"/>
            </a:xfrm>
            <a:custGeom>
              <a:avLst/>
              <a:gdLst>
                <a:gd name="T0" fmla="*/ 648 w 1284"/>
                <a:gd name="T1" fmla="*/ 746 h 747"/>
                <a:gd name="T2" fmla="*/ 648 w 1284"/>
                <a:gd name="T3" fmla="*/ 746 h 747"/>
                <a:gd name="T4" fmla="*/ 160 w 1284"/>
                <a:gd name="T5" fmla="*/ 608 h 747"/>
                <a:gd name="T6" fmla="*/ 160 w 1284"/>
                <a:gd name="T7" fmla="*/ 608 h 747"/>
                <a:gd name="T8" fmla="*/ 49 w 1284"/>
                <a:gd name="T9" fmla="*/ 469 h 747"/>
                <a:gd name="T10" fmla="*/ 49 w 1284"/>
                <a:gd name="T11" fmla="*/ 469 h 747"/>
                <a:gd name="T12" fmla="*/ 282 w 1284"/>
                <a:gd name="T13" fmla="*/ 113 h 747"/>
                <a:gd name="T14" fmla="*/ 282 w 1284"/>
                <a:gd name="T15" fmla="*/ 113 h 747"/>
                <a:gd name="T16" fmla="*/ 1134 w 1284"/>
                <a:gd name="T17" fmla="*/ 183 h 747"/>
                <a:gd name="T18" fmla="*/ 1134 w 1284"/>
                <a:gd name="T19" fmla="*/ 183 h 747"/>
                <a:gd name="T20" fmla="*/ 1246 w 1284"/>
                <a:gd name="T21" fmla="*/ 469 h 747"/>
                <a:gd name="T22" fmla="*/ 1246 w 1284"/>
                <a:gd name="T23" fmla="*/ 469 h 747"/>
                <a:gd name="T24" fmla="*/ 1013 w 1284"/>
                <a:gd name="T25" fmla="*/ 677 h 747"/>
                <a:gd name="T26" fmla="*/ 1013 w 1284"/>
                <a:gd name="T27" fmla="*/ 677 h 747"/>
                <a:gd name="T28" fmla="*/ 648 w 1284"/>
                <a:gd name="T29" fmla="*/ 746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4" h="747">
                  <a:moveTo>
                    <a:pt x="648" y="746"/>
                  </a:moveTo>
                  <a:lnTo>
                    <a:pt x="648" y="746"/>
                  </a:lnTo>
                  <a:cubicBezTo>
                    <a:pt x="464" y="746"/>
                    <a:pt x="280" y="698"/>
                    <a:pt x="160" y="608"/>
                  </a:cubicBezTo>
                  <a:lnTo>
                    <a:pt x="160" y="608"/>
                  </a:lnTo>
                  <a:cubicBezTo>
                    <a:pt x="106" y="566"/>
                    <a:pt x="68" y="520"/>
                    <a:pt x="49" y="469"/>
                  </a:cubicBezTo>
                  <a:lnTo>
                    <a:pt x="49" y="469"/>
                  </a:lnTo>
                  <a:cubicBezTo>
                    <a:pt x="0" y="335"/>
                    <a:pt x="91" y="195"/>
                    <a:pt x="282" y="113"/>
                  </a:cubicBezTo>
                  <a:lnTo>
                    <a:pt x="282" y="113"/>
                  </a:lnTo>
                  <a:cubicBezTo>
                    <a:pt x="550" y="0"/>
                    <a:pt x="932" y="30"/>
                    <a:pt x="1134" y="183"/>
                  </a:cubicBezTo>
                  <a:lnTo>
                    <a:pt x="1134" y="183"/>
                  </a:lnTo>
                  <a:cubicBezTo>
                    <a:pt x="1242" y="264"/>
                    <a:pt x="1283" y="368"/>
                    <a:pt x="1246" y="469"/>
                  </a:cubicBezTo>
                  <a:lnTo>
                    <a:pt x="1246" y="469"/>
                  </a:lnTo>
                  <a:cubicBezTo>
                    <a:pt x="1215" y="552"/>
                    <a:pt x="1132" y="626"/>
                    <a:pt x="1013" y="677"/>
                  </a:cubicBezTo>
                  <a:lnTo>
                    <a:pt x="1013" y="677"/>
                  </a:lnTo>
                  <a:cubicBezTo>
                    <a:pt x="904" y="723"/>
                    <a:pt x="776" y="746"/>
                    <a:pt x="648" y="746"/>
                  </a:cubicBezTo>
                </a:path>
              </a:pathLst>
            </a:custGeom>
            <a:solidFill>
              <a:srgbClr val="1161A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11340">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54" name="Freeform 200">
              <a:extLst>
                <a:ext uri="{FF2B5EF4-FFF2-40B4-BE49-F238E27FC236}">
                  <a16:creationId xmlns:a16="http://schemas.microsoft.com/office/drawing/2014/main" id="{DBE738FD-6BA8-2E4E-A6B1-9DCA0ADC685F}"/>
                </a:ext>
              </a:extLst>
            </p:cNvPr>
            <p:cNvSpPr>
              <a:spLocks noChangeArrowheads="1"/>
            </p:cNvSpPr>
            <p:nvPr/>
          </p:nvSpPr>
          <p:spPr bwMode="auto">
            <a:xfrm>
              <a:off x="16594244" y="8132390"/>
              <a:ext cx="510855" cy="1021706"/>
            </a:xfrm>
            <a:custGeom>
              <a:avLst/>
              <a:gdLst>
                <a:gd name="T0" fmla="*/ 347 w 412"/>
                <a:gd name="T1" fmla="*/ 11 h 819"/>
                <a:gd name="T2" fmla="*/ 347 w 412"/>
                <a:gd name="T3" fmla="*/ 11 h 819"/>
                <a:gd name="T4" fmla="*/ 337 w 412"/>
                <a:gd name="T5" fmla="*/ 0 h 819"/>
                <a:gd name="T6" fmla="*/ 337 w 412"/>
                <a:gd name="T7" fmla="*/ 0 h 819"/>
                <a:gd name="T8" fmla="*/ 321 w 412"/>
                <a:gd name="T9" fmla="*/ 4 h 819"/>
                <a:gd name="T10" fmla="*/ 321 w 412"/>
                <a:gd name="T11" fmla="*/ 4 h 819"/>
                <a:gd name="T12" fmla="*/ 327 w 412"/>
                <a:gd name="T13" fmla="*/ 10 h 819"/>
                <a:gd name="T14" fmla="*/ 327 w 412"/>
                <a:gd name="T15" fmla="*/ 10 h 819"/>
                <a:gd name="T16" fmla="*/ 0 w 412"/>
                <a:gd name="T17" fmla="*/ 802 h 819"/>
                <a:gd name="T18" fmla="*/ 22 w 412"/>
                <a:gd name="T19" fmla="*/ 818 h 819"/>
                <a:gd name="T20" fmla="*/ 22 w 412"/>
                <a:gd name="T21" fmla="*/ 818 h 819"/>
                <a:gd name="T22" fmla="*/ 347 w 412"/>
                <a:gd name="T23" fmla="*/ 11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819">
                  <a:moveTo>
                    <a:pt x="347" y="11"/>
                  </a:moveTo>
                  <a:lnTo>
                    <a:pt x="347" y="11"/>
                  </a:lnTo>
                  <a:cubicBezTo>
                    <a:pt x="341" y="4"/>
                    <a:pt x="337" y="0"/>
                    <a:pt x="337" y="0"/>
                  </a:cubicBezTo>
                  <a:lnTo>
                    <a:pt x="337" y="0"/>
                  </a:lnTo>
                  <a:cubicBezTo>
                    <a:pt x="337" y="0"/>
                    <a:pt x="326" y="6"/>
                    <a:pt x="321" y="4"/>
                  </a:cubicBezTo>
                  <a:lnTo>
                    <a:pt x="321" y="4"/>
                  </a:lnTo>
                  <a:cubicBezTo>
                    <a:pt x="323" y="6"/>
                    <a:pt x="325" y="8"/>
                    <a:pt x="327" y="10"/>
                  </a:cubicBezTo>
                  <a:lnTo>
                    <a:pt x="327" y="10"/>
                  </a:lnTo>
                  <a:cubicBezTo>
                    <a:pt x="394" y="90"/>
                    <a:pt x="357" y="578"/>
                    <a:pt x="0" y="802"/>
                  </a:cubicBezTo>
                  <a:lnTo>
                    <a:pt x="22" y="818"/>
                  </a:lnTo>
                  <a:lnTo>
                    <a:pt x="22" y="818"/>
                  </a:lnTo>
                  <a:cubicBezTo>
                    <a:pt x="380" y="594"/>
                    <a:pt x="411" y="93"/>
                    <a:pt x="347" y="11"/>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11340">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55" name="Freeform 201">
              <a:extLst>
                <a:ext uri="{FF2B5EF4-FFF2-40B4-BE49-F238E27FC236}">
                  <a16:creationId xmlns:a16="http://schemas.microsoft.com/office/drawing/2014/main" id="{5F863BFC-002D-7D47-8542-81E13B326A10}"/>
                </a:ext>
              </a:extLst>
            </p:cNvPr>
            <p:cNvSpPr>
              <a:spLocks noChangeArrowheads="1"/>
            </p:cNvSpPr>
            <p:nvPr/>
          </p:nvSpPr>
          <p:spPr bwMode="auto">
            <a:xfrm>
              <a:off x="16484383" y="8121401"/>
              <a:ext cx="598744" cy="1010721"/>
            </a:xfrm>
            <a:custGeom>
              <a:avLst/>
              <a:gdLst>
                <a:gd name="T0" fmla="*/ 414 w 482"/>
                <a:gd name="T1" fmla="*/ 19 h 812"/>
                <a:gd name="T2" fmla="*/ 414 w 482"/>
                <a:gd name="T3" fmla="*/ 19 h 812"/>
                <a:gd name="T4" fmla="*/ 408 w 482"/>
                <a:gd name="T5" fmla="*/ 13 h 812"/>
                <a:gd name="T6" fmla="*/ 408 w 482"/>
                <a:gd name="T7" fmla="*/ 13 h 812"/>
                <a:gd name="T8" fmla="*/ 311 w 482"/>
                <a:gd name="T9" fmla="*/ 13 h 812"/>
                <a:gd name="T10" fmla="*/ 311 w 482"/>
                <a:gd name="T11" fmla="*/ 13 h 812"/>
                <a:gd name="T12" fmla="*/ 0 w 482"/>
                <a:gd name="T13" fmla="*/ 750 h 812"/>
                <a:gd name="T14" fmla="*/ 87 w 482"/>
                <a:gd name="T15" fmla="*/ 811 h 812"/>
                <a:gd name="T16" fmla="*/ 87 w 482"/>
                <a:gd name="T17" fmla="*/ 811 h 812"/>
                <a:gd name="T18" fmla="*/ 414 w 482"/>
                <a:gd name="T19" fmla="*/ 19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2" h="812">
                  <a:moveTo>
                    <a:pt x="414" y="19"/>
                  </a:moveTo>
                  <a:lnTo>
                    <a:pt x="414" y="19"/>
                  </a:lnTo>
                  <a:cubicBezTo>
                    <a:pt x="412" y="17"/>
                    <a:pt x="410" y="15"/>
                    <a:pt x="408" y="13"/>
                  </a:cubicBezTo>
                  <a:lnTo>
                    <a:pt x="408" y="13"/>
                  </a:lnTo>
                  <a:cubicBezTo>
                    <a:pt x="381" y="1"/>
                    <a:pt x="346" y="0"/>
                    <a:pt x="311" y="13"/>
                  </a:cubicBezTo>
                  <a:lnTo>
                    <a:pt x="311" y="13"/>
                  </a:lnTo>
                  <a:cubicBezTo>
                    <a:pt x="417" y="444"/>
                    <a:pt x="0" y="750"/>
                    <a:pt x="0" y="750"/>
                  </a:cubicBezTo>
                  <a:lnTo>
                    <a:pt x="87" y="811"/>
                  </a:lnTo>
                  <a:lnTo>
                    <a:pt x="87" y="811"/>
                  </a:lnTo>
                  <a:cubicBezTo>
                    <a:pt x="444" y="587"/>
                    <a:pt x="481" y="99"/>
                    <a:pt x="414" y="19"/>
                  </a:cubicBezTo>
                </a:path>
              </a:pathLst>
            </a:custGeom>
            <a:solidFill>
              <a:srgbClr val="65A8C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11340">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56" name="Freeform 202">
              <a:extLst>
                <a:ext uri="{FF2B5EF4-FFF2-40B4-BE49-F238E27FC236}">
                  <a16:creationId xmlns:a16="http://schemas.microsoft.com/office/drawing/2014/main" id="{114303B2-52CA-1143-9B8F-9A3F85BF7175}"/>
                </a:ext>
              </a:extLst>
            </p:cNvPr>
            <p:cNvSpPr>
              <a:spLocks noChangeArrowheads="1"/>
            </p:cNvSpPr>
            <p:nvPr/>
          </p:nvSpPr>
          <p:spPr bwMode="auto">
            <a:xfrm>
              <a:off x="16649176" y="8060982"/>
              <a:ext cx="384513" cy="159297"/>
            </a:xfrm>
            <a:custGeom>
              <a:avLst/>
              <a:gdLst>
                <a:gd name="T0" fmla="*/ 0 w 308"/>
                <a:gd name="T1" fmla="*/ 119 h 130"/>
                <a:gd name="T2" fmla="*/ 15 w 308"/>
                <a:gd name="T3" fmla="*/ 129 h 130"/>
                <a:gd name="T4" fmla="*/ 15 w 308"/>
                <a:gd name="T5" fmla="*/ 129 h 130"/>
                <a:gd name="T6" fmla="*/ 307 w 308"/>
                <a:gd name="T7" fmla="*/ 86 h 130"/>
                <a:gd name="T8" fmla="*/ 307 w 308"/>
                <a:gd name="T9" fmla="*/ 86 h 130"/>
                <a:gd name="T10" fmla="*/ 293 w 308"/>
                <a:gd name="T11" fmla="*/ 57 h 130"/>
                <a:gd name="T12" fmla="*/ 293 w 308"/>
                <a:gd name="T13" fmla="*/ 57 h 130"/>
                <a:gd name="T14" fmla="*/ 0 w 308"/>
                <a:gd name="T15" fmla="*/ 119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8" h="130">
                  <a:moveTo>
                    <a:pt x="0" y="119"/>
                  </a:moveTo>
                  <a:lnTo>
                    <a:pt x="15" y="129"/>
                  </a:lnTo>
                  <a:lnTo>
                    <a:pt x="15" y="129"/>
                  </a:lnTo>
                  <a:cubicBezTo>
                    <a:pt x="222" y="0"/>
                    <a:pt x="307" y="86"/>
                    <a:pt x="307" y="86"/>
                  </a:cubicBezTo>
                  <a:lnTo>
                    <a:pt x="307" y="86"/>
                  </a:lnTo>
                  <a:cubicBezTo>
                    <a:pt x="303" y="77"/>
                    <a:pt x="297" y="65"/>
                    <a:pt x="293" y="57"/>
                  </a:cubicBezTo>
                  <a:lnTo>
                    <a:pt x="293" y="57"/>
                  </a:lnTo>
                  <a:cubicBezTo>
                    <a:pt x="254" y="38"/>
                    <a:pt x="162" y="19"/>
                    <a:pt x="0" y="119"/>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11340">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57" name="Freeform 203">
              <a:extLst>
                <a:ext uri="{FF2B5EF4-FFF2-40B4-BE49-F238E27FC236}">
                  <a16:creationId xmlns:a16="http://schemas.microsoft.com/office/drawing/2014/main" id="{FB161E38-BE85-654F-B559-B8540B0CD2C7}"/>
                </a:ext>
              </a:extLst>
            </p:cNvPr>
            <p:cNvSpPr>
              <a:spLocks noChangeArrowheads="1"/>
            </p:cNvSpPr>
            <p:nvPr/>
          </p:nvSpPr>
          <p:spPr bwMode="auto">
            <a:xfrm>
              <a:off x="16528327" y="7857736"/>
              <a:ext cx="483389" cy="351554"/>
            </a:xfrm>
            <a:custGeom>
              <a:avLst/>
              <a:gdLst>
                <a:gd name="T0" fmla="*/ 388 w 389"/>
                <a:gd name="T1" fmla="*/ 220 h 283"/>
                <a:gd name="T2" fmla="*/ 388 w 389"/>
                <a:gd name="T3" fmla="*/ 220 h 283"/>
                <a:gd name="T4" fmla="*/ 0 w 389"/>
                <a:gd name="T5" fmla="*/ 224 h 283"/>
                <a:gd name="T6" fmla="*/ 95 w 389"/>
                <a:gd name="T7" fmla="*/ 282 h 283"/>
                <a:gd name="T8" fmla="*/ 95 w 389"/>
                <a:gd name="T9" fmla="*/ 282 h 283"/>
                <a:gd name="T10" fmla="*/ 388 w 389"/>
                <a:gd name="T11" fmla="*/ 220 h 283"/>
              </a:gdLst>
              <a:ahLst/>
              <a:cxnLst>
                <a:cxn ang="0">
                  <a:pos x="T0" y="T1"/>
                </a:cxn>
                <a:cxn ang="0">
                  <a:pos x="T2" y="T3"/>
                </a:cxn>
                <a:cxn ang="0">
                  <a:pos x="T4" y="T5"/>
                </a:cxn>
                <a:cxn ang="0">
                  <a:pos x="T6" y="T7"/>
                </a:cxn>
                <a:cxn ang="0">
                  <a:pos x="T8" y="T9"/>
                </a:cxn>
                <a:cxn ang="0">
                  <a:pos x="T10" y="T11"/>
                </a:cxn>
              </a:cxnLst>
              <a:rect l="0" t="0" r="r" b="b"/>
              <a:pathLst>
                <a:path w="389" h="283">
                  <a:moveTo>
                    <a:pt x="388" y="220"/>
                  </a:moveTo>
                  <a:lnTo>
                    <a:pt x="388" y="220"/>
                  </a:lnTo>
                  <a:cubicBezTo>
                    <a:pt x="261" y="0"/>
                    <a:pt x="0" y="224"/>
                    <a:pt x="0" y="224"/>
                  </a:cubicBezTo>
                  <a:lnTo>
                    <a:pt x="95" y="282"/>
                  </a:lnTo>
                  <a:lnTo>
                    <a:pt x="95" y="282"/>
                  </a:lnTo>
                  <a:cubicBezTo>
                    <a:pt x="257" y="182"/>
                    <a:pt x="349" y="201"/>
                    <a:pt x="388" y="220"/>
                  </a:cubicBezTo>
                </a:path>
              </a:pathLst>
            </a:custGeom>
            <a:solidFill>
              <a:srgbClr val="89C1E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11340">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58" name="Freeform 204">
              <a:extLst>
                <a:ext uri="{FF2B5EF4-FFF2-40B4-BE49-F238E27FC236}">
                  <a16:creationId xmlns:a16="http://schemas.microsoft.com/office/drawing/2014/main" id="{B2E8AC78-8487-8F4F-809F-F1DCC0B6FE49}"/>
                </a:ext>
              </a:extLst>
            </p:cNvPr>
            <p:cNvSpPr>
              <a:spLocks noChangeArrowheads="1"/>
            </p:cNvSpPr>
            <p:nvPr/>
          </p:nvSpPr>
          <p:spPr bwMode="auto">
            <a:xfrm>
              <a:off x="15319860" y="8159856"/>
              <a:ext cx="1356785" cy="1680873"/>
            </a:xfrm>
            <a:custGeom>
              <a:avLst/>
              <a:gdLst>
                <a:gd name="T0" fmla="*/ 1090 w 1091"/>
                <a:gd name="T1" fmla="*/ 968 h 1351"/>
                <a:gd name="T2" fmla="*/ 1090 w 1091"/>
                <a:gd name="T3" fmla="*/ 0 h 1351"/>
                <a:gd name="T4" fmla="*/ 0 w 1091"/>
                <a:gd name="T5" fmla="*/ 0 h 1351"/>
                <a:gd name="T6" fmla="*/ 2 w 1091"/>
                <a:gd name="T7" fmla="*/ 972 h 1351"/>
                <a:gd name="T8" fmla="*/ 2 w 1091"/>
                <a:gd name="T9" fmla="*/ 972 h 1351"/>
                <a:gd name="T10" fmla="*/ 109 w 1091"/>
                <a:gd name="T11" fmla="*/ 1186 h 1351"/>
                <a:gd name="T12" fmla="*/ 109 w 1091"/>
                <a:gd name="T13" fmla="*/ 1186 h 1351"/>
                <a:gd name="T14" fmla="*/ 874 w 1091"/>
                <a:gd name="T15" fmla="*/ 1247 h 1351"/>
                <a:gd name="T16" fmla="*/ 874 w 1091"/>
                <a:gd name="T17" fmla="*/ 1247 h 1351"/>
                <a:gd name="T18" fmla="*/ 1090 w 1091"/>
                <a:gd name="T19" fmla="*/ 968 h 1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1" h="1351">
                  <a:moveTo>
                    <a:pt x="1090" y="968"/>
                  </a:moveTo>
                  <a:lnTo>
                    <a:pt x="1090" y="0"/>
                  </a:lnTo>
                  <a:lnTo>
                    <a:pt x="0" y="0"/>
                  </a:lnTo>
                  <a:lnTo>
                    <a:pt x="2" y="972"/>
                  </a:lnTo>
                  <a:lnTo>
                    <a:pt x="2" y="972"/>
                  </a:lnTo>
                  <a:cubicBezTo>
                    <a:pt x="2" y="1043"/>
                    <a:pt x="24" y="1122"/>
                    <a:pt x="109" y="1186"/>
                  </a:cubicBezTo>
                  <a:lnTo>
                    <a:pt x="109" y="1186"/>
                  </a:lnTo>
                  <a:cubicBezTo>
                    <a:pt x="291" y="1322"/>
                    <a:pt x="633" y="1350"/>
                    <a:pt x="874" y="1247"/>
                  </a:cubicBezTo>
                  <a:lnTo>
                    <a:pt x="874" y="1247"/>
                  </a:lnTo>
                  <a:cubicBezTo>
                    <a:pt x="1033" y="1179"/>
                    <a:pt x="1090" y="1069"/>
                    <a:pt x="1090" y="968"/>
                  </a:cubicBezTo>
                </a:path>
              </a:pathLst>
            </a:custGeom>
            <a:solidFill>
              <a:srgbClr val="89C1E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11340">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59" name="Freeform 205">
              <a:extLst>
                <a:ext uri="{FF2B5EF4-FFF2-40B4-BE49-F238E27FC236}">
                  <a16:creationId xmlns:a16="http://schemas.microsoft.com/office/drawing/2014/main" id="{59D1DEAB-CD50-D04A-90C1-DADDBB4CB23C}"/>
                </a:ext>
              </a:extLst>
            </p:cNvPr>
            <p:cNvSpPr>
              <a:spLocks noChangeArrowheads="1"/>
            </p:cNvSpPr>
            <p:nvPr/>
          </p:nvSpPr>
          <p:spPr bwMode="auto">
            <a:xfrm>
              <a:off x="15957051" y="8159856"/>
              <a:ext cx="725082" cy="1636927"/>
            </a:xfrm>
            <a:custGeom>
              <a:avLst/>
              <a:gdLst>
                <a:gd name="T0" fmla="*/ 5 w 580"/>
                <a:gd name="T1" fmla="*/ 0 h 1314"/>
                <a:gd name="T2" fmla="*/ 5 w 580"/>
                <a:gd name="T3" fmla="*/ 0 h 1314"/>
                <a:gd name="T4" fmla="*/ 0 w 580"/>
                <a:gd name="T5" fmla="*/ 1308 h 1314"/>
                <a:gd name="T6" fmla="*/ 0 w 580"/>
                <a:gd name="T7" fmla="*/ 1308 h 1314"/>
                <a:gd name="T8" fmla="*/ 363 w 580"/>
                <a:gd name="T9" fmla="*/ 1247 h 1314"/>
                <a:gd name="T10" fmla="*/ 363 w 580"/>
                <a:gd name="T11" fmla="*/ 1247 h 1314"/>
                <a:gd name="T12" fmla="*/ 579 w 580"/>
                <a:gd name="T13" fmla="*/ 968 h 1314"/>
                <a:gd name="T14" fmla="*/ 579 w 580"/>
                <a:gd name="T15" fmla="*/ 0 h 1314"/>
                <a:gd name="T16" fmla="*/ 5 w 580"/>
                <a:gd name="T17" fmla="*/ 0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0" h="1314">
                  <a:moveTo>
                    <a:pt x="5" y="0"/>
                  </a:moveTo>
                  <a:lnTo>
                    <a:pt x="5" y="0"/>
                  </a:lnTo>
                  <a:cubicBezTo>
                    <a:pt x="141" y="141"/>
                    <a:pt x="474" y="594"/>
                    <a:pt x="0" y="1308"/>
                  </a:cubicBezTo>
                  <a:lnTo>
                    <a:pt x="0" y="1308"/>
                  </a:lnTo>
                  <a:cubicBezTo>
                    <a:pt x="126" y="1313"/>
                    <a:pt x="255" y="1293"/>
                    <a:pt x="363" y="1247"/>
                  </a:cubicBezTo>
                  <a:lnTo>
                    <a:pt x="363" y="1247"/>
                  </a:lnTo>
                  <a:cubicBezTo>
                    <a:pt x="522" y="1179"/>
                    <a:pt x="579" y="1069"/>
                    <a:pt x="579" y="968"/>
                  </a:cubicBezTo>
                  <a:lnTo>
                    <a:pt x="579" y="0"/>
                  </a:lnTo>
                  <a:lnTo>
                    <a:pt x="5" y="0"/>
                  </a:lnTo>
                </a:path>
              </a:pathLst>
            </a:custGeom>
            <a:solidFill>
              <a:srgbClr val="65A8C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11340">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60" name="Freeform 206">
              <a:extLst>
                <a:ext uri="{FF2B5EF4-FFF2-40B4-BE49-F238E27FC236}">
                  <a16:creationId xmlns:a16="http://schemas.microsoft.com/office/drawing/2014/main" id="{CDA9F6A2-C1D3-7948-9C12-B6EDF7BBFF4A}"/>
                </a:ext>
              </a:extLst>
            </p:cNvPr>
            <p:cNvSpPr>
              <a:spLocks noChangeArrowheads="1"/>
            </p:cNvSpPr>
            <p:nvPr/>
          </p:nvSpPr>
          <p:spPr bwMode="auto">
            <a:xfrm>
              <a:off x="15281409" y="7709428"/>
              <a:ext cx="1422696" cy="516346"/>
            </a:xfrm>
            <a:custGeom>
              <a:avLst/>
              <a:gdLst>
                <a:gd name="T0" fmla="*/ 249 w 1144"/>
                <a:gd name="T1" fmla="*/ 230 h 415"/>
                <a:gd name="T2" fmla="*/ 249 w 1144"/>
                <a:gd name="T3" fmla="*/ 230 h 415"/>
                <a:gd name="T4" fmla="*/ 1014 w 1144"/>
                <a:gd name="T5" fmla="*/ 291 h 415"/>
                <a:gd name="T6" fmla="*/ 1014 w 1144"/>
                <a:gd name="T7" fmla="*/ 291 h 415"/>
                <a:gd name="T8" fmla="*/ 1111 w 1144"/>
                <a:gd name="T9" fmla="*/ 413 h 415"/>
                <a:gd name="T10" fmla="*/ 1111 w 1144"/>
                <a:gd name="T11" fmla="*/ 413 h 415"/>
                <a:gd name="T12" fmla="*/ 1014 w 1144"/>
                <a:gd name="T13" fmla="*/ 164 h 415"/>
                <a:gd name="T14" fmla="*/ 1014 w 1144"/>
                <a:gd name="T15" fmla="*/ 164 h 415"/>
                <a:gd name="T16" fmla="*/ 249 w 1144"/>
                <a:gd name="T17" fmla="*/ 103 h 415"/>
                <a:gd name="T18" fmla="*/ 249 w 1144"/>
                <a:gd name="T19" fmla="*/ 103 h 415"/>
                <a:gd name="T20" fmla="*/ 42 w 1144"/>
                <a:gd name="T21" fmla="*/ 414 h 415"/>
                <a:gd name="T22" fmla="*/ 42 w 1144"/>
                <a:gd name="T23" fmla="*/ 414 h 415"/>
                <a:gd name="T24" fmla="*/ 249 w 1144"/>
                <a:gd name="T25" fmla="*/ 230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44" h="415">
                  <a:moveTo>
                    <a:pt x="249" y="230"/>
                  </a:moveTo>
                  <a:lnTo>
                    <a:pt x="249" y="230"/>
                  </a:lnTo>
                  <a:cubicBezTo>
                    <a:pt x="490" y="128"/>
                    <a:pt x="832" y="155"/>
                    <a:pt x="1014" y="291"/>
                  </a:cubicBezTo>
                  <a:lnTo>
                    <a:pt x="1014" y="291"/>
                  </a:lnTo>
                  <a:cubicBezTo>
                    <a:pt x="1063" y="329"/>
                    <a:pt x="1096" y="371"/>
                    <a:pt x="1111" y="413"/>
                  </a:cubicBezTo>
                  <a:lnTo>
                    <a:pt x="1111" y="413"/>
                  </a:lnTo>
                  <a:cubicBezTo>
                    <a:pt x="1143" y="329"/>
                    <a:pt x="1112" y="238"/>
                    <a:pt x="1014" y="164"/>
                  </a:cubicBezTo>
                  <a:lnTo>
                    <a:pt x="1014" y="164"/>
                  </a:lnTo>
                  <a:cubicBezTo>
                    <a:pt x="832" y="28"/>
                    <a:pt x="490" y="0"/>
                    <a:pt x="249" y="103"/>
                  </a:cubicBezTo>
                  <a:lnTo>
                    <a:pt x="249" y="103"/>
                  </a:lnTo>
                  <a:cubicBezTo>
                    <a:pt x="73" y="177"/>
                    <a:pt x="0" y="299"/>
                    <a:pt x="42" y="414"/>
                  </a:cubicBezTo>
                  <a:lnTo>
                    <a:pt x="42" y="414"/>
                  </a:lnTo>
                  <a:cubicBezTo>
                    <a:pt x="69" y="343"/>
                    <a:pt x="139" y="277"/>
                    <a:pt x="249" y="230"/>
                  </a:cubicBezTo>
                </a:path>
              </a:pathLst>
            </a:custGeom>
            <a:solidFill>
              <a:srgbClr val="65A8C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11340">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61" name="Freeform 207">
              <a:extLst>
                <a:ext uri="{FF2B5EF4-FFF2-40B4-BE49-F238E27FC236}">
                  <a16:creationId xmlns:a16="http://schemas.microsoft.com/office/drawing/2014/main" id="{8644027E-5C7F-F44F-B11F-2CF319B7D543}"/>
                </a:ext>
              </a:extLst>
            </p:cNvPr>
            <p:cNvSpPr>
              <a:spLocks noChangeArrowheads="1"/>
            </p:cNvSpPr>
            <p:nvPr/>
          </p:nvSpPr>
          <p:spPr bwMode="auto">
            <a:xfrm>
              <a:off x="15336337" y="7868724"/>
              <a:ext cx="1334809" cy="714095"/>
            </a:xfrm>
            <a:custGeom>
              <a:avLst/>
              <a:gdLst>
                <a:gd name="T0" fmla="*/ 98 w 1070"/>
                <a:gd name="T1" fmla="*/ 408 h 573"/>
                <a:gd name="T2" fmla="*/ 98 w 1070"/>
                <a:gd name="T3" fmla="*/ 408 h 573"/>
                <a:gd name="T4" fmla="*/ 863 w 1070"/>
                <a:gd name="T5" fmla="*/ 469 h 573"/>
                <a:gd name="T6" fmla="*/ 863 w 1070"/>
                <a:gd name="T7" fmla="*/ 469 h 573"/>
                <a:gd name="T8" fmla="*/ 1069 w 1070"/>
                <a:gd name="T9" fmla="*/ 285 h 573"/>
                <a:gd name="T10" fmla="*/ 1069 w 1070"/>
                <a:gd name="T11" fmla="*/ 285 h 573"/>
                <a:gd name="T12" fmla="*/ 972 w 1070"/>
                <a:gd name="T13" fmla="*/ 163 h 573"/>
                <a:gd name="T14" fmla="*/ 972 w 1070"/>
                <a:gd name="T15" fmla="*/ 163 h 573"/>
                <a:gd name="T16" fmla="*/ 207 w 1070"/>
                <a:gd name="T17" fmla="*/ 102 h 573"/>
                <a:gd name="T18" fmla="*/ 207 w 1070"/>
                <a:gd name="T19" fmla="*/ 102 h 573"/>
                <a:gd name="T20" fmla="*/ 0 w 1070"/>
                <a:gd name="T21" fmla="*/ 286 h 573"/>
                <a:gd name="T22" fmla="*/ 0 w 1070"/>
                <a:gd name="T23" fmla="*/ 286 h 573"/>
                <a:gd name="T24" fmla="*/ 98 w 1070"/>
                <a:gd name="T25" fmla="*/ 408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0" h="573">
                  <a:moveTo>
                    <a:pt x="98" y="408"/>
                  </a:moveTo>
                  <a:lnTo>
                    <a:pt x="98" y="408"/>
                  </a:lnTo>
                  <a:cubicBezTo>
                    <a:pt x="280" y="544"/>
                    <a:pt x="622" y="572"/>
                    <a:pt x="863" y="469"/>
                  </a:cubicBezTo>
                  <a:lnTo>
                    <a:pt x="863" y="469"/>
                  </a:lnTo>
                  <a:cubicBezTo>
                    <a:pt x="974" y="422"/>
                    <a:pt x="1043" y="356"/>
                    <a:pt x="1069" y="285"/>
                  </a:cubicBezTo>
                  <a:lnTo>
                    <a:pt x="1069" y="285"/>
                  </a:lnTo>
                  <a:cubicBezTo>
                    <a:pt x="1054" y="243"/>
                    <a:pt x="1021" y="201"/>
                    <a:pt x="972" y="163"/>
                  </a:cubicBezTo>
                  <a:lnTo>
                    <a:pt x="972" y="163"/>
                  </a:lnTo>
                  <a:cubicBezTo>
                    <a:pt x="790" y="27"/>
                    <a:pt x="448" y="0"/>
                    <a:pt x="207" y="102"/>
                  </a:cubicBezTo>
                  <a:lnTo>
                    <a:pt x="207" y="102"/>
                  </a:lnTo>
                  <a:cubicBezTo>
                    <a:pt x="97" y="149"/>
                    <a:pt x="27" y="215"/>
                    <a:pt x="0" y="286"/>
                  </a:cubicBezTo>
                  <a:lnTo>
                    <a:pt x="0" y="286"/>
                  </a:lnTo>
                  <a:cubicBezTo>
                    <a:pt x="16" y="329"/>
                    <a:pt x="49" y="370"/>
                    <a:pt x="98" y="408"/>
                  </a:cubicBezTo>
                </a:path>
              </a:pathLst>
            </a:custGeom>
            <a:solidFill>
              <a:srgbClr val="0E3B5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11340">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62" name="Freeform 208">
              <a:extLst>
                <a:ext uri="{FF2B5EF4-FFF2-40B4-BE49-F238E27FC236}">
                  <a16:creationId xmlns:a16="http://schemas.microsoft.com/office/drawing/2014/main" id="{1FE4D056-4331-534F-9261-8AAC02300B23}"/>
                </a:ext>
              </a:extLst>
            </p:cNvPr>
            <p:cNvSpPr>
              <a:spLocks noChangeArrowheads="1"/>
            </p:cNvSpPr>
            <p:nvPr/>
          </p:nvSpPr>
          <p:spPr bwMode="auto">
            <a:xfrm>
              <a:off x="15918602" y="7918162"/>
              <a:ext cx="747054" cy="620712"/>
            </a:xfrm>
            <a:custGeom>
              <a:avLst/>
              <a:gdLst>
                <a:gd name="T0" fmla="*/ 503 w 601"/>
                <a:gd name="T1" fmla="*/ 123 h 499"/>
                <a:gd name="T2" fmla="*/ 503 w 601"/>
                <a:gd name="T3" fmla="*/ 123 h 499"/>
                <a:gd name="T4" fmla="*/ 68 w 601"/>
                <a:gd name="T5" fmla="*/ 0 h 499"/>
                <a:gd name="T6" fmla="*/ 68 w 601"/>
                <a:gd name="T7" fmla="*/ 0 h 499"/>
                <a:gd name="T8" fmla="*/ 0 w 601"/>
                <a:gd name="T9" fmla="*/ 489 h 499"/>
                <a:gd name="T10" fmla="*/ 0 w 601"/>
                <a:gd name="T11" fmla="*/ 489 h 499"/>
                <a:gd name="T12" fmla="*/ 394 w 601"/>
                <a:gd name="T13" fmla="*/ 429 h 499"/>
                <a:gd name="T14" fmla="*/ 394 w 601"/>
                <a:gd name="T15" fmla="*/ 429 h 499"/>
                <a:gd name="T16" fmla="*/ 600 w 601"/>
                <a:gd name="T17" fmla="*/ 245 h 499"/>
                <a:gd name="T18" fmla="*/ 600 w 601"/>
                <a:gd name="T19" fmla="*/ 245 h 499"/>
                <a:gd name="T20" fmla="*/ 503 w 601"/>
                <a:gd name="T21" fmla="*/ 123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1" h="499">
                  <a:moveTo>
                    <a:pt x="503" y="123"/>
                  </a:moveTo>
                  <a:lnTo>
                    <a:pt x="503" y="123"/>
                  </a:lnTo>
                  <a:cubicBezTo>
                    <a:pt x="396" y="43"/>
                    <a:pt x="233" y="0"/>
                    <a:pt x="68" y="0"/>
                  </a:cubicBezTo>
                  <a:lnTo>
                    <a:pt x="68" y="0"/>
                  </a:lnTo>
                  <a:cubicBezTo>
                    <a:pt x="207" y="112"/>
                    <a:pt x="364" y="315"/>
                    <a:pt x="0" y="489"/>
                  </a:cubicBezTo>
                  <a:lnTo>
                    <a:pt x="0" y="489"/>
                  </a:lnTo>
                  <a:cubicBezTo>
                    <a:pt x="136" y="498"/>
                    <a:pt x="277" y="479"/>
                    <a:pt x="394" y="429"/>
                  </a:cubicBezTo>
                  <a:lnTo>
                    <a:pt x="394" y="429"/>
                  </a:lnTo>
                  <a:cubicBezTo>
                    <a:pt x="505" y="382"/>
                    <a:pt x="574" y="316"/>
                    <a:pt x="600" y="245"/>
                  </a:cubicBezTo>
                  <a:lnTo>
                    <a:pt x="600" y="245"/>
                  </a:lnTo>
                  <a:cubicBezTo>
                    <a:pt x="585" y="203"/>
                    <a:pt x="552" y="161"/>
                    <a:pt x="503" y="123"/>
                  </a:cubicBezTo>
                </a:path>
              </a:pathLst>
            </a:custGeom>
            <a:solidFill>
              <a:srgbClr val="09305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11340">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63" name="Freeform 209">
              <a:extLst>
                <a:ext uri="{FF2B5EF4-FFF2-40B4-BE49-F238E27FC236}">
                  <a16:creationId xmlns:a16="http://schemas.microsoft.com/office/drawing/2014/main" id="{ED6365A8-DDA0-A14A-A9FC-3CC9D83911E6}"/>
                </a:ext>
              </a:extLst>
            </p:cNvPr>
            <p:cNvSpPr>
              <a:spLocks noChangeArrowheads="1"/>
            </p:cNvSpPr>
            <p:nvPr/>
          </p:nvSpPr>
          <p:spPr bwMode="auto">
            <a:xfrm>
              <a:off x="15264927" y="7692946"/>
              <a:ext cx="1455659" cy="873396"/>
            </a:xfrm>
            <a:custGeom>
              <a:avLst/>
              <a:gdLst>
                <a:gd name="T0" fmla="*/ 588 w 1167"/>
                <a:gd name="T1" fmla="*/ 60 h 700"/>
                <a:gd name="T2" fmla="*/ 588 w 1167"/>
                <a:gd name="T3" fmla="*/ 60 h 700"/>
                <a:gd name="T4" fmla="*/ 264 w 1167"/>
                <a:gd name="T5" fmla="*/ 121 h 700"/>
                <a:gd name="T6" fmla="*/ 264 w 1167"/>
                <a:gd name="T7" fmla="*/ 121 h 700"/>
                <a:gd name="T8" fmla="*/ 63 w 1167"/>
                <a:gd name="T9" fmla="*/ 420 h 700"/>
                <a:gd name="T10" fmla="*/ 63 w 1167"/>
                <a:gd name="T11" fmla="*/ 420 h 700"/>
                <a:gd name="T12" fmla="*/ 158 w 1167"/>
                <a:gd name="T13" fmla="*/ 538 h 700"/>
                <a:gd name="T14" fmla="*/ 158 w 1167"/>
                <a:gd name="T15" fmla="*/ 538 h 700"/>
                <a:gd name="T16" fmla="*/ 914 w 1167"/>
                <a:gd name="T17" fmla="*/ 598 h 700"/>
                <a:gd name="T18" fmla="*/ 914 w 1167"/>
                <a:gd name="T19" fmla="*/ 598 h 700"/>
                <a:gd name="T20" fmla="*/ 1115 w 1167"/>
                <a:gd name="T21" fmla="*/ 420 h 700"/>
                <a:gd name="T22" fmla="*/ 1115 w 1167"/>
                <a:gd name="T23" fmla="*/ 420 h 700"/>
                <a:gd name="T24" fmla="*/ 1020 w 1167"/>
                <a:gd name="T25" fmla="*/ 182 h 700"/>
                <a:gd name="T26" fmla="*/ 1020 w 1167"/>
                <a:gd name="T27" fmla="*/ 182 h 700"/>
                <a:gd name="T28" fmla="*/ 588 w 1167"/>
                <a:gd name="T29" fmla="*/ 60 h 700"/>
                <a:gd name="T30" fmla="*/ 589 w 1167"/>
                <a:gd name="T31" fmla="*/ 678 h 700"/>
                <a:gd name="T32" fmla="*/ 589 w 1167"/>
                <a:gd name="T33" fmla="*/ 678 h 700"/>
                <a:gd name="T34" fmla="*/ 147 w 1167"/>
                <a:gd name="T35" fmla="*/ 553 h 700"/>
                <a:gd name="T36" fmla="*/ 147 w 1167"/>
                <a:gd name="T37" fmla="*/ 553 h 700"/>
                <a:gd name="T38" fmla="*/ 45 w 1167"/>
                <a:gd name="T39" fmla="*/ 427 h 700"/>
                <a:gd name="T40" fmla="*/ 45 w 1167"/>
                <a:gd name="T41" fmla="*/ 427 h 700"/>
                <a:gd name="T42" fmla="*/ 257 w 1167"/>
                <a:gd name="T43" fmla="*/ 104 h 700"/>
                <a:gd name="T44" fmla="*/ 257 w 1167"/>
                <a:gd name="T45" fmla="*/ 104 h 700"/>
                <a:gd name="T46" fmla="*/ 1031 w 1167"/>
                <a:gd name="T47" fmla="*/ 166 h 700"/>
                <a:gd name="T48" fmla="*/ 1031 w 1167"/>
                <a:gd name="T49" fmla="*/ 166 h 700"/>
                <a:gd name="T50" fmla="*/ 1133 w 1167"/>
                <a:gd name="T51" fmla="*/ 426 h 700"/>
                <a:gd name="T52" fmla="*/ 1133 w 1167"/>
                <a:gd name="T53" fmla="*/ 426 h 700"/>
                <a:gd name="T54" fmla="*/ 921 w 1167"/>
                <a:gd name="T55" fmla="*/ 615 h 700"/>
                <a:gd name="T56" fmla="*/ 921 w 1167"/>
                <a:gd name="T57" fmla="*/ 615 h 700"/>
                <a:gd name="T58" fmla="*/ 589 w 1167"/>
                <a:gd name="T59" fmla="*/ 678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7" h="700">
                  <a:moveTo>
                    <a:pt x="588" y="60"/>
                  </a:moveTo>
                  <a:lnTo>
                    <a:pt x="588" y="60"/>
                  </a:lnTo>
                  <a:cubicBezTo>
                    <a:pt x="475" y="60"/>
                    <a:pt x="362" y="80"/>
                    <a:pt x="264" y="121"/>
                  </a:cubicBezTo>
                  <a:lnTo>
                    <a:pt x="264" y="121"/>
                  </a:lnTo>
                  <a:cubicBezTo>
                    <a:pt x="100" y="191"/>
                    <a:pt x="21" y="308"/>
                    <a:pt x="63" y="420"/>
                  </a:cubicBezTo>
                  <a:lnTo>
                    <a:pt x="63" y="420"/>
                  </a:lnTo>
                  <a:cubicBezTo>
                    <a:pt x="79" y="463"/>
                    <a:pt x="111" y="503"/>
                    <a:pt x="158" y="538"/>
                  </a:cubicBezTo>
                  <a:lnTo>
                    <a:pt x="158" y="538"/>
                  </a:lnTo>
                  <a:cubicBezTo>
                    <a:pt x="336" y="672"/>
                    <a:pt x="676" y="699"/>
                    <a:pt x="914" y="598"/>
                  </a:cubicBezTo>
                  <a:lnTo>
                    <a:pt x="914" y="598"/>
                  </a:lnTo>
                  <a:cubicBezTo>
                    <a:pt x="1017" y="554"/>
                    <a:pt x="1089" y="491"/>
                    <a:pt x="1115" y="420"/>
                  </a:cubicBezTo>
                  <a:lnTo>
                    <a:pt x="1115" y="420"/>
                  </a:lnTo>
                  <a:cubicBezTo>
                    <a:pt x="1145" y="337"/>
                    <a:pt x="1111" y="250"/>
                    <a:pt x="1020" y="182"/>
                  </a:cubicBezTo>
                  <a:lnTo>
                    <a:pt x="1020" y="182"/>
                  </a:lnTo>
                  <a:cubicBezTo>
                    <a:pt x="914" y="102"/>
                    <a:pt x="752" y="60"/>
                    <a:pt x="588" y="60"/>
                  </a:cubicBezTo>
                  <a:close/>
                  <a:moveTo>
                    <a:pt x="589" y="678"/>
                  </a:moveTo>
                  <a:lnTo>
                    <a:pt x="589" y="678"/>
                  </a:lnTo>
                  <a:cubicBezTo>
                    <a:pt x="421" y="678"/>
                    <a:pt x="255" y="635"/>
                    <a:pt x="147" y="553"/>
                  </a:cubicBezTo>
                  <a:lnTo>
                    <a:pt x="147" y="553"/>
                  </a:lnTo>
                  <a:cubicBezTo>
                    <a:pt x="97" y="516"/>
                    <a:pt x="62" y="474"/>
                    <a:pt x="45" y="427"/>
                  </a:cubicBezTo>
                  <a:lnTo>
                    <a:pt x="45" y="427"/>
                  </a:lnTo>
                  <a:cubicBezTo>
                    <a:pt x="0" y="305"/>
                    <a:pt x="83" y="178"/>
                    <a:pt x="257" y="104"/>
                  </a:cubicBezTo>
                  <a:lnTo>
                    <a:pt x="257" y="104"/>
                  </a:lnTo>
                  <a:cubicBezTo>
                    <a:pt x="500" y="0"/>
                    <a:pt x="848" y="28"/>
                    <a:pt x="1031" y="166"/>
                  </a:cubicBezTo>
                  <a:lnTo>
                    <a:pt x="1031" y="166"/>
                  </a:lnTo>
                  <a:cubicBezTo>
                    <a:pt x="1130" y="240"/>
                    <a:pt x="1166" y="335"/>
                    <a:pt x="1133" y="426"/>
                  </a:cubicBezTo>
                  <a:lnTo>
                    <a:pt x="1133" y="426"/>
                  </a:lnTo>
                  <a:cubicBezTo>
                    <a:pt x="1105" y="502"/>
                    <a:pt x="1029" y="570"/>
                    <a:pt x="921" y="615"/>
                  </a:cubicBezTo>
                  <a:lnTo>
                    <a:pt x="921" y="615"/>
                  </a:lnTo>
                  <a:cubicBezTo>
                    <a:pt x="822" y="658"/>
                    <a:pt x="705" y="678"/>
                    <a:pt x="589" y="678"/>
                  </a:cubicBez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11340">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64" name="Freeform 210">
              <a:extLst>
                <a:ext uri="{FF2B5EF4-FFF2-40B4-BE49-F238E27FC236}">
                  <a16:creationId xmlns:a16="http://schemas.microsoft.com/office/drawing/2014/main" id="{FE268233-5988-164D-8E70-061A4A23F3DC}"/>
                </a:ext>
              </a:extLst>
            </p:cNvPr>
            <p:cNvSpPr>
              <a:spLocks noChangeArrowheads="1"/>
            </p:cNvSpPr>
            <p:nvPr/>
          </p:nvSpPr>
          <p:spPr bwMode="auto">
            <a:xfrm>
              <a:off x="15610993" y="7072233"/>
              <a:ext cx="686629" cy="1186497"/>
            </a:xfrm>
            <a:custGeom>
              <a:avLst/>
              <a:gdLst>
                <a:gd name="T0" fmla="*/ 297 w 551"/>
                <a:gd name="T1" fmla="*/ 952 h 953"/>
                <a:gd name="T2" fmla="*/ 297 w 551"/>
                <a:gd name="T3" fmla="*/ 952 h 953"/>
                <a:gd name="T4" fmla="*/ 291 w 551"/>
                <a:gd name="T5" fmla="*/ 666 h 953"/>
                <a:gd name="T6" fmla="*/ 291 w 551"/>
                <a:gd name="T7" fmla="*/ 666 h 953"/>
                <a:gd name="T8" fmla="*/ 355 w 551"/>
                <a:gd name="T9" fmla="*/ 315 h 953"/>
                <a:gd name="T10" fmla="*/ 355 w 551"/>
                <a:gd name="T11" fmla="*/ 315 h 953"/>
                <a:gd name="T12" fmla="*/ 458 w 551"/>
                <a:gd name="T13" fmla="*/ 0 h 953"/>
                <a:gd name="T14" fmla="*/ 458 w 551"/>
                <a:gd name="T15" fmla="*/ 0 h 953"/>
                <a:gd name="T16" fmla="*/ 201 w 551"/>
                <a:gd name="T17" fmla="*/ 245 h 953"/>
                <a:gd name="T18" fmla="*/ 201 w 551"/>
                <a:gd name="T19" fmla="*/ 245 h 953"/>
                <a:gd name="T20" fmla="*/ 157 w 551"/>
                <a:gd name="T21" fmla="*/ 446 h 953"/>
                <a:gd name="T22" fmla="*/ 157 w 551"/>
                <a:gd name="T23" fmla="*/ 446 h 953"/>
                <a:gd name="T24" fmla="*/ 247 w 551"/>
                <a:gd name="T25" fmla="*/ 746 h 953"/>
                <a:gd name="T26" fmla="*/ 247 w 551"/>
                <a:gd name="T27" fmla="*/ 746 h 953"/>
                <a:gd name="T28" fmla="*/ 297 w 551"/>
                <a:gd name="T29" fmla="*/ 952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1" h="953">
                  <a:moveTo>
                    <a:pt x="297" y="952"/>
                  </a:moveTo>
                  <a:lnTo>
                    <a:pt x="297" y="952"/>
                  </a:lnTo>
                  <a:cubicBezTo>
                    <a:pt x="297" y="952"/>
                    <a:pt x="445" y="776"/>
                    <a:pt x="291" y="666"/>
                  </a:cubicBezTo>
                  <a:lnTo>
                    <a:pt x="291" y="666"/>
                  </a:lnTo>
                  <a:cubicBezTo>
                    <a:pt x="43" y="490"/>
                    <a:pt x="550" y="501"/>
                    <a:pt x="355" y="315"/>
                  </a:cubicBezTo>
                  <a:lnTo>
                    <a:pt x="355" y="315"/>
                  </a:lnTo>
                  <a:cubicBezTo>
                    <a:pt x="174" y="143"/>
                    <a:pt x="380" y="43"/>
                    <a:pt x="458" y="0"/>
                  </a:cubicBezTo>
                  <a:lnTo>
                    <a:pt x="458" y="0"/>
                  </a:lnTo>
                  <a:cubicBezTo>
                    <a:pt x="458" y="0"/>
                    <a:pt x="149" y="84"/>
                    <a:pt x="201" y="245"/>
                  </a:cubicBezTo>
                  <a:lnTo>
                    <a:pt x="201" y="245"/>
                  </a:lnTo>
                  <a:cubicBezTo>
                    <a:pt x="252" y="406"/>
                    <a:pt x="264" y="389"/>
                    <a:pt x="157" y="446"/>
                  </a:cubicBezTo>
                  <a:lnTo>
                    <a:pt x="157" y="446"/>
                  </a:lnTo>
                  <a:cubicBezTo>
                    <a:pt x="0" y="528"/>
                    <a:pt x="62" y="632"/>
                    <a:pt x="247" y="746"/>
                  </a:cubicBezTo>
                  <a:lnTo>
                    <a:pt x="247" y="746"/>
                  </a:lnTo>
                  <a:cubicBezTo>
                    <a:pt x="347" y="808"/>
                    <a:pt x="297" y="952"/>
                    <a:pt x="297" y="952"/>
                  </a:cubicBezTo>
                </a:path>
              </a:pathLst>
            </a:custGeom>
            <a:solidFill>
              <a:srgbClr val="FFFFFF">
                <a:alpha val="80000"/>
              </a:srgbClr>
            </a:solidFill>
            <a:ln>
              <a:noFill/>
            </a:ln>
            <a:effec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11340">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65" name="Freeform 211">
              <a:extLst>
                <a:ext uri="{FF2B5EF4-FFF2-40B4-BE49-F238E27FC236}">
                  <a16:creationId xmlns:a16="http://schemas.microsoft.com/office/drawing/2014/main" id="{AFBE3BDB-2762-AE4D-A12A-960872857C96}"/>
                </a:ext>
              </a:extLst>
            </p:cNvPr>
            <p:cNvSpPr>
              <a:spLocks noChangeArrowheads="1"/>
            </p:cNvSpPr>
            <p:nvPr/>
          </p:nvSpPr>
          <p:spPr bwMode="auto">
            <a:xfrm>
              <a:off x="13628002" y="6676735"/>
              <a:ext cx="2186231" cy="1263401"/>
            </a:xfrm>
            <a:custGeom>
              <a:avLst/>
              <a:gdLst>
                <a:gd name="T0" fmla="*/ 455 w 1757"/>
                <a:gd name="T1" fmla="*/ 1015 h 1016"/>
                <a:gd name="T2" fmla="*/ 1756 w 1757"/>
                <a:gd name="T3" fmla="*/ 261 h 1016"/>
                <a:gd name="T4" fmla="*/ 1301 w 1757"/>
                <a:gd name="T5" fmla="*/ 0 h 1016"/>
                <a:gd name="T6" fmla="*/ 0 w 1757"/>
                <a:gd name="T7" fmla="*/ 752 h 1016"/>
                <a:gd name="T8" fmla="*/ 455 w 1757"/>
                <a:gd name="T9" fmla="*/ 1015 h 1016"/>
              </a:gdLst>
              <a:ahLst/>
              <a:cxnLst>
                <a:cxn ang="0">
                  <a:pos x="T0" y="T1"/>
                </a:cxn>
                <a:cxn ang="0">
                  <a:pos x="T2" y="T3"/>
                </a:cxn>
                <a:cxn ang="0">
                  <a:pos x="T4" y="T5"/>
                </a:cxn>
                <a:cxn ang="0">
                  <a:pos x="T6" y="T7"/>
                </a:cxn>
                <a:cxn ang="0">
                  <a:pos x="T8" y="T9"/>
                </a:cxn>
              </a:cxnLst>
              <a:rect l="0" t="0" r="r" b="b"/>
              <a:pathLst>
                <a:path w="1757" h="1016">
                  <a:moveTo>
                    <a:pt x="455" y="1015"/>
                  </a:moveTo>
                  <a:lnTo>
                    <a:pt x="1756" y="261"/>
                  </a:lnTo>
                  <a:lnTo>
                    <a:pt x="1301" y="0"/>
                  </a:lnTo>
                  <a:lnTo>
                    <a:pt x="0" y="752"/>
                  </a:lnTo>
                  <a:lnTo>
                    <a:pt x="455" y="1015"/>
                  </a:lnTo>
                </a:path>
              </a:pathLst>
            </a:custGeom>
            <a:solidFill>
              <a:srgbClr val="1161A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11340">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66" name="Freeform 212">
              <a:extLst>
                <a:ext uri="{FF2B5EF4-FFF2-40B4-BE49-F238E27FC236}">
                  <a16:creationId xmlns:a16="http://schemas.microsoft.com/office/drawing/2014/main" id="{45C5A739-7B42-C04A-98B7-9FAD20F638FB}"/>
                </a:ext>
              </a:extLst>
            </p:cNvPr>
            <p:cNvSpPr>
              <a:spLocks noChangeArrowheads="1"/>
            </p:cNvSpPr>
            <p:nvPr/>
          </p:nvSpPr>
          <p:spPr bwMode="auto">
            <a:xfrm>
              <a:off x="12815031" y="6209823"/>
              <a:ext cx="2191728" cy="1263401"/>
            </a:xfrm>
            <a:custGeom>
              <a:avLst/>
              <a:gdLst>
                <a:gd name="T0" fmla="*/ 456 w 1758"/>
                <a:gd name="T1" fmla="*/ 1015 h 1016"/>
                <a:gd name="T2" fmla="*/ 1757 w 1758"/>
                <a:gd name="T3" fmla="*/ 263 h 1016"/>
                <a:gd name="T4" fmla="*/ 1302 w 1758"/>
                <a:gd name="T5" fmla="*/ 0 h 1016"/>
                <a:gd name="T6" fmla="*/ 0 w 1758"/>
                <a:gd name="T7" fmla="*/ 752 h 1016"/>
                <a:gd name="T8" fmla="*/ 456 w 1758"/>
                <a:gd name="T9" fmla="*/ 1015 h 1016"/>
              </a:gdLst>
              <a:ahLst/>
              <a:cxnLst>
                <a:cxn ang="0">
                  <a:pos x="T0" y="T1"/>
                </a:cxn>
                <a:cxn ang="0">
                  <a:pos x="T2" y="T3"/>
                </a:cxn>
                <a:cxn ang="0">
                  <a:pos x="T4" y="T5"/>
                </a:cxn>
                <a:cxn ang="0">
                  <a:pos x="T6" y="T7"/>
                </a:cxn>
                <a:cxn ang="0">
                  <a:pos x="T8" y="T9"/>
                </a:cxn>
              </a:cxnLst>
              <a:rect l="0" t="0" r="r" b="b"/>
              <a:pathLst>
                <a:path w="1758" h="1016">
                  <a:moveTo>
                    <a:pt x="456" y="1015"/>
                  </a:moveTo>
                  <a:lnTo>
                    <a:pt x="1757" y="263"/>
                  </a:lnTo>
                  <a:lnTo>
                    <a:pt x="1302" y="0"/>
                  </a:lnTo>
                  <a:lnTo>
                    <a:pt x="0" y="752"/>
                  </a:lnTo>
                  <a:lnTo>
                    <a:pt x="456" y="1015"/>
                  </a:lnTo>
                </a:path>
              </a:pathLst>
            </a:custGeom>
            <a:solidFill>
              <a:srgbClr val="1161A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11340">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67" name="Freeform 213">
              <a:extLst>
                <a:ext uri="{FF2B5EF4-FFF2-40B4-BE49-F238E27FC236}">
                  <a16:creationId xmlns:a16="http://schemas.microsoft.com/office/drawing/2014/main" id="{13109BD6-624E-8040-A0E1-38A3AFD0AC34}"/>
                </a:ext>
              </a:extLst>
            </p:cNvPr>
            <p:cNvSpPr>
              <a:spLocks noChangeArrowheads="1"/>
            </p:cNvSpPr>
            <p:nvPr/>
          </p:nvSpPr>
          <p:spPr bwMode="auto">
            <a:xfrm>
              <a:off x="13309404" y="3968659"/>
              <a:ext cx="1439177" cy="3460620"/>
            </a:xfrm>
            <a:custGeom>
              <a:avLst/>
              <a:gdLst>
                <a:gd name="T0" fmla="*/ 0 w 1157"/>
                <a:gd name="T1" fmla="*/ 2776 h 2777"/>
                <a:gd name="T2" fmla="*/ 1156 w 1157"/>
                <a:gd name="T3" fmla="*/ 2110 h 2777"/>
                <a:gd name="T4" fmla="*/ 1156 w 1157"/>
                <a:gd name="T5" fmla="*/ 0 h 2777"/>
                <a:gd name="T6" fmla="*/ 0 w 1157"/>
                <a:gd name="T7" fmla="*/ 668 h 2777"/>
                <a:gd name="T8" fmla="*/ 0 w 1157"/>
                <a:gd name="T9" fmla="*/ 2776 h 2777"/>
              </a:gdLst>
              <a:ahLst/>
              <a:cxnLst>
                <a:cxn ang="0">
                  <a:pos x="T0" y="T1"/>
                </a:cxn>
                <a:cxn ang="0">
                  <a:pos x="T2" y="T3"/>
                </a:cxn>
                <a:cxn ang="0">
                  <a:pos x="T4" y="T5"/>
                </a:cxn>
                <a:cxn ang="0">
                  <a:pos x="T6" y="T7"/>
                </a:cxn>
                <a:cxn ang="0">
                  <a:pos x="T8" y="T9"/>
                </a:cxn>
              </a:cxnLst>
              <a:rect l="0" t="0" r="r" b="b"/>
              <a:pathLst>
                <a:path w="1157" h="2777">
                  <a:moveTo>
                    <a:pt x="0" y="2776"/>
                  </a:moveTo>
                  <a:lnTo>
                    <a:pt x="1156" y="2110"/>
                  </a:lnTo>
                  <a:lnTo>
                    <a:pt x="1156" y="0"/>
                  </a:lnTo>
                  <a:lnTo>
                    <a:pt x="0" y="668"/>
                  </a:lnTo>
                  <a:lnTo>
                    <a:pt x="0" y="2776"/>
                  </a:lnTo>
                </a:path>
              </a:pathLst>
            </a:custGeom>
            <a:solidFill>
              <a:srgbClr val="206DB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11340">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68" name="Freeform 214">
              <a:extLst>
                <a:ext uri="{FF2B5EF4-FFF2-40B4-BE49-F238E27FC236}">
                  <a16:creationId xmlns:a16="http://schemas.microsoft.com/office/drawing/2014/main" id="{CE8C3855-911A-2B4F-933D-4DEB512B4D76}"/>
                </a:ext>
              </a:extLst>
            </p:cNvPr>
            <p:cNvSpPr>
              <a:spLocks noChangeArrowheads="1"/>
            </p:cNvSpPr>
            <p:nvPr/>
          </p:nvSpPr>
          <p:spPr bwMode="auto">
            <a:xfrm>
              <a:off x="13512649" y="5407839"/>
              <a:ext cx="620712" cy="2493842"/>
            </a:xfrm>
            <a:custGeom>
              <a:avLst/>
              <a:gdLst>
                <a:gd name="T0" fmla="*/ 0 w 497"/>
                <a:gd name="T1" fmla="*/ 0 h 2002"/>
                <a:gd name="T2" fmla="*/ 0 w 497"/>
                <a:gd name="T3" fmla="*/ 1715 h 2002"/>
                <a:gd name="T4" fmla="*/ 496 w 497"/>
                <a:gd name="T5" fmla="*/ 2001 h 2002"/>
                <a:gd name="T6" fmla="*/ 496 w 497"/>
                <a:gd name="T7" fmla="*/ 286 h 2002"/>
                <a:gd name="T8" fmla="*/ 0 w 497"/>
                <a:gd name="T9" fmla="*/ 0 h 2002"/>
              </a:gdLst>
              <a:ahLst/>
              <a:cxnLst>
                <a:cxn ang="0">
                  <a:pos x="T0" y="T1"/>
                </a:cxn>
                <a:cxn ang="0">
                  <a:pos x="T2" y="T3"/>
                </a:cxn>
                <a:cxn ang="0">
                  <a:pos x="T4" y="T5"/>
                </a:cxn>
                <a:cxn ang="0">
                  <a:pos x="T6" y="T7"/>
                </a:cxn>
                <a:cxn ang="0">
                  <a:pos x="T8" y="T9"/>
                </a:cxn>
              </a:cxnLst>
              <a:rect l="0" t="0" r="r" b="b"/>
              <a:pathLst>
                <a:path w="497" h="2002">
                  <a:moveTo>
                    <a:pt x="0" y="0"/>
                  </a:moveTo>
                  <a:lnTo>
                    <a:pt x="0" y="1715"/>
                  </a:lnTo>
                  <a:lnTo>
                    <a:pt x="496" y="2001"/>
                  </a:lnTo>
                  <a:lnTo>
                    <a:pt x="496" y="286"/>
                  </a:lnTo>
                  <a:lnTo>
                    <a:pt x="0" y="0"/>
                  </a:lnTo>
                </a:path>
              </a:pathLst>
            </a:custGeom>
            <a:solidFill>
              <a:srgbClr val="09305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11340">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69" name="Freeform 215">
              <a:extLst>
                <a:ext uri="{FF2B5EF4-FFF2-40B4-BE49-F238E27FC236}">
                  <a16:creationId xmlns:a16="http://schemas.microsoft.com/office/drawing/2014/main" id="{FE554B21-03D3-C24F-867A-5AFE912076C1}"/>
                </a:ext>
              </a:extLst>
            </p:cNvPr>
            <p:cNvSpPr>
              <a:spLocks noChangeArrowheads="1"/>
            </p:cNvSpPr>
            <p:nvPr/>
          </p:nvSpPr>
          <p:spPr bwMode="auto">
            <a:xfrm>
              <a:off x="12688691" y="4441063"/>
              <a:ext cx="615221" cy="2982725"/>
            </a:xfrm>
            <a:custGeom>
              <a:avLst/>
              <a:gdLst>
                <a:gd name="T0" fmla="*/ 0 w 496"/>
                <a:gd name="T1" fmla="*/ 0 h 2395"/>
                <a:gd name="T2" fmla="*/ 0 w 496"/>
                <a:gd name="T3" fmla="*/ 2108 h 2395"/>
                <a:gd name="T4" fmla="*/ 495 w 496"/>
                <a:gd name="T5" fmla="*/ 2394 h 2395"/>
                <a:gd name="T6" fmla="*/ 495 w 496"/>
                <a:gd name="T7" fmla="*/ 286 h 2395"/>
                <a:gd name="T8" fmla="*/ 0 w 496"/>
                <a:gd name="T9" fmla="*/ 0 h 2395"/>
              </a:gdLst>
              <a:ahLst/>
              <a:cxnLst>
                <a:cxn ang="0">
                  <a:pos x="T0" y="T1"/>
                </a:cxn>
                <a:cxn ang="0">
                  <a:pos x="T2" y="T3"/>
                </a:cxn>
                <a:cxn ang="0">
                  <a:pos x="T4" y="T5"/>
                </a:cxn>
                <a:cxn ang="0">
                  <a:pos x="T6" y="T7"/>
                </a:cxn>
                <a:cxn ang="0">
                  <a:pos x="T8" y="T9"/>
                </a:cxn>
              </a:cxnLst>
              <a:rect l="0" t="0" r="r" b="b"/>
              <a:pathLst>
                <a:path w="496" h="2395">
                  <a:moveTo>
                    <a:pt x="0" y="0"/>
                  </a:moveTo>
                  <a:lnTo>
                    <a:pt x="0" y="2108"/>
                  </a:lnTo>
                  <a:lnTo>
                    <a:pt x="495" y="2394"/>
                  </a:lnTo>
                  <a:lnTo>
                    <a:pt x="495" y="286"/>
                  </a:lnTo>
                  <a:lnTo>
                    <a:pt x="0" y="0"/>
                  </a:lnTo>
                </a:path>
              </a:pathLst>
            </a:custGeom>
            <a:solidFill>
              <a:srgbClr val="1161A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11340">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70" name="Freeform 216">
              <a:extLst>
                <a:ext uri="{FF2B5EF4-FFF2-40B4-BE49-F238E27FC236}">
                  <a16:creationId xmlns:a16="http://schemas.microsoft.com/office/drawing/2014/main" id="{A9DE9447-CA42-A244-89A5-D98C59D309C4}"/>
                </a:ext>
              </a:extLst>
            </p:cNvPr>
            <p:cNvSpPr>
              <a:spLocks noChangeArrowheads="1"/>
            </p:cNvSpPr>
            <p:nvPr/>
          </p:nvSpPr>
          <p:spPr bwMode="auto">
            <a:xfrm>
              <a:off x="12688691" y="3611615"/>
              <a:ext cx="2059889" cy="1191990"/>
            </a:xfrm>
            <a:custGeom>
              <a:avLst/>
              <a:gdLst>
                <a:gd name="T0" fmla="*/ 1206 w 1652"/>
                <a:gd name="T1" fmla="*/ 30 h 955"/>
                <a:gd name="T2" fmla="*/ 1156 w 1652"/>
                <a:gd name="T3" fmla="*/ 0 h 955"/>
                <a:gd name="T4" fmla="*/ 0 w 1652"/>
                <a:gd name="T5" fmla="*/ 668 h 955"/>
                <a:gd name="T6" fmla="*/ 495 w 1652"/>
                <a:gd name="T7" fmla="*/ 954 h 955"/>
                <a:gd name="T8" fmla="*/ 1651 w 1652"/>
                <a:gd name="T9" fmla="*/ 286 h 955"/>
                <a:gd name="T10" fmla="*/ 1594 w 1652"/>
                <a:gd name="T11" fmla="*/ 254 h 955"/>
                <a:gd name="T12" fmla="*/ 1206 w 1652"/>
                <a:gd name="T13" fmla="*/ 30 h 955"/>
              </a:gdLst>
              <a:ahLst/>
              <a:cxnLst>
                <a:cxn ang="0">
                  <a:pos x="T0" y="T1"/>
                </a:cxn>
                <a:cxn ang="0">
                  <a:pos x="T2" y="T3"/>
                </a:cxn>
                <a:cxn ang="0">
                  <a:pos x="T4" y="T5"/>
                </a:cxn>
                <a:cxn ang="0">
                  <a:pos x="T6" y="T7"/>
                </a:cxn>
                <a:cxn ang="0">
                  <a:pos x="T8" y="T9"/>
                </a:cxn>
                <a:cxn ang="0">
                  <a:pos x="T10" y="T11"/>
                </a:cxn>
                <a:cxn ang="0">
                  <a:pos x="T12" y="T13"/>
                </a:cxn>
              </a:cxnLst>
              <a:rect l="0" t="0" r="r" b="b"/>
              <a:pathLst>
                <a:path w="1652" h="955">
                  <a:moveTo>
                    <a:pt x="1206" y="30"/>
                  </a:moveTo>
                  <a:lnTo>
                    <a:pt x="1156" y="0"/>
                  </a:lnTo>
                  <a:lnTo>
                    <a:pt x="0" y="668"/>
                  </a:lnTo>
                  <a:lnTo>
                    <a:pt x="495" y="954"/>
                  </a:lnTo>
                  <a:lnTo>
                    <a:pt x="1651" y="286"/>
                  </a:lnTo>
                  <a:lnTo>
                    <a:pt x="1594" y="254"/>
                  </a:lnTo>
                  <a:lnTo>
                    <a:pt x="1206" y="30"/>
                  </a:lnTo>
                </a:path>
              </a:pathLst>
            </a:custGeom>
            <a:solidFill>
              <a:srgbClr val="89C1E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11340">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71" name="Freeform 217">
              <a:extLst>
                <a:ext uri="{FF2B5EF4-FFF2-40B4-BE49-F238E27FC236}">
                  <a16:creationId xmlns:a16="http://schemas.microsoft.com/office/drawing/2014/main" id="{18B0070E-549C-7940-9743-61D5FEF2967E}"/>
                </a:ext>
              </a:extLst>
            </p:cNvPr>
            <p:cNvSpPr>
              <a:spLocks noChangeArrowheads="1"/>
            </p:cNvSpPr>
            <p:nvPr/>
          </p:nvSpPr>
          <p:spPr bwMode="auto">
            <a:xfrm>
              <a:off x="12815031" y="3650062"/>
              <a:ext cx="1862143" cy="1076636"/>
            </a:xfrm>
            <a:custGeom>
              <a:avLst/>
              <a:gdLst>
                <a:gd name="T0" fmla="*/ 387 w 1495"/>
                <a:gd name="T1" fmla="*/ 864 h 865"/>
                <a:gd name="T2" fmla="*/ 1494 w 1495"/>
                <a:gd name="T3" fmla="*/ 224 h 865"/>
                <a:gd name="T4" fmla="*/ 1106 w 1495"/>
                <a:gd name="T5" fmla="*/ 0 h 865"/>
                <a:gd name="T6" fmla="*/ 0 w 1495"/>
                <a:gd name="T7" fmla="*/ 640 h 865"/>
                <a:gd name="T8" fmla="*/ 387 w 1495"/>
                <a:gd name="T9" fmla="*/ 864 h 865"/>
              </a:gdLst>
              <a:ahLst/>
              <a:cxnLst>
                <a:cxn ang="0">
                  <a:pos x="T0" y="T1"/>
                </a:cxn>
                <a:cxn ang="0">
                  <a:pos x="T2" y="T3"/>
                </a:cxn>
                <a:cxn ang="0">
                  <a:pos x="T4" y="T5"/>
                </a:cxn>
                <a:cxn ang="0">
                  <a:pos x="T6" y="T7"/>
                </a:cxn>
                <a:cxn ang="0">
                  <a:pos x="T8" y="T9"/>
                </a:cxn>
              </a:cxnLst>
              <a:rect l="0" t="0" r="r" b="b"/>
              <a:pathLst>
                <a:path w="1495" h="865">
                  <a:moveTo>
                    <a:pt x="387" y="864"/>
                  </a:moveTo>
                  <a:lnTo>
                    <a:pt x="1494" y="224"/>
                  </a:lnTo>
                  <a:lnTo>
                    <a:pt x="1106" y="0"/>
                  </a:lnTo>
                  <a:lnTo>
                    <a:pt x="0" y="640"/>
                  </a:lnTo>
                  <a:lnTo>
                    <a:pt x="387" y="864"/>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11340">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72" name="Freeform 71">
              <a:extLst>
                <a:ext uri="{FF2B5EF4-FFF2-40B4-BE49-F238E27FC236}">
                  <a16:creationId xmlns:a16="http://schemas.microsoft.com/office/drawing/2014/main" id="{4FDF8514-D5A2-2843-A12F-9C94AD81DAF4}"/>
                </a:ext>
              </a:extLst>
            </p:cNvPr>
            <p:cNvSpPr>
              <a:spLocks noChangeArrowheads="1"/>
            </p:cNvSpPr>
            <p:nvPr/>
          </p:nvSpPr>
          <p:spPr bwMode="auto">
            <a:xfrm>
              <a:off x="12924889" y="3831333"/>
              <a:ext cx="1619206" cy="773264"/>
            </a:xfrm>
            <a:custGeom>
              <a:avLst/>
              <a:gdLst>
                <a:gd name="connsiteX0" fmla="*/ 762864 w 1619206"/>
                <a:gd name="connsiteY0" fmla="*/ 384513 h 773264"/>
                <a:gd name="connsiteX1" fmla="*/ 795250 w 1619206"/>
                <a:gd name="connsiteY1" fmla="*/ 404578 h 773264"/>
                <a:gd name="connsiteX2" fmla="*/ 158731 w 1619206"/>
                <a:gd name="connsiteY2" fmla="*/ 773264 h 773264"/>
                <a:gd name="connsiteX3" fmla="*/ 126344 w 1619206"/>
                <a:gd name="connsiteY3" fmla="*/ 754454 h 773264"/>
                <a:gd name="connsiteX4" fmla="*/ 1025359 w 1619206"/>
                <a:gd name="connsiteY4" fmla="*/ 82395 h 773264"/>
                <a:gd name="connsiteX5" fmla="*/ 1058916 w 1619206"/>
                <a:gd name="connsiteY5" fmla="*/ 101114 h 773264"/>
                <a:gd name="connsiteX6" fmla="*/ 32314 w 1619206"/>
                <a:gd name="connsiteY6" fmla="*/ 696368 h 773264"/>
                <a:gd name="connsiteX7" fmla="*/ 0 w 1619206"/>
                <a:gd name="connsiteY7" fmla="*/ 677650 h 773264"/>
                <a:gd name="connsiteX8" fmla="*/ 1586820 w 1619206"/>
                <a:gd name="connsiteY8" fmla="*/ 0 h 773264"/>
                <a:gd name="connsiteX9" fmla="*/ 1619206 w 1619206"/>
                <a:gd name="connsiteY9" fmla="*/ 18810 h 773264"/>
                <a:gd name="connsiteX10" fmla="*/ 983932 w 1619206"/>
                <a:gd name="connsiteY10" fmla="*/ 388751 h 773264"/>
                <a:gd name="connsiteX11" fmla="*/ 950300 w 1619206"/>
                <a:gd name="connsiteY11" fmla="*/ 369941 h 773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206" h="773264">
                  <a:moveTo>
                    <a:pt x="762864" y="384513"/>
                  </a:moveTo>
                  <a:lnTo>
                    <a:pt x="795250" y="404578"/>
                  </a:lnTo>
                  <a:lnTo>
                    <a:pt x="158731" y="773264"/>
                  </a:lnTo>
                  <a:lnTo>
                    <a:pt x="126344" y="754454"/>
                  </a:lnTo>
                  <a:close/>
                  <a:moveTo>
                    <a:pt x="1025359" y="82395"/>
                  </a:moveTo>
                  <a:lnTo>
                    <a:pt x="1058916" y="101114"/>
                  </a:lnTo>
                  <a:lnTo>
                    <a:pt x="32314" y="696368"/>
                  </a:lnTo>
                  <a:lnTo>
                    <a:pt x="0" y="677650"/>
                  </a:lnTo>
                  <a:close/>
                  <a:moveTo>
                    <a:pt x="1586820" y="0"/>
                  </a:moveTo>
                  <a:lnTo>
                    <a:pt x="1619206" y="18810"/>
                  </a:lnTo>
                  <a:lnTo>
                    <a:pt x="983932" y="388751"/>
                  </a:lnTo>
                  <a:lnTo>
                    <a:pt x="950300" y="369941"/>
                  </a:lnTo>
                  <a:close/>
                </a:path>
              </a:pathLst>
            </a:custGeom>
            <a:solidFill>
              <a:srgbClr val="89C1E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11340">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73" name="Freeform 221">
              <a:extLst>
                <a:ext uri="{FF2B5EF4-FFF2-40B4-BE49-F238E27FC236}">
                  <a16:creationId xmlns:a16="http://schemas.microsoft.com/office/drawing/2014/main" id="{7D27C829-76B3-1C45-831C-41581234B66C}"/>
                </a:ext>
              </a:extLst>
            </p:cNvPr>
            <p:cNvSpPr>
              <a:spLocks noChangeArrowheads="1"/>
            </p:cNvSpPr>
            <p:nvPr/>
          </p:nvSpPr>
          <p:spPr bwMode="auto">
            <a:xfrm>
              <a:off x="14127870" y="4929945"/>
              <a:ext cx="1439177" cy="2966244"/>
            </a:xfrm>
            <a:custGeom>
              <a:avLst/>
              <a:gdLst>
                <a:gd name="T0" fmla="*/ 0 w 1156"/>
                <a:gd name="T1" fmla="*/ 2382 h 2383"/>
                <a:gd name="T2" fmla="*/ 1155 w 1156"/>
                <a:gd name="T3" fmla="*/ 1715 h 2383"/>
                <a:gd name="T4" fmla="*/ 1155 w 1156"/>
                <a:gd name="T5" fmla="*/ 0 h 2383"/>
                <a:gd name="T6" fmla="*/ 0 w 1156"/>
                <a:gd name="T7" fmla="*/ 667 h 2383"/>
                <a:gd name="T8" fmla="*/ 0 w 1156"/>
                <a:gd name="T9" fmla="*/ 2382 h 2383"/>
              </a:gdLst>
              <a:ahLst/>
              <a:cxnLst>
                <a:cxn ang="0">
                  <a:pos x="T0" y="T1"/>
                </a:cxn>
                <a:cxn ang="0">
                  <a:pos x="T2" y="T3"/>
                </a:cxn>
                <a:cxn ang="0">
                  <a:pos x="T4" y="T5"/>
                </a:cxn>
                <a:cxn ang="0">
                  <a:pos x="T6" y="T7"/>
                </a:cxn>
                <a:cxn ang="0">
                  <a:pos x="T8" y="T9"/>
                </a:cxn>
              </a:cxnLst>
              <a:rect l="0" t="0" r="r" b="b"/>
              <a:pathLst>
                <a:path w="1156" h="2383">
                  <a:moveTo>
                    <a:pt x="0" y="2382"/>
                  </a:moveTo>
                  <a:lnTo>
                    <a:pt x="1155" y="1715"/>
                  </a:lnTo>
                  <a:lnTo>
                    <a:pt x="1155" y="0"/>
                  </a:lnTo>
                  <a:lnTo>
                    <a:pt x="0" y="667"/>
                  </a:lnTo>
                  <a:lnTo>
                    <a:pt x="0" y="2382"/>
                  </a:lnTo>
                </a:path>
              </a:pathLst>
            </a:custGeom>
            <a:solidFill>
              <a:srgbClr val="0E3B5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11340">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74" name="Freeform 222">
              <a:extLst>
                <a:ext uri="{FF2B5EF4-FFF2-40B4-BE49-F238E27FC236}">
                  <a16:creationId xmlns:a16="http://schemas.microsoft.com/office/drawing/2014/main" id="{C0298E77-9B7A-0645-B3FF-596DB57A78A0}"/>
                </a:ext>
              </a:extLst>
            </p:cNvPr>
            <p:cNvSpPr>
              <a:spLocks noChangeArrowheads="1"/>
            </p:cNvSpPr>
            <p:nvPr/>
          </p:nvSpPr>
          <p:spPr bwMode="auto">
            <a:xfrm>
              <a:off x="13512647" y="4572894"/>
              <a:ext cx="2059889" cy="1191994"/>
            </a:xfrm>
            <a:custGeom>
              <a:avLst/>
              <a:gdLst>
                <a:gd name="T0" fmla="*/ 1156 w 1652"/>
                <a:gd name="T1" fmla="*/ 0 h 955"/>
                <a:gd name="T2" fmla="*/ 0 w 1652"/>
                <a:gd name="T3" fmla="*/ 668 h 955"/>
                <a:gd name="T4" fmla="*/ 496 w 1652"/>
                <a:gd name="T5" fmla="*/ 954 h 955"/>
                <a:gd name="T6" fmla="*/ 1651 w 1652"/>
                <a:gd name="T7" fmla="*/ 287 h 955"/>
                <a:gd name="T8" fmla="*/ 1156 w 1652"/>
                <a:gd name="T9" fmla="*/ 0 h 955"/>
              </a:gdLst>
              <a:ahLst/>
              <a:cxnLst>
                <a:cxn ang="0">
                  <a:pos x="T0" y="T1"/>
                </a:cxn>
                <a:cxn ang="0">
                  <a:pos x="T2" y="T3"/>
                </a:cxn>
                <a:cxn ang="0">
                  <a:pos x="T4" y="T5"/>
                </a:cxn>
                <a:cxn ang="0">
                  <a:pos x="T6" y="T7"/>
                </a:cxn>
                <a:cxn ang="0">
                  <a:pos x="T8" y="T9"/>
                </a:cxn>
              </a:cxnLst>
              <a:rect l="0" t="0" r="r" b="b"/>
              <a:pathLst>
                <a:path w="1652" h="955">
                  <a:moveTo>
                    <a:pt x="1156" y="0"/>
                  </a:moveTo>
                  <a:lnTo>
                    <a:pt x="0" y="668"/>
                  </a:lnTo>
                  <a:lnTo>
                    <a:pt x="496" y="954"/>
                  </a:lnTo>
                  <a:lnTo>
                    <a:pt x="1651" y="287"/>
                  </a:lnTo>
                  <a:lnTo>
                    <a:pt x="1156" y="0"/>
                  </a:lnTo>
                </a:path>
              </a:pathLst>
            </a:custGeom>
            <a:solidFill>
              <a:srgbClr val="1B5E8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11340">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75" name="Freeform 223">
              <a:extLst>
                <a:ext uri="{FF2B5EF4-FFF2-40B4-BE49-F238E27FC236}">
                  <a16:creationId xmlns:a16="http://schemas.microsoft.com/office/drawing/2014/main" id="{F7816B13-90AB-EE47-A1F8-60201EFCC650}"/>
                </a:ext>
              </a:extLst>
            </p:cNvPr>
            <p:cNvSpPr>
              <a:spLocks noChangeArrowheads="1"/>
            </p:cNvSpPr>
            <p:nvPr/>
          </p:nvSpPr>
          <p:spPr bwMode="auto">
            <a:xfrm>
              <a:off x="13638987" y="4611347"/>
              <a:ext cx="1862143" cy="1076636"/>
            </a:xfrm>
            <a:custGeom>
              <a:avLst/>
              <a:gdLst>
                <a:gd name="T0" fmla="*/ 387 w 1495"/>
                <a:gd name="T1" fmla="*/ 864 h 865"/>
                <a:gd name="T2" fmla="*/ 1494 w 1495"/>
                <a:gd name="T3" fmla="*/ 223 h 865"/>
                <a:gd name="T4" fmla="*/ 1107 w 1495"/>
                <a:gd name="T5" fmla="*/ 0 h 865"/>
                <a:gd name="T6" fmla="*/ 0 w 1495"/>
                <a:gd name="T7" fmla="*/ 640 h 865"/>
                <a:gd name="T8" fmla="*/ 387 w 1495"/>
                <a:gd name="T9" fmla="*/ 864 h 865"/>
              </a:gdLst>
              <a:ahLst/>
              <a:cxnLst>
                <a:cxn ang="0">
                  <a:pos x="T0" y="T1"/>
                </a:cxn>
                <a:cxn ang="0">
                  <a:pos x="T2" y="T3"/>
                </a:cxn>
                <a:cxn ang="0">
                  <a:pos x="T4" y="T5"/>
                </a:cxn>
                <a:cxn ang="0">
                  <a:pos x="T6" y="T7"/>
                </a:cxn>
                <a:cxn ang="0">
                  <a:pos x="T8" y="T9"/>
                </a:cxn>
              </a:cxnLst>
              <a:rect l="0" t="0" r="r" b="b"/>
              <a:pathLst>
                <a:path w="1495" h="865">
                  <a:moveTo>
                    <a:pt x="387" y="864"/>
                  </a:moveTo>
                  <a:lnTo>
                    <a:pt x="1494" y="223"/>
                  </a:lnTo>
                  <a:lnTo>
                    <a:pt x="1107" y="0"/>
                  </a:lnTo>
                  <a:lnTo>
                    <a:pt x="0" y="640"/>
                  </a:lnTo>
                  <a:lnTo>
                    <a:pt x="387" y="864"/>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11340">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76" name="Freeform 75">
              <a:extLst>
                <a:ext uri="{FF2B5EF4-FFF2-40B4-BE49-F238E27FC236}">
                  <a16:creationId xmlns:a16="http://schemas.microsoft.com/office/drawing/2014/main" id="{F312272A-E9EF-F84E-BAA9-DF9B33C03FC7}"/>
                </a:ext>
              </a:extLst>
            </p:cNvPr>
            <p:cNvSpPr>
              <a:spLocks noChangeArrowheads="1"/>
            </p:cNvSpPr>
            <p:nvPr/>
          </p:nvSpPr>
          <p:spPr bwMode="auto">
            <a:xfrm>
              <a:off x="13743357" y="4792617"/>
              <a:ext cx="1619203" cy="778756"/>
            </a:xfrm>
            <a:custGeom>
              <a:avLst/>
              <a:gdLst>
                <a:gd name="connsiteX0" fmla="*/ 767107 w 1619203"/>
                <a:gd name="connsiteY0" fmla="*/ 390005 h 778756"/>
                <a:gd name="connsiteX1" fmla="*/ 800739 w 1619203"/>
                <a:gd name="connsiteY1" fmla="*/ 408816 h 778756"/>
                <a:gd name="connsiteX2" fmla="*/ 164220 w 1619203"/>
                <a:gd name="connsiteY2" fmla="*/ 778756 h 778756"/>
                <a:gd name="connsiteX3" fmla="*/ 131833 w 1619203"/>
                <a:gd name="connsiteY3" fmla="*/ 759946 h 778756"/>
                <a:gd name="connsiteX4" fmla="*/ 1026598 w 1619203"/>
                <a:gd name="connsiteY4" fmla="*/ 87887 h 778756"/>
                <a:gd name="connsiteX5" fmla="*/ 1058912 w 1619203"/>
                <a:gd name="connsiteY5" fmla="*/ 106606 h 778756"/>
                <a:gd name="connsiteX6" fmla="*/ 32314 w 1619203"/>
                <a:gd name="connsiteY6" fmla="*/ 701860 h 778756"/>
                <a:gd name="connsiteX7" fmla="*/ 0 w 1619203"/>
                <a:gd name="connsiteY7" fmla="*/ 681894 h 778756"/>
                <a:gd name="connsiteX8" fmla="*/ 1585633 w 1619203"/>
                <a:gd name="connsiteY8" fmla="*/ 0 h 778756"/>
                <a:gd name="connsiteX9" fmla="*/ 1619203 w 1619203"/>
                <a:gd name="connsiteY9" fmla="*/ 18810 h 778756"/>
                <a:gd name="connsiteX10" fmla="*/ 983864 w 1619203"/>
                <a:gd name="connsiteY10" fmla="*/ 388753 h 778756"/>
                <a:gd name="connsiteX11" fmla="*/ 950294 w 1619203"/>
                <a:gd name="connsiteY11" fmla="*/ 368689 h 778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203" h="778756">
                  <a:moveTo>
                    <a:pt x="767107" y="390005"/>
                  </a:moveTo>
                  <a:lnTo>
                    <a:pt x="800739" y="408816"/>
                  </a:lnTo>
                  <a:lnTo>
                    <a:pt x="164220" y="778756"/>
                  </a:lnTo>
                  <a:lnTo>
                    <a:pt x="131833" y="759946"/>
                  </a:lnTo>
                  <a:close/>
                  <a:moveTo>
                    <a:pt x="1026598" y="87887"/>
                  </a:moveTo>
                  <a:lnTo>
                    <a:pt x="1058912" y="106606"/>
                  </a:lnTo>
                  <a:lnTo>
                    <a:pt x="32314" y="701860"/>
                  </a:lnTo>
                  <a:lnTo>
                    <a:pt x="0" y="681894"/>
                  </a:lnTo>
                  <a:close/>
                  <a:moveTo>
                    <a:pt x="1585633" y="0"/>
                  </a:moveTo>
                  <a:lnTo>
                    <a:pt x="1619203" y="18810"/>
                  </a:lnTo>
                  <a:lnTo>
                    <a:pt x="983864" y="388753"/>
                  </a:lnTo>
                  <a:lnTo>
                    <a:pt x="950294" y="368689"/>
                  </a:lnTo>
                  <a:close/>
                </a:path>
              </a:pathLst>
            </a:custGeom>
            <a:solidFill>
              <a:srgbClr val="89C1E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11340">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77" name="Freeform 227">
              <a:extLst>
                <a:ext uri="{FF2B5EF4-FFF2-40B4-BE49-F238E27FC236}">
                  <a16:creationId xmlns:a16="http://schemas.microsoft.com/office/drawing/2014/main" id="{71CA78B4-6AA0-8344-8012-1B774BF1E4CE}"/>
                </a:ext>
              </a:extLst>
            </p:cNvPr>
            <p:cNvSpPr>
              <a:spLocks noChangeArrowheads="1"/>
            </p:cNvSpPr>
            <p:nvPr/>
          </p:nvSpPr>
          <p:spPr bwMode="auto">
            <a:xfrm>
              <a:off x="16055927" y="3424852"/>
              <a:ext cx="1686367" cy="1389740"/>
            </a:xfrm>
            <a:custGeom>
              <a:avLst/>
              <a:gdLst>
                <a:gd name="T0" fmla="*/ 0 w 1352"/>
                <a:gd name="T1" fmla="*/ 980 h 1115"/>
                <a:gd name="T2" fmla="*/ 0 w 1352"/>
                <a:gd name="T3" fmla="*/ 980 h 1115"/>
                <a:gd name="T4" fmla="*/ 144 w 1352"/>
                <a:gd name="T5" fmla="*/ 667 h 1115"/>
                <a:gd name="T6" fmla="*/ 144 w 1352"/>
                <a:gd name="T7" fmla="*/ 667 h 1115"/>
                <a:gd name="T8" fmla="*/ 287 w 1352"/>
                <a:gd name="T9" fmla="*/ 663 h 1115"/>
                <a:gd name="T10" fmla="*/ 287 w 1352"/>
                <a:gd name="T11" fmla="*/ 663 h 1115"/>
                <a:gd name="T12" fmla="*/ 438 w 1352"/>
                <a:gd name="T13" fmla="*/ 394 h 1115"/>
                <a:gd name="T14" fmla="*/ 438 w 1352"/>
                <a:gd name="T15" fmla="*/ 394 h 1115"/>
                <a:gd name="T16" fmla="*/ 604 w 1352"/>
                <a:gd name="T17" fmla="*/ 388 h 1115"/>
                <a:gd name="T18" fmla="*/ 604 w 1352"/>
                <a:gd name="T19" fmla="*/ 388 h 1115"/>
                <a:gd name="T20" fmla="*/ 777 w 1352"/>
                <a:gd name="T21" fmla="*/ 64 h 1115"/>
                <a:gd name="T22" fmla="*/ 777 w 1352"/>
                <a:gd name="T23" fmla="*/ 64 h 1115"/>
                <a:gd name="T24" fmla="*/ 997 w 1352"/>
                <a:gd name="T25" fmla="*/ 243 h 1115"/>
                <a:gd name="T26" fmla="*/ 997 w 1352"/>
                <a:gd name="T27" fmla="*/ 243 h 1115"/>
                <a:gd name="T28" fmla="*/ 1023 w 1352"/>
                <a:gd name="T29" fmla="*/ 226 h 1115"/>
                <a:gd name="T30" fmla="*/ 1023 w 1352"/>
                <a:gd name="T31" fmla="*/ 226 h 1115"/>
                <a:gd name="T32" fmla="*/ 1260 w 1352"/>
                <a:gd name="T33" fmla="*/ 254 h 1115"/>
                <a:gd name="T34" fmla="*/ 1260 w 1352"/>
                <a:gd name="T35" fmla="*/ 254 h 1115"/>
                <a:gd name="T36" fmla="*/ 1351 w 1352"/>
                <a:gd name="T37" fmla="*/ 393 h 1115"/>
                <a:gd name="T38" fmla="*/ 103 w 1352"/>
                <a:gd name="T39" fmla="*/ 1114 h 1115"/>
                <a:gd name="T40" fmla="*/ 10 w 1352"/>
                <a:gd name="T41" fmla="*/ 1058 h 1115"/>
                <a:gd name="T42" fmla="*/ 10 w 1352"/>
                <a:gd name="T43" fmla="*/ 1058 h 1115"/>
                <a:gd name="T44" fmla="*/ 0 w 1352"/>
                <a:gd name="T45" fmla="*/ 980 h 1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2" h="1115">
                  <a:moveTo>
                    <a:pt x="0" y="980"/>
                  </a:moveTo>
                  <a:lnTo>
                    <a:pt x="0" y="980"/>
                  </a:lnTo>
                  <a:cubicBezTo>
                    <a:pt x="0" y="853"/>
                    <a:pt x="65" y="712"/>
                    <a:pt x="144" y="667"/>
                  </a:cubicBezTo>
                  <a:lnTo>
                    <a:pt x="144" y="667"/>
                  </a:lnTo>
                  <a:cubicBezTo>
                    <a:pt x="191" y="640"/>
                    <a:pt x="262" y="621"/>
                    <a:pt x="287" y="663"/>
                  </a:cubicBezTo>
                  <a:lnTo>
                    <a:pt x="287" y="663"/>
                  </a:lnTo>
                  <a:cubicBezTo>
                    <a:pt x="316" y="531"/>
                    <a:pt x="365" y="449"/>
                    <a:pt x="438" y="394"/>
                  </a:cubicBezTo>
                  <a:lnTo>
                    <a:pt x="438" y="394"/>
                  </a:lnTo>
                  <a:cubicBezTo>
                    <a:pt x="485" y="359"/>
                    <a:pt x="569" y="355"/>
                    <a:pt x="604" y="388"/>
                  </a:cubicBezTo>
                  <a:lnTo>
                    <a:pt x="604" y="388"/>
                  </a:lnTo>
                  <a:cubicBezTo>
                    <a:pt x="638" y="239"/>
                    <a:pt x="684" y="118"/>
                    <a:pt x="777" y="64"/>
                  </a:cubicBezTo>
                  <a:lnTo>
                    <a:pt x="777" y="64"/>
                  </a:lnTo>
                  <a:cubicBezTo>
                    <a:pt x="889" y="0"/>
                    <a:pt x="981" y="80"/>
                    <a:pt x="997" y="243"/>
                  </a:cubicBezTo>
                  <a:lnTo>
                    <a:pt x="997" y="243"/>
                  </a:lnTo>
                  <a:cubicBezTo>
                    <a:pt x="1005" y="237"/>
                    <a:pt x="1015" y="231"/>
                    <a:pt x="1023" y="226"/>
                  </a:cubicBezTo>
                  <a:lnTo>
                    <a:pt x="1023" y="226"/>
                  </a:lnTo>
                  <a:cubicBezTo>
                    <a:pt x="1121" y="169"/>
                    <a:pt x="1145" y="188"/>
                    <a:pt x="1260" y="254"/>
                  </a:cubicBezTo>
                  <a:lnTo>
                    <a:pt x="1260" y="254"/>
                  </a:lnTo>
                  <a:cubicBezTo>
                    <a:pt x="1308" y="282"/>
                    <a:pt x="1351" y="393"/>
                    <a:pt x="1351" y="393"/>
                  </a:cubicBezTo>
                  <a:lnTo>
                    <a:pt x="103" y="1114"/>
                  </a:lnTo>
                  <a:lnTo>
                    <a:pt x="10" y="1058"/>
                  </a:lnTo>
                  <a:lnTo>
                    <a:pt x="10" y="1058"/>
                  </a:lnTo>
                  <a:cubicBezTo>
                    <a:pt x="4" y="1036"/>
                    <a:pt x="0" y="1010"/>
                    <a:pt x="0" y="980"/>
                  </a:cubicBezTo>
                </a:path>
              </a:pathLst>
            </a:custGeom>
            <a:solidFill>
              <a:srgbClr val="D8D8D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11340">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78" name="Freeform 228">
              <a:extLst>
                <a:ext uri="{FF2B5EF4-FFF2-40B4-BE49-F238E27FC236}">
                  <a16:creationId xmlns:a16="http://schemas.microsoft.com/office/drawing/2014/main" id="{B355DA5E-83FF-9D4C-9B04-E66AD046FF39}"/>
                </a:ext>
              </a:extLst>
            </p:cNvPr>
            <p:cNvSpPr>
              <a:spLocks noChangeArrowheads="1"/>
            </p:cNvSpPr>
            <p:nvPr/>
          </p:nvSpPr>
          <p:spPr bwMode="auto">
            <a:xfrm>
              <a:off x="16171284" y="3496257"/>
              <a:ext cx="1571010" cy="1318332"/>
            </a:xfrm>
            <a:custGeom>
              <a:avLst/>
              <a:gdLst>
                <a:gd name="T0" fmla="*/ 0 w 1259"/>
                <a:gd name="T1" fmla="*/ 980 h 1059"/>
                <a:gd name="T2" fmla="*/ 0 w 1259"/>
                <a:gd name="T3" fmla="*/ 980 h 1059"/>
                <a:gd name="T4" fmla="*/ 143 w 1259"/>
                <a:gd name="T5" fmla="*/ 666 h 1059"/>
                <a:gd name="T6" fmla="*/ 143 w 1259"/>
                <a:gd name="T7" fmla="*/ 666 h 1059"/>
                <a:gd name="T8" fmla="*/ 258 w 1259"/>
                <a:gd name="T9" fmla="*/ 694 h 1059"/>
                <a:gd name="T10" fmla="*/ 258 w 1259"/>
                <a:gd name="T11" fmla="*/ 694 h 1059"/>
                <a:gd name="T12" fmla="*/ 438 w 1259"/>
                <a:gd name="T13" fmla="*/ 393 h 1059"/>
                <a:gd name="T14" fmla="*/ 438 w 1259"/>
                <a:gd name="T15" fmla="*/ 393 h 1059"/>
                <a:gd name="T16" fmla="*/ 572 w 1259"/>
                <a:gd name="T17" fmla="*/ 403 h 1059"/>
                <a:gd name="T18" fmla="*/ 572 w 1259"/>
                <a:gd name="T19" fmla="*/ 403 h 1059"/>
                <a:gd name="T20" fmla="*/ 777 w 1259"/>
                <a:gd name="T21" fmla="*/ 64 h 1059"/>
                <a:gd name="T22" fmla="*/ 777 w 1259"/>
                <a:gd name="T23" fmla="*/ 64 h 1059"/>
                <a:gd name="T24" fmla="*/ 997 w 1259"/>
                <a:gd name="T25" fmla="*/ 242 h 1059"/>
                <a:gd name="T26" fmla="*/ 997 w 1259"/>
                <a:gd name="T27" fmla="*/ 242 h 1059"/>
                <a:gd name="T28" fmla="*/ 1023 w 1259"/>
                <a:gd name="T29" fmla="*/ 225 h 1059"/>
                <a:gd name="T30" fmla="*/ 1023 w 1259"/>
                <a:gd name="T31" fmla="*/ 225 h 1059"/>
                <a:gd name="T32" fmla="*/ 1258 w 1259"/>
                <a:gd name="T33" fmla="*/ 337 h 1059"/>
                <a:gd name="T34" fmla="*/ 10 w 1259"/>
                <a:gd name="T35" fmla="*/ 1058 h 1059"/>
                <a:gd name="T36" fmla="*/ 10 w 1259"/>
                <a:gd name="T37" fmla="*/ 1058 h 1059"/>
                <a:gd name="T38" fmla="*/ 0 w 1259"/>
                <a:gd name="T39" fmla="*/ 98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59" h="1059">
                  <a:moveTo>
                    <a:pt x="0" y="980"/>
                  </a:moveTo>
                  <a:lnTo>
                    <a:pt x="0" y="980"/>
                  </a:lnTo>
                  <a:cubicBezTo>
                    <a:pt x="0" y="852"/>
                    <a:pt x="65" y="712"/>
                    <a:pt x="143" y="666"/>
                  </a:cubicBezTo>
                  <a:lnTo>
                    <a:pt x="143" y="666"/>
                  </a:lnTo>
                  <a:cubicBezTo>
                    <a:pt x="191" y="639"/>
                    <a:pt x="233" y="652"/>
                    <a:pt x="258" y="694"/>
                  </a:cubicBezTo>
                  <a:lnTo>
                    <a:pt x="258" y="694"/>
                  </a:lnTo>
                  <a:cubicBezTo>
                    <a:pt x="287" y="562"/>
                    <a:pt x="357" y="440"/>
                    <a:pt x="438" y="393"/>
                  </a:cubicBezTo>
                  <a:lnTo>
                    <a:pt x="438" y="393"/>
                  </a:lnTo>
                  <a:cubicBezTo>
                    <a:pt x="490" y="364"/>
                    <a:pt x="537" y="370"/>
                    <a:pt x="572" y="403"/>
                  </a:cubicBezTo>
                  <a:lnTo>
                    <a:pt x="572" y="403"/>
                  </a:lnTo>
                  <a:cubicBezTo>
                    <a:pt x="605" y="254"/>
                    <a:pt x="684" y="117"/>
                    <a:pt x="777" y="64"/>
                  </a:cubicBezTo>
                  <a:lnTo>
                    <a:pt x="777" y="64"/>
                  </a:lnTo>
                  <a:cubicBezTo>
                    <a:pt x="888" y="0"/>
                    <a:pt x="981" y="78"/>
                    <a:pt x="997" y="242"/>
                  </a:cubicBezTo>
                  <a:lnTo>
                    <a:pt x="997" y="242"/>
                  </a:lnTo>
                  <a:cubicBezTo>
                    <a:pt x="1005" y="236"/>
                    <a:pt x="1014" y="231"/>
                    <a:pt x="1023" y="225"/>
                  </a:cubicBezTo>
                  <a:lnTo>
                    <a:pt x="1023" y="225"/>
                  </a:lnTo>
                  <a:cubicBezTo>
                    <a:pt x="1150" y="152"/>
                    <a:pt x="1252" y="203"/>
                    <a:pt x="1258" y="337"/>
                  </a:cubicBezTo>
                  <a:lnTo>
                    <a:pt x="10" y="1058"/>
                  </a:lnTo>
                  <a:lnTo>
                    <a:pt x="10" y="1058"/>
                  </a:lnTo>
                  <a:cubicBezTo>
                    <a:pt x="4" y="1035"/>
                    <a:pt x="0" y="1009"/>
                    <a:pt x="0" y="98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11340">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79" name="Freeform 229">
              <a:extLst>
                <a:ext uri="{FF2B5EF4-FFF2-40B4-BE49-F238E27FC236}">
                  <a16:creationId xmlns:a16="http://schemas.microsoft.com/office/drawing/2014/main" id="{53DA88D4-925A-8948-BF83-435E1911AB0A}"/>
                </a:ext>
              </a:extLst>
            </p:cNvPr>
            <p:cNvSpPr>
              <a:spLocks noChangeArrowheads="1"/>
            </p:cNvSpPr>
            <p:nvPr/>
          </p:nvSpPr>
          <p:spPr bwMode="auto">
            <a:xfrm>
              <a:off x="6635355" y="4226836"/>
              <a:ext cx="1686363" cy="1389740"/>
            </a:xfrm>
            <a:custGeom>
              <a:avLst/>
              <a:gdLst>
                <a:gd name="T0" fmla="*/ 1351 w 1352"/>
                <a:gd name="T1" fmla="*/ 981 h 1114"/>
                <a:gd name="T2" fmla="*/ 1351 w 1352"/>
                <a:gd name="T3" fmla="*/ 981 h 1114"/>
                <a:gd name="T4" fmla="*/ 1208 w 1352"/>
                <a:gd name="T5" fmla="*/ 667 h 1114"/>
                <a:gd name="T6" fmla="*/ 1208 w 1352"/>
                <a:gd name="T7" fmla="*/ 667 h 1114"/>
                <a:gd name="T8" fmla="*/ 1064 w 1352"/>
                <a:gd name="T9" fmla="*/ 663 h 1114"/>
                <a:gd name="T10" fmla="*/ 1064 w 1352"/>
                <a:gd name="T11" fmla="*/ 663 h 1114"/>
                <a:gd name="T12" fmla="*/ 913 w 1352"/>
                <a:gd name="T13" fmla="*/ 394 h 1114"/>
                <a:gd name="T14" fmla="*/ 913 w 1352"/>
                <a:gd name="T15" fmla="*/ 394 h 1114"/>
                <a:gd name="T16" fmla="*/ 747 w 1352"/>
                <a:gd name="T17" fmla="*/ 388 h 1114"/>
                <a:gd name="T18" fmla="*/ 747 w 1352"/>
                <a:gd name="T19" fmla="*/ 388 h 1114"/>
                <a:gd name="T20" fmla="*/ 575 w 1352"/>
                <a:gd name="T21" fmla="*/ 65 h 1114"/>
                <a:gd name="T22" fmla="*/ 575 w 1352"/>
                <a:gd name="T23" fmla="*/ 65 h 1114"/>
                <a:gd name="T24" fmla="*/ 354 w 1352"/>
                <a:gd name="T25" fmla="*/ 243 h 1114"/>
                <a:gd name="T26" fmla="*/ 354 w 1352"/>
                <a:gd name="T27" fmla="*/ 243 h 1114"/>
                <a:gd name="T28" fmla="*/ 328 w 1352"/>
                <a:gd name="T29" fmla="*/ 226 h 1114"/>
                <a:gd name="T30" fmla="*/ 328 w 1352"/>
                <a:gd name="T31" fmla="*/ 226 h 1114"/>
                <a:gd name="T32" fmla="*/ 91 w 1352"/>
                <a:gd name="T33" fmla="*/ 255 h 1114"/>
                <a:gd name="T34" fmla="*/ 91 w 1352"/>
                <a:gd name="T35" fmla="*/ 255 h 1114"/>
                <a:gd name="T36" fmla="*/ 0 w 1352"/>
                <a:gd name="T37" fmla="*/ 394 h 1114"/>
                <a:gd name="T38" fmla="*/ 1248 w 1352"/>
                <a:gd name="T39" fmla="*/ 1113 h 1114"/>
                <a:gd name="T40" fmla="*/ 1341 w 1352"/>
                <a:gd name="T41" fmla="*/ 1058 h 1114"/>
                <a:gd name="T42" fmla="*/ 1341 w 1352"/>
                <a:gd name="T43" fmla="*/ 1058 h 1114"/>
                <a:gd name="T44" fmla="*/ 1351 w 1352"/>
                <a:gd name="T45" fmla="*/ 981 h 1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2" h="1114">
                  <a:moveTo>
                    <a:pt x="1351" y="981"/>
                  </a:moveTo>
                  <a:lnTo>
                    <a:pt x="1351" y="981"/>
                  </a:lnTo>
                  <a:cubicBezTo>
                    <a:pt x="1351" y="853"/>
                    <a:pt x="1287" y="713"/>
                    <a:pt x="1208" y="667"/>
                  </a:cubicBezTo>
                  <a:lnTo>
                    <a:pt x="1208" y="667"/>
                  </a:lnTo>
                  <a:cubicBezTo>
                    <a:pt x="1161" y="639"/>
                    <a:pt x="1089" y="621"/>
                    <a:pt x="1064" y="663"/>
                  </a:cubicBezTo>
                  <a:lnTo>
                    <a:pt x="1064" y="663"/>
                  </a:lnTo>
                  <a:cubicBezTo>
                    <a:pt x="1035" y="531"/>
                    <a:pt x="986" y="449"/>
                    <a:pt x="913" y="394"/>
                  </a:cubicBezTo>
                  <a:lnTo>
                    <a:pt x="913" y="394"/>
                  </a:lnTo>
                  <a:cubicBezTo>
                    <a:pt x="866" y="359"/>
                    <a:pt x="782" y="354"/>
                    <a:pt x="747" y="388"/>
                  </a:cubicBezTo>
                  <a:lnTo>
                    <a:pt x="747" y="388"/>
                  </a:lnTo>
                  <a:cubicBezTo>
                    <a:pt x="714" y="239"/>
                    <a:pt x="667" y="118"/>
                    <a:pt x="575" y="65"/>
                  </a:cubicBezTo>
                  <a:lnTo>
                    <a:pt x="575" y="65"/>
                  </a:lnTo>
                  <a:cubicBezTo>
                    <a:pt x="463" y="0"/>
                    <a:pt x="370" y="79"/>
                    <a:pt x="354" y="243"/>
                  </a:cubicBezTo>
                  <a:lnTo>
                    <a:pt x="354" y="243"/>
                  </a:lnTo>
                  <a:cubicBezTo>
                    <a:pt x="346" y="237"/>
                    <a:pt x="337" y="231"/>
                    <a:pt x="328" y="226"/>
                  </a:cubicBezTo>
                  <a:lnTo>
                    <a:pt x="328" y="226"/>
                  </a:lnTo>
                  <a:cubicBezTo>
                    <a:pt x="230" y="170"/>
                    <a:pt x="206" y="189"/>
                    <a:pt x="91" y="255"/>
                  </a:cubicBezTo>
                  <a:lnTo>
                    <a:pt x="91" y="255"/>
                  </a:lnTo>
                  <a:cubicBezTo>
                    <a:pt x="43" y="283"/>
                    <a:pt x="0" y="394"/>
                    <a:pt x="0" y="394"/>
                  </a:cubicBezTo>
                  <a:lnTo>
                    <a:pt x="1248" y="1113"/>
                  </a:lnTo>
                  <a:lnTo>
                    <a:pt x="1341" y="1058"/>
                  </a:lnTo>
                  <a:lnTo>
                    <a:pt x="1341" y="1058"/>
                  </a:lnTo>
                  <a:cubicBezTo>
                    <a:pt x="1347" y="1036"/>
                    <a:pt x="1351" y="1010"/>
                    <a:pt x="1351" y="981"/>
                  </a:cubicBezTo>
                </a:path>
              </a:pathLst>
            </a:custGeom>
            <a:solidFill>
              <a:srgbClr val="D8D8D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11340">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80" name="Freeform 230">
              <a:extLst>
                <a:ext uri="{FF2B5EF4-FFF2-40B4-BE49-F238E27FC236}">
                  <a16:creationId xmlns:a16="http://schemas.microsoft.com/office/drawing/2014/main" id="{75D8A65D-1CD1-F440-8000-BA56DDF66185}"/>
                </a:ext>
              </a:extLst>
            </p:cNvPr>
            <p:cNvSpPr>
              <a:spLocks noChangeArrowheads="1"/>
            </p:cNvSpPr>
            <p:nvPr/>
          </p:nvSpPr>
          <p:spPr bwMode="auto">
            <a:xfrm>
              <a:off x="6635357" y="4292749"/>
              <a:ext cx="1571010" cy="1318332"/>
            </a:xfrm>
            <a:custGeom>
              <a:avLst/>
              <a:gdLst>
                <a:gd name="T0" fmla="*/ 1258 w 1259"/>
                <a:gd name="T1" fmla="*/ 981 h 1059"/>
                <a:gd name="T2" fmla="*/ 1258 w 1259"/>
                <a:gd name="T3" fmla="*/ 981 h 1059"/>
                <a:gd name="T4" fmla="*/ 1115 w 1259"/>
                <a:gd name="T5" fmla="*/ 667 h 1059"/>
                <a:gd name="T6" fmla="*/ 1115 w 1259"/>
                <a:gd name="T7" fmla="*/ 667 h 1059"/>
                <a:gd name="T8" fmla="*/ 1000 w 1259"/>
                <a:gd name="T9" fmla="*/ 695 h 1059"/>
                <a:gd name="T10" fmla="*/ 1000 w 1259"/>
                <a:gd name="T11" fmla="*/ 695 h 1059"/>
                <a:gd name="T12" fmla="*/ 820 w 1259"/>
                <a:gd name="T13" fmla="*/ 395 h 1059"/>
                <a:gd name="T14" fmla="*/ 820 w 1259"/>
                <a:gd name="T15" fmla="*/ 395 h 1059"/>
                <a:gd name="T16" fmla="*/ 687 w 1259"/>
                <a:gd name="T17" fmla="*/ 404 h 1059"/>
                <a:gd name="T18" fmla="*/ 687 w 1259"/>
                <a:gd name="T19" fmla="*/ 404 h 1059"/>
                <a:gd name="T20" fmla="*/ 482 w 1259"/>
                <a:gd name="T21" fmla="*/ 65 h 1059"/>
                <a:gd name="T22" fmla="*/ 482 w 1259"/>
                <a:gd name="T23" fmla="*/ 65 h 1059"/>
                <a:gd name="T24" fmla="*/ 262 w 1259"/>
                <a:gd name="T25" fmla="*/ 243 h 1059"/>
                <a:gd name="T26" fmla="*/ 262 w 1259"/>
                <a:gd name="T27" fmla="*/ 243 h 1059"/>
                <a:gd name="T28" fmla="*/ 235 w 1259"/>
                <a:gd name="T29" fmla="*/ 226 h 1059"/>
                <a:gd name="T30" fmla="*/ 235 w 1259"/>
                <a:gd name="T31" fmla="*/ 226 h 1059"/>
                <a:gd name="T32" fmla="*/ 0 w 1259"/>
                <a:gd name="T33" fmla="*/ 339 h 1059"/>
                <a:gd name="T34" fmla="*/ 1248 w 1259"/>
                <a:gd name="T35" fmla="*/ 1058 h 1059"/>
                <a:gd name="T36" fmla="*/ 1248 w 1259"/>
                <a:gd name="T37" fmla="*/ 1058 h 1059"/>
                <a:gd name="T38" fmla="*/ 1258 w 1259"/>
                <a:gd name="T39" fmla="*/ 981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59" h="1059">
                  <a:moveTo>
                    <a:pt x="1258" y="981"/>
                  </a:moveTo>
                  <a:lnTo>
                    <a:pt x="1258" y="981"/>
                  </a:lnTo>
                  <a:cubicBezTo>
                    <a:pt x="1258" y="853"/>
                    <a:pt x="1193" y="713"/>
                    <a:pt x="1115" y="667"/>
                  </a:cubicBezTo>
                  <a:lnTo>
                    <a:pt x="1115" y="667"/>
                  </a:lnTo>
                  <a:cubicBezTo>
                    <a:pt x="1067" y="640"/>
                    <a:pt x="1025" y="654"/>
                    <a:pt x="1000" y="695"/>
                  </a:cubicBezTo>
                  <a:lnTo>
                    <a:pt x="1000" y="695"/>
                  </a:lnTo>
                  <a:cubicBezTo>
                    <a:pt x="971" y="564"/>
                    <a:pt x="901" y="442"/>
                    <a:pt x="820" y="395"/>
                  </a:cubicBezTo>
                  <a:lnTo>
                    <a:pt x="820" y="395"/>
                  </a:lnTo>
                  <a:cubicBezTo>
                    <a:pt x="768" y="365"/>
                    <a:pt x="721" y="370"/>
                    <a:pt x="687" y="404"/>
                  </a:cubicBezTo>
                  <a:lnTo>
                    <a:pt x="687" y="404"/>
                  </a:lnTo>
                  <a:cubicBezTo>
                    <a:pt x="653" y="255"/>
                    <a:pt x="574" y="118"/>
                    <a:pt x="482" y="65"/>
                  </a:cubicBezTo>
                  <a:lnTo>
                    <a:pt x="482" y="65"/>
                  </a:lnTo>
                  <a:cubicBezTo>
                    <a:pt x="370" y="0"/>
                    <a:pt x="278" y="80"/>
                    <a:pt x="262" y="243"/>
                  </a:cubicBezTo>
                  <a:lnTo>
                    <a:pt x="262" y="243"/>
                  </a:lnTo>
                  <a:cubicBezTo>
                    <a:pt x="253" y="237"/>
                    <a:pt x="244" y="231"/>
                    <a:pt x="235" y="226"/>
                  </a:cubicBezTo>
                  <a:lnTo>
                    <a:pt x="235" y="226"/>
                  </a:lnTo>
                  <a:cubicBezTo>
                    <a:pt x="109" y="153"/>
                    <a:pt x="6" y="204"/>
                    <a:pt x="0" y="339"/>
                  </a:cubicBezTo>
                  <a:lnTo>
                    <a:pt x="1248" y="1058"/>
                  </a:lnTo>
                  <a:lnTo>
                    <a:pt x="1248" y="1058"/>
                  </a:lnTo>
                  <a:cubicBezTo>
                    <a:pt x="1254" y="1036"/>
                    <a:pt x="1258" y="1010"/>
                    <a:pt x="1258" y="981"/>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11340">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81" name="Freeform 231">
              <a:extLst>
                <a:ext uri="{FF2B5EF4-FFF2-40B4-BE49-F238E27FC236}">
                  <a16:creationId xmlns:a16="http://schemas.microsoft.com/office/drawing/2014/main" id="{E63C298C-A1EF-2043-A4F0-11DF5D02F81C}"/>
                </a:ext>
              </a:extLst>
            </p:cNvPr>
            <p:cNvSpPr>
              <a:spLocks noChangeArrowheads="1"/>
            </p:cNvSpPr>
            <p:nvPr/>
          </p:nvSpPr>
          <p:spPr bwMode="auto">
            <a:xfrm>
              <a:off x="15358311" y="11356809"/>
              <a:ext cx="1159031" cy="258171"/>
            </a:xfrm>
            <a:custGeom>
              <a:avLst/>
              <a:gdLst>
                <a:gd name="T0" fmla="*/ 712 w 931"/>
                <a:gd name="T1" fmla="*/ 176 h 207"/>
                <a:gd name="T2" fmla="*/ 712 w 931"/>
                <a:gd name="T3" fmla="*/ 176 h 207"/>
                <a:gd name="T4" fmla="*/ 793 w 931"/>
                <a:gd name="T5" fmla="*/ 49 h 207"/>
                <a:gd name="T6" fmla="*/ 793 w 931"/>
                <a:gd name="T7" fmla="*/ 49 h 207"/>
                <a:gd name="T8" fmla="*/ 218 w 931"/>
                <a:gd name="T9" fmla="*/ 30 h 207"/>
                <a:gd name="T10" fmla="*/ 218 w 931"/>
                <a:gd name="T11" fmla="*/ 30 h 207"/>
                <a:gd name="T12" fmla="*/ 136 w 931"/>
                <a:gd name="T13" fmla="*/ 157 h 207"/>
                <a:gd name="T14" fmla="*/ 136 w 931"/>
                <a:gd name="T15" fmla="*/ 157 h 207"/>
                <a:gd name="T16" fmla="*/ 712 w 931"/>
                <a:gd name="T17" fmla="*/ 176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1" h="207">
                  <a:moveTo>
                    <a:pt x="712" y="176"/>
                  </a:moveTo>
                  <a:lnTo>
                    <a:pt x="712" y="176"/>
                  </a:lnTo>
                  <a:cubicBezTo>
                    <a:pt x="894" y="146"/>
                    <a:pt x="930" y="88"/>
                    <a:pt x="793" y="49"/>
                  </a:cubicBezTo>
                  <a:lnTo>
                    <a:pt x="793" y="49"/>
                  </a:lnTo>
                  <a:cubicBezTo>
                    <a:pt x="657" y="8"/>
                    <a:pt x="399" y="0"/>
                    <a:pt x="218" y="30"/>
                  </a:cubicBezTo>
                  <a:lnTo>
                    <a:pt x="218" y="30"/>
                  </a:lnTo>
                  <a:cubicBezTo>
                    <a:pt x="36" y="60"/>
                    <a:pt x="0" y="118"/>
                    <a:pt x="136" y="157"/>
                  </a:cubicBezTo>
                  <a:lnTo>
                    <a:pt x="136" y="157"/>
                  </a:lnTo>
                  <a:cubicBezTo>
                    <a:pt x="273" y="198"/>
                    <a:pt x="530" y="206"/>
                    <a:pt x="712" y="176"/>
                  </a:cubicBezTo>
                </a:path>
              </a:pathLst>
            </a:custGeom>
            <a:solidFill>
              <a:srgbClr val="368BD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11340">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82" name="Freeform 232">
              <a:extLst>
                <a:ext uri="{FF2B5EF4-FFF2-40B4-BE49-F238E27FC236}">
                  <a16:creationId xmlns:a16="http://schemas.microsoft.com/office/drawing/2014/main" id="{4DFCC3ED-A270-D24C-A83D-A968175CF3CB}"/>
                </a:ext>
              </a:extLst>
            </p:cNvPr>
            <p:cNvSpPr>
              <a:spLocks noChangeArrowheads="1"/>
            </p:cNvSpPr>
            <p:nvPr/>
          </p:nvSpPr>
          <p:spPr bwMode="auto">
            <a:xfrm>
              <a:off x="15918604" y="11362301"/>
              <a:ext cx="252680" cy="192257"/>
            </a:xfrm>
            <a:custGeom>
              <a:avLst/>
              <a:gdLst>
                <a:gd name="T0" fmla="*/ 66 w 202"/>
                <a:gd name="T1" fmla="*/ 0 h 155"/>
                <a:gd name="T2" fmla="*/ 66 w 202"/>
                <a:gd name="T3" fmla="*/ 0 h 155"/>
                <a:gd name="T4" fmla="*/ 53 w 202"/>
                <a:gd name="T5" fmla="*/ 98 h 155"/>
                <a:gd name="T6" fmla="*/ 53 w 202"/>
                <a:gd name="T7" fmla="*/ 98 h 155"/>
                <a:gd name="T8" fmla="*/ 173 w 202"/>
                <a:gd name="T9" fmla="*/ 113 h 155"/>
                <a:gd name="T10" fmla="*/ 173 w 202"/>
                <a:gd name="T11" fmla="*/ 113 h 155"/>
                <a:gd name="T12" fmla="*/ 142 w 202"/>
                <a:gd name="T13" fmla="*/ 73 h 155"/>
                <a:gd name="T14" fmla="*/ 142 w 202"/>
                <a:gd name="T15" fmla="*/ 73 h 155"/>
                <a:gd name="T16" fmla="*/ 131 w 202"/>
                <a:gd name="T17" fmla="*/ 37 h 155"/>
                <a:gd name="T18" fmla="*/ 133 w 202"/>
                <a:gd name="T19" fmla="*/ 20 h 155"/>
                <a:gd name="T20" fmla="*/ 66 w 202"/>
                <a:gd name="T21"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2" h="155">
                  <a:moveTo>
                    <a:pt x="66" y="0"/>
                  </a:moveTo>
                  <a:lnTo>
                    <a:pt x="66" y="0"/>
                  </a:lnTo>
                  <a:cubicBezTo>
                    <a:pt x="66" y="0"/>
                    <a:pt x="0" y="61"/>
                    <a:pt x="53" y="98"/>
                  </a:cubicBezTo>
                  <a:lnTo>
                    <a:pt x="53" y="98"/>
                  </a:lnTo>
                  <a:cubicBezTo>
                    <a:pt x="133" y="154"/>
                    <a:pt x="201" y="150"/>
                    <a:pt x="173" y="113"/>
                  </a:cubicBezTo>
                  <a:lnTo>
                    <a:pt x="173" y="113"/>
                  </a:lnTo>
                  <a:cubicBezTo>
                    <a:pt x="160" y="96"/>
                    <a:pt x="149" y="82"/>
                    <a:pt x="142" y="73"/>
                  </a:cubicBezTo>
                  <a:lnTo>
                    <a:pt x="142" y="73"/>
                  </a:lnTo>
                  <a:cubicBezTo>
                    <a:pt x="134" y="63"/>
                    <a:pt x="130" y="50"/>
                    <a:pt x="131" y="37"/>
                  </a:cubicBezTo>
                  <a:lnTo>
                    <a:pt x="133" y="20"/>
                  </a:lnTo>
                  <a:lnTo>
                    <a:pt x="66" y="0"/>
                  </a:lnTo>
                </a:path>
              </a:pathLst>
            </a:custGeom>
            <a:solidFill>
              <a:srgbClr val="0E3B5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11340">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83" name="Freeform 233">
              <a:extLst>
                <a:ext uri="{FF2B5EF4-FFF2-40B4-BE49-F238E27FC236}">
                  <a16:creationId xmlns:a16="http://schemas.microsoft.com/office/drawing/2014/main" id="{2D754023-508E-994A-8D87-ADBC366EFE06}"/>
                </a:ext>
              </a:extLst>
            </p:cNvPr>
            <p:cNvSpPr>
              <a:spLocks noChangeArrowheads="1"/>
            </p:cNvSpPr>
            <p:nvPr/>
          </p:nvSpPr>
          <p:spPr bwMode="auto">
            <a:xfrm>
              <a:off x="15226478" y="10944830"/>
              <a:ext cx="159297" cy="274652"/>
            </a:xfrm>
            <a:custGeom>
              <a:avLst/>
              <a:gdLst>
                <a:gd name="T0" fmla="*/ 126 w 129"/>
                <a:gd name="T1" fmla="*/ 45 h 220"/>
                <a:gd name="T2" fmla="*/ 126 w 129"/>
                <a:gd name="T3" fmla="*/ 45 h 220"/>
                <a:gd name="T4" fmla="*/ 29 w 129"/>
                <a:gd name="T5" fmla="*/ 63 h 220"/>
                <a:gd name="T6" fmla="*/ 29 w 129"/>
                <a:gd name="T7" fmla="*/ 63 h 220"/>
                <a:gd name="T8" fmla="*/ 52 w 129"/>
                <a:gd name="T9" fmla="*/ 181 h 220"/>
                <a:gd name="T10" fmla="*/ 52 w 129"/>
                <a:gd name="T11" fmla="*/ 181 h 220"/>
                <a:gd name="T12" fmla="*/ 80 w 129"/>
                <a:gd name="T13" fmla="*/ 139 h 220"/>
                <a:gd name="T14" fmla="*/ 80 w 129"/>
                <a:gd name="T15" fmla="*/ 139 h 220"/>
                <a:gd name="T16" fmla="*/ 110 w 129"/>
                <a:gd name="T17" fmla="*/ 118 h 220"/>
                <a:gd name="T18" fmla="*/ 128 w 129"/>
                <a:gd name="T19" fmla="*/ 115 h 220"/>
                <a:gd name="T20" fmla="*/ 126 w 129"/>
                <a:gd name="T21" fmla="*/ 45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 h="220">
                  <a:moveTo>
                    <a:pt x="126" y="45"/>
                  </a:moveTo>
                  <a:lnTo>
                    <a:pt x="126" y="45"/>
                  </a:lnTo>
                  <a:cubicBezTo>
                    <a:pt x="126" y="45"/>
                    <a:pt x="48" y="0"/>
                    <a:pt x="29" y="63"/>
                  </a:cubicBezTo>
                  <a:lnTo>
                    <a:pt x="29" y="63"/>
                  </a:lnTo>
                  <a:cubicBezTo>
                    <a:pt x="0" y="155"/>
                    <a:pt x="25" y="219"/>
                    <a:pt x="52" y="181"/>
                  </a:cubicBezTo>
                  <a:lnTo>
                    <a:pt x="52" y="181"/>
                  </a:lnTo>
                  <a:cubicBezTo>
                    <a:pt x="64" y="163"/>
                    <a:pt x="73" y="149"/>
                    <a:pt x="80" y="139"/>
                  </a:cubicBezTo>
                  <a:lnTo>
                    <a:pt x="80" y="139"/>
                  </a:lnTo>
                  <a:cubicBezTo>
                    <a:pt x="87" y="128"/>
                    <a:pt x="98" y="121"/>
                    <a:pt x="110" y="118"/>
                  </a:cubicBezTo>
                  <a:lnTo>
                    <a:pt x="128" y="115"/>
                  </a:lnTo>
                  <a:lnTo>
                    <a:pt x="126" y="45"/>
                  </a:lnTo>
                </a:path>
              </a:pathLst>
            </a:custGeom>
            <a:solidFill>
              <a:srgbClr val="0E3B5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11340">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84" name="Freeform 234">
              <a:extLst>
                <a:ext uri="{FF2B5EF4-FFF2-40B4-BE49-F238E27FC236}">
                  <a16:creationId xmlns:a16="http://schemas.microsoft.com/office/drawing/2014/main" id="{238A40E2-350F-CA40-A934-80794518786C}"/>
                </a:ext>
              </a:extLst>
            </p:cNvPr>
            <p:cNvSpPr>
              <a:spLocks noChangeArrowheads="1"/>
            </p:cNvSpPr>
            <p:nvPr/>
          </p:nvSpPr>
          <p:spPr bwMode="auto">
            <a:xfrm>
              <a:off x="15352818" y="10637217"/>
              <a:ext cx="873396" cy="774522"/>
            </a:xfrm>
            <a:custGeom>
              <a:avLst/>
              <a:gdLst>
                <a:gd name="T0" fmla="*/ 284 w 701"/>
                <a:gd name="T1" fmla="*/ 10 h 620"/>
                <a:gd name="T2" fmla="*/ 284 w 701"/>
                <a:gd name="T3" fmla="*/ 10 h 620"/>
                <a:gd name="T4" fmla="*/ 215 w 701"/>
                <a:gd name="T5" fmla="*/ 207 h 620"/>
                <a:gd name="T6" fmla="*/ 215 w 701"/>
                <a:gd name="T7" fmla="*/ 207 h 620"/>
                <a:gd name="T8" fmla="*/ 0 w 701"/>
                <a:gd name="T9" fmla="*/ 262 h 620"/>
                <a:gd name="T10" fmla="*/ 15 w 701"/>
                <a:gd name="T11" fmla="*/ 372 h 620"/>
                <a:gd name="T12" fmla="*/ 15 w 701"/>
                <a:gd name="T13" fmla="*/ 372 h 620"/>
                <a:gd name="T14" fmla="*/ 439 w 701"/>
                <a:gd name="T15" fmla="*/ 201 h 620"/>
                <a:gd name="T16" fmla="*/ 439 w 701"/>
                <a:gd name="T17" fmla="*/ 201 h 620"/>
                <a:gd name="T18" fmla="*/ 504 w 701"/>
                <a:gd name="T19" fmla="*/ 583 h 620"/>
                <a:gd name="T20" fmla="*/ 605 w 701"/>
                <a:gd name="T21" fmla="*/ 619 h 620"/>
                <a:gd name="T22" fmla="*/ 605 w 701"/>
                <a:gd name="T23" fmla="*/ 619 h 620"/>
                <a:gd name="T24" fmla="*/ 564 w 701"/>
                <a:gd name="T25" fmla="*/ 0 h 620"/>
                <a:gd name="T26" fmla="*/ 284 w 701"/>
                <a:gd name="T27" fmla="*/ 10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1" h="620">
                  <a:moveTo>
                    <a:pt x="284" y="10"/>
                  </a:moveTo>
                  <a:lnTo>
                    <a:pt x="284" y="10"/>
                  </a:lnTo>
                  <a:cubicBezTo>
                    <a:pt x="284" y="10"/>
                    <a:pt x="283" y="139"/>
                    <a:pt x="215" y="207"/>
                  </a:cubicBezTo>
                  <a:lnTo>
                    <a:pt x="215" y="207"/>
                  </a:lnTo>
                  <a:cubicBezTo>
                    <a:pt x="147" y="273"/>
                    <a:pt x="0" y="262"/>
                    <a:pt x="0" y="262"/>
                  </a:cubicBezTo>
                  <a:lnTo>
                    <a:pt x="15" y="372"/>
                  </a:lnTo>
                  <a:lnTo>
                    <a:pt x="15" y="372"/>
                  </a:lnTo>
                  <a:cubicBezTo>
                    <a:pt x="15" y="372"/>
                    <a:pt x="293" y="433"/>
                    <a:pt x="439" y="201"/>
                  </a:cubicBezTo>
                  <a:lnTo>
                    <a:pt x="439" y="201"/>
                  </a:lnTo>
                  <a:cubicBezTo>
                    <a:pt x="439" y="201"/>
                    <a:pt x="528" y="386"/>
                    <a:pt x="504" y="583"/>
                  </a:cubicBezTo>
                  <a:lnTo>
                    <a:pt x="605" y="619"/>
                  </a:lnTo>
                  <a:lnTo>
                    <a:pt x="605" y="619"/>
                  </a:lnTo>
                  <a:cubicBezTo>
                    <a:pt x="605" y="619"/>
                    <a:pt x="700" y="220"/>
                    <a:pt x="564" y="0"/>
                  </a:cubicBezTo>
                  <a:lnTo>
                    <a:pt x="284" y="10"/>
                  </a:lnTo>
                </a:path>
              </a:pathLst>
            </a:custGeom>
            <a:solidFill>
              <a:srgbClr val="0E3B5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11340">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85" name="Freeform 235">
              <a:extLst>
                <a:ext uri="{FF2B5EF4-FFF2-40B4-BE49-F238E27FC236}">
                  <a16:creationId xmlns:a16="http://schemas.microsoft.com/office/drawing/2014/main" id="{F6F884FC-C677-544A-B2B8-3ACB3376B558}"/>
                </a:ext>
              </a:extLst>
            </p:cNvPr>
            <p:cNvSpPr>
              <a:spLocks noChangeArrowheads="1"/>
            </p:cNvSpPr>
            <p:nvPr/>
          </p:nvSpPr>
          <p:spPr bwMode="auto">
            <a:xfrm>
              <a:off x="15671414" y="10219747"/>
              <a:ext cx="428458" cy="521842"/>
            </a:xfrm>
            <a:custGeom>
              <a:avLst/>
              <a:gdLst>
                <a:gd name="T0" fmla="*/ 253 w 346"/>
                <a:gd name="T1" fmla="*/ 54 h 418"/>
                <a:gd name="T2" fmla="*/ 253 w 346"/>
                <a:gd name="T3" fmla="*/ 54 h 418"/>
                <a:gd name="T4" fmla="*/ 170 w 346"/>
                <a:gd name="T5" fmla="*/ 3 h 418"/>
                <a:gd name="T6" fmla="*/ 170 w 346"/>
                <a:gd name="T7" fmla="*/ 3 h 418"/>
                <a:gd name="T8" fmla="*/ 43 w 346"/>
                <a:gd name="T9" fmla="*/ 114 h 418"/>
                <a:gd name="T10" fmla="*/ 43 w 346"/>
                <a:gd name="T11" fmla="*/ 114 h 418"/>
                <a:gd name="T12" fmla="*/ 19 w 346"/>
                <a:gd name="T13" fmla="*/ 337 h 418"/>
                <a:gd name="T14" fmla="*/ 19 w 346"/>
                <a:gd name="T15" fmla="*/ 337 h 418"/>
                <a:gd name="T16" fmla="*/ 205 w 346"/>
                <a:gd name="T17" fmla="*/ 409 h 418"/>
                <a:gd name="T18" fmla="*/ 205 w 346"/>
                <a:gd name="T19" fmla="*/ 409 h 418"/>
                <a:gd name="T20" fmla="*/ 253 w 346"/>
                <a:gd name="T21" fmla="*/ 54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6" h="418">
                  <a:moveTo>
                    <a:pt x="253" y="54"/>
                  </a:moveTo>
                  <a:lnTo>
                    <a:pt x="253" y="54"/>
                  </a:lnTo>
                  <a:cubicBezTo>
                    <a:pt x="236" y="24"/>
                    <a:pt x="205" y="4"/>
                    <a:pt x="170" y="3"/>
                  </a:cubicBezTo>
                  <a:lnTo>
                    <a:pt x="170" y="3"/>
                  </a:lnTo>
                  <a:cubicBezTo>
                    <a:pt x="113" y="0"/>
                    <a:pt x="36" y="15"/>
                    <a:pt x="43" y="114"/>
                  </a:cubicBezTo>
                  <a:lnTo>
                    <a:pt x="43" y="114"/>
                  </a:lnTo>
                  <a:cubicBezTo>
                    <a:pt x="56" y="289"/>
                    <a:pt x="0" y="300"/>
                    <a:pt x="19" y="337"/>
                  </a:cubicBezTo>
                  <a:lnTo>
                    <a:pt x="19" y="337"/>
                  </a:lnTo>
                  <a:cubicBezTo>
                    <a:pt x="36" y="371"/>
                    <a:pt x="139" y="417"/>
                    <a:pt x="205" y="409"/>
                  </a:cubicBezTo>
                  <a:lnTo>
                    <a:pt x="205" y="409"/>
                  </a:lnTo>
                  <a:cubicBezTo>
                    <a:pt x="345" y="392"/>
                    <a:pt x="334" y="208"/>
                    <a:pt x="253" y="54"/>
                  </a:cubicBezTo>
                </a:path>
              </a:pathLst>
            </a:custGeom>
            <a:solidFill>
              <a:srgbClr val="206DB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11340">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86" name="Freeform 236">
              <a:extLst>
                <a:ext uri="{FF2B5EF4-FFF2-40B4-BE49-F238E27FC236}">
                  <a16:creationId xmlns:a16="http://schemas.microsoft.com/office/drawing/2014/main" id="{A2EDAB40-37CB-5749-809A-502F6F545A80}"/>
                </a:ext>
              </a:extLst>
            </p:cNvPr>
            <p:cNvSpPr>
              <a:spLocks noChangeArrowheads="1"/>
            </p:cNvSpPr>
            <p:nvPr/>
          </p:nvSpPr>
          <p:spPr bwMode="auto">
            <a:xfrm>
              <a:off x="15643950" y="10263691"/>
              <a:ext cx="444936" cy="455925"/>
            </a:xfrm>
            <a:custGeom>
              <a:avLst/>
              <a:gdLst>
                <a:gd name="T0" fmla="*/ 72 w 355"/>
                <a:gd name="T1" fmla="*/ 32 h 367"/>
                <a:gd name="T2" fmla="*/ 72 w 355"/>
                <a:gd name="T3" fmla="*/ 32 h 367"/>
                <a:gd name="T4" fmla="*/ 124 w 355"/>
                <a:gd name="T5" fmla="*/ 301 h 367"/>
                <a:gd name="T6" fmla="*/ 124 w 355"/>
                <a:gd name="T7" fmla="*/ 301 h 367"/>
                <a:gd name="T8" fmla="*/ 329 w 355"/>
                <a:gd name="T9" fmla="*/ 366 h 367"/>
                <a:gd name="T10" fmla="*/ 354 w 355"/>
                <a:gd name="T11" fmla="*/ 324 h 367"/>
                <a:gd name="T12" fmla="*/ 354 w 355"/>
                <a:gd name="T13" fmla="*/ 324 h 367"/>
                <a:gd name="T14" fmla="*/ 179 w 355"/>
                <a:gd name="T15" fmla="*/ 134 h 367"/>
                <a:gd name="T16" fmla="*/ 179 w 355"/>
                <a:gd name="T17" fmla="*/ 134 h 367"/>
                <a:gd name="T18" fmla="*/ 72 w 355"/>
                <a:gd name="T19" fmla="*/ 32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5" h="367">
                  <a:moveTo>
                    <a:pt x="72" y="32"/>
                  </a:moveTo>
                  <a:lnTo>
                    <a:pt x="72" y="32"/>
                  </a:lnTo>
                  <a:cubicBezTo>
                    <a:pt x="72" y="32"/>
                    <a:pt x="0" y="220"/>
                    <a:pt x="124" y="301"/>
                  </a:cubicBezTo>
                  <a:lnTo>
                    <a:pt x="124" y="301"/>
                  </a:lnTo>
                  <a:cubicBezTo>
                    <a:pt x="201" y="351"/>
                    <a:pt x="329" y="366"/>
                    <a:pt x="329" y="366"/>
                  </a:cubicBezTo>
                  <a:lnTo>
                    <a:pt x="354" y="324"/>
                  </a:lnTo>
                  <a:lnTo>
                    <a:pt x="354" y="324"/>
                  </a:lnTo>
                  <a:cubicBezTo>
                    <a:pt x="354" y="324"/>
                    <a:pt x="168" y="303"/>
                    <a:pt x="179" y="134"/>
                  </a:cubicBezTo>
                  <a:lnTo>
                    <a:pt x="179" y="134"/>
                  </a:lnTo>
                  <a:cubicBezTo>
                    <a:pt x="188" y="0"/>
                    <a:pt x="72" y="32"/>
                    <a:pt x="72" y="32"/>
                  </a:cubicBezTo>
                </a:path>
              </a:pathLst>
            </a:custGeom>
            <a:solidFill>
              <a:srgbClr val="1161A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11340">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87" name="Freeform 237">
              <a:extLst>
                <a:ext uri="{FF2B5EF4-FFF2-40B4-BE49-F238E27FC236}">
                  <a16:creationId xmlns:a16="http://schemas.microsoft.com/office/drawing/2014/main" id="{47152B1B-6CF0-6F4C-8178-2FC5E963BDA8}"/>
                </a:ext>
              </a:extLst>
            </p:cNvPr>
            <p:cNvSpPr>
              <a:spLocks noChangeArrowheads="1"/>
            </p:cNvSpPr>
            <p:nvPr/>
          </p:nvSpPr>
          <p:spPr bwMode="auto">
            <a:xfrm>
              <a:off x="15830713" y="10027490"/>
              <a:ext cx="192255" cy="236199"/>
            </a:xfrm>
            <a:custGeom>
              <a:avLst/>
              <a:gdLst>
                <a:gd name="T0" fmla="*/ 154 w 155"/>
                <a:gd name="T1" fmla="*/ 76 h 191"/>
                <a:gd name="T2" fmla="*/ 154 w 155"/>
                <a:gd name="T3" fmla="*/ 76 h 191"/>
                <a:gd name="T4" fmla="*/ 77 w 155"/>
                <a:gd name="T5" fmla="*/ 190 h 191"/>
                <a:gd name="T6" fmla="*/ 77 w 155"/>
                <a:gd name="T7" fmla="*/ 190 h 191"/>
                <a:gd name="T8" fmla="*/ 0 w 155"/>
                <a:gd name="T9" fmla="*/ 76 h 191"/>
                <a:gd name="T10" fmla="*/ 0 w 155"/>
                <a:gd name="T11" fmla="*/ 76 h 191"/>
                <a:gd name="T12" fmla="*/ 77 w 155"/>
                <a:gd name="T13" fmla="*/ 0 h 191"/>
                <a:gd name="T14" fmla="*/ 77 w 155"/>
                <a:gd name="T15" fmla="*/ 0 h 191"/>
                <a:gd name="T16" fmla="*/ 154 w 155"/>
                <a:gd name="T17" fmla="*/ 7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191">
                  <a:moveTo>
                    <a:pt x="154" y="76"/>
                  </a:moveTo>
                  <a:lnTo>
                    <a:pt x="154" y="76"/>
                  </a:lnTo>
                  <a:cubicBezTo>
                    <a:pt x="154" y="119"/>
                    <a:pt x="134" y="190"/>
                    <a:pt x="77" y="190"/>
                  </a:cubicBezTo>
                  <a:lnTo>
                    <a:pt x="77" y="190"/>
                  </a:lnTo>
                  <a:cubicBezTo>
                    <a:pt x="19" y="190"/>
                    <a:pt x="0" y="119"/>
                    <a:pt x="0" y="76"/>
                  </a:cubicBezTo>
                  <a:lnTo>
                    <a:pt x="0" y="76"/>
                  </a:lnTo>
                  <a:cubicBezTo>
                    <a:pt x="0" y="34"/>
                    <a:pt x="34" y="0"/>
                    <a:pt x="77" y="0"/>
                  </a:cubicBezTo>
                  <a:lnTo>
                    <a:pt x="77" y="0"/>
                  </a:lnTo>
                  <a:cubicBezTo>
                    <a:pt x="119" y="0"/>
                    <a:pt x="154" y="34"/>
                    <a:pt x="154" y="76"/>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11340">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88" name="Freeform 238">
              <a:extLst>
                <a:ext uri="{FF2B5EF4-FFF2-40B4-BE49-F238E27FC236}">
                  <a16:creationId xmlns:a16="http://schemas.microsoft.com/office/drawing/2014/main" id="{35A887C8-E774-804F-9B4C-6C913A60F16C}"/>
                </a:ext>
              </a:extLst>
            </p:cNvPr>
            <p:cNvSpPr>
              <a:spLocks noChangeArrowheads="1"/>
            </p:cNvSpPr>
            <p:nvPr/>
          </p:nvSpPr>
          <p:spPr bwMode="auto">
            <a:xfrm>
              <a:off x="15539581" y="9912137"/>
              <a:ext cx="538319" cy="362541"/>
            </a:xfrm>
            <a:custGeom>
              <a:avLst/>
              <a:gdLst>
                <a:gd name="T0" fmla="*/ 240 w 433"/>
                <a:gd name="T1" fmla="*/ 185 h 291"/>
                <a:gd name="T2" fmla="*/ 240 w 433"/>
                <a:gd name="T3" fmla="*/ 185 h 291"/>
                <a:gd name="T4" fmla="*/ 341 w 433"/>
                <a:gd name="T5" fmla="*/ 111 h 291"/>
                <a:gd name="T6" fmla="*/ 341 w 433"/>
                <a:gd name="T7" fmla="*/ 111 h 291"/>
                <a:gd name="T8" fmla="*/ 388 w 433"/>
                <a:gd name="T9" fmla="*/ 178 h 291"/>
                <a:gd name="T10" fmla="*/ 388 w 433"/>
                <a:gd name="T11" fmla="*/ 178 h 291"/>
                <a:gd name="T12" fmla="*/ 339 w 433"/>
                <a:gd name="T13" fmla="*/ 25 h 291"/>
                <a:gd name="T14" fmla="*/ 339 w 433"/>
                <a:gd name="T15" fmla="*/ 25 h 291"/>
                <a:gd name="T16" fmla="*/ 168 w 433"/>
                <a:gd name="T17" fmla="*/ 91 h 291"/>
                <a:gd name="T18" fmla="*/ 168 w 433"/>
                <a:gd name="T19" fmla="*/ 91 h 291"/>
                <a:gd name="T20" fmla="*/ 62 w 433"/>
                <a:gd name="T21" fmla="*/ 139 h 291"/>
                <a:gd name="T22" fmla="*/ 31 w 433"/>
                <a:gd name="T23" fmla="*/ 147 h 291"/>
                <a:gd name="T24" fmla="*/ 31 w 433"/>
                <a:gd name="T25" fmla="*/ 147 h 291"/>
                <a:gd name="T26" fmla="*/ 8 w 433"/>
                <a:gd name="T27" fmla="*/ 191 h 291"/>
                <a:gd name="T28" fmla="*/ 8 w 433"/>
                <a:gd name="T29" fmla="*/ 191 h 291"/>
                <a:gd name="T30" fmla="*/ 36 w 433"/>
                <a:gd name="T31" fmla="*/ 243 h 291"/>
                <a:gd name="T32" fmla="*/ 36 w 433"/>
                <a:gd name="T33" fmla="*/ 243 h 291"/>
                <a:gd name="T34" fmla="*/ 189 w 433"/>
                <a:gd name="T35" fmla="*/ 263 h 291"/>
                <a:gd name="T36" fmla="*/ 189 w 433"/>
                <a:gd name="T37" fmla="*/ 263 h 291"/>
                <a:gd name="T38" fmla="*/ 240 w 433"/>
                <a:gd name="T39" fmla="*/ 185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33" h="291">
                  <a:moveTo>
                    <a:pt x="240" y="185"/>
                  </a:moveTo>
                  <a:lnTo>
                    <a:pt x="240" y="185"/>
                  </a:lnTo>
                  <a:cubicBezTo>
                    <a:pt x="240" y="185"/>
                    <a:pt x="336" y="176"/>
                    <a:pt x="341" y="111"/>
                  </a:cubicBezTo>
                  <a:lnTo>
                    <a:pt x="341" y="111"/>
                  </a:lnTo>
                  <a:cubicBezTo>
                    <a:pt x="341" y="111"/>
                    <a:pt x="372" y="189"/>
                    <a:pt x="388" y="178"/>
                  </a:cubicBezTo>
                  <a:lnTo>
                    <a:pt x="388" y="178"/>
                  </a:lnTo>
                  <a:cubicBezTo>
                    <a:pt x="417" y="158"/>
                    <a:pt x="432" y="61"/>
                    <a:pt x="339" y="25"/>
                  </a:cubicBezTo>
                  <a:lnTo>
                    <a:pt x="339" y="25"/>
                  </a:lnTo>
                  <a:cubicBezTo>
                    <a:pt x="275" y="0"/>
                    <a:pt x="202" y="3"/>
                    <a:pt x="168" y="91"/>
                  </a:cubicBezTo>
                  <a:lnTo>
                    <a:pt x="168" y="91"/>
                  </a:lnTo>
                  <a:cubicBezTo>
                    <a:pt x="155" y="123"/>
                    <a:pt x="62" y="91"/>
                    <a:pt x="62" y="139"/>
                  </a:cubicBezTo>
                  <a:lnTo>
                    <a:pt x="31" y="147"/>
                  </a:lnTo>
                  <a:lnTo>
                    <a:pt x="31" y="147"/>
                  </a:lnTo>
                  <a:cubicBezTo>
                    <a:pt x="11" y="152"/>
                    <a:pt x="0" y="173"/>
                    <a:pt x="8" y="191"/>
                  </a:cubicBezTo>
                  <a:lnTo>
                    <a:pt x="8" y="191"/>
                  </a:lnTo>
                  <a:cubicBezTo>
                    <a:pt x="14" y="207"/>
                    <a:pt x="23" y="225"/>
                    <a:pt x="36" y="243"/>
                  </a:cubicBezTo>
                  <a:lnTo>
                    <a:pt x="36" y="243"/>
                  </a:lnTo>
                  <a:cubicBezTo>
                    <a:pt x="68" y="285"/>
                    <a:pt x="144" y="290"/>
                    <a:pt x="189" y="263"/>
                  </a:cubicBezTo>
                  <a:lnTo>
                    <a:pt x="189" y="263"/>
                  </a:lnTo>
                  <a:cubicBezTo>
                    <a:pt x="228" y="238"/>
                    <a:pt x="237" y="213"/>
                    <a:pt x="240" y="185"/>
                  </a:cubicBezTo>
                </a:path>
              </a:pathLst>
            </a:custGeom>
            <a:solidFill>
              <a:srgbClr val="89C1E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11340">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89" name="Freeform 239">
              <a:extLst>
                <a:ext uri="{FF2B5EF4-FFF2-40B4-BE49-F238E27FC236}">
                  <a16:creationId xmlns:a16="http://schemas.microsoft.com/office/drawing/2014/main" id="{047F3BDF-AF5E-C648-9B33-121371BA6A3F}"/>
                </a:ext>
              </a:extLst>
            </p:cNvPr>
            <p:cNvSpPr>
              <a:spLocks noChangeArrowheads="1"/>
            </p:cNvSpPr>
            <p:nvPr/>
          </p:nvSpPr>
          <p:spPr bwMode="auto">
            <a:xfrm>
              <a:off x="15808739" y="10104394"/>
              <a:ext cx="65917" cy="71408"/>
            </a:xfrm>
            <a:custGeom>
              <a:avLst/>
              <a:gdLst>
                <a:gd name="T0" fmla="*/ 41 w 53"/>
                <a:gd name="T1" fmla="*/ 18 h 59"/>
                <a:gd name="T2" fmla="*/ 41 w 53"/>
                <a:gd name="T3" fmla="*/ 18 h 59"/>
                <a:gd name="T4" fmla="*/ 44 w 53"/>
                <a:gd name="T5" fmla="*/ 52 h 59"/>
                <a:gd name="T6" fmla="*/ 44 w 53"/>
                <a:gd name="T7" fmla="*/ 52 h 59"/>
                <a:gd name="T8" fmla="*/ 11 w 53"/>
                <a:gd name="T9" fmla="*/ 41 h 59"/>
                <a:gd name="T10" fmla="*/ 11 w 53"/>
                <a:gd name="T11" fmla="*/ 41 h 59"/>
                <a:gd name="T12" fmla="*/ 8 w 53"/>
                <a:gd name="T13" fmla="*/ 6 h 59"/>
                <a:gd name="T14" fmla="*/ 8 w 53"/>
                <a:gd name="T15" fmla="*/ 6 h 59"/>
                <a:gd name="T16" fmla="*/ 41 w 53"/>
                <a:gd name="T17" fmla="*/ 1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59">
                  <a:moveTo>
                    <a:pt x="41" y="18"/>
                  </a:moveTo>
                  <a:lnTo>
                    <a:pt x="41" y="18"/>
                  </a:lnTo>
                  <a:cubicBezTo>
                    <a:pt x="50" y="30"/>
                    <a:pt x="52" y="45"/>
                    <a:pt x="44" y="52"/>
                  </a:cubicBezTo>
                  <a:lnTo>
                    <a:pt x="44" y="52"/>
                  </a:lnTo>
                  <a:cubicBezTo>
                    <a:pt x="36" y="58"/>
                    <a:pt x="21" y="54"/>
                    <a:pt x="11" y="41"/>
                  </a:cubicBezTo>
                  <a:lnTo>
                    <a:pt x="11" y="41"/>
                  </a:lnTo>
                  <a:cubicBezTo>
                    <a:pt x="1" y="28"/>
                    <a:pt x="0" y="13"/>
                    <a:pt x="8" y="6"/>
                  </a:cubicBezTo>
                  <a:lnTo>
                    <a:pt x="8" y="6"/>
                  </a:lnTo>
                  <a:cubicBezTo>
                    <a:pt x="16" y="0"/>
                    <a:pt x="31" y="5"/>
                    <a:pt x="41" y="18"/>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11340">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90" name="Freeform 240">
              <a:extLst>
                <a:ext uri="{FF2B5EF4-FFF2-40B4-BE49-F238E27FC236}">
                  <a16:creationId xmlns:a16="http://schemas.microsoft.com/office/drawing/2014/main" id="{7CDE4E6E-6A7A-C145-BC6B-A560D3CE521B}"/>
                </a:ext>
              </a:extLst>
            </p:cNvPr>
            <p:cNvSpPr>
              <a:spLocks noChangeArrowheads="1"/>
            </p:cNvSpPr>
            <p:nvPr/>
          </p:nvSpPr>
          <p:spPr bwMode="auto">
            <a:xfrm>
              <a:off x="15874656" y="10252706"/>
              <a:ext cx="329582" cy="406485"/>
            </a:xfrm>
            <a:custGeom>
              <a:avLst/>
              <a:gdLst>
                <a:gd name="T0" fmla="*/ 70 w 265"/>
                <a:gd name="T1" fmla="*/ 0 h 327"/>
                <a:gd name="T2" fmla="*/ 70 w 265"/>
                <a:gd name="T3" fmla="*/ 0 h 327"/>
                <a:gd name="T4" fmla="*/ 175 w 265"/>
                <a:gd name="T5" fmla="*/ 159 h 327"/>
                <a:gd name="T6" fmla="*/ 175 w 265"/>
                <a:gd name="T7" fmla="*/ 159 h 327"/>
                <a:gd name="T8" fmla="*/ 264 w 265"/>
                <a:gd name="T9" fmla="*/ 278 h 327"/>
                <a:gd name="T10" fmla="*/ 239 w 265"/>
                <a:gd name="T11" fmla="*/ 326 h 327"/>
                <a:gd name="T12" fmla="*/ 239 w 265"/>
                <a:gd name="T13" fmla="*/ 326 h 327"/>
                <a:gd name="T14" fmla="*/ 70 w 265"/>
                <a:gd name="T15" fmla="*/ 0 h 3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5" h="327">
                  <a:moveTo>
                    <a:pt x="70" y="0"/>
                  </a:moveTo>
                  <a:lnTo>
                    <a:pt x="70" y="0"/>
                  </a:lnTo>
                  <a:cubicBezTo>
                    <a:pt x="70" y="0"/>
                    <a:pt x="143" y="22"/>
                    <a:pt x="175" y="159"/>
                  </a:cubicBezTo>
                  <a:lnTo>
                    <a:pt x="175" y="159"/>
                  </a:lnTo>
                  <a:cubicBezTo>
                    <a:pt x="195" y="246"/>
                    <a:pt x="231" y="259"/>
                    <a:pt x="264" y="278"/>
                  </a:cubicBezTo>
                  <a:lnTo>
                    <a:pt x="239" y="326"/>
                  </a:lnTo>
                  <a:lnTo>
                    <a:pt x="239" y="326"/>
                  </a:lnTo>
                  <a:cubicBezTo>
                    <a:pt x="239" y="326"/>
                    <a:pt x="0" y="276"/>
                    <a:pt x="70" y="0"/>
                  </a:cubicBezTo>
                </a:path>
              </a:pathLst>
            </a:custGeom>
            <a:solidFill>
              <a:srgbClr val="206DB5">
                <a:alpha val="50000"/>
              </a:srgbClr>
            </a:solidFill>
            <a:ln>
              <a:noFill/>
            </a:ln>
            <a:effec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11340">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91" name="Freeform 241">
              <a:extLst>
                <a:ext uri="{FF2B5EF4-FFF2-40B4-BE49-F238E27FC236}">
                  <a16:creationId xmlns:a16="http://schemas.microsoft.com/office/drawing/2014/main" id="{85149A4F-ED75-FF4A-BA1E-700DCDD90093}"/>
                </a:ext>
              </a:extLst>
            </p:cNvPr>
            <p:cNvSpPr>
              <a:spLocks noChangeArrowheads="1"/>
            </p:cNvSpPr>
            <p:nvPr/>
          </p:nvSpPr>
          <p:spPr bwMode="auto">
            <a:xfrm>
              <a:off x="15819726" y="10021996"/>
              <a:ext cx="725082" cy="1213965"/>
            </a:xfrm>
            <a:custGeom>
              <a:avLst/>
              <a:gdLst>
                <a:gd name="T0" fmla="*/ 40 w 581"/>
                <a:gd name="T1" fmla="*/ 884 h 976"/>
                <a:gd name="T2" fmla="*/ 514 w 581"/>
                <a:gd name="T3" fmla="*/ 64 h 976"/>
                <a:gd name="T4" fmla="*/ 580 w 581"/>
                <a:gd name="T5" fmla="*/ 0 h 976"/>
                <a:gd name="T6" fmla="*/ 560 w 581"/>
                <a:gd name="T7" fmla="*/ 91 h 976"/>
                <a:gd name="T8" fmla="*/ 133 w 581"/>
                <a:gd name="T9" fmla="*/ 831 h 976"/>
                <a:gd name="T10" fmla="*/ 133 w 581"/>
                <a:gd name="T11" fmla="*/ 831 h 976"/>
                <a:gd name="T12" fmla="*/ 22 w 581"/>
                <a:gd name="T13" fmla="*/ 965 h 976"/>
                <a:gd name="T14" fmla="*/ 22 w 581"/>
                <a:gd name="T15" fmla="*/ 965 h 976"/>
                <a:gd name="T16" fmla="*/ 40 w 581"/>
                <a:gd name="T17" fmla="*/ 884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1" h="976">
                  <a:moveTo>
                    <a:pt x="40" y="884"/>
                  </a:moveTo>
                  <a:lnTo>
                    <a:pt x="514" y="64"/>
                  </a:lnTo>
                  <a:lnTo>
                    <a:pt x="580" y="0"/>
                  </a:lnTo>
                  <a:lnTo>
                    <a:pt x="560" y="91"/>
                  </a:lnTo>
                  <a:lnTo>
                    <a:pt x="133" y="831"/>
                  </a:lnTo>
                  <a:lnTo>
                    <a:pt x="133" y="831"/>
                  </a:lnTo>
                  <a:cubicBezTo>
                    <a:pt x="133" y="831"/>
                    <a:pt x="52" y="975"/>
                    <a:pt x="22" y="965"/>
                  </a:cubicBezTo>
                  <a:lnTo>
                    <a:pt x="22" y="965"/>
                  </a:lnTo>
                  <a:cubicBezTo>
                    <a:pt x="0" y="958"/>
                    <a:pt x="40" y="884"/>
                    <a:pt x="40" y="884"/>
                  </a:cubicBezTo>
                </a:path>
              </a:pathLst>
            </a:custGeom>
            <a:solidFill>
              <a:srgbClr val="89C1E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11340">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92" name="Freeform 242">
              <a:extLst>
                <a:ext uri="{FF2B5EF4-FFF2-40B4-BE49-F238E27FC236}">
                  <a16:creationId xmlns:a16="http://schemas.microsoft.com/office/drawing/2014/main" id="{8222780C-BA9B-2544-9D40-A68F62F6A6ED}"/>
                </a:ext>
              </a:extLst>
            </p:cNvPr>
            <p:cNvSpPr>
              <a:spLocks noChangeArrowheads="1"/>
            </p:cNvSpPr>
            <p:nvPr/>
          </p:nvSpPr>
          <p:spPr bwMode="auto">
            <a:xfrm>
              <a:off x="16050434" y="10664685"/>
              <a:ext cx="148310" cy="115351"/>
            </a:xfrm>
            <a:custGeom>
              <a:avLst/>
              <a:gdLst>
                <a:gd name="T0" fmla="*/ 0 w 118"/>
                <a:gd name="T1" fmla="*/ 46 h 93"/>
                <a:gd name="T2" fmla="*/ 28 w 118"/>
                <a:gd name="T3" fmla="*/ 77 h 93"/>
                <a:gd name="T4" fmla="*/ 28 w 118"/>
                <a:gd name="T5" fmla="*/ 77 h 93"/>
                <a:gd name="T6" fmla="*/ 85 w 118"/>
                <a:gd name="T7" fmla="*/ 84 h 93"/>
                <a:gd name="T8" fmla="*/ 85 w 118"/>
                <a:gd name="T9" fmla="*/ 84 h 93"/>
                <a:gd name="T10" fmla="*/ 92 w 118"/>
                <a:gd name="T11" fmla="*/ 70 h 93"/>
                <a:gd name="T12" fmla="*/ 92 w 118"/>
                <a:gd name="T13" fmla="*/ 70 h 93"/>
                <a:gd name="T14" fmla="*/ 102 w 118"/>
                <a:gd name="T15" fmla="*/ 57 h 93"/>
                <a:gd name="T16" fmla="*/ 102 w 118"/>
                <a:gd name="T17" fmla="*/ 57 h 93"/>
                <a:gd name="T18" fmla="*/ 108 w 118"/>
                <a:gd name="T19" fmla="*/ 40 h 93"/>
                <a:gd name="T20" fmla="*/ 108 w 118"/>
                <a:gd name="T21" fmla="*/ 40 h 93"/>
                <a:gd name="T22" fmla="*/ 115 w 118"/>
                <a:gd name="T23" fmla="*/ 24 h 93"/>
                <a:gd name="T24" fmla="*/ 101 w 118"/>
                <a:gd name="T25" fmla="*/ 27 h 93"/>
                <a:gd name="T26" fmla="*/ 62 w 118"/>
                <a:gd name="T27" fmla="*/ 20 h 93"/>
                <a:gd name="T28" fmla="*/ 62 w 118"/>
                <a:gd name="T29" fmla="*/ 20 h 93"/>
                <a:gd name="T30" fmla="*/ 25 w 118"/>
                <a:gd name="T31" fmla="*/ 4 h 93"/>
                <a:gd name="T32" fmla="*/ 0 w 118"/>
                <a:gd name="T33" fmla="*/ 46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 h="93">
                  <a:moveTo>
                    <a:pt x="0" y="46"/>
                  </a:moveTo>
                  <a:lnTo>
                    <a:pt x="28" y="77"/>
                  </a:lnTo>
                  <a:lnTo>
                    <a:pt x="28" y="77"/>
                  </a:lnTo>
                  <a:cubicBezTo>
                    <a:pt x="28" y="77"/>
                    <a:pt x="72" y="92"/>
                    <a:pt x="85" y="84"/>
                  </a:cubicBezTo>
                  <a:lnTo>
                    <a:pt x="85" y="84"/>
                  </a:lnTo>
                  <a:cubicBezTo>
                    <a:pt x="85" y="84"/>
                    <a:pt x="93" y="79"/>
                    <a:pt x="92" y="70"/>
                  </a:cubicBezTo>
                  <a:lnTo>
                    <a:pt x="92" y="70"/>
                  </a:lnTo>
                  <a:cubicBezTo>
                    <a:pt x="92" y="70"/>
                    <a:pt x="103" y="66"/>
                    <a:pt x="102" y="57"/>
                  </a:cubicBezTo>
                  <a:lnTo>
                    <a:pt x="102" y="57"/>
                  </a:lnTo>
                  <a:cubicBezTo>
                    <a:pt x="102" y="57"/>
                    <a:pt x="110" y="50"/>
                    <a:pt x="108" y="40"/>
                  </a:cubicBezTo>
                  <a:lnTo>
                    <a:pt x="108" y="40"/>
                  </a:lnTo>
                  <a:cubicBezTo>
                    <a:pt x="108" y="40"/>
                    <a:pt x="117" y="37"/>
                    <a:pt x="115" y="24"/>
                  </a:cubicBezTo>
                  <a:lnTo>
                    <a:pt x="101" y="27"/>
                  </a:lnTo>
                  <a:lnTo>
                    <a:pt x="62" y="20"/>
                  </a:lnTo>
                  <a:lnTo>
                    <a:pt x="62" y="20"/>
                  </a:lnTo>
                  <a:cubicBezTo>
                    <a:pt x="62" y="20"/>
                    <a:pt x="51" y="0"/>
                    <a:pt x="25" y="4"/>
                  </a:cubicBezTo>
                  <a:lnTo>
                    <a:pt x="0" y="46"/>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11340">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93" name="Freeform 243">
              <a:extLst>
                <a:ext uri="{FF2B5EF4-FFF2-40B4-BE49-F238E27FC236}">
                  <a16:creationId xmlns:a16="http://schemas.microsoft.com/office/drawing/2014/main" id="{AF3D899A-3AD8-DA48-9D7D-CA88DB0C3DE1}"/>
                </a:ext>
              </a:extLst>
            </p:cNvPr>
            <p:cNvSpPr>
              <a:spLocks noChangeArrowheads="1"/>
            </p:cNvSpPr>
            <p:nvPr/>
          </p:nvSpPr>
          <p:spPr bwMode="auto">
            <a:xfrm>
              <a:off x="16198744" y="10598768"/>
              <a:ext cx="65917" cy="82395"/>
            </a:xfrm>
            <a:custGeom>
              <a:avLst/>
              <a:gdLst>
                <a:gd name="T0" fmla="*/ 42 w 52"/>
                <a:gd name="T1" fmla="*/ 4 h 68"/>
                <a:gd name="T2" fmla="*/ 42 w 52"/>
                <a:gd name="T3" fmla="*/ 4 h 68"/>
                <a:gd name="T4" fmla="*/ 29 w 52"/>
                <a:gd name="T5" fmla="*/ 7 h 68"/>
                <a:gd name="T6" fmla="*/ 29 w 52"/>
                <a:gd name="T7" fmla="*/ 7 h 68"/>
                <a:gd name="T8" fmla="*/ 27 w 52"/>
                <a:gd name="T9" fmla="*/ 16 h 68"/>
                <a:gd name="T10" fmla="*/ 27 w 52"/>
                <a:gd name="T11" fmla="*/ 16 h 68"/>
                <a:gd name="T12" fmla="*/ 20 w 52"/>
                <a:gd name="T13" fmla="*/ 24 h 68"/>
                <a:gd name="T14" fmla="*/ 20 w 52"/>
                <a:gd name="T15" fmla="*/ 24 h 68"/>
                <a:gd name="T16" fmla="*/ 19 w 52"/>
                <a:gd name="T17" fmla="*/ 31 h 68"/>
                <a:gd name="T18" fmla="*/ 19 w 52"/>
                <a:gd name="T19" fmla="*/ 31 h 68"/>
                <a:gd name="T20" fmla="*/ 12 w 52"/>
                <a:gd name="T21" fmla="*/ 39 h 68"/>
                <a:gd name="T22" fmla="*/ 12 w 52"/>
                <a:gd name="T23" fmla="*/ 39 h 68"/>
                <a:gd name="T24" fmla="*/ 10 w 52"/>
                <a:gd name="T25" fmla="*/ 47 h 68"/>
                <a:gd name="T26" fmla="*/ 10 w 52"/>
                <a:gd name="T27" fmla="*/ 47 h 68"/>
                <a:gd name="T28" fmla="*/ 3 w 52"/>
                <a:gd name="T29" fmla="*/ 54 h 68"/>
                <a:gd name="T30" fmla="*/ 3 w 52"/>
                <a:gd name="T31" fmla="*/ 54 h 68"/>
                <a:gd name="T32" fmla="*/ 10 w 52"/>
                <a:gd name="T33" fmla="*/ 65 h 68"/>
                <a:gd name="T34" fmla="*/ 10 w 52"/>
                <a:gd name="T35" fmla="*/ 65 h 68"/>
                <a:gd name="T36" fmla="*/ 24 w 52"/>
                <a:gd name="T37" fmla="*/ 64 h 68"/>
                <a:gd name="T38" fmla="*/ 24 w 52"/>
                <a:gd name="T39" fmla="*/ 64 h 68"/>
                <a:gd name="T40" fmla="*/ 24 w 52"/>
                <a:gd name="T41" fmla="*/ 55 h 68"/>
                <a:gd name="T42" fmla="*/ 24 w 52"/>
                <a:gd name="T43" fmla="*/ 55 h 68"/>
                <a:gd name="T44" fmla="*/ 32 w 52"/>
                <a:gd name="T45" fmla="*/ 49 h 68"/>
                <a:gd name="T46" fmla="*/ 32 w 52"/>
                <a:gd name="T47" fmla="*/ 49 h 68"/>
                <a:gd name="T48" fmla="*/ 32 w 52"/>
                <a:gd name="T49" fmla="*/ 39 h 68"/>
                <a:gd name="T50" fmla="*/ 32 w 52"/>
                <a:gd name="T51" fmla="*/ 39 h 68"/>
                <a:gd name="T52" fmla="*/ 41 w 52"/>
                <a:gd name="T53" fmla="*/ 33 h 68"/>
                <a:gd name="T54" fmla="*/ 41 w 52"/>
                <a:gd name="T55" fmla="*/ 33 h 68"/>
                <a:gd name="T56" fmla="*/ 41 w 52"/>
                <a:gd name="T57" fmla="*/ 23 h 68"/>
                <a:gd name="T58" fmla="*/ 41 w 52"/>
                <a:gd name="T59" fmla="*/ 23 h 68"/>
                <a:gd name="T60" fmla="*/ 49 w 52"/>
                <a:gd name="T61" fmla="*/ 18 h 68"/>
                <a:gd name="T62" fmla="*/ 49 w 52"/>
                <a:gd name="T63" fmla="*/ 18 h 68"/>
                <a:gd name="T64" fmla="*/ 42 w 52"/>
                <a:gd name="T65" fmla="*/ 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 h="68">
                  <a:moveTo>
                    <a:pt x="42" y="4"/>
                  </a:moveTo>
                  <a:lnTo>
                    <a:pt x="42" y="4"/>
                  </a:lnTo>
                  <a:cubicBezTo>
                    <a:pt x="37" y="2"/>
                    <a:pt x="32" y="0"/>
                    <a:pt x="29" y="7"/>
                  </a:cubicBezTo>
                  <a:lnTo>
                    <a:pt x="29" y="7"/>
                  </a:lnTo>
                  <a:cubicBezTo>
                    <a:pt x="27" y="10"/>
                    <a:pt x="27" y="13"/>
                    <a:pt x="27" y="16"/>
                  </a:cubicBezTo>
                  <a:lnTo>
                    <a:pt x="27" y="16"/>
                  </a:lnTo>
                  <a:cubicBezTo>
                    <a:pt x="25" y="17"/>
                    <a:pt x="22" y="20"/>
                    <a:pt x="20" y="24"/>
                  </a:cubicBezTo>
                  <a:lnTo>
                    <a:pt x="20" y="24"/>
                  </a:lnTo>
                  <a:cubicBezTo>
                    <a:pt x="19" y="26"/>
                    <a:pt x="19" y="28"/>
                    <a:pt x="19" y="31"/>
                  </a:cubicBezTo>
                  <a:lnTo>
                    <a:pt x="19" y="31"/>
                  </a:lnTo>
                  <a:cubicBezTo>
                    <a:pt x="16" y="33"/>
                    <a:pt x="13" y="35"/>
                    <a:pt x="12" y="39"/>
                  </a:cubicBezTo>
                  <a:lnTo>
                    <a:pt x="12" y="39"/>
                  </a:lnTo>
                  <a:cubicBezTo>
                    <a:pt x="10" y="42"/>
                    <a:pt x="10" y="44"/>
                    <a:pt x="10" y="47"/>
                  </a:cubicBezTo>
                  <a:lnTo>
                    <a:pt x="10" y="47"/>
                  </a:lnTo>
                  <a:cubicBezTo>
                    <a:pt x="7" y="48"/>
                    <a:pt x="5" y="50"/>
                    <a:pt x="3" y="54"/>
                  </a:cubicBezTo>
                  <a:lnTo>
                    <a:pt x="3" y="54"/>
                  </a:lnTo>
                  <a:cubicBezTo>
                    <a:pt x="0" y="61"/>
                    <a:pt x="5" y="63"/>
                    <a:pt x="10" y="65"/>
                  </a:cubicBezTo>
                  <a:lnTo>
                    <a:pt x="10" y="65"/>
                  </a:lnTo>
                  <a:cubicBezTo>
                    <a:pt x="15" y="67"/>
                    <a:pt x="22" y="67"/>
                    <a:pt x="24" y="64"/>
                  </a:cubicBezTo>
                  <a:lnTo>
                    <a:pt x="24" y="64"/>
                  </a:lnTo>
                  <a:cubicBezTo>
                    <a:pt x="24" y="61"/>
                    <a:pt x="24" y="58"/>
                    <a:pt x="24" y="55"/>
                  </a:cubicBezTo>
                  <a:lnTo>
                    <a:pt x="24" y="55"/>
                  </a:lnTo>
                  <a:cubicBezTo>
                    <a:pt x="27" y="54"/>
                    <a:pt x="30" y="52"/>
                    <a:pt x="32" y="49"/>
                  </a:cubicBezTo>
                  <a:lnTo>
                    <a:pt x="32" y="49"/>
                  </a:lnTo>
                  <a:cubicBezTo>
                    <a:pt x="33" y="45"/>
                    <a:pt x="33" y="43"/>
                    <a:pt x="32" y="39"/>
                  </a:cubicBezTo>
                  <a:lnTo>
                    <a:pt x="32" y="39"/>
                  </a:lnTo>
                  <a:cubicBezTo>
                    <a:pt x="36" y="39"/>
                    <a:pt x="40" y="36"/>
                    <a:pt x="41" y="33"/>
                  </a:cubicBezTo>
                  <a:lnTo>
                    <a:pt x="41" y="33"/>
                  </a:lnTo>
                  <a:cubicBezTo>
                    <a:pt x="43" y="30"/>
                    <a:pt x="43" y="26"/>
                    <a:pt x="41" y="23"/>
                  </a:cubicBezTo>
                  <a:lnTo>
                    <a:pt x="41" y="23"/>
                  </a:lnTo>
                  <a:cubicBezTo>
                    <a:pt x="44" y="22"/>
                    <a:pt x="48" y="21"/>
                    <a:pt x="49" y="18"/>
                  </a:cubicBezTo>
                  <a:lnTo>
                    <a:pt x="49" y="18"/>
                  </a:lnTo>
                  <a:cubicBezTo>
                    <a:pt x="51" y="14"/>
                    <a:pt x="47" y="7"/>
                    <a:pt x="42" y="4"/>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11340">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94" name="Freeform 244">
              <a:extLst>
                <a:ext uri="{FF2B5EF4-FFF2-40B4-BE49-F238E27FC236}">
                  <a16:creationId xmlns:a16="http://schemas.microsoft.com/office/drawing/2014/main" id="{080D9322-FD0E-6546-AEE7-A06965B53264}"/>
                </a:ext>
              </a:extLst>
            </p:cNvPr>
            <p:cNvSpPr>
              <a:spLocks noChangeArrowheads="1"/>
            </p:cNvSpPr>
            <p:nvPr/>
          </p:nvSpPr>
          <p:spPr bwMode="auto">
            <a:xfrm>
              <a:off x="13562085" y="5852777"/>
              <a:ext cx="186763" cy="181269"/>
            </a:xfrm>
            <a:custGeom>
              <a:avLst/>
              <a:gdLst>
                <a:gd name="T0" fmla="*/ 60 w 151"/>
                <a:gd name="T1" fmla="*/ 9 h 144"/>
                <a:gd name="T2" fmla="*/ 60 w 151"/>
                <a:gd name="T3" fmla="*/ 9 h 144"/>
                <a:gd name="T4" fmla="*/ 15 w 151"/>
                <a:gd name="T5" fmla="*/ 117 h 144"/>
                <a:gd name="T6" fmla="*/ 15 w 151"/>
                <a:gd name="T7" fmla="*/ 117 h 144"/>
                <a:gd name="T8" fmla="*/ 113 w 151"/>
                <a:gd name="T9" fmla="*/ 73 h 144"/>
                <a:gd name="T10" fmla="*/ 113 w 151"/>
                <a:gd name="T11" fmla="*/ 73 h 144"/>
                <a:gd name="T12" fmla="*/ 139 w 151"/>
                <a:gd name="T13" fmla="*/ 37 h 144"/>
                <a:gd name="T14" fmla="*/ 127 w 151"/>
                <a:gd name="T15" fmla="*/ 0 h 144"/>
                <a:gd name="T16" fmla="*/ 60 w 151"/>
                <a:gd name="T17" fmla="*/ 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44">
                  <a:moveTo>
                    <a:pt x="60" y="9"/>
                  </a:moveTo>
                  <a:lnTo>
                    <a:pt x="60" y="9"/>
                  </a:lnTo>
                  <a:cubicBezTo>
                    <a:pt x="60" y="9"/>
                    <a:pt x="29" y="96"/>
                    <a:pt x="15" y="117"/>
                  </a:cubicBezTo>
                  <a:lnTo>
                    <a:pt x="15" y="117"/>
                  </a:lnTo>
                  <a:cubicBezTo>
                    <a:pt x="0" y="139"/>
                    <a:pt x="72" y="143"/>
                    <a:pt x="113" y="73"/>
                  </a:cubicBezTo>
                  <a:lnTo>
                    <a:pt x="113" y="73"/>
                  </a:lnTo>
                  <a:cubicBezTo>
                    <a:pt x="113" y="73"/>
                    <a:pt x="150" y="64"/>
                    <a:pt x="139" y="37"/>
                  </a:cubicBezTo>
                  <a:lnTo>
                    <a:pt x="127" y="0"/>
                  </a:lnTo>
                  <a:lnTo>
                    <a:pt x="60" y="9"/>
                  </a:lnTo>
                </a:path>
              </a:pathLst>
            </a:custGeom>
            <a:solidFill>
              <a:srgbClr val="1161A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11340">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95" name="Freeform 245">
              <a:extLst>
                <a:ext uri="{FF2B5EF4-FFF2-40B4-BE49-F238E27FC236}">
                  <a16:creationId xmlns:a16="http://schemas.microsoft.com/office/drawing/2014/main" id="{314091FB-9544-2F44-B508-9B60B473BF77}"/>
                </a:ext>
              </a:extLst>
            </p:cNvPr>
            <p:cNvSpPr>
              <a:spLocks noChangeArrowheads="1"/>
            </p:cNvSpPr>
            <p:nvPr/>
          </p:nvSpPr>
          <p:spPr bwMode="auto">
            <a:xfrm>
              <a:off x="13897160" y="5940664"/>
              <a:ext cx="175778" cy="192255"/>
            </a:xfrm>
            <a:custGeom>
              <a:avLst/>
              <a:gdLst>
                <a:gd name="T0" fmla="*/ 45 w 142"/>
                <a:gd name="T1" fmla="*/ 15 h 153"/>
                <a:gd name="T2" fmla="*/ 45 w 142"/>
                <a:gd name="T3" fmla="*/ 15 h 153"/>
                <a:gd name="T4" fmla="*/ 12 w 142"/>
                <a:gd name="T5" fmla="*/ 128 h 153"/>
                <a:gd name="T6" fmla="*/ 12 w 142"/>
                <a:gd name="T7" fmla="*/ 128 h 153"/>
                <a:gd name="T8" fmla="*/ 105 w 142"/>
                <a:gd name="T9" fmla="*/ 75 h 153"/>
                <a:gd name="T10" fmla="*/ 105 w 142"/>
                <a:gd name="T11" fmla="*/ 75 h 153"/>
                <a:gd name="T12" fmla="*/ 127 w 142"/>
                <a:gd name="T13" fmla="*/ 35 h 153"/>
                <a:gd name="T14" fmla="*/ 111 w 142"/>
                <a:gd name="T15" fmla="*/ 0 h 153"/>
                <a:gd name="T16" fmla="*/ 45 w 142"/>
                <a:gd name="T17" fmla="*/ 15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153">
                  <a:moveTo>
                    <a:pt x="45" y="15"/>
                  </a:moveTo>
                  <a:lnTo>
                    <a:pt x="45" y="15"/>
                  </a:lnTo>
                  <a:cubicBezTo>
                    <a:pt x="45" y="15"/>
                    <a:pt x="23" y="105"/>
                    <a:pt x="12" y="128"/>
                  </a:cubicBezTo>
                  <a:lnTo>
                    <a:pt x="12" y="128"/>
                  </a:lnTo>
                  <a:cubicBezTo>
                    <a:pt x="0" y="152"/>
                    <a:pt x="71" y="147"/>
                    <a:pt x="105" y="75"/>
                  </a:cubicBezTo>
                  <a:lnTo>
                    <a:pt x="105" y="75"/>
                  </a:lnTo>
                  <a:cubicBezTo>
                    <a:pt x="105" y="75"/>
                    <a:pt x="141" y="62"/>
                    <a:pt x="127" y="35"/>
                  </a:cubicBezTo>
                  <a:lnTo>
                    <a:pt x="111" y="0"/>
                  </a:lnTo>
                  <a:lnTo>
                    <a:pt x="45" y="15"/>
                  </a:lnTo>
                </a:path>
              </a:pathLst>
            </a:custGeom>
            <a:solidFill>
              <a:srgbClr val="1161A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11340">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96" name="Freeform 246">
              <a:extLst>
                <a:ext uri="{FF2B5EF4-FFF2-40B4-BE49-F238E27FC236}">
                  <a16:creationId xmlns:a16="http://schemas.microsoft.com/office/drawing/2014/main" id="{32A60506-94CB-2148-BE94-AB7BA56E011D}"/>
                </a:ext>
              </a:extLst>
            </p:cNvPr>
            <p:cNvSpPr>
              <a:spLocks noChangeArrowheads="1"/>
            </p:cNvSpPr>
            <p:nvPr/>
          </p:nvSpPr>
          <p:spPr bwMode="auto">
            <a:xfrm>
              <a:off x="13595043" y="5352907"/>
              <a:ext cx="626206" cy="659165"/>
            </a:xfrm>
            <a:custGeom>
              <a:avLst/>
              <a:gdLst>
                <a:gd name="T0" fmla="*/ 425 w 503"/>
                <a:gd name="T1" fmla="*/ 32 h 531"/>
                <a:gd name="T2" fmla="*/ 425 w 503"/>
                <a:gd name="T3" fmla="*/ 32 h 531"/>
                <a:gd name="T4" fmla="*/ 350 w 503"/>
                <a:gd name="T5" fmla="*/ 231 h 531"/>
                <a:gd name="T6" fmla="*/ 301 w 503"/>
                <a:gd name="T7" fmla="*/ 258 h 531"/>
                <a:gd name="T8" fmla="*/ 370 w 503"/>
                <a:gd name="T9" fmla="*/ 473 h 531"/>
                <a:gd name="T10" fmla="*/ 370 w 503"/>
                <a:gd name="T11" fmla="*/ 473 h 531"/>
                <a:gd name="T12" fmla="*/ 273 w 503"/>
                <a:gd name="T13" fmla="*/ 522 h 531"/>
                <a:gd name="T14" fmla="*/ 175 w 503"/>
                <a:gd name="T15" fmla="*/ 254 h 531"/>
                <a:gd name="T16" fmla="*/ 175 w 503"/>
                <a:gd name="T17" fmla="*/ 254 h 531"/>
                <a:gd name="T18" fmla="*/ 185 w 503"/>
                <a:gd name="T19" fmla="*/ 167 h 531"/>
                <a:gd name="T20" fmla="*/ 197 w 503"/>
                <a:gd name="T21" fmla="*/ 145 h 531"/>
                <a:gd name="T22" fmla="*/ 127 w 503"/>
                <a:gd name="T23" fmla="*/ 193 h 531"/>
                <a:gd name="T24" fmla="*/ 125 w 503"/>
                <a:gd name="T25" fmla="*/ 423 h 531"/>
                <a:gd name="T26" fmla="*/ 125 w 503"/>
                <a:gd name="T27" fmla="*/ 423 h 531"/>
                <a:gd name="T28" fmla="*/ 2 w 503"/>
                <a:gd name="T29" fmla="*/ 422 h 531"/>
                <a:gd name="T30" fmla="*/ 1 w 503"/>
                <a:gd name="T31" fmla="*/ 187 h 531"/>
                <a:gd name="T32" fmla="*/ 1 w 503"/>
                <a:gd name="T33" fmla="*/ 187 h 531"/>
                <a:gd name="T34" fmla="*/ 88 w 503"/>
                <a:gd name="T35" fmla="*/ 28 h 531"/>
                <a:gd name="T36" fmla="*/ 134 w 503"/>
                <a:gd name="T37" fmla="*/ 0 h 531"/>
                <a:gd name="T38" fmla="*/ 425 w 503"/>
                <a:gd name="T39" fmla="*/ 32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3" h="531">
                  <a:moveTo>
                    <a:pt x="425" y="32"/>
                  </a:moveTo>
                  <a:lnTo>
                    <a:pt x="425" y="32"/>
                  </a:lnTo>
                  <a:cubicBezTo>
                    <a:pt x="425" y="32"/>
                    <a:pt x="502" y="156"/>
                    <a:pt x="350" y="231"/>
                  </a:cubicBezTo>
                  <a:lnTo>
                    <a:pt x="301" y="258"/>
                  </a:lnTo>
                  <a:lnTo>
                    <a:pt x="370" y="473"/>
                  </a:lnTo>
                  <a:lnTo>
                    <a:pt x="370" y="473"/>
                  </a:lnTo>
                  <a:cubicBezTo>
                    <a:pt x="370" y="473"/>
                    <a:pt x="346" y="530"/>
                    <a:pt x="273" y="522"/>
                  </a:cubicBezTo>
                  <a:lnTo>
                    <a:pt x="175" y="254"/>
                  </a:lnTo>
                  <a:lnTo>
                    <a:pt x="175" y="254"/>
                  </a:lnTo>
                  <a:cubicBezTo>
                    <a:pt x="164" y="225"/>
                    <a:pt x="167" y="192"/>
                    <a:pt x="185" y="167"/>
                  </a:cubicBezTo>
                  <a:lnTo>
                    <a:pt x="197" y="145"/>
                  </a:lnTo>
                  <a:lnTo>
                    <a:pt x="127" y="193"/>
                  </a:lnTo>
                  <a:lnTo>
                    <a:pt x="125" y="423"/>
                  </a:lnTo>
                  <a:lnTo>
                    <a:pt x="125" y="423"/>
                  </a:lnTo>
                  <a:cubicBezTo>
                    <a:pt x="125" y="423"/>
                    <a:pt x="51" y="455"/>
                    <a:pt x="2" y="422"/>
                  </a:cubicBezTo>
                  <a:lnTo>
                    <a:pt x="1" y="187"/>
                  </a:lnTo>
                  <a:lnTo>
                    <a:pt x="1" y="187"/>
                  </a:lnTo>
                  <a:cubicBezTo>
                    <a:pt x="0" y="123"/>
                    <a:pt x="34" y="63"/>
                    <a:pt x="88" y="28"/>
                  </a:cubicBezTo>
                  <a:lnTo>
                    <a:pt x="134" y="0"/>
                  </a:lnTo>
                  <a:lnTo>
                    <a:pt x="425" y="32"/>
                  </a:lnTo>
                </a:path>
              </a:pathLst>
            </a:custGeom>
            <a:solidFill>
              <a:srgbClr val="206DB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11340">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97" name="Freeform 247">
              <a:extLst>
                <a:ext uri="{FF2B5EF4-FFF2-40B4-BE49-F238E27FC236}">
                  <a16:creationId xmlns:a16="http://schemas.microsoft.com/office/drawing/2014/main" id="{0DD38CE7-17BC-1C47-A467-1625AC3FAEAA}"/>
                </a:ext>
              </a:extLst>
            </p:cNvPr>
            <p:cNvSpPr>
              <a:spLocks noChangeArrowheads="1"/>
            </p:cNvSpPr>
            <p:nvPr/>
          </p:nvSpPr>
          <p:spPr bwMode="auto">
            <a:xfrm>
              <a:off x="13699412" y="5380375"/>
              <a:ext cx="131833" cy="120848"/>
            </a:xfrm>
            <a:custGeom>
              <a:avLst/>
              <a:gdLst>
                <a:gd name="T0" fmla="*/ 0 w 104"/>
                <a:gd name="T1" fmla="*/ 9 h 97"/>
                <a:gd name="T2" fmla="*/ 2 w 104"/>
                <a:gd name="T3" fmla="*/ 42 h 97"/>
                <a:gd name="T4" fmla="*/ 2 w 104"/>
                <a:gd name="T5" fmla="*/ 42 h 97"/>
                <a:gd name="T6" fmla="*/ 5 w 104"/>
                <a:gd name="T7" fmla="*/ 54 h 97"/>
                <a:gd name="T8" fmla="*/ 5 w 104"/>
                <a:gd name="T9" fmla="*/ 54 h 97"/>
                <a:gd name="T10" fmla="*/ 70 w 104"/>
                <a:gd name="T11" fmla="*/ 81 h 97"/>
                <a:gd name="T12" fmla="*/ 70 w 104"/>
                <a:gd name="T13" fmla="*/ 81 h 97"/>
                <a:gd name="T14" fmla="*/ 92 w 104"/>
                <a:gd name="T15" fmla="*/ 41 h 97"/>
                <a:gd name="T16" fmla="*/ 92 w 104"/>
                <a:gd name="T17" fmla="*/ 41 h 97"/>
                <a:gd name="T18" fmla="*/ 78 w 104"/>
                <a:gd name="T19" fmla="*/ 31 h 97"/>
                <a:gd name="T20" fmla="*/ 66 w 104"/>
                <a:gd name="T21" fmla="*/ 29 h 97"/>
                <a:gd name="T22" fmla="*/ 64 w 104"/>
                <a:gd name="T23" fmla="*/ 17 h 97"/>
                <a:gd name="T24" fmla="*/ 52 w 104"/>
                <a:gd name="T25" fmla="*/ 0 h 97"/>
                <a:gd name="T26" fmla="*/ 0 w 104"/>
                <a:gd name="T27" fmla="*/ 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 h="97">
                  <a:moveTo>
                    <a:pt x="0" y="9"/>
                  </a:moveTo>
                  <a:lnTo>
                    <a:pt x="2" y="42"/>
                  </a:lnTo>
                  <a:lnTo>
                    <a:pt x="2" y="42"/>
                  </a:lnTo>
                  <a:cubicBezTo>
                    <a:pt x="2" y="46"/>
                    <a:pt x="3" y="50"/>
                    <a:pt x="5" y="54"/>
                  </a:cubicBezTo>
                  <a:lnTo>
                    <a:pt x="5" y="54"/>
                  </a:lnTo>
                  <a:cubicBezTo>
                    <a:pt x="12" y="67"/>
                    <a:pt x="33" y="96"/>
                    <a:pt x="70" y="81"/>
                  </a:cubicBezTo>
                  <a:lnTo>
                    <a:pt x="70" y="81"/>
                  </a:lnTo>
                  <a:cubicBezTo>
                    <a:pt x="103" y="67"/>
                    <a:pt x="99" y="50"/>
                    <a:pt x="92" y="41"/>
                  </a:cubicBezTo>
                  <a:lnTo>
                    <a:pt x="92" y="41"/>
                  </a:lnTo>
                  <a:cubicBezTo>
                    <a:pt x="89" y="36"/>
                    <a:pt x="83" y="32"/>
                    <a:pt x="78" y="31"/>
                  </a:cubicBezTo>
                  <a:lnTo>
                    <a:pt x="66" y="29"/>
                  </a:lnTo>
                  <a:lnTo>
                    <a:pt x="64" y="17"/>
                  </a:lnTo>
                  <a:lnTo>
                    <a:pt x="52" y="0"/>
                  </a:lnTo>
                  <a:lnTo>
                    <a:pt x="0" y="9"/>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11340">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98" name="Freeform 248">
              <a:extLst>
                <a:ext uri="{FF2B5EF4-FFF2-40B4-BE49-F238E27FC236}">
                  <a16:creationId xmlns:a16="http://schemas.microsoft.com/office/drawing/2014/main" id="{2057EC5C-D03F-AD4C-8634-9D8A3A7D5CB3}"/>
                </a:ext>
              </a:extLst>
            </p:cNvPr>
            <p:cNvSpPr>
              <a:spLocks noChangeArrowheads="1"/>
            </p:cNvSpPr>
            <p:nvPr/>
          </p:nvSpPr>
          <p:spPr bwMode="auto">
            <a:xfrm>
              <a:off x="13677440" y="4995862"/>
              <a:ext cx="153804" cy="406485"/>
            </a:xfrm>
            <a:custGeom>
              <a:avLst/>
              <a:gdLst>
                <a:gd name="T0" fmla="*/ 121 w 122"/>
                <a:gd name="T1" fmla="*/ 0 h 328"/>
                <a:gd name="T2" fmla="*/ 121 w 122"/>
                <a:gd name="T3" fmla="*/ 0 h 328"/>
                <a:gd name="T4" fmla="*/ 23 w 122"/>
                <a:gd name="T5" fmla="*/ 123 h 328"/>
                <a:gd name="T6" fmla="*/ 23 w 122"/>
                <a:gd name="T7" fmla="*/ 123 h 328"/>
                <a:gd name="T8" fmla="*/ 16 w 122"/>
                <a:gd name="T9" fmla="*/ 327 h 328"/>
                <a:gd name="T10" fmla="*/ 84 w 122"/>
                <a:gd name="T11" fmla="*/ 315 h 328"/>
                <a:gd name="T12" fmla="*/ 84 w 122"/>
                <a:gd name="T13" fmla="*/ 192 h 328"/>
                <a:gd name="T14" fmla="*/ 121 w 122"/>
                <a:gd name="T15" fmla="*/ 0 h 3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328">
                  <a:moveTo>
                    <a:pt x="121" y="0"/>
                  </a:moveTo>
                  <a:lnTo>
                    <a:pt x="121" y="0"/>
                  </a:lnTo>
                  <a:cubicBezTo>
                    <a:pt x="121" y="0"/>
                    <a:pt x="51" y="25"/>
                    <a:pt x="23" y="123"/>
                  </a:cubicBezTo>
                  <a:lnTo>
                    <a:pt x="23" y="123"/>
                  </a:lnTo>
                  <a:cubicBezTo>
                    <a:pt x="5" y="191"/>
                    <a:pt x="0" y="240"/>
                    <a:pt x="16" y="327"/>
                  </a:cubicBezTo>
                  <a:lnTo>
                    <a:pt x="84" y="315"/>
                  </a:lnTo>
                  <a:lnTo>
                    <a:pt x="84" y="192"/>
                  </a:lnTo>
                  <a:lnTo>
                    <a:pt x="121" y="0"/>
                  </a:lnTo>
                </a:path>
              </a:pathLst>
            </a:custGeom>
            <a:solidFill>
              <a:srgbClr val="65A8C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11340">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99" name="Freeform 249">
              <a:extLst>
                <a:ext uri="{FF2B5EF4-FFF2-40B4-BE49-F238E27FC236}">
                  <a16:creationId xmlns:a16="http://schemas.microsoft.com/office/drawing/2014/main" id="{624FC6A1-1401-4541-8578-C75CA071C164}"/>
                </a:ext>
              </a:extLst>
            </p:cNvPr>
            <p:cNvSpPr>
              <a:spLocks noChangeArrowheads="1"/>
            </p:cNvSpPr>
            <p:nvPr/>
          </p:nvSpPr>
          <p:spPr bwMode="auto">
            <a:xfrm>
              <a:off x="13737863" y="4957409"/>
              <a:ext cx="433953" cy="472402"/>
            </a:xfrm>
            <a:custGeom>
              <a:avLst/>
              <a:gdLst>
                <a:gd name="T0" fmla="*/ 328 w 348"/>
                <a:gd name="T1" fmla="*/ 227 h 381"/>
                <a:gd name="T2" fmla="*/ 328 w 348"/>
                <a:gd name="T3" fmla="*/ 227 h 381"/>
                <a:gd name="T4" fmla="*/ 172 w 348"/>
                <a:gd name="T5" fmla="*/ 380 h 381"/>
                <a:gd name="T6" fmla="*/ 172 w 348"/>
                <a:gd name="T7" fmla="*/ 380 h 381"/>
                <a:gd name="T8" fmla="*/ 22 w 348"/>
                <a:gd name="T9" fmla="*/ 317 h 381"/>
                <a:gd name="T10" fmla="*/ 22 w 348"/>
                <a:gd name="T11" fmla="*/ 317 h 381"/>
                <a:gd name="T12" fmla="*/ 31 w 348"/>
                <a:gd name="T13" fmla="*/ 210 h 381"/>
                <a:gd name="T14" fmla="*/ 31 w 348"/>
                <a:gd name="T15" fmla="*/ 210 h 381"/>
                <a:gd name="T16" fmla="*/ 174 w 348"/>
                <a:gd name="T17" fmla="*/ 0 h 381"/>
                <a:gd name="T18" fmla="*/ 174 w 348"/>
                <a:gd name="T19" fmla="*/ 0 h 381"/>
                <a:gd name="T20" fmla="*/ 328 w 348"/>
                <a:gd name="T21" fmla="*/ 227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8" h="381">
                  <a:moveTo>
                    <a:pt x="328" y="227"/>
                  </a:moveTo>
                  <a:lnTo>
                    <a:pt x="328" y="227"/>
                  </a:lnTo>
                  <a:cubicBezTo>
                    <a:pt x="328" y="337"/>
                    <a:pt x="347" y="380"/>
                    <a:pt x="172" y="380"/>
                  </a:cubicBezTo>
                  <a:lnTo>
                    <a:pt x="172" y="380"/>
                  </a:lnTo>
                  <a:cubicBezTo>
                    <a:pt x="48" y="380"/>
                    <a:pt x="0" y="360"/>
                    <a:pt x="22" y="317"/>
                  </a:cubicBezTo>
                  <a:lnTo>
                    <a:pt x="22" y="317"/>
                  </a:lnTo>
                  <a:cubicBezTo>
                    <a:pt x="31" y="298"/>
                    <a:pt x="31" y="242"/>
                    <a:pt x="31" y="210"/>
                  </a:cubicBezTo>
                  <a:lnTo>
                    <a:pt x="31" y="210"/>
                  </a:lnTo>
                  <a:cubicBezTo>
                    <a:pt x="31" y="100"/>
                    <a:pt x="32" y="0"/>
                    <a:pt x="174" y="0"/>
                  </a:cubicBezTo>
                  <a:lnTo>
                    <a:pt x="174" y="0"/>
                  </a:lnTo>
                  <a:cubicBezTo>
                    <a:pt x="317" y="0"/>
                    <a:pt x="328" y="116"/>
                    <a:pt x="328" y="227"/>
                  </a:cubicBezTo>
                </a:path>
              </a:pathLst>
            </a:custGeom>
            <a:solidFill>
              <a:srgbClr val="89C1E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11340">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100" name="Freeform 250">
              <a:extLst>
                <a:ext uri="{FF2B5EF4-FFF2-40B4-BE49-F238E27FC236}">
                  <a16:creationId xmlns:a16="http://schemas.microsoft.com/office/drawing/2014/main" id="{0E066B37-D97A-6A4D-B571-B6227295ED27}"/>
                </a:ext>
              </a:extLst>
            </p:cNvPr>
            <p:cNvSpPr>
              <a:spLocks noChangeArrowheads="1"/>
            </p:cNvSpPr>
            <p:nvPr/>
          </p:nvSpPr>
          <p:spPr bwMode="auto">
            <a:xfrm>
              <a:off x="13803778" y="4710225"/>
              <a:ext cx="230708" cy="291129"/>
            </a:xfrm>
            <a:custGeom>
              <a:avLst/>
              <a:gdLst>
                <a:gd name="T0" fmla="*/ 184 w 185"/>
                <a:gd name="T1" fmla="*/ 115 h 232"/>
                <a:gd name="T2" fmla="*/ 184 w 185"/>
                <a:gd name="T3" fmla="*/ 115 h 232"/>
                <a:gd name="T4" fmla="*/ 92 w 185"/>
                <a:gd name="T5" fmla="*/ 231 h 232"/>
                <a:gd name="T6" fmla="*/ 92 w 185"/>
                <a:gd name="T7" fmla="*/ 231 h 232"/>
                <a:gd name="T8" fmla="*/ 0 w 185"/>
                <a:gd name="T9" fmla="*/ 115 h 232"/>
                <a:gd name="T10" fmla="*/ 0 w 185"/>
                <a:gd name="T11" fmla="*/ 115 h 232"/>
                <a:gd name="T12" fmla="*/ 92 w 185"/>
                <a:gd name="T13" fmla="*/ 0 h 232"/>
                <a:gd name="T14" fmla="*/ 92 w 185"/>
                <a:gd name="T15" fmla="*/ 0 h 232"/>
                <a:gd name="T16" fmla="*/ 184 w 185"/>
                <a:gd name="T17" fmla="*/ 115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5" h="232">
                  <a:moveTo>
                    <a:pt x="184" y="115"/>
                  </a:moveTo>
                  <a:lnTo>
                    <a:pt x="184" y="115"/>
                  </a:lnTo>
                  <a:cubicBezTo>
                    <a:pt x="184" y="179"/>
                    <a:pt x="143" y="231"/>
                    <a:pt x="92" y="231"/>
                  </a:cubicBezTo>
                  <a:lnTo>
                    <a:pt x="92" y="231"/>
                  </a:lnTo>
                  <a:cubicBezTo>
                    <a:pt x="41" y="231"/>
                    <a:pt x="0" y="179"/>
                    <a:pt x="0" y="115"/>
                  </a:cubicBezTo>
                  <a:lnTo>
                    <a:pt x="0" y="115"/>
                  </a:lnTo>
                  <a:cubicBezTo>
                    <a:pt x="0" y="52"/>
                    <a:pt x="41" y="0"/>
                    <a:pt x="92" y="0"/>
                  </a:cubicBezTo>
                  <a:lnTo>
                    <a:pt x="92" y="0"/>
                  </a:lnTo>
                  <a:cubicBezTo>
                    <a:pt x="143" y="0"/>
                    <a:pt x="184" y="52"/>
                    <a:pt x="184" y="115"/>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11340">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101" name="Freeform 251">
              <a:extLst>
                <a:ext uri="{FF2B5EF4-FFF2-40B4-BE49-F238E27FC236}">
                  <a16:creationId xmlns:a16="http://schemas.microsoft.com/office/drawing/2014/main" id="{CE454A02-F460-384E-912B-AF986F4CC9AC}"/>
                </a:ext>
              </a:extLst>
            </p:cNvPr>
            <p:cNvSpPr>
              <a:spLocks noChangeArrowheads="1"/>
            </p:cNvSpPr>
            <p:nvPr/>
          </p:nvSpPr>
          <p:spPr bwMode="auto">
            <a:xfrm>
              <a:off x="13737861" y="4655291"/>
              <a:ext cx="357051" cy="263667"/>
            </a:xfrm>
            <a:custGeom>
              <a:avLst/>
              <a:gdLst>
                <a:gd name="T0" fmla="*/ 140 w 288"/>
                <a:gd name="T1" fmla="*/ 32 h 212"/>
                <a:gd name="T2" fmla="*/ 140 w 288"/>
                <a:gd name="T3" fmla="*/ 32 h 212"/>
                <a:gd name="T4" fmla="*/ 68 w 288"/>
                <a:gd name="T5" fmla="*/ 46 h 212"/>
                <a:gd name="T6" fmla="*/ 68 w 288"/>
                <a:gd name="T7" fmla="*/ 46 h 212"/>
                <a:gd name="T8" fmla="*/ 28 w 288"/>
                <a:gd name="T9" fmla="*/ 68 h 212"/>
                <a:gd name="T10" fmla="*/ 28 w 288"/>
                <a:gd name="T11" fmla="*/ 68 h 212"/>
                <a:gd name="T12" fmla="*/ 14 w 288"/>
                <a:gd name="T13" fmla="*/ 70 h 212"/>
                <a:gd name="T14" fmla="*/ 14 w 288"/>
                <a:gd name="T15" fmla="*/ 70 h 212"/>
                <a:gd name="T16" fmla="*/ 33 w 288"/>
                <a:gd name="T17" fmla="*/ 95 h 212"/>
                <a:gd name="T18" fmla="*/ 0 w 288"/>
                <a:gd name="T19" fmla="*/ 131 h 212"/>
                <a:gd name="T20" fmla="*/ 0 w 288"/>
                <a:gd name="T21" fmla="*/ 131 h 212"/>
                <a:gd name="T22" fmla="*/ 32 w 288"/>
                <a:gd name="T23" fmla="*/ 141 h 212"/>
                <a:gd name="T24" fmla="*/ 32 w 288"/>
                <a:gd name="T25" fmla="*/ 141 h 212"/>
                <a:gd name="T26" fmla="*/ 55 w 288"/>
                <a:gd name="T27" fmla="*/ 187 h 212"/>
                <a:gd name="T28" fmla="*/ 82 w 288"/>
                <a:gd name="T29" fmla="*/ 138 h 212"/>
                <a:gd name="T30" fmla="*/ 82 w 288"/>
                <a:gd name="T31" fmla="*/ 138 h 212"/>
                <a:gd name="T32" fmla="*/ 108 w 288"/>
                <a:gd name="T33" fmla="*/ 176 h 212"/>
                <a:gd name="T34" fmla="*/ 108 w 288"/>
                <a:gd name="T35" fmla="*/ 176 h 212"/>
                <a:gd name="T36" fmla="*/ 141 w 288"/>
                <a:gd name="T37" fmla="*/ 138 h 212"/>
                <a:gd name="T38" fmla="*/ 141 w 288"/>
                <a:gd name="T39" fmla="*/ 138 h 212"/>
                <a:gd name="T40" fmla="*/ 162 w 288"/>
                <a:gd name="T41" fmla="*/ 165 h 212"/>
                <a:gd name="T42" fmla="*/ 162 w 288"/>
                <a:gd name="T43" fmla="*/ 165 h 212"/>
                <a:gd name="T44" fmla="*/ 197 w 288"/>
                <a:gd name="T45" fmla="*/ 150 h 212"/>
                <a:gd name="T46" fmla="*/ 197 w 288"/>
                <a:gd name="T47" fmla="*/ 150 h 212"/>
                <a:gd name="T48" fmla="*/ 203 w 288"/>
                <a:gd name="T49" fmla="*/ 193 h 212"/>
                <a:gd name="T50" fmla="*/ 222 w 288"/>
                <a:gd name="T51" fmla="*/ 178 h 212"/>
                <a:gd name="T52" fmla="*/ 222 w 288"/>
                <a:gd name="T53" fmla="*/ 178 h 212"/>
                <a:gd name="T54" fmla="*/ 246 w 288"/>
                <a:gd name="T55" fmla="*/ 211 h 212"/>
                <a:gd name="T56" fmla="*/ 246 w 288"/>
                <a:gd name="T57" fmla="*/ 211 h 212"/>
                <a:gd name="T58" fmla="*/ 252 w 288"/>
                <a:gd name="T59" fmla="*/ 121 h 212"/>
                <a:gd name="T60" fmla="*/ 252 w 288"/>
                <a:gd name="T61" fmla="*/ 121 h 212"/>
                <a:gd name="T62" fmla="*/ 287 w 288"/>
                <a:gd name="T63" fmla="*/ 116 h 212"/>
                <a:gd name="T64" fmla="*/ 287 w 288"/>
                <a:gd name="T65" fmla="*/ 116 h 212"/>
                <a:gd name="T66" fmla="*/ 241 w 288"/>
                <a:gd name="T67" fmla="*/ 53 h 212"/>
                <a:gd name="T68" fmla="*/ 241 w 288"/>
                <a:gd name="T69" fmla="*/ 53 h 212"/>
                <a:gd name="T70" fmla="*/ 140 w 288"/>
                <a:gd name="T71" fmla="*/ 3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8" h="212">
                  <a:moveTo>
                    <a:pt x="140" y="32"/>
                  </a:moveTo>
                  <a:lnTo>
                    <a:pt x="140" y="32"/>
                  </a:lnTo>
                  <a:cubicBezTo>
                    <a:pt x="140" y="32"/>
                    <a:pt x="104" y="7"/>
                    <a:pt x="68" y="46"/>
                  </a:cubicBezTo>
                  <a:lnTo>
                    <a:pt x="68" y="46"/>
                  </a:lnTo>
                  <a:cubicBezTo>
                    <a:pt x="57" y="57"/>
                    <a:pt x="43" y="65"/>
                    <a:pt x="28" y="68"/>
                  </a:cubicBezTo>
                  <a:lnTo>
                    <a:pt x="28" y="68"/>
                  </a:lnTo>
                  <a:cubicBezTo>
                    <a:pt x="24" y="69"/>
                    <a:pt x="19" y="70"/>
                    <a:pt x="14" y="70"/>
                  </a:cubicBezTo>
                  <a:lnTo>
                    <a:pt x="14" y="70"/>
                  </a:lnTo>
                  <a:cubicBezTo>
                    <a:pt x="14" y="70"/>
                    <a:pt x="17" y="84"/>
                    <a:pt x="33" y="95"/>
                  </a:cubicBezTo>
                  <a:lnTo>
                    <a:pt x="0" y="131"/>
                  </a:lnTo>
                  <a:lnTo>
                    <a:pt x="0" y="131"/>
                  </a:lnTo>
                  <a:cubicBezTo>
                    <a:pt x="0" y="131"/>
                    <a:pt x="9" y="146"/>
                    <a:pt x="32" y="141"/>
                  </a:cubicBezTo>
                  <a:lnTo>
                    <a:pt x="32" y="141"/>
                  </a:lnTo>
                  <a:cubicBezTo>
                    <a:pt x="32" y="141"/>
                    <a:pt x="44" y="182"/>
                    <a:pt x="55" y="187"/>
                  </a:cubicBezTo>
                  <a:lnTo>
                    <a:pt x="82" y="138"/>
                  </a:lnTo>
                  <a:lnTo>
                    <a:pt x="82" y="138"/>
                  </a:lnTo>
                  <a:cubicBezTo>
                    <a:pt x="82" y="138"/>
                    <a:pt x="99" y="169"/>
                    <a:pt x="108" y="176"/>
                  </a:cubicBezTo>
                  <a:lnTo>
                    <a:pt x="108" y="176"/>
                  </a:lnTo>
                  <a:cubicBezTo>
                    <a:pt x="108" y="176"/>
                    <a:pt x="137" y="160"/>
                    <a:pt x="141" y="138"/>
                  </a:cubicBezTo>
                  <a:lnTo>
                    <a:pt x="141" y="138"/>
                  </a:lnTo>
                  <a:cubicBezTo>
                    <a:pt x="141" y="138"/>
                    <a:pt x="154" y="159"/>
                    <a:pt x="162" y="165"/>
                  </a:cubicBezTo>
                  <a:lnTo>
                    <a:pt x="162" y="165"/>
                  </a:lnTo>
                  <a:cubicBezTo>
                    <a:pt x="162" y="165"/>
                    <a:pt x="189" y="165"/>
                    <a:pt x="197" y="150"/>
                  </a:cubicBezTo>
                  <a:lnTo>
                    <a:pt x="197" y="150"/>
                  </a:lnTo>
                  <a:cubicBezTo>
                    <a:pt x="197" y="150"/>
                    <a:pt x="187" y="176"/>
                    <a:pt x="203" y="193"/>
                  </a:cubicBezTo>
                  <a:lnTo>
                    <a:pt x="222" y="178"/>
                  </a:lnTo>
                  <a:lnTo>
                    <a:pt x="222" y="178"/>
                  </a:lnTo>
                  <a:cubicBezTo>
                    <a:pt x="222" y="178"/>
                    <a:pt x="223" y="210"/>
                    <a:pt x="246" y="211"/>
                  </a:cubicBezTo>
                  <a:lnTo>
                    <a:pt x="246" y="211"/>
                  </a:lnTo>
                  <a:cubicBezTo>
                    <a:pt x="246" y="211"/>
                    <a:pt x="269" y="158"/>
                    <a:pt x="252" y="121"/>
                  </a:cubicBezTo>
                  <a:lnTo>
                    <a:pt x="252" y="121"/>
                  </a:lnTo>
                  <a:cubicBezTo>
                    <a:pt x="252" y="121"/>
                    <a:pt x="278" y="121"/>
                    <a:pt x="287" y="116"/>
                  </a:cubicBezTo>
                  <a:lnTo>
                    <a:pt x="287" y="116"/>
                  </a:lnTo>
                  <a:cubicBezTo>
                    <a:pt x="287" y="116"/>
                    <a:pt x="258" y="83"/>
                    <a:pt x="241" y="53"/>
                  </a:cubicBezTo>
                  <a:lnTo>
                    <a:pt x="241" y="53"/>
                  </a:lnTo>
                  <a:cubicBezTo>
                    <a:pt x="217" y="9"/>
                    <a:pt x="169" y="0"/>
                    <a:pt x="140" y="32"/>
                  </a:cubicBezTo>
                </a:path>
              </a:pathLst>
            </a:custGeom>
            <a:solidFill>
              <a:srgbClr val="0E3B5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11340">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102" name="Freeform 252">
              <a:extLst>
                <a:ext uri="{FF2B5EF4-FFF2-40B4-BE49-F238E27FC236}">
                  <a16:creationId xmlns:a16="http://schemas.microsoft.com/office/drawing/2014/main" id="{4EDEB7EC-A6BA-0D4E-87A0-E93E82FCC834}"/>
                </a:ext>
              </a:extLst>
            </p:cNvPr>
            <p:cNvSpPr>
              <a:spLocks noChangeArrowheads="1"/>
            </p:cNvSpPr>
            <p:nvPr/>
          </p:nvSpPr>
          <p:spPr bwMode="auto">
            <a:xfrm>
              <a:off x="13754342" y="5418824"/>
              <a:ext cx="142819" cy="87889"/>
            </a:xfrm>
            <a:custGeom>
              <a:avLst/>
              <a:gdLst>
                <a:gd name="T0" fmla="*/ 92 w 113"/>
                <a:gd name="T1" fmla="*/ 0 h 70"/>
                <a:gd name="T2" fmla="*/ 75 w 113"/>
                <a:gd name="T3" fmla="*/ 4 h 70"/>
                <a:gd name="T4" fmla="*/ 75 w 113"/>
                <a:gd name="T5" fmla="*/ 4 h 70"/>
                <a:gd name="T6" fmla="*/ 52 w 113"/>
                <a:gd name="T7" fmla="*/ 17 h 70"/>
                <a:gd name="T8" fmla="*/ 47 w 113"/>
                <a:gd name="T9" fmla="*/ 23 h 70"/>
                <a:gd name="T10" fmla="*/ 47 w 113"/>
                <a:gd name="T11" fmla="*/ 23 h 70"/>
                <a:gd name="T12" fmla="*/ 9 w 113"/>
                <a:gd name="T13" fmla="*/ 22 h 70"/>
                <a:gd name="T14" fmla="*/ 9 w 113"/>
                <a:gd name="T15" fmla="*/ 22 h 70"/>
                <a:gd name="T16" fmla="*/ 56 w 113"/>
                <a:gd name="T17" fmla="*/ 68 h 70"/>
                <a:gd name="T18" fmla="*/ 56 w 113"/>
                <a:gd name="T19" fmla="*/ 68 h 70"/>
                <a:gd name="T20" fmla="*/ 112 w 113"/>
                <a:gd name="T21" fmla="*/ 29 h 70"/>
                <a:gd name="T22" fmla="*/ 92 w 113"/>
                <a:gd name="T2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3" h="70">
                  <a:moveTo>
                    <a:pt x="92" y="0"/>
                  </a:moveTo>
                  <a:lnTo>
                    <a:pt x="75" y="4"/>
                  </a:lnTo>
                  <a:lnTo>
                    <a:pt x="75" y="4"/>
                  </a:lnTo>
                  <a:cubicBezTo>
                    <a:pt x="67" y="6"/>
                    <a:pt x="59" y="11"/>
                    <a:pt x="52" y="17"/>
                  </a:cubicBezTo>
                  <a:lnTo>
                    <a:pt x="47" y="23"/>
                  </a:lnTo>
                  <a:lnTo>
                    <a:pt x="47" y="23"/>
                  </a:lnTo>
                  <a:cubicBezTo>
                    <a:pt x="47" y="23"/>
                    <a:pt x="18" y="12"/>
                    <a:pt x="9" y="22"/>
                  </a:cubicBezTo>
                  <a:lnTo>
                    <a:pt x="9" y="22"/>
                  </a:lnTo>
                  <a:cubicBezTo>
                    <a:pt x="0" y="33"/>
                    <a:pt x="15" y="67"/>
                    <a:pt x="56" y="68"/>
                  </a:cubicBezTo>
                  <a:lnTo>
                    <a:pt x="56" y="68"/>
                  </a:lnTo>
                  <a:cubicBezTo>
                    <a:pt x="96" y="69"/>
                    <a:pt x="112" y="29"/>
                    <a:pt x="112" y="29"/>
                  </a:cubicBezTo>
                  <a:lnTo>
                    <a:pt x="92"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11340">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103" name="Freeform 253">
              <a:extLst>
                <a:ext uri="{FF2B5EF4-FFF2-40B4-BE49-F238E27FC236}">
                  <a16:creationId xmlns:a16="http://schemas.microsoft.com/office/drawing/2014/main" id="{156C1C08-E032-C546-BAE5-B4B7D860446A}"/>
                </a:ext>
              </a:extLst>
            </p:cNvPr>
            <p:cNvSpPr>
              <a:spLocks noChangeArrowheads="1"/>
            </p:cNvSpPr>
            <p:nvPr/>
          </p:nvSpPr>
          <p:spPr bwMode="auto">
            <a:xfrm>
              <a:off x="13858707" y="5012339"/>
              <a:ext cx="357051" cy="455925"/>
            </a:xfrm>
            <a:custGeom>
              <a:avLst/>
              <a:gdLst>
                <a:gd name="T0" fmla="*/ 192 w 285"/>
                <a:gd name="T1" fmla="*/ 0 h 365"/>
                <a:gd name="T2" fmla="*/ 192 w 285"/>
                <a:gd name="T3" fmla="*/ 0 h 365"/>
                <a:gd name="T4" fmla="*/ 213 w 285"/>
                <a:gd name="T5" fmla="*/ 252 h 365"/>
                <a:gd name="T6" fmla="*/ 213 w 285"/>
                <a:gd name="T7" fmla="*/ 252 h 365"/>
                <a:gd name="T8" fmla="*/ 31 w 285"/>
                <a:gd name="T9" fmla="*/ 364 h 365"/>
                <a:gd name="T10" fmla="*/ 0 w 285"/>
                <a:gd name="T11" fmla="*/ 323 h 365"/>
                <a:gd name="T12" fmla="*/ 104 w 285"/>
                <a:gd name="T13" fmla="*/ 245 h 365"/>
                <a:gd name="T14" fmla="*/ 104 w 285"/>
                <a:gd name="T15" fmla="*/ 245 h 365"/>
                <a:gd name="T16" fmla="*/ 139 w 285"/>
                <a:gd name="T17" fmla="*/ 172 h 365"/>
                <a:gd name="T18" fmla="*/ 139 w 285"/>
                <a:gd name="T19" fmla="*/ 172 h 365"/>
                <a:gd name="T20" fmla="*/ 192 w 285"/>
                <a:gd name="T21" fmla="*/ 0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5" h="365">
                  <a:moveTo>
                    <a:pt x="192" y="0"/>
                  </a:moveTo>
                  <a:lnTo>
                    <a:pt x="192" y="0"/>
                  </a:lnTo>
                  <a:cubicBezTo>
                    <a:pt x="192" y="0"/>
                    <a:pt x="284" y="157"/>
                    <a:pt x="213" y="252"/>
                  </a:cubicBezTo>
                  <a:lnTo>
                    <a:pt x="213" y="252"/>
                  </a:lnTo>
                  <a:cubicBezTo>
                    <a:pt x="146" y="342"/>
                    <a:pt x="31" y="364"/>
                    <a:pt x="31" y="364"/>
                  </a:cubicBezTo>
                  <a:lnTo>
                    <a:pt x="0" y="323"/>
                  </a:lnTo>
                  <a:lnTo>
                    <a:pt x="104" y="245"/>
                  </a:lnTo>
                  <a:lnTo>
                    <a:pt x="104" y="245"/>
                  </a:lnTo>
                  <a:cubicBezTo>
                    <a:pt x="127" y="228"/>
                    <a:pt x="140" y="200"/>
                    <a:pt x="139" y="172"/>
                  </a:cubicBezTo>
                  <a:lnTo>
                    <a:pt x="139" y="172"/>
                  </a:lnTo>
                  <a:cubicBezTo>
                    <a:pt x="137" y="119"/>
                    <a:pt x="141" y="33"/>
                    <a:pt x="192" y="0"/>
                  </a:cubicBezTo>
                </a:path>
              </a:pathLst>
            </a:custGeom>
            <a:solidFill>
              <a:srgbClr val="65A8C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11340">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104" name="Freeform 254">
              <a:extLst>
                <a:ext uri="{FF2B5EF4-FFF2-40B4-BE49-F238E27FC236}">
                  <a16:creationId xmlns:a16="http://schemas.microsoft.com/office/drawing/2014/main" id="{E7B2A4F9-FB3D-1D4D-ACEE-249B7004AEA3}"/>
                </a:ext>
              </a:extLst>
            </p:cNvPr>
            <p:cNvSpPr>
              <a:spLocks noChangeArrowheads="1"/>
            </p:cNvSpPr>
            <p:nvPr/>
          </p:nvSpPr>
          <p:spPr bwMode="auto">
            <a:xfrm>
              <a:off x="12628268" y="4116975"/>
              <a:ext cx="170286" cy="137325"/>
            </a:xfrm>
            <a:custGeom>
              <a:avLst/>
              <a:gdLst>
                <a:gd name="T0" fmla="*/ 137 w 138"/>
                <a:gd name="T1" fmla="*/ 0 h 110"/>
                <a:gd name="T2" fmla="*/ 86 w 138"/>
                <a:gd name="T3" fmla="*/ 2 h 110"/>
                <a:gd name="T4" fmla="*/ 86 w 138"/>
                <a:gd name="T5" fmla="*/ 2 h 110"/>
                <a:gd name="T6" fmla="*/ 72 w 138"/>
                <a:gd name="T7" fmla="*/ 6 h 110"/>
                <a:gd name="T8" fmla="*/ 18 w 138"/>
                <a:gd name="T9" fmla="*/ 38 h 110"/>
                <a:gd name="T10" fmla="*/ 2 w 138"/>
                <a:gd name="T11" fmla="*/ 82 h 110"/>
                <a:gd name="T12" fmla="*/ 2 w 138"/>
                <a:gd name="T13" fmla="*/ 82 h 110"/>
                <a:gd name="T14" fmla="*/ 6 w 138"/>
                <a:gd name="T15" fmla="*/ 98 h 110"/>
                <a:gd name="T16" fmla="*/ 11 w 138"/>
                <a:gd name="T17" fmla="*/ 102 h 110"/>
                <a:gd name="T18" fmla="*/ 11 w 138"/>
                <a:gd name="T19" fmla="*/ 102 h 110"/>
                <a:gd name="T20" fmla="*/ 35 w 138"/>
                <a:gd name="T21" fmla="*/ 103 h 110"/>
                <a:gd name="T22" fmla="*/ 35 w 138"/>
                <a:gd name="T23" fmla="*/ 103 h 110"/>
                <a:gd name="T24" fmla="*/ 57 w 138"/>
                <a:gd name="T25" fmla="*/ 74 h 110"/>
                <a:gd name="T26" fmla="*/ 75 w 138"/>
                <a:gd name="T27" fmla="*/ 62 h 110"/>
                <a:gd name="T28" fmla="*/ 76 w 138"/>
                <a:gd name="T29" fmla="*/ 76 h 110"/>
                <a:gd name="T30" fmla="*/ 76 w 138"/>
                <a:gd name="T31" fmla="*/ 76 h 110"/>
                <a:gd name="T32" fmla="*/ 72 w 138"/>
                <a:gd name="T33" fmla="*/ 100 h 110"/>
                <a:gd name="T34" fmla="*/ 89 w 138"/>
                <a:gd name="T35" fmla="*/ 85 h 110"/>
                <a:gd name="T36" fmla="*/ 89 w 138"/>
                <a:gd name="T37" fmla="*/ 85 h 110"/>
                <a:gd name="T38" fmla="*/ 95 w 138"/>
                <a:gd name="T39" fmla="*/ 75 h 110"/>
                <a:gd name="T40" fmla="*/ 100 w 138"/>
                <a:gd name="T41" fmla="*/ 50 h 110"/>
                <a:gd name="T42" fmla="*/ 135 w 138"/>
                <a:gd name="T43" fmla="*/ 52 h 110"/>
                <a:gd name="T44" fmla="*/ 137 w 138"/>
                <a:gd name="T45"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8" h="110">
                  <a:moveTo>
                    <a:pt x="137" y="0"/>
                  </a:moveTo>
                  <a:lnTo>
                    <a:pt x="86" y="2"/>
                  </a:lnTo>
                  <a:lnTo>
                    <a:pt x="86" y="2"/>
                  </a:lnTo>
                  <a:cubicBezTo>
                    <a:pt x="81" y="3"/>
                    <a:pt x="76" y="4"/>
                    <a:pt x="72" y="6"/>
                  </a:cubicBezTo>
                  <a:lnTo>
                    <a:pt x="18" y="38"/>
                  </a:lnTo>
                  <a:lnTo>
                    <a:pt x="2" y="82"/>
                  </a:lnTo>
                  <a:lnTo>
                    <a:pt x="2" y="82"/>
                  </a:lnTo>
                  <a:cubicBezTo>
                    <a:pt x="0" y="87"/>
                    <a:pt x="1" y="93"/>
                    <a:pt x="6" y="98"/>
                  </a:cubicBezTo>
                  <a:lnTo>
                    <a:pt x="11" y="102"/>
                  </a:lnTo>
                  <a:lnTo>
                    <a:pt x="11" y="102"/>
                  </a:lnTo>
                  <a:cubicBezTo>
                    <a:pt x="18" y="109"/>
                    <a:pt x="29" y="109"/>
                    <a:pt x="35" y="103"/>
                  </a:cubicBezTo>
                  <a:lnTo>
                    <a:pt x="35" y="103"/>
                  </a:lnTo>
                  <a:cubicBezTo>
                    <a:pt x="42" y="96"/>
                    <a:pt x="50" y="87"/>
                    <a:pt x="57" y="74"/>
                  </a:cubicBezTo>
                  <a:lnTo>
                    <a:pt x="75" y="62"/>
                  </a:lnTo>
                  <a:lnTo>
                    <a:pt x="76" y="76"/>
                  </a:lnTo>
                  <a:lnTo>
                    <a:pt x="76" y="76"/>
                  </a:lnTo>
                  <a:cubicBezTo>
                    <a:pt x="76" y="76"/>
                    <a:pt x="63" y="92"/>
                    <a:pt x="72" y="100"/>
                  </a:cubicBezTo>
                  <a:lnTo>
                    <a:pt x="89" y="85"/>
                  </a:lnTo>
                  <a:lnTo>
                    <a:pt x="89" y="85"/>
                  </a:lnTo>
                  <a:cubicBezTo>
                    <a:pt x="92" y="82"/>
                    <a:pt x="93" y="78"/>
                    <a:pt x="95" y="75"/>
                  </a:cubicBezTo>
                  <a:lnTo>
                    <a:pt x="100" y="50"/>
                  </a:lnTo>
                  <a:lnTo>
                    <a:pt x="135" y="52"/>
                  </a:lnTo>
                  <a:lnTo>
                    <a:pt x="137"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11340">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105" name="Freeform 255">
              <a:extLst>
                <a:ext uri="{FF2B5EF4-FFF2-40B4-BE49-F238E27FC236}">
                  <a16:creationId xmlns:a16="http://schemas.microsoft.com/office/drawing/2014/main" id="{F0A3A38A-5FCC-634E-8286-71E45FD3E280}"/>
                </a:ext>
              </a:extLst>
            </p:cNvPr>
            <p:cNvSpPr>
              <a:spLocks noChangeArrowheads="1"/>
            </p:cNvSpPr>
            <p:nvPr/>
          </p:nvSpPr>
          <p:spPr bwMode="auto">
            <a:xfrm>
              <a:off x="13177570" y="4809097"/>
              <a:ext cx="137327" cy="241693"/>
            </a:xfrm>
            <a:custGeom>
              <a:avLst/>
              <a:gdLst>
                <a:gd name="T0" fmla="*/ 0 w 112"/>
                <a:gd name="T1" fmla="*/ 48 h 195"/>
                <a:gd name="T2" fmla="*/ 0 w 112"/>
                <a:gd name="T3" fmla="*/ 48 h 195"/>
                <a:gd name="T4" fmla="*/ 66 w 112"/>
                <a:gd name="T5" fmla="*/ 163 h 195"/>
                <a:gd name="T6" fmla="*/ 66 w 112"/>
                <a:gd name="T7" fmla="*/ 163 h 195"/>
                <a:gd name="T8" fmla="*/ 85 w 112"/>
                <a:gd name="T9" fmla="*/ 62 h 195"/>
                <a:gd name="T10" fmla="*/ 85 w 112"/>
                <a:gd name="T11" fmla="*/ 62 h 195"/>
                <a:gd name="T12" fmla="*/ 84 w 112"/>
                <a:gd name="T13" fmla="*/ 15 h 195"/>
                <a:gd name="T14" fmla="*/ 84 w 112"/>
                <a:gd name="T15" fmla="*/ 15 h 195"/>
                <a:gd name="T16" fmla="*/ 38 w 112"/>
                <a:gd name="T17" fmla="*/ 0 h 195"/>
                <a:gd name="T18" fmla="*/ 0 w 112"/>
                <a:gd name="T19" fmla="*/ 48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2" h="195">
                  <a:moveTo>
                    <a:pt x="0" y="48"/>
                  </a:moveTo>
                  <a:lnTo>
                    <a:pt x="0" y="48"/>
                  </a:lnTo>
                  <a:cubicBezTo>
                    <a:pt x="0" y="48"/>
                    <a:pt x="48" y="95"/>
                    <a:pt x="66" y="163"/>
                  </a:cubicBezTo>
                  <a:lnTo>
                    <a:pt x="66" y="163"/>
                  </a:lnTo>
                  <a:cubicBezTo>
                    <a:pt x="74" y="194"/>
                    <a:pt x="111" y="144"/>
                    <a:pt x="85" y="62"/>
                  </a:cubicBezTo>
                  <a:lnTo>
                    <a:pt x="85" y="62"/>
                  </a:lnTo>
                  <a:cubicBezTo>
                    <a:pt x="85" y="62"/>
                    <a:pt x="105" y="20"/>
                    <a:pt x="84" y="15"/>
                  </a:cubicBezTo>
                  <a:lnTo>
                    <a:pt x="84" y="15"/>
                  </a:lnTo>
                  <a:cubicBezTo>
                    <a:pt x="64" y="11"/>
                    <a:pt x="38" y="0"/>
                    <a:pt x="38" y="0"/>
                  </a:cubicBezTo>
                  <a:lnTo>
                    <a:pt x="0" y="48"/>
                  </a:lnTo>
                </a:path>
              </a:pathLst>
            </a:custGeom>
            <a:solidFill>
              <a:srgbClr val="09305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11340">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106" name="Freeform 256">
              <a:extLst>
                <a:ext uri="{FF2B5EF4-FFF2-40B4-BE49-F238E27FC236}">
                  <a16:creationId xmlns:a16="http://schemas.microsoft.com/office/drawing/2014/main" id="{B4C2ACAF-9A96-794C-BA61-FB5F0D0AF510}"/>
                </a:ext>
              </a:extLst>
            </p:cNvPr>
            <p:cNvSpPr>
              <a:spLocks noChangeArrowheads="1"/>
            </p:cNvSpPr>
            <p:nvPr/>
          </p:nvSpPr>
          <p:spPr bwMode="auto">
            <a:xfrm>
              <a:off x="12853482" y="4567405"/>
              <a:ext cx="153804" cy="225212"/>
            </a:xfrm>
            <a:custGeom>
              <a:avLst/>
              <a:gdLst>
                <a:gd name="T0" fmla="*/ 22 w 125"/>
                <a:gd name="T1" fmla="*/ 17 h 181"/>
                <a:gd name="T2" fmla="*/ 22 w 125"/>
                <a:gd name="T3" fmla="*/ 17 h 181"/>
                <a:gd name="T4" fmla="*/ 10 w 125"/>
                <a:gd name="T5" fmla="*/ 149 h 181"/>
                <a:gd name="T6" fmla="*/ 10 w 125"/>
                <a:gd name="T7" fmla="*/ 149 h 181"/>
                <a:gd name="T8" fmla="*/ 84 w 125"/>
                <a:gd name="T9" fmla="*/ 77 h 181"/>
                <a:gd name="T10" fmla="*/ 84 w 125"/>
                <a:gd name="T11" fmla="*/ 77 h 181"/>
                <a:gd name="T12" fmla="*/ 110 w 125"/>
                <a:gd name="T13" fmla="*/ 39 h 181"/>
                <a:gd name="T14" fmla="*/ 110 w 125"/>
                <a:gd name="T15" fmla="*/ 39 h 181"/>
                <a:gd name="T16" fmla="*/ 80 w 125"/>
                <a:gd name="T17" fmla="*/ 0 h 181"/>
                <a:gd name="T18" fmla="*/ 22 w 125"/>
                <a:gd name="T19" fmla="*/ 17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181">
                  <a:moveTo>
                    <a:pt x="22" y="17"/>
                  </a:moveTo>
                  <a:lnTo>
                    <a:pt x="22" y="17"/>
                  </a:lnTo>
                  <a:cubicBezTo>
                    <a:pt x="22" y="17"/>
                    <a:pt x="33" y="83"/>
                    <a:pt x="10" y="149"/>
                  </a:cubicBezTo>
                  <a:lnTo>
                    <a:pt x="10" y="149"/>
                  </a:lnTo>
                  <a:cubicBezTo>
                    <a:pt x="0" y="180"/>
                    <a:pt x="58" y="159"/>
                    <a:pt x="84" y="77"/>
                  </a:cubicBezTo>
                  <a:lnTo>
                    <a:pt x="84" y="77"/>
                  </a:lnTo>
                  <a:cubicBezTo>
                    <a:pt x="84" y="77"/>
                    <a:pt x="124" y="54"/>
                    <a:pt x="110" y="39"/>
                  </a:cubicBezTo>
                  <a:lnTo>
                    <a:pt x="110" y="39"/>
                  </a:lnTo>
                  <a:cubicBezTo>
                    <a:pt x="95" y="23"/>
                    <a:pt x="80" y="0"/>
                    <a:pt x="80" y="0"/>
                  </a:cubicBezTo>
                  <a:lnTo>
                    <a:pt x="22" y="17"/>
                  </a:lnTo>
                </a:path>
              </a:pathLst>
            </a:custGeom>
            <a:solidFill>
              <a:srgbClr val="09305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11340">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107" name="Freeform 257">
              <a:extLst>
                <a:ext uri="{FF2B5EF4-FFF2-40B4-BE49-F238E27FC236}">
                  <a16:creationId xmlns:a16="http://schemas.microsoft.com/office/drawing/2014/main" id="{00DA2210-C2A9-D34B-B587-CD0883468AE0}"/>
                </a:ext>
              </a:extLst>
            </p:cNvPr>
            <p:cNvSpPr>
              <a:spLocks noChangeArrowheads="1"/>
            </p:cNvSpPr>
            <p:nvPr/>
          </p:nvSpPr>
          <p:spPr bwMode="auto">
            <a:xfrm>
              <a:off x="12738127" y="4188381"/>
              <a:ext cx="703110" cy="703110"/>
            </a:xfrm>
            <a:custGeom>
              <a:avLst/>
              <a:gdLst>
                <a:gd name="T0" fmla="*/ 255 w 566"/>
                <a:gd name="T1" fmla="*/ 101 h 566"/>
                <a:gd name="T2" fmla="*/ 255 w 566"/>
                <a:gd name="T3" fmla="*/ 101 h 566"/>
                <a:gd name="T4" fmla="*/ 61 w 566"/>
                <a:gd name="T5" fmla="*/ 18 h 566"/>
                <a:gd name="T6" fmla="*/ 61 w 566"/>
                <a:gd name="T7" fmla="*/ 18 h 566"/>
                <a:gd name="T8" fmla="*/ 114 w 566"/>
                <a:gd name="T9" fmla="*/ 337 h 566"/>
                <a:gd name="T10" fmla="*/ 184 w 566"/>
                <a:gd name="T11" fmla="*/ 311 h 566"/>
                <a:gd name="T12" fmla="*/ 158 w 566"/>
                <a:gd name="T13" fmla="*/ 202 h 566"/>
                <a:gd name="T14" fmla="*/ 258 w 566"/>
                <a:gd name="T15" fmla="*/ 275 h 566"/>
                <a:gd name="T16" fmla="*/ 258 w 566"/>
                <a:gd name="T17" fmla="*/ 275 h 566"/>
                <a:gd name="T18" fmla="*/ 152 w 566"/>
                <a:gd name="T19" fmla="*/ 516 h 566"/>
                <a:gd name="T20" fmla="*/ 152 w 566"/>
                <a:gd name="T21" fmla="*/ 516 h 566"/>
                <a:gd name="T22" fmla="*/ 372 w 566"/>
                <a:gd name="T23" fmla="*/ 565 h 566"/>
                <a:gd name="T24" fmla="*/ 404 w 566"/>
                <a:gd name="T25" fmla="*/ 497 h 566"/>
                <a:gd name="T26" fmla="*/ 280 w 566"/>
                <a:gd name="T27" fmla="*/ 447 h 566"/>
                <a:gd name="T28" fmla="*/ 280 w 566"/>
                <a:gd name="T29" fmla="*/ 447 h 566"/>
                <a:gd name="T30" fmla="*/ 534 w 566"/>
                <a:gd name="T31" fmla="*/ 194 h 566"/>
                <a:gd name="T32" fmla="*/ 255 w 566"/>
                <a:gd name="T33" fmla="*/ 101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6" h="566">
                  <a:moveTo>
                    <a:pt x="255" y="101"/>
                  </a:moveTo>
                  <a:lnTo>
                    <a:pt x="255" y="101"/>
                  </a:lnTo>
                  <a:cubicBezTo>
                    <a:pt x="255" y="101"/>
                    <a:pt x="122" y="0"/>
                    <a:pt x="61" y="18"/>
                  </a:cubicBezTo>
                  <a:lnTo>
                    <a:pt x="61" y="18"/>
                  </a:lnTo>
                  <a:cubicBezTo>
                    <a:pt x="0" y="35"/>
                    <a:pt x="44" y="234"/>
                    <a:pt x="114" y="337"/>
                  </a:cubicBezTo>
                  <a:lnTo>
                    <a:pt x="184" y="311"/>
                  </a:lnTo>
                  <a:lnTo>
                    <a:pt x="158" y="202"/>
                  </a:lnTo>
                  <a:lnTo>
                    <a:pt x="258" y="275"/>
                  </a:lnTo>
                  <a:lnTo>
                    <a:pt x="258" y="275"/>
                  </a:lnTo>
                  <a:cubicBezTo>
                    <a:pt x="258" y="275"/>
                    <a:pt x="9" y="484"/>
                    <a:pt x="152" y="516"/>
                  </a:cubicBezTo>
                  <a:lnTo>
                    <a:pt x="152" y="516"/>
                  </a:lnTo>
                  <a:cubicBezTo>
                    <a:pt x="239" y="536"/>
                    <a:pt x="372" y="565"/>
                    <a:pt x="372" y="565"/>
                  </a:cubicBezTo>
                  <a:lnTo>
                    <a:pt x="404" y="497"/>
                  </a:lnTo>
                  <a:lnTo>
                    <a:pt x="280" y="447"/>
                  </a:lnTo>
                  <a:lnTo>
                    <a:pt x="280" y="447"/>
                  </a:lnTo>
                  <a:cubicBezTo>
                    <a:pt x="280" y="447"/>
                    <a:pt x="565" y="373"/>
                    <a:pt x="534" y="194"/>
                  </a:cubicBezTo>
                  <a:lnTo>
                    <a:pt x="255" y="101"/>
                  </a:lnTo>
                </a:path>
              </a:pathLst>
            </a:custGeom>
            <a:solidFill>
              <a:srgbClr val="65A8C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11340">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108" name="Freeform 258">
              <a:extLst>
                <a:ext uri="{FF2B5EF4-FFF2-40B4-BE49-F238E27FC236}">
                  <a16:creationId xmlns:a16="http://schemas.microsoft.com/office/drawing/2014/main" id="{07CD8884-6726-D04B-83E1-603D01CDE3C5}"/>
                </a:ext>
              </a:extLst>
            </p:cNvPr>
            <p:cNvSpPr>
              <a:spLocks noChangeArrowheads="1"/>
            </p:cNvSpPr>
            <p:nvPr/>
          </p:nvSpPr>
          <p:spPr bwMode="auto">
            <a:xfrm>
              <a:off x="12771087" y="3935701"/>
              <a:ext cx="697618" cy="598744"/>
            </a:xfrm>
            <a:custGeom>
              <a:avLst/>
              <a:gdLst>
                <a:gd name="T0" fmla="*/ 257 w 562"/>
                <a:gd name="T1" fmla="*/ 51 h 480"/>
                <a:gd name="T2" fmla="*/ 257 w 562"/>
                <a:gd name="T3" fmla="*/ 51 h 480"/>
                <a:gd name="T4" fmla="*/ 5 w 562"/>
                <a:gd name="T5" fmla="*/ 138 h 480"/>
                <a:gd name="T6" fmla="*/ 0 w 562"/>
                <a:gd name="T7" fmla="*/ 204 h 480"/>
                <a:gd name="T8" fmla="*/ 0 w 562"/>
                <a:gd name="T9" fmla="*/ 204 h 480"/>
                <a:gd name="T10" fmla="*/ 245 w 562"/>
                <a:gd name="T11" fmla="*/ 197 h 480"/>
                <a:gd name="T12" fmla="*/ 245 w 562"/>
                <a:gd name="T13" fmla="*/ 197 h 480"/>
                <a:gd name="T14" fmla="*/ 216 w 562"/>
                <a:gd name="T15" fmla="*/ 338 h 480"/>
                <a:gd name="T16" fmla="*/ 216 w 562"/>
                <a:gd name="T17" fmla="*/ 338 h 480"/>
                <a:gd name="T18" fmla="*/ 501 w 562"/>
                <a:gd name="T19" fmla="*/ 400 h 480"/>
                <a:gd name="T20" fmla="*/ 501 w 562"/>
                <a:gd name="T21" fmla="*/ 400 h 480"/>
                <a:gd name="T22" fmla="*/ 486 w 562"/>
                <a:gd name="T23" fmla="*/ 40 h 480"/>
                <a:gd name="T24" fmla="*/ 486 w 562"/>
                <a:gd name="T25" fmla="*/ 40 h 480"/>
                <a:gd name="T26" fmla="*/ 368 w 562"/>
                <a:gd name="T27" fmla="*/ 5 h 480"/>
                <a:gd name="T28" fmla="*/ 368 w 562"/>
                <a:gd name="T29" fmla="*/ 5 h 480"/>
                <a:gd name="T30" fmla="*/ 257 w 562"/>
                <a:gd name="T31" fmla="*/ 51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2" h="480">
                  <a:moveTo>
                    <a:pt x="257" y="51"/>
                  </a:moveTo>
                  <a:lnTo>
                    <a:pt x="257" y="51"/>
                  </a:lnTo>
                  <a:cubicBezTo>
                    <a:pt x="195" y="117"/>
                    <a:pt x="112" y="138"/>
                    <a:pt x="5" y="138"/>
                  </a:cubicBezTo>
                  <a:lnTo>
                    <a:pt x="0" y="204"/>
                  </a:lnTo>
                  <a:lnTo>
                    <a:pt x="0" y="204"/>
                  </a:lnTo>
                  <a:cubicBezTo>
                    <a:pt x="0" y="204"/>
                    <a:pt x="138" y="227"/>
                    <a:pt x="245" y="197"/>
                  </a:cubicBezTo>
                  <a:lnTo>
                    <a:pt x="245" y="197"/>
                  </a:lnTo>
                  <a:cubicBezTo>
                    <a:pt x="245" y="197"/>
                    <a:pt x="246" y="292"/>
                    <a:pt x="216" y="338"/>
                  </a:cubicBezTo>
                  <a:lnTo>
                    <a:pt x="216" y="338"/>
                  </a:lnTo>
                  <a:cubicBezTo>
                    <a:pt x="186" y="383"/>
                    <a:pt x="419" y="479"/>
                    <a:pt x="501" y="400"/>
                  </a:cubicBezTo>
                  <a:lnTo>
                    <a:pt x="501" y="400"/>
                  </a:lnTo>
                  <a:cubicBezTo>
                    <a:pt x="561" y="343"/>
                    <a:pt x="525" y="89"/>
                    <a:pt x="486" y="40"/>
                  </a:cubicBezTo>
                  <a:lnTo>
                    <a:pt x="486" y="40"/>
                  </a:lnTo>
                  <a:cubicBezTo>
                    <a:pt x="464" y="13"/>
                    <a:pt x="425" y="0"/>
                    <a:pt x="368" y="5"/>
                  </a:cubicBezTo>
                  <a:lnTo>
                    <a:pt x="368" y="5"/>
                  </a:lnTo>
                  <a:cubicBezTo>
                    <a:pt x="333" y="7"/>
                    <a:pt x="280" y="25"/>
                    <a:pt x="257" y="51"/>
                  </a:cubicBezTo>
                </a:path>
              </a:pathLst>
            </a:custGeom>
            <a:solidFill>
              <a:srgbClr val="0E3B5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11340">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109" name="Freeform 259">
              <a:extLst>
                <a:ext uri="{FF2B5EF4-FFF2-40B4-BE49-F238E27FC236}">
                  <a16:creationId xmlns:a16="http://schemas.microsoft.com/office/drawing/2014/main" id="{7F81B392-E339-E840-87A4-DC1F857BA163}"/>
                </a:ext>
              </a:extLst>
            </p:cNvPr>
            <p:cNvSpPr>
              <a:spLocks noChangeArrowheads="1"/>
            </p:cNvSpPr>
            <p:nvPr/>
          </p:nvSpPr>
          <p:spPr bwMode="auto">
            <a:xfrm>
              <a:off x="13084190" y="3721475"/>
              <a:ext cx="197750" cy="269158"/>
            </a:xfrm>
            <a:custGeom>
              <a:avLst/>
              <a:gdLst>
                <a:gd name="T0" fmla="*/ 158 w 159"/>
                <a:gd name="T1" fmla="*/ 84 h 215"/>
                <a:gd name="T2" fmla="*/ 158 w 159"/>
                <a:gd name="T3" fmla="*/ 84 h 215"/>
                <a:gd name="T4" fmla="*/ 89 w 159"/>
                <a:gd name="T5" fmla="*/ 196 h 215"/>
                <a:gd name="T6" fmla="*/ 89 w 159"/>
                <a:gd name="T7" fmla="*/ 196 h 215"/>
                <a:gd name="T8" fmla="*/ 0 w 159"/>
                <a:gd name="T9" fmla="*/ 76 h 215"/>
                <a:gd name="T10" fmla="*/ 0 w 159"/>
                <a:gd name="T11" fmla="*/ 76 h 215"/>
                <a:gd name="T12" fmla="*/ 74 w 159"/>
                <a:gd name="T13" fmla="*/ 0 h 215"/>
                <a:gd name="T14" fmla="*/ 74 w 159"/>
                <a:gd name="T15" fmla="*/ 0 h 215"/>
                <a:gd name="T16" fmla="*/ 158 w 159"/>
                <a:gd name="T17" fmla="*/ 84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9" h="215">
                  <a:moveTo>
                    <a:pt x="158" y="84"/>
                  </a:moveTo>
                  <a:lnTo>
                    <a:pt x="158" y="84"/>
                  </a:lnTo>
                  <a:cubicBezTo>
                    <a:pt x="158" y="130"/>
                    <a:pt x="145" y="174"/>
                    <a:pt x="89" y="196"/>
                  </a:cubicBezTo>
                  <a:lnTo>
                    <a:pt x="89" y="196"/>
                  </a:lnTo>
                  <a:cubicBezTo>
                    <a:pt x="46" y="214"/>
                    <a:pt x="0" y="191"/>
                    <a:pt x="0" y="76"/>
                  </a:cubicBezTo>
                  <a:lnTo>
                    <a:pt x="0" y="76"/>
                  </a:lnTo>
                  <a:cubicBezTo>
                    <a:pt x="1" y="30"/>
                    <a:pt x="28" y="0"/>
                    <a:pt x="74" y="0"/>
                  </a:cubicBezTo>
                  <a:lnTo>
                    <a:pt x="74" y="0"/>
                  </a:lnTo>
                  <a:cubicBezTo>
                    <a:pt x="121" y="0"/>
                    <a:pt x="158" y="38"/>
                    <a:pt x="158" y="84"/>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11340">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110" name="Freeform 260">
              <a:extLst>
                <a:ext uri="{FF2B5EF4-FFF2-40B4-BE49-F238E27FC236}">
                  <a16:creationId xmlns:a16="http://schemas.microsoft.com/office/drawing/2014/main" id="{BE1F0773-876C-C543-9D6F-B2EDFCC2A560}"/>
                </a:ext>
              </a:extLst>
            </p:cNvPr>
            <p:cNvSpPr>
              <a:spLocks noChangeArrowheads="1"/>
            </p:cNvSpPr>
            <p:nvPr/>
          </p:nvSpPr>
          <p:spPr bwMode="auto">
            <a:xfrm>
              <a:off x="13078696" y="3639079"/>
              <a:ext cx="565785" cy="346064"/>
            </a:xfrm>
            <a:custGeom>
              <a:avLst/>
              <a:gdLst>
                <a:gd name="T0" fmla="*/ 388 w 453"/>
                <a:gd name="T1" fmla="*/ 64 h 279"/>
                <a:gd name="T2" fmla="*/ 388 w 453"/>
                <a:gd name="T3" fmla="*/ 64 h 279"/>
                <a:gd name="T4" fmla="*/ 311 w 453"/>
                <a:gd name="T5" fmla="*/ 96 h 279"/>
                <a:gd name="T6" fmla="*/ 311 w 453"/>
                <a:gd name="T7" fmla="*/ 96 h 279"/>
                <a:gd name="T8" fmla="*/ 311 w 453"/>
                <a:gd name="T9" fmla="*/ 92 h 279"/>
                <a:gd name="T10" fmla="*/ 311 w 453"/>
                <a:gd name="T11" fmla="*/ 92 h 279"/>
                <a:gd name="T12" fmla="*/ 243 w 453"/>
                <a:gd name="T13" fmla="*/ 0 h 279"/>
                <a:gd name="T14" fmla="*/ 243 w 453"/>
                <a:gd name="T15" fmla="*/ 0 h 279"/>
                <a:gd name="T16" fmla="*/ 166 w 453"/>
                <a:gd name="T17" fmla="*/ 77 h 279"/>
                <a:gd name="T18" fmla="*/ 166 w 453"/>
                <a:gd name="T19" fmla="*/ 77 h 279"/>
                <a:gd name="T20" fmla="*/ 146 w 453"/>
                <a:gd name="T21" fmla="*/ 61 h 279"/>
                <a:gd name="T22" fmla="*/ 146 w 453"/>
                <a:gd name="T23" fmla="*/ 61 h 279"/>
                <a:gd name="T24" fmla="*/ 10 w 453"/>
                <a:gd name="T25" fmla="*/ 107 h 279"/>
                <a:gd name="T26" fmla="*/ 10 w 453"/>
                <a:gd name="T27" fmla="*/ 107 h 279"/>
                <a:gd name="T28" fmla="*/ 147 w 453"/>
                <a:gd name="T29" fmla="*/ 212 h 279"/>
                <a:gd name="T30" fmla="*/ 147 w 453"/>
                <a:gd name="T31" fmla="*/ 212 h 279"/>
                <a:gd name="T32" fmla="*/ 181 w 453"/>
                <a:gd name="T33" fmla="*/ 147 h 279"/>
                <a:gd name="T34" fmla="*/ 181 w 453"/>
                <a:gd name="T35" fmla="*/ 147 h 279"/>
                <a:gd name="T36" fmla="*/ 243 w 453"/>
                <a:gd name="T37" fmla="*/ 184 h 279"/>
                <a:gd name="T38" fmla="*/ 243 w 453"/>
                <a:gd name="T39" fmla="*/ 184 h 279"/>
                <a:gd name="T40" fmla="*/ 282 w 453"/>
                <a:gd name="T41" fmla="*/ 172 h 279"/>
                <a:gd name="T42" fmla="*/ 282 w 453"/>
                <a:gd name="T43" fmla="*/ 172 h 279"/>
                <a:gd name="T44" fmla="*/ 335 w 453"/>
                <a:gd name="T45" fmla="*/ 268 h 279"/>
                <a:gd name="T46" fmla="*/ 335 w 453"/>
                <a:gd name="T47" fmla="*/ 268 h 279"/>
                <a:gd name="T48" fmla="*/ 438 w 453"/>
                <a:gd name="T49" fmla="*/ 186 h 279"/>
                <a:gd name="T50" fmla="*/ 438 w 453"/>
                <a:gd name="T51" fmla="*/ 186 h 279"/>
                <a:gd name="T52" fmla="*/ 388 w 453"/>
                <a:gd name="T53" fmla="*/ 64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53" h="279">
                  <a:moveTo>
                    <a:pt x="388" y="64"/>
                  </a:moveTo>
                  <a:lnTo>
                    <a:pt x="388" y="64"/>
                  </a:lnTo>
                  <a:cubicBezTo>
                    <a:pt x="361" y="57"/>
                    <a:pt x="332" y="70"/>
                    <a:pt x="311" y="96"/>
                  </a:cubicBezTo>
                  <a:lnTo>
                    <a:pt x="311" y="96"/>
                  </a:lnTo>
                  <a:cubicBezTo>
                    <a:pt x="311" y="95"/>
                    <a:pt x="311" y="93"/>
                    <a:pt x="311" y="92"/>
                  </a:cubicBezTo>
                  <a:lnTo>
                    <a:pt x="311" y="92"/>
                  </a:lnTo>
                  <a:cubicBezTo>
                    <a:pt x="311" y="41"/>
                    <a:pt x="290" y="0"/>
                    <a:pt x="243" y="0"/>
                  </a:cubicBezTo>
                  <a:lnTo>
                    <a:pt x="243" y="0"/>
                  </a:lnTo>
                  <a:cubicBezTo>
                    <a:pt x="200" y="0"/>
                    <a:pt x="171" y="39"/>
                    <a:pt x="166" y="77"/>
                  </a:cubicBezTo>
                  <a:lnTo>
                    <a:pt x="166" y="77"/>
                  </a:lnTo>
                  <a:cubicBezTo>
                    <a:pt x="164" y="73"/>
                    <a:pt x="149" y="63"/>
                    <a:pt x="146" y="61"/>
                  </a:cubicBezTo>
                  <a:lnTo>
                    <a:pt x="146" y="61"/>
                  </a:lnTo>
                  <a:cubicBezTo>
                    <a:pt x="101" y="32"/>
                    <a:pt x="27" y="27"/>
                    <a:pt x="10" y="107"/>
                  </a:cubicBezTo>
                  <a:lnTo>
                    <a:pt x="10" y="107"/>
                  </a:lnTo>
                  <a:cubicBezTo>
                    <a:pt x="0" y="153"/>
                    <a:pt x="73" y="215"/>
                    <a:pt x="147" y="212"/>
                  </a:cubicBezTo>
                  <a:lnTo>
                    <a:pt x="147" y="212"/>
                  </a:lnTo>
                  <a:cubicBezTo>
                    <a:pt x="167" y="212"/>
                    <a:pt x="172" y="184"/>
                    <a:pt x="181" y="147"/>
                  </a:cubicBezTo>
                  <a:lnTo>
                    <a:pt x="181" y="147"/>
                  </a:lnTo>
                  <a:cubicBezTo>
                    <a:pt x="194" y="168"/>
                    <a:pt x="215" y="184"/>
                    <a:pt x="243" y="184"/>
                  </a:cubicBezTo>
                  <a:lnTo>
                    <a:pt x="243" y="184"/>
                  </a:lnTo>
                  <a:cubicBezTo>
                    <a:pt x="259" y="184"/>
                    <a:pt x="272" y="179"/>
                    <a:pt x="282" y="172"/>
                  </a:cubicBezTo>
                  <a:lnTo>
                    <a:pt x="282" y="172"/>
                  </a:lnTo>
                  <a:cubicBezTo>
                    <a:pt x="279" y="218"/>
                    <a:pt x="300" y="258"/>
                    <a:pt x="335" y="268"/>
                  </a:cubicBezTo>
                  <a:lnTo>
                    <a:pt x="335" y="268"/>
                  </a:lnTo>
                  <a:cubicBezTo>
                    <a:pt x="377" y="278"/>
                    <a:pt x="423" y="242"/>
                    <a:pt x="438" y="186"/>
                  </a:cubicBezTo>
                  <a:lnTo>
                    <a:pt x="438" y="186"/>
                  </a:lnTo>
                  <a:cubicBezTo>
                    <a:pt x="452" y="130"/>
                    <a:pt x="430" y="75"/>
                    <a:pt x="388" y="64"/>
                  </a:cubicBezTo>
                </a:path>
              </a:pathLst>
            </a:custGeom>
            <a:solidFill>
              <a:srgbClr val="D8D8D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11340">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111" name="Freeform 261">
              <a:extLst>
                <a:ext uri="{FF2B5EF4-FFF2-40B4-BE49-F238E27FC236}">
                  <a16:creationId xmlns:a16="http://schemas.microsoft.com/office/drawing/2014/main" id="{C0E1736F-43FB-0043-8E71-F9EA6D976C03}"/>
                </a:ext>
              </a:extLst>
            </p:cNvPr>
            <p:cNvSpPr>
              <a:spLocks noChangeArrowheads="1"/>
            </p:cNvSpPr>
            <p:nvPr/>
          </p:nvSpPr>
          <p:spPr bwMode="auto">
            <a:xfrm>
              <a:off x="13045737" y="4528952"/>
              <a:ext cx="153804" cy="126342"/>
            </a:xfrm>
            <a:custGeom>
              <a:avLst/>
              <a:gdLst>
                <a:gd name="T0" fmla="*/ 123 w 124"/>
                <a:gd name="T1" fmla="*/ 25 h 100"/>
                <a:gd name="T2" fmla="*/ 109 w 124"/>
                <a:gd name="T3" fmla="*/ 42 h 100"/>
                <a:gd name="T4" fmla="*/ 109 w 124"/>
                <a:gd name="T5" fmla="*/ 42 h 100"/>
                <a:gd name="T6" fmla="*/ 98 w 124"/>
                <a:gd name="T7" fmla="*/ 65 h 100"/>
                <a:gd name="T8" fmla="*/ 98 w 124"/>
                <a:gd name="T9" fmla="*/ 65 h 100"/>
                <a:gd name="T10" fmla="*/ 63 w 124"/>
                <a:gd name="T11" fmla="*/ 68 h 100"/>
                <a:gd name="T12" fmla="*/ 63 w 124"/>
                <a:gd name="T13" fmla="*/ 68 h 100"/>
                <a:gd name="T14" fmla="*/ 33 w 124"/>
                <a:gd name="T15" fmla="*/ 94 h 100"/>
                <a:gd name="T16" fmla="*/ 33 w 124"/>
                <a:gd name="T17" fmla="*/ 94 h 100"/>
                <a:gd name="T18" fmla="*/ 8 w 124"/>
                <a:gd name="T19" fmla="*/ 65 h 100"/>
                <a:gd name="T20" fmla="*/ 8 w 124"/>
                <a:gd name="T21" fmla="*/ 65 h 100"/>
                <a:gd name="T22" fmla="*/ 28 w 124"/>
                <a:gd name="T23" fmla="*/ 33 h 100"/>
                <a:gd name="T24" fmla="*/ 80 w 124"/>
                <a:gd name="T25" fmla="*/ 17 h 100"/>
                <a:gd name="T26" fmla="*/ 93 w 124"/>
                <a:gd name="T27" fmla="*/ 0 h 100"/>
                <a:gd name="T28" fmla="*/ 123 w 124"/>
                <a:gd name="T29" fmla="*/ 2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4" h="100">
                  <a:moveTo>
                    <a:pt x="123" y="25"/>
                  </a:moveTo>
                  <a:lnTo>
                    <a:pt x="109" y="42"/>
                  </a:lnTo>
                  <a:lnTo>
                    <a:pt x="109" y="42"/>
                  </a:lnTo>
                  <a:cubicBezTo>
                    <a:pt x="109" y="42"/>
                    <a:pt x="111" y="56"/>
                    <a:pt x="98" y="65"/>
                  </a:cubicBezTo>
                  <a:lnTo>
                    <a:pt x="98" y="65"/>
                  </a:lnTo>
                  <a:cubicBezTo>
                    <a:pt x="92" y="69"/>
                    <a:pt x="74" y="70"/>
                    <a:pt x="63" y="68"/>
                  </a:cubicBezTo>
                  <a:lnTo>
                    <a:pt x="63" y="68"/>
                  </a:lnTo>
                  <a:cubicBezTo>
                    <a:pt x="63" y="68"/>
                    <a:pt x="54" y="85"/>
                    <a:pt x="33" y="94"/>
                  </a:cubicBezTo>
                  <a:lnTo>
                    <a:pt x="33" y="94"/>
                  </a:lnTo>
                  <a:cubicBezTo>
                    <a:pt x="20" y="99"/>
                    <a:pt x="0" y="82"/>
                    <a:pt x="8" y="65"/>
                  </a:cubicBezTo>
                  <a:lnTo>
                    <a:pt x="8" y="65"/>
                  </a:lnTo>
                  <a:cubicBezTo>
                    <a:pt x="16" y="49"/>
                    <a:pt x="28" y="33"/>
                    <a:pt x="28" y="33"/>
                  </a:cubicBezTo>
                  <a:lnTo>
                    <a:pt x="80" y="17"/>
                  </a:lnTo>
                  <a:lnTo>
                    <a:pt x="93" y="0"/>
                  </a:lnTo>
                  <a:lnTo>
                    <a:pt x="123" y="25"/>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11340">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112" name="Freeform 262">
              <a:extLst>
                <a:ext uri="{FF2B5EF4-FFF2-40B4-BE49-F238E27FC236}">
                  <a16:creationId xmlns:a16="http://schemas.microsoft.com/office/drawing/2014/main" id="{A4AC72D6-FC01-9B41-A112-1CBB97E383AA}"/>
                </a:ext>
              </a:extLst>
            </p:cNvPr>
            <p:cNvSpPr>
              <a:spLocks noChangeArrowheads="1"/>
            </p:cNvSpPr>
            <p:nvPr/>
          </p:nvSpPr>
          <p:spPr bwMode="auto">
            <a:xfrm>
              <a:off x="13139121" y="3963167"/>
              <a:ext cx="307611" cy="615221"/>
            </a:xfrm>
            <a:custGeom>
              <a:avLst/>
              <a:gdLst>
                <a:gd name="T0" fmla="*/ 198 w 245"/>
                <a:gd name="T1" fmla="*/ 33 h 493"/>
                <a:gd name="T2" fmla="*/ 198 w 245"/>
                <a:gd name="T3" fmla="*/ 33 h 493"/>
                <a:gd name="T4" fmla="*/ 179 w 245"/>
                <a:gd name="T5" fmla="*/ 351 h 493"/>
                <a:gd name="T6" fmla="*/ 179 w 245"/>
                <a:gd name="T7" fmla="*/ 351 h 493"/>
                <a:gd name="T8" fmla="*/ 46 w 245"/>
                <a:gd name="T9" fmla="*/ 492 h 493"/>
                <a:gd name="T10" fmla="*/ 0 w 245"/>
                <a:gd name="T11" fmla="*/ 451 h 493"/>
                <a:gd name="T12" fmla="*/ 0 w 245"/>
                <a:gd name="T13" fmla="*/ 451 h 493"/>
                <a:gd name="T14" fmla="*/ 104 w 245"/>
                <a:gd name="T15" fmla="*/ 274 h 493"/>
                <a:gd name="T16" fmla="*/ 104 w 245"/>
                <a:gd name="T17" fmla="*/ 274 h 493"/>
                <a:gd name="T18" fmla="*/ 198 w 245"/>
                <a:gd name="T19" fmla="*/ 33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5" h="493">
                  <a:moveTo>
                    <a:pt x="198" y="33"/>
                  </a:moveTo>
                  <a:lnTo>
                    <a:pt x="198" y="33"/>
                  </a:lnTo>
                  <a:cubicBezTo>
                    <a:pt x="198" y="33"/>
                    <a:pt x="244" y="277"/>
                    <a:pt x="179" y="351"/>
                  </a:cubicBezTo>
                  <a:lnTo>
                    <a:pt x="179" y="351"/>
                  </a:lnTo>
                  <a:cubicBezTo>
                    <a:pt x="114" y="425"/>
                    <a:pt x="46" y="492"/>
                    <a:pt x="46" y="492"/>
                  </a:cubicBezTo>
                  <a:lnTo>
                    <a:pt x="0" y="451"/>
                  </a:lnTo>
                  <a:lnTo>
                    <a:pt x="0" y="451"/>
                  </a:lnTo>
                  <a:cubicBezTo>
                    <a:pt x="0" y="451"/>
                    <a:pt x="103" y="326"/>
                    <a:pt x="104" y="274"/>
                  </a:cubicBezTo>
                  <a:lnTo>
                    <a:pt x="104" y="274"/>
                  </a:lnTo>
                  <a:cubicBezTo>
                    <a:pt x="106" y="219"/>
                    <a:pt x="47" y="0"/>
                    <a:pt x="198" y="33"/>
                  </a:cubicBezTo>
                </a:path>
              </a:pathLst>
            </a:custGeom>
            <a:solidFill>
              <a:srgbClr val="09305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11340">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113" name="Freeform 263">
              <a:extLst>
                <a:ext uri="{FF2B5EF4-FFF2-40B4-BE49-F238E27FC236}">
                  <a16:creationId xmlns:a16="http://schemas.microsoft.com/office/drawing/2014/main" id="{3BD3F399-B13F-C34B-BEAF-721C7D1410FD}"/>
                </a:ext>
              </a:extLst>
            </p:cNvPr>
            <p:cNvSpPr>
              <a:spLocks noChangeArrowheads="1"/>
            </p:cNvSpPr>
            <p:nvPr/>
          </p:nvSpPr>
          <p:spPr bwMode="auto">
            <a:xfrm>
              <a:off x="9442298" y="10417495"/>
              <a:ext cx="159301" cy="291133"/>
            </a:xfrm>
            <a:custGeom>
              <a:avLst/>
              <a:gdLst>
                <a:gd name="T0" fmla="*/ 34 w 126"/>
                <a:gd name="T1" fmla="*/ 0 h 234"/>
                <a:gd name="T2" fmla="*/ 0 w 126"/>
                <a:gd name="T3" fmla="*/ 183 h 234"/>
                <a:gd name="T4" fmla="*/ 87 w 126"/>
                <a:gd name="T5" fmla="*/ 233 h 234"/>
                <a:gd name="T6" fmla="*/ 125 w 126"/>
                <a:gd name="T7" fmla="*/ 53 h 234"/>
                <a:gd name="T8" fmla="*/ 34 w 126"/>
                <a:gd name="T9" fmla="*/ 0 h 234"/>
              </a:gdLst>
              <a:ahLst/>
              <a:cxnLst>
                <a:cxn ang="0">
                  <a:pos x="T0" y="T1"/>
                </a:cxn>
                <a:cxn ang="0">
                  <a:pos x="T2" y="T3"/>
                </a:cxn>
                <a:cxn ang="0">
                  <a:pos x="T4" y="T5"/>
                </a:cxn>
                <a:cxn ang="0">
                  <a:pos x="T6" y="T7"/>
                </a:cxn>
                <a:cxn ang="0">
                  <a:pos x="T8" y="T9"/>
                </a:cxn>
              </a:cxnLst>
              <a:rect l="0" t="0" r="r" b="b"/>
              <a:pathLst>
                <a:path w="126" h="234">
                  <a:moveTo>
                    <a:pt x="34" y="0"/>
                  </a:moveTo>
                  <a:lnTo>
                    <a:pt x="0" y="183"/>
                  </a:lnTo>
                  <a:lnTo>
                    <a:pt x="87" y="233"/>
                  </a:lnTo>
                  <a:lnTo>
                    <a:pt x="125" y="53"/>
                  </a:lnTo>
                  <a:lnTo>
                    <a:pt x="34" y="0"/>
                  </a:lnTo>
                </a:path>
              </a:pathLst>
            </a:custGeom>
            <a:solidFill>
              <a:srgbClr val="09305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11340">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114" name="Freeform 264">
              <a:extLst>
                <a:ext uri="{FF2B5EF4-FFF2-40B4-BE49-F238E27FC236}">
                  <a16:creationId xmlns:a16="http://schemas.microsoft.com/office/drawing/2014/main" id="{0142E6A8-A9D2-2C4D-AA0A-91E0E46A8F26}"/>
                </a:ext>
              </a:extLst>
            </p:cNvPr>
            <p:cNvSpPr>
              <a:spLocks noChangeArrowheads="1"/>
            </p:cNvSpPr>
            <p:nvPr/>
          </p:nvSpPr>
          <p:spPr bwMode="auto">
            <a:xfrm>
              <a:off x="9365398" y="10538343"/>
              <a:ext cx="120848" cy="142819"/>
            </a:xfrm>
            <a:custGeom>
              <a:avLst/>
              <a:gdLst>
                <a:gd name="T0" fmla="*/ 31 w 98"/>
                <a:gd name="T1" fmla="*/ 112 h 113"/>
                <a:gd name="T2" fmla="*/ 51 w 98"/>
                <a:gd name="T3" fmla="*/ 85 h 113"/>
                <a:gd name="T4" fmla="*/ 51 w 98"/>
                <a:gd name="T5" fmla="*/ 85 h 113"/>
                <a:gd name="T6" fmla="*/ 93 w 98"/>
                <a:gd name="T7" fmla="*/ 56 h 113"/>
                <a:gd name="T8" fmla="*/ 93 w 98"/>
                <a:gd name="T9" fmla="*/ 56 h 113"/>
                <a:gd name="T10" fmla="*/ 69 w 98"/>
                <a:gd name="T11" fmla="*/ 53 h 113"/>
                <a:gd name="T12" fmla="*/ 79 w 98"/>
                <a:gd name="T13" fmla="*/ 0 h 113"/>
                <a:gd name="T14" fmla="*/ 79 w 98"/>
                <a:gd name="T15" fmla="*/ 0 h 113"/>
                <a:gd name="T16" fmla="*/ 25 w 98"/>
                <a:gd name="T17" fmla="*/ 60 h 113"/>
                <a:gd name="T18" fmla="*/ 0 w 98"/>
                <a:gd name="T19" fmla="*/ 85 h 113"/>
                <a:gd name="T20" fmla="*/ 31 w 98"/>
                <a:gd name="T21" fmla="*/ 112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113">
                  <a:moveTo>
                    <a:pt x="31" y="112"/>
                  </a:moveTo>
                  <a:lnTo>
                    <a:pt x="51" y="85"/>
                  </a:lnTo>
                  <a:lnTo>
                    <a:pt x="51" y="85"/>
                  </a:lnTo>
                  <a:cubicBezTo>
                    <a:pt x="51" y="85"/>
                    <a:pt x="90" y="68"/>
                    <a:pt x="93" y="56"/>
                  </a:cubicBezTo>
                  <a:lnTo>
                    <a:pt x="93" y="56"/>
                  </a:lnTo>
                  <a:cubicBezTo>
                    <a:pt x="97" y="43"/>
                    <a:pt x="69" y="53"/>
                    <a:pt x="69" y="53"/>
                  </a:cubicBezTo>
                  <a:lnTo>
                    <a:pt x="79" y="0"/>
                  </a:lnTo>
                  <a:lnTo>
                    <a:pt x="79" y="0"/>
                  </a:lnTo>
                  <a:cubicBezTo>
                    <a:pt x="79" y="0"/>
                    <a:pt x="26" y="10"/>
                    <a:pt x="25" y="60"/>
                  </a:cubicBezTo>
                  <a:lnTo>
                    <a:pt x="0" y="85"/>
                  </a:lnTo>
                  <a:lnTo>
                    <a:pt x="31" y="112"/>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11340">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115" name="Freeform 265">
              <a:extLst>
                <a:ext uri="{FF2B5EF4-FFF2-40B4-BE49-F238E27FC236}">
                  <a16:creationId xmlns:a16="http://schemas.microsoft.com/office/drawing/2014/main" id="{6FE5004D-F196-FF48-AAD8-CA9AEBCF6869}"/>
                </a:ext>
              </a:extLst>
            </p:cNvPr>
            <p:cNvSpPr>
              <a:spLocks noChangeArrowheads="1"/>
            </p:cNvSpPr>
            <p:nvPr/>
          </p:nvSpPr>
          <p:spPr bwMode="auto">
            <a:xfrm>
              <a:off x="9502725" y="10499894"/>
              <a:ext cx="126338" cy="208735"/>
            </a:xfrm>
            <a:custGeom>
              <a:avLst/>
              <a:gdLst>
                <a:gd name="T0" fmla="*/ 13 w 102"/>
                <a:gd name="T1" fmla="*/ 147 h 169"/>
                <a:gd name="T2" fmla="*/ 25 w 102"/>
                <a:gd name="T3" fmla="*/ 108 h 169"/>
                <a:gd name="T4" fmla="*/ 25 w 102"/>
                <a:gd name="T5" fmla="*/ 108 h 169"/>
                <a:gd name="T6" fmla="*/ 10 w 102"/>
                <a:gd name="T7" fmla="*/ 58 h 169"/>
                <a:gd name="T8" fmla="*/ 10 w 102"/>
                <a:gd name="T9" fmla="*/ 58 h 169"/>
                <a:gd name="T10" fmla="*/ 52 w 102"/>
                <a:gd name="T11" fmla="*/ 92 h 169"/>
                <a:gd name="T12" fmla="*/ 71 w 102"/>
                <a:gd name="T13" fmla="*/ 0 h 169"/>
                <a:gd name="T14" fmla="*/ 71 w 102"/>
                <a:gd name="T15" fmla="*/ 0 h 169"/>
                <a:gd name="T16" fmla="*/ 96 w 102"/>
                <a:gd name="T17" fmla="*/ 61 h 169"/>
                <a:gd name="T18" fmla="*/ 96 w 102"/>
                <a:gd name="T19" fmla="*/ 61 h 169"/>
                <a:gd name="T20" fmla="*/ 76 w 102"/>
                <a:gd name="T21" fmla="*/ 122 h 169"/>
                <a:gd name="T22" fmla="*/ 62 w 102"/>
                <a:gd name="T23" fmla="*/ 168 h 169"/>
                <a:gd name="T24" fmla="*/ 13 w 102"/>
                <a:gd name="T25" fmla="*/ 147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169">
                  <a:moveTo>
                    <a:pt x="13" y="147"/>
                  </a:moveTo>
                  <a:lnTo>
                    <a:pt x="25" y="108"/>
                  </a:lnTo>
                  <a:lnTo>
                    <a:pt x="25" y="108"/>
                  </a:lnTo>
                  <a:cubicBezTo>
                    <a:pt x="25" y="108"/>
                    <a:pt x="0" y="67"/>
                    <a:pt x="10" y="58"/>
                  </a:cubicBezTo>
                  <a:lnTo>
                    <a:pt x="10" y="58"/>
                  </a:lnTo>
                  <a:cubicBezTo>
                    <a:pt x="21" y="50"/>
                    <a:pt x="52" y="92"/>
                    <a:pt x="52" y="92"/>
                  </a:cubicBezTo>
                  <a:lnTo>
                    <a:pt x="71" y="0"/>
                  </a:lnTo>
                  <a:lnTo>
                    <a:pt x="71" y="0"/>
                  </a:lnTo>
                  <a:cubicBezTo>
                    <a:pt x="71" y="0"/>
                    <a:pt x="101" y="30"/>
                    <a:pt x="96" y="61"/>
                  </a:cubicBezTo>
                  <a:lnTo>
                    <a:pt x="96" y="61"/>
                  </a:lnTo>
                  <a:cubicBezTo>
                    <a:pt x="92" y="93"/>
                    <a:pt x="76" y="122"/>
                    <a:pt x="76" y="122"/>
                  </a:cubicBezTo>
                  <a:lnTo>
                    <a:pt x="62" y="168"/>
                  </a:lnTo>
                  <a:lnTo>
                    <a:pt x="13" y="147"/>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11340">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116" name="Freeform 266">
              <a:extLst>
                <a:ext uri="{FF2B5EF4-FFF2-40B4-BE49-F238E27FC236}">
                  <a16:creationId xmlns:a16="http://schemas.microsoft.com/office/drawing/2014/main" id="{D6440B83-13AC-1F4F-BB98-2D463C2BAAD7}"/>
                </a:ext>
              </a:extLst>
            </p:cNvPr>
            <p:cNvSpPr>
              <a:spLocks noChangeArrowheads="1"/>
            </p:cNvSpPr>
            <p:nvPr/>
          </p:nvSpPr>
          <p:spPr bwMode="auto">
            <a:xfrm>
              <a:off x="9469766" y="11252440"/>
              <a:ext cx="197750" cy="120848"/>
            </a:xfrm>
            <a:custGeom>
              <a:avLst/>
              <a:gdLst>
                <a:gd name="T0" fmla="*/ 7 w 157"/>
                <a:gd name="T1" fmla="*/ 35 h 96"/>
                <a:gd name="T2" fmla="*/ 7 w 157"/>
                <a:gd name="T3" fmla="*/ 35 h 96"/>
                <a:gd name="T4" fmla="*/ 26 w 157"/>
                <a:gd name="T5" fmla="*/ 90 h 96"/>
                <a:gd name="T6" fmla="*/ 26 w 157"/>
                <a:gd name="T7" fmla="*/ 90 h 96"/>
                <a:gd name="T8" fmla="*/ 146 w 157"/>
                <a:gd name="T9" fmla="*/ 26 h 96"/>
                <a:gd name="T10" fmla="*/ 146 w 157"/>
                <a:gd name="T11" fmla="*/ 26 h 96"/>
                <a:gd name="T12" fmla="*/ 113 w 157"/>
                <a:gd name="T13" fmla="*/ 9 h 96"/>
                <a:gd name="T14" fmla="*/ 113 w 157"/>
                <a:gd name="T15" fmla="*/ 9 h 96"/>
                <a:gd name="T16" fmla="*/ 88 w 157"/>
                <a:gd name="T17" fmla="*/ 6 h 96"/>
                <a:gd name="T18" fmla="*/ 70 w 157"/>
                <a:gd name="T19" fmla="*/ 0 h 96"/>
                <a:gd name="T20" fmla="*/ 7 w 157"/>
                <a:gd name="T21"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7" h="96">
                  <a:moveTo>
                    <a:pt x="7" y="35"/>
                  </a:moveTo>
                  <a:lnTo>
                    <a:pt x="7" y="35"/>
                  </a:lnTo>
                  <a:cubicBezTo>
                    <a:pt x="7" y="35"/>
                    <a:pt x="0" y="86"/>
                    <a:pt x="26" y="90"/>
                  </a:cubicBezTo>
                  <a:lnTo>
                    <a:pt x="26" y="90"/>
                  </a:lnTo>
                  <a:cubicBezTo>
                    <a:pt x="53" y="95"/>
                    <a:pt x="130" y="55"/>
                    <a:pt x="146" y="26"/>
                  </a:cubicBezTo>
                  <a:lnTo>
                    <a:pt x="146" y="26"/>
                  </a:lnTo>
                  <a:cubicBezTo>
                    <a:pt x="156" y="6"/>
                    <a:pt x="130" y="6"/>
                    <a:pt x="113" y="9"/>
                  </a:cubicBezTo>
                  <a:lnTo>
                    <a:pt x="113" y="9"/>
                  </a:lnTo>
                  <a:cubicBezTo>
                    <a:pt x="105" y="9"/>
                    <a:pt x="96" y="9"/>
                    <a:pt x="88" y="6"/>
                  </a:cubicBezTo>
                  <a:lnTo>
                    <a:pt x="70" y="0"/>
                  </a:lnTo>
                  <a:lnTo>
                    <a:pt x="7" y="35"/>
                  </a:lnTo>
                </a:path>
              </a:pathLst>
            </a:custGeom>
            <a:solidFill>
              <a:srgbClr val="0E3B5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11340">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117" name="Freeform 267">
              <a:extLst>
                <a:ext uri="{FF2B5EF4-FFF2-40B4-BE49-F238E27FC236}">
                  <a16:creationId xmlns:a16="http://schemas.microsoft.com/office/drawing/2014/main" id="{1AC45095-99DF-024A-9AC9-DAFBFEF01C5C}"/>
                </a:ext>
              </a:extLst>
            </p:cNvPr>
            <p:cNvSpPr>
              <a:spLocks noChangeArrowheads="1"/>
            </p:cNvSpPr>
            <p:nvPr/>
          </p:nvSpPr>
          <p:spPr bwMode="auto">
            <a:xfrm>
              <a:off x="8821588" y="10862435"/>
              <a:ext cx="758041" cy="538319"/>
            </a:xfrm>
            <a:custGeom>
              <a:avLst/>
              <a:gdLst>
                <a:gd name="T0" fmla="*/ 0 w 607"/>
                <a:gd name="T1" fmla="*/ 250 h 432"/>
                <a:gd name="T2" fmla="*/ 0 w 607"/>
                <a:gd name="T3" fmla="*/ 250 h 432"/>
                <a:gd name="T4" fmla="*/ 239 w 607"/>
                <a:gd name="T5" fmla="*/ 424 h 432"/>
                <a:gd name="T6" fmla="*/ 239 w 607"/>
                <a:gd name="T7" fmla="*/ 424 h 432"/>
                <a:gd name="T8" fmla="*/ 469 w 607"/>
                <a:gd name="T9" fmla="*/ 173 h 432"/>
                <a:gd name="T10" fmla="*/ 508 w 607"/>
                <a:gd name="T11" fmla="*/ 368 h 432"/>
                <a:gd name="T12" fmla="*/ 508 w 607"/>
                <a:gd name="T13" fmla="*/ 368 h 432"/>
                <a:gd name="T14" fmla="*/ 606 w 607"/>
                <a:gd name="T15" fmla="*/ 304 h 432"/>
                <a:gd name="T16" fmla="*/ 606 w 607"/>
                <a:gd name="T17" fmla="*/ 304 h 432"/>
                <a:gd name="T18" fmla="*/ 514 w 607"/>
                <a:gd name="T19" fmla="*/ 10 h 432"/>
                <a:gd name="T20" fmla="*/ 514 w 607"/>
                <a:gd name="T21" fmla="*/ 10 h 432"/>
                <a:gd name="T22" fmla="*/ 327 w 607"/>
                <a:gd name="T23" fmla="*/ 186 h 432"/>
                <a:gd name="T24" fmla="*/ 0 w 607"/>
                <a:gd name="T25" fmla="*/ 250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7" h="432">
                  <a:moveTo>
                    <a:pt x="0" y="250"/>
                  </a:moveTo>
                  <a:lnTo>
                    <a:pt x="0" y="250"/>
                  </a:lnTo>
                  <a:cubicBezTo>
                    <a:pt x="0" y="250"/>
                    <a:pt x="7" y="431"/>
                    <a:pt x="239" y="424"/>
                  </a:cubicBezTo>
                  <a:lnTo>
                    <a:pt x="239" y="424"/>
                  </a:lnTo>
                  <a:cubicBezTo>
                    <a:pt x="471" y="417"/>
                    <a:pt x="469" y="173"/>
                    <a:pt x="469" y="173"/>
                  </a:cubicBezTo>
                  <a:lnTo>
                    <a:pt x="508" y="368"/>
                  </a:lnTo>
                  <a:lnTo>
                    <a:pt x="508" y="368"/>
                  </a:lnTo>
                  <a:cubicBezTo>
                    <a:pt x="508" y="368"/>
                    <a:pt x="591" y="343"/>
                    <a:pt x="606" y="304"/>
                  </a:cubicBezTo>
                  <a:lnTo>
                    <a:pt x="606" y="304"/>
                  </a:lnTo>
                  <a:cubicBezTo>
                    <a:pt x="606" y="304"/>
                    <a:pt x="603" y="0"/>
                    <a:pt x="514" y="10"/>
                  </a:cubicBezTo>
                  <a:lnTo>
                    <a:pt x="514" y="10"/>
                  </a:lnTo>
                  <a:cubicBezTo>
                    <a:pt x="424" y="21"/>
                    <a:pt x="327" y="186"/>
                    <a:pt x="327" y="186"/>
                  </a:cubicBezTo>
                  <a:lnTo>
                    <a:pt x="0" y="250"/>
                  </a:lnTo>
                </a:path>
              </a:pathLst>
            </a:custGeom>
            <a:solidFill>
              <a:srgbClr val="09305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11340">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118" name="Freeform 268">
              <a:extLst>
                <a:ext uri="{FF2B5EF4-FFF2-40B4-BE49-F238E27FC236}">
                  <a16:creationId xmlns:a16="http://schemas.microsoft.com/office/drawing/2014/main" id="{328C8846-A87E-0844-9152-196093C6E103}"/>
                </a:ext>
              </a:extLst>
            </p:cNvPr>
            <p:cNvSpPr>
              <a:spLocks noChangeArrowheads="1"/>
            </p:cNvSpPr>
            <p:nvPr/>
          </p:nvSpPr>
          <p:spPr bwMode="auto">
            <a:xfrm>
              <a:off x="9189620" y="10626232"/>
              <a:ext cx="230708" cy="153804"/>
            </a:xfrm>
            <a:custGeom>
              <a:avLst/>
              <a:gdLst>
                <a:gd name="T0" fmla="*/ 0 w 184"/>
                <a:gd name="T1" fmla="*/ 34 h 124"/>
                <a:gd name="T2" fmla="*/ 99 w 184"/>
                <a:gd name="T3" fmla="*/ 45 h 124"/>
                <a:gd name="T4" fmla="*/ 146 w 184"/>
                <a:gd name="T5" fmla="*/ 0 h 124"/>
                <a:gd name="T6" fmla="*/ 183 w 184"/>
                <a:gd name="T7" fmla="*/ 31 h 124"/>
                <a:gd name="T8" fmla="*/ 118 w 184"/>
                <a:gd name="T9" fmla="*/ 115 h 124"/>
                <a:gd name="T10" fmla="*/ 29 w 184"/>
                <a:gd name="T11" fmla="*/ 123 h 124"/>
                <a:gd name="T12" fmla="*/ 0 w 184"/>
                <a:gd name="T13" fmla="*/ 34 h 124"/>
              </a:gdLst>
              <a:ahLst/>
              <a:cxnLst>
                <a:cxn ang="0">
                  <a:pos x="T0" y="T1"/>
                </a:cxn>
                <a:cxn ang="0">
                  <a:pos x="T2" y="T3"/>
                </a:cxn>
                <a:cxn ang="0">
                  <a:pos x="T4" y="T5"/>
                </a:cxn>
                <a:cxn ang="0">
                  <a:pos x="T6" y="T7"/>
                </a:cxn>
                <a:cxn ang="0">
                  <a:pos x="T8" y="T9"/>
                </a:cxn>
                <a:cxn ang="0">
                  <a:pos x="T10" y="T11"/>
                </a:cxn>
                <a:cxn ang="0">
                  <a:pos x="T12" y="T13"/>
                </a:cxn>
              </a:cxnLst>
              <a:rect l="0" t="0" r="r" b="b"/>
              <a:pathLst>
                <a:path w="184" h="124">
                  <a:moveTo>
                    <a:pt x="0" y="34"/>
                  </a:moveTo>
                  <a:lnTo>
                    <a:pt x="99" y="45"/>
                  </a:lnTo>
                  <a:lnTo>
                    <a:pt x="146" y="0"/>
                  </a:lnTo>
                  <a:lnTo>
                    <a:pt x="183" y="31"/>
                  </a:lnTo>
                  <a:lnTo>
                    <a:pt x="118" y="115"/>
                  </a:lnTo>
                  <a:lnTo>
                    <a:pt x="29" y="123"/>
                  </a:lnTo>
                  <a:lnTo>
                    <a:pt x="0" y="34"/>
                  </a:lnTo>
                </a:path>
              </a:pathLst>
            </a:custGeom>
            <a:solidFill>
              <a:srgbClr val="1161A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11340">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119" name="Freeform 269">
              <a:extLst>
                <a:ext uri="{FF2B5EF4-FFF2-40B4-BE49-F238E27FC236}">
                  <a16:creationId xmlns:a16="http://schemas.microsoft.com/office/drawing/2014/main" id="{3C565D19-F014-2146-B807-276DC75592D4}"/>
                </a:ext>
              </a:extLst>
            </p:cNvPr>
            <p:cNvSpPr>
              <a:spLocks noChangeArrowheads="1"/>
            </p:cNvSpPr>
            <p:nvPr/>
          </p:nvSpPr>
          <p:spPr bwMode="auto">
            <a:xfrm>
              <a:off x="8821588" y="10587783"/>
              <a:ext cx="780013" cy="670152"/>
            </a:xfrm>
            <a:custGeom>
              <a:avLst/>
              <a:gdLst>
                <a:gd name="T0" fmla="*/ 366 w 625"/>
                <a:gd name="T1" fmla="*/ 92 h 538"/>
                <a:gd name="T2" fmla="*/ 366 w 625"/>
                <a:gd name="T3" fmla="*/ 92 h 538"/>
                <a:gd name="T4" fmla="*/ 219 w 625"/>
                <a:gd name="T5" fmla="*/ 2 h 538"/>
                <a:gd name="T6" fmla="*/ 219 w 625"/>
                <a:gd name="T7" fmla="*/ 2 h 538"/>
                <a:gd name="T8" fmla="*/ 0 w 625"/>
                <a:gd name="T9" fmla="*/ 472 h 538"/>
                <a:gd name="T10" fmla="*/ 0 w 625"/>
                <a:gd name="T11" fmla="*/ 472 h 538"/>
                <a:gd name="T12" fmla="*/ 131 w 625"/>
                <a:gd name="T13" fmla="*/ 537 h 538"/>
                <a:gd name="T14" fmla="*/ 131 w 625"/>
                <a:gd name="T15" fmla="*/ 537 h 538"/>
                <a:gd name="T16" fmla="*/ 309 w 625"/>
                <a:gd name="T17" fmla="*/ 469 h 538"/>
                <a:gd name="T18" fmla="*/ 309 w 625"/>
                <a:gd name="T19" fmla="*/ 469 h 538"/>
                <a:gd name="T20" fmla="*/ 362 w 625"/>
                <a:gd name="T21" fmla="*/ 262 h 538"/>
                <a:gd name="T22" fmla="*/ 362 w 625"/>
                <a:gd name="T23" fmla="*/ 262 h 538"/>
                <a:gd name="T24" fmla="*/ 569 w 625"/>
                <a:gd name="T25" fmla="*/ 270 h 538"/>
                <a:gd name="T26" fmla="*/ 569 w 625"/>
                <a:gd name="T27" fmla="*/ 270 h 538"/>
                <a:gd name="T28" fmla="*/ 624 w 625"/>
                <a:gd name="T29" fmla="*/ 71 h 538"/>
                <a:gd name="T30" fmla="*/ 559 w 625"/>
                <a:gd name="T31" fmla="*/ 57 h 538"/>
                <a:gd name="T32" fmla="*/ 507 w 625"/>
                <a:gd name="T33" fmla="*/ 137 h 538"/>
                <a:gd name="T34" fmla="*/ 366 w 625"/>
                <a:gd name="T35" fmla="*/ 92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25" h="538">
                  <a:moveTo>
                    <a:pt x="366" y="92"/>
                  </a:moveTo>
                  <a:lnTo>
                    <a:pt x="366" y="92"/>
                  </a:lnTo>
                  <a:cubicBezTo>
                    <a:pt x="366" y="92"/>
                    <a:pt x="243" y="5"/>
                    <a:pt x="219" y="2"/>
                  </a:cubicBezTo>
                  <a:lnTo>
                    <a:pt x="219" y="2"/>
                  </a:lnTo>
                  <a:cubicBezTo>
                    <a:pt x="196" y="0"/>
                    <a:pt x="7" y="160"/>
                    <a:pt x="0" y="472"/>
                  </a:cubicBezTo>
                  <a:lnTo>
                    <a:pt x="0" y="472"/>
                  </a:lnTo>
                  <a:cubicBezTo>
                    <a:pt x="0" y="472"/>
                    <a:pt x="78" y="537"/>
                    <a:pt x="131" y="537"/>
                  </a:cubicBezTo>
                  <a:lnTo>
                    <a:pt x="131" y="537"/>
                  </a:lnTo>
                  <a:cubicBezTo>
                    <a:pt x="208" y="537"/>
                    <a:pt x="282" y="509"/>
                    <a:pt x="309" y="469"/>
                  </a:cubicBezTo>
                  <a:lnTo>
                    <a:pt x="309" y="469"/>
                  </a:lnTo>
                  <a:cubicBezTo>
                    <a:pt x="319" y="456"/>
                    <a:pt x="362" y="262"/>
                    <a:pt x="362" y="262"/>
                  </a:cubicBezTo>
                  <a:lnTo>
                    <a:pt x="362" y="262"/>
                  </a:lnTo>
                  <a:cubicBezTo>
                    <a:pt x="362" y="262"/>
                    <a:pt x="536" y="297"/>
                    <a:pt x="569" y="270"/>
                  </a:cubicBezTo>
                  <a:lnTo>
                    <a:pt x="569" y="270"/>
                  </a:lnTo>
                  <a:cubicBezTo>
                    <a:pt x="601" y="243"/>
                    <a:pt x="624" y="71"/>
                    <a:pt x="624" y="71"/>
                  </a:cubicBezTo>
                  <a:lnTo>
                    <a:pt x="559" y="57"/>
                  </a:lnTo>
                  <a:lnTo>
                    <a:pt x="507" y="137"/>
                  </a:lnTo>
                  <a:lnTo>
                    <a:pt x="366" y="92"/>
                  </a:lnTo>
                </a:path>
              </a:pathLst>
            </a:custGeom>
            <a:solidFill>
              <a:srgbClr val="206DB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11340">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120" name="Freeform 270">
              <a:extLst>
                <a:ext uri="{FF2B5EF4-FFF2-40B4-BE49-F238E27FC236}">
                  <a16:creationId xmlns:a16="http://schemas.microsoft.com/office/drawing/2014/main" id="{A97F2475-00C7-DD4C-A1CF-E0854D2C0F53}"/>
                </a:ext>
              </a:extLst>
            </p:cNvPr>
            <p:cNvSpPr>
              <a:spLocks noChangeArrowheads="1"/>
            </p:cNvSpPr>
            <p:nvPr/>
          </p:nvSpPr>
          <p:spPr bwMode="auto">
            <a:xfrm>
              <a:off x="9074267" y="10373550"/>
              <a:ext cx="219722" cy="269162"/>
            </a:xfrm>
            <a:custGeom>
              <a:avLst/>
              <a:gdLst>
                <a:gd name="T0" fmla="*/ 176 w 177"/>
                <a:gd name="T1" fmla="*/ 88 h 218"/>
                <a:gd name="T2" fmla="*/ 176 w 177"/>
                <a:gd name="T3" fmla="*/ 88 h 218"/>
                <a:gd name="T4" fmla="*/ 126 w 177"/>
                <a:gd name="T5" fmla="*/ 217 h 218"/>
                <a:gd name="T6" fmla="*/ 126 w 177"/>
                <a:gd name="T7" fmla="*/ 217 h 218"/>
                <a:gd name="T8" fmla="*/ 1 w 177"/>
                <a:gd name="T9" fmla="*/ 88 h 218"/>
                <a:gd name="T10" fmla="*/ 1 w 177"/>
                <a:gd name="T11" fmla="*/ 88 h 218"/>
                <a:gd name="T12" fmla="*/ 88 w 177"/>
                <a:gd name="T13" fmla="*/ 0 h 218"/>
                <a:gd name="T14" fmla="*/ 88 w 177"/>
                <a:gd name="T15" fmla="*/ 0 h 218"/>
                <a:gd name="T16" fmla="*/ 176 w 177"/>
                <a:gd name="T17" fmla="*/ 88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218">
                  <a:moveTo>
                    <a:pt x="176" y="88"/>
                  </a:moveTo>
                  <a:lnTo>
                    <a:pt x="176" y="88"/>
                  </a:lnTo>
                  <a:cubicBezTo>
                    <a:pt x="176" y="136"/>
                    <a:pt x="174" y="217"/>
                    <a:pt x="126" y="217"/>
                  </a:cubicBezTo>
                  <a:lnTo>
                    <a:pt x="126" y="217"/>
                  </a:lnTo>
                  <a:cubicBezTo>
                    <a:pt x="78" y="217"/>
                    <a:pt x="3" y="173"/>
                    <a:pt x="1" y="88"/>
                  </a:cubicBezTo>
                  <a:lnTo>
                    <a:pt x="1" y="88"/>
                  </a:lnTo>
                  <a:cubicBezTo>
                    <a:pt x="0" y="39"/>
                    <a:pt x="40" y="0"/>
                    <a:pt x="88" y="0"/>
                  </a:cubicBezTo>
                  <a:lnTo>
                    <a:pt x="88" y="0"/>
                  </a:lnTo>
                  <a:cubicBezTo>
                    <a:pt x="137" y="0"/>
                    <a:pt x="176" y="39"/>
                    <a:pt x="176" y="88"/>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11340">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121" name="Freeform 271">
              <a:extLst>
                <a:ext uri="{FF2B5EF4-FFF2-40B4-BE49-F238E27FC236}">
                  <a16:creationId xmlns:a16="http://schemas.microsoft.com/office/drawing/2014/main" id="{616C7345-97FF-F84E-B976-5894BD388EC0}"/>
                </a:ext>
              </a:extLst>
            </p:cNvPr>
            <p:cNvSpPr>
              <a:spLocks noChangeArrowheads="1"/>
            </p:cNvSpPr>
            <p:nvPr/>
          </p:nvSpPr>
          <p:spPr bwMode="auto">
            <a:xfrm>
              <a:off x="8931447" y="10269185"/>
              <a:ext cx="433949" cy="379019"/>
            </a:xfrm>
            <a:custGeom>
              <a:avLst/>
              <a:gdLst>
                <a:gd name="T0" fmla="*/ 83 w 348"/>
                <a:gd name="T1" fmla="*/ 235 h 305"/>
                <a:gd name="T2" fmla="*/ 86 w 348"/>
                <a:gd name="T3" fmla="*/ 276 h 305"/>
                <a:gd name="T4" fmla="*/ 86 w 348"/>
                <a:gd name="T5" fmla="*/ 276 h 305"/>
                <a:gd name="T6" fmla="*/ 162 w 348"/>
                <a:gd name="T7" fmla="*/ 303 h 305"/>
                <a:gd name="T8" fmla="*/ 162 w 348"/>
                <a:gd name="T9" fmla="*/ 303 h 305"/>
                <a:gd name="T10" fmla="*/ 188 w 348"/>
                <a:gd name="T11" fmla="*/ 224 h 305"/>
                <a:gd name="T12" fmla="*/ 188 w 348"/>
                <a:gd name="T13" fmla="*/ 224 h 305"/>
                <a:gd name="T14" fmla="*/ 162 w 348"/>
                <a:gd name="T15" fmla="*/ 190 h 305"/>
                <a:gd name="T16" fmla="*/ 162 w 348"/>
                <a:gd name="T17" fmla="*/ 190 h 305"/>
                <a:gd name="T18" fmla="*/ 209 w 348"/>
                <a:gd name="T19" fmla="*/ 199 h 305"/>
                <a:gd name="T20" fmla="*/ 209 w 348"/>
                <a:gd name="T21" fmla="*/ 199 h 305"/>
                <a:gd name="T22" fmla="*/ 347 w 348"/>
                <a:gd name="T23" fmla="*/ 95 h 305"/>
                <a:gd name="T24" fmla="*/ 262 w 348"/>
                <a:gd name="T25" fmla="*/ 56 h 305"/>
                <a:gd name="T26" fmla="*/ 262 w 348"/>
                <a:gd name="T27" fmla="*/ 56 h 305"/>
                <a:gd name="T28" fmla="*/ 123 w 348"/>
                <a:gd name="T29" fmla="*/ 81 h 305"/>
                <a:gd name="T30" fmla="*/ 123 w 348"/>
                <a:gd name="T31" fmla="*/ 81 h 305"/>
                <a:gd name="T32" fmla="*/ 83 w 348"/>
                <a:gd name="T33" fmla="*/ 235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8" h="305">
                  <a:moveTo>
                    <a:pt x="83" y="235"/>
                  </a:moveTo>
                  <a:lnTo>
                    <a:pt x="86" y="276"/>
                  </a:lnTo>
                  <a:lnTo>
                    <a:pt x="86" y="276"/>
                  </a:lnTo>
                  <a:cubicBezTo>
                    <a:pt x="86" y="276"/>
                    <a:pt x="149" y="303"/>
                    <a:pt x="162" y="303"/>
                  </a:cubicBezTo>
                  <a:lnTo>
                    <a:pt x="162" y="303"/>
                  </a:lnTo>
                  <a:cubicBezTo>
                    <a:pt x="177" y="304"/>
                    <a:pt x="188" y="224"/>
                    <a:pt x="188" y="224"/>
                  </a:cubicBezTo>
                  <a:lnTo>
                    <a:pt x="188" y="224"/>
                  </a:lnTo>
                  <a:cubicBezTo>
                    <a:pt x="188" y="224"/>
                    <a:pt x="160" y="207"/>
                    <a:pt x="162" y="190"/>
                  </a:cubicBezTo>
                  <a:lnTo>
                    <a:pt x="162" y="190"/>
                  </a:lnTo>
                  <a:cubicBezTo>
                    <a:pt x="166" y="167"/>
                    <a:pt x="209" y="169"/>
                    <a:pt x="209" y="199"/>
                  </a:cubicBezTo>
                  <a:lnTo>
                    <a:pt x="209" y="199"/>
                  </a:lnTo>
                  <a:cubicBezTo>
                    <a:pt x="209" y="199"/>
                    <a:pt x="333" y="161"/>
                    <a:pt x="347" y="95"/>
                  </a:cubicBezTo>
                  <a:lnTo>
                    <a:pt x="262" y="56"/>
                  </a:lnTo>
                  <a:lnTo>
                    <a:pt x="262" y="56"/>
                  </a:lnTo>
                  <a:cubicBezTo>
                    <a:pt x="262" y="56"/>
                    <a:pt x="138" y="0"/>
                    <a:pt x="123" y="81"/>
                  </a:cubicBezTo>
                  <a:lnTo>
                    <a:pt x="123" y="81"/>
                  </a:lnTo>
                  <a:cubicBezTo>
                    <a:pt x="123" y="81"/>
                    <a:pt x="0" y="104"/>
                    <a:pt x="83" y="235"/>
                  </a:cubicBezTo>
                </a:path>
              </a:pathLst>
            </a:custGeom>
            <a:solidFill>
              <a:srgbClr val="89C1E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11340">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122" name="Freeform 272">
              <a:extLst>
                <a:ext uri="{FF2B5EF4-FFF2-40B4-BE49-F238E27FC236}">
                  <a16:creationId xmlns:a16="http://schemas.microsoft.com/office/drawing/2014/main" id="{3F07858F-2F1D-E243-B9F6-A6840BBF256E}"/>
                </a:ext>
              </a:extLst>
            </p:cNvPr>
            <p:cNvSpPr>
              <a:spLocks noChangeArrowheads="1"/>
            </p:cNvSpPr>
            <p:nvPr/>
          </p:nvSpPr>
          <p:spPr bwMode="auto">
            <a:xfrm>
              <a:off x="8645810" y="10675670"/>
              <a:ext cx="208735" cy="153804"/>
            </a:xfrm>
            <a:custGeom>
              <a:avLst/>
              <a:gdLst>
                <a:gd name="T0" fmla="*/ 1 w 169"/>
                <a:gd name="T1" fmla="*/ 47 h 123"/>
                <a:gd name="T2" fmla="*/ 1 w 169"/>
                <a:gd name="T3" fmla="*/ 47 h 123"/>
                <a:gd name="T4" fmla="*/ 7 w 169"/>
                <a:gd name="T5" fmla="*/ 97 h 123"/>
                <a:gd name="T6" fmla="*/ 7 w 169"/>
                <a:gd name="T7" fmla="*/ 97 h 123"/>
                <a:gd name="T8" fmla="*/ 58 w 169"/>
                <a:gd name="T9" fmla="*/ 122 h 123"/>
                <a:gd name="T10" fmla="*/ 58 w 169"/>
                <a:gd name="T11" fmla="*/ 122 h 123"/>
                <a:gd name="T12" fmla="*/ 157 w 169"/>
                <a:gd name="T13" fmla="*/ 20 h 123"/>
                <a:gd name="T14" fmla="*/ 157 w 169"/>
                <a:gd name="T15" fmla="*/ 20 h 123"/>
                <a:gd name="T16" fmla="*/ 97 w 169"/>
                <a:gd name="T17" fmla="*/ 30 h 123"/>
                <a:gd name="T18" fmla="*/ 97 w 169"/>
                <a:gd name="T19" fmla="*/ 30 h 123"/>
                <a:gd name="T20" fmla="*/ 74 w 169"/>
                <a:gd name="T21" fmla="*/ 23 h 123"/>
                <a:gd name="T22" fmla="*/ 68 w 169"/>
                <a:gd name="T23" fmla="*/ 13 h 123"/>
                <a:gd name="T24" fmla="*/ 1 w 169"/>
                <a:gd name="T25" fmla="*/ 4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9" h="123">
                  <a:moveTo>
                    <a:pt x="1" y="47"/>
                  </a:moveTo>
                  <a:lnTo>
                    <a:pt x="1" y="47"/>
                  </a:lnTo>
                  <a:cubicBezTo>
                    <a:pt x="1" y="47"/>
                    <a:pt x="0" y="70"/>
                    <a:pt x="7" y="97"/>
                  </a:cubicBezTo>
                  <a:lnTo>
                    <a:pt x="7" y="97"/>
                  </a:lnTo>
                  <a:cubicBezTo>
                    <a:pt x="13" y="116"/>
                    <a:pt x="41" y="122"/>
                    <a:pt x="58" y="122"/>
                  </a:cubicBezTo>
                  <a:lnTo>
                    <a:pt x="58" y="122"/>
                  </a:lnTo>
                  <a:cubicBezTo>
                    <a:pt x="92" y="122"/>
                    <a:pt x="168" y="33"/>
                    <a:pt x="157" y="20"/>
                  </a:cubicBezTo>
                  <a:lnTo>
                    <a:pt x="157" y="20"/>
                  </a:lnTo>
                  <a:cubicBezTo>
                    <a:pt x="141" y="0"/>
                    <a:pt x="109" y="30"/>
                    <a:pt x="97" y="30"/>
                  </a:cubicBezTo>
                  <a:lnTo>
                    <a:pt x="97" y="30"/>
                  </a:lnTo>
                  <a:cubicBezTo>
                    <a:pt x="91" y="31"/>
                    <a:pt x="81" y="31"/>
                    <a:pt x="74" y="23"/>
                  </a:cubicBezTo>
                  <a:lnTo>
                    <a:pt x="68" y="13"/>
                  </a:lnTo>
                  <a:lnTo>
                    <a:pt x="1" y="47"/>
                  </a:lnTo>
                </a:path>
              </a:pathLst>
            </a:custGeom>
            <a:solidFill>
              <a:srgbClr val="0E3B5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11340">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123" name="Freeform 273">
              <a:extLst>
                <a:ext uri="{FF2B5EF4-FFF2-40B4-BE49-F238E27FC236}">
                  <a16:creationId xmlns:a16="http://schemas.microsoft.com/office/drawing/2014/main" id="{3E67D190-8902-C64D-9CF9-26811DF005AE}"/>
                </a:ext>
              </a:extLst>
            </p:cNvPr>
            <p:cNvSpPr>
              <a:spLocks noChangeArrowheads="1"/>
            </p:cNvSpPr>
            <p:nvPr/>
          </p:nvSpPr>
          <p:spPr bwMode="auto">
            <a:xfrm>
              <a:off x="7613116" y="10604258"/>
              <a:ext cx="197750" cy="137327"/>
            </a:xfrm>
            <a:custGeom>
              <a:avLst/>
              <a:gdLst>
                <a:gd name="T0" fmla="*/ 156 w 157"/>
                <a:gd name="T1" fmla="*/ 32 h 112"/>
                <a:gd name="T2" fmla="*/ 133 w 157"/>
                <a:gd name="T3" fmla="*/ 51 h 112"/>
                <a:gd name="T4" fmla="*/ 133 w 157"/>
                <a:gd name="T5" fmla="*/ 51 h 112"/>
                <a:gd name="T6" fmla="*/ 106 w 157"/>
                <a:gd name="T7" fmla="*/ 90 h 112"/>
                <a:gd name="T8" fmla="*/ 83 w 157"/>
                <a:gd name="T9" fmla="*/ 103 h 112"/>
                <a:gd name="T10" fmla="*/ 83 w 157"/>
                <a:gd name="T11" fmla="*/ 103 h 112"/>
                <a:gd name="T12" fmla="*/ 47 w 157"/>
                <a:gd name="T13" fmla="*/ 108 h 112"/>
                <a:gd name="T14" fmla="*/ 47 w 157"/>
                <a:gd name="T15" fmla="*/ 108 h 112"/>
                <a:gd name="T16" fmla="*/ 14 w 157"/>
                <a:gd name="T17" fmla="*/ 84 h 112"/>
                <a:gd name="T18" fmla="*/ 14 w 157"/>
                <a:gd name="T19" fmla="*/ 84 h 112"/>
                <a:gd name="T20" fmla="*/ 69 w 157"/>
                <a:gd name="T21" fmla="*/ 42 h 112"/>
                <a:gd name="T22" fmla="*/ 69 w 157"/>
                <a:gd name="T23" fmla="*/ 42 h 112"/>
                <a:gd name="T24" fmla="*/ 43 w 157"/>
                <a:gd name="T25" fmla="*/ 29 h 112"/>
                <a:gd name="T26" fmla="*/ 43 w 157"/>
                <a:gd name="T27" fmla="*/ 29 h 112"/>
                <a:gd name="T28" fmla="*/ 84 w 157"/>
                <a:gd name="T29" fmla="*/ 21 h 112"/>
                <a:gd name="T30" fmla="*/ 124 w 157"/>
                <a:gd name="T31" fmla="*/ 0 h 112"/>
                <a:gd name="T32" fmla="*/ 156 w 157"/>
                <a:gd name="T33" fmla="*/ 3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112">
                  <a:moveTo>
                    <a:pt x="156" y="32"/>
                  </a:moveTo>
                  <a:lnTo>
                    <a:pt x="133" y="51"/>
                  </a:lnTo>
                  <a:lnTo>
                    <a:pt x="133" y="51"/>
                  </a:lnTo>
                  <a:cubicBezTo>
                    <a:pt x="130" y="68"/>
                    <a:pt x="121" y="82"/>
                    <a:pt x="106" y="90"/>
                  </a:cubicBezTo>
                  <a:lnTo>
                    <a:pt x="83" y="103"/>
                  </a:lnTo>
                  <a:lnTo>
                    <a:pt x="83" y="103"/>
                  </a:lnTo>
                  <a:cubicBezTo>
                    <a:pt x="72" y="109"/>
                    <a:pt x="59" y="111"/>
                    <a:pt x="47" y="108"/>
                  </a:cubicBezTo>
                  <a:lnTo>
                    <a:pt x="47" y="108"/>
                  </a:lnTo>
                  <a:cubicBezTo>
                    <a:pt x="26" y="104"/>
                    <a:pt x="0" y="95"/>
                    <a:pt x="14" y="84"/>
                  </a:cubicBezTo>
                  <a:lnTo>
                    <a:pt x="14" y="84"/>
                  </a:lnTo>
                  <a:cubicBezTo>
                    <a:pt x="30" y="72"/>
                    <a:pt x="69" y="42"/>
                    <a:pt x="69" y="42"/>
                  </a:cubicBezTo>
                  <a:lnTo>
                    <a:pt x="69" y="42"/>
                  </a:lnTo>
                  <a:cubicBezTo>
                    <a:pt x="69" y="42"/>
                    <a:pt x="45" y="40"/>
                    <a:pt x="43" y="29"/>
                  </a:cubicBezTo>
                  <a:lnTo>
                    <a:pt x="43" y="29"/>
                  </a:lnTo>
                  <a:cubicBezTo>
                    <a:pt x="41" y="17"/>
                    <a:pt x="84" y="21"/>
                    <a:pt x="84" y="21"/>
                  </a:cubicBezTo>
                  <a:lnTo>
                    <a:pt x="124" y="0"/>
                  </a:lnTo>
                  <a:lnTo>
                    <a:pt x="156" y="32"/>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11340">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124" name="Freeform 274">
              <a:extLst>
                <a:ext uri="{FF2B5EF4-FFF2-40B4-BE49-F238E27FC236}">
                  <a16:creationId xmlns:a16="http://schemas.microsoft.com/office/drawing/2014/main" id="{41171D30-AE18-9640-AF7C-213B6381645F}"/>
                </a:ext>
              </a:extLst>
            </p:cNvPr>
            <p:cNvSpPr>
              <a:spLocks noChangeArrowheads="1"/>
            </p:cNvSpPr>
            <p:nvPr/>
          </p:nvSpPr>
          <p:spPr bwMode="auto">
            <a:xfrm>
              <a:off x="8085518" y="10906378"/>
              <a:ext cx="175778" cy="197750"/>
            </a:xfrm>
            <a:custGeom>
              <a:avLst/>
              <a:gdLst>
                <a:gd name="T0" fmla="*/ 30 w 143"/>
                <a:gd name="T1" fmla="*/ 3 h 157"/>
                <a:gd name="T2" fmla="*/ 29 w 143"/>
                <a:gd name="T3" fmla="*/ 49 h 157"/>
                <a:gd name="T4" fmla="*/ 29 w 143"/>
                <a:gd name="T5" fmla="*/ 49 h 157"/>
                <a:gd name="T6" fmla="*/ 5 w 143"/>
                <a:gd name="T7" fmla="*/ 110 h 157"/>
                <a:gd name="T8" fmla="*/ 5 w 143"/>
                <a:gd name="T9" fmla="*/ 110 h 157"/>
                <a:gd name="T10" fmla="*/ 80 w 143"/>
                <a:gd name="T11" fmla="*/ 97 h 157"/>
                <a:gd name="T12" fmla="*/ 92 w 143"/>
                <a:gd name="T13" fmla="*/ 76 h 157"/>
                <a:gd name="T14" fmla="*/ 92 w 143"/>
                <a:gd name="T15" fmla="*/ 76 h 157"/>
                <a:gd name="T16" fmla="*/ 124 w 143"/>
                <a:gd name="T17" fmla="*/ 95 h 157"/>
                <a:gd name="T18" fmla="*/ 124 w 143"/>
                <a:gd name="T19" fmla="*/ 95 h 157"/>
                <a:gd name="T20" fmla="*/ 101 w 143"/>
                <a:gd name="T21" fmla="*/ 43 h 157"/>
                <a:gd name="T22" fmla="*/ 99 w 143"/>
                <a:gd name="T23" fmla="*/ 0 h 157"/>
                <a:gd name="T24" fmla="*/ 30 w 143"/>
                <a:gd name="T25" fmla="*/ 3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3" h="157">
                  <a:moveTo>
                    <a:pt x="30" y="3"/>
                  </a:moveTo>
                  <a:lnTo>
                    <a:pt x="29" y="49"/>
                  </a:lnTo>
                  <a:lnTo>
                    <a:pt x="29" y="49"/>
                  </a:lnTo>
                  <a:cubicBezTo>
                    <a:pt x="29" y="49"/>
                    <a:pt x="0" y="91"/>
                    <a:pt x="5" y="110"/>
                  </a:cubicBezTo>
                  <a:lnTo>
                    <a:pt x="5" y="110"/>
                  </a:lnTo>
                  <a:cubicBezTo>
                    <a:pt x="14" y="144"/>
                    <a:pt x="63" y="156"/>
                    <a:pt x="80" y="97"/>
                  </a:cubicBezTo>
                  <a:lnTo>
                    <a:pt x="92" y="76"/>
                  </a:lnTo>
                  <a:lnTo>
                    <a:pt x="92" y="76"/>
                  </a:lnTo>
                  <a:cubicBezTo>
                    <a:pt x="92" y="76"/>
                    <a:pt x="105" y="93"/>
                    <a:pt x="124" y="95"/>
                  </a:cubicBezTo>
                  <a:lnTo>
                    <a:pt x="124" y="95"/>
                  </a:lnTo>
                  <a:cubicBezTo>
                    <a:pt x="142" y="96"/>
                    <a:pt x="101" y="43"/>
                    <a:pt x="101" y="43"/>
                  </a:cubicBezTo>
                  <a:lnTo>
                    <a:pt x="99" y="0"/>
                  </a:lnTo>
                  <a:lnTo>
                    <a:pt x="30" y="3"/>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11340">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125" name="Freeform 275">
              <a:extLst>
                <a:ext uri="{FF2B5EF4-FFF2-40B4-BE49-F238E27FC236}">
                  <a16:creationId xmlns:a16="http://schemas.microsoft.com/office/drawing/2014/main" id="{A7146C95-2239-0E48-958C-35F92CFC27B1}"/>
                </a:ext>
              </a:extLst>
            </p:cNvPr>
            <p:cNvSpPr>
              <a:spLocks noChangeArrowheads="1"/>
            </p:cNvSpPr>
            <p:nvPr/>
          </p:nvSpPr>
          <p:spPr bwMode="auto">
            <a:xfrm>
              <a:off x="7722978" y="10236229"/>
              <a:ext cx="252680" cy="450430"/>
            </a:xfrm>
            <a:custGeom>
              <a:avLst/>
              <a:gdLst>
                <a:gd name="T0" fmla="*/ 199 w 201"/>
                <a:gd name="T1" fmla="*/ 0 h 360"/>
                <a:gd name="T2" fmla="*/ 199 w 201"/>
                <a:gd name="T3" fmla="*/ 0 h 360"/>
                <a:gd name="T4" fmla="*/ 106 w 201"/>
                <a:gd name="T5" fmla="*/ 193 h 360"/>
                <a:gd name="T6" fmla="*/ 0 w 201"/>
                <a:gd name="T7" fmla="*/ 297 h 360"/>
                <a:gd name="T8" fmla="*/ 0 w 201"/>
                <a:gd name="T9" fmla="*/ 297 h 360"/>
                <a:gd name="T10" fmla="*/ 80 w 201"/>
                <a:gd name="T11" fmla="*/ 349 h 360"/>
                <a:gd name="T12" fmla="*/ 200 w 201"/>
                <a:gd name="T13" fmla="*/ 246 h 360"/>
                <a:gd name="T14" fmla="*/ 199 w 201"/>
                <a:gd name="T15" fmla="*/ 0 h 3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1" h="360">
                  <a:moveTo>
                    <a:pt x="199" y="0"/>
                  </a:moveTo>
                  <a:lnTo>
                    <a:pt x="199" y="0"/>
                  </a:lnTo>
                  <a:cubicBezTo>
                    <a:pt x="199" y="0"/>
                    <a:pt x="115" y="26"/>
                    <a:pt x="106" y="193"/>
                  </a:cubicBezTo>
                  <a:lnTo>
                    <a:pt x="0" y="297"/>
                  </a:lnTo>
                  <a:lnTo>
                    <a:pt x="0" y="297"/>
                  </a:lnTo>
                  <a:cubicBezTo>
                    <a:pt x="0" y="297"/>
                    <a:pt x="25" y="359"/>
                    <a:pt x="80" y="349"/>
                  </a:cubicBezTo>
                  <a:lnTo>
                    <a:pt x="200" y="246"/>
                  </a:lnTo>
                  <a:lnTo>
                    <a:pt x="199" y="0"/>
                  </a:lnTo>
                </a:path>
              </a:pathLst>
            </a:custGeom>
            <a:solidFill>
              <a:srgbClr val="65A8C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11340">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126" name="Freeform 276">
              <a:extLst>
                <a:ext uri="{FF2B5EF4-FFF2-40B4-BE49-F238E27FC236}">
                  <a16:creationId xmlns:a16="http://schemas.microsoft.com/office/drawing/2014/main" id="{9F9AF102-0FC0-B247-B995-9C73624788FC}"/>
                </a:ext>
              </a:extLst>
            </p:cNvPr>
            <p:cNvSpPr>
              <a:spLocks noChangeArrowheads="1"/>
            </p:cNvSpPr>
            <p:nvPr/>
          </p:nvSpPr>
          <p:spPr bwMode="auto">
            <a:xfrm>
              <a:off x="8178899" y="10313131"/>
              <a:ext cx="571276" cy="604235"/>
            </a:xfrm>
            <a:custGeom>
              <a:avLst/>
              <a:gdLst>
                <a:gd name="T0" fmla="*/ 0 w 458"/>
                <a:gd name="T1" fmla="*/ 367 h 483"/>
                <a:gd name="T2" fmla="*/ 0 w 458"/>
                <a:gd name="T3" fmla="*/ 367 h 483"/>
                <a:gd name="T4" fmla="*/ 222 w 458"/>
                <a:gd name="T5" fmla="*/ 357 h 483"/>
                <a:gd name="T6" fmla="*/ 222 w 458"/>
                <a:gd name="T7" fmla="*/ 357 h 483"/>
                <a:gd name="T8" fmla="*/ 318 w 458"/>
                <a:gd name="T9" fmla="*/ 190 h 483"/>
                <a:gd name="T10" fmla="*/ 371 w 458"/>
                <a:gd name="T11" fmla="*/ 352 h 483"/>
                <a:gd name="T12" fmla="*/ 371 w 458"/>
                <a:gd name="T13" fmla="*/ 352 h 483"/>
                <a:gd name="T14" fmla="*/ 457 w 458"/>
                <a:gd name="T15" fmla="*/ 311 h 483"/>
                <a:gd name="T16" fmla="*/ 457 w 458"/>
                <a:gd name="T17" fmla="*/ 311 h 483"/>
                <a:gd name="T18" fmla="*/ 341 w 458"/>
                <a:gd name="T19" fmla="*/ 7 h 483"/>
                <a:gd name="T20" fmla="*/ 341 w 458"/>
                <a:gd name="T21" fmla="*/ 7 h 483"/>
                <a:gd name="T22" fmla="*/ 0 w 458"/>
                <a:gd name="T23" fmla="*/ 367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8" h="483">
                  <a:moveTo>
                    <a:pt x="0" y="367"/>
                  </a:moveTo>
                  <a:lnTo>
                    <a:pt x="0" y="367"/>
                  </a:lnTo>
                  <a:cubicBezTo>
                    <a:pt x="0" y="367"/>
                    <a:pt x="120" y="482"/>
                    <a:pt x="222" y="357"/>
                  </a:cubicBezTo>
                  <a:lnTo>
                    <a:pt x="222" y="357"/>
                  </a:lnTo>
                  <a:cubicBezTo>
                    <a:pt x="280" y="286"/>
                    <a:pt x="285" y="267"/>
                    <a:pt x="318" y="190"/>
                  </a:cubicBezTo>
                  <a:lnTo>
                    <a:pt x="371" y="352"/>
                  </a:lnTo>
                  <a:lnTo>
                    <a:pt x="371" y="352"/>
                  </a:lnTo>
                  <a:cubicBezTo>
                    <a:pt x="371" y="352"/>
                    <a:pt x="426" y="356"/>
                    <a:pt x="457" y="311"/>
                  </a:cubicBezTo>
                  <a:lnTo>
                    <a:pt x="457" y="311"/>
                  </a:lnTo>
                  <a:cubicBezTo>
                    <a:pt x="457" y="311"/>
                    <a:pt x="403" y="0"/>
                    <a:pt x="341" y="7"/>
                  </a:cubicBezTo>
                  <a:lnTo>
                    <a:pt x="341" y="7"/>
                  </a:lnTo>
                  <a:cubicBezTo>
                    <a:pt x="221" y="23"/>
                    <a:pt x="0" y="367"/>
                    <a:pt x="0" y="367"/>
                  </a:cubicBezTo>
                </a:path>
              </a:pathLst>
            </a:custGeom>
            <a:solidFill>
              <a:srgbClr val="09305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11340">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127" name="Freeform 277">
              <a:extLst>
                <a:ext uri="{FF2B5EF4-FFF2-40B4-BE49-F238E27FC236}">
                  <a16:creationId xmlns:a16="http://schemas.microsoft.com/office/drawing/2014/main" id="{0BFC65A8-B50B-B842-ACA8-5E0D13C9B91D}"/>
                </a:ext>
              </a:extLst>
            </p:cNvPr>
            <p:cNvSpPr>
              <a:spLocks noChangeArrowheads="1"/>
            </p:cNvSpPr>
            <p:nvPr/>
          </p:nvSpPr>
          <p:spPr bwMode="auto">
            <a:xfrm>
              <a:off x="8074533" y="10274678"/>
              <a:ext cx="411977" cy="390007"/>
            </a:xfrm>
            <a:custGeom>
              <a:avLst/>
              <a:gdLst>
                <a:gd name="T0" fmla="*/ 0 w 330"/>
                <a:gd name="T1" fmla="*/ 245 h 311"/>
                <a:gd name="T2" fmla="*/ 0 w 330"/>
                <a:gd name="T3" fmla="*/ 245 h 311"/>
                <a:gd name="T4" fmla="*/ 210 w 330"/>
                <a:gd name="T5" fmla="*/ 11 h 311"/>
                <a:gd name="T6" fmla="*/ 210 w 330"/>
                <a:gd name="T7" fmla="*/ 11 h 311"/>
                <a:gd name="T8" fmla="*/ 329 w 330"/>
                <a:gd name="T9" fmla="*/ 165 h 311"/>
                <a:gd name="T10" fmla="*/ 271 w 330"/>
                <a:gd name="T11" fmla="*/ 194 h 311"/>
                <a:gd name="T12" fmla="*/ 213 w 330"/>
                <a:gd name="T13" fmla="*/ 135 h 311"/>
                <a:gd name="T14" fmla="*/ 154 w 330"/>
                <a:gd name="T15" fmla="*/ 243 h 311"/>
                <a:gd name="T16" fmla="*/ 154 w 330"/>
                <a:gd name="T17" fmla="*/ 243 h 311"/>
                <a:gd name="T18" fmla="*/ 0 w 330"/>
                <a:gd name="T19" fmla="*/ 245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311">
                  <a:moveTo>
                    <a:pt x="0" y="245"/>
                  </a:moveTo>
                  <a:lnTo>
                    <a:pt x="0" y="245"/>
                  </a:lnTo>
                  <a:cubicBezTo>
                    <a:pt x="0" y="245"/>
                    <a:pt x="169" y="0"/>
                    <a:pt x="210" y="11"/>
                  </a:cubicBezTo>
                  <a:lnTo>
                    <a:pt x="210" y="11"/>
                  </a:lnTo>
                  <a:cubicBezTo>
                    <a:pt x="252" y="22"/>
                    <a:pt x="329" y="165"/>
                    <a:pt x="329" y="165"/>
                  </a:cubicBezTo>
                  <a:lnTo>
                    <a:pt x="271" y="194"/>
                  </a:lnTo>
                  <a:lnTo>
                    <a:pt x="213" y="135"/>
                  </a:lnTo>
                  <a:lnTo>
                    <a:pt x="154" y="243"/>
                  </a:lnTo>
                  <a:lnTo>
                    <a:pt x="154" y="243"/>
                  </a:lnTo>
                  <a:cubicBezTo>
                    <a:pt x="154" y="243"/>
                    <a:pt x="101" y="310"/>
                    <a:pt x="0" y="245"/>
                  </a:cubicBezTo>
                </a:path>
              </a:pathLst>
            </a:custGeom>
            <a:solidFill>
              <a:srgbClr val="09305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11340">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128" name="Freeform 278">
              <a:extLst>
                <a:ext uri="{FF2B5EF4-FFF2-40B4-BE49-F238E27FC236}">
                  <a16:creationId xmlns:a16="http://schemas.microsoft.com/office/drawing/2014/main" id="{68CDAE3E-1BF1-A34C-A299-65938ED73111}"/>
                </a:ext>
              </a:extLst>
            </p:cNvPr>
            <p:cNvSpPr>
              <a:spLocks noChangeArrowheads="1"/>
            </p:cNvSpPr>
            <p:nvPr/>
          </p:nvSpPr>
          <p:spPr bwMode="auto">
            <a:xfrm>
              <a:off x="7920728" y="10208760"/>
              <a:ext cx="466908" cy="609729"/>
            </a:xfrm>
            <a:custGeom>
              <a:avLst/>
              <a:gdLst>
                <a:gd name="T0" fmla="*/ 97 w 374"/>
                <a:gd name="T1" fmla="*/ 15 h 489"/>
                <a:gd name="T2" fmla="*/ 97 w 374"/>
                <a:gd name="T3" fmla="*/ 15 h 489"/>
                <a:gd name="T4" fmla="*/ 19 w 374"/>
                <a:gd name="T5" fmla="*/ 60 h 489"/>
                <a:gd name="T6" fmla="*/ 19 w 374"/>
                <a:gd name="T7" fmla="*/ 60 h 489"/>
                <a:gd name="T8" fmla="*/ 86 w 374"/>
                <a:gd name="T9" fmla="*/ 405 h 489"/>
                <a:gd name="T10" fmla="*/ 86 w 374"/>
                <a:gd name="T11" fmla="*/ 405 h 489"/>
                <a:gd name="T12" fmla="*/ 365 w 374"/>
                <a:gd name="T13" fmla="*/ 292 h 489"/>
                <a:gd name="T14" fmla="*/ 321 w 374"/>
                <a:gd name="T15" fmla="*/ 262 h 489"/>
                <a:gd name="T16" fmla="*/ 321 w 374"/>
                <a:gd name="T17" fmla="*/ 262 h 489"/>
                <a:gd name="T18" fmla="*/ 286 w 374"/>
                <a:gd name="T19" fmla="*/ 198 h 489"/>
                <a:gd name="T20" fmla="*/ 286 w 374"/>
                <a:gd name="T21" fmla="*/ 198 h 489"/>
                <a:gd name="T22" fmla="*/ 244 w 374"/>
                <a:gd name="T23" fmla="*/ 85 h 489"/>
                <a:gd name="T24" fmla="*/ 244 w 374"/>
                <a:gd name="T25" fmla="*/ 85 h 489"/>
                <a:gd name="T26" fmla="*/ 97 w 374"/>
                <a:gd name="T27" fmla="*/ 15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4" h="489">
                  <a:moveTo>
                    <a:pt x="97" y="15"/>
                  </a:moveTo>
                  <a:lnTo>
                    <a:pt x="97" y="15"/>
                  </a:lnTo>
                  <a:cubicBezTo>
                    <a:pt x="63" y="0"/>
                    <a:pt x="24" y="22"/>
                    <a:pt x="19" y="60"/>
                  </a:cubicBezTo>
                  <a:lnTo>
                    <a:pt x="19" y="60"/>
                  </a:lnTo>
                  <a:cubicBezTo>
                    <a:pt x="8" y="164"/>
                    <a:pt x="0" y="348"/>
                    <a:pt x="86" y="405"/>
                  </a:cubicBezTo>
                  <a:lnTo>
                    <a:pt x="86" y="405"/>
                  </a:lnTo>
                  <a:cubicBezTo>
                    <a:pt x="208" y="488"/>
                    <a:pt x="373" y="466"/>
                    <a:pt x="365" y="292"/>
                  </a:cubicBezTo>
                  <a:lnTo>
                    <a:pt x="321" y="262"/>
                  </a:lnTo>
                  <a:lnTo>
                    <a:pt x="321" y="262"/>
                  </a:lnTo>
                  <a:cubicBezTo>
                    <a:pt x="299" y="247"/>
                    <a:pt x="287" y="224"/>
                    <a:pt x="286" y="198"/>
                  </a:cubicBezTo>
                  <a:lnTo>
                    <a:pt x="286" y="198"/>
                  </a:lnTo>
                  <a:cubicBezTo>
                    <a:pt x="286" y="160"/>
                    <a:pt x="278" y="105"/>
                    <a:pt x="244" y="85"/>
                  </a:cubicBezTo>
                  <a:lnTo>
                    <a:pt x="244" y="85"/>
                  </a:lnTo>
                  <a:cubicBezTo>
                    <a:pt x="213" y="67"/>
                    <a:pt x="148" y="37"/>
                    <a:pt x="97" y="15"/>
                  </a:cubicBezTo>
                </a:path>
              </a:pathLst>
            </a:custGeom>
            <a:solidFill>
              <a:srgbClr val="89C1E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11340">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129" name="Freeform 279">
              <a:extLst>
                <a:ext uri="{FF2B5EF4-FFF2-40B4-BE49-F238E27FC236}">
                  <a16:creationId xmlns:a16="http://schemas.microsoft.com/office/drawing/2014/main" id="{D0DD983A-7DBC-EE4B-B91A-31CC9FD690BA}"/>
                </a:ext>
              </a:extLst>
            </p:cNvPr>
            <p:cNvSpPr>
              <a:spLocks noChangeArrowheads="1"/>
            </p:cNvSpPr>
            <p:nvPr/>
          </p:nvSpPr>
          <p:spPr bwMode="auto">
            <a:xfrm>
              <a:off x="8069038" y="10362567"/>
              <a:ext cx="175778" cy="582263"/>
            </a:xfrm>
            <a:custGeom>
              <a:avLst/>
              <a:gdLst>
                <a:gd name="T0" fmla="*/ 2 w 139"/>
                <a:gd name="T1" fmla="*/ 73 h 469"/>
                <a:gd name="T2" fmla="*/ 26 w 139"/>
                <a:gd name="T3" fmla="*/ 456 h 469"/>
                <a:gd name="T4" fmla="*/ 26 w 139"/>
                <a:gd name="T5" fmla="*/ 456 h 469"/>
                <a:gd name="T6" fmla="*/ 120 w 139"/>
                <a:gd name="T7" fmla="*/ 448 h 469"/>
                <a:gd name="T8" fmla="*/ 137 w 139"/>
                <a:gd name="T9" fmla="*/ 104 h 469"/>
                <a:gd name="T10" fmla="*/ 137 w 139"/>
                <a:gd name="T11" fmla="*/ 104 h 469"/>
                <a:gd name="T12" fmla="*/ 128 w 139"/>
                <a:gd name="T13" fmla="*/ 68 h 469"/>
                <a:gd name="T14" fmla="*/ 128 w 139"/>
                <a:gd name="T15" fmla="*/ 68 h 469"/>
                <a:gd name="T16" fmla="*/ 41 w 139"/>
                <a:gd name="T17" fmla="*/ 14 h 469"/>
                <a:gd name="T18" fmla="*/ 41 w 139"/>
                <a:gd name="T19" fmla="*/ 14 h 469"/>
                <a:gd name="T20" fmla="*/ 2 w 139"/>
                <a:gd name="T21" fmla="*/ 73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9" h="469">
                  <a:moveTo>
                    <a:pt x="2" y="73"/>
                  </a:moveTo>
                  <a:lnTo>
                    <a:pt x="26" y="456"/>
                  </a:lnTo>
                  <a:lnTo>
                    <a:pt x="26" y="456"/>
                  </a:lnTo>
                  <a:cubicBezTo>
                    <a:pt x="26" y="456"/>
                    <a:pt x="92" y="468"/>
                    <a:pt x="120" y="448"/>
                  </a:cubicBezTo>
                  <a:lnTo>
                    <a:pt x="137" y="104"/>
                  </a:lnTo>
                  <a:lnTo>
                    <a:pt x="137" y="104"/>
                  </a:lnTo>
                  <a:cubicBezTo>
                    <a:pt x="138" y="91"/>
                    <a:pt x="135" y="79"/>
                    <a:pt x="128" y="68"/>
                  </a:cubicBezTo>
                  <a:lnTo>
                    <a:pt x="128" y="68"/>
                  </a:lnTo>
                  <a:cubicBezTo>
                    <a:pt x="114" y="42"/>
                    <a:pt x="82" y="0"/>
                    <a:pt x="41" y="14"/>
                  </a:cubicBezTo>
                  <a:lnTo>
                    <a:pt x="41" y="14"/>
                  </a:lnTo>
                  <a:cubicBezTo>
                    <a:pt x="16" y="22"/>
                    <a:pt x="0" y="47"/>
                    <a:pt x="2" y="73"/>
                  </a:cubicBezTo>
                </a:path>
              </a:pathLst>
            </a:custGeom>
            <a:solidFill>
              <a:srgbClr val="65A8C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11340">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130" name="Freeform 280">
              <a:extLst>
                <a:ext uri="{FF2B5EF4-FFF2-40B4-BE49-F238E27FC236}">
                  <a16:creationId xmlns:a16="http://schemas.microsoft.com/office/drawing/2014/main" id="{B914A0BD-CCE7-EE46-878B-937EDCA717ED}"/>
                </a:ext>
              </a:extLst>
            </p:cNvPr>
            <p:cNvSpPr>
              <a:spLocks noChangeArrowheads="1"/>
            </p:cNvSpPr>
            <p:nvPr/>
          </p:nvSpPr>
          <p:spPr bwMode="auto">
            <a:xfrm>
              <a:off x="7986644" y="10011009"/>
              <a:ext cx="219722" cy="269162"/>
            </a:xfrm>
            <a:custGeom>
              <a:avLst/>
              <a:gdLst>
                <a:gd name="T0" fmla="*/ 167 w 176"/>
                <a:gd name="T1" fmla="*/ 105 h 218"/>
                <a:gd name="T2" fmla="*/ 167 w 176"/>
                <a:gd name="T3" fmla="*/ 105 h 218"/>
                <a:gd name="T4" fmla="*/ 131 w 176"/>
                <a:gd name="T5" fmla="*/ 217 h 218"/>
                <a:gd name="T6" fmla="*/ 131 w 176"/>
                <a:gd name="T7" fmla="*/ 217 h 218"/>
                <a:gd name="T8" fmla="*/ 2 w 176"/>
                <a:gd name="T9" fmla="*/ 127 h 218"/>
                <a:gd name="T10" fmla="*/ 2 w 176"/>
                <a:gd name="T11" fmla="*/ 127 h 218"/>
                <a:gd name="T12" fmla="*/ 66 w 176"/>
                <a:gd name="T13" fmla="*/ 19 h 218"/>
                <a:gd name="T14" fmla="*/ 66 w 176"/>
                <a:gd name="T15" fmla="*/ 19 h 218"/>
                <a:gd name="T16" fmla="*/ 167 w 176"/>
                <a:gd name="T17" fmla="*/ 105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218">
                  <a:moveTo>
                    <a:pt x="167" y="105"/>
                  </a:moveTo>
                  <a:lnTo>
                    <a:pt x="167" y="105"/>
                  </a:lnTo>
                  <a:cubicBezTo>
                    <a:pt x="167" y="149"/>
                    <a:pt x="175" y="217"/>
                    <a:pt x="131" y="217"/>
                  </a:cubicBezTo>
                  <a:lnTo>
                    <a:pt x="131" y="217"/>
                  </a:lnTo>
                  <a:cubicBezTo>
                    <a:pt x="87" y="217"/>
                    <a:pt x="3" y="186"/>
                    <a:pt x="2" y="127"/>
                  </a:cubicBezTo>
                  <a:lnTo>
                    <a:pt x="2" y="127"/>
                  </a:lnTo>
                  <a:cubicBezTo>
                    <a:pt x="0" y="66"/>
                    <a:pt x="12" y="30"/>
                    <a:pt x="66" y="19"/>
                  </a:cubicBezTo>
                  <a:lnTo>
                    <a:pt x="66" y="19"/>
                  </a:lnTo>
                  <a:cubicBezTo>
                    <a:pt x="152" y="0"/>
                    <a:pt x="167" y="43"/>
                    <a:pt x="167" y="105"/>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11340">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131" name="Freeform 281">
              <a:extLst>
                <a:ext uri="{FF2B5EF4-FFF2-40B4-BE49-F238E27FC236}">
                  <a16:creationId xmlns:a16="http://schemas.microsoft.com/office/drawing/2014/main" id="{9D1ADF14-70DC-E848-B147-5268E1E4178D}"/>
                </a:ext>
              </a:extLst>
            </p:cNvPr>
            <p:cNvSpPr>
              <a:spLocks noChangeArrowheads="1"/>
            </p:cNvSpPr>
            <p:nvPr/>
          </p:nvSpPr>
          <p:spPr bwMode="auto">
            <a:xfrm>
              <a:off x="7893260" y="9901148"/>
              <a:ext cx="357051" cy="395500"/>
            </a:xfrm>
            <a:custGeom>
              <a:avLst/>
              <a:gdLst>
                <a:gd name="T0" fmla="*/ 91 w 285"/>
                <a:gd name="T1" fmla="*/ 297 h 316"/>
                <a:gd name="T2" fmla="*/ 91 w 285"/>
                <a:gd name="T3" fmla="*/ 297 h 316"/>
                <a:gd name="T4" fmla="*/ 129 w 285"/>
                <a:gd name="T5" fmla="*/ 309 h 316"/>
                <a:gd name="T6" fmla="*/ 129 w 285"/>
                <a:gd name="T7" fmla="*/ 309 h 316"/>
                <a:gd name="T8" fmla="*/ 173 w 285"/>
                <a:gd name="T9" fmla="*/ 284 h 316"/>
                <a:gd name="T10" fmla="*/ 173 w 285"/>
                <a:gd name="T11" fmla="*/ 284 h 316"/>
                <a:gd name="T12" fmla="*/ 172 w 285"/>
                <a:gd name="T13" fmla="*/ 219 h 316"/>
                <a:gd name="T14" fmla="*/ 172 w 285"/>
                <a:gd name="T15" fmla="*/ 219 h 316"/>
                <a:gd name="T16" fmla="*/ 154 w 285"/>
                <a:gd name="T17" fmla="*/ 169 h 316"/>
                <a:gd name="T18" fmla="*/ 154 w 285"/>
                <a:gd name="T19" fmla="*/ 169 h 316"/>
                <a:gd name="T20" fmla="*/ 192 w 285"/>
                <a:gd name="T21" fmla="*/ 191 h 316"/>
                <a:gd name="T22" fmla="*/ 192 w 285"/>
                <a:gd name="T23" fmla="*/ 191 h 316"/>
                <a:gd name="T24" fmla="*/ 275 w 285"/>
                <a:gd name="T25" fmla="*/ 89 h 316"/>
                <a:gd name="T26" fmla="*/ 275 w 285"/>
                <a:gd name="T27" fmla="*/ 89 h 316"/>
                <a:gd name="T28" fmla="*/ 195 w 285"/>
                <a:gd name="T29" fmla="*/ 32 h 316"/>
                <a:gd name="T30" fmla="*/ 195 w 285"/>
                <a:gd name="T31" fmla="*/ 32 h 316"/>
                <a:gd name="T32" fmla="*/ 145 w 285"/>
                <a:gd name="T33" fmla="*/ 63 h 316"/>
                <a:gd name="T34" fmla="*/ 145 w 285"/>
                <a:gd name="T35" fmla="*/ 63 h 316"/>
                <a:gd name="T36" fmla="*/ 39 w 285"/>
                <a:gd name="T37" fmla="*/ 131 h 316"/>
                <a:gd name="T38" fmla="*/ 39 w 285"/>
                <a:gd name="T39" fmla="*/ 131 h 316"/>
                <a:gd name="T40" fmla="*/ 32 w 285"/>
                <a:gd name="T41" fmla="*/ 202 h 316"/>
                <a:gd name="T42" fmla="*/ 32 w 285"/>
                <a:gd name="T43" fmla="*/ 202 h 316"/>
                <a:gd name="T44" fmla="*/ 69 w 285"/>
                <a:gd name="T45" fmla="*/ 275 h 316"/>
                <a:gd name="T46" fmla="*/ 69 w 285"/>
                <a:gd name="T47" fmla="*/ 275 h 316"/>
                <a:gd name="T48" fmla="*/ 91 w 285"/>
                <a:gd name="T49" fmla="*/ 297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5" h="316">
                  <a:moveTo>
                    <a:pt x="91" y="297"/>
                  </a:moveTo>
                  <a:lnTo>
                    <a:pt x="91" y="297"/>
                  </a:lnTo>
                  <a:cubicBezTo>
                    <a:pt x="101" y="300"/>
                    <a:pt x="115" y="304"/>
                    <a:pt x="129" y="309"/>
                  </a:cubicBezTo>
                  <a:lnTo>
                    <a:pt x="129" y="309"/>
                  </a:lnTo>
                  <a:cubicBezTo>
                    <a:pt x="148" y="315"/>
                    <a:pt x="168" y="304"/>
                    <a:pt x="173" y="284"/>
                  </a:cubicBezTo>
                  <a:lnTo>
                    <a:pt x="173" y="284"/>
                  </a:lnTo>
                  <a:cubicBezTo>
                    <a:pt x="179" y="258"/>
                    <a:pt x="185" y="224"/>
                    <a:pt x="172" y="219"/>
                  </a:cubicBezTo>
                  <a:lnTo>
                    <a:pt x="172" y="219"/>
                  </a:lnTo>
                  <a:cubicBezTo>
                    <a:pt x="148" y="210"/>
                    <a:pt x="132" y="195"/>
                    <a:pt x="154" y="169"/>
                  </a:cubicBezTo>
                  <a:lnTo>
                    <a:pt x="154" y="169"/>
                  </a:lnTo>
                  <a:cubicBezTo>
                    <a:pt x="175" y="142"/>
                    <a:pt x="174" y="197"/>
                    <a:pt x="192" y="191"/>
                  </a:cubicBezTo>
                  <a:lnTo>
                    <a:pt x="192" y="191"/>
                  </a:lnTo>
                  <a:cubicBezTo>
                    <a:pt x="210" y="186"/>
                    <a:pt x="268" y="149"/>
                    <a:pt x="275" y="89"/>
                  </a:cubicBezTo>
                  <a:lnTo>
                    <a:pt x="275" y="89"/>
                  </a:lnTo>
                  <a:cubicBezTo>
                    <a:pt x="284" y="29"/>
                    <a:pt x="250" y="0"/>
                    <a:pt x="195" y="32"/>
                  </a:cubicBezTo>
                  <a:lnTo>
                    <a:pt x="195" y="32"/>
                  </a:lnTo>
                  <a:cubicBezTo>
                    <a:pt x="178" y="42"/>
                    <a:pt x="162" y="64"/>
                    <a:pt x="145" y="63"/>
                  </a:cubicBezTo>
                  <a:lnTo>
                    <a:pt x="145" y="63"/>
                  </a:lnTo>
                  <a:cubicBezTo>
                    <a:pt x="129" y="63"/>
                    <a:pt x="42" y="49"/>
                    <a:pt x="39" y="131"/>
                  </a:cubicBezTo>
                  <a:lnTo>
                    <a:pt x="39" y="131"/>
                  </a:lnTo>
                  <a:cubicBezTo>
                    <a:pt x="39" y="131"/>
                    <a:pt x="0" y="159"/>
                    <a:pt x="32" y="202"/>
                  </a:cubicBezTo>
                  <a:lnTo>
                    <a:pt x="32" y="202"/>
                  </a:lnTo>
                  <a:cubicBezTo>
                    <a:pt x="52" y="229"/>
                    <a:pt x="64" y="258"/>
                    <a:pt x="69" y="275"/>
                  </a:cubicBezTo>
                  <a:lnTo>
                    <a:pt x="69" y="275"/>
                  </a:lnTo>
                  <a:cubicBezTo>
                    <a:pt x="73" y="285"/>
                    <a:pt x="81" y="293"/>
                    <a:pt x="91" y="297"/>
                  </a:cubicBezTo>
                </a:path>
              </a:pathLst>
            </a:custGeom>
            <a:solidFill>
              <a:srgbClr val="09305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11340">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endParaRPr>
            </a:p>
          </p:txBody>
        </p:sp>
      </p:grpSp>
      <p:sp>
        <p:nvSpPr>
          <p:cNvPr id="132" name="Freeform 282">
            <a:extLst>
              <a:ext uri="{FF2B5EF4-FFF2-40B4-BE49-F238E27FC236}">
                <a16:creationId xmlns:a16="http://schemas.microsoft.com/office/drawing/2014/main" id="{E8B02D8B-6EE9-804D-AA3A-8E65611E1713}"/>
              </a:ext>
              <a:ext uri="{C183D7F6-B498-43B3-948B-1728B52AA6E4}">
                <adec:decorative xmlns:adec="http://schemas.microsoft.com/office/drawing/2017/decorative" val="1"/>
              </a:ext>
            </a:extLst>
          </p:cNvPr>
          <p:cNvSpPr>
            <a:spLocks noChangeArrowheads="1"/>
          </p:cNvSpPr>
          <p:nvPr/>
        </p:nvSpPr>
        <p:spPr bwMode="auto">
          <a:xfrm>
            <a:off x="928507" y="1427935"/>
            <a:ext cx="1598478" cy="1638524"/>
          </a:xfrm>
          <a:custGeom>
            <a:avLst/>
            <a:gdLst>
              <a:gd name="T0" fmla="*/ 1851 w 1852"/>
              <a:gd name="T1" fmla="*/ 926 h 1852"/>
              <a:gd name="T2" fmla="*/ 1851 w 1852"/>
              <a:gd name="T3" fmla="*/ 926 h 1852"/>
              <a:gd name="T4" fmla="*/ 926 w 1852"/>
              <a:gd name="T5" fmla="*/ 1851 h 1852"/>
              <a:gd name="T6" fmla="*/ 926 w 1852"/>
              <a:gd name="T7" fmla="*/ 1851 h 1852"/>
              <a:gd name="T8" fmla="*/ 0 w 1852"/>
              <a:gd name="T9" fmla="*/ 926 h 1852"/>
              <a:gd name="T10" fmla="*/ 0 w 1852"/>
              <a:gd name="T11" fmla="*/ 926 h 1852"/>
              <a:gd name="T12" fmla="*/ 926 w 1852"/>
              <a:gd name="T13" fmla="*/ 0 h 1852"/>
              <a:gd name="T14" fmla="*/ 926 w 1852"/>
              <a:gd name="T15" fmla="*/ 0 h 1852"/>
              <a:gd name="T16" fmla="*/ 1851 w 1852"/>
              <a:gd name="T17" fmla="*/ 926 h 1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52" h="1852">
                <a:moveTo>
                  <a:pt x="1851" y="926"/>
                </a:moveTo>
                <a:lnTo>
                  <a:pt x="1851" y="926"/>
                </a:lnTo>
                <a:cubicBezTo>
                  <a:pt x="1851" y="1436"/>
                  <a:pt x="1436" y="1851"/>
                  <a:pt x="926" y="1851"/>
                </a:cubicBezTo>
                <a:lnTo>
                  <a:pt x="926" y="1851"/>
                </a:lnTo>
                <a:cubicBezTo>
                  <a:pt x="414" y="1851"/>
                  <a:pt x="0" y="1436"/>
                  <a:pt x="0" y="926"/>
                </a:cubicBezTo>
                <a:lnTo>
                  <a:pt x="0" y="926"/>
                </a:lnTo>
                <a:cubicBezTo>
                  <a:pt x="0" y="414"/>
                  <a:pt x="414" y="0"/>
                  <a:pt x="926" y="0"/>
                </a:cubicBezTo>
                <a:lnTo>
                  <a:pt x="926" y="0"/>
                </a:lnTo>
                <a:cubicBezTo>
                  <a:pt x="1436" y="0"/>
                  <a:pt x="1851" y="414"/>
                  <a:pt x="1851" y="926"/>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11340">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134" name="Freeform 378">
            <a:extLst>
              <a:ext uri="{FF2B5EF4-FFF2-40B4-BE49-F238E27FC236}">
                <a16:creationId xmlns:a16="http://schemas.microsoft.com/office/drawing/2014/main" id="{8597B4E1-5A98-7E4E-8FAD-2B138D78BDDD}"/>
              </a:ext>
              <a:ext uri="{C183D7F6-B498-43B3-948B-1728B52AA6E4}">
                <adec:decorative xmlns:adec="http://schemas.microsoft.com/office/drawing/2017/decorative" val="1"/>
              </a:ext>
            </a:extLst>
          </p:cNvPr>
          <p:cNvSpPr>
            <a:spLocks noChangeArrowheads="1"/>
          </p:cNvSpPr>
          <p:nvPr/>
        </p:nvSpPr>
        <p:spPr bwMode="auto">
          <a:xfrm>
            <a:off x="9509133" y="1432658"/>
            <a:ext cx="1598478" cy="1589085"/>
          </a:xfrm>
          <a:custGeom>
            <a:avLst/>
            <a:gdLst>
              <a:gd name="T0" fmla="*/ 1851 w 1852"/>
              <a:gd name="T1" fmla="*/ 926 h 1852"/>
              <a:gd name="T2" fmla="*/ 1851 w 1852"/>
              <a:gd name="T3" fmla="*/ 926 h 1852"/>
              <a:gd name="T4" fmla="*/ 925 w 1852"/>
              <a:gd name="T5" fmla="*/ 1851 h 1852"/>
              <a:gd name="T6" fmla="*/ 925 w 1852"/>
              <a:gd name="T7" fmla="*/ 1851 h 1852"/>
              <a:gd name="T8" fmla="*/ 0 w 1852"/>
              <a:gd name="T9" fmla="*/ 926 h 1852"/>
              <a:gd name="T10" fmla="*/ 0 w 1852"/>
              <a:gd name="T11" fmla="*/ 926 h 1852"/>
              <a:gd name="T12" fmla="*/ 925 w 1852"/>
              <a:gd name="T13" fmla="*/ 0 h 1852"/>
              <a:gd name="T14" fmla="*/ 925 w 1852"/>
              <a:gd name="T15" fmla="*/ 0 h 1852"/>
              <a:gd name="T16" fmla="*/ 1851 w 1852"/>
              <a:gd name="T17" fmla="*/ 926 h 1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52" h="1852">
                <a:moveTo>
                  <a:pt x="1851" y="926"/>
                </a:moveTo>
                <a:lnTo>
                  <a:pt x="1851" y="926"/>
                </a:lnTo>
                <a:cubicBezTo>
                  <a:pt x="1851" y="1436"/>
                  <a:pt x="1437" y="1851"/>
                  <a:pt x="925" y="1851"/>
                </a:cubicBezTo>
                <a:lnTo>
                  <a:pt x="925" y="1851"/>
                </a:lnTo>
                <a:cubicBezTo>
                  <a:pt x="415" y="1851"/>
                  <a:pt x="0" y="1436"/>
                  <a:pt x="0" y="926"/>
                </a:cubicBezTo>
                <a:lnTo>
                  <a:pt x="0" y="926"/>
                </a:lnTo>
                <a:cubicBezTo>
                  <a:pt x="0" y="414"/>
                  <a:pt x="415" y="0"/>
                  <a:pt x="925" y="0"/>
                </a:cubicBezTo>
                <a:lnTo>
                  <a:pt x="925" y="0"/>
                </a:lnTo>
                <a:cubicBezTo>
                  <a:pt x="1437" y="0"/>
                  <a:pt x="1851" y="414"/>
                  <a:pt x="1851" y="926"/>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11340">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136" name="Freeform 135">
            <a:extLst>
              <a:ext uri="{FF2B5EF4-FFF2-40B4-BE49-F238E27FC236}">
                <a16:creationId xmlns:a16="http://schemas.microsoft.com/office/drawing/2014/main" id="{269B8C67-FB54-0740-900C-B01BE39F2B62}"/>
              </a:ext>
              <a:ext uri="{C183D7F6-B498-43B3-948B-1728B52AA6E4}">
                <adec:decorative xmlns:adec="http://schemas.microsoft.com/office/drawing/2017/decorative" val="1"/>
              </a:ext>
            </a:extLst>
          </p:cNvPr>
          <p:cNvSpPr>
            <a:spLocks noChangeArrowheads="1"/>
          </p:cNvSpPr>
          <p:nvPr/>
        </p:nvSpPr>
        <p:spPr bwMode="auto">
          <a:xfrm>
            <a:off x="1413028" y="2020656"/>
            <a:ext cx="625585" cy="504739"/>
          </a:xfrm>
          <a:custGeom>
            <a:avLst/>
            <a:gdLst>
              <a:gd name="connsiteX0" fmla="*/ 155945 w 361590"/>
              <a:gd name="connsiteY0" fmla="*/ 210183 h 291741"/>
              <a:gd name="connsiteX1" fmla="*/ 155945 w 361590"/>
              <a:gd name="connsiteY1" fmla="*/ 220243 h 291741"/>
              <a:gd name="connsiteX2" fmla="*/ 164228 w 361590"/>
              <a:gd name="connsiteY2" fmla="*/ 228507 h 291741"/>
              <a:gd name="connsiteX3" fmla="*/ 171791 w 361590"/>
              <a:gd name="connsiteY3" fmla="*/ 228507 h 291741"/>
              <a:gd name="connsiteX4" fmla="*/ 176473 w 361590"/>
              <a:gd name="connsiteY4" fmla="*/ 210183 h 291741"/>
              <a:gd name="connsiteX5" fmla="*/ 129654 w 361590"/>
              <a:gd name="connsiteY5" fmla="*/ 210183 h 291741"/>
              <a:gd name="connsiteX6" fmla="*/ 129654 w 361590"/>
              <a:gd name="connsiteY6" fmla="*/ 220243 h 291741"/>
              <a:gd name="connsiteX7" fmla="*/ 111646 w 361590"/>
              <a:gd name="connsiteY7" fmla="*/ 237848 h 291741"/>
              <a:gd name="connsiteX8" fmla="*/ 98321 w 361590"/>
              <a:gd name="connsiteY8" fmla="*/ 237848 h 291741"/>
              <a:gd name="connsiteX9" fmla="*/ 90037 w 361590"/>
              <a:gd name="connsiteY9" fmla="*/ 246471 h 291741"/>
              <a:gd name="connsiteX10" fmla="*/ 98321 w 361590"/>
              <a:gd name="connsiteY10" fmla="*/ 254734 h 291741"/>
              <a:gd name="connsiteX11" fmla="*/ 171791 w 361590"/>
              <a:gd name="connsiteY11" fmla="*/ 254734 h 291741"/>
              <a:gd name="connsiteX12" fmla="*/ 171791 w 361590"/>
              <a:gd name="connsiteY12" fmla="*/ 237848 h 291741"/>
              <a:gd name="connsiteX13" fmla="*/ 164228 w 361590"/>
              <a:gd name="connsiteY13" fmla="*/ 237848 h 291741"/>
              <a:gd name="connsiteX14" fmla="*/ 146221 w 361590"/>
              <a:gd name="connsiteY14" fmla="*/ 220243 h 291741"/>
              <a:gd name="connsiteX15" fmla="*/ 146221 w 361590"/>
              <a:gd name="connsiteY15" fmla="*/ 210183 h 291741"/>
              <a:gd name="connsiteX16" fmla="*/ 243101 w 361590"/>
              <a:gd name="connsiteY16" fmla="*/ 191859 h 291741"/>
              <a:gd name="connsiteX17" fmla="*/ 266511 w 361590"/>
              <a:gd name="connsiteY17" fmla="*/ 262279 h 291741"/>
              <a:gd name="connsiteX18" fmla="*/ 267231 w 361590"/>
              <a:gd name="connsiteY18" fmla="*/ 262279 h 291741"/>
              <a:gd name="connsiteX19" fmla="*/ 290280 w 361590"/>
              <a:gd name="connsiteY19" fmla="*/ 191859 h 291741"/>
              <a:gd name="connsiteX20" fmla="*/ 220411 w 361590"/>
              <a:gd name="connsiteY20" fmla="*/ 191859 h 291741"/>
              <a:gd name="connsiteX21" fmla="*/ 181155 w 361590"/>
              <a:gd name="connsiteY21" fmla="*/ 230662 h 291741"/>
              <a:gd name="connsiteX22" fmla="*/ 181155 w 361590"/>
              <a:gd name="connsiteY22" fmla="*/ 270543 h 291741"/>
              <a:gd name="connsiteX23" fmla="*/ 193040 w 361590"/>
              <a:gd name="connsiteY23" fmla="*/ 282040 h 291741"/>
              <a:gd name="connsiteX24" fmla="*/ 340341 w 361590"/>
              <a:gd name="connsiteY24" fmla="*/ 282040 h 291741"/>
              <a:gd name="connsiteX25" fmla="*/ 352226 w 361590"/>
              <a:gd name="connsiteY25" fmla="*/ 270543 h 291741"/>
              <a:gd name="connsiteX26" fmla="*/ 352226 w 361590"/>
              <a:gd name="connsiteY26" fmla="*/ 230662 h 291741"/>
              <a:gd name="connsiteX27" fmla="*/ 312970 w 361590"/>
              <a:gd name="connsiteY27" fmla="*/ 191859 h 291741"/>
              <a:gd name="connsiteX28" fmla="*/ 300004 w 361590"/>
              <a:gd name="connsiteY28" fmla="*/ 191859 h 291741"/>
              <a:gd name="connsiteX29" fmla="*/ 275874 w 361590"/>
              <a:gd name="connsiteY29" fmla="*/ 265154 h 291741"/>
              <a:gd name="connsiteX30" fmla="*/ 266511 w 361590"/>
              <a:gd name="connsiteY30" fmla="*/ 271980 h 291741"/>
              <a:gd name="connsiteX31" fmla="*/ 257147 w 361590"/>
              <a:gd name="connsiteY31" fmla="*/ 265154 h 291741"/>
              <a:gd name="connsiteX32" fmla="*/ 233017 w 361590"/>
              <a:gd name="connsiteY32" fmla="*/ 191859 h 291741"/>
              <a:gd name="connsiteX33" fmla="*/ 116796 w 361590"/>
              <a:gd name="connsiteY33" fmla="*/ 136020 h 291741"/>
              <a:gd name="connsiteX34" fmla="*/ 101390 w 361590"/>
              <a:gd name="connsiteY34" fmla="*/ 151895 h 291741"/>
              <a:gd name="connsiteX35" fmla="*/ 101390 w 361590"/>
              <a:gd name="connsiteY35" fmla="*/ 168853 h 291741"/>
              <a:gd name="connsiteX36" fmla="*/ 105331 w 361590"/>
              <a:gd name="connsiteY36" fmla="*/ 172822 h 291741"/>
              <a:gd name="connsiteX37" fmla="*/ 170536 w 361590"/>
              <a:gd name="connsiteY37" fmla="*/ 172822 h 291741"/>
              <a:gd name="connsiteX38" fmla="*/ 174477 w 361590"/>
              <a:gd name="connsiteY38" fmla="*/ 168853 h 291741"/>
              <a:gd name="connsiteX39" fmla="*/ 174477 w 361590"/>
              <a:gd name="connsiteY39" fmla="*/ 151895 h 291741"/>
              <a:gd name="connsiteX40" fmla="*/ 159071 w 361590"/>
              <a:gd name="connsiteY40" fmla="*/ 136020 h 291741"/>
              <a:gd name="connsiteX41" fmla="*/ 116796 w 361590"/>
              <a:gd name="connsiteY41" fmla="*/ 127000 h 291741"/>
              <a:gd name="connsiteX42" fmla="*/ 159071 w 361590"/>
              <a:gd name="connsiteY42" fmla="*/ 127000 h 291741"/>
              <a:gd name="connsiteX43" fmla="*/ 183792 w 361590"/>
              <a:gd name="connsiteY43" fmla="*/ 151895 h 291741"/>
              <a:gd name="connsiteX44" fmla="*/ 183792 w 361590"/>
              <a:gd name="connsiteY44" fmla="*/ 168853 h 291741"/>
              <a:gd name="connsiteX45" fmla="*/ 170536 w 361590"/>
              <a:gd name="connsiteY45" fmla="*/ 182202 h 291741"/>
              <a:gd name="connsiteX46" fmla="*/ 105331 w 361590"/>
              <a:gd name="connsiteY46" fmla="*/ 182202 h 291741"/>
              <a:gd name="connsiteX47" fmla="*/ 92075 w 361590"/>
              <a:gd name="connsiteY47" fmla="*/ 168853 h 291741"/>
              <a:gd name="connsiteX48" fmla="*/ 92075 w 361590"/>
              <a:gd name="connsiteY48" fmla="*/ 151895 h 291741"/>
              <a:gd name="connsiteX49" fmla="*/ 116796 w 361590"/>
              <a:gd name="connsiteY49" fmla="*/ 127000 h 291741"/>
              <a:gd name="connsiteX50" fmla="*/ 271192 w 361590"/>
              <a:gd name="connsiteY50" fmla="*/ 92337 h 291741"/>
              <a:gd name="connsiteX51" fmla="*/ 221852 w 361590"/>
              <a:gd name="connsiteY51" fmla="*/ 117128 h 291741"/>
              <a:gd name="connsiteX52" fmla="*/ 219691 w 361590"/>
              <a:gd name="connsiteY52" fmla="*/ 117846 h 291741"/>
              <a:gd name="connsiteX53" fmla="*/ 267951 w 361590"/>
              <a:gd name="connsiteY53" fmla="*/ 159164 h 291741"/>
              <a:gd name="connsiteX54" fmla="*/ 316571 w 361590"/>
              <a:gd name="connsiteY54" fmla="*/ 114972 h 291741"/>
              <a:gd name="connsiteX55" fmla="*/ 271553 w 361590"/>
              <a:gd name="connsiteY55" fmla="*/ 93055 h 291741"/>
              <a:gd name="connsiteX56" fmla="*/ 294602 w 361590"/>
              <a:gd name="connsiteY56" fmla="*/ 70061 h 291741"/>
              <a:gd name="connsiteX57" fmla="*/ 278035 w 361590"/>
              <a:gd name="connsiteY57" fmla="*/ 86588 h 291741"/>
              <a:gd name="connsiteX58" fmla="*/ 278395 w 361590"/>
              <a:gd name="connsiteY58" fmla="*/ 86588 h 291741"/>
              <a:gd name="connsiteX59" fmla="*/ 294738 w 361590"/>
              <a:gd name="connsiteY59" fmla="*/ 98615 h 291741"/>
              <a:gd name="connsiteX60" fmla="*/ 295728 w 361590"/>
              <a:gd name="connsiteY60" fmla="*/ 99343 h 291741"/>
              <a:gd name="connsiteX61" fmla="*/ 316571 w 361590"/>
              <a:gd name="connsiteY61" fmla="*/ 105631 h 291741"/>
              <a:gd name="connsiteX62" fmla="*/ 294602 w 361590"/>
              <a:gd name="connsiteY62" fmla="*/ 70061 h 291741"/>
              <a:gd name="connsiteX63" fmla="*/ 137138 w 361590"/>
              <a:gd name="connsiteY63" fmla="*/ 69695 h 291741"/>
              <a:gd name="connsiteX64" fmla="*/ 117319 w 361590"/>
              <a:gd name="connsiteY64" fmla="*/ 89514 h 291741"/>
              <a:gd name="connsiteX65" fmla="*/ 137138 w 361590"/>
              <a:gd name="connsiteY65" fmla="*/ 109334 h 291741"/>
              <a:gd name="connsiteX66" fmla="*/ 156958 w 361590"/>
              <a:gd name="connsiteY66" fmla="*/ 89514 h 291741"/>
              <a:gd name="connsiteX67" fmla="*/ 137138 w 361590"/>
              <a:gd name="connsiteY67" fmla="*/ 69695 h 291741"/>
              <a:gd name="connsiteX68" fmla="*/ 267951 w 361590"/>
              <a:gd name="connsiteY68" fmla="*/ 62157 h 291741"/>
              <a:gd name="connsiteX69" fmla="*/ 234322 w 361590"/>
              <a:gd name="connsiteY69" fmla="*/ 75585 h 291741"/>
              <a:gd name="connsiteX70" fmla="*/ 232872 w 361590"/>
              <a:gd name="connsiteY70" fmla="*/ 78735 h 291741"/>
              <a:gd name="connsiteX71" fmla="*/ 219331 w 361590"/>
              <a:gd name="connsiteY71" fmla="*/ 108146 h 291741"/>
              <a:gd name="connsiteX72" fmla="*/ 255661 w 361590"/>
              <a:gd name="connsiteY72" fmla="*/ 91394 h 291741"/>
              <a:gd name="connsiteX73" fmla="*/ 260270 w 361590"/>
              <a:gd name="connsiteY73" fmla="*/ 87539 h 291741"/>
              <a:gd name="connsiteX74" fmla="*/ 286319 w 361590"/>
              <a:gd name="connsiteY74" fmla="*/ 65750 h 291741"/>
              <a:gd name="connsiteX75" fmla="*/ 267951 w 361590"/>
              <a:gd name="connsiteY75" fmla="*/ 62157 h 291741"/>
              <a:gd name="connsiteX76" fmla="*/ 137138 w 361590"/>
              <a:gd name="connsiteY76" fmla="*/ 60325 h 291741"/>
              <a:gd name="connsiteX77" fmla="*/ 166327 w 361590"/>
              <a:gd name="connsiteY77" fmla="*/ 89514 h 291741"/>
              <a:gd name="connsiteX78" fmla="*/ 137138 w 361590"/>
              <a:gd name="connsiteY78" fmla="*/ 118703 h 291741"/>
              <a:gd name="connsiteX79" fmla="*/ 107950 w 361590"/>
              <a:gd name="connsiteY79" fmla="*/ 89514 h 291741"/>
              <a:gd name="connsiteX80" fmla="*/ 137138 w 361590"/>
              <a:gd name="connsiteY80" fmla="*/ 60325 h 291741"/>
              <a:gd name="connsiteX81" fmla="*/ 65689 w 361590"/>
              <a:gd name="connsiteY81" fmla="*/ 15875 h 291741"/>
              <a:gd name="connsiteX82" fmla="*/ 71054 w 361590"/>
              <a:gd name="connsiteY82" fmla="*/ 21253 h 291741"/>
              <a:gd name="connsiteX83" fmla="*/ 65689 w 361590"/>
              <a:gd name="connsiteY83" fmla="*/ 26630 h 291741"/>
              <a:gd name="connsiteX84" fmla="*/ 60325 w 361590"/>
              <a:gd name="connsiteY84" fmla="*/ 21253 h 291741"/>
              <a:gd name="connsiteX85" fmla="*/ 65689 w 361590"/>
              <a:gd name="connsiteY85" fmla="*/ 15875 h 291741"/>
              <a:gd name="connsiteX86" fmla="*/ 45244 w 361590"/>
              <a:gd name="connsiteY86" fmla="*/ 15875 h 291741"/>
              <a:gd name="connsiteX87" fmla="*/ 50430 w 361590"/>
              <a:gd name="connsiteY87" fmla="*/ 21253 h 291741"/>
              <a:gd name="connsiteX88" fmla="*/ 45244 w 361590"/>
              <a:gd name="connsiteY88" fmla="*/ 26630 h 291741"/>
              <a:gd name="connsiteX89" fmla="*/ 39687 w 361590"/>
              <a:gd name="connsiteY89" fmla="*/ 21253 h 291741"/>
              <a:gd name="connsiteX90" fmla="*/ 45244 w 361590"/>
              <a:gd name="connsiteY90" fmla="*/ 15875 h 291741"/>
              <a:gd name="connsiteX91" fmla="*/ 24236 w 361590"/>
              <a:gd name="connsiteY91" fmla="*/ 15875 h 291741"/>
              <a:gd name="connsiteX92" fmla="*/ 29792 w 361590"/>
              <a:gd name="connsiteY92" fmla="*/ 21253 h 291741"/>
              <a:gd name="connsiteX93" fmla="*/ 24236 w 361590"/>
              <a:gd name="connsiteY93" fmla="*/ 26630 h 291741"/>
              <a:gd name="connsiteX94" fmla="*/ 19050 w 361590"/>
              <a:gd name="connsiteY94" fmla="*/ 21253 h 291741"/>
              <a:gd name="connsiteX95" fmla="*/ 24236 w 361590"/>
              <a:gd name="connsiteY95" fmla="*/ 15875 h 291741"/>
              <a:gd name="connsiteX96" fmla="*/ 16927 w 361590"/>
              <a:gd name="connsiteY96" fmla="*/ 9341 h 291741"/>
              <a:gd name="connsiteX97" fmla="*/ 9364 w 361590"/>
              <a:gd name="connsiteY97" fmla="*/ 17246 h 291741"/>
              <a:gd name="connsiteX98" fmla="*/ 9364 w 361590"/>
              <a:gd name="connsiteY98" fmla="*/ 31617 h 291741"/>
              <a:gd name="connsiteX99" fmla="*/ 86247 w 361590"/>
              <a:gd name="connsiteY99" fmla="*/ 31617 h 291741"/>
              <a:gd name="connsiteX100" fmla="*/ 266511 w 361590"/>
              <a:gd name="connsiteY100" fmla="*/ 31617 h 291741"/>
              <a:gd name="connsiteX101" fmla="*/ 266511 w 361590"/>
              <a:gd name="connsiteY101" fmla="*/ 17246 h 291741"/>
              <a:gd name="connsiteX102" fmla="*/ 258947 w 361590"/>
              <a:gd name="connsiteY102" fmla="*/ 9341 h 291741"/>
              <a:gd name="connsiteX103" fmla="*/ 16927 w 361590"/>
              <a:gd name="connsiteY103" fmla="*/ 0 h 291741"/>
              <a:gd name="connsiteX104" fmla="*/ 258947 w 361590"/>
              <a:gd name="connsiteY104" fmla="*/ 0 h 291741"/>
              <a:gd name="connsiteX105" fmla="*/ 275874 w 361590"/>
              <a:gd name="connsiteY105" fmla="*/ 17246 h 291741"/>
              <a:gd name="connsiteX106" fmla="*/ 275874 w 361590"/>
              <a:gd name="connsiteY106" fmla="*/ 53175 h 291741"/>
              <a:gd name="connsiteX107" fmla="*/ 296043 w 361590"/>
              <a:gd name="connsiteY107" fmla="*/ 60001 h 291741"/>
              <a:gd name="connsiteX108" fmla="*/ 296403 w 361590"/>
              <a:gd name="connsiteY108" fmla="*/ 60360 h 291741"/>
              <a:gd name="connsiteX109" fmla="*/ 325935 w 361590"/>
              <a:gd name="connsiteY109" fmla="*/ 110661 h 291741"/>
              <a:gd name="connsiteX110" fmla="*/ 267951 w 361590"/>
              <a:gd name="connsiteY110" fmla="*/ 168506 h 291741"/>
              <a:gd name="connsiteX111" fmla="*/ 209607 w 361590"/>
              <a:gd name="connsiteY111" fmla="*/ 110661 h 291741"/>
              <a:gd name="connsiteX112" fmla="*/ 214092 w 361590"/>
              <a:gd name="connsiteY112" fmla="*/ 88385 h 291741"/>
              <a:gd name="connsiteX113" fmla="*/ 222739 w 361590"/>
              <a:gd name="connsiteY113" fmla="*/ 75478 h 291741"/>
              <a:gd name="connsiteX114" fmla="*/ 226309 w 361590"/>
              <a:gd name="connsiteY114" fmla="*/ 70151 h 291741"/>
              <a:gd name="connsiteX115" fmla="*/ 266511 w 361590"/>
              <a:gd name="connsiteY115" fmla="*/ 52815 h 291741"/>
              <a:gd name="connsiteX116" fmla="*/ 266511 w 361590"/>
              <a:gd name="connsiteY116" fmla="*/ 40959 h 291741"/>
              <a:gd name="connsiteX117" fmla="*/ 115317 w 361590"/>
              <a:gd name="connsiteY117" fmla="*/ 40959 h 291741"/>
              <a:gd name="connsiteX118" fmla="*/ 9364 w 361590"/>
              <a:gd name="connsiteY118" fmla="*/ 40959 h 291741"/>
              <a:gd name="connsiteX119" fmla="*/ 9364 w 361590"/>
              <a:gd name="connsiteY119" fmla="*/ 192578 h 291741"/>
              <a:gd name="connsiteX120" fmla="*/ 16927 w 361590"/>
              <a:gd name="connsiteY120" fmla="*/ 200482 h 291741"/>
              <a:gd name="connsiteX121" fmla="*/ 182596 w 361590"/>
              <a:gd name="connsiteY121" fmla="*/ 200482 h 291741"/>
              <a:gd name="connsiteX122" fmla="*/ 220411 w 361590"/>
              <a:gd name="connsiteY122" fmla="*/ 182159 h 291741"/>
              <a:gd name="connsiteX123" fmla="*/ 312970 w 361590"/>
              <a:gd name="connsiteY123" fmla="*/ 182159 h 291741"/>
              <a:gd name="connsiteX124" fmla="*/ 361590 w 361590"/>
              <a:gd name="connsiteY124" fmla="*/ 230662 h 291741"/>
              <a:gd name="connsiteX125" fmla="*/ 361590 w 361590"/>
              <a:gd name="connsiteY125" fmla="*/ 270543 h 291741"/>
              <a:gd name="connsiteX126" fmla="*/ 340341 w 361590"/>
              <a:gd name="connsiteY126" fmla="*/ 291741 h 291741"/>
              <a:gd name="connsiteX127" fmla="*/ 193040 w 361590"/>
              <a:gd name="connsiteY127" fmla="*/ 291741 h 291741"/>
              <a:gd name="connsiteX128" fmla="*/ 171791 w 361590"/>
              <a:gd name="connsiteY128" fmla="*/ 270543 h 291741"/>
              <a:gd name="connsiteX129" fmla="*/ 171791 w 361590"/>
              <a:gd name="connsiteY129" fmla="*/ 264076 h 291741"/>
              <a:gd name="connsiteX130" fmla="*/ 98321 w 361590"/>
              <a:gd name="connsiteY130" fmla="*/ 264076 h 291741"/>
              <a:gd name="connsiteX131" fmla="*/ 81034 w 361590"/>
              <a:gd name="connsiteY131" fmla="*/ 246471 h 291741"/>
              <a:gd name="connsiteX132" fmla="*/ 98321 w 361590"/>
              <a:gd name="connsiteY132" fmla="*/ 228507 h 291741"/>
              <a:gd name="connsiteX133" fmla="*/ 111646 w 361590"/>
              <a:gd name="connsiteY133" fmla="*/ 228507 h 291741"/>
              <a:gd name="connsiteX134" fmla="*/ 120290 w 361590"/>
              <a:gd name="connsiteY134" fmla="*/ 220243 h 291741"/>
              <a:gd name="connsiteX135" fmla="*/ 120290 w 361590"/>
              <a:gd name="connsiteY135" fmla="*/ 210183 h 291741"/>
              <a:gd name="connsiteX136" fmla="*/ 16927 w 361590"/>
              <a:gd name="connsiteY136" fmla="*/ 210183 h 291741"/>
              <a:gd name="connsiteX137" fmla="*/ 0 w 361590"/>
              <a:gd name="connsiteY137" fmla="*/ 192578 h 291741"/>
              <a:gd name="connsiteX138" fmla="*/ 0 w 361590"/>
              <a:gd name="connsiteY138" fmla="*/ 17246 h 291741"/>
              <a:gd name="connsiteX139" fmla="*/ 16927 w 361590"/>
              <a:gd name="connsiteY139" fmla="*/ 0 h 291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361590" h="291741">
                <a:moveTo>
                  <a:pt x="155945" y="210183"/>
                </a:moveTo>
                <a:lnTo>
                  <a:pt x="155945" y="220243"/>
                </a:lnTo>
                <a:cubicBezTo>
                  <a:pt x="155945" y="224914"/>
                  <a:pt x="159546" y="228507"/>
                  <a:pt x="164228" y="228507"/>
                </a:cubicBezTo>
                <a:lnTo>
                  <a:pt x="171791" y="228507"/>
                </a:lnTo>
                <a:cubicBezTo>
                  <a:pt x="172151" y="222039"/>
                  <a:pt x="173952" y="215931"/>
                  <a:pt x="176473" y="210183"/>
                </a:cubicBezTo>
                <a:close/>
                <a:moveTo>
                  <a:pt x="129654" y="210183"/>
                </a:moveTo>
                <a:lnTo>
                  <a:pt x="129654" y="220243"/>
                </a:lnTo>
                <a:cubicBezTo>
                  <a:pt x="129654" y="229944"/>
                  <a:pt x="121731" y="237848"/>
                  <a:pt x="111646" y="237848"/>
                </a:cubicBezTo>
                <a:lnTo>
                  <a:pt x="98321" y="237848"/>
                </a:lnTo>
                <a:cubicBezTo>
                  <a:pt x="93999" y="237848"/>
                  <a:pt x="90037" y="241800"/>
                  <a:pt x="90037" y="246471"/>
                </a:cubicBezTo>
                <a:cubicBezTo>
                  <a:pt x="90037" y="250782"/>
                  <a:pt x="93999" y="254734"/>
                  <a:pt x="98321" y="254734"/>
                </a:cubicBezTo>
                <a:lnTo>
                  <a:pt x="171791" y="254734"/>
                </a:lnTo>
                <a:lnTo>
                  <a:pt x="171791" y="237848"/>
                </a:lnTo>
                <a:lnTo>
                  <a:pt x="164228" y="237848"/>
                </a:lnTo>
                <a:cubicBezTo>
                  <a:pt x="154144" y="237848"/>
                  <a:pt x="146221" y="229944"/>
                  <a:pt x="146221" y="220243"/>
                </a:cubicBezTo>
                <a:lnTo>
                  <a:pt x="146221" y="210183"/>
                </a:lnTo>
                <a:close/>
                <a:moveTo>
                  <a:pt x="243101" y="191859"/>
                </a:moveTo>
                <a:lnTo>
                  <a:pt x="266511" y="262279"/>
                </a:lnTo>
                <a:cubicBezTo>
                  <a:pt x="266511" y="262639"/>
                  <a:pt x="266871" y="262639"/>
                  <a:pt x="267231" y="262279"/>
                </a:cubicBezTo>
                <a:lnTo>
                  <a:pt x="290280" y="191859"/>
                </a:lnTo>
                <a:close/>
                <a:moveTo>
                  <a:pt x="220411" y="191859"/>
                </a:moveTo>
                <a:cubicBezTo>
                  <a:pt x="198802" y="191859"/>
                  <a:pt x="181155" y="209105"/>
                  <a:pt x="181155" y="230662"/>
                </a:cubicBezTo>
                <a:lnTo>
                  <a:pt x="181155" y="270543"/>
                </a:lnTo>
                <a:cubicBezTo>
                  <a:pt x="181155" y="277010"/>
                  <a:pt x="186557" y="282040"/>
                  <a:pt x="193040" y="282040"/>
                </a:cubicBezTo>
                <a:lnTo>
                  <a:pt x="340341" y="282040"/>
                </a:lnTo>
                <a:cubicBezTo>
                  <a:pt x="346824" y="282040"/>
                  <a:pt x="352226" y="277010"/>
                  <a:pt x="352226" y="270543"/>
                </a:cubicBezTo>
                <a:lnTo>
                  <a:pt x="352226" y="230662"/>
                </a:lnTo>
                <a:cubicBezTo>
                  <a:pt x="352226" y="209105"/>
                  <a:pt x="334219" y="191859"/>
                  <a:pt x="312970" y="191859"/>
                </a:cubicBezTo>
                <a:lnTo>
                  <a:pt x="300004" y="191859"/>
                </a:lnTo>
                <a:lnTo>
                  <a:pt x="275874" y="265154"/>
                </a:lnTo>
                <a:cubicBezTo>
                  <a:pt x="274794" y="269106"/>
                  <a:pt x="271192" y="271980"/>
                  <a:pt x="266511" y="271980"/>
                </a:cubicBezTo>
                <a:cubicBezTo>
                  <a:pt x="262549" y="271980"/>
                  <a:pt x="258587" y="269106"/>
                  <a:pt x="257147" y="265154"/>
                </a:cubicBezTo>
                <a:lnTo>
                  <a:pt x="233017" y="191859"/>
                </a:lnTo>
                <a:close/>
                <a:moveTo>
                  <a:pt x="116796" y="136020"/>
                </a:moveTo>
                <a:cubicBezTo>
                  <a:pt x="108197" y="136020"/>
                  <a:pt x="101390" y="143236"/>
                  <a:pt x="101390" y="151895"/>
                </a:cubicBezTo>
                <a:lnTo>
                  <a:pt x="101390" y="168853"/>
                </a:lnTo>
                <a:cubicBezTo>
                  <a:pt x="101390" y="171378"/>
                  <a:pt x="103181" y="172822"/>
                  <a:pt x="105331" y="172822"/>
                </a:cubicBezTo>
                <a:lnTo>
                  <a:pt x="170536" y="172822"/>
                </a:lnTo>
                <a:cubicBezTo>
                  <a:pt x="172685" y="172822"/>
                  <a:pt x="174477" y="171378"/>
                  <a:pt x="174477" y="168853"/>
                </a:cubicBezTo>
                <a:lnTo>
                  <a:pt x="174477" y="151895"/>
                </a:lnTo>
                <a:cubicBezTo>
                  <a:pt x="174477" y="143236"/>
                  <a:pt x="167670" y="136020"/>
                  <a:pt x="159071" y="136020"/>
                </a:cubicBezTo>
                <a:close/>
                <a:moveTo>
                  <a:pt x="116796" y="127000"/>
                </a:moveTo>
                <a:lnTo>
                  <a:pt x="159071" y="127000"/>
                </a:lnTo>
                <a:cubicBezTo>
                  <a:pt x="172685" y="127000"/>
                  <a:pt x="183792" y="137824"/>
                  <a:pt x="183792" y="151895"/>
                </a:cubicBezTo>
                <a:lnTo>
                  <a:pt x="183792" y="168853"/>
                </a:lnTo>
                <a:cubicBezTo>
                  <a:pt x="183792" y="176430"/>
                  <a:pt x="177701" y="182202"/>
                  <a:pt x="170536" y="182202"/>
                </a:cubicBezTo>
                <a:lnTo>
                  <a:pt x="105331" y="182202"/>
                </a:lnTo>
                <a:cubicBezTo>
                  <a:pt x="98166" y="182202"/>
                  <a:pt x="92075" y="176430"/>
                  <a:pt x="92075" y="168853"/>
                </a:cubicBezTo>
                <a:lnTo>
                  <a:pt x="92075" y="151895"/>
                </a:lnTo>
                <a:cubicBezTo>
                  <a:pt x="92075" y="137824"/>
                  <a:pt x="103181" y="127000"/>
                  <a:pt x="116796" y="127000"/>
                </a:cubicBezTo>
                <a:close/>
                <a:moveTo>
                  <a:pt x="271192" y="92337"/>
                </a:moveTo>
                <a:cubicBezTo>
                  <a:pt x="256426" y="103475"/>
                  <a:pt x="239859" y="111738"/>
                  <a:pt x="221852" y="117128"/>
                </a:cubicBezTo>
                <a:lnTo>
                  <a:pt x="219691" y="117846"/>
                </a:lnTo>
                <a:cubicBezTo>
                  <a:pt x="223293" y="141200"/>
                  <a:pt x="243461" y="159164"/>
                  <a:pt x="267951" y="159164"/>
                </a:cubicBezTo>
                <a:cubicBezTo>
                  <a:pt x="293162" y="159164"/>
                  <a:pt x="314050" y="139763"/>
                  <a:pt x="316571" y="114972"/>
                </a:cubicBezTo>
                <a:cubicBezTo>
                  <a:pt x="299284" y="113176"/>
                  <a:pt x="283438" y="105631"/>
                  <a:pt x="271553" y="93055"/>
                </a:cubicBezTo>
                <a:close/>
                <a:moveTo>
                  <a:pt x="294602" y="70061"/>
                </a:moveTo>
                <a:cubicBezTo>
                  <a:pt x="289920" y="76169"/>
                  <a:pt x="284158" y="81558"/>
                  <a:pt x="278035" y="86588"/>
                </a:cubicBezTo>
                <a:lnTo>
                  <a:pt x="278395" y="86588"/>
                </a:lnTo>
                <a:lnTo>
                  <a:pt x="294738" y="98615"/>
                </a:lnTo>
                <a:lnTo>
                  <a:pt x="295728" y="99343"/>
                </a:lnTo>
                <a:cubicBezTo>
                  <a:pt x="302165" y="102577"/>
                  <a:pt x="309188" y="104733"/>
                  <a:pt x="316571" y="105631"/>
                </a:cubicBezTo>
                <a:cubicBezTo>
                  <a:pt x="314771" y="90900"/>
                  <a:pt x="306847" y="77965"/>
                  <a:pt x="294602" y="70061"/>
                </a:cubicBezTo>
                <a:close/>
                <a:moveTo>
                  <a:pt x="137138" y="69695"/>
                </a:moveTo>
                <a:cubicBezTo>
                  <a:pt x="125968" y="69695"/>
                  <a:pt x="117319" y="78703"/>
                  <a:pt x="117319" y="89514"/>
                </a:cubicBezTo>
                <a:cubicBezTo>
                  <a:pt x="117319" y="100325"/>
                  <a:pt x="125968" y="109334"/>
                  <a:pt x="137138" y="109334"/>
                </a:cubicBezTo>
                <a:cubicBezTo>
                  <a:pt x="148309" y="109334"/>
                  <a:pt x="156958" y="100325"/>
                  <a:pt x="156958" y="89514"/>
                </a:cubicBezTo>
                <a:cubicBezTo>
                  <a:pt x="156958" y="78703"/>
                  <a:pt x="148309" y="69695"/>
                  <a:pt x="137138" y="69695"/>
                </a:cubicBezTo>
                <a:close/>
                <a:moveTo>
                  <a:pt x="267951" y="62157"/>
                </a:moveTo>
                <a:cubicBezTo>
                  <a:pt x="254986" y="62157"/>
                  <a:pt x="243101" y="67277"/>
                  <a:pt x="234322" y="75585"/>
                </a:cubicBezTo>
                <a:lnTo>
                  <a:pt x="232872" y="78735"/>
                </a:lnTo>
                <a:lnTo>
                  <a:pt x="219331" y="108146"/>
                </a:lnTo>
                <a:cubicBezTo>
                  <a:pt x="232296" y="104194"/>
                  <a:pt x="244451" y="98535"/>
                  <a:pt x="255661" y="91394"/>
                </a:cubicBezTo>
                <a:lnTo>
                  <a:pt x="260270" y="87539"/>
                </a:lnTo>
                <a:lnTo>
                  <a:pt x="286319" y="65750"/>
                </a:lnTo>
                <a:cubicBezTo>
                  <a:pt x="280556" y="63235"/>
                  <a:pt x="274074" y="62157"/>
                  <a:pt x="267951" y="62157"/>
                </a:cubicBezTo>
                <a:close/>
                <a:moveTo>
                  <a:pt x="137138" y="60325"/>
                </a:moveTo>
                <a:cubicBezTo>
                  <a:pt x="153354" y="60325"/>
                  <a:pt x="166327" y="73298"/>
                  <a:pt x="166327" y="89514"/>
                </a:cubicBezTo>
                <a:cubicBezTo>
                  <a:pt x="166327" y="105730"/>
                  <a:pt x="153354" y="118703"/>
                  <a:pt x="137138" y="118703"/>
                </a:cubicBezTo>
                <a:cubicBezTo>
                  <a:pt x="120923" y="118703"/>
                  <a:pt x="107950" y="105730"/>
                  <a:pt x="107950" y="89514"/>
                </a:cubicBezTo>
                <a:cubicBezTo>
                  <a:pt x="107950" y="73298"/>
                  <a:pt x="120923" y="60325"/>
                  <a:pt x="137138" y="60325"/>
                </a:cubicBezTo>
                <a:close/>
                <a:moveTo>
                  <a:pt x="65689" y="15875"/>
                </a:moveTo>
                <a:cubicBezTo>
                  <a:pt x="68755" y="15875"/>
                  <a:pt x="71054" y="18026"/>
                  <a:pt x="71054" y="21253"/>
                </a:cubicBezTo>
                <a:cubicBezTo>
                  <a:pt x="71054" y="24120"/>
                  <a:pt x="68755" y="26630"/>
                  <a:pt x="65689" y="26630"/>
                </a:cubicBezTo>
                <a:cubicBezTo>
                  <a:pt x="62624" y="26630"/>
                  <a:pt x="60325" y="24120"/>
                  <a:pt x="60325" y="21253"/>
                </a:cubicBezTo>
                <a:cubicBezTo>
                  <a:pt x="60325" y="18026"/>
                  <a:pt x="62624" y="15875"/>
                  <a:pt x="65689" y="15875"/>
                </a:cubicBezTo>
                <a:close/>
                <a:moveTo>
                  <a:pt x="45244" y="15875"/>
                </a:moveTo>
                <a:cubicBezTo>
                  <a:pt x="48207" y="15875"/>
                  <a:pt x="50430" y="18026"/>
                  <a:pt x="50430" y="21253"/>
                </a:cubicBezTo>
                <a:cubicBezTo>
                  <a:pt x="50430" y="24120"/>
                  <a:pt x="48207" y="26630"/>
                  <a:pt x="45244" y="26630"/>
                </a:cubicBezTo>
                <a:cubicBezTo>
                  <a:pt x="42280" y="26630"/>
                  <a:pt x="39687" y="24120"/>
                  <a:pt x="39687" y="21253"/>
                </a:cubicBezTo>
                <a:cubicBezTo>
                  <a:pt x="39687" y="18026"/>
                  <a:pt x="42280" y="15875"/>
                  <a:pt x="45244" y="15875"/>
                </a:cubicBezTo>
                <a:close/>
                <a:moveTo>
                  <a:pt x="24236" y="15875"/>
                </a:moveTo>
                <a:cubicBezTo>
                  <a:pt x="27199" y="15875"/>
                  <a:pt x="29792" y="18026"/>
                  <a:pt x="29792" y="21253"/>
                </a:cubicBezTo>
                <a:cubicBezTo>
                  <a:pt x="29792" y="24120"/>
                  <a:pt x="27199" y="26630"/>
                  <a:pt x="24236" y="26630"/>
                </a:cubicBezTo>
                <a:cubicBezTo>
                  <a:pt x="21643" y="26630"/>
                  <a:pt x="19050" y="24120"/>
                  <a:pt x="19050" y="21253"/>
                </a:cubicBezTo>
                <a:cubicBezTo>
                  <a:pt x="19050" y="18026"/>
                  <a:pt x="21643" y="15875"/>
                  <a:pt x="24236" y="15875"/>
                </a:cubicBezTo>
                <a:close/>
                <a:moveTo>
                  <a:pt x="16927" y="9341"/>
                </a:moveTo>
                <a:cubicBezTo>
                  <a:pt x="12605" y="9341"/>
                  <a:pt x="9364" y="12934"/>
                  <a:pt x="9364" y="17246"/>
                </a:cubicBezTo>
                <a:lnTo>
                  <a:pt x="9364" y="31617"/>
                </a:lnTo>
                <a:lnTo>
                  <a:pt x="86247" y="31617"/>
                </a:lnTo>
                <a:lnTo>
                  <a:pt x="266511" y="31617"/>
                </a:lnTo>
                <a:lnTo>
                  <a:pt x="266511" y="17246"/>
                </a:lnTo>
                <a:cubicBezTo>
                  <a:pt x="266511" y="12934"/>
                  <a:pt x="263269" y="9341"/>
                  <a:pt x="258947" y="9341"/>
                </a:cubicBezTo>
                <a:close/>
                <a:moveTo>
                  <a:pt x="16927" y="0"/>
                </a:moveTo>
                <a:lnTo>
                  <a:pt x="258947" y="0"/>
                </a:lnTo>
                <a:cubicBezTo>
                  <a:pt x="268311" y="0"/>
                  <a:pt x="275874" y="7545"/>
                  <a:pt x="275874" y="17246"/>
                </a:cubicBezTo>
                <a:lnTo>
                  <a:pt x="275874" y="53175"/>
                </a:lnTo>
                <a:cubicBezTo>
                  <a:pt x="283438" y="54253"/>
                  <a:pt x="289920" y="56408"/>
                  <a:pt x="296043" y="60001"/>
                </a:cubicBezTo>
                <a:lnTo>
                  <a:pt x="296403" y="60360"/>
                </a:lnTo>
                <a:cubicBezTo>
                  <a:pt x="314050" y="70420"/>
                  <a:pt x="325935" y="89103"/>
                  <a:pt x="325935" y="110661"/>
                </a:cubicBezTo>
                <a:cubicBezTo>
                  <a:pt x="325935" y="142637"/>
                  <a:pt x="300004" y="168506"/>
                  <a:pt x="267951" y="168506"/>
                </a:cubicBezTo>
                <a:cubicBezTo>
                  <a:pt x="235898" y="168506"/>
                  <a:pt x="209607" y="142637"/>
                  <a:pt x="209607" y="110661"/>
                </a:cubicBezTo>
                <a:cubicBezTo>
                  <a:pt x="209607" y="102756"/>
                  <a:pt x="211205" y="95234"/>
                  <a:pt x="214092" y="88385"/>
                </a:cubicBezTo>
                <a:lnTo>
                  <a:pt x="222739" y="75478"/>
                </a:lnTo>
                <a:lnTo>
                  <a:pt x="226309" y="70151"/>
                </a:lnTo>
                <a:cubicBezTo>
                  <a:pt x="236618" y="59732"/>
                  <a:pt x="250844" y="53175"/>
                  <a:pt x="266511" y="52815"/>
                </a:cubicBezTo>
                <a:lnTo>
                  <a:pt x="266511" y="40959"/>
                </a:lnTo>
                <a:lnTo>
                  <a:pt x="115317" y="40959"/>
                </a:lnTo>
                <a:lnTo>
                  <a:pt x="9364" y="40959"/>
                </a:lnTo>
                <a:lnTo>
                  <a:pt x="9364" y="192578"/>
                </a:lnTo>
                <a:cubicBezTo>
                  <a:pt x="9364" y="197249"/>
                  <a:pt x="12605" y="200482"/>
                  <a:pt x="16927" y="200482"/>
                </a:cubicBezTo>
                <a:lnTo>
                  <a:pt x="182596" y="200482"/>
                </a:lnTo>
                <a:cubicBezTo>
                  <a:pt x="191239" y="189344"/>
                  <a:pt x="205285" y="182159"/>
                  <a:pt x="220411" y="182159"/>
                </a:cubicBezTo>
                <a:lnTo>
                  <a:pt x="312970" y="182159"/>
                </a:lnTo>
                <a:cubicBezTo>
                  <a:pt x="339621" y="182159"/>
                  <a:pt x="361590" y="204075"/>
                  <a:pt x="361590" y="230662"/>
                </a:cubicBezTo>
                <a:lnTo>
                  <a:pt x="361590" y="270543"/>
                </a:lnTo>
                <a:cubicBezTo>
                  <a:pt x="361590" y="282040"/>
                  <a:pt x="352226" y="291741"/>
                  <a:pt x="340341" y="291741"/>
                </a:cubicBezTo>
                <a:lnTo>
                  <a:pt x="193040" y="291741"/>
                </a:lnTo>
                <a:cubicBezTo>
                  <a:pt x="181155" y="291741"/>
                  <a:pt x="171791" y="282040"/>
                  <a:pt x="171791" y="270543"/>
                </a:cubicBezTo>
                <a:lnTo>
                  <a:pt x="171791" y="264076"/>
                </a:lnTo>
                <a:lnTo>
                  <a:pt x="98321" y="264076"/>
                </a:lnTo>
                <a:cubicBezTo>
                  <a:pt x="88957" y="264076"/>
                  <a:pt x="81034" y="256172"/>
                  <a:pt x="81034" y="246471"/>
                </a:cubicBezTo>
                <a:cubicBezTo>
                  <a:pt x="81034" y="236770"/>
                  <a:pt x="88957" y="228507"/>
                  <a:pt x="98321" y="228507"/>
                </a:cubicBezTo>
                <a:lnTo>
                  <a:pt x="111646" y="228507"/>
                </a:lnTo>
                <a:cubicBezTo>
                  <a:pt x="116328" y="228507"/>
                  <a:pt x="120290" y="224914"/>
                  <a:pt x="120290" y="220243"/>
                </a:cubicBezTo>
                <a:lnTo>
                  <a:pt x="120290" y="210183"/>
                </a:lnTo>
                <a:lnTo>
                  <a:pt x="16927" y="210183"/>
                </a:lnTo>
                <a:cubicBezTo>
                  <a:pt x="7203" y="210183"/>
                  <a:pt x="0" y="202279"/>
                  <a:pt x="0" y="192578"/>
                </a:cubicBezTo>
                <a:lnTo>
                  <a:pt x="0" y="17246"/>
                </a:lnTo>
                <a:cubicBezTo>
                  <a:pt x="0" y="7545"/>
                  <a:pt x="7203" y="0"/>
                  <a:pt x="16927" y="0"/>
                </a:cubicBezTo>
                <a:close/>
              </a:path>
            </a:pathLst>
          </a:custGeom>
          <a:solidFill>
            <a:srgbClr val="11134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11340">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138" name="Freeform 137">
            <a:extLst>
              <a:ext uri="{FF2B5EF4-FFF2-40B4-BE49-F238E27FC236}">
                <a16:creationId xmlns:a16="http://schemas.microsoft.com/office/drawing/2014/main" id="{1F8CA0D2-8292-A14D-BB9A-9B882D06B769}"/>
              </a:ext>
              <a:ext uri="{C183D7F6-B498-43B3-948B-1728B52AA6E4}">
                <adec:decorative xmlns:adec="http://schemas.microsoft.com/office/drawing/2017/decorative" val="1"/>
              </a:ext>
            </a:extLst>
          </p:cNvPr>
          <p:cNvSpPr>
            <a:spLocks noChangeArrowheads="1"/>
          </p:cNvSpPr>
          <p:nvPr/>
        </p:nvSpPr>
        <p:spPr bwMode="auto">
          <a:xfrm>
            <a:off x="10001802" y="1891449"/>
            <a:ext cx="521216" cy="622841"/>
          </a:xfrm>
          <a:custGeom>
            <a:avLst/>
            <a:gdLst>
              <a:gd name="connsiteX0" fmla="*/ 268832 w 301265"/>
              <a:gd name="connsiteY0" fmla="*/ 327668 h 360004"/>
              <a:gd name="connsiteX1" fmla="*/ 268832 w 301265"/>
              <a:gd name="connsiteY1" fmla="*/ 343836 h 360004"/>
              <a:gd name="connsiteX2" fmla="*/ 267391 w 301265"/>
              <a:gd name="connsiteY2" fmla="*/ 350303 h 360004"/>
              <a:gd name="connsiteX3" fmla="*/ 281084 w 301265"/>
              <a:gd name="connsiteY3" fmla="*/ 327668 h 360004"/>
              <a:gd name="connsiteX4" fmla="*/ 18739 w 301265"/>
              <a:gd name="connsiteY4" fmla="*/ 327668 h 360004"/>
              <a:gd name="connsiteX5" fmla="*/ 33514 w 301265"/>
              <a:gd name="connsiteY5" fmla="*/ 350303 h 360004"/>
              <a:gd name="connsiteX6" fmla="*/ 32433 w 301265"/>
              <a:gd name="connsiteY6" fmla="*/ 343836 h 360004"/>
              <a:gd name="connsiteX7" fmla="*/ 32433 w 301265"/>
              <a:gd name="connsiteY7" fmla="*/ 327668 h 360004"/>
              <a:gd name="connsiteX8" fmla="*/ 138618 w 301265"/>
              <a:gd name="connsiteY8" fmla="*/ 260040 h 360004"/>
              <a:gd name="connsiteX9" fmla="*/ 145840 w 301265"/>
              <a:gd name="connsiteY9" fmla="*/ 260086 h 360004"/>
              <a:gd name="connsiteX10" fmla="*/ 153108 w 301265"/>
              <a:gd name="connsiteY10" fmla="*/ 264087 h 360004"/>
              <a:gd name="connsiteX11" fmla="*/ 160013 w 301265"/>
              <a:gd name="connsiteY11" fmla="*/ 268453 h 360004"/>
              <a:gd name="connsiteX12" fmla="*/ 160013 w 301265"/>
              <a:gd name="connsiteY12" fmla="*/ 280822 h 360004"/>
              <a:gd name="connsiteX13" fmla="*/ 153108 w 301265"/>
              <a:gd name="connsiteY13" fmla="*/ 284824 h 360004"/>
              <a:gd name="connsiteX14" fmla="*/ 145840 w 301265"/>
              <a:gd name="connsiteY14" fmla="*/ 288826 h 360004"/>
              <a:gd name="connsiteX15" fmla="*/ 134938 w 301265"/>
              <a:gd name="connsiteY15" fmla="*/ 282641 h 360004"/>
              <a:gd name="connsiteX16" fmla="*/ 134938 w 301265"/>
              <a:gd name="connsiteY16" fmla="*/ 274638 h 360004"/>
              <a:gd name="connsiteX17" fmla="*/ 134938 w 301265"/>
              <a:gd name="connsiteY17" fmla="*/ 266270 h 360004"/>
              <a:gd name="connsiteX18" fmla="*/ 138618 w 301265"/>
              <a:gd name="connsiteY18" fmla="*/ 260040 h 360004"/>
              <a:gd name="connsiteX19" fmla="*/ 268832 w 301265"/>
              <a:gd name="connsiteY19" fmla="*/ 211978 h 360004"/>
              <a:gd name="connsiteX20" fmla="*/ 268832 w 301265"/>
              <a:gd name="connsiteY20" fmla="*/ 296770 h 360004"/>
              <a:gd name="connsiteX21" fmla="*/ 286490 w 301265"/>
              <a:gd name="connsiteY21" fmla="*/ 296770 h 360004"/>
              <a:gd name="connsiteX22" fmla="*/ 291895 w 301265"/>
              <a:gd name="connsiteY22" fmla="*/ 291380 h 360004"/>
              <a:gd name="connsiteX23" fmla="*/ 291895 w 301265"/>
              <a:gd name="connsiteY23" fmla="*/ 247547 h 360004"/>
              <a:gd name="connsiteX24" fmla="*/ 268832 w 301265"/>
              <a:gd name="connsiteY24" fmla="*/ 211978 h 360004"/>
              <a:gd name="connsiteX25" fmla="*/ 32433 w 301265"/>
              <a:gd name="connsiteY25" fmla="*/ 211978 h 360004"/>
              <a:gd name="connsiteX26" fmla="*/ 9009 w 301265"/>
              <a:gd name="connsiteY26" fmla="*/ 247547 h 360004"/>
              <a:gd name="connsiteX27" fmla="*/ 9009 w 301265"/>
              <a:gd name="connsiteY27" fmla="*/ 291380 h 360004"/>
              <a:gd name="connsiteX28" fmla="*/ 14414 w 301265"/>
              <a:gd name="connsiteY28" fmla="*/ 296770 h 360004"/>
              <a:gd name="connsiteX29" fmla="*/ 32433 w 301265"/>
              <a:gd name="connsiteY29" fmla="*/ 296770 h 360004"/>
              <a:gd name="connsiteX30" fmla="*/ 48289 w 301265"/>
              <a:gd name="connsiteY30" fmla="*/ 198325 h 360004"/>
              <a:gd name="connsiteX31" fmla="*/ 41802 w 301265"/>
              <a:gd name="connsiteY31" fmla="*/ 205152 h 360004"/>
              <a:gd name="connsiteX32" fmla="*/ 41802 w 301265"/>
              <a:gd name="connsiteY32" fmla="*/ 343836 h 360004"/>
              <a:gd name="connsiteX33" fmla="*/ 48289 w 301265"/>
              <a:gd name="connsiteY33" fmla="*/ 350663 h 360004"/>
              <a:gd name="connsiteX34" fmla="*/ 252616 w 301265"/>
              <a:gd name="connsiteY34" fmla="*/ 350663 h 360004"/>
              <a:gd name="connsiteX35" fmla="*/ 259463 w 301265"/>
              <a:gd name="connsiteY35" fmla="*/ 343836 h 360004"/>
              <a:gd name="connsiteX36" fmla="*/ 259463 w 301265"/>
              <a:gd name="connsiteY36" fmla="*/ 205152 h 360004"/>
              <a:gd name="connsiteX37" fmla="*/ 252616 w 301265"/>
              <a:gd name="connsiteY37" fmla="*/ 198325 h 360004"/>
              <a:gd name="connsiteX38" fmla="*/ 179070 w 301265"/>
              <a:gd name="connsiteY38" fmla="*/ 60043 h 360004"/>
              <a:gd name="connsiteX39" fmla="*/ 172583 w 301265"/>
              <a:gd name="connsiteY39" fmla="*/ 62570 h 360004"/>
              <a:gd name="connsiteX40" fmla="*/ 100862 w 301265"/>
              <a:gd name="connsiteY40" fmla="*/ 97588 h 360004"/>
              <a:gd name="connsiteX41" fmla="*/ 95095 w 301265"/>
              <a:gd name="connsiteY41" fmla="*/ 104447 h 360004"/>
              <a:gd name="connsiteX42" fmla="*/ 95095 w 301265"/>
              <a:gd name="connsiteY42" fmla="*/ 106974 h 360004"/>
              <a:gd name="connsiteX43" fmla="*/ 113836 w 301265"/>
              <a:gd name="connsiteY43" fmla="*/ 148850 h 360004"/>
              <a:gd name="connsiteX44" fmla="*/ 157446 w 301265"/>
              <a:gd name="connsiteY44" fmla="*/ 162569 h 360004"/>
              <a:gd name="connsiteX45" fmla="*/ 206821 w 301265"/>
              <a:gd name="connsiteY45" fmla="*/ 113111 h 360004"/>
              <a:gd name="connsiteX46" fmla="*/ 185558 w 301265"/>
              <a:gd name="connsiteY46" fmla="*/ 62570 h 360004"/>
              <a:gd name="connsiteX47" fmla="*/ 179070 w 301265"/>
              <a:gd name="connsiteY47" fmla="*/ 60043 h 360004"/>
              <a:gd name="connsiteX48" fmla="*/ 178620 w 301265"/>
              <a:gd name="connsiteY48" fmla="*/ 50837 h 360004"/>
              <a:gd name="connsiteX49" fmla="*/ 191324 w 301265"/>
              <a:gd name="connsiteY49" fmla="*/ 54989 h 360004"/>
              <a:gd name="connsiteX50" fmla="*/ 216192 w 301265"/>
              <a:gd name="connsiteY50" fmla="*/ 114194 h 360004"/>
              <a:gd name="connsiteX51" fmla="*/ 158527 w 301265"/>
              <a:gd name="connsiteY51" fmla="*/ 172316 h 360004"/>
              <a:gd name="connsiteX52" fmla="*/ 151319 w 301265"/>
              <a:gd name="connsiteY52" fmla="*/ 172677 h 360004"/>
              <a:gd name="connsiteX53" fmla="*/ 107349 w 301265"/>
              <a:gd name="connsiteY53" fmla="*/ 155709 h 360004"/>
              <a:gd name="connsiteX54" fmla="*/ 85725 w 301265"/>
              <a:gd name="connsiteY54" fmla="*/ 106974 h 360004"/>
              <a:gd name="connsiteX55" fmla="*/ 85725 w 301265"/>
              <a:gd name="connsiteY55" fmla="*/ 104086 h 360004"/>
              <a:gd name="connsiteX56" fmla="*/ 99060 w 301265"/>
              <a:gd name="connsiteY56" fmla="*/ 88201 h 360004"/>
              <a:gd name="connsiteX57" fmla="*/ 166456 w 301265"/>
              <a:gd name="connsiteY57" fmla="*/ 55350 h 360004"/>
              <a:gd name="connsiteX58" fmla="*/ 178620 w 301265"/>
              <a:gd name="connsiteY58" fmla="*/ 50837 h 360004"/>
              <a:gd name="connsiteX59" fmla="*/ 150993 w 301265"/>
              <a:gd name="connsiteY59" fmla="*/ 9700 h 360004"/>
              <a:gd name="connsiteX60" fmla="*/ 64865 w 301265"/>
              <a:gd name="connsiteY60" fmla="*/ 83354 h 360004"/>
              <a:gd name="connsiteX61" fmla="*/ 64865 w 301265"/>
              <a:gd name="connsiteY61" fmla="*/ 188265 h 360004"/>
              <a:gd name="connsiteX62" fmla="*/ 64865 w 301265"/>
              <a:gd name="connsiteY62" fmla="*/ 188984 h 360004"/>
              <a:gd name="connsiteX63" fmla="*/ 237480 w 301265"/>
              <a:gd name="connsiteY63" fmla="*/ 188984 h 360004"/>
              <a:gd name="connsiteX64" fmla="*/ 237480 w 301265"/>
              <a:gd name="connsiteY64" fmla="*/ 188265 h 360004"/>
              <a:gd name="connsiteX65" fmla="*/ 237480 w 301265"/>
              <a:gd name="connsiteY65" fmla="*/ 83354 h 360004"/>
              <a:gd name="connsiteX66" fmla="*/ 150993 w 301265"/>
              <a:gd name="connsiteY66" fmla="*/ 9700 h 360004"/>
              <a:gd name="connsiteX67" fmla="*/ 150993 w 301265"/>
              <a:gd name="connsiteY67" fmla="*/ 0 h 360004"/>
              <a:gd name="connsiteX68" fmla="*/ 246850 w 301265"/>
              <a:gd name="connsiteY68" fmla="*/ 83354 h 360004"/>
              <a:gd name="connsiteX69" fmla="*/ 246850 w 301265"/>
              <a:gd name="connsiteY69" fmla="*/ 188265 h 360004"/>
              <a:gd name="connsiteX70" fmla="*/ 246850 w 301265"/>
              <a:gd name="connsiteY70" fmla="*/ 188984 h 360004"/>
              <a:gd name="connsiteX71" fmla="*/ 252616 w 301265"/>
              <a:gd name="connsiteY71" fmla="*/ 188984 h 360004"/>
              <a:gd name="connsiteX72" fmla="*/ 268472 w 301265"/>
              <a:gd name="connsiteY72" fmla="*/ 201199 h 360004"/>
              <a:gd name="connsiteX73" fmla="*/ 301265 w 301265"/>
              <a:gd name="connsiteY73" fmla="*/ 247547 h 360004"/>
              <a:gd name="connsiteX74" fmla="*/ 301265 w 301265"/>
              <a:gd name="connsiteY74" fmla="*/ 291380 h 360004"/>
              <a:gd name="connsiteX75" fmla="*/ 286490 w 301265"/>
              <a:gd name="connsiteY75" fmla="*/ 306111 h 360004"/>
              <a:gd name="connsiteX76" fmla="*/ 268832 w 301265"/>
              <a:gd name="connsiteY76" fmla="*/ 306111 h 360004"/>
              <a:gd name="connsiteX77" fmla="*/ 268832 w 301265"/>
              <a:gd name="connsiteY77" fmla="*/ 318327 h 360004"/>
              <a:gd name="connsiteX78" fmla="*/ 286130 w 301265"/>
              <a:gd name="connsiteY78" fmla="*/ 318327 h 360004"/>
              <a:gd name="connsiteX79" fmla="*/ 290814 w 301265"/>
              <a:gd name="connsiteY79" fmla="*/ 322998 h 360004"/>
              <a:gd name="connsiteX80" fmla="*/ 264508 w 301265"/>
              <a:gd name="connsiteY80" fmla="*/ 360004 h 360004"/>
              <a:gd name="connsiteX81" fmla="*/ 253336 w 301265"/>
              <a:gd name="connsiteY81" fmla="*/ 360004 h 360004"/>
              <a:gd name="connsiteX82" fmla="*/ 252976 w 301265"/>
              <a:gd name="connsiteY82" fmla="*/ 360004 h 360004"/>
              <a:gd name="connsiteX83" fmla="*/ 252616 w 301265"/>
              <a:gd name="connsiteY83" fmla="*/ 360004 h 360004"/>
              <a:gd name="connsiteX84" fmla="*/ 48289 w 301265"/>
              <a:gd name="connsiteY84" fmla="*/ 360004 h 360004"/>
              <a:gd name="connsiteX85" fmla="*/ 47928 w 301265"/>
              <a:gd name="connsiteY85" fmla="*/ 360004 h 360004"/>
              <a:gd name="connsiteX86" fmla="*/ 46847 w 301265"/>
              <a:gd name="connsiteY86" fmla="*/ 360004 h 360004"/>
              <a:gd name="connsiteX87" fmla="*/ 35676 w 301265"/>
              <a:gd name="connsiteY87" fmla="*/ 360004 h 360004"/>
              <a:gd name="connsiteX88" fmla="*/ 9009 w 301265"/>
              <a:gd name="connsiteY88" fmla="*/ 322998 h 360004"/>
              <a:gd name="connsiteX89" fmla="*/ 14054 w 301265"/>
              <a:gd name="connsiteY89" fmla="*/ 318327 h 360004"/>
              <a:gd name="connsiteX90" fmla="*/ 32433 w 301265"/>
              <a:gd name="connsiteY90" fmla="*/ 318327 h 360004"/>
              <a:gd name="connsiteX91" fmla="*/ 32433 w 301265"/>
              <a:gd name="connsiteY91" fmla="*/ 306111 h 360004"/>
              <a:gd name="connsiteX92" fmla="*/ 14414 w 301265"/>
              <a:gd name="connsiteY92" fmla="*/ 306111 h 360004"/>
              <a:gd name="connsiteX93" fmla="*/ 0 w 301265"/>
              <a:gd name="connsiteY93" fmla="*/ 291380 h 360004"/>
              <a:gd name="connsiteX94" fmla="*/ 0 w 301265"/>
              <a:gd name="connsiteY94" fmla="*/ 247547 h 360004"/>
              <a:gd name="connsiteX95" fmla="*/ 32793 w 301265"/>
              <a:gd name="connsiteY95" fmla="*/ 201199 h 360004"/>
              <a:gd name="connsiteX96" fmla="*/ 48289 w 301265"/>
              <a:gd name="connsiteY96" fmla="*/ 188984 h 360004"/>
              <a:gd name="connsiteX97" fmla="*/ 55856 w 301265"/>
              <a:gd name="connsiteY97" fmla="*/ 188984 h 360004"/>
              <a:gd name="connsiteX98" fmla="*/ 55496 w 301265"/>
              <a:gd name="connsiteY98" fmla="*/ 188265 h 360004"/>
              <a:gd name="connsiteX99" fmla="*/ 55496 w 301265"/>
              <a:gd name="connsiteY99" fmla="*/ 83354 h 360004"/>
              <a:gd name="connsiteX100" fmla="*/ 150993 w 301265"/>
              <a:gd name="connsiteY100" fmla="*/ 0 h 360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1265" h="360004">
                <a:moveTo>
                  <a:pt x="268832" y="327668"/>
                </a:moveTo>
                <a:lnTo>
                  <a:pt x="268832" y="343836"/>
                </a:lnTo>
                <a:cubicBezTo>
                  <a:pt x="268832" y="345992"/>
                  <a:pt x="268472" y="348148"/>
                  <a:pt x="267391" y="350303"/>
                </a:cubicBezTo>
                <a:cubicBezTo>
                  <a:pt x="274598" y="348148"/>
                  <a:pt x="280003" y="338806"/>
                  <a:pt x="281084" y="327668"/>
                </a:cubicBezTo>
                <a:close/>
                <a:moveTo>
                  <a:pt x="18739" y="327668"/>
                </a:moveTo>
                <a:cubicBezTo>
                  <a:pt x="20180" y="339525"/>
                  <a:pt x="26306" y="348866"/>
                  <a:pt x="33514" y="350303"/>
                </a:cubicBezTo>
                <a:cubicBezTo>
                  <a:pt x="32793" y="348507"/>
                  <a:pt x="32433" y="345992"/>
                  <a:pt x="32433" y="343836"/>
                </a:cubicBezTo>
                <a:lnTo>
                  <a:pt x="32433" y="327668"/>
                </a:lnTo>
                <a:close/>
                <a:moveTo>
                  <a:pt x="138618" y="260040"/>
                </a:moveTo>
                <a:cubicBezTo>
                  <a:pt x="140753" y="258812"/>
                  <a:pt x="143478" y="258630"/>
                  <a:pt x="145840" y="260086"/>
                </a:cubicBezTo>
                <a:lnTo>
                  <a:pt x="153108" y="264087"/>
                </a:lnTo>
                <a:lnTo>
                  <a:pt x="160013" y="268453"/>
                </a:lnTo>
                <a:cubicBezTo>
                  <a:pt x="164737" y="271000"/>
                  <a:pt x="164737" y="277912"/>
                  <a:pt x="160013" y="280822"/>
                </a:cubicBezTo>
                <a:lnTo>
                  <a:pt x="153108" y="284824"/>
                </a:lnTo>
                <a:lnTo>
                  <a:pt x="145840" y="288826"/>
                </a:lnTo>
                <a:cubicBezTo>
                  <a:pt x="141116" y="291736"/>
                  <a:pt x="134938" y="288098"/>
                  <a:pt x="134938" y="282641"/>
                </a:cubicBezTo>
                <a:lnTo>
                  <a:pt x="134938" y="274638"/>
                </a:lnTo>
                <a:lnTo>
                  <a:pt x="134938" y="266270"/>
                </a:lnTo>
                <a:cubicBezTo>
                  <a:pt x="134938" y="263542"/>
                  <a:pt x="136483" y="261268"/>
                  <a:pt x="138618" y="260040"/>
                </a:cubicBezTo>
                <a:close/>
                <a:moveTo>
                  <a:pt x="268832" y="211978"/>
                </a:moveTo>
                <a:lnTo>
                  <a:pt x="268832" y="296770"/>
                </a:lnTo>
                <a:lnTo>
                  <a:pt x="286490" y="296770"/>
                </a:lnTo>
                <a:cubicBezTo>
                  <a:pt x="289373" y="296770"/>
                  <a:pt x="291895" y="294255"/>
                  <a:pt x="291895" y="291380"/>
                </a:cubicBezTo>
                <a:lnTo>
                  <a:pt x="291895" y="247547"/>
                </a:lnTo>
                <a:cubicBezTo>
                  <a:pt x="291895" y="236769"/>
                  <a:pt x="280003" y="219882"/>
                  <a:pt x="268832" y="211978"/>
                </a:cubicBezTo>
                <a:close/>
                <a:moveTo>
                  <a:pt x="32433" y="211978"/>
                </a:moveTo>
                <a:cubicBezTo>
                  <a:pt x="21261" y="219882"/>
                  <a:pt x="9009" y="236769"/>
                  <a:pt x="9009" y="247547"/>
                </a:cubicBezTo>
                <a:lnTo>
                  <a:pt x="9009" y="291380"/>
                </a:lnTo>
                <a:cubicBezTo>
                  <a:pt x="9009" y="294255"/>
                  <a:pt x="11531" y="296770"/>
                  <a:pt x="14414" y="296770"/>
                </a:cubicBezTo>
                <a:lnTo>
                  <a:pt x="32433" y="296770"/>
                </a:lnTo>
                <a:close/>
                <a:moveTo>
                  <a:pt x="48289" y="198325"/>
                </a:moveTo>
                <a:cubicBezTo>
                  <a:pt x="44685" y="198325"/>
                  <a:pt x="41802" y="201559"/>
                  <a:pt x="41802" y="205152"/>
                </a:cubicBezTo>
                <a:lnTo>
                  <a:pt x="41802" y="343836"/>
                </a:lnTo>
                <a:cubicBezTo>
                  <a:pt x="41802" y="347429"/>
                  <a:pt x="44685" y="350663"/>
                  <a:pt x="48289" y="350663"/>
                </a:cubicBezTo>
                <a:lnTo>
                  <a:pt x="252616" y="350663"/>
                </a:lnTo>
                <a:cubicBezTo>
                  <a:pt x="256580" y="350663"/>
                  <a:pt x="259463" y="347429"/>
                  <a:pt x="259463" y="343836"/>
                </a:cubicBezTo>
                <a:lnTo>
                  <a:pt x="259463" y="205152"/>
                </a:lnTo>
                <a:cubicBezTo>
                  <a:pt x="259463" y="201559"/>
                  <a:pt x="256580" y="198325"/>
                  <a:pt x="252616" y="198325"/>
                </a:cubicBezTo>
                <a:close/>
                <a:moveTo>
                  <a:pt x="179070" y="60043"/>
                </a:moveTo>
                <a:cubicBezTo>
                  <a:pt x="176908" y="60043"/>
                  <a:pt x="174385" y="61126"/>
                  <a:pt x="172583" y="62570"/>
                </a:cubicBezTo>
                <a:cubicBezTo>
                  <a:pt x="152040" y="80259"/>
                  <a:pt x="127171" y="92533"/>
                  <a:pt x="100862" y="97588"/>
                </a:cubicBezTo>
                <a:cubicBezTo>
                  <a:pt x="97618" y="98310"/>
                  <a:pt x="95456" y="100837"/>
                  <a:pt x="95095" y="104447"/>
                </a:cubicBezTo>
                <a:cubicBezTo>
                  <a:pt x="95095" y="105169"/>
                  <a:pt x="95095" y="105891"/>
                  <a:pt x="95095" y="106974"/>
                </a:cubicBezTo>
                <a:cubicBezTo>
                  <a:pt x="95095" y="122858"/>
                  <a:pt x="101943" y="138381"/>
                  <a:pt x="113836" y="148850"/>
                </a:cubicBezTo>
                <a:cubicBezTo>
                  <a:pt x="125730" y="159681"/>
                  <a:pt x="141228" y="164374"/>
                  <a:pt x="157446" y="162569"/>
                </a:cubicBezTo>
                <a:cubicBezTo>
                  <a:pt x="183035" y="159681"/>
                  <a:pt x="203938" y="139103"/>
                  <a:pt x="206821" y="113111"/>
                </a:cubicBezTo>
                <a:cubicBezTo>
                  <a:pt x="208984" y="93616"/>
                  <a:pt x="201055" y="74483"/>
                  <a:pt x="185558" y="62570"/>
                </a:cubicBezTo>
                <a:cubicBezTo>
                  <a:pt x="183395" y="60765"/>
                  <a:pt x="181233" y="60043"/>
                  <a:pt x="179070" y="60043"/>
                </a:cubicBezTo>
                <a:close/>
                <a:moveTo>
                  <a:pt x="178620" y="50837"/>
                </a:moveTo>
                <a:cubicBezTo>
                  <a:pt x="183035" y="50747"/>
                  <a:pt x="187540" y="52101"/>
                  <a:pt x="191324" y="54989"/>
                </a:cubicBezTo>
                <a:cubicBezTo>
                  <a:pt x="209344" y="69068"/>
                  <a:pt x="218715" y="91089"/>
                  <a:pt x="216192" y="114194"/>
                </a:cubicBezTo>
                <a:cubicBezTo>
                  <a:pt x="212948" y="144518"/>
                  <a:pt x="188801" y="168706"/>
                  <a:pt x="158527" y="172316"/>
                </a:cubicBezTo>
                <a:cubicBezTo>
                  <a:pt x="156004" y="172316"/>
                  <a:pt x="153842" y="172677"/>
                  <a:pt x="151319" y="172677"/>
                </a:cubicBezTo>
                <a:cubicBezTo>
                  <a:pt x="135101" y="172677"/>
                  <a:pt x="119603" y="166540"/>
                  <a:pt x="107349" y="155709"/>
                </a:cubicBezTo>
                <a:cubicBezTo>
                  <a:pt x="93654" y="143435"/>
                  <a:pt x="85725" y="125746"/>
                  <a:pt x="85725" y="106974"/>
                </a:cubicBezTo>
                <a:cubicBezTo>
                  <a:pt x="85725" y="105891"/>
                  <a:pt x="85725" y="104808"/>
                  <a:pt x="85725" y="104086"/>
                </a:cubicBezTo>
                <a:cubicBezTo>
                  <a:pt x="86085" y="96144"/>
                  <a:pt x="91491" y="89645"/>
                  <a:pt x="99060" y="88201"/>
                </a:cubicBezTo>
                <a:cubicBezTo>
                  <a:pt x="123928" y="83508"/>
                  <a:pt x="147355" y="72317"/>
                  <a:pt x="166456" y="55350"/>
                </a:cubicBezTo>
                <a:cubicBezTo>
                  <a:pt x="169880" y="52462"/>
                  <a:pt x="174205" y="50928"/>
                  <a:pt x="178620" y="50837"/>
                </a:cubicBezTo>
                <a:close/>
                <a:moveTo>
                  <a:pt x="150993" y="9700"/>
                </a:moveTo>
                <a:cubicBezTo>
                  <a:pt x="103785" y="9700"/>
                  <a:pt x="64865" y="42755"/>
                  <a:pt x="64865" y="83354"/>
                </a:cubicBezTo>
                <a:lnTo>
                  <a:pt x="64865" y="188265"/>
                </a:lnTo>
                <a:cubicBezTo>
                  <a:pt x="64865" y="188265"/>
                  <a:pt x="64865" y="188624"/>
                  <a:pt x="64865" y="188984"/>
                </a:cubicBezTo>
                <a:lnTo>
                  <a:pt x="237480" y="188984"/>
                </a:lnTo>
                <a:cubicBezTo>
                  <a:pt x="237480" y="188624"/>
                  <a:pt x="237480" y="188265"/>
                  <a:pt x="237480" y="188265"/>
                </a:cubicBezTo>
                <a:lnTo>
                  <a:pt x="237480" y="83354"/>
                </a:lnTo>
                <a:cubicBezTo>
                  <a:pt x="237480" y="42755"/>
                  <a:pt x="198921" y="9700"/>
                  <a:pt x="150993" y="9700"/>
                </a:cubicBezTo>
                <a:close/>
                <a:moveTo>
                  <a:pt x="150993" y="0"/>
                </a:moveTo>
                <a:cubicBezTo>
                  <a:pt x="203966" y="0"/>
                  <a:pt x="246850" y="37365"/>
                  <a:pt x="246850" y="83354"/>
                </a:cubicBezTo>
                <a:lnTo>
                  <a:pt x="246850" y="188265"/>
                </a:lnTo>
                <a:cubicBezTo>
                  <a:pt x="246850" y="188265"/>
                  <a:pt x="246850" y="188624"/>
                  <a:pt x="246850" y="188984"/>
                </a:cubicBezTo>
                <a:lnTo>
                  <a:pt x="252616" y="188984"/>
                </a:lnTo>
                <a:cubicBezTo>
                  <a:pt x="260183" y="188984"/>
                  <a:pt x="266670" y="194014"/>
                  <a:pt x="268472" y="201199"/>
                </a:cubicBezTo>
                <a:cubicBezTo>
                  <a:pt x="283967" y="208026"/>
                  <a:pt x="301265" y="231739"/>
                  <a:pt x="301265" y="247547"/>
                </a:cubicBezTo>
                <a:lnTo>
                  <a:pt x="301265" y="291380"/>
                </a:lnTo>
                <a:cubicBezTo>
                  <a:pt x="301265" y="299644"/>
                  <a:pt x="294418" y="306111"/>
                  <a:pt x="286490" y="306111"/>
                </a:cubicBezTo>
                <a:lnTo>
                  <a:pt x="268832" y="306111"/>
                </a:lnTo>
                <a:lnTo>
                  <a:pt x="268832" y="318327"/>
                </a:lnTo>
                <a:lnTo>
                  <a:pt x="286130" y="318327"/>
                </a:lnTo>
                <a:cubicBezTo>
                  <a:pt x="288652" y="318327"/>
                  <a:pt x="290814" y="320483"/>
                  <a:pt x="290814" y="322998"/>
                </a:cubicBezTo>
                <a:cubicBezTo>
                  <a:pt x="290814" y="343836"/>
                  <a:pt x="279283" y="360004"/>
                  <a:pt x="264508" y="360004"/>
                </a:cubicBezTo>
                <a:lnTo>
                  <a:pt x="253336" y="360004"/>
                </a:lnTo>
                <a:cubicBezTo>
                  <a:pt x="252976" y="360004"/>
                  <a:pt x="252976" y="360004"/>
                  <a:pt x="252976" y="360004"/>
                </a:cubicBezTo>
                <a:lnTo>
                  <a:pt x="252616" y="360004"/>
                </a:lnTo>
                <a:lnTo>
                  <a:pt x="48289" y="360004"/>
                </a:lnTo>
                <a:lnTo>
                  <a:pt x="47928" y="360004"/>
                </a:lnTo>
                <a:cubicBezTo>
                  <a:pt x="47568" y="360004"/>
                  <a:pt x="47207" y="360004"/>
                  <a:pt x="46847" y="360004"/>
                </a:cubicBezTo>
                <a:lnTo>
                  <a:pt x="35676" y="360004"/>
                </a:lnTo>
                <a:cubicBezTo>
                  <a:pt x="20901" y="360004"/>
                  <a:pt x="9009" y="343836"/>
                  <a:pt x="9009" y="322998"/>
                </a:cubicBezTo>
                <a:cubicBezTo>
                  <a:pt x="9009" y="320483"/>
                  <a:pt x="11531" y="318327"/>
                  <a:pt x="14054" y="318327"/>
                </a:cubicBezTo>
                <a:lnTo>
                  <a:pt x="32433" y="318327"/>
                </a:lnTo>
                <a:lnTo>
                  <a:pt x="32433" y="306111"/>
                </a:lnTo>
                <a:lnTo>
                  <a:pt x="14414" y="306111"/>
                </a:lnTo>
                <a:cubicBezTo>
                  <a:pt x="6486" y="306111"/>
                  <a:pt x="0" y="299644"/>
                  <a:pt x="0" y="291380"/>
                </a:cubicBezTo>
                <a:lnTo>
                  <a:pt x="0" y="247547"/>
                </a:lnTo>
                <a:cubicBezTo>
                  <a:pt x="0" y="231739"/>
                  <a:pt x="17297" y="208026"/>
                  <a:pt x="32793" y="201199"/>
                </a:cubicBezTo>
                <a:cubicBezTo>
                  <a:pt x="34595" y="194014"/>
                  <a:pt x="40721" y="188984"/>
                  <a:pt x="48289" y="188984"/>
                </a:cubicBezTo>
                <a:lnTo>
                  <a:pt x="55856" y="188984"/>
                </a:lnTo>
                <a:cubicBezTo>
                  <a:pt x="55496" y="188624"/>
                  <a:pt x="55496" y="188265"/>
                  <a:pt x="55496" y="188265"/>
                </a:cubicBezTo>
                <a:lnTo>
                  <a:pt x="55496" y="83354"/>
                </a:lnTo>
                <a:cubicBezTo>
                  <a:pt x="55496" y="37365"/>
                  <a:pt x="98379" y="0"/>
                  <a:pt x="150993" y="0"/>
                </a:cubicBezTo>
                <a:close/>
              </a:path>
            </a:pathLst>
          </a:custGeom>
          <a:solidFill>
            <a:srgbClr val="11134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11340">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8C7E8ED5-94E0-EC4C-A8F3-6635535B205F}"/>
              </a:ext>
            </a:extLst>
          </p:cNvPr>
          <p:cNvSpPr txBox="1"/>
          <p:nvPr/>
        </p:nvSpPr>
        <p:spPr>
          <a:xfrm>
            <a:off x="8619289" y="3701597"/>
            <a:ext cx="3501526" cy="2388603"/>
          </a:xfrm>
          <a:prstGeom prst="rect">
            <a:avLst/>
          </a:prstGeom>
          <a:noFill/>
        </p:spPr>
        <p:txBody>
          <a:bodyPr wrap="square" rtlCol="0">
            <a:spAutoFit/>
          </a:bodyPr>
          <a:lstStyle/>
          <a:p>
            <a:pPr marL="0" marR="0" lvl="0" indent="0" algn="l" defTabSz="914217" rtl="0" eaLnBrk="1" fontAlgn="auto" latinLnBrk="0" hangingPunct="1">
              <a:lnSpc>
                <a:spcPct val="120000"/>
              </a:lnSpc>
              <a:spcBef>
                <a:spcPts val="0"/>
              </a:spcBef>
              <a:spcAft>
                <a:spcPts val="0"/>
              </a:spcAft>
              <a:buClrTx/>
              <a:buSzTx/>
              <a:buFontTx/>
              <a:buNone/>
              <a:tabLst/>
              <a:defRPr/>
            </a:pPr>
            <a:r>
              <a:rPr kumimoji="0" lang="lv-LV" sz="1800" b="0" i="0" u="none" strike="noStrike" kern="1200" cap="none" spc="-10" normalizeH="0" baseline="0" noProof="0" dirty="0">
                <a:ln>
                  <a:noFill/>
                </a:ln>
                <a:solidFill>
                  <a:srgbClr val="111340">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rPr>
              <a:t>Tehnoloģijas, kas nodrošina informācijas saņemšanu cilvēkiem ar dažāda veida funkcionāliem traucējumiem, piemēram, ekrāna lasītājs, </a:t>
            </a:r>
            <a:r>
              <a:rPr kumimoji="0" lang="lv-LV" sz="1800" b="0" i="0" u="none" strike="noStrike" kern="1200" cap="none" spc="-10" normalizeH="0" baseline="0" noProof="0" dirty="0" err="1">
                <a:ln>
                  <a:noFill/>
                </a:ln>
                <a:solidFill>
                  <a:srgbClr val="111340">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rPr>
              <a:t>text</a:t>
            </a:r>
            <a:r>
              <a:rPr kumimoji="0" lang="lv-LV" sz="1800" b="0" i="0" u="none" strike="noStrike" kern="1200" cap="none" spc="-10" normalizeH="0" baseline="0" noProof="0" dirty="0">
                <a:ln>
                  <a:noFill/>
                </a:ln>
                <a:solidFill>
                  <a:srgbClr val="111340">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rPr>
              <a:t> to </a:t>
            </a:r>
            <a:r>
              <a:rPr kumimoji="0" lang="lv-LV" sz="1800" b="0" i="0" u="none" strike="noStrike" kern="1200" cap="none" spc="-10" normalizeH="0" baseline="0" noProof="0" dirty="0" err="1">
                <a:ln>
                  <a:noFill/>
                </a:ln>
                <a:solidFill>
                  <a:srgbClr val="111340">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rPr>
              <a:t>speach</a:t>
            </a:r>
            <a:r>
              <a:rPr kumimoji="0" lang="lv-LV" sz="1800" b="0" i="0" u="none" strike="noStrike" kern="1200" cap="none" spc="-10" normalizeH="0" baseline="0" noProof="0" dirty="0">
                <a:ln>
                  <a:noFill/>
                </a:ln>
                <a:solidFill>
                  <a:srgbClr val="111340">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rPr>
              <a:t> programmas, subtitri u.c.</a:t>
            </a:r>
            <a:endParaRPr kumimoji="0" lang="en-US" sz="1800" b="0" i="0" u="none" strike="noStrike" kern="1200" cap="none" spc="-10" normalizeH="0" baseline="0" noProof="0" dirty="0">
              <a:ln>
                <a:noFill/>
              </a:ln>
              <a:solidFill>
                <a:srgbClr val="111340">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DC316F45-CA12-4445-9C4B-FC2316A19F60}"/>
              </a:ext>
            </a:extLst>
          </p:cNvPr>
          <p:cNvSpPr txBox="1"/>
          <p:nvPr/>
        </p:nvSpPr>
        <p:spPr>
          <a:xfrm>
            <a:off x="8780734" y="3223580"/>
            <a:ext cx="2945283" cy="353943"/>
          </a:xfrm>
          <a:prstGeom prst="rect">
            <a:avLst/>
          </a:prstGeom>
          <a:noFill/>
        </p:spPr>
        <p:txBody>
          <a:bodyPr wrap="square" rtlCol="0" anchor="b">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lv-LV" sz="1700" b="1" i="0" u="none" strike="noStrike" kern="1200" cap="none" spc="-15" normalizeH="0" baseline="0" noProof="0" dirty="0">
                <a:ln>
                  <a:noFill/>
                </a:ln>
                <a:solidFill>
                  <a:srgbClr val="111340">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rPr>
              <a:t>PALĪGTEHNOLOĢIJAS</a:t>
            </a:r>
            <a:endParaRPr kumimoji="0" lang="en-US" sz="1700" b="1" i="0" u="none" strike="noStrike" kern="1200" cap="none" spc="-15" normalizeH="0" baseline="0" noProof="0" dirty="0">
              <a:ln>
                <a:noFill/>
              </a:ln>
              <a:solidFill>
                <a:srgbClr val="111340">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5" name="TextBox 4">
            <a:extLst>
              <a:ext uri="{FF2B5EF4-FFF2-40B4-BE49-F238E27FC236}">
                <a16:creationId xmlns:a16="http://schemas.microsoft.com/office/drawing/2014/main" id="{D30A6FE2-961C-7B43-BA5A-8EC7C81F9740}"/>
              </a:ext>
            </a:extLst>
          </p:cNvPr>
          <p:cNvSpPr txBox="1"/>
          <p:nvPr/>
        </p:nvSpPr>
        <p:spPr>
          <a:xfrm>
            <a:off x="228978" y="3721509"/>
            <a:ext cx="3696232" cy="1723805"/>
          </a:xfrm>
          <a:prstGeom prst="rect">
            <a:avLst/>
          </a:prstGeom>
          <a:noFill/>
        </p:spPr>
        <p:txBody>
          <a:bodyPr wrap="square" rtlCol="0">
            <a:spAutoFit/>
          </a:bodyPr>
          <a:lstStyle/>
          <a:p>
            <a:pPr marL="0" marR="0" lvl="0" indent="0" algn="l" defTabSz="914217" rtl="0" eaLnBrk="1" fontAlgn="auto" latinLnBrk="0" hangingPunct="1">
              <a:lnSpc>
                <a:spcPct val="120000"/>
              </a:lnSpc>
              <a:spcBef>
                <a:spcPts val="1200"/>
              </a:spcBef>
              <a:spcAft>
                <a:spcPts val="1200"/>
              </a:spcAft>
              <a:buClrTx/>
              <a:buSzTx/>
              <a:buFontTx/>
              <a:buNone/>
              <a:tabLst/>
              <a:defRPr/>
            </a:pPr>
            <a:r>
              <a:rPr kumimoji="0" lang="lv-LV" sz="1800" b="0" i="0" u="none" strike="noStrike" kern="1200" cap="none" spc="-10" normalizeH="0" baseline="0" noProof="0" dirty="0">
                <a:ln>
                  <a:noFill/>
                </a:ln>
                <a:solidFill>
                  <a:srgbClr val="111340">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rPr>
              <a:t>Veidojot dokumentus ir jāizmanto attiecīgi fonti, loģiskā secība un saturs, alternatīvs teksts attēliem/ video/hipersaitēm, lai dokuments ir savienojams ar </a:t>
            </a:r>
            <a:r>
              <a:rPr kumimoji="0" lang="lv-LV" sz="1800" b="0" i="0" u="none" strike="noStrike" kern="1200" cap="none" spc="-10" normalizeH="0" baseline="0" noProof="0" dirty="0" err="1">
                <a:ln>
                  <a:noFill/>
                </a:ln>
                <a:solidFill>
                  <a:srgbClr val="111340">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rPr>
              <a:t>palīgtehnoloģijām</a:t>
            </a:r>
            <a:endParaRPr kumimoji="0" lang="en-US" sz="1800" b="0" i="0" u="none" strike="noStrike" kern="1200" cap="none" spc="-10" normalizeH="0" baseline="0" noProof="0" dirty="0">
              <a:ln>
                <a:noFill/>
              </a:ln>
              <a:solidFill>
                <a:srgbClr val="111340">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4" name="TextBox 3">
            <a:extLst>
              <a:ext uri="{FF2B5EF4-FFF2-40B4-BE49-F238E27FC236}">
                <a16:creationId xmlns:a16="http://schemas.microsoft.com/office/drawing/2014/main" id="{16F0280D-B1E6-334D-83CA-D5590F7A5D40}"/>
              </a:ext>
            </a:extLst>
          </p:cNvPr>
          <p:cNvSpPr txBox="1"/>
          <p:nvPr/>
        </p:nvSpPr>
        <p:spPr>
          <a:xfrm>
            <a:off x="50260" y="3225766"/>
            <a:ext cx="3604633" cy="353943"/>
          </a:xfrm>
          <a:prstGeom prst="rect">
            <a:avLst/>
          </a:prstGeom>
          <a:noFill/>
        </p:spPr>
        <p:txBody>
          <a:bodyPr wrap="square" rtlCol="0" anchor="b">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lv-LV" sz="1700" b="1" i="0" u="none" strike="noStrike" kern="1200" cap="none" spc="-15" normalizeH="0" baseline="0" noProof="0" dirty="0">
                <a:ln>
                  <a:noFill/>
                </a:ln>
                <a:solidFill>
                  <a:srgbClr val="111340">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rPr>
              <a:t>DOKUMENTU VEIDOŠANA</a:t>
            </a:r>
            <a:endParaRPr kumimoji="0" lang="en-US" sz="1700" b="1" i="0" u="none" strike="noStrike" kern="1200" cap="none" spc="-15" normalizeH="0" baseline="0" noProof="0" dirty="0">
              <a:ln>
                <a:noFill/>
              </a:ln>
              <a:solidFill>
                <a:srgbClr val="111340">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3" name="Virsraksts 2">
            <a:extLst>
              <a:ext uri="{FF2B5EF4-FFF2-40B4-BE49-F238E27FC236}">
                <a16:creationId xmlns:a16="http://schemas.microsoft.com/office/drawing/2014/main" id="{65267A61-F4AD-4335-8EA4-097490561FD1}"/>
              </a:ext>
            </a:extLst>
          </p:cNvPr>
          <p:cNvSpPr>
            <a:spLocks noGrp="1"/>
          </p:cNvSpPr>
          <p:nvPr>
            <p:ph type="title" idx="4294967295"/>
          </p:nvPr>
        </p:nvSpPr>
        <p:spPr>
          <a:xfrm>
            <a:off x="894711" y="298655"/>
            <a:ext cx="10515600" cy="1325563"/>
          </a:xfrm>
        </p:spPr>
        <p:txBody>
          <a:bodyPr>
            <a:normAutofit/>
          </a:bodyPr>
          <a:lstStyle/>
          <a:p>
            <a:r>
              <a:rPr lang="lv-LV" dirty="0">
                <a:solidFill>
                  <a:schemeClr val="tx2">
                    <a:lumMod val="90000"/>
                    <a:lumOff val="10000"/>
                  </a:schemeClr>
                </a:solidFill>
                <a:latin typeface="Arial" panose="020B0604020202020204" pitchFamily="34" charset="0"/>
                <a:ea typeface="Verdana" panose="020B0604030504040204" pitchFamily="34" charset="0"/>
                <a:cs typeface="Arial" panose="020B0604020202020204" pitchFamily="34" charset="0"/>
              </a:rPr>
              <a:t>WORD UN POWER POINT PIEKĻŪSTAMĪBA</a:t>
            </a:r>
            <a:br>
              <a:rPr lang="en-US" dirty="0">
                <a:solidFill>
                  <a:schemeClr val="tx2">
                    <a:lumMod val="90000"/>
                    <a:lumOff val="10000"/>
                  </a:schemeClr>
                </a:solidFill>
                <a:latin typeface="Arial" panose="020B0604020202020204" pitchFamily="34" charset="0"/>
                <a:ea typeface="Verdana" panose="020B0604030504040204" pitchFamily="34" charset="0"/>
                <a:cs typeface="Arial" panose="020B0604020202020204" pitchFamily="34" charset="0"/>
              </a:rPr>
            </a:br>
            <a:endParaRPr lang="lv-LV" dirty="0"/>
          </a:p>
        </p:txBody>
      </p:sp>
    </p:spTree>
    <p:extLst>
      <p:ext uri="{BB962C8B-B14F-4D97-AF65-F5344CB8AC3E}">
        <p14:creationId xmlns:p14="http://schemas.microsoft.com/office/powerpoint/2010/main" val="28061033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80" name="Ovāls 79">
            <a:extLst>
              <a:ext uri="{FF2B5EF4-FFF2-40B4-BE49-F238E27FC236}">
                <a16:creationId xmlns:a16="http://schemas.microsoft.com/office/drawing/2014/main" id="{8A1A33D4-7FFF-44C2-B66C-0B230D549E25}"/>
              </a:ext>
              <a:ext uri="{C183D7F6-B498-43B3-948B-1728B52AA6E4}">
                <adec:decorative xmlns:adec="http://schemas.microsoft.com/office/drawing/2017/decorative" val="1"/>
              </a:ext>
            </a:extLst>
          </p:cNvPr>
          <p:cNvSpPr/>
          <p:nvPr/>
        </p:nvSpPr>
        <p:spPr>
          <a:xfrm>
            <a:off x="11076317" y="306186"/>
            <a:ext cx="465826" cy="48140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69" name="Subtitle 2">
            <a:extLst>
              <a:ext uri="{FF2B5EF4-FFF2-40B4-BE49-F238E27FC236}">
                <a16:creationId xmlns:a16="http://schemas.microsoft.com/office/drawing/2014/main" id="{27019601-3B68-0048-B9C4-BE6192D46519}"/>
              </a:ext>
            </a:extLst>
          </p:cNvPr>
          <p:cNvSpPr txBox="1">
            <a:spLocks/>
          </p:cNvSpPr>
          <p:nvPr/>
        </p:nvSpPr>
        <p:spPr>
          <a:xfrm>
            <a:off x="8947358" y="6028478"/>
            <a:ext cx="3163372" cy="750911"/>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543818" rtl="0" eaLnBrk="1" fontAlgn="auto" latinLnBrk="0" hangingPunct="1">
              <a:lnSpc>
                <a:spcPct val="120000"/>
              </a:lnSpc>
              <a:spcBef>
                <a:spcPct val="20000"/>
              </a:spcBef>
              <a:spcAft>
                <a:spcPts val="0"/>
              </a:spcAft>
              <a:buClrTx/>
              <a:buSzTx/>
              <a:buFont typeface="Arial"/>
              <a:buNone/>
              <a:tabLst/>
              <a:defRPr/>
            </a:pPr>
            <a:r>
              <a:rPr kumimoji="0" lang="lv-LV" sz="2000" b="0" i="0" u="none" strike="noStrike" kern="1200" cap="none" spc="0" normalizeH="0" baseline="0" noProof="0" dirty="0">
                <a:ln>
                  <a:noFill/>
                </a:ln>
                <a:solidFill>
                  <a:srgbClr val="445469">
                    <a:lumMod val="50000"/>
                  </a:srgbClr>
                </a:solidFill>
                <a:effectLst/>
                <a:uLnTx/>
                <a:uFillTx/>
                <a:latin typeface="Arial" panose="020B0604020202020204" pitchFamily="34" charset="0"/>
                <a:ea typeface="Lato Light" panose="020F0502020204030203" pitchFamily="34" charset="0"/>
                <a:cs typeface="Arial" panose="020B0604020202020204" pitchFamily="34" charset="0"/>
              </a:rPr>
              <a:t>Iestrādāti piekļūstamības rīki</a:t>
            </a:r>
            <a:endParaRPr kumimoji="0" lang="en-US" sz="2000" b="0" i="0" u="none" strike="noStrike" kern="1200" cap="none" spc="0" normalizeH="0" baseline="0" noProof="0" dirty="0">
              <a:ln>
                <a:noFill/>
              </a:ln>
              <a:solidFill>
                <a:srgbClr val="445469">
                  <a:lumMod val="50000"/>
                </a:srgbClr>
              </a:solidFill>
              <a:effectLst/>
              <a:uLnTx/>
              <a:uFillTx/>
              <a:latin typeface="Arial" panose="020B0604020202020204" pitchFamily="34" charset="0"/>
              <a:ea typeface="Lato Light" panose="020F0502020204030203" pitchFamily="34" charset="0"/>
              <a:cs typeface="Arial" panose="020B0604020202020204" pitchFamily="34" charset="0"/>
            </a:endParaRPr>
          </a:p>
        </p:txBody>
      </p:sp>
      <p:sp>
        <p:nvSpPr>
          <p:cNvPr id="68" name="TextBox 67">
            <a:extLst>
              <a:ext uri="{FF2B5EF4-FFF2-40B4-BE49-F238E27FC236}">
                <a16:creationId xmlns:a16="http://schemas.microsoft.com/office/drawing/2014/main" id="{8DC7E733-8059-B847-B570-5521BC7A4B3E}"/>
              </a:ext>
            </a:extLst>
          </p:cNvPr>
          <p:cNvSpPr txBox="1"/>
          <p:nvPr/>
        </p:nvSpPr>
        <p:spPr>
          <a:xfrm>
            <a:off x="8947358" y="5228259"/>
            <a:ext cx="2588144" cy="800219"/>
          </a:xfrm>
          <a:prstGeom prst="rect">
            <a:avLst/>
          </a:prstGeom>
          <a:noFill/>
        </p:spPr>
        <p:txBody>
          <a:bodyPr wrap="none" rtlCol="0" anchor="b" anchorCtr="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lv-LV" sz="2300" b="1" i="0" u="none" strike="noStrike" kern="1200" cap="none" spc="0" normalizeH="0" baseline="0" noProof="0" dirty="0">
                <a:ln>
                  <a:noFill/>
                </a:ln>
                <a:solidFill>
                  <a:srgbClr val="445469">
                    <a:lumMod val="50000"/>
                  </a:srgbClr>
                </a:solidFill>
                <a:effectLst/>
                <a:uLnTx/>
                <a:uFillTx/>
                <a:latin typeface="Arial" panose="020B0604020202020204" pitchFamily="34" charset="0"/>
                <a:ea typeface="League Spartan" charset="0"/>
                <a:cs typeface="Arial" panose="020B0604020202020204" pitchFamily="34" charset="0"/>
              </a:rPr>
              <a:t>PĀRBAUDĪT </a:t>
            </a:r>
          </a:p>
          <a:p>
            <a:pPr marL="0" marR="0" lvl="0" indent="0" algn="l" defTabSz="914217" rtl="0" eaLnBrk="1" fontAlgn="auto" latinLnBrk="0" hangingPunct="1">
              <a:lnSpc>
                <a:spcPct val="100000"/>
              </a:lnSpc>
              <a:spcBef>
                <a:spcPts val="0"/>
              </a:spcBef>
              <a:spcAft>
                <a:spcPts val="0"/>
              </a:spcAft>
              <a:buClrTx/>
              <a:buSzTx/>
              <a:buFontTx/>
              <a:buNone/>
              <a:tabLst/>
              <a:defRPr/>
            </a:pPr>
            <a:r>
              <a:rPr kumimoji="0" lang="lv-LV" sz="2300" b="1" i="0" u="none" strike="noStrike" kern="1200" cap="none" spc="0" normalizeH="0" baseline="0" noProof="0" dirty="0">
                <a:ln>
                  <a:noFill/>
                </a:ln>
                <a:solidFill>
                  <a:srgbClr val="445469">
                    <a:lumMod val="50000"/>
                  </a:srgbClr>
                </a:solidFill>
                <a:effectLst/>
                <a:uLnTx/>
                <a:uFillTx/>
                <a:latin typeface="Arial" panose="020B0604020202020204" pitchFamily="34" charset="0"/>
                <a:ea typeface="League Spartan" charset="0"/>
                <a:cs typeface="Arial" panose="020B0604020202020204" pitchFamily="34" charset="0"/>
              </a:rPr>
              <a:t>PIEKĻŪSTAMĪBU</a:t>
            </a:r>
            <a:endParaRPr kumimoji="0" lang="en-US" sz="2300" b="1" i="0" u="none" strike="noStrike" kern="1200" cap="none" spc="0" normalizeH="0" baseline="0" noProof="0" dirty="0">
              <a:ln>
                <a:noFill/>
              </a:ln>
              <a:solidFill>
                <a:srgbClr val="445469">
                  <a:lumMod val="50000"/>
                </a:srgbClr>
              </a:solidFill>
              <a:effectLst/>
              <a:uLnTx/>
              <a:uFillTx/>
              <a:latin typeface="Arial" panose="020B0604020202020204" pitchFamily="34" charset="0"/>
              <a:ea typeface="League Spartan" charset="0"/>
              <a:cs typeface="Arial" panose="020B0604020202020204" pitchFamily="34" charset="0"/>
            </a:endParaRPr>
          </a:p>
        </p:txBody>
      </p:sp>
      <p:sp>
        <p:nvSpPr>
          <p:cNvPr id="73" name="Subtitle 2">
            <a:extLst>
              <a:ext uri="{FF2B5EF4-FFF2-40B4-BE49-F238E27FC236}">
                <a16:creationId xmlns:a16="http://schemas.microsoft.com/office/drawing/2014/main" id="{56784ED9-37F3-4A4D-942E-C11F575A73C0}"/>
              </a:ext>
            </a:extLst>
          </p:cNvPr>
          <p:cNvSpPr txBox="1">
            <a:spLocks/>
          </p:cNvSpPr>
          <p:nvPr/>
        </p:nvSpPr>
        <p:spPr>
          <a:xfrm>
            <a:off x="8947358" y="4637360"/>
            <a:ext cx="3163371" cy="381579"/>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543818" rtl="0" eaLnBrk="1" fontAlgn="auto" latinLnBrk="0" hangingPunct="1">
              <a:lnSpc>
                <a:spcPct val="120000"/>
              </a:lnSpc>
              <a:spcBef>
                <a:spcPct val="20000"/>
              </a:spcBef>
              <a:spcAft>
                <a:spcPts val="0"/>
              </a:spcAft>
              <a:buClrTx/>
              <a:buSzTx/>
              <a:buFont typeface="Arial"/>
              <a:buNone/>
              <a:tabLst/>
              <a:defRPr/>
            </a:pPr>
            <a:r>
              <a:rPr kumimoji="0" lang="lv-LV" sz="2000" b="0" i="0" u="none" strike="noStrike" kern="1200" cap="none" spc="0" normalizeH="0" baseline="0" noProof="0" dirty="0">
                <a:ln>
                  <a:noFill/>
                </a:ln>
                <a:solidFill>
                  <a:srgbClr val="445469">
                    <a:lumMod val="50000"/>
                  </a:srgbClr>
                </a:solidFill>
                <a:effectLst/>
                <a:uLnTx/>
                <a:uFillTx/>
                <a:latin typeface="Arial" panose="020B0604020202020204" pitchFamily="34" charset="0"/>
                <a:ea typeface="Lato Light" panose="020F0502020204030203" pitchFamily="34" charset="0"/>
                <a:cs typeface="Arial" panose="020B0604020202020204" pitchFamily="34" charset="0"/>
              </a:rPr>
              <a:t>Krāsu kontrasta pārbaude</a:t>
            </a:r>
            <a:endParaRPr kumimoji="0" lang="en-US" sz="2000" b="0" i="0" u="none" strike="noStrike" kern="1200" cap="none" spc="0" normalizeH="0" baseline="0" noProof="0" dirty="0">
              <a:ln>
                <a:noFill/>
              </a:ln>
              <a:solidFill>
                <a:srgbClr val="445469">
                  <a:lumMod val="50000"/>
                </a:srgbClr>
              </a:solidFill>
              <a:effectLst/>
              <a:uLnTx/>
              <a:uFillTx/>
              <a:latin typeface="Arial" panose="020B0604020202020204" pitchFamily="34" charset="0"/>
              <a:ea typeface="Lato Light" panose="020F0502020204030203" pitchFamily="34" charset="0"/>
              <a:cs typeface="Arial" panose="020B0604020202020204" pitchFamily="34" charset="0"/>
            </a:endParaRPr>
          </a:p>
        </p:txBody>
      </p:sp>
      <p:sp>
        <p:nvSpPr>
          <p:cNvPr id="72" name="TextBox 71">
            <a:extLst>
              <a:ext uri="{FF2B5EF4-FFF2-40B4-BE49-F238E27FC236}">
                <a16:creationId xmlns:a16="http://schemas.microsoft.com/office/drawing/2014/main" id="{8042C0C0-DB8F-A746-81E8-124ADC4F12C2}"/>
              </a:ext>
            </a:extLst>
          </p:cNvPr>
          <p:cNvSpPr txBox="1"/>
          <p:nvPr/>
        </p:nvSpPr>
        <p:spPr>
          <a:xfrm>
            <a:off x="8861807" y="3750684"/>
            <a:ext cx="2020105" cy="800219"/>
          </a:xfrm>
          <a:prstGeom prst="rect">
            <a:avLst/>
          </a:prstGeom>
          <a:noFill/>
        </p:spPr>
        <p:txBody>
          <a:bodyPr wrap="none" rtlCol="0" anchor="b" anchorCtr="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lv-LV" sz="2300" b="1" i="0" u="none" strike="noStrike" kern="1200" cap="none" spc="0" normalizeH="0" baseline="0" noProof="0" dirty="0">
                <a:ln>
                  <a:noFill/>
                </a:ln>
                <a:solidFill>
                  <a:srgbClr val="445469">
                    <a:lumMod val="50000"/>
                  </a:srgbClr>
                </a:solidFill>
                <a:effectLst/>
                <a:uLnTx/>
                <a:uFillTx/>
                <a:latin typeface="Arial" panose="020B0604020202020204" pitchFamily="34" charset="0"/>
                <a:ea typeface="League Spartan" charset="0"/>
                <a:cs typeface="Arial" panose="020B0604020202020204" pitchFamily="34" charset="0"/>
              </a:rPr>
              <a:t>KRĀSU </a:t>
            </a:r>
          </a:p>
          <a:p>
            <a:pPr marL="0" marR="0" lvl="0" indent="0" algn="l" defTabSz="914217" rtl="0" eaLnBrk="1" fontAlgn="auto" latinLnBrk="0" hangingPunct="1">
              <a:lnSpc>
                <a:spcPct val="100000"/>
              </a:lnSpc>
              <a:spcBef>
                <a:spcPts val="0"/>
              </a:spcBef>
              <a:spcAft>
                <a:spcPts val="0"/>
              </a:spcAft>
              <a:buClrTx/>
              <a:buSzTx/>
              <a:buFontTx/>
              <a:buNone/>
              <a:tabLst/>
              <a:defRPr/>
            </a:pPr>
            <a:r>
              <a:rPr kumimoji="0" lang="lv-LV" sz="2300" b="1" i="0" u="none" strike="noStrike" kern="1200" cap="none" spc="0" normalizeH="0" baseline="0" noProof="0" dirty="0">
                <a:ln>
                  <a:noFill/>
                </a:ln>
                <a:solidFill>
                  <a:srgbClr val="445469">
                    <a:lumMod val="50000"/>
                  </a:srgbClr>
                </a:solidFill>
                <a:effectLst/>
                <a:uLnTx/>
                <a:uFillTx/>
                <a:latin typeface="Arial" panose="020B0604020202020204" pitchFamily="34" charset="0"/>
                <a:ea typeface="League Spartan" charset="0"/>
                <a:cs typeface="Arial" panose="020B0604020202020204" pitchFamily="34" charset="0"/>
              </a:rPr>
              <a:t>KONTRASTS</a:t>
            </a:r>
            <a:endParaRPr kumimoji="0" lang="en-US" sz="2300" b="1" i="0" u="none" strike="noStrike" kern="1200" cap="none" spc="0" normalizeH="0" baseline="0" noProof="0" dirty="0">
              <a:ln>
                <a:noFill/>
              </a:ln>
              <a:solidFill>
                <a:srgbClr val="445469">
                  <a:lumMod val="50000"/>
                </a:srgbClr>
              </a:solidFill>
              <a:effectLst/>
              <a:uLnTx/>
              <a:uFillTx/>
              <a:latin typeface="Arial" panose="020B0604020202020204" pitchFamily="34" charset="0"/>
              <a:ea typeface="League Spartan" charset="0"/>
              <a:cs typeface="Arial" panose="020B0604020202020204" pitchFamily="34" charset="0"/>
            </a:endParaRPr>
          </a:p>
        </p:txBody>
      </p:sp>
      <p:sp>
        <p:nvSpPr>
          <p:cNvPr id="71" name="Subtitle 2">
            <a:extLst>
              <a:ext uri="{FF2B5EF4-FFF2-40B4-BE49-F238E27FC236}">
                <a16:creationId xmlns:a16="http://schemas.microsoft.com/office/drawing/2014/main" id="{856D6090-3120-E344-994D-CBCFDFF98E29}"/>
              </a:ext>
            </a:extLst>
          </p:cNvPr>
          <p:cNvSpPr txBox="1">
            <a:spLocks/>
          </p:cNvSpPr>
          <p:nvPr/>
        </p:nvSpPr>
        <p:spPr>
          <a:xfrm>
            <a:off x="8861807" y="2431968"/>
            <a:ext cx="3098232" cy="1120243"/>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543818" rtl="0" eaLnBrk="1" fontAlgn="auto" latinLnBrk="0" hangingPunct="1">
              <a:lnSpc>
                <a:spcPct val="120000"/>
              </a:lnSpc>
              <a:spcBef>
                <a:spcPct val="20000"/>
              </a:spcBef>
              <a:spcAft>
                <a:spcPts val="0"/>
              </a:spcAft>
              <a:buClrTx/>
              <a:buSzTx/>
              <a:buFont typeface="Arial"/>
              <a:buNone/>
              <a:tabLst/>
              <a:defRPr/>
            </a:pPr>
            <a:r>
              <a:rPr kumimoji="0" lang="lv-LV" sz="2000" b="0" i="0" u="none" strike="noStrike" kern="1200" cap="none" spc="0" normalizeH="0" baseline="0" noProof="0" dirty="0">
                <a:ln>
                  <a:noFill/>
                </a:ln>
                <a:solidFill>
                  <a:srgbClr val="445469">
                    <a:lumMod val="50000"/>
                  </a:srgbClr>
                </a:solidFill>
                <a:effectLst/>
                <a:uLnTx/>
                <a:uFillTx/>
                <a:latin typeface="Arial" panose="020B0604020202020204" pitchFamily="34" charset="0"/>
                <a:ea typeface="Lato Light" panose="020F0502020204030203" pitchFamily="34" charset="0"/>
                <a:cs typeface="Arial" panose="020B0604020202020204" pitchFamily="34" charset="0"/>
              </a:rPr>
              <a:t>Dokumenta pielāgošana cilvēkiem ar uztveres un redzes traucējumiem</a:t>
            </a:r>
            <a:endParaRPr kumimoji="0" lang="en-US" sz="2000" b="0" i="0" u="none" strike="noStrike" kern="1200" cap="none" spc="0" normalizeH="0" baseline="0" noProof="0" dirty="0">
              <a:ln>
                <a:noFill/>
              </a:ln>
              <a:solidFill>
                <a:srgbClr val="445469">
                  <a:lumMod val="50000"/>
                </a:srgbClr>
              </a:solidFill>
              <a:effectLst/>
              <a:uLnTx/>
              <a:uFillTx/>
              <a:latin typeface="Arial" panose="020B0604020202020204" pitchFamily="34" charset="0"/>
              <a:ea typeface="Lato Light" panose="020F0502020204030203" pitchFamily="34" charset="0"/>
              <a:cs typeface="Arial" panose="020B0604020202020204" pitchFamily="34" charset="0"/>
            </a:endParaRPr>
          </a:p>
        </p:txBody>
      </p:sp>
      <p:sp>
        <p:nvSpPr>
          <p:cNvPr id="70" name="TextBox 69">
            <a:extLst>
              <a:ext uri="{FF2B5EF4-FFF2-40B4-BE49-F238E27FC236}">
                <a16:creationId xmlns:a16="http://schemas.microsoft.com/office/drawing/2014/main" id="{FAC74159-893E-2A42-BF55-0B059558F39C}"/>
              </a:ext>
            </a:extLst>
          </p:cNvPr>
          <p:cNvSpPr txBox="1"/>
          <p:nvPr/>
        </p:nvSpPr>
        <p:spPr>
          <a:xfrm>
            <a:off x="8723043" y="1631749"/>
            <a:ext cx="3064878" cy="800219"/>
          </a:xfrm>
          <a:prstGeom prst="rect">
            <a:avLst/>
          </a:prstGeom>
          <a:noFill/>
        </p:spPr>
        <p:txBody>
          <a:bodyPr wrap="none" rtlCol="0" anchor="b" anchorCtr="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lv-LV" sz="2300" b="1" i="0" u="none" strike="noStrike" kern="1200" cap="none" spc="0" normalizeH="0" baseline="0" noProof="0" dirty="0">
                <a:ln>
                  <a:noFill/>
                </a:ln>
                <a:solidFill>
                  <a:srgbClr val="445469">
                    <a:lumMod val="50000"/>
                  </a:srgbClr>
                </a:solidFill>
                <a:effectLst/>
                <a:uLnTx/>
                <a:uFillTx/>
                <a:latin typeface="Arial" panose="020B0604020202020204" pitchFamily="34" charset="0"/>
                <a:ea typeface="League Spartan" charset="0"/>
                <a:cs typeface="Arial" panose="020B0604020202020204" pitchFamily="34" charset="0"/>
              </a:rPr>
              <a:t>ATSTARPES STARP </a:t>
            </a:r>
          </a:p>
          <a:p>
            <a:pPr marL="0" marR="0" lvl="0" indent="0" algn="l" defTabSz="914217" rtl="0" eaLnBrk="1" fontAlgn="auto" latinLnBrk="0" hangingPunct="1">
              <a:lnSpc>
                <a:spcPct val="100000"/>
              </a:lnSpc>
              <a:spcBef>
                <a:spcPts val="0"/>
              </a:spcBef>
              <a:spcAft>
                <a:spcPts val="0"/>
              </a:spcAft>
              <a:buClrTx/>
              <a:buSzTx/>
              <a:buFontTx/>
              <a:buNone/>
              <a:tabLst/>
              <a:defRPr/>
            </a:pPr>
            <a:r>
              <a:rPr kumimoji="0" lang="lv-LV" sz="2300" b="1" i="0" u="none" strike="noStrike" kern="1200" cap="none" spc="0" normalizeH="0" baseline="0" noProof="0" dirty="0">
                <a:ln>
                  <a:noFill/>
                </a:ln>
                <a:solidFill>
                  <a:srgbClr val="445469">
                    <a:lumMod val="50000"/>
                  </a:srgbClr>
                </a:solidFill>
                <a:effectLst/>
                <a:uLnTx/>
                <a:uFillTx/>
                <a:latin typeface="Arial" panose="020B0604020202020204" pitchFamily="34" charset="0"/>
                <a:ea typeface="League Spartan" charset="0"/>
                <a:cs typeface="Arial" panose="020B0604020202020204" pitchFamily="34" charset="0"/>
              </a:rPr>
              <a:t>RINDĀM</a:t>
            </a:r>
            <a:endParaRPr kumimoji="0" lang="en-US" sz="2300" b="1" i="0" u="none" strike="noStrike" kern="1200" cap="none" spc="0" normalizeH="0" baseline="0" noProof="0" dirty="0">
              <a:ln>
                <a:noFill/>
              </a:ln>
              <a:solidFill>
                <a:srgbClr val="445469">
                  <a:lumMod val="50000"/>
                </a:srgbClr>
              </a:solidFill>
              <a:effectLst/>
              <a:uLnTx/>
              <a:uFillTx/>
              <a:latin typeface="Arial" panose="020B0604020202020204" pitchFamily="34" charset="0"/>
              <a:ea typeface="League Spartan" charset="0"/>
              <a:cs typeface="Arial" panose="020B0604020202020204" pitchFamily="34" charset="0"/>
            </a:endParaRPr>
          </a:p>
        </p:txBody>
      </p:sp>
      <p:sp>
        <p:nvSpPr>
          <p:cNvPr id="56" name="TextBox 55">
            <a:extLst>
              <a:ext uri="{FF2B5EF4-FFF2-40B4-BE49-F238E27FC236}">
                <a16:creationId xmlns:a16="http://schemas.microsoft.com/office/drawing/2014/main" id="{143D0D35-FCFF-C348-A0D9-64D8CF4BA1FA}"/>
              </a:ext>
            </a:extLst>
          </p:cNvPr>
          <p:cNvSpPr txBox="1"/>
          <p:nvPr/>
        </p:nvSpPr>
        <p:spPr>
          <a:xfrm>
            <a:off x="845296" y="5228259"/>
            <a:ext cx="3451138" cy="800219"/>
          </a:xfrm>
          <a:prstGeom prst="rect">
            <a:avLst/>
          </a:prstGeom>
          <a:noFill/>
        </p:spPr>
        <p:txBody>
          <a:bodyPr wrap="none" rtlCol="0" anchor="b" anchorCtr="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lv-LV" sz="2300" b="1" i="0" u="none" strike="noStrike" kern="1200" cap="none" spc="0" normalizeH="0" baseline="0" noProof="0" dirty="0">
                <a:ln>
                  <a:noFill/>
                </a:ln>
                <a:solidFill>
                  <a:srgbClr val="445469">
                    <a:lumMod val="50000"/>
                  </a:srgbClr>
                </a:solidFill>
                <a:effectLst/>
                <a:uLnTx/>
                <a:uFillTx/>
                <a:latin typeface="Arial" panose="020B0604020202020204" pitchFamily="34" charset="0"/>
                <a:ea typeface="League Spartan" charset="0"/>
                <a:cs typeface="Arial" panose="020B0604020202020204" pitchFamily="34" charset="0"/>
              </a:rPr>
              <a:t>ATTĒLU </a:t>
            </a:r>
          </a:p>
          <a:p>
            <a:pPr marL="0" marR="0" lvl="0" indent="0" algn="l" defTabSz="914217" rtl="0" eaLnBrk="1" fontAlgn="auto" latinLnBrk="0" hangingPunct="1">
              <a:lnSpc>
                <a:spcPct val="100000"/>
              </a:lnSpc>
              <a:spcBef>
                <a:spcPts val="0"/>
              </a:spcBef>
              <a:spcAft>
                <a:spcPts val="0"/>
              </a:spcAft>
              <a:buClrTx/>
              <a:buSzTx/>
              <a:buFontTx/>
              <a:buNone/>
              <a:tabLst/>
              <a:defRPr/>
            </a:pPr>
            <a:r>
              <a:rPr kumimoji="0" lang="lv-LV" sz="2300" b="1" i="0" u="none" strike="noStrike" kern="1200" cap="none" spc="0" normalizeH="0" baseline="0" noProof="0" dirty="0">
                <a:ln>
                  <a:noFill/>
                </a:ln>
                <a:solidFill>
                  <a:srgbClr val="445469">
                    <a:lumMod val="50000"/>
                  </a:srgbClr>
                </a:solidFill>
                <a:effectLst/>
                <a:uLnTx/>
                <a:uFillTx/>
                <a:latin typeface="Arial" panose="020B0604020202020204" pitchFamily="34" charset="0"/>
                <a:ea typeface="League Spartan" charset="0"/>
                <a:cs typeface="Arial" panose="020B0604020202020204" pitchFamily="34" charset="0"/>
              </a:rPr>
              <a:t>ALTERNATĪVS TEKSTS</a:t>
            </a:r>
            <a:endParaRPr kumimoji="0" lang="en-US" sz="2300" b="1" i="0" u="none" strike="noStrike" kern="1200" cap="none" spc="0" normalizeH="0" baseline="0" noProof="0" dirty="0">
              <a:ln>
                <a:noFill/>
              </a:ln>
              <a:solidFill>
                <a:srgbClr val="445469">
                  <a:lumMod val="50000"/>
                </a:srgbClr>
              </a:solidFill>
              <a:effectLst/>
              <a:uLnTx/>
              <a:uFillTx/>
              <a:latin typeface="Arial" panose="020B0604020202020204" pitchFamily="34" charset="0"/>
              <a:ea typeface="League Spartan" charset="0"/>
              <a:cs typeface="Arial" panose="020B0604020202020204" pitchFamily="34" charset="0"/>
            </a:endParaRPr>
          </a:p>
        </p:txBody>
      </p:sp>
      <p:sp>
        <p:nvSpPr>
          <p:cNvPr id="57" name="Subtitle 2">
            <a:extLst>
              <a:ext uri="{FF2B5EF4-FFF2-40B4-BE49-F238E27FC236}">
                <a16:creationId xmlns:a16="http://schemas.microsoft.com/office/drawing/2014/main" id="{26063F29-4344-4246-BB99-8E0CD2A86C74}"/>
              </a:ext>
            </a:extLst>
          </p:cNvPr>
          <p:cNvSpPr txBox="1">
            <a:spLocks/>
          </p:cNvSpPr>
          <p:nvPr/>
        </p:nvSpPr>
        <p:spPr>
          <a:xfrm>
            <a:off x="394270" y="6158187"/>
            <a:ext cx="4140268" cy="381579"/>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543818" rtl="0" eaLnBrk="1" fontAlgn="auto" latinLnBrk="0" hangingPunct="1">
              <a:lnSpc>
                <a:spcPct val="120000"/>
              </a:lnSpc>
              <a:spcBef>
                <a:spcPct val="20000"/>
              </a:spcBef>
              <a:spcAft>
                <a:spcPts val="0"/>
              </a:spcAft>
              <a:buClrTx/>
              <a:buSzTx/>
              <a:buFont typeface="Arial"/>
              <a:buNone/>
              <a:tabLst/>
              <a:defRPr/>
            </a:pPr>
            <a:r>
              <a:rPr kumimoji="0" lang="lv-LV" sz="2000" b="0" i="0" u="none" strike="noStrike" kern="1200" cap="none" spc="0" normalizeH="0" baseline="0" noProof="0" dirty="0">
                <a:ln>
                  <a:noFill/>
                </a:ln>
                <a:solidFill>
                  <a:srgbClr val="445469">
                    <a:lumMod val="50000"/>
                  </a:srgbClr>
                </a:solidFill>
                <a:effectLst/>
                <a:uLnTx/>
                <a:uFillTx/>
                <a:latin typeface="Arial" panose="020B0604020202020204" pitchFamily="34" charset="0"/>
                <a:ea typeface="Lato Light" panose="020F0502020204030203" pitchFamily="34" charset="0"/>
                <a:cs typeface="Arial" panose="020B0604020202020204" pitchFamily="34" charset="0"/>
              </a:rPr>
              <a:t>Kā izveidot attēlu alternatīvu tekstu</a:t>
            </a:r>
            <a:endParaRPr kumimoji="0" lang="en-US" sz="2000" b="0" i="0" u="none" strike="noStrike" kern="1200" cap="none" spc="0" normalizeH="0" baseline="0" noProof="0" dirty="0">
              <a:ln>
                <a:noFill/>
              </a:ln>
              <a:solidFill>
                <a:srgbClr val="445469">
                  <a:lumMod val="50000"/>
                </a:srgbClr>
              </a:solidFill>
              <a:effectLst/>
              <a:uLnTx/>
              <a:uFillTx/>
              <a:latin typeface="Arial" panose="020B0604020202020204" pitchFamily="34" charset="0"/>
              <a:ea typeface="Lato Light" panose="020F0502020204030203" pitchFamily="34" charset="0"/>
              <a:cs typeface="Arial" panose="020B0604020202020204" pitchFamily="34" charset="0"/>
            </a:endParaRPr>
          </a:p>
        </p:txBody>
      </p:sp>
      <p:sp>
        <p:nvSpPr>
          <p:cNvPr id="61" name="Subtitle 2">
            <a:extLst>
              <a:ext uri="{FF2B5EF4-FFF2-40B4-BE49-F238E27FC236}">
                <a16:creationId xmlns:a16="http://schemas.microsoft.com/office/drawing/2014/main" id="{D0FB544A-5BEB-5744-9AFA-E4790271554D}"/>
              </a:ext>
            </a:extLst>
          </p:cNvPr>
          <p:cNvSpPr txBox="1">
            <a:spLocks/>
          </p:cNvSpPr>
          <p:nvPr/>
        </p:nvSpPr>
        <p:spPr>
          <a:xfrm>
            <a:off x="394270" y="3447272"/>
            <a:ext cx="3449500" cy="1489575"/>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543818" rtl="0" eaLnBrk="1" fontAlgn="auto" latinLnBrk="0" hangingPunct="1">
              <a:lnSpc>
                <a:spcPct val="120000"/>
              </a:lnSpc>
              <a:spcBef>
                <a:spcPct val="20000"/>
              </a:spcBef>
              <a:spcAft>
                <a:spcPts val="0"/>
              </a:spcAft>
              <a:buClrTx/>
              <a:buSzTx/>
              <a:buFont typeface="Arial"/>
              <a:buNone/>
              <a:tabLst/>
              <a:defRPr/>
            </a:pPr>
            <a:r>
              <a:rPr kumimoji="0" lang="lv-LV" sz="2000" b="0" i="0" u="none" strike="noStrike" kern="1200" cap="none" spc="0" normalizeH="0" baseline="0" noProof="0" dirty="0">
                <a:ln>
                  <a:noFill/>
                </a:ln>
                <a:solidFill>
                  <a:srgbClr val="445469">
                    <a:lumMod val="50000"/>
                  </a:srgbClr>
                </a:solidFill>
                <a:effectLst/>
                <a:uLnTx/>
                <a:uFillTx/>
                <a:latin typeface="Arial" panose="020B0604020202020204" pitchFamily="34" charset="0"/>
                <a:ea typeface="Lato Light" panose="020F0502020204030203" pitchFamily="34" charset="0"/>
                <a:cs typeface="Arial" panose="020B0604020202020204" pitchFamily="34" charset="0"/>
              </a:rPr>
              <a:t>Kā veidot satura un sadaļu nosaukumus, lai dokuments būtu savienojams ar ekrāna lasītājiem</a:t>
            </a:r>
            <a:endParaRPr kumimoji="0" lang="en-US" sz="2000" b="0" i="0" u="none" strike="noStrike" kern="1200" cap="none" spc="0" normalizeH="0" baseline="0" noProof="0" dirty="0">
              <a:ln>
                <a:noFill/>
              </a:ln>
              <a:solidFill>
                <a:srgbClr val="445469">
                  <a:lumMod val="50000"/>
                </a:srgbClr>
              </a:solidFill>
              <a:effectLst/>
              <a:uLnTx/>
              <a:uFillTx/>
              <a:latin typeface="Arial" panose="020B0604020202020204" pitchFamily="34" charset="0"/>
              <a:ea typeface="Lato Light" panose="020F0502020204030203" pitchFamily="34" charset="0"/>
              <a:cs typeface="Arial" panose="020B0604020202020204" pitchFamily="34" charset="0"/>
            </a:endParaRPr>
          </a:p>
        </p:txBody>
      </p:sp>
      <p:sp>
        <p:nvSpPr>
          <p:cNvPr id="60" name="TextBox 59">
            <a:extLst>
              <a:ext uri="{FF2B5EF4-FFF2-40B4-BE49-F238E27FC236}">
                <a16:creationId xmlns:a16="http://schemas.microsoft.com/office/drawing/2014/main" id="{85DBB68D-0533-D74B-A25B-A59A1D5551CA}"/>
              </a:ext>
            </a:extLst>
          </p:cNvPr>
          <p:cNvSpPr txBox="1"/>
          <p:nvPr/>
        </p:nvSpPr>
        <p:spPr>
          <a:xfrm>
            <a:off x="728152" y="2731869"/>
            <a:ext cx="3315331" cy="800219"/>
          </a:xfrm>
          <a:prstGeom prst="rect">
            <a:avLst/>
          </a:prstGeom>
          <a:noFill/>
        </p:spPr>
        <p:txBody>
          <a:bodyPr wrap="none" rtlCol="0" anchor="b" anchorCtr="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lv-LV" sz="2300" b="1" i="0" u="none" strike="noStrike" kern="1200" cap="none" spc="0" normalizeH="0" baseline="0" noProof="0" dirty="0">
                <a:ln>
                  <a:noFill/>
                </a:ln>
                <a:solidFill>
                  <a:srgbClr val="445469">
                    <a:lumMod val="50000"/>
                  </a:srgbClr>
                </a:solidFill>
                <a:effectLst/>
                <a:uLnTx/>
                <a:uFillTx/>
                <a:latin typeface="Arial" panose="020B0604020202020204" pitchFamily="34" charset="0"/>
                <a:ea typeface="League Spartan" charset="0"/>
                <a:cs typeface="Arial" panose="020B0604020202020204" pitchFamily="34" charset="0"/>
              </a:rPr>
              <a:t>SATURS UN </a:t>
            </a:r>
          </a:p>
          <a:p>
            <a:pPr marL="0" marR="0" lvl="0" indent="0" algn="l" defTabSz="914217" rtl="0" eaLnBrk="1" fontAlgn="auto" latinLnBrk="0" hangingPunct="1">
              <a:lnSpc>
                <a:spcPct val="100000"/>
              </a:lnSpc>
              <a:spcBef>
                <a:spcPts val="0"/>
              </a:spcBef>
              <a:spcAft>
                <a:spcPts val="0"/>
              </a:spcAft>
              <a:buClrTx/>
              <a:buSzTx/>
              <a:buFontTx/>
              <a:buNone/>
              <a:tabLst/>
              <a:defRPr/>
            </a:pPr>
            <a:r>
              <a:rPr kumimoji="0" lang="lv-LV" sz="2300" b="1" i="0" u="none" strike="noStrike" kern="1200" cap="none" spc="0" normalizeH="0" baseline="0" noProof="0" dirty="0">
                <a:ln>
                  <a:noFill/>
                </a:ln>
                <a:solidFill>
                  <a:srgbClr val="445469">
                    <a:lumMod val="50000"/>
                  </a:srgbClr>
                </a:solidFill>
                <a:effectLst/>
                <a:uLnTx/>
                <a:uFillTx/>
                <a:latin typeface="Arial" panose="020B0604020202020204" pitchFamily="34" charset="0"/>
                <a:ea typeface="League Spartan" charset="0"/>
                <a:cs typeface="Arial" panose="020B0604020202020204" pitchFamily="34" charset="0"/>
              </a:rPr>
              <a:t>SADAĻU NOSAUKUMI</a:t>
            </a:r>
          </a:p>
        </p:txBody>
      </p:sp>
      <p:sp>
        <p:nvSpPr>
          <p:cNvPr id="59" name="Subtitle 2">
            <a:extLst>
              <a:ext uri="{FF2B5EF4-FFF2-40B4-BE49-F238E27FC236}">
                <a16:creationId xmlns:a16="http://schemas.microsoft.com/office/drawing/2014/main" id="{B1805530-3B3D-9E48-8882-5A31B1D09352}"/>
              </a:ext>
            </a:extLst>
          </p:cNvPr>
          <p:cNvSpPr txBox="1">
            <a:spLocks/>
          </p:cNvSpPr>
          <p:nvPr/>
        </p:nvSpPr>
        <p:spPr>
          <a:xfrm>
            <a:off x="394270" y="2160891"/>
            <a:ext cx="3098233" cy="381579"/>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543818" rtl="0" eaLnBrk="1" fontAlgn="auto" latinLnBrk="0" hangingPunct="1">
              <a:lnSpc>
                <a:spcPct val="120000"/>
              </a:lnSpc>
              <a:spcBef>
                <a:spcPct val="20000"/>
              </a:spcBef>
              <a:spcAft>
                <a:spcPts val="0"/>
              </a:spcAft>
              <a:buClrTx/>
              <a:buSzTx/>
              <a:buFont typeface="Arial"/>
              <a:buNone/>
              <a:tabLst/>
              <a:defRPr/>
            </a:pPr>
            <a:r>
              <a:rPr kumimoji="0" lang="lv-LV" sz="2000" b="0" i="0" u="none" strike="noStrike" kern="1200" cap="none" spc="0" normalizeH="0" baseline="0" noProof="0" dirty="0">
                <a:ln>
                  <a:noFill/>
                </a:ln>
                <a:solidFill>
                  <a:srgbClr val="445469">
                    <a:lumMod val="50000"/>
                  </a:srgbClr>
                </a:solidFill>
                <a:effectLst/>
                <a:uLnTx/>
                <a:uFillTx/>
                <a:latin typeface="Arial" panose="020B0604020202020204" pitchFamily="34" charset="0"/>
                <a:ea typeface="Lato Light" panose="020F0502020204030203" pitchFamily="34" charset="0"/>
                <a:cs typeface="Arial" panose="020B0604020202020204" pitchFamily="34" charset="0"/>
              </a:rPr>
              <a:t>Stili, izmēri un piemēri</a:t>
            </a:r>
            <a:endParaRPr kumimoji="0" lang="en-US" sz="2000" b="0" i="0" u="none" strike="noStrike" kern="1200" cap="none" spc="0" normalizeH="0" baseline="0" noProof="0" dirty="0">
              <a:ln>
                <a:noFill/>
              </a:ln>
              <a:solidFill>
                <a:srgbClr val="445469">
                  <a:lumMod val="50000"/>
                </a:srgbClr>
              </a:solidFill>
              <a:effectLst/>
              <a:uLnTx/>
              <a:uFillTx/>
              <a:latin typeface="Arial" panose="020B0604020202020204" pitchFamily="34" charset="0"/>
              <a:ea typeface="Lato Light" panose="020F0502020204030203" pitchFamily="34" charset="0"/>
              <a:cs typeface="Arial" panose="020B0604020202020204" pitchFamily="34" charset="0"/>
            </a:endParaRPr>
          </a:p>
        </p:txBody>
      </p:sp>
      <p:sp>
        <p:nvSpPr>
          <p:cNvPr id="58" name="TextBox 57">
            <a:extLst>
              <a:ext uri="{FF2B5EF4-FFF2-40B4-BE49-F238E27FC236}">
                <a16:creationId xmlns:a16="http://schemas.microsoft.com/office/drawing/2014/main" id="{6F26DB55-AF4F-3F4B-8316-AF398DE83BEC}"/>
              </a:ext>
            </a:extLst>
          </p:cNvPr>
          <p:cNvSpPr txBox="1"/>
          <p:nvPr/>
        </p:nvSpPr>
        <p:spPr>
          <a:xfrm>
            <a:off x="856182" y="1554894"/>
            <a:ext cx="1067921" cy="446276"/>
          </a:xfrm>
          <a:prstGeom prst="rect">
            <a:avLst/>
          </a:prstGeom>
          <a:noFill/>
        </p:spPr>
        <p:txBody>
          <a:bodyPr wrap="none" rtlCol="0" anchor="b" anchorCtr="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lv-LV" sz="2300" b="1" i="0" u="none" strike="noStrike" kern="1200" cap="none" spc="0" normalizeH="0" baseline="0" noProof="0" dirty="0">
                <a:ln>
                  <a:noFill/>
                </a:ln>
                <a:solidFill>
                  <a:srgbClr val="445469">
                    <a:lumMod val="50000"/>
                  </a:srgbClr>
                </a:solidFill>
                <a:effectLst/>
                <a:uLnTx/>
                <a:uFillTx/>
                <a:latin typeface="Arial" panose="020B0604020202020204" pitchFamily="34" charset="0"/>
                <a:ea typeface="League Spartan" charset="0"/>
                <a:cs typeface="Arial" panose="020B0604020202020204" pitchFamily="34" charset="0"/>
              </a:rPr>
              <a:t>FONTI</a:t>
            </a:r>
            <a:endParaRPr kumimoji="0" lang="en-US" sz="2300" b="1" i="0" u="none" strike="noStrike" kern="1200" cap="none" spc="0" normalizeH="0" baseline="0" noProof="0" dirty="0">
              <a:ln>
                <a:noFill/>
              </a:ln>
              <a:solidFill>
                <a:srgbClr val="445469">
                  <a:lumMod val="50000"/>
                </a:srgbClr>
              </a:solidFill>
              <a:effectLst/>
              <a:uLnTx/>
              <a:uFillTx/>
              <a:latin typeface="Arial" panose="020B0604020202020204" pitchFamily="34" charset="0"/>
              <a:ea typeface="League Spartan" charset="0"/>
              <a:cs typeface="Arial" panose="020B0604020202020204" pitchFamily="34" charset="0"/>
            </a:endParaRPr>
          </a:p>
        </p:txBody>
      </p:sp>
      <p:sp>
        <p:nvSpPr>
          <p:cNvPr id="84" name="Bultiņa: pa labi 83">
            <a:extLst>
              <a:ext uri="{FF2B5EF4-FFF2-40B4-BE49-F238E27FC236}">
                <a16:creationId xmlns:a16="http://schemas.microsoft.com/office/drawing/2014/main" id="{DC59DE05-F4C0-46ED-94F6-2E1E7EFCC7D6}"/>
              </a:ext>
              <a:ext uri="{C183D7F6-B498-43B3-948B-1728B52AA6E4}">
                <adec:decorative xmlns:adec="http://schemas.microsoft.com/office/drawing/2017/decorative" val="1"/>
              </a:ext>
            </a:extLst>
          </p:cNvPr>
          <p:cNvSpPr/>
          <p:nvPr/>
        </p:nvSpPr>
        <p:spPr>
          <a:xfrm>
            <a:off x="202039" y="1600158"/>
            <a:ext cx="628384" cy="3151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5" name="Bultiņa: pa labi 84">
            <a:extLst>
              <a:ext uri="{FF2B5EF4-FFF2-40B4-BE49-F238E27FC236}">
                <a16:creationId xmlns:a16="http://schemas.microsoft.com/office/drawing/2014/main" id="{82FDF21D-2A86-4705-A7B1-101E6062A24B}"/>
              </a:ext>
              <a:ext uri="{C183D7F6-B498-43B3-948B-1728B52AA6E4}">
                <adec:decorative xmlns:adec="http://schemas.microsoft.com/office/drawing/2017/decorative" val="1"/>
              </a:ext>
            </a:extLst>
          </p:cNvPr>
          <p:cNvSpPr/>
          <p:nvPr/>
        </p:nvSpPr>
        <p:spPr>
          <a:xfrm>
            <a:off x="193000" y="2950610"/>
            <a:ext cx="628385" cy="315169"/>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6" name="Bultiņa: pa labi 85">
            <a:extLst>
              <a:ext uri="{FF2B5EF4-FFF2-40B4-BE49-F238E27FC236}">
                <a16:creationId xmlns:a16="http://schemas.microsoft.com/office/drawing/2014/main" id="{243637B1-29E0-49B6-B67F-55680F50B0F0}"/>
              </a:ext>
              <a:ext uri="{C183D7F6-B498-43B3-948B-1728B52AA6E4}">
                <adec:decorative xmlns:adec="http://schemas.microsoft.com/office/drawing/2017/decorative" val="1"/>
              </a:ext>
            </a:extLst>
          </p:cNvPr>
          <p:cNvSpPr/>
          <p:nvPr/>
        </p:nvSpPr>
        <p:spPr>
          <a:xfrm>
            <a:off x="193000" y="5398465"/>
            <a:ext cx="633279" cy="315169"/>
          </a:xfrm>
          <a:prstGeom prst="right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7" name="Bultiņa: pa labi 86">
            <a:extLst>
              <a:ext uri="{FF2B5EF4-FFF2-40B4-BE49-F238E27FC236}">
                <a16:creationId xmlns:a16="http://schemas.microsoft.com/office/drawing/2014/main" id="{91FA9392-C75E-48A5-83DD-30BA02A056B8}"/>
              </a:ext>
              <a:ext uri="{C183D7F6-B498-43B3-948B-1728B52AA6E4}">
                <adec:decorative xmlns:adec="http://schemas.microsoft.com/office/drawing/2017/decorative" val="1"/>
              </a:ext>
            </a:extLst>
          </p:cNvPr>
          <p:cNvSpPr/>
          <p:nvPr/>
        </p:nvSpPr>
        <p:spPr>
          <a:xfrm>
            <a:off x="8007917" y="1981055"/>
            <a:ext cx="628384" cy="341652"/>
          </a:xfrm>
          <a:prstGeom prst="right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8" name="Bultiņa: pa labi 87">
            <a:extLst>
              <a:ext uri="{FF2B5EF4-FFF2-40B4-BE49-F238E27FC236}">
                <a16:creationId xmlns:a16="http://schemas.microsoft.com/office/drawing/2014/main" id="{3E57D5B6-7D14-48C2-8F57-6CBC063CAFC2}"/>
              </a:ext>
              <a:ext uri="{C183D7F6-B498-43B3-948B-1728B52AA6E4}">
                <adec:decorative xmlns:adec="http://schemas.microsoft.com/office/drawing/2017/decorative" val="1"/>
              </a:ext>
            </a:extLst>
          </p:cNvPr>
          <p:cNvSpPr/>
          <p:nvPr/>
        </p:nvSpPr>
        <p:spPr>
          <a:xfrm>
            <a:off x="8031827" y="4026377"/>
            <a:ext cx="628384" cy="341652"/>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9" name="Bultiņa: pa labi 88">
            <a:extLst>
              <a:ext uri="{FF2B5EF4-FFF2-40B4-BE49-F238E27FC236}">
                <a16:creationId xmlns:a16="http://schemas.microsoft.com/office/drawing/2014/main" id="{B28D0D72-06E4-4E68-8FF5-70BCFB3E5183}"/>
              </a:ext>
              <a:ext uri="{C183D7F6-B498-43B3-948B-1728B52AA6E4}">
                <adec:decorative xmlns:adec="http://schemas.microsoft.com/office/drawing/2017/decorative" val="1"/>
              </a:ext>
            </a:extLst>
          </p:cNvPr>
          <p:cNvSpPr/>
          <p:nvPr/>
        </p:nvSpPr>
        <p:spPr>
          <a:xfrm>
            <a:off x="8136015" y="5405391"/>
            <a:ext cx="628384" cy="341652"/>
          </a:xfrm>
          <a:prstGeom prst="rightArrow">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3" name="Attēls 2">
            <a:extLst>
              <a:ext uri="{FF2B5EF4-FFF2-40B4-BE49-F238E27FC236}">
                <a16:creationId xmlns:a16="http://schemas.microsoft.com/office/drawing/2014/main" id="{4C4E03B2-237D-498B-B681-9D50A533FFD5}"/>
              </a:ext>
              <a:ext uri="{C183D7F6-B498-43B3-948B-1728B52AA6E4}">
                <adec:decorative xmlns:adec="http://schemas.microsoft.com/office/drawing/2017/decorative" val="1"/>
              </a:ext>
            </a:extLst>
          </p:cNvPr>
          <p:cNvPicPr>
            <a:picLocks noChangeAspect="1"/>
          </p:cNvPicPr>
          <p:nvPr/>
        </p:nvPicPr>
        <p:blipFill rotWithShape="1">
          <a:blip r:embed="rId2" cstate="hq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a:ext>
            </a:extLst>
          </a:blip>
          <a:srcRect l="16981" r="17712"/>
          <a:stretch/>
        </p:blipFill>
        <p:spPr>
          <a:xfrm>
            <a:off x="3695380" y="2731869"/>
            <a:ext cx="4312537" cy="3455844"/>
          </a:xfrm>
          <a:prstGeom prst="rect">
            <a:avLst/>
          </a:prstGeom>
        </p:spPr>
      </p:pic>
      <p:pic>
        <p:nvPicPr>
          <p:cNvPr id="25" name="Attēls 2">
            <a:extLst>
              <a:ext uri="{FF2B5EF4-FFF2-40B4-BE49-F238E27FC236}">
                <a16:creationId xmlns:a16="http://schemas.microsoft.com/office/drawing/2014/main" id="{C9B82983-37FC-4BE6-9666-55BA50CB70B1}"/>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457619" y="263805"/>
            <a:ext cx="894353" cy="8745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Virsraksts 1">
            <a:extLst>
              <a:ext uri="{FF2B5EF4-FFF2-40B4-BE49-F238E27FC236}">
                <a16:creationId xmlns:a16="http://schemas.microsoft.com/office/drawing/2014/main" id="{9FCE077E-C222-4A46-8E36-C6510BCB891F}"/>
              </a:ext>
            </a:extLst>
          </p:cNvPr>
          <p:cNvSpPr>
            <a:spLocks noGrp="1"/>
          </p:cNvSpPr>
          <p:nvPr>
            <p:ph type="title" idx="4294967295"/>
          </p:nvPr>
        </p:nvSpPr>
        <p:spPr>
          <a:xfrm>
            <a:off x="2570865" y="248010"/>
            <a:ext cx="9296670" cy="1325563"/>
          </a:xfrm>
        </p:spPr>
        <p:txBody>
          <a:bodyPr>
            <a:normAutofit/>
          </a:bodyPr>
          <a:lstStyle/>
          <a:p>
            <a:pPr rtl="0" eaLnBrk="1" fontAlgn="auto" latinLnBrk="0" hangingPunct="1"/>
            <a:r>
              <a:rPr lang="lv-LV" sz="4000" b="1" i="0" kern="1200" spc="0" baseline="0" dirty="0">
                <a:ln>
                  <a:noFill/>
                </a:ln>
                <a:solidFill>
                  <a:srgbClr val="00404E"/>
                </a:solidFill>
                <a:effectLst/>
                <a:latin typeface="Arial" panose="020B0604020202020204" pitchFamily="34" charset="0"/>
                <a:ea typeface="+mn-ea"/>
                <a:cs typeface="Arial" panose="020B0604020202020204" pitchFamily="34" charset="0"/>
              </a:rPr>
              <a:t>WORD PIEKĻŪSTAMĪBAS</a:t>
            </a:r>
            <a:r>
              <a:rPr lang="lv-LV" sz="4000" b="1" i="0" kern="1200" spc="0" dirty="0">
                <a:ln>
                  <a:noFill/>
                </a:ln>
                <a:solidFill>
                  <a:srgbClr val="00404E"/>
                </a:solidFill>
                <a:effectLst/>
                <a:latin typeface="Arial" panose="020B0604020202020204" pitchFamily="34" charset="0"/>
                <a:ea typeface="+mn-ea"/>
                <a:cs typeface="Arial" panose="020B0604020202020204" pitchFamily="34" charset="0"/>
              </a:rPr>
              <a:t> ELEMENTI</a:t>
            </a:r>
            <a:endParaRPr lang="lv-LV" sz="4000" dirty="0">
              <a:solidFill>
                <a:srgbClr val="00404E"/>
              </a:solidFill>
              <a:effectLst/>
              <a:latin typeface="Arial" panose="020B0604020202020204" pitchFamily="34" charset="0"/>
              <a:cs typeface="Arial" panose="020B0604020202020204" pitchFamily="34" charset="0"/>
            </a:endParaRPr>
          </a:p>
          <a:p>
            <a:endParaRPr lang="lv-LV" sz="4000" dirty="0">
              <a:solidFill>
                <a:srgbClr val="00404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96221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cxnSp>
        <p:nvCxnSpPr>
          <p:cNvPr id="11" name="Straight Connector 6">
            <a:extLst>
              <a:ext uri="{FF2B5EF4-FFF2-40B4-BE49-F238E27FC236}">
                <a16:creationId xmlns:a16="http://schemas.microsoft.com/office/drawing/2014/main" id="{FDD68247-734E-44B0-9EEF-E869362652F1}"/>
              </a:ext>
              <a:ext uri="{C183D7F6-B498-43B3-948B-1728B52AA6E4}">
                <adec:decorative xmlns:adec="http://schemas.microsoft.com/office/drawing/2017/decorative" val="1"/>
              </a:ext>
            </a:extLst>
          </p:cNvPr>
          <p:cNvCxnSpPr>
            <a:cxnSpLocks/>
          </p:cNvCxnSpPr>
          <p:nvPr/>
        </p:nvCxnSpPr>
        <p:spPr>
          <a:xfrm>
            <a:off x="3450565" y="1193904"/>
            <a:ext cx="4176000" cy="0"/>
          </a:xfrm>
          <a:prstGeom prst="line">
            <a:avLst/>
          </a:prstGeom>
          <a:ln w="57150">
            <a:solidFill>
              <a:srgbClr val="2B637A"/>
            </a:solidFill>
          </a:ln>
        </p:spPr>
        <p:style>
          <a:lnRef idx="3">
            <a:schemeClr val="accent1"/>
          </a:lnRef>
          <a:fillRef idx="0">
            <a:schemeClr val="accent1"/>
          </a:fillRef>
          <a:effectRef idx="2">
            <a:schemeClr val="accent1"/>
          </a:effectRef>
          <a:fontRef idx="minor">
            <a:schemeClr val="tx1"/>
          </a:fontRef>
        </p:style>
      </p:cxnSp>
      <p:pic>
        <p:nvPicPr>
          <p:cNvPr id="14" name="Attēls 13" descr=" Serif fontu grupas īpašības - burti ar noapaļojumu">
            <a:extLst>
              <a:ext uri="{FF2B5EF4-FFF2-40B4-BE49-F238E27FC236}">
                <a16:creationId xmlns:a16="http://schemas.microsoft.com/office/drawing/2014/main" id="{CAA34FCF-C10C-4846-87B3-BD024F65E70C}"/>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7763772" y="1705195"/>
            <a:ext cx="1576137" cy="1933113"/>
          </a:xfrm>
          <a:prstGeom prst="rect">
            <a:avLst/>
          </a:prstGeom>
          <a:ln w="15875">
            <a:solidFill>
              <a:schemeClr val="tx2">
                <a:lumMod val="90000"/>
                <a:lumOff val="10000"/>
              </a:schemeClr>
            </a:solidFill>
          </a:ln>
        </p:spPr>
      </p:pic>
      <p:pic>
        <p:nvPicPr>
          <p:cNvPr id="15" name="Attēls 14" descr="Sans-Serif fontu grupas īpašības (kantaini burti)">
            <a:extLst>
              <a:ext uri="{FF2B5EF4-FFF2-40B4-BE49-F238E27FC236}">
                <a16:creationId xmlns:a16="http://schemas.microsoft.com/office/drawing/2014/main" id="{94EEB97F-69D7-4C23-BB93-6D07EBFE39B0}"/>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9911661" y="1705196"/>
            <a:ext cx="1576137" cy="1933113"/>
          </a:xfrm>
          <a:prstGeom prst="rect">
            <a:avLst/>
          </a:prstGeom>
          <a:ln w="15875">
            <a:solidFill>
              <a:schemeClr val="tx2">
                <a:lumMod val="90000"/>
                <a:lumOff val="10000"/>
              </a:schemeClr>
            </a:solidFill>
          </a:ln>
        </p:spPr>
      </p:pic>
      <p:pic>
        <p:nvPicPr>
          <p:cNvPr id="17" name="Attēls 2">
            <a:extLst>
              <a:ext uri="{FF2B5EF4-FFF2-40B4-BE49-F238E27FC236}">
                <a16:creationId xmlns:a16="http://schemas.microsoft.com/office/drawing/2014/main" id="{81CA7677-1761-4E99-A861-81D384AE0D7F}"/>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284051" y="330294"/>
            <a:ext cx="980140" cy="9584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aisnstūris 1">
            <a:extLst>
              <a:ext uri="{FF2B5EF4-FFF2-40B4-BE49-F238E27FC236}">
                <a16:creationId xmlns:a16="http://schemas.microsoft.com/office/drawing/2014/main" id="{59B3CA78-F538-4BCC-931B-B813F8104BE9}"/>
              </a:ext>
            </a:extLst>
          </p:cNvPr>
          <p:cNvSpPr/>
          <p:nvPr/>
        </p:nvSpPr>
        <p:spPr>
          <a:xfrm>
            <a:off x="8282920" y="3862318"/>
            <a:ext cx="3450304" cy="985976"/>
          </a:xfrm>
          <a:prstGeom prst="rect">
            <a:avLst/>
          </a:prstGeom>
        </p:spPr>
        <p:txBody>
          <a:bodyPr wrap="none">
            <a:spAutoFit/>
          </a:bodyPr>
          <a:lstStyle/>
          <a:p>
            <a:pPr marL="0" marR="0" lvl="0" indent="0" algn="r" defTabSz="914217" rtl="0" eaLnBrk="1" fontAlgn="auto" latinLnBrk="0" hangingPunct="1">
              <a:lnSpc>
                <a:spcPct val="140000"/>
              </a:lnSpc>
              <a:spcBef>
                <a:spcPts val="0"/>
              </a:spcBef>
              <a:spcAft>
                <a:spcPts val="0"/>
              </a:spcAft>
              <a:buClrTx/>
              <a:buSzTx/>
              <a:buFontTx/>
              <a:buNone/>
              <a:tabLst/>
              <a:defRPr/>
            </a:pPr>
            <a:r>
              <a:rPr kumimoji="0" lang="lv-LV" sz="2200" b="1" i="0" u="none" strike="noStrike" kern="1200" cap="none" spc="-10" normalizeH="0" baseline="0" noProof="0" dirty="0">
                <a:ln>
                  <a:noFill/>
                </a:ln>
                <a:solidFill>
                  <a:srgbClr val="FF0000"/>
                </a:solidFill>
                <a:effectLst/>
                <a:uLnTx/>
                <a:uFillTx/>
                <a:latin typeface="Arial" panose="020B0604020202020204" pitchFamily="34" charset="0"/>
                <a:ea typeface="Verdana" panose="020B0604030504040204" pitchFamily="34" charset="0"/>
                <a:cs typeface="Arial" panose="020B0604020202020204" pitchFamily="34" charset="0"/>
              </a:rPr>
              <a:t>Nedrīkst lietot slīprakstu</a:t>
            </a:r>
          </a:p>
          <a:p>
            <a:pPr marL="0" marR="0" lvl="0" indent="0" algn="r" defTabSz="914217" rtl="0" eaLnBrk="1" fontAlgn="auto" latinLnBrk="0" hangingPunct="1">
              <a:lnSpc>
                <a:spcPct val="140000"/>
              </a:lnSpc>
              <a:spcBef>
                <a:spcPts val="0"/>
              </a:spcBef>
              <a:spcAft>
                <a:spcPts val="0"/>
              </a:spcAft>
              <a:buClrTx/>
              <a:buSzTx/>
              <a:buFontTx/>
              <a:buNone/>
              <a:tabLst/>
              <a:defRPr/>
            </a:pPr>
            <a:r>
              <a:rPr kumimoji="0" lang="lv-LV" sz="2200" b="1" i="0" u="none" strike="noStrike" kern="1200" cap="none" spc="-10" normalizeH="0" baseline="0" noProof="0" dirty="0">
                <a:ln>
                  <a:noFill/>
                </a:ln>
                <a:solidFill>
                  <a:srgbClr val="FF0000"/>
                </a:solidFill>
                <a:effectLst/>
                <a:uLnTx/>
                <a:uFillTx/>
                <a:latin typeface="Arial" panose="020B0604020202020204" pitchFamily="34" charset="0"/>
                <a:ea typeface="Verdana" panose="020B0604030504040204" pitchFamily="34" charset="0"/>
                <a:cs typeface="Arial" panose="020B0604020202020204" pitchFamily="34" charset="0"/>
              </a:rPr>
              <a:t>un teksta pasvītrošanu!</a:t>
            </a:r>
          </a:p>
        </p:txBody>
      </p:sp>
      <p:pic>
        <p:nvPicPr>
          <p:cNvPr id="16" name="Attēls 15">
            <a:extLst>
              <a:ext uri="{FF2B5EF4-FFF2-40B4-BE49-F238E27FC236}">
                <a16:creationId xmlns:a16="http://schemas.microsoft.com/office/drawing/2014/main" id="{4CB41D03-B2FA-4260-A588-E332D5B2106A}"/>
              </a:ext>
              <a:ext uri="{C183D7F6-B498-43B3-948B-1728B52AA6E4}">
                <adec:decorative xmlns:adec="http://schemas.microsoft.com/office/drawing/2017/decorative" val="1"/>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7675486" y="4152171"/>
            <a:ext cx="531644" cy="531644"/>
          </a:xfrm>
          <a:prstGeom prst="rect">
            <a:avLst/>
          </a:prstGeom>
        </p:spPr>
      </p:pic>
      <p:sp>
        <p:nvSpPr>
          <p:cNvPr id="12" name="TextBox 11">
            <a:extLst>
              <a:ext uri="{FF2B5EF4-FFF2-40B4-BE49-F238E27FC236}">
                <a16:creationId xmlns:a16="http://schemas.microsoft.com/office/drawing/2014/main" id="{F182BF02-B5DB-4634-9896-AE628BEDE3CE}"/>
              </a:ext>
            </a:extLst>
          </p:cNvPr>
          <p:cNvSpPr txBox="1"/>
          <p:nvPr/>
        </p:nvSpPr>
        <p:spPr>
          <a:xfrm>
            <a:off x="316163" y="4511628"/>
            <a:ext cx="10025266" cy="2081660"/>
          </a:xfrm>
          <a:prstGeom prst="rect">
            <a:avLst/>
          </a:prstGeom>
          <a:noFill/>
        </p:spPr>
        <p:txBody>
          <a:bodyPr wrap="square" rtlCol="0">
            <a:spAutoFit/>
          </a:bodyPr>
          <a:lstStyle/>
          <a:p>
            <a:pPr marL="0" marR="0" lvl="0" indent="0" algn="l" defTabSz="914400" rtl="0" eaLnBrk="1" fontAlgn="auto" latinLnBrk="0" hangingPunct="1">
              <a:lnSpc>
                <a:spcPct val="140000"/>
              </a:lnSpc>
              <a:spcBef>
                <a:spcPts val="0"/>
              </a:spcBef>
              <a:spcAft>
                <a:spcPts val="0"/>
              </a:spcAft>
              <a:buClrTx/>
              <a:buSzTx/>
              <a:buFontTx/>
              <a:buNone/>
              <a:tabLst/>
              <a:defRPr/>
            </a:pPr>
            <a:r>
              <a:rPr kumimoji="0" lang="lv-LV" sz="3200" b="1" i="0" u="none" strike="noStrike" kern="1200" cap="none" spc="0" normalizeH="0" baseline="0" noProof="0" dirty="0">
                <a:ln>
                  <a:noFill/>
                </a:ln>
                <a:solidFill>
                  <a:srgbClr val="328016"/>
                </a:solidFill>
                <a:effectLst/>
                <a:uLnTx/>
                <a:uFillTx/>
                <a:latin typeface="Arial" panose="020B0604020202020204" pitchFamily="34" charset="0"/>
                <a:ea typeface="+mn-ea"/>
                <a:cs typeface="Arial" panose="020B0604020202020204" pitchFamily="34" charset="0"/>
              </a:rPr>
              <a:t>Burtu izmērs ≥ 12 punkti</a:t>
            </a:r>
          </a:p>
          <a:p>
            <a:pPr marL="0" marR="0" lvl="0" indent="0" algn="l" defTabSz="914400" rtl="0" eaLnBrk="1" fontAlgn="auto" latinLnBrk="0" hangingPunct="1">
              <a:lnSpc>
                <a:spcPct val="140000"/>
              </a:lnSpc>
              <a:spcBef>
                <a:spcPts val="0"/>
              </a:spcBef>
              <a:spcAft>
                <a:spcPts val="0"/>
              </a:spcAft>
              <a:buClrTx/>
              <a:buSzTx/>
              <a:buFontTx/>
              <a:buNone/>
              <a:tabLst/>
              <a:defRPr/>
            </a:pPr>
            <a:r>
              <a:rPr kumimoji="0" lang="lv-LV" sz="3200" b="1" i="0" u="none" strike="noStrike" kern="1200" cap="none" spc="0" normalizeH="0" baseline="0" noProof="0" dirty="0">
                <a:ln>
                  <a:noFill/>
                </a:ln>
                <a:solidFill>
                  <a:srgbClr val="328016"/>
                </a:solidFill>
                <a:effectLst/>
                <a:uLnTx/>
                <a:uFillTx/>
                <a:latin typeface="Arial" panose="020B0604020202020204" pitchFamily="34" charset="0"/>
                <a:ea typeface="+mn-ea"/>
                <a:cs typeface="Arial" panose="020B0604020202020204" pitchFamily="34" charset="0"/>
              </a:rPr>
              <a:t>Atstarpes koeficients starp rindām vismaz 1.5!</a:t>
            </a:r>
          </a:p>
          <a:p>
            <a:pPr marL="0" marR="0" lvl="0" indent="0" algn="l" defTabSz="914400" rtl="0" eaLnBrk="1" fontAlgn="auto" latinLnBrk="0" hangingPunct="1">
              <a:lnSpc>
                <a:spcPct val="140000"/>
              </a:lnSpc>
              <a:spcBef>
                <a:spcPts val="0"/>
              </a:spcBef>
              <a:spcAft>
                <a:spcPts val="0"/>
              </a:spcAft>
              <a:buClrTx/>
              <a:buSzTx/>
              <a:buFontTx/>
              <a:buNone/>
              <a:tabLst/>
              <a:defRPr/>
            </a:pPr>
            <a:r>
              <a:rPr kumimoji="0" lang="lv-LV" sz="3200" b="1" i="0" u="none" strike="noStrike" kern="1200" cap="none" spc="0" normalizeH="0" baseline="0" noProof="0" dirty="0">
                <a:ln>
                  <a:noFill/>
                </a:ln>
                <a:solidFill>
                  <a:srgbClr val="328016"/>
                </a:solidFill>
                <a:effectLst/>
                <a:uLnTx/>
                <a:uFillTx/>
                <a:latin typeface="Arial" panose="020B0604020202020204" pitchFamily="34" charset="0"/>
                <a:ea typeface="+mn-ea"/>
                <a:cs typeface="Arial" panose="020B0604020202020204" pitchFamily="34" charset="0"/>
              </a:rPr>
              <a:t>Teksta izlīdzinājums – pa kreisi!</a:t>
            </a:r>
          </a:p>
        </p:txBody>
      </p:sp>
      <p:sp>
        <p:nvSpPr>
          <p:cNvPr id="10" name="TextBox 9">
            <a:extLst>
              <a:ext uri="{FF2B5EF4-FFF2-40B4-BE49-F238E27FC236}">
                <a16:creationId xmlns:a16="http://schemas.microsoft.com/office/drawing/2014/main" id="{64D40D9D-B909-4DC5-88BA-BA2A7AAA40FB}"/>
              </a:ext>
            </a:extLst>
          </p:cNvPr>
          <p:cNvSpPr txBox="1"/>
          <p:nvPr/>
        </p:nvSpPr>
        <p:spPr>
          <a:xfrm>
            <a:off x="284498" y="1522911"/>
            <a:ext cx="7249165" cy="3370474"/>
          </a:xfrm>
          <a:prstGeom prst="rect">
            <a:avLst/>
          </a:prstGeom>
          <a:noFill/>
        </p:spPr>
        <p:txBody>
          <a:bodyPr wrap="square" rtlCol="0">
            <a:spAutoFit/>
          </a:bodyPr>
          <a:lstStyle/>
          <a:p>
            <a:pPr marL="0" marR="0" lvl="0" indent="0" algn="l" defTabSz="914217" rtl="0" eaLnBrk="1" fontAlgn="auto" latinLnBrk="0" hangingPunct="1">
              <a:lnSpc>
                <a:spcPct val="120000"/>
              </a:lnSpc>
              <a:spcBef>
                <a:spcPts val="0"/>
              </a:spcBef>
              <a:spcAft>
                <a:spcPts val="0"/>
              </a:spcAft>
              <a:buClrTx/>
              <a:buSzTx/>
              <a:buFontTx/>
              <a:buNone/>
              <a:tabLst/>
              <a:defRPr/>
            </a:pPr>
            <a:r>
              <a:rPr kumimoji="0" lang="lv-LV" sz="2700" b="1" i="0" u="none" strike="noStrike" kern="1200" cap="none" spc="-10" normalizeH="0" baseline="0" noProof="0" dirty="0">
                <a:ln>
                  <a:noFill/>
                </a:ln>
                <a:solidFill>
                  <a:srgbClr val="1C2835">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rPr>
              <a:t>Rekomendējami fonti - </a:t>
            </a:r>
            <a:r>
              <a:rPr kumimoji="0" lang="lv-LV" sz="2700" b="1" i="0" u="none" strike="noStrike" kern="1200" cap="none" spc="-10" normalizeH="0" baseline="0" noProof="0" dirty="0" err="1">
                <a:ln>
                  <a:noFill/>
                </a:ln>
                <a:solidFill>
                  <a:srgbClr val="1C2835">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rPr>
              <a:t>Arial</a:t>
            </a:r>
            <a:r>
              <a:rPr kumimoji="0" lang="lv-LV" sz="2700" b="1" i="0" u="none" strike="noStrike" kern="1200" cap="none" spc="-10" normalizeH="0" baseline="0" noProof="0" dirty="0">
                <a:ln>
                  <a:noFill/>
                </a:ln>
                <a:solidFill>
                  <a:srgbClr val="1C2835">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rPr>
              <a:t>, </a:t>
            </a:r>
            <a:r>
              <a:rPr kumimoji="0" lang="lv-LV" sz="2700" b="1" i="0" u="none" strike="noStrike" kern="1200" cap="none" spc="-10" normalizeH="0" baseline="0" noProof="0" dirty="0" err="1">
                <a:ln>
                  <a:noFill/>
                </a:ln>
                <a:solidFill>
                  <a:srgbClr val="1C2835">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rPr>
              <a:t>Calibri</a:t>
            </a:r>
            <a:r>
              <a:rPr kumimoji="0" lang="lv-LV" sz="2700" b="1" i="0" u="none" strike="noStrike" kern="1200" cap="none" spc="-10" normalizeH="0" baseline="0" noProof="0" dirty="0">
                <a:ln>
                  <a:noFill/>
                </a:ln>
                <a:solidFill>
                  <a:srgbClr val="1C2835">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rPr>
              <a:t> </a:t>
            </a:r>
            <a:r>
              <a:rPr kumimoji="0" lang="lv-LV" sz="2700" b="0" i="0" u="none" strike="noStrike" kern="1200" cap="none" spc="-10" normalizeH="0" baseline="0" noProof="0" dirty="0">
                <a:ln>
                  <a:noFill/>
                </a:ln>
                <a:solidFill>
                  <a:srgbClr val="1C2835">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rPr>
              <a:t>(Pieļaujami fonti – </a:t>
            </a:r>
            <a:r>
              <a:rPr kumimoji="0" lang="lv-LV" sz="2700" b="0" i="0" u="none" strike="noStrike" kern="1200" cap="none" spc="-10" normalizeH="0" baseline="0" noProof="0" dirty="0" err="1">
                <a:ln>
                  <a:noFill/>
                </a:ln>
                <a:solidFill>
                  <a:srgbClr val="1C2835">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rPr>
              <a:t>Helvetica</a:t>
            </a:r>
            <a:r>
              <a:rPr kumimoji="0" lang="lv-LV" sz="2700" b="0" i="0" u="none" strike="noStrike" kern="1200" cap="none" spc="-10" normalizeH="0" baseline="0" noProof="0" dirty="0">
                <a:ln>
                  <a:noFill/>
                </a:ln>
                <a:solidFill>
                  <a:srgbClr val="1C2835">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rPr>
              <a:t> vai </a:t>
            </a:r>
            <a:r>
              <a:rPr kumimoji="0" lang="lv-LV" sz="2700" b="0" i="0" u="none" strike="noStrike" kern="1200" cap="none" spc="-10" normalizeH="0" baseline="0" noProof="0" dirty="0" err="1">
                <a:ln>
                  <a:noFill/>
                </a:ln>
                <a:solidFill>
                  <a:srgbClr val="1C2835">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rPr>
              <a:t>Verdana</a:t>
            </a:r>
            <a:r>
              <a:rPr kumimoji="0" lang="lv-LV" sz="2700" b="0" i="0" u="none" strike="noStrike" kern="1200" cap="none" spc="-10" normalizeH="0" baseline="0" noProof="0" dirty="0">
                <a:ln>
                  <a:noFill/>
                </a:ln>
                <a:solidFill>
                  <a:srgbClr val="1C2835">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rPr>
              <a:t>)</a:t>
            </a:r>
          </a:p>
          <a:p>
            <a:pPr marL="0" marR="0" lvl="0" indent="0" algn="l" defTabSz="914217" rtl="0" eaLnBrk="1" fontAlgn="auto" latinLnBrk="0" hangingPunct="1">
              <a:lnSpc>
                <a:spcPct val="120000"/>
              </a:lnSpc>
              <a:spcBef>
                <a:spcPts val="0"/>
              </a:spcBef>
              <a:spcAft>
                <a:spcPts val="0"/>
              </a:spcAft>
              <a:buClrTx/>
              <a:buSzTx/>
              <a:buFontTx/>
              <a:buNone/>
              <a:tabLst/>
              <a:defRPr/>
            </a:pPr>
            <a:endParaRPr kumimoji="0" lang="lv-LV" sz="1800" b="0" i="0" u="none" strike="noStrike" kern="1200" cap="none" spc="-10" normalizeH="0" baseline="0" noProof="0" dirty="0">
              <a:ln>
                <a:noFill/>
              </a:ln>
              <a:solidFill>
                <a:srgbClr val="1C2835">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endParaRPr>
          </a:p>
          <a:p>
            <a:pPr marL="0" marR="0" lvl="0" indent="0" algn="l" defTabSz="914217" rtl="0" eaLnBrk="1" fontAlgn="auto" latinLnBrk="0" hangingPunct="1">
              <a:lnSpc>
                <a:spcPct val="120000"/>
              </a:lnSpc>
              <a:spcBef>
                <a:spcPts val="0"/>
              </a:spcBef>
              <a:spcAft>
                <a:spcPts val="0"/>
              </a:spcAft>
              <a:buClrTx/>
              <a:buSzTx/>
              <a:buFontTx/>
              <a:buNone/>
              <a:tabLst/>
              <a:defRPr/>
            </a:pPr>
            <a:r>
              <a:rPr kumimoji="0" lang="lv-LV" sz="2700" b="0" i="0" u="none" strike="noStrike" kern="1200" cap="none" spc="-10" normalizeH="0" baseline="0" noProof="0" dirty="0">
                <a:ln>
                  <a:noFill/>
                </a:ln>
                <a:solidFill>
                  <a:srgbClr val="1C2835">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rPr>
              <a:t>Tie ir savienojami ar ekrāna lasītājiem un ir viegli 	saprotami cilvēkiem ar uztveres traucējumiem (piem. </a:t>
            </a:r>
            <a:r>
              <a:rPr kumimoji="0" lang="lv-LV" sz="2700" b="0" i="0" u="none" strike="noStrike" kern="1200" cap="none" spc="-10" normalizeH="0" baseline="0" noProof="0" dirty="0" err="1">
                <a:ln>
                  <a:noFill/>
                </a:ln>
                <a:solidFill>
                  <a:srgbClr val="1C2835">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rPr>
              <a:t>disleksija</a:t>
            </a:r>
            <a:r>
              <a:rPr kumimoji="0" lang="lv-LV" sz="2700" b="0" i="0" u="none" strike="noStrike" kern="1200" cap="none" spc="-10" normalizeH="0" baseline="0" noProof="0" dirty="0">
                <a:ln>
                  <a:noFill/>
                </a:ln>
                <a:solidFill>
                  <a:srgbClr val="1C2835">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rPr>
              <a:t>) </a:t>
            </a:r>
            <a:endParaRPr kumimoji="0" lang="lv-LV" sz="2700" b="1" i="0" u="none" strike="noStrike" kern="1200" cap="none" spc="-10" normalizeH="0" baseline="0" noProof="0" dirty="0">
              <a:ln>
                <a:noFill/>
              </a:ln>
              <a:solidFill>
                <a:srgbClr val="1C2835">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endParaRPr>
          </a:p>
          <a:p>
            <a:pPr marL="0" marR="0" lvl="0" indent="0" algn="l" defTabSz="914217" rtl="0" eaLnBrk="1" fontAlgn="auto" latinLnBrk="0" hangingPunct="1">
              <a:lnSpc>
                <a:spcPct val="120000"/>
              </a:lnSpc>
              <a:spcBef>
                <a:spcPts val="0"/>
              </a:spcBef>
              <a:spcAft>
                <a:spcPts val="0"/>
              </a:spcAft>
              <a:buClrTx/>
              <a:buSzTx/>
              <a:buFontTx/>
              <a:buNone/>
              <a:tabLst/>
              <a:defRPr/>
            </a:pPr>
            <a:endParaRPr kumimoji="0" lang="lv-LV" sz="2700" b="1" i="0" u="none" strike="noStrike" kern="1200" cap="none" spc="-10" normalizeH="0" baseline="0" noProof="0" dirty="0">
              <a:ln>
                <a:noFill/>
              </a:ln>
              <a:solidFill>
                <a:srgbClr val="1C2835">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3" name="Virsraksts 2">
            <a:extLst>
              <a:ext uri="{FF2B5EF4-FFF2-40B4-BE49-F238E27FC236}">
                <a16:creationId xmlns:a16="http://schemas.microsoft.com/office/drawing/2014/main" id="{057649A0-0FB2-4C70-9443-F97CB7D8459A}"/>
              </a:ext>
            </a:extLst>
          </p:cNvPr>
          <p:cNvSpPr>
            <a:spLocks noGrp="1"/>
          </p:cNvSpPr>
          <p:nvPr>
            <p:ph type="title" idx="4294967295"/>
          </p:nvPr>
        </p:nvSpPr>
        <p:spPr>
          <a:xfrm>
            <a:off x="3450565" y="-36790"/>
            <a:ext cx="7249165" cy="1325563"/>
          </a:xfrm>
        </p:spPr>
        <p:txBody>
          <a:bodyPr>
            <a:noAutofit/>
          </a:bodyPr>
          <a:lstStyle/>
          <a:p>
            <a:pPr algn="l">
              <a:lnSpc>
                <a:spcPct val="120000"/>
              </a:lnSpc>
            </a:pPr>
            <a:r>
              <a:rPr lang="lv-LV" sz="4500" b="1" i="0" kern="1200" dirty="0">
                <a:solidFill>
                  <a:srgbClr val="1A1D62"/>
                </a:solidFill>
                <a:effectLst/>
                <a:latin typeface="Arial" panose="020B0604020202020204" pitchFamily="34" charset="0"/>
                <a:ea typeface="Verdana" panose="020B0604030504040204" pitchFamily="34" charset="0"/>
                <a:cs typeface="Arial" panose="020B0604020202020204" pitchFamily="34" charset="0"/>
              </a:rPr>
              <a:t>WORD FONTI</a:t>
            </a:r>
            <a:endParaRPr lang="lv-LV" sz="4500" dirty="0"/>
          </a:p>
        </p:txBody>
      </p:sp>
    </p:spTree>
    <p:extLst>
      <p:ext uri="{BB962C8B-B14F-4D97-AF65-F5344CB8AC3E}">
        <p14:creationId xmlns:p14="http://schemas.microsoft.com/office/powerpoint/2010/main" val="34131661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22" name="Attēls 2">
            <a:extLst>
              <a:ext uri="{FF2B5EF4-FFF2-40B4-BE49-F238E27FC236}">
                <a16:creationId xmlns:a16="http://schemas.microsoft.com/office/drawing/2014/main" id="{2F2F9260-DF8A-4F33-A1FD-B33502F37FD2}"/>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32514" y="246730"/>
            <a:ext cx="1199114" cy="11726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 name="Attēls 1" descr="Kontrastu pārbaude- krāsu palete">
            <a:extLst>
              <a:ext uri="{FF2B5EF4-FFF2-40B4-BE49-F238E27FC236}">
                <a16:creationId xmlns:a16="http://schemas.microsoft.com/office/drawing/2014/main" id="{913C7C5C-D4DD-46D3-A414-9E1D11176EC4}"/>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7269890" y="3592286"/>
            <a:ext cx="4777132" cy="3145794"/>
          </a:xfrm>
          <a:prstGeom prst="rect">
            <a:avLst/>
          </a:prstGeom>
          <a:ln w="22225">
            <a:solidFill>
              <a:schemeClr val="tx2">
                <a:lumMod val="90000"/>
                <a:lumOff val="10000"/>
              </a:schemeClr>
            </a:solidFill>
          </a:ln>
        </p:spPr>
      </p:pic>
      <p:pic>
        <p:nvPicPr>
          <p:cNvPr id="5" name="Attēls 4" descr="Krāsu salikums">
            <a:extLst>
              <a:ext uri="{FF2B5EF4-FFF2-40B4-BE49-F238E27FC236}">
                <a16:creationId xmlns:a16="http://schemas.microsoft.com/office/drawing/2014/main" id="{E7E2C915-27FC-4DB5-AFB8-E813D73A6671}"/>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l="4044" t="5461" r="4979" b="6436"/>
          <a:stretch/>
        </p:blipFill>
        <p:spPr>
          <a:xfrm>
            <a:off x="7269890" y="119920"/>
            <a:ext cx="4718385" cy="3269758"/>
          </a:xfrm>
          <a:prstGeom prst="rect">
            <a:avLst/>
          </a:prstGeom>
          <a:ln w="19050">
            <a:solidFill>
              <a:schemeClr val="tx2">
                <a:lumMod val="90000"/>
                <a:lumOff val="10000"/>
              </a:schemeClr>
            </a:solidFill>
          </a:ln>
        </p:spPr>
      </p:pic>
      <p:cxnSp>
        <p:nvCxnSpPr>
          <p:cNvPr id="7" name="Straight Connector 6">
            <a:extLst>
              <a:ext uri="{FF2B5EF4-FFF2-40B4-BE49-F238E27FC236}">
                <a16:creationId xmlns:a16="http://schemas.microsoft.com/office/drawing/2014/main" id="{E197E803-5EBC-414E-A22B-2607A87239A6}"/>
              </a:ext>
              <a:ext uri="{C183D7F6-B498-43B3-948B-1728B52AA6E4}">
                <adec:decorative xmlns:adec="http://schemas.microsoft.com/office/drawing/2017/decorative" val="1"/>
              </a:ext>
            </a:extLst>
          </p:cNvPr>
          <p:cNvCxnSpPr>
            <a:cxnSpLocks/>
          </p:cNvCxnSpPr>
          <p:nvPr/>
        </p:nvCxnSpPr>
        <p:spPr>
          <a:xfrm>
            <a:off x="2275913" y="1222039"/>
            <a:ext cx="4176000" cy="0"/>
          </a:xfrm>
          <a:prstGeom prst="line">
            <a:avLst/>
          </a:prstGeom>
          <a:ln w="57150">
            <a:solidFill>
              <a:srgbClr val="2B637A"/>
            </a:solidFill>
          </a:ln>
        </p:spPr>
        <p:style>
          <a:lnRef idx="3">
            <a:schemeClr val="accent1"/>
          </a:lnRef>
          <a:fillRef idx="0">
            <a:schemeClr val="accent1"/>
          </a:fillRef>
          <a:effectRef idx="2">
            <a:schemeClr val="accent1"/>
          </a:effectRef>
          <a:fontRef idx="minor">
            <a:schemeClr val="tx1"/>
          </a:fontRef>
        </p:style>
      </p:cxnSp>
      <p:sp>
        <p:nvSpPr>
          <p:cNvPr id="9" name="TextBox 8">
            <a:extLst>
              <a:ext uri="{FF2B5EF4-FFF2-40B4-BE49-F238E27FC236}">
                <a16:creationId xmlns:a16="http://schemas.microsoft.com/office/drawing/2014/main" id="{004054DB-3B12-4349-9A19-821C91F56D48}"/>
              </a:ext>
            </a:extLst>
          </p:cNvPr>
          <p:cNvSpPr txBox="1"/>
          <p:nvPr/>
        </p:nvSpPr>
        <p:spPr>
          <a:xfrm>
            <a:off x="285297" y="2197349"/>
            <a:ext cx="6611669" cy="3339312"/>
          </a:xfrm>
          <a:prstGeom prst="rect">
            <a:avLst/>
          </a:prstGeom>
          <a:noFill/>
        </p:spPr>
        <p:txBody>
          <a:bodyPr wrap="square" rtlCol="0">
            <a:spAutoFit/>
          </a:bodyPr>
          <a:lstStyle/>
          <a:p>
            <a:pPr marL="0" marR="0" lvl="0" indent="0" algn="l" defTabSz="914217" rtl="0" eaLnBrk="1" fontAlgn="auto" latinLnBrk="0" hangingPunct="1">
              <a:lnSpc>
                <a:spcPct val="140000"/>
              </a:lnSpc>
              <a:spcBef>
                <a:spcPts val="600"/>
              </a:spcBef>
              <a:spcAft>
                <a:spcPts val="600"/>
              </a:spcAft>
              <a:buClrTx/>
              <a:buSzTx/>
              <a:buFontTx/>
              <a:buNone/>
              <a:tabLst/>
              <a:defRPr/>
            </a:pPr>
            <a:r>
              <a:rPr kumimoji="0" lang="lv-LV" sz="2500" b="0" i="0" u="none" strike="noStrike" kern="1200" cap="none" spc="-10" normalizeH="0" baseline="0" noProof="0" dirty="0">
                <a:ln>
                  <a:noFill/>
                </a:ln>
                <a:solidFill>
                  <a:srgbClr val="111340">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rPr>
              <a:t>Ir jānodrošina teksta (vismaz 4.5:1 un vairāk) un attēlu pietiekošs kontrasts *</a:t>
            </a:r>
          </a:p>
          <a:p>
            <a:pPr marL="0" marR="0" lvl="0" indent="0" algn="l" defTabSz="914217" rtl="0" eaLnBrk="1" fontAlgn="auto" latinLnBrk="0" hangingPunct="1">
              <a:lnSpc>
                <a:spcPct val="140000"/>
              </a:lnSpc>
              <a:spcBef>
                <a:spcPts val="1800"/>
              </a:spcBef>
              <a:spcAft>
                <a:spcPts val="600"/>
              </a:spcAft>
              <a:buClrTx/>
              <a:buSzTx/>
              <a:buFontTx/>
              <a:buNone/>
              <a:tabLst/>
              <a:defRPr/>
            </a:pPr>
            <a:r>
              <a:rPr kumimoji="0" lang="lv-LV" sz="2500" b="0" i="0" u="none" strike="noStrike" kern="1200" cap="none" spc="-10" normalizeH="0" baseline="0" noProof="0" dirty="0">
                <a:ln>
                  <a:noFill/>
                </a:ln>
                <a:solidFill>
                  <a:srgbClr val="111340">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rPr>
              <a:t>*Viegla pašpārbaude attēliem: attēlu pārveidot par melnbaltu – vai visi objekti ir redzami?</a:t>
            </a:r>
          </a:p>
          <a:p>
            <a:pPr marL="0" marR="0" lvl="0" indent="0" algn="l" defTabSz="914217" rtl="0" eaLnBrk="1" fontAlgn="auto" latinLnBrk="0" hangingPunct="1">
              <a:lnSpc>
                <a:spcPct val="140000"/>
              </a:lnSpc>
              <a:spcBef>
                <a:spcPts val="1800"/>
              </a:spcBef>
              <a:spcAft>
                <a:spcPts val="600"/>
              </a:spcAft>
              <a:buClrTx/>
              <a:buSzTx/>
              <a:buFontTx/>
              <a:buNone/>
              <a:tabLst/>
              <a:defRPr/>
            </a:pPr>
            <a:r>
              <a:rPr kumimoji="0" lang="lv-LV" sz="2500" b="0" i="0" u="none" strike="noStrike" kern="1200" cap="none" spc="-10" normalizeH="0" baseline="0" noProof="0" dirty="0">
                <a:ln>
                  <a:noFill/>
                </a:ln>
                <a:solidFill>
                  <a:srgbClr val="111340">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rPr>
              <a:t>* Teksta kontrastu jāpārbauda tīmeklī </a:t>
            </a:r>
            <a:endParaRPr kumimoji="0" lang="en-US" sz="2500" b="0" i="0" u="none" strike="noStrike" kern="1200" cap="none" spc="-10" normalizeH="0" baseline="0" noProof="0" dirty="0">
              <a:ln>
                <a:noFill/>
              </a:ln>
              <a:solidFill>
                <a:srgbClr val="111340">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11" name="Virsraksts 10">
            <a:extLst>
              <a:ext uri="{FF2B5EF4-FFF2-40B4-BE49-F238E27FC236}">
                <a16:creationId xmlns:a16="http://schemas.microsoft.com/office/drawing/2014/main" id="{2592B819-06EE-4EAB-9FAC-D531198AFEF0}"/>
              </a:ext>
            </a:extLst>
          </p:cNvPr>
          <p:cNvSpPr>
            <a:spLocks noGrp="1"/>
          </p:cNvSpPr>
          <p:nvPr>
            <p:ph type="title" idx="4294967295"/>
          </p:nvPr>
        </p:nvSpPr>
        <p:spPr>
          <a:xfrm>
            <a:off x="1847575" y="246730"/>
            <a:ext cx="5323933" cy="1325563"/>
          </a:xfrm>
        </p:spPr>
        <p:txBody>
          <a:bodyPr>
            <a:normAutofit/>
          </a:bodyPr>
          <a:lstStyle/>
          <a:p>
            <a:pPr algn="l"/>
            <a:r>
              <a:rPr lang="lv-LV" b="1" dirty="0">
                <a:solidFill>
                  <a:schemeClr val="tx2">
                    <a:lumMod val="90000"/>
                    <a:lumOff val="10000"/>
                  </a:schemeClr>
                </a:solidFill>
                <a:latin typeface="Arial" panose="020B0604020202020204" pitchFamily="34" charset="0"/>
                <a:ea typeface="Verdana" panose="020B0604030504040204" pitchFamily="34" charset="0"/>
                <a:cs typeface="Arial" panose="020B0604020202020204" pitchFamily="34" charset="0"/>
              </a:rPr>
              <a:t>WORD KONTRASTS</a:t>
            </a:r>
            <a:br>
              <a:rPr lang="lv-LV" b="1" dirty="0">
                <a:solidFill>
                  <a:schemeClr val="tx2">
                    <a:lumMod val="90000"/>
                    <a:lumOff val="10000"/>
                  </a:schemeClr>
                </a:solidFill>
                <a:latin typeface="Arial" panose="020B0604020202020204" pitchFamily="34" charset="0"/>
                <a:ea typeface="Verdana" panose="020B0604030504040204" pitchFamily="34" charset="0"/>
                <a:cs typeface="Arial" panose="020B0604020202020204" pitchFamily="34" charset="0"/>
              </a:rPr>
            </a:br>
            <a:endParaRPr lang="lv-LV" dirty="0"/>
          </a:p>
        </p:txBody>
      </p:sp>
    </p:spTree>
    <p:extLst>
      <p:ext uri="{BB962C8B-B14F-4D97-AF65-F5344CB8AC3E}">
        <p14:creationId xmlns:p14="http://schemas.microsoft.com/office/powerpoint/2010/main" val="32537252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22" name="Attēls 2">
            <a:extLst>
              <a:ext uri="{FF2B5EF4-FFF2-40B4-BE49-F238E27FC236}">
                <a16:creationId xmlns:a16="http://schemas.microsoft.com/office/drawing/2014/main" id="{2F2F9260-DF8A-4F33-A1FD-B33502F37FD2}"/>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99242" y="350260"/>
            <a:ext cx="1199114" cy="11726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Attēls 2" descr="Atstarpes starp rindām">
            <a:extLst>
              <a:ext uri="{FF2B5EF4-FFF2-40B4-BE49-F238E27FC236}">
                <a16:creationId xmlns:a16="http://schemas.microsoft.com/office/drawing/2014/main" id="{5AE9FD01-F9D8-4B63-B347-50164D7BF75D}"/>
              </a:ext>
            </a:extLst>
          </p:cNvPr>
          <p:cNvPicPr>
            <a:picLocks noChangeAspect="1"/>
          </p:cNvPicPr>
          <p:nvPr/>
        </p:nvPicPr>
        <p:blipFill>
          <a:blip r:embed="rId3"/>
          <a:stretch>
            <a:fillRect/>
          </a:stretch>
        </p:blipFill>
        <p:spPr>
          <a:xfrm>
            <a:off x="6937829" y="3285134"/>
            <a:ext cx="5000171" cy="2529324"/>
          </a:xfrm>
          <a:prstGeom prst="rect">
            <a:avLst/>
          </a:prstGeom>
        </p:spPr>
      </p:pic>
      <p:sp>
        <p:nvSpPr>
          <p:cNvPr id="17" name="TextBox 16">
            <a:extLst>
              <a:ext uri="{FF2B5EF4-FFF2-40B4-BE49-F238E27FC236}">
                <a16:creationId xmlns:a16="http://schemas.microsoft.com/office/drawing/2014/main" id="{B9B272B4-1E63-8A45-8C9B-9BDE3B2F90D3}"/>
              </a:ext>
            </a:extLst>
          </p:cNvPr>
          <p:cNvSpPr txBox="1"/>
          <p:nvPr/>
        </p:nvSpPr>
        <p:spPr>
          <a:xfrm>
            <a:off x="6937829" y="2273631"/>
            <a:ext cx="4942114" cy="797078"/>
          </a:xfrm>
          <a:prstGeom prst="rect">
            <a:avLst/>
          </a:prstGeom>
          <a:noFill/>
        </p:spPr>
        <p:txBody>
          <a:bodyPr wrap="square" rtlCol="0">
            <a:spAutoFit/>
          </a:bodyPr>
          <a:lstStyle/>
          <a:p>
            <a:pPr marL="0" marR="0" lvl="0" indent="0" algn="l" defTabSz="914217" rtl="0" eaLnBrk="1" fontAlgn="auto" latinLnBrk="0" hangingPunct="1">
              <a:lnSpc>
                <a:spcPct val="120000"/>
              </a:lnSpc>
              <a:spcBef>
                <a:spcPts val="600"/>
              </a:spcBef>
              <a:spcAft>
                <a:spcPts val="600"/>
              </a:spcAft>
              <a:buClrTx/>
              <a:buSzTx/>
              <a:buFontTx/>
              <a:buNone/>
              <a:tabLst/>
              <a:defRPr/>
            </a:pPr>
            <a:r>
              <a:rPr kumimoji="0" lang="lv-LV" sz="2000" b="0" i="0" u="none" strike="noStrike" kern="1200" cap="none" spc="-10" normalizeH="0" baseline="0" noProof="0" dirty="0">
                <a:ln>
                  <a:noFill/>
                </a:ln>
                <a:solidFill>
                  <a:srgbClr val="111340">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rPr>
              <a:t>Minimālā atstarpe ir 6 </a:t>
            </a:r>
            <a:r>
              <a:rPr kumimoji="0" lang="lv-LV" sz="2000" b="0" i="0" u="none" strike="noStrike" kern="1200" cap="none" spc="-10" normalizeH="0" baseline="0" noProof="0" dirty="0" err="1">
                <a:ln>
                  <a:noFill/>
                </a:ln>
                <a:solidFill>
                  <a:srgbClr val="111340">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rPr>
              <a:t>pt</a:t>
            </a:r>
            <a:r>
              <a:rPr kumimoji="0" lang="lv-LV" sz="2000" b="0" i="0" u="none" strike="noStrike" kern="1200" cap="none" spc="-10" normalizeH="0" baseline="0" noProof="0" dirty="0">
                <a:ln>
                  <a:noFill/>
                </a:ln>
                <a:solidFill>
                  <a:srgbClr val="111340">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rPr>
              <a:t> pirms un 6 </a:t>
            </a:r>
            <a:r>
              <a:rPr kumimoji="0" lang="lv-LV" sz="2000" b="0" i="0" u="none" strike="noStrike" kern="1200" cap="none" spc="-10" normalizeH="0" baseline="0" noProof="0" dirty="0" err="1">
                <a:ln>
                  <a:noFill/>
                </a:ln>
                <a:solidFill>
                  <a:srgbClr val="111340">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rPr>
              <a:t>pt</a:t>
            </a:r>
            <a:r>
              <a:rPr kumimoji="0" lang="lv-LV" sz="2000" b="0" i="0" u="none" strike="noStrike" kern="1200" cap="none" spc="-10" normalizeH="0" baseline="0" noProof="0" dirty="0">
                <a:ln>
                  <a:noFill/>
                </a:ln>
                <a:solidFill>
                  <a:srgbClr val="111340">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rPr>
              <a:t> pēc rindām.</a:t>
            </a:r>
            <a:endParaRPr kumimoji="0" lang="en-US" sz="2000" b="0" i="0" u="none" strike="noStrike" kern="1200" cap="none" spc="-10" normalizeH="0" baseline="0" noProof="0" dirty="0">
              <a:ln>
                <a:noFill/>
              </a:ln>
              <a:solidFill>
                <a:srgbClr val="111340">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45AC06EA-C7E9-B64A-BA27-994F6FE22A99}"/>
              </a:ext>
            </a:extLst>
          </p:cNvPr>
          <p:cNvSpPr txBox="1"/>
          <p:nvPr/>
        </p:nvSpPr>
        <p:spPr>
          <a:xfrm>
            <a:off x="6937829" y="1858033"/>
            <a:ext cx="4584946" cy="369332"/>
          </a:xfrm>
          <a:prstGeom prst="rect">
            <a:avLst/>
          </a:prstGeom>
          <a:noFill/>
        </p:spPr>
        <p:txBody>
          <a:bodyPr wrap="square" rtlCol="0" anchor="b">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lv-LV" sz="1800" b="1" i="0" u="none" strike="noStrike" kern="1200" cap="none" spc="-15" normalizeH="0" baseline="0" noProof="0" dirty="0">
                <a:ln>
                  <a:noFill/>
                </a:ln>
                <a:solidFill>
                  <a:srgbClr val="111340">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rPr>
              <a:t>ATSTARPES STARP RINDĀM</a:t>
            </a:r>
            <a:endParaRPr kumimoji="0" lang="en-US" sz="1800" b="1" i="0" u="none" strike="noStrike" kern="1200" cap="none" spc="-15" normalizeH="0" baseline="0" noProof="0" dirty="0">
              <a:ln>
                <a:noFill/>
              </a:ln>
              <a:solidFill>
                <a:srgbClr val="111340">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957CE8E5-54D7-491B-8FE1-EDD3FC200A94}"/>
              </a:ext>
            </a:extLst>
          </p:cNvPr>
          <p:cNvSpPr txBox="1"/>
          <p:nvPr/>
        </p:nvSpPr>
        <p:spPr>
          <a:xfrm>
            <a:off x="371963" y="5455664"/>
            <a:ext cx="5724037" cy="1166410"/>
          </a:xfrm>
          <a:prstGeom prst="rect">
            <a:avLst/>
          </a:prstGeom>
          <a:noFill/>
        </p:spPr>
        <p:txBody>
          <a:bodyPr wrap="square" rtlCol="0">
            <a:spAutoFit/>
          </a:bodyPr>
          <a:lstStyle/>
          <a:p>
            <a:pPr marL="0" marR="0" lvl="0" indent="0" algn="l" defTabSz="914217" rtl="0" eaLnBrk="1" fontAlgn="auto" latinLnBrk="0" hangingPunct="1">
              <a:lnSpc>
                <a:spcPct val="120000"/>
              </a:lnSpc>
              <a:spcBef>
                <a:spcPts val="0"/>
              </a:spcBef>
              <a:spcAft>
                <a:spcPts val="0"/>
              </a:spcAft>
              <a:buClrTx/>
              <a:buSzTx/>
              <a:buFontTx/>
              <a:buNone/>
              <a:tabLst/>
              <a:defRPr/>
            </a:pPr>
            <a:r>
              <a:rPr kumimoji="0" lang="lv-LV" sz="2000" b="0" i="0" u="none" strike="noStrike" kern="1200" cap="none" spc="-10" normalizeH="0" baseline="0" noProof="0" dirty="0">
                <a:ln>
                  <a:noFill/>
                </a:ln>
                <a:solidFill>
                  <a:srgbClr val="111340">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rPr>
              <a:t>Visiem vizuāliem objektiem (attēli, </a:t>
            </a:r>
            <a:r>
              <a:rPr kumimoji="0" lang="lv-LV" sz="2000" b="0" i="0" u="none" strike="noStrike" kern="1200" cap="none" spc="-10" normalizeH="0" baseline="0" noProof="0" dirty="0" err="1">
                <a:ln>
                  <a:noFill/>
                </a:ln>
                <a:solidFill>
                  <a:srgbClr val="111340">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rPr>
              <a:t>smart</a:t>
            </a:r>
            <a:r>
              <a:rPr kumimoji="0" lang="lv-LV" sz="2000" b="0" i="0" u="none" strike="noStrike" kern="1200" cap="none" spc="-10" normalizeH="0" baseline="0" noProof="0" dirty="0">
                <a:ln>
                  <a:noFill/>
                </a:ln>
                <a:solidFill>
                  <a:srgbClr val="111340">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rPr>
              <a:t> art, tabulas, formas, hipersaites u.c.) ir jāveido alternatīvu tekstu</a:t>
            </a:r>
            <a:endParaRPr kumimoji="0" lang="en-US" sz="2000" b="0" i="0" u="none" strike="noStrike" kern="1200" cap="none" spc="-10" normalizeH="0" baseline="0" noProof="0" dirty="0">
              <a:ln>
                <a:noFill/>
              </a:ln>
              <a:solidFill>
                <a:srgbClr val="111340">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92C30BFD-1A3E-4F48-B343-AF54FA0BBE96}"/>
              </a:ext>
            </a:extLst>
          </p:cNvPr>
          <p:cNvSpPr txBox="1"/>
          <p:nvPr/>
        </p:nvSpPr>
        <p:spPr>
          <a:xfrm>
            <a:off x="371963" y="5068051"/>
            <a:ext cx="4584946" cy="369332"/>
          </a:xfrm>
          <a:prstGeom prst="rect">
            <a:avLst/>
          </a:prstGeom>
          <a:noFill/>
        </p:spPr>
        <p:txBody>
          <a:bodyPr wrap="square" rtlCol="0" anchor="b">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lv-LV" sz="1800" b="1" i="0" u="none" strike="noStrike" kern="1200" cap="none" spc="-15" normalizeH="0" baseline="0" noProof="0" dirty="0">
                <a:ln>
                  <a:noFill/>
                </a:ln>
                <a:solidFill>
                  <a:srgbClr val="111340">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rPr>
              <a:t>ALTERNATĪVS TEKSTS</a:t>
            </a:r>
            <a:endParaRPr kumimoji="0" lang="en-US" sz="1800" b="1" i="0" u="none" strike="noStrike" kern="1200" cap="none" spc="-15" normalizeH="0" baseline="0" noProof="0" dirty="0">
              <a:ln>
                <a:noFill/>
              </a:ln>
              <a:solidFill>
                <a:srgbClr val="111340">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9" name="TextBox 8">
            <a:extLst>
              <a:ext uri="{FF2B5EF4-FFF2-40B4-BE49-F238E27FC236}">
                <a16:creationId xmlns:a16="http://schemas.microsoft.com/office/drawing/2014/main" id="{004054DB-3B12-4349-9A19-821C91F56D48}"/>
              </a:ext>
            </a:extLst>
          </p:cNvPr>
          <p:cNvSpPr txBox="1"/>
          <p:nvPr/>
        </p:nvSpPr>
        <p:spPr>
          <a:xfrm>
            <a:off x="371963" y="2285444"/>
            <a:ext cx="6028837" cy="2539862"/>
          </a:xfrm>
          <a:prstGeom prst="rect">
            <a:avLst/>
          </a:prstGeom>
          <a:noFill/>
        </p:spPr>
        <p:txBody>
          <a:bodyPr wrap="square" rtlCol="0">
            <a:spAutoFit/>
          </a:bodyPr>
          <a:lstStyle/>
          <a:p>
            <a:pPr marL="0" marR="0" lvl="0" indent="0" algn="l" defTabSz="914217" rtl="0" eaLnBrk="1" fontAlgn="auto" latinLnBrk="0" hangingPunct="1">
              <a:lnSpc>
                <a:spcPct val="120000"/>
              </a:lnSpc>
              <a:spcBef>
                <a:spcPts val="0"/>
              </a:spcBef>
              <a:spcAft>
                <a:spcPts val="0"/>
              </a:spcAft>
              <a:buClrTx/>
              <a:buSzTx/>
              <a:buFontTx/>
              <a:buNone/>
              <a:tabLst/>
              <a:defRPr/>
            </a:pPr>
            <a:r>
              <a:rPr kumimoji="0" lang="lv-LV" sz="2000" b="0" i="0" u="none" strike="noStrike" kern="1200" cap="none" spc="-10" normalizeH="0" baseline="0" noProof="0" dirty="0">
                <a:ln>
                  <a:noFill/>
                </a:ln>
                <a:solidFill>
                  <a:srgbClr val="111340">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rPr>
              <a:t>Jāizmanto sadaļu, </a:t>
            </a:r>
            <a:r>
              <a:rPr kumimoji="0" lang="lv-LV" sz="2000" b="0" i="0" u="none" strike="noStrike" kern="1200" cap="none" spc="-10" normalizeH="0" baseline="0" noProof="0" dirty="0" err="1">
                <a:ln>
                  <a:noFill/>
                </a:ln>
                <a:solidFill>
                  <a:srgbClr val="111340">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rPr>
              <a:t>apakšsadaļu</a:t>
            </a:r>
            <a:r>
              <a:rPr kumimoji="0" lang="lv-LV" sz="2000" b="0" i="0" u="none" strike="noStrike" kern="1200" cap="none" spc="-10" normalizeH="0" baseline="0" noProof="0" dirty="0">
                <a:ln>
                  <a:noFill/>
                </a:ln>
                <a:solidFill>
                  <a:srgbClr val="111340">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rPr>
              <a:t> un tekstu fontu opcijas (</a:t>
            </a:r>
            <a:r>
              <a:rPr kumimoji="0" lang="lv-LV" sz="2000" b="0" i="0" u="none" strike="noStrike" kern="1200" cap="none" spc="-10" normalizeH="0" baseline="0" noProof="0" dirty="0" err="1">
                <a:ln>
                  <a:noFill/>
                </a:ln>
                <a:solidFill>
                  <a:srgbClr val="111340">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rPr>
              <a:t>Heading</a:t>
            </a:r>
            <a:r>
              <a:rPr kumimoji="0" lang="lv-LV" sz="2000" b="0" i="0" u="none" strike="noStrike" kern="1200" cap="none" spc="-10" normalizeH="0" baseline="0" noProof="0" dirty="0">
                <a:ln>
                  <a:noFill/>
                </a:ln>
                <a:solidFill>
                  <a:srgbClr val="111340">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rPr>
              <a:t> 1, </a:t>
            </a:r>
            <a:r>
              <a:rPr kumimoji="0" lang="lv-LV" sz="2000" b="0" i="0" u="none" strike="noStrike" kern="1200" cap="none" spc="-10" normalizeH="0" baseline="0" noProof="0" dirty="0" err="1">
                <a:ln>
                  <a:noFill/>
                </a:ln>
                <a:solidFill>
                  <a:srgbClr val="111340">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rPr>
              <a:t>Heading</a:t>
            </a:r>
            <a:r>
              <a:rPr kumimoji="0" lang="lv-LV" sz="2000" b="0" i="0" u="none" strike="noStrike" kern="1200" cap="none" spc="-10" normalizeH="0" baseline="0" noProof="0" dirty="0">
                <a:ln>
                  <a:noFill/>
                </a:ln>
                <a:solidFill>
                  <a:srgbClr val="111340">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rPr>
              <a:t> 2… teksts)</a:t>
            </a:r>
          </a:p>
          <a:p>
            <a:pPr marL="0" marR="0" lvl="0" indent="0" algn="l" defTabSz="914217" rtl="0" eaLnBrk="1" fontAlgn="auto" latinLnBrk="0" hangingPunct="1">
              <a:lnSpc>
                <a:spcPct val="120000"/>
              </a:lnSpc>
              <a:spcBef>
                <a:spcPts val="0"/>
              </a:spcBef>
              <a:spcAft>
                <a:spcPts val="0"/>
              </a:spcAft>
              <a:buClrTx/>
              <a:buSzTx/>
              <a:buFontTx/>
              <a:buNone/>
              <a:tabLst/>
              <a:defRPr/>
            </a:pPr>
            <a:endParaRPr kumimoji="0" lang="lv-LV" sz="2000" b="0" i="0" u="none" strike="noStrike" kern="1200" cap="none" spc="-10" normalizeH="0" baseline="0" noProof="0" dirty="0">
              <a:ln>
                <a:noFill/>
              </a:ln>
              <a:solidFill>
                <a:srgbClr val="111340">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endParaRPr>
          </a:p>
          <a:p>
            <a:pPr marL="0" marR="0" lvl="0" indent="0" algn="l" defTabSz="914217" rtl="0" eaLnBrk="1" fontAlgn="auto" latinLnBrk="0" hangingPunct="1">
              <a:lnSpc>
                <a:spcPct val="120000"/>
              </a:lnSpc>
              <a:spcBef>
                <a:spcPts val="0"/>
              </a:spcBef>
              <a:spcAft>
                <a:spcPts val="0"/>
              </a:spcAft>
              <a:buClrTx/>
              <a:buSzTx/>
              <a:buFontTx/>
              <a:buNone/>
              <a:tabLst/>
              <a:defRPr/>
            </a:pPr>
            <a:r>
              <a:rPr kumimoji="0" lang="lv-LV" sz="2000" b="0" i="0" u="none" strike="noStrike" kern="1200" cap="none" spc="-10" normalizeH="0" baseline="0" noProof="0" dirty="0">
                <a:ln>
                  <a:noFill/>
                </a:ln>
                <a:solidFill>
                  <a:srgbClr val="111340">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rPr>
              <a:t>Šis risinājums atvieglo dokumentu pārskatīšanu visiem cilvēkiem, īpaši cilvēkiem, kas izmanto ekrāna lasītājus </a:t>
            </a:r>
          </a:p>
          <a:p>
            <a:pPr marL="0" marR="0" lvl="0" indent="0" algn="l" defTabSz="914217" rtl="0" eaLnBrk="1" fontAlgn="auto" latinLnBrk="0" hangingPunct="1">
              <a:lnSpc>
                <a:spcPts val="1800"/>
              </a:lnSpc>
              <a:spcBef>
                <a:spcPts val="0"/>
              </a:spcBef>
              <a:spcAft>
                <a:spcPts val="0"/>
              </a:spcAft>
              <a:buClrTx/>
              <a:buSzTx/>
              <a:buFontTx/>
              <a:buNone/>
              <a:tabLst/>
              <a:defRPr/>
            </a:pPr>
            <a:endParaRPr kumimoji="0" lang="en-US" sz="2000" b="0" i="0" u="none" strike="noStrike" kern="1200" cap="none" spc="-10" normalizeH="0" baseline="0" noProof="0" dirty="0">
              <a:ln>
                <a:noFill/>
              </a:ln>
              <a:solidFill>
                <a:srgbClr val="111340">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0D9765A4-4CD0-4EAD-AFD5-E71EA8E62FC2}"/>
              </a:ext>
            </a:extLst>
          </p:cNvPr>
          <p:cNvSpPr txBox="1"/>
          <p:nvPr/>
        </p:nvSpPr>
        <p:spPr>
          <a:xfrm>
            <a:off x="371963" y="1858033"/>
            <a:ext cx="4584946" cy="369332"/>
          </a:xfrm>
          <a:prstGeom prst="rect">
            <a:avLst/>
          </a:prstGeom>
          <a:noFill/>
        </p:spPr>
        <p:txBody>
          <a:bodyPr wrap="square" rtlCol="0" anchor="b">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lv-LV" sz="1800" b="1" i="0" u="none" strike="noStrike" kern="1200" cap="none" spc="-15" normalizeH="0" baseline="0" noProof="0" dirty="0">
                <a:ln>
                  <a:noFill/>
                </a:ln>
                <a:solidFill>
                  <a:srgbClr val="111340">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rPr>
              <a:t>SATURS UN SADAĻU NOSAUKUMI</a:t>
            </a:r>
            <a:endParaRPr kumimoji="0" lang="en-US" sz="1800" b="1" i="0" u="none" strike="noStrike" kern="1200" cap="none" spc="-15" normalizeH="0" baseline="0" noProof="0" dirty="0">
              <a:ln>
                <a:noFill/>
              </a:ln>
              <a:solidFill>
                <a:srgbClr val="111340">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5" name="Virsraksts 4">
            <a:extLst>
              <a:ext uri="{FF2B5EF4-FFF2-40B4-BE49-F238E27FC236}">
                <a16:creationId xmlns:a16="http://schemas.microsoft.com/office/drawing/2014/main" id="{516DC245-D7B9-4ADB-8AC2-5805DA7E5922}"/>
              </a:ext>
            </a:extLst>
          </p:cNvPr>
          <p:cNvSpPr>
            <a:spLocks noGrp="1"/>
          </p:cNvSpPr>
          <p:nvPr>
            <p:ph type="title" idx="4294967295"/>
          </p:nvPr>
        </p:nvSpPr>
        <p:spPr>
          <a:xfrm>
            <a:off x="1959946" y="522514"/>
            <a:ext cx="9615924" cy="1074828"/>
          </a:xfrm>
        </p:spPr>
        <p:txBody>
          <a:bodyPr>
            <a:normAutofit fontScale="90000"/>
          </a:bodyPr>
          <a:lstStyle/>
          <a:p>
            <a:pPr algn="l"/>
            <a:r>
              <a:rPr lang="lv-LV" b="1" dirty="0">
                <a:solidFill>
                  <a:schemeClr val="tx2">
                    <a:lumMod val="90000"/>
                    <a:lumOff val="10000"/>
                  </a:schemeClr>
                </a:solidFill>
                <a:latin typeface="Arial" panose="020B0604020202020204" pitchFamily="34" charset="0"/>
                <a:ea typeface="Verdana" panose="020B0604030504040204" pitchFamily="34" charset="0"/>
                <a:cs typeface="Arial" panose="020B0604020202020204" pitchFamily="34" charset="0"/>
              </a:rPr>
              <a:t>WORD PIEKĻŪSTAMĪBA</a:t>
            </a:r>
            <a:br>
              <a:rPr lang="lv-LV" b="1" dirty="0">
                <a:solidFill>
                  <a:schemeClr val="tx2">
                    <a:lumMod val="90000"/>
                    <a:lumOff val="10000"/>
                  </a:schemeClr>
                </a:solidFill>
                <a:latin typeface="Arial" panose="020B0604020202020204" pitchFamily="34" charset="0"/>
                <a:ea typeface="Verdana" panose="020B0604030504040204" pitchFamily="34" charset="0"/>
                <a:cs typeface="Arial" panose="020B0604020202020204" pitchFamily="34" charset="0"/>
              </a:rPr>
            </a:br>
            <a:endParaRPr lang="lv-LV" dirty="0"/>
          </a:p>
        </p:txBody>
      </p:sp>
      <p:cxnSp>
        <p:nvCxnSpPr>
          <p:cNvPr id="11" name="Straight Connector 6">
            <a:extLst>
              <a:ext uri="{FF2B5EF4-FFF2-40B4-BE49-F238E27FC236}">
                <a16:creationId xmlns:a16="http://schemas.microsoft.com/office/drawing/2014/main" id="{EF4788A1-D301-4A22-9B02-76CC40D8000A}"/>
              </a:ext>
              <a:ext uri="{C183D7F6-B498-43B3-948B-1728B52AA6E4}">
                <adec:decorative xmlns:adec="http://schemas.microsoft.com/office/drawing/2017/decorative" val="1"/>
              </a:ext>
            </a:extLst>
          </p:cNvPr>
          <p:cNvCxnSpPr>
            <a:cxnSpLocks/>
          </p:cNvCxnSpPr>
          <p:nvPr/>
        </p:nvCxnSpPr>
        <p:spPr>
          <a:xfrm>
            <a:off x="2282947" y="1271276"/>
            <a:ext cx="4176000" cy="0"/>
          </a:xfrm>
          <a:prstGeom prst="line">
            <a:avLst/>
          </a:prstGeom>
          <a:ln w="57150">
            <a:solidFill>
              <a:srgbClr val="2B637A"/>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971709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22" name="Attēls 2">
            <a:extLst>
              <a:ext uri="{FF2B5EF4-FFF2-40B4-BE49-F238E27FC236}">
                <a16:creationId xmlns:a16="http://schemas.microsoft.com/office/drawing/2014/main" id="{2F2F9260-DF8A-4F33-A1FD-B33502F37FD2}"/>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99242" y="350260"/>
            <a:ext cx="963798" cy="9424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Attēls 2" descr="Noteikta izmēra veidošanas rīks">
            <a:extLst>
              <a:ext uri="{FF2B5EF4-FFF2-40B4-BE49-F238E27FC236}">
                <a16:creationId xmlns:a16="http://schemas.microsoft.com/office/drawing/2014/main" id="{A8DC7277-4743-4074-8E63-ACC50F8CCC49}"/>
              </a:ext>
            </a:extLst>
          </p:cNvPr>
          <p:cNvPicPr>
            <a:picLocks noChangeAspect="1"/>
          </p:cNvPicPr>
          <p:nvPr/>
        </p:nvPicPr>
        <p:blipFill>
          <a:blip r:embed="rId3"/>
          <a:stretch>
            <a:fillRect/>
          </a:stretch>
        </p:blipFill>
        <p:spPr>
          <a:xfrm>
            <a:off x="8125571" y="3372533"/>
            <a:ext cx="3763495" cy="3400457"/>
          </a:xfrm>
          <a:prstGeom prst="rect">
            <a:avLst/>
          </a:prstGeom>
        </p:spPr>
      </p:pic>
      <p:sp>
        <p:nvSpPr>
          <p:cNvPr id="17" name="TextBox 16">
            <a:extLst>
              <a:ext uri="{FF2B5EF4-FFF2-40B4-BE49-F238E27FC236}">
                <a16:creationId xmlns:a16="http://schemas.microsoft.com/office/drawing/2014/main" id="{B9B272B4-1E63-8A45-8C9B-9BDE3B2F90D3}"/>
              </a:ext>
            </a:extLst>
          </p:cNvPr>
          <p:cNvSpPr txBox="1"/>
          <p:nvPr/>
        </p:nvSpPr>
        <p:spPr>
          <a:xfrm>
            <a:off x="7855519" y="1571017"/>
            <a:ext cx="4228629" cy="1680012"/>
          </a:xfrm>
          <a:prstGeom prst="rect">
            <a:avLst/>
          </a:prstGeom>
          <a:noFill/>
          <a:ln w="28575">
            <a:solidFill>
              <a:schemeClr val="tx2">
                <a:lumMod val="90000"/>
                <a:lumOff val="10000"/>
              </a:schemeClr>
            </a:solidFill>
          </a:ln>
        </p:spPr>
        <p:txBody>
          <a:bodyPr wrap="square" rtlCol="0">
            <a:spAutoFit/>
          </a:bodyPr>
          <a:lstStyle/>
          <a:p>
            <a:pPr marL="0" marR="0" lvl="0" indent="0" algn="l" defTabSz="914217" rtl="0" eaLnBrk="1" fontAlgn="auto" latinLnBrk="0" hangingPunct="1">
              <a:lnSpc>
                <a:spcPct val="120000"/>
              </a:lnSpc>
              <a:spcBef>
                <a:spcPts val="1200"/>
              </a:spcBef>
              <a:spcAft>
                <a:spcPts val="1200"/>
              </a:spcAft>
              <a:buClr>
                <a:srgbClr val="111340">
                  <a:lumMod val="90000"/>
                  <a:lumOff val="10000"/>
                </a:srgbClr>
              </a:buClr>
              <a:buSzTx/>
              <a:buFontTx/>
              <a:buNone/>
              <a:tabLst/>
              <a:defRPr/>
            </a:pPr>
            <a:r>
              <a:rPr kumimoji="0" lang="lv-LV" sz="2200" b="0" i="0" u="none" strike="noStrike" kern="1200" cap="none" spc="-10" normalizeH="0" baseline="0" noProof="0" dirty="0">
                <a:ln>
                  <a:noFill/>
                </a:ln>
                <a:solidFill>
                  <a:srgbClr val="111340">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rPr>
              <a:t>Nedrīkst lietot «noteikta izmēra» tabulas (var būt grūtības nolasīt dažādās ierīcēs, kā arī ekrāna lasītājs var nenolasīt)</a:t>
            </a:r>
            <a:endParaRPr kumimoji="0" lang="en-US" sz="2200" b="0" i="0" u="none" strike="noStrike" kern="1200" cap="none" spc="-10" normalizeH="0" baseline="0" noProof="0" dirty="0">
              <a:ln>
                <a:noFill/>
              </a:ln>
              <a:solidFill>
                <a:srgbClr val="111340">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endParaRPr>
          </a:p>
        </p:txBody>
      </p:sp>
      <p:pic>
        <p:nvPicPr>
          <p:cNvPr id="2" name="Attēls 1" descr="Pielāgotas tabulas veidošanas rīks">
            <a:extLst>
              <a:ext uri="{FF2B5EF4-FFF2-40B4-BE49-F238E27FC236}">
                <a16:creationId xmlns:a16="http://schemas.microsoft.com/office/drawing/2014/main" id="{277C414C-5079-45AD-8F8B-D772A65D6F96}"/>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l="43847" t="27494"/>
          <a:stretch/>
        </p:blipFill>
        <p:spPr>
          <a:xfrm>
            <a:off x="499242" y="4496359"/>
            <a:ext cx="2636753" cy="2345920"/>
          </a:xfrm>
          <a:prstGeom prst="rect">
            <a:avLst/>
          </a:prstGeom>
        </p:spPr>
      </p:pic>
      <p:sp>
        <p:nvSpPr>
          <p:cNvPr id="9" name="TextBox 8">
            <a:extLst>
              <a:ext uri="{FF2B5EF4-FFF2-40B4-BE49-F238E27FC236}">
                <a16:creationId xmlns:a16="http://schemas.microsoft.com/office/drawing/2014/main" id="{458B43BF-CF95-491D-8AC9-1B9075730C30}"/>
              </a:ext>
            </a:extLst>
          </p:cNvPr>
          <p:cNvSpPr txBox="1"/>
          <p:nvPr/>
        </p:nvSpPr>
        <p:spPr>
          <a:xfrm>
            <a:off x="224470" y="1542152"/>
            <a:ext cx="6710901" cy="2954207"/>
          </a:xfrm>
          <a:prstGeom prst="rect">
            <a:avLst/>
          </a:prstGeom>
          <a:noFill/>
          <a:ln w="28575">
            <a:noFill/>
          </a:ln>
        </p:spPr>
        <p:txBody>
          <a:bodyPr wrap="square" rtlCol="0">
            <a:spAutoFit/>
          </a:bodyPr>
          <a:lstStyle/>
          <a:p>
            <a:pPr marL="342900" marR="0" lvl="0" indent="-342900" algn="l" defTabSz="914217" rtl="0" eaLnBrk="1" fontAlgn="auto" latinLnBrk="0" hangingPunct="1">
              <a:lnSpc>
                <a:spcPct val="120000"/>
              </a:lnSpc>
              <a:spcBef>
                <a:spcPts val="1200"/>
              </a:spcBef>
              <a:spcAft>
                <a:spcPts val="600"/>
              </a:spcAft>
              <a:buClr>
                <a:srgbClr val="111340">
                  <a:lumMod val="90000"/>
                  <a:lumOff val="10000"/>
                </a:srgbClr>
              </a:buClr>
              <a:buSzTx/>
              <a:buFont typeface="Arial" panose="020B0604020202020204" pitchFamily="34" charset="0"/>
              <a:buChar char="•"/>
              <a:tabLst/>
              <a:defRPr/>
            </a:pPr>
            <a:r>
              <a:rPr kumimoji="0" lang="lv-LV" sz="2200" b="0" i="0" u="none" strike="noStrike" kern="1200" cap="none" spc="-10" normalizeH="0" baseline="0" noProof="0" dirty="0">
                <a:ln>
                  <a:noFill/>
                </a:ln>
                <a:solidFill>
                  <a:srgbClr val="111340">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rPr>
              <a:t>Tabulām jāizmanto «pielāgotu» augstumu un platumu</a:t>
            </a:r>
          </a:p>
          <a:p>
            <a:pPr marL="342900" marR="0" lvl="0" indent="-342900" algn="l" defTabSz="914217" rtl="0" eaLnBrk="1" fontAlgn="auto" latinLnBrk="0" hangingPunct="1">
              <a:lnSpc>
                <a:spcPct val="120000"/>
              </a:lnSpc>
              <a:spcBef>
                <a:spcPts val="1200"/>
              </a:spcBef>
              <a:spcAft>
                <a:spcPts val="600"/>
              </a:spcAft>
              <a:buClr>
                <a:srgbClr val="111340">
                  <a:lumMod val="90000"/>
                  <a:lumOff val="10000"/>
                </a:srgbClr>
              </a:buClr>
              <a:buSzTx/>
              <a:buFont typeface="Arial" panose="020B0604020202020204" pitchFamily="34" charset="0"/>
              <a:buChar char="•"/>
              <a:tabLst/>
              <a:defRPr/>
            </a:pPr>
            <a:r>
              <a:rPr kumimoji="0" lang="lv-LV" sz="2200" b="0" i="0" u="none" strike="noStrike" kern="1200" cap="none" spc="-10" normalizeH="0" baseline="0" noProof="0" dirty="0">
                <a:ln>
                  <a:noFill/>
                </a:ln>
                <a:solidFill>
                  <a:srgbClr val="111340">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rPr>
              <a:t>Jāpārbauda vai tabulu vienādi ērti nolasīt no datora, planšetdatora un telefona </a:t>
            </a:r>
          </a:p>
          <a:p>
            <a:pPr marL="342900" marR="0" lvl="0" indent="-342900" algn="l" defTabSz="914217" rtl="0" eaLnBrk="1" fontAlgn="auto" latinLnBrk="0" hangingPunct="1">
              <a:lnSpc>
                <a:spcPct val="120000"/>
              </a:lnSpc>
              <a:spcBef>
                <a:spcPts val="1200"/>
              </a:spcBef>
              <a:spcAft>
                <a:spcPts val="600"/>
              </a:spcAft>
              <a:buClr>
                <a:srgbClr val="111340">
                  <a:lumMod val="90000"/>
                  <a:lumOff val="10000"/>
                </a:srgbClr>
              </a:buClr>
              <a:buSzTx/>
              <a:buFont typeface="Arial" panose="020B0604020202020204" pitchFamily="34" charset="0"/>
              <a:buChar char="•"/>
              <a:tabLst/>
              <a:defRPr/>
            </a:pPr>
            <a:r>
              <a:rPr kumimoji="0" lang="lv-LV" sz="2200" b="0" i="0" u="none" strike="noStrike" kern="1200" cap="none" spc="-10" normalizeH="0" baseline="0" noProof="0" dirty="0">
                <a:ln>
                  <a:noFill/>
                </a:ln>
                <a:solidFill>
                  <a:srgbClr val="111340">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rPr>
              <a:t>Jāveido tabulu nosaukumu, izmantojot «</a:t>
            </a:r>
            <a:r>
              <a:rPr kumimoji="0" lang="lv-LV" sz="2200" b="0" i="0" u="none" strike="noStrike" kern="1200" cap="none" spc="-10" normalizeH="0" baseline="0" noProof="0" dirty="0" err="1">
                <a:ln>
                  <a:noFill/>
                </a:ln>
                <a:solidFill>
                  <a:srgbClr val="111340">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rPr>
              <a:t>Header</a:t>
            </a:r>
            <a:r>
              <a:rPr kumimoji="0" lang="lv-LV" sz="2200" b="0" i="0" u="none" strike="noStrike" kern="1200" cap="none" spc="-10" normalizeH="0" baseline="0" noProof="0" dirty="0">
                <a:ln>
                  <a:noFill/>
                </a:ln>
                <a:solidFill>
                  <a:srgbClr val="111340">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rPr>
              <a:t>» opciju (nodrošinās savienojumu ar ekrāna lasītāju)</a:t>
            </a:r>
            <a:endParaRPr kumimoji="0" lang="en-US" sz="2200" b="0" i="0" u="none" strike="noStrike" kern="1200" cap="none" spc="-10" normalizeH="0" baseline="0" noProof="0" dirty="0">
              <a:ln>
                <a:noFill/>
              </a:ln>
              <a:solidFill>
                <a:srgbClr val="111340">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endParaRPr>
          </a:p>
        </p:txBody>
      </p:sp>
      <p:cxnSp>
        <p:nvCxnSpPr>
          <p:cNvPr id="10" name="Straight Connector 6">
            <a:extLst>
              <a:ext uri="{FF2B5EF4-FFF2-40B4-BE49-F238E27FC236}">
                <a16:creationId xmlns:a16="http://schemas.microsoft.com/office/drawing/2014/main" id="{253D92D3-B0A1-4EE7-B7F4-36040CE8E43F}"/>
              </a:ext>
              <a:ext uri="{C183D7F6-B498-43B3-948B-1728B52AA6E4}">
                <adec:decorative xmlns:adec="http://schemas.microsoft.com/office/drawing/2017/decorative" val="1"/>
              </a:ext>
            </a:extLst>
          </p:cNvPr>
          <p:cNvCxnSpPr>
            <a:cxnSpLocks/>
          </p:cNvCxnSpPr>
          <p:nvPr/>
        </p:nvCxnSpPr>
        <p:spPr>
          <a:xfrm>
            <a:off x="2056168" y="989922"/>
            <a:ext cx="4176000" cy="0"/>
          </a:xfrm>
          <a:prstGeom prst="line">
            <a:avLst/>
          </a:prstGeom>
          <a:ln w="57150">
            <a:solidFill>
              <a:srgbClr val="2B637A"/>
            </a:solidFill>
          </a:ln>
        </p:spPr>
        <p:style>
          <a:lnRef idx="3">
            <a:schemeClr val="accent1"/>
          </a:lnRef>
          <a:fillRef idx="0">
            <a:schemeClr val="accent1"/>
          </a:fillRef>
          <a:effectRef idx="2">
            <a:schemeClr val="accent1"/>
          </a:effectRef>
          <a:fontRef idx="minor">
            <a:schemeClr val="tx1"/>
          </a:fontRef>
        </p:style>
      </p:cxnSp>
      <p:sp>
        <p:nvSpPr>
          <p:cNvPr id="8" name="Virsraksts 7">
            <a:extLst>
              <a:ext uri="{FF2B5EF4-FFF2-40B4-BE49-F238E27FC236}">
                <a16:creationId xmlns:a16="http://schemas.microsoft.com/office/drawing/2014/main" id="{CCDFFB0F-24EB-4607-80A9-8ECBCBDABA4E}"/>
              </a:ext>
            </a:extLst>
          </p:cNvPr>
          <p:cNvSpPr>
            <a:spLocks noGrp="1"/>
          </p:cNvSpPr>
          <p:nvPr>
            <p:ph type="title" idx="4294967295"/>
          </p:nvPr>
        </p:nvSpPr>
        <p:spPr>
          <a:xfrm>
            <a:off x="1728601" y="160011"/>
            <a:ext cx="9446624" cy="1289502"/>
          </a:xfrm>
        </p:spPr>
        <p:txBody>
          <a:bodyPr>
            <a:normAutofit/>
          </a:bodyPr>
          <a:lstStyle/>
          <a:p>
            <a:pPr algn="l"/>
            <a:r>
              <a:rPr lang="lv-LV" sz="3600" b="1" spc="-15" dirty="0">
                <a:solidFill>
                  <a:schemeClr val="tx2">
                    <a:lumMod val="90000"/>
                    <a:lumOff val="10000"/>
                  </a:schemeClr>
                </a:solidFill>
                <a:latin typeface="Arial" panose="020B0604020202020204" pitchFamily="34" charset="0"/>
                <a:ea typeface="Verdana" panose="020B0604030504040204" pitchFamily="34" charset="0"/>
                <a:cs typeface="Arial" panose="020B0604020202020204" pitchFamily="34" charset="0"/>
              </a:rPr>
              <a:t>TABULAS VEIDOŠANA </a:t>
            </a:r>
            <a:br>
              <a:rPr lang="en-US" sz="3600" b="1" spc="-15" dirty="0">
                <a:solidFill>
                  <a:schemeClr val="tx2">
                    <a:lumMod val="90000"/>
                    <a:lumOff val="10000"/>
                  </a:schemeClr>
                </a:solidFill>
                <a:latin typeface="Arial" panose="020B0604020202020204" pitchFamily="34" charset="0"/>
                <a:ea typeface="Verdana" panose="020B0604030504040204" pitchFamily="34" charset="0"/>
                <a:cs typeface="Arial" panose="020B0604020202020204" pitchFamily="34" charset="0"/>
              </a:rPr>
            </a:br>
            <a:endParaRPr lang="lv-LV" sz="3600" dirty="0"/>
          </a:p>
        </p:txBody>
      </p:sp>
      <p:pic>
        <p:nvPicPr>
          <p:cNvPr id="7" name="Attēls 6">
            <a:extLst>
              <a:ext uri="{FF2B5EF4-FFF2-40B4-BE49-F238E27FC236}">
                <a16:creationId xmlns:a16="http://schemas.microsoft.com/office/drawing/2014/main" id="{AF257925-D011-49E3-92B1-7C6AE57ECBDE}"/>
              </a:ext>
              <a:ext uri="{C183D7F6-B498-43B3-948B-1728B52AA6E4}">
                <adec:decorative xmlns:adec="http://schemas.microsoft.com/office/drawing/2017/decorative" val="1"/>
              </a:ext>
            </a:extLst>
          </p:cNvPr>
          <p:cNvPicPr>
            <a:picLocks noChangeAspect="1"/>
          </p:cNvPicPr>
          <p:nvPr/>
        </p:nvPicPr>
        <p:blipFill>
          <a:blip r:embed="rId5" cstate="hqprint">
            <a:extLst>
              <a:ext uri="{BEBA8EAE-BF5A-486C-A8C5-ECC9F3942E4B}">
                <a14:imgProps xmlns:a14="http://schemas.microsoft.com/office/drawing/2010/main">
                  <a14:imgLayer r:embed="rId6">
                    <a14:imgEffect>
                      <a14:backgroundRemoval t="1442" b="97596" l="0" r="97667">
                        <a14:foregroundMark x1="10333" y1="58269" x2="1222" y2="70481"/>
                        <a14:foregroundMark x1="1222" y1="70481" x2="8667" y2="75865"/>
                        <a14:foregroundMark x1="8667" y1="75865" x2="21667" y2="94423"/>
                        <a14:foregroundMark x1="21667" y1="94423" x2="29111" y2="91154"/>
                        <a14:foregroundMark x1="29111" y1="91154" x2="30333" y2="88558"/>
                        <a14:foregroundMark x1="9778" y1="59423" x2="444" y2="71538"/>
                        <a14:foregroundMark x1="444" y1="71538" x2="6778" y2="74615"/>
                        <a14:foregroundMark x1="21889" y1="94135" x2="28556" y2="92981"/>
                        <a14:foregroundMark x1="24111" y1="97788" x2="26222" y2="96538"/>
                        <a14:foregroundMark x1="86333" y1="10000" x2="94000" y2="6442"/>
                        <a14:foregroundMark x1="94000" y1="6442" x2="86333" y2="9038"/>
                        <a14:foregroundMark x1="86333" y1="9038" x2="85556" y2="10000"/>
                        <a14:foregroundMark x1="91222" y1="6154" x2="97667" y2="1442"/>
                        <a14:foregroundMark x1="97667" y1="1442" x2="91444" y2="7404"/>
                      </a14:backgroundRemoval>
                    </a14:imgEffect>
                  </a14:imgLayer>
                </a14:imgProps>
              </a:ext>
              <a:ext uri="{28A0092B-C50C-407E-A947-70E740481C1C}">
                <a14:useLocalDpi xmlns:a14="http://schemas.microsoft.com/office/drawing/2010/main"/>
              </a:ext>
            </a:extLst>
          </a:blip>
          <a:stretch>
            <a:fillRect/>
          </a:stretch>
        </p:blipFill>
        <p:spPr>
          <a:xfrm>
            <a:off x="2867351" y="4936768"/>
            <a:ext cx="1425137" cy="1646825"/>
          </a:xfrm>
          <a:prstGeom prst="rect">
            <a:avLst/>
          </a:prstGeom>
        </p:spPr>
      </p:pic>
      <p:pic>
        <p:nvPicPr>
          <p:cNvPr id="4" name="Attēls 3">
            <a:extLst>
              <a:ext uri="{FF2B5EF4-FFF2-40B4-BE49-F238E27FC236}">
                <a16:creationId xmlns:a16="http://schemas.microsoft.com/office/drawing/2014/main" id="{1053BC91-0C67-4434-9280-4712CDB4BD3F}"/>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7526214" y="5721609"/>
            <a:ext cx="982167" cy="982167"/>
          </a:xfrm>
          <a:prstGeom prst="rect">
            <a:avLst/>
          </a:prstGeom>
        </p:spPr>
      </p:pic>
    </p:spTree>
    <p:extLst>
      <p:ext uri="{BB962C8B-B14F-4D97-AF65-F5344CB8AC3E}">
        <p14:creationId xmlns:p14="http://schemas.microsoft.com/office/powerpoint/2010/main" val="40997277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22" name="Attēls 2">
            <a:extLst>
              <a:ext uri="{FF2B5EF4-FFF2-40B4-BE49-F238E27FC236}">
                <a16:creationId xmlns:a16="http://schemas.microsoft.com/office/drawing/2014/main" id="{2F2F9260-DF8A-4F33-A1FD-B33502F37FD2}"/>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99242" y="350260"/>
            <a:ext cx="1199114" cy="11726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Attēls 3" descr="Brīdinājumu josla">
            <a:extLst>
              <a:ext uri="{FF2B5EF4-FFF2-40B4-BE49-F238E27FC236}">
                <a16:creationId xmlns:a16="http://schemas.microsoft.com/office/drawing/2014/main" id="{660D1EC3-17CA-43D7-B759-79D38F820D65}"/>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3765674" y="3761811"/>
            <a:ext cx="3705854" cy="2987299"/>
          </a:xfrm>
          <a:prstGeom prst="rect">
            <a:avLst/>
          </a:prstGeom>
          <a:ln w="22225">
            <a:solidFill>
              <a:schemeClr val="tx2">
                <a:lumMod val="90000"/>
                <a:lumOff val="10000"/>
              </a:schemeClr>
            </a:solidFill>
          </a:ln>
        </p:spPr>
      </p:pic>
      <p:pic>
        <p:nvPicPr>
          <p:cNvPr id="2" name="Attēls 1" descr="Tekstu kontrasta piemēri">
            <a:extLst>
              <a:ext uri="{FF2B5EF4-FFF2-40B4-BE49-F238E27FC236}">
                <a16:creationId xmlns:a16="http://schemas.microsoft.com/office/drawing/2014/main" id="{93ED6B39-DEC9-4151-9ED2-F2BDB3A37FFA}"/>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b="-5"/>
          <a:stretch/>
        </p:blipFill>
        <p:spPr>
          <a:xfrm>
            <a:off x="116505" y="3761811"/>
            <a:ext cx="3461866" cy="2987299"/>
          </a:xfrm>
          <a:prstGeom prst="rect">
            <a:avLst/>
          </a:prstGeom>
          <a:ln w="22225">
            <a:solidFill>
              <a:schemeClr val="tx2">
                <a:lumMod val="90000"/>
                <a:lumOff val="10000"/>
              </a:schemeClr>
            </a:solidFill>
          </a:ln>
        </p:spPr>
      </p:pic>
      <p:pic>
        <p:nvPicPr>
          <p:cNvPr id="19" name="Attēls 18">
            <a:extLst>
              <a:ext uri="{FF2B5EF4-FFF2-40B4-BE49-F238E27FC236}">
                <a16:creationId xmlns:a16="http://schemas.microsoft.com/office/drawing/2014/main" id="{D712A70C-A4A2-4DB0-8D7D-4D0BE2F213F4}"/>
              </a:ext>
              <a:ext uri="{C183D7F6-B498-43B3-948B-1728B52AA6E4}">
                <adec:decorative xmlns:adec="http://schemas.microsoft.com/office/drawing/2017/decorative" val="1"/>
              </a:ext>
            </a:extLst>
          </p:cNvPr>
          <p:cNvPicPr>
            <a:picLocks noChangeAspect="1"/>
          </p:cNvPicPr>
          <p:nvPr/>
        </p:nvPicPr>
        <p:blipFill>
          <a:blip r:embed="rId5" cstate="hqprint">
            <a:extLst>
              <a:ext uri="{BEBA8EAE-BF5A-486C-A8C5-ECC9F3942E4B}">
                <a14:imgProps xmlns:a14="http://schemas.microsoft.com/office/drawing/2010/main">
                  <a14:imgLayer r:embed="rId6">
                    <a14:imgEffect>
                      <a14:backgroundRemoval t="1442" b="97596" l="0" r="97667">
                        <a14:foregroundMark x1="10333" y1="58269" x2="1222" y2="70481"/>
                        <a14:foregroundMark x1="1222" y1="70481" x2="8667" y2="75865"/>
                        <a14:foregroundMark x1="8667" y1="75865" x2="21667" y2="94423"/>
                        <a14:foregroundMark x1="21667" y1="94423" x2="29111" y2="91154"/>
                        <a14:foregroundMark x1="29111" y1="91154" x2="30333" y2="88558"/>
                        <a14:foregroundMark x1="9778" y1="59423" x2="444" y2="71538"/>
                        <a14:foregroundMark x1="444" y1="71538" x2="6778" y2="74615"/>
                        <a14:foregroundMark x1="21889" y1="94135" x2="28556" y2="92981"/>
                        <a14:foregroundMark x1="24111" y1="97788" x2="26222" y2="96538"/>
                        <a14:foregroundMark x1="86333" y1="10000" x2="94000" y2="6442"/>
                        <a14:foregroundMark x1="94000" y1="6442" x2="86333" y2="9038"/>
                        <a14:foregroundMark x1="86333" y1="9038" x2="85556" y2="10000"/>
                        <a14:foregroundMark x1="91222" y1="6154" x2="97667" y2="1442"/>
                        <a14:foregroundMark x1="97667" y1="1442" x2="91444" y2="7404"/>
                      </a14:backgroundRemoval>
                    </a14:imgEffect>
                  </a14:imgLayer>
                </a14:imgProps>
              </a:ext>
              <a:ext uri="{28A0092B-C50C-407E-A947-70E740481C1C}">
                <a14:useLocalDpi xmlns:a14="http://schemas.microsoft.com/office/drawing/2010/main"/>
              </a:ext>
            </a:extLst>
          </a:blip>
          <a:stretch>
            <a:fillRect/>
          </a:stretch>
        </p:blipFill>
        <p:spPr>
          <a:xfrm>
            <a:off x="2629676" y="4278963"/>
            <a:ext cx="729042" cy="842449"/>
          </a:xfrm>
          <a:prstGeom prst="rect">
            <a:avLst/>
          </a:prstGeom>
        </p:spPr>
      </p:pic>
      <p:pic>
        <p:nvPicPr>
          <p:cNvPr id="13" name="Attēls 12">
            <a:extLst>
              <a:ext uri="{FF2B5EF4-FFF2-40B4-BE49-F238E27FC236}">
                <a16:creationId xmlns:a16="http://schemas.microsoft.com/office/drawing/2014/main" id="{C0F9F3AE-B33A-46C7-96C9-8294431F8F86}"/>
              </a:ext>
              <a:ext uri="{C183D7F6-B498-43B3-948B-1728B52AA6E4}">
                <adec:decorative xmlns:adec="http://schemas.microsoft.com/office/drawing/2017/decorative" val="1"/>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2690167" y="5796821"/>
            <a:ext cx="645332" cy="645332"/>
          </a:xfrm>
          <a:prstGeom prst="rect">
            <a:avLst/>
          </a:prstGeom>
        </p:spPr>
      </p:pic>
      <p:pic>
        <p:nvPicPr>
          <p:cNvPr id="8" name="Attēls 7" descr="Word piekļūstamības pašpārbaudes rīks">
            <a:extLst>
              <a:ext uri="{FF2B5EF4-FFF2-40B4-BE49-F238E27FC236}">
                <a16:creationId xmlns:a16="http://schemas.microsoft.com/office/drawing/2014/main" id="{3E6BAE33-BEAF-4CFE-BA14-84D6490D0979}"/>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a:stretch/>
        </p:blipFill>
        <p:spPr>
          <a:xfrm>
            <a:off x="7620610" y="235577"/>
            <a:ext cx="4530697" cy="3421924"/>
          </a:xfrm>
          <a:prstGeom prst="rect">
            <a:avLst/>
          </a:prstGeom>
          <a:ln w="22225">
            <a:solidFill>
              <a:schemeClr val="tx2">
                <a:lumMod val="90000"/>
                <a:lumOff val="10000"/>
              </a:schemeClr>
            </a:solidFill>
          </a:ln>
        </p:spPr>
      </p:pic>
      <p:sp>
        <p:nvSpPr>
          <p:cNvPr id="6" name="Taisnstūris 5">
            <a:extLst>
              <a:ext uri="{FF2B5EF4-FFF2-40B4-BE49-F238E27FC236}">
                <a16:creationId xmlns:a16="http://schemas.microsoft.com/office/drawing/2014/main" id="{CE7DC8BE-A931-4089-9DED-DE3771B9084B}"/>
              </a:ext>
            </a:extLst>
          </p:cNvPr>
          <p:cNvSpPr/>
          <p:nvPr/>
        </p:nvSpPr>
        <p:spPr>
          <a:xfrm>
            <a:off x="7803051" y="4537987"/>
            <a:ext cx="4388949" cy="1434945"/>
          </a:xfrm>
          <a:prstGeom prst="rect">
            <a:avLst/>
          </a:prstGeom>
        </p:spPr>
        <p:txBody>
          <a:bodyPr wrap="square">
            <a:spAutoFit/>
          </a:bodyPr>
          <a:lstStyle/>
          <a:p>
            <a:pPr marL="0" marR="0" lvl="0" indent="0" algn="l" defTabSz="914217" rtl="0" eaLnBrk="1" fontAlgn="auto" latinLnBrk="0" hangingPunct="1">
              <a:lnSpc>
                <a:spcPct val="120000"/>
              </a:lnSpc>
              <a:spcBef>
                <a:spcPts val="0"/>
              </a:spcBef>
              <a:spcAft>
                <a:spcPts val="0"/>
              </a:spcAft>
              <a:buClrTx/>
              <a:buSzTx/>
              <a:buFontTx/>
              <a:buNone/>
              <a:tabLst/>
              <a:defRPr/>
            </a:pPr>
            <a:r>
              <a:rPr kumimoji="0" lang="lv-LV" sz="2500" b="0" i="0" u="none" strike="noStrike" kern="1200" cap="none" spc="0" normalizeH="0" baseline="0" noProof="0" dirty="0">
                <a:ln>
                  <a:noFill/>
                </a:ln>
                <a:solidFill>
                  <a:srgbClr val="111340">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rPr>
              <a:t>*atrodas augšējā rīku joslā «Pārskatīšana» </a:t>
            </a:r>
            <a:r>
              <a:rPr kumimoji="0" lang="lv-LV" sz="2500" b="0" i="0" u="none" strike="noStrike" kern="1200" cap="none" spc="0" normalizeH="0" baseline="0" noProof="0" dirty="0">
                <a:ln>
                  <a:noFill/>
                </a:ln>
                <a:solidFill>
                  <a:srgbClr val="111340">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sym typeface="Wingdings" panose="05000000000000000000" pitchFamily="2" charset="2"/>
              </a:rPr>
              <a:t>  </a:t>
            </a:r>
          </a:p>
          <a:p>
            <a:pPr marL="0" marR="0" lvl="0" indent="0" algn="l" defTabSz="914217" rtl="0" eaLnBrk="1" fontAlgn="auto" latinLnBrk="0" hangingPunct="1">
              <a:lnSpc>
                <a:spcPct val="120000"/>
              </a:lnSpc>
              <a:spcBef>
                <a:spcPts val="0"/>
              </a:spcBef>
              <a:spcAft>
                <a:spcPts val="0"/>
              </a:spcAft>
              <a:buClrTx/>
              <a:buSzTx/>
              <a:buFontTx/>
              <a:buNone/>
              <a:tabLst/>
              <a:defRPr/>
            </a:pPr>
            <a:r>
              <a:rPr kumimoji="0" lang="lv-LV" sz="2500" b="0" i="0" u="none" strike="noStrike" kern="1200" cap="none" spc="0" normalizeH="0" baseline="0" noProof="0" dirty="0">
                <a:ln>
                  <a:noFill/>
                </a:ln>
                <a:solidFill>
                  <a:srgbClr val="111340">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sym typeface="Wingdings" panose="05000000000000000000" pitchFamily="2" charset="2"/>
              </a:rPr>
              <a:t>«Pārbaudīt pieejamību»</a:t>
            </a:r>
          </a:p>
        </p:txBody>
      </p:sp>
      <p:sp>
        <p:nvSpPr>
          <p:cNvPr id="17" name="TextBox 16">
            <a:extLst>
              <a:ext uri="{FF2B5EF4-FFF2-40B4-BE49-F238E27FC236}">
                <a16:creationId xmlns:a16="http://schemas.microsoft.com/office/drawing/2014/main" id="{B9B272B4-1E63-8A45-8C9B-9BDE3B2F90D3}"/>
              </a:ext>
            </a:extLst>
          </p:cNvPr>
          <p:cNvSpPr txBox="1"/>
          <p:nvPr/>
        </p:nvSpPr>
        <p:spPr>
          <a:xfrm>
            <a:off x="306290" y="1571223"/>
            <a:ext cx="7165238" cy="2086277"/>
          </a:xfrm>
          <a:prstGeom prst="rect">
            <a:avLst/>
          </a:prstGeom>
          <a:noFill/>
        </p:spPr>
        <p:txBody>
          <a:bodyPr wrap="square" rtlCol="0">
            <a:spAutoFit/>
          </a:bodyPr>
          <a:lstStyle/>
          <a:p>
            <a:pPr marL="0" marR="0" lvl="0" indent="0" algn="l" defTabSz="914217" rtl="0" eaLnBrk="1" fontAlgn="auto" latinLnBrk="0" hangingPunct="1">
              <a:lnSpc>
                <a:spcPct val="120000"/>
              </a:lnSpc>
              <a:spcBef>
                <a:spcPts val="0"/>
              </a:spcBef>
              <a:spcAft>
                <a:spcPts val="0"/>
              </a:spcAft>
              <a:buClrTx/>
              <a:buSzTx/>
              <a:buFontTx/>
              <a:buNone/>
              <a:tabLst/>
              <a:defRPr/>
            </a:pPr>
            <a:r>
              <a:rPr kumimoji="0" lang="lv-LV" sz="2200" b="0" i="0" u="none" strike="noStrike" kern="1200" cap="none" spc="0" normalizeH="0" baseline="0" noProof="0" dirty="0">
                <a:ln>
                  <a:noFill/>
                </a:ln>
                <a:solidFill>
                  <a:srgbClr val="111340">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rPr>
              <a:t>Word programmā ir iestrādāti piekļūstamības rīki *</a:t>
            </a:r>
          </a:p>
          <a:p>
            <a:pPr marL="0" marR="0" lvl="0" indent="0" algn="l" defTabSz="914217" rtl="0" eaLnBrk="1" fontAlgn="auto" latinLnBrk="0" hangingPunct="1">
              <a:lnSpc>
                <a:spcPct val="120000"/>
              </a:lnSpc>
              <a:spcBef>
                <a:spcPts val="0"/>
              </a:spcBef>
              <a:spcAft>
                <a:spcPts val="0"/>
              </a:spcAft>
              <a:buClrTx/>
              <a:buSzTx/>
              <a:buFontTx/>
              <a:buNone/>
              <a:tabLst/>
              <a:defRPr/>
            </a:pPr>
            <a:r>
              <a:rPr kumimoji="0" lang="lv-LV" sz="2200" b="0" i="0" u="none" strike="noStrike" kern="1200" cap="none" spc="0" normalizeH="0" baseline="0" noProof="0" dirty="0">
                <a:ln>
                  <a:noFill/>
                </a:ln>
                <a:solidFill>
                  <a:srgbClr val="111340">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rPr>
              <a:t> </a:t>
            </a:r>
          </a:p>
          <a:p>
            <a:pPr marL="0" marR="0" lvl="0" indent="0" algn="l" defTabSz="914217" rtl="0" eaLnBrk="1" fontAlgn="auto" latinLnBrk="0" hangingPunct="1">
              <a:lnSpc>
                <a:spcPct val="120000"/>
              </a:lnSpc>
              <a:spcBef>
                <a:spcPts val="0"/>
              </a:spcBef>
              <a:spcAft>
                <a:spcPts val="0"/>
              </a:spcAft>
              <a:buClrTx/>
              <a:buSzTx/>
              <a:buFontTx/>
              <a:buNone/>
              <a:tabLst/>
              <a:defRPr/>
            </a:pPr>
            <a:r>
              <a:rPr kumimoji="0" lang="lv-LV" sz="2200" b="0" i="0" u="none" strike="noStrike" kern="1200" cap="none" spc="-10" normalizeH="0" baseline="0" noProof="0" dirty="0">
                <a:ln>
                  <a:noFill/>
                </a:ln>
                <a:solidFill>
                  <a:srgbClr val="111340">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sym typeface="Wingdings" panose="05000000000000000000" pitchFamily="2" charset="2"/>
              </a:rPr>
              <a:t>Ja dokumentā ir nepietiekošs kontrasts, nav alternatīvs teksts, «</a:t>
            </a:r>
            <a:r>
              <a:rPr kumimoji="0" lang="lv-LV" sz="2200" b="0" i="0" u="none" strike="noStrike" kern="1200" cap="none" spc="-10" normalizeH="0" baseline="0" noProof="0" dirty="0" err="1">
                <a:ln>
                  <a:noFill/>
                </a:ln>
                <a:solidFill>
                  <a:srgbClr val="111340">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sym typeface="Wingdings" panose="05000000000000000000" pitchFamily="2" charset="2"/>
              </a:rPr>
              <a:t>Header</a:t>
            </a:r>
            <a:r>
              <a:rPr kumimoji="0" lang="lv-LV" sz="2200" b="0" i="0" u="none" strike="noStrike" kern="1200" cap="none" spc="-10" normalizeH="0" baseline="0" noProof="0" dirty="0">
                <a:ln>
                  <a:noFill/>
                </a:ln>
                <a:solidFill>
                  <a:srgbClr val="111340">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sym typeface="Wingdings" panose="05000000000000000000" pitchFamily="2" charset="2"/>
              </a:rPr>
              <a:t>» opcijas tekstam un tabulām – Jums būs piekļūstamības kļūdas paziņojums</a:t>
            </a:r>
            <a:endParaRPr kumimoji="0" lang="en-US" sz="2200" b="0" i="0" u="none" strike="noStrike" kern="1200" cap="none" spc="-10" normalizeH="0" baseline="0" noProof="0" dirty="0">
              <a:ln>
                <a:noFill/>
              </a:ln>
              <a:solidFill>
                <a:srgbClr val="111340">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7" name="Virsraksts 6">
            <a:extLst>
              <a:ext uri="{FF2B5EF4-FFF2-40B4-BE49-F238E27FC236}">
                <a16:creationId xmlns:a16="http://schemas.microsoft.com/office/drawing/2014/main" id="{6EA4FA41-EE31-446A-96B7-C1E384AC299C}"/>
              </a:ext>
            </a:extLst>
          </p:cNvPr>
          <p:cNvSpPr>
            <a:spLocks noGrp="1"/>
          </p:cNvSpPr>
          <p:nvPr>
            <p:ph type="title" idx="4294967295"/>
          </p:nvPr>
        </p:nvSpPr>
        <p:spPr>
          <a:xfrm>
            <a:off x="1847438" y="415847"/>
            <a:ext cx="5742082" cy="1325563"/>
          </a:xfrm>
        </p:spPr>
        <p:txBody>
          <a:bodyPr>
            <a:normAutofit fontScale="90000"/>
          </a:bodyPr>
          <a:lstStyle/>
          <a:p>
            <a:pPr algn="l"/>
            <a:r>
              <a:rPr lang="lv-LV" b="1" spc="-15" dirty="0">
                <a:solidFill>
                  <a:schemeClr val="tx2">
                    <a:lumMod val="90000"/>
                    <a:lumOff val="10000"/>
                  </a:schemeClr>
                </a:solidFill>
                <a:latin typeface="Arial" panose="020B0604020202020204" pitchFamily="34" charset="0"/>
                <a:ea typeface="Verdana" panose="020B0604030504040204" pitchFamily="34" charset="0"/>
                <a:cs typeface="Arial" panose="020B0604020202020204" pitchFamily="34" charset="0"/>
              </a:rPr>
              <a:t>IESTRADĀTI </a:t>
            </a:r>
            <a:br>
              <a:rPr lang="lv-LV" b="1" spc="-15" dirty="0">
                <a:solidFill>
                  <a:schemeClr val="tx2">
                    <a:lumMod val="90000"/>
                    <a:lumOff val="10000"/>
                  </a:schemeClr>
                </a:solidFill>
                <a:latin typeface="Arial" panose="020B0604020202020204" pitchFamily="34" charset="0"/>
                <a:ea typeface="Verdana" panose="020B0604030504040204" pitchFamily="34" charset="0"/>
                <a:cs typeface="Arial" panose="020B0604020202020204" pitchFamily="34" charset="0"/>
              </a:rPr>
            </a:br>
            <a:r>
              <a:rPr lang="lv-LV" b="1" spc="-15" dirty="0">
                <a:solidFill>
                  <a:schemeClr val="tx2">
                    <a:lumMod val="90000"/>
                    <a:lumOff val="10000"/>
                  </a:schemeClr>
                </a:solidFill>
                <a:latin typeface="Arial" panose="020B0604020202020204" pitchFamily="34" charset="0"/>
                <a:ea typeface="Verdana" panose="020B0604030504040204" pitchFamily="34" charset="0"/>
                <a:cs typeface="Arial" panose="020B0604020202020204" pitchFamily="34" charset="0"/>
              </a:rPr>
              <a:t>PIEKĻŪSTAMĪBAS RĪKI</a:t>
            </a:r>
            <a:br>
              <a:rPr lang="en-US" b="1" spc="-15" dirty="0">
                <a:solidFill>
                  <a:schemeClr val="tx2">
                    <a:lumMod val="90000"/>
                    <a:lumOff val="10000"/>
                  </a:schemeClr>
                </a:solidFill>
                <a:latin typeface="Arial" panose="020B0604020202020204" pitchFamily="34" charset="0"/>
                <a:ea typeface="Verdana" panose="020B0604030504040204" pitchFamily="34" charset="0"/>
                <a:cs typeface="Arial" panose="020B0604020202020204" pitchFamily="34" charset="0"/>
              </a:rPr>
            </a:br>
            <a:endParaRPr lang="lv-LV" dirty="0"/>
          </a:p>
        </p:txBody>
      </p:sp>
    </p:spTree>
    <p:extLst>
      <p:ext uri="{BB962C8B-B14F-4D97-AF65-F5344CB8AC3E}">
        <p14:creationId xmlns:p14="http://schemas.microsoft.com/office/powerpoint/2010/main" val="25479734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69" name="Subtitle 2">
            <a:extLst>
              <a:ext uri="{FF2B5EF4-FFF2-40B4-BE49-F238E27FC236}">
                <a16:creationId xmlns:a16="http://schemas.microsoft.com/office/drawing/2014/main" id="{27019601-3B68-0048-B9C4-BE6192D46519}"/>
              </a:ext>
            </a:extLst>
          </p:cNvPr>
          <p:cNvSpPr txBox="1">
            <a:spLocks/>
          </p:cNvSpPr>
          <p:nvPr/>
        </p:nvSpPr>
        <p:spPr>
          <a:xfrm>
            <a:off x="9465187" y="5904255"/>
            <a:ext cx="2705450" cy="750911"/>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543818" rtl="0" eaLnBrk="1" fontAlgn="auto" latinLnBrk="0" hangingPunct="1">
              <a:lnSpc>
                <a:spcPct val="120000"/>
              </a:lnSpc>
              <a:spcBef>
                <a:spcPct val="20000"/>
              </a:spcBef>
              <a:spcAft>
                <a:spcPts val="0"/>
              </a:spcAft>
              <a:buClrTx/>
              <a:buSzTx/>
              <a:buFont typeface="Arial"/>
              <a:buNone/>
              <a:tabLst/>
              <a:defRPr/>
            </a:pPr>
            <a:r>
              <a:rPr kumimoji="0" lang="lv-LV" sz="2000" b="0" i="0" u="none" strike="noStrike" kern="1200" cap="none" spc="0" normalizeH="0" baseline="0" noProof="0" dirty="0">
                <a:ln>
                  <a:noFill/>
                </a:ln>
                <a:solidFill>
                  <a:srgbClr val="445469">
                    <a:lumMod val="50000"/>
                  </a:srgbClr>
                </a:solidFill>
                <a:effectLst/>
                <a:uLnTx/>
                <a:uFillTx/>
                <a:latin typeface="Arial" panose="020B0604020202020204" pitchFamily="34" charset="0"/>
                <a:ea typeface="Lato Light" panose="020F0502020204030203" pitchFamily="34" charset="0"/>
                <a:cs typeface="Arial" panose="020B0604020202020204" pitchFamily="34" charset="0"/>
              </a:rPr>
              <a:t>Iestrādāti piekļūstamības rīki</a:t>
            </a:r>
            <a:endParaRPr kumimoji="0" lang="en-US" sz="2000" b="0" i="0" u="none" strike="noStrike" kern="1200" cap="none" spc="0" normalizeH="0" baseline="0" noProof="0" dirty="0">
              <a:ln>
                <a:noFill/>
              </a:ln>
              <a:solidFill>
                <a:srgbClr val="445469">
                  <a:lumMod val="50000"/>
                </a:srgbClr>
              </a:solidFill>
              <a:effectLst/>
              <a:uLnTx/>
              <a:uFillTx/>
              <a:latin typeface="Arial" panose="020B0604020202020204" pitchFamily="34" charset="0"/>
              <a:ea typeface="Lato Light" panose="020F0502020204030203" pitchFamily="34" charset="0"/>
              <a:cs typeface="Arial" panose="020B0604020202020204" pitchFamily="34" charset="0"/>
            </a:endParaRPr>
          </a:p>
        </p:txBody>
      </p:sp>
      <p:sp>
        <p:nvSpPr>
          <p:cNvPr id="68" name="TextBox 67">
            <a:extLst>
              <a:ext uri="{FF2B5EF4-FFF2-40B4-BE49-F238E27FC236}">
                <a16:creationId xmlns:a16="http://schemas.microsoft.com/office/drawing/2014/main" id="{8DC7E733-8059-B847-B570-5521BC7A4B3E}"/>
              </a:ext>
            </a:extLst>
          </p:cNvPr>
          <p:cNvSpPr txBox="1"/>
          <p:nvPr/>
        </p:nvSpPr>
        <p:spPr>
          <a:xfrm>
            <a:off x="9410856" y="5114464"/>
            <a:ext cx="2588144" cy="800219"/>
          </a:xfrm>
          <a:prstGeom prst="rect">
            <a:avLst/>
          </a:prstGeom>
          <a:noFill/>
        </p:spPr>
        <p:txBody>
          <a:bodyPr wrap="none" rtlCol="0" anchor="b" anchorCtr="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lv-LV" sz="2300" b="1" i="0" u="none" strike="noStrike" kern="1200" cap="none" spc="0" normalizeH="0" baseline="0" noProof="0" dirty="0">
                <a:ln>
                  <a:noFill/>
                </a:ln>
                <a:solidFill>
                  <a:srgbClr val="445469">
                    <a:lumMod val="50000"/>
                  </a:srgbClr>
                </a:solidFill>
                <a:effectLst/>
                <a:uLnTx/>
                <a:uFillTx/>
                <a:latin typeface="Arial" panose="020B0604020202020204" pitchFamily="34" charset="0"/>
                <a:ea typeface="League Spartan" charset="0"/>
                <a:cs typeface="Arial" panose="020B0604020202020204" pitchFamily="34" charset="0"/>
              </a:rPr>
              <a:t>PĀRBAUDĪT </a:t>
            </a:r>
          </a:p>
          <a:p>
            <a:pPr marL="0" marR="0" lvl="0" indent="0" algn="l" defTabSz="914217" rtl="0" eaLnBrk="1" fontAlgn="auto" latinLnBrk="0" hangingPunct="1">
              <a:lnSpc>
                <a:spcPct val="100000"/>
              </a:lnSpc>
              <a:spcBef>
                <a:spcPts val="0"/>
              </a:spcBef>
              <a:spcAft>
                <a:spcPts val="0"/>
              </a:spcAft>
              <a:buClrTx/>
              <a:buSzTx/>
              <a:buFontTx/>
              <a:buNone/>
              <a:tabLst/>
              <a:defRPr/>
            </a:pPr>
            <a:r>
              <a:rPr kumimoji="0" lang="lv-LV" sz="2300" b="1" i="0" u="none" strike="noStrike" kern="1200" cap="none" spc="0" normalizeH="0" baseline="0" noProof="0" dirty="0">
                <a:ln>
                  <a:noFill/>
                </a:ln>
                <a:solidFill>
                  <a:srgbClr val="445469">
                    <a:lumMod val="50000"/>
                  </a:srgbClr>
                </a:solidFill>
                <a:effectLst/>
                <a:uLnTx/>
                <a:uFillTx/>
                <a:latin typeface="Arial" panose="020B0604020202020204" pitchFamily="34" charset="0"/>
                <a:ea typeface="League Spartan" charset="0"/>
                <a:cs typeface="Arial" panose="020B0604020202020204" pitchFamily="34" charset="0"/>
              </a:rPr>
              <a:t>PIEKĻŪSTAMĪBU</a:t>
            </a:r>
            <a:endParaRPr kumimoji="0" lang="en-US" sz="2300" b="1" i="0" u="none" strike="noStrike" kern="1200" cap="none" spc="0" normalizeH="0" baseline="0" noProof="0" dirty="0">
              <a:ln>
                <a:noFill/>
              </a:ln>
              <a:solidFill>
                <a:srgbClr val="445469">
                  <a:lumMod val="50000"/>
                </a:srgbClr>
              </a:solidFill>
              <a:effectLst/>
              <a:uLnTx/>
              <a:uFillTx/>
              <a:latin typeface="Arial" panose="020B0604020202020204" pitchFamily="34" charset="0"/>
              <a:ea typeface="League Spartan" charset="0"/>
              <a:cs typeface="Arial" panose="020B0604020202020204" pitchFamily="34" charset="0"/>
            </a:endParaRPr>
          </a:p>
        </p:txBody>
      </p:sp>
      <p:sp>
        <p:nvSpPr>
          <p:cNvPr id="73" name="Subtitle 2">
            <a:extLst>
              <a:ext uri="{FF2B5EF4-FFF2-40B4-BE49-F238E27FC236}">
                <a16:creationId xmlns:a16="http://schemas.microsoft.com/office/drawing/2014/main" id="{56784ED9-37F3-4A4D-942E-C11F575A73C0}"/>
              </a:ext>
            </a:extLst>
          </p:cNvPr>
          <p:cNvSpPr txBox="1">
            <a:spLocks/>
          </p:cNvSpPr>
          <p:nvPr/>
        </p:nvSpPr>
        <p:spPr>
          <a:xfrm>
            <a:off x="9384633" y="4218458"/>
            <a:ext cx="2705450" cy="750911"/>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543818" rtl="0" eaLnBrk="1" fontAlgn="auto" latinLnBrk="0" hangingPunct="1">
              <a:lnSpc>
                <a:spcPct val="120000"/>
              </a:lnSpc>
              <a:spcBef>
                <a:spcPct val="20000"/>
              </a:spcBef>
              <a:spcAft>
                <a:spcPts val="0"/>
              </a:spcAft>
              <a:buClrTx/>
              <a:buSzTx/>
              <a:buFont typeface="Arial"/>
              <a:buNone/>
              <a:tabLst/>
              <a:defRPr/>
            </a:pPr>
            <a:r>
              <a:rPr kumimoji="0" lang="lv-LV" sz="2000" b="0" i="0" u="none" strike="noStrike" kern="1200" cap="none" spc="0" normalizeH="0" baseline="0" noProof="0" dirty="0">
                <a:ln>
                  <a:noFill/>
                </a:ln>
                <a:solidFill>
                  <a:srgbClr val="445469">
                    <a:lumMod val="50000"/>
                  </a:srgbClr>
                </a:solidFill>
                <a:effectLst/>
                <a:uLnTx/>
                <a:uFillTx/>
                <a:latin typeface="Arial" panose="020B0604020202020204" pitchFamily="34" charset="0"/>
                <a:ea typeface="Lato Light" panose="020F0502020204030203" pitchFamily="34" charset="0"/>
                <a:cs typeface="Arial" panose="020B0604020202020204" pitchFamily="34" charset="0"/>
              </a:rPr>
              <a:t>Krāsu kontrasta pārbaude</a:t>
            </a:r>
            <a:endParaRPr kumimoji="0" lang="en-US" sz="2000" b="0" i="0" u="none" strike="noStrike" kern="1200" cap="none" spc="0" normalizeH="0" baseline="0" noProof="0" dirty="0">
              <a:ln>
                <a:noFill/>
              </a:ln>
              <a:solidFill>
                <a:srgbClr val="445469">
                  <a:lumMod val="50000"/>
                </a:srgbClr>
              </a:solidFill>
              <a:effectLst/>
              <a:uLnTx/>
              <a:uFillTx/>
              <a:latin typeface="Arial" panose="020B0604020202020204" pitchFamily="34" charset="0"/>
              <a:ea typeface="Lato Light" panose="020F0502020204030203" pitchFamily="34" charset="0"/>
              <a:cs typeface="Arial" panose="020B0604020202020204" pitchFamily="34" charset="0"/>
            </a:endParaRPr>
          </a:p>
        </p:txBody>
      </p:sp>
      <p:sp>
        <p:nvSpPr>
          <p:cNvPr id="72" name="TextBox 71">
            <a:extLst>
              <a:ext uri="{FF2B5EF4-FFF2-40B4-BE49-F238E27FC236}">
                <a16:creationId xmlns:a16="http://schemas.microsoft.com/office/drawing/2014/main" id="{8042C0C0-DB8F-A746-81E8-124ADC4F12C2}"/>
              </a:ext>
            </a:extLst>
          </p:cNvPr>
          <p:cNvSpPr txBox="1"/>
          <p:nvPr/>
        </p:nvSpPr>
        <p:spPr>
          <a:xfrm>
            <a:off x="9386107" y="3325265"/>
            <a:ext cx="2020105" cy="800219"/>
          </a:xfrm>
          <a:prstGeom prst="rect">
            <a:avLst/>
          </a:prstGeom>
          <a:noFill/>
        </p:spPr>
        <p:txBody>
          <a:bodyPr wrap="none" rtlCol="0" anchor="b" anchorCtr="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lv-LV" sz="2300" b="1" i="0" u="none" strike="noStrike" kern="1200" cap="none" spc="0" normalizeH="0" baseline="0" noProof="0" dirty="0">
                <a:ln>
                  <a:noFill/>
                </a:ln>
                <a:solidFill>
                  <a:srgbClr val="445469">
                    <a:lumMod val="50000"/>
                  </a:srgbClr>
                </a:solidFill>
                <a:effectLst/>
                <a:uLnTx/>
                <a:uFillTx/>
                <a:latin typeface="Arial" panose="020B0604020202020204" pitchFamily="34" charset="0"/>
                <a:ea typeface="League Spartan" charset="0"/>
                <a:cs typeface="Arial" panose="020B0604020202020204" pitchFamily="34" charset="0"/>
              </a:rPr>
              <a:t>KRĀSU </a:t>
            </a:r>
          </a:p>
          <a:p>
            <a:pPr marL="0" marR="0" lvl="0" indent="0" algn="l" defTabSz="914217" rtl="0" eaLnBrk="1" fontAlgn="auto" latinLnBrk="0" hangingPunct="1">
              <a:lnSpc>
                <a:spcPct val="100000"/>
              </a:lnSpc>
              <a:spcBef>
                <a:spcPts val="0"/>
              </a:spcBef>
              <a:spcAft>
                <a:spcPts val="0"/>
              </a:spcAft>
              <a:buClrTx/>
              <a:buSzTx/>
              <a:buFontTx/>
              <a:buNone/>
              <a:tabLst/>
              <a:defRPr/>
            </a:pPr>
            <a:r>
              <a:rPr kumimoji="0" lang="lv-LV" sz="2300" b="1" i="0" u="none" strike="noStrike" kern="1200" cap="none" spc="0" normalizeH="0" baseline="0" noProof="0" dirty="0">
                <a:ln>
                  <a:noFill/>
                </a:ln>
                <a:solidFill>
                  <a:srgbClr val="445469">
                    <a:lumMod val="50000"/>
                  </a:srgbClr>
                </a:solidFill>
                <a:effectLst/>
                <a:uLnTx/>
                <a:uFillTx/>
                <a:latin typeface="Arial" panose="020B0604020202020204" pitchFamily="34" charset="0"/>
                <a:ea typeface="League Spartan" charset="0"/>
                <a:cs typeface="Arial" panose="020B0604020202020204" pitchFamily="34" charset="0"/>
              </a:rPr>
              <a:t>KONTRASTS</a:t>
            </a:r>
            <a:endParaRPr kumimoji="0" lang="en-US" sz="2300" b="1" i="0" u="none" strike="noStrike" kern="1200" cap="none" spc="0" normalizeH="0" baseline="0" noProof="0" dirty="0">
              <a:ln>
                <a:noFill/>
              </a:ln>
              <a:solidFill>
                <a:srgbClr val="445469">
                  <a:lumMod val="50000"/>
                </a:srgbClr>
              </a:solidFill>
              <a:effectLst/>
              <a:uLnTx/>
              <a:uFillTx/>
              <a:latin typeface="Arial" panose="020B0604020202020204" pitchFamily="34" charset="0"/>
              <a:ea typeface="League Spartan" charset="0"/>
              <a:cs typeface="Arial" panose="020B0604020202020204" pitchFamily="34" charset="0"/>
            </a:endParaRPr>
          </a:p>
        </p:txBody>
      </p:sp>
      <p:sp>
        <p:nvSpPr>
          <p:cNvPr id="71" name="Subtitle 2">
            <a:extLst>
              <a:ext uri="{FF2B5EF4-FFF2-40B4-BE49-F238E27FC236}">
                <a16:creationId xmlns:a16="http://schemas.microsoft.com/office/drawing/2014/main" id="{856D6090-3120-E344-994D-CBCFDFF98E29}"/>
              </a:ext>
            </a:extLst>
          </p:cNvPr>
          <p:cNvSpPr txBox="1">
            <a:spLocks/>
          </p:cNvSpPr>
          <p:nvPr/>
        </p:nvSpPr>
        <p:spPr>
          <a:xfrm>
            <a:off x="9319773" y="2030406"/>
            <a:ext cx="2770310" cy="1120243"/>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543818" rtl="0" eaLnBrk="1" fontAlgn="auto" latinLnBrk="0" hangingPunct="1">
              <a:lnSpc>
                <a:spcPct val="120000"/>
              </a:lnSpc>
              <a:spcBef>
                <a:spcPct val="20000"/>
              </a:spcBef>
              <a:spcAft>
                <a:spcPts val="0"/>
              </a:spcAft>
              <a:buClrTx/>
              <a:buSzTx/>
              <a:buFont typeface="Arial"/>
              <a:buNone/>
              <a:tabLst/>
              <a:defRPr/>
            </a:pPr>
            <a:r>
              <a:rPr kumimoji="0" lang="lv-LV" sz="2000" b="0" i="0" u="none" strike="noStrike" kern="1200" cap="none" spc="0" normalizeH="0" baseline="0" noProof="0" dirty="0">
                <a:ln>
                  <a:noFill/>
                </a:ln>
                <a:solidFill>
                  <a:srgbClr val="445469">
                    <a:lumMod val="50000"/>
                  </a:srgbClr>
                </a:solidFill>
                <a:effectLst/>
                <a:uLnTx/>
                <a:uFillTx/>
                <a:latin typeface="Arial" panose="020B0604020202020204" pitchFamily="34" charset="0"/>
                <a:ea typeface="Lato Light" panose="020F0502020204030203" pitchFamily="34" charset="0"/>
                <a:cs typeface="Arial" panose="020B0604020202020204" pitchFamily="34" charset="0"/>
              </a:rPr>
              <a:t>Kā atspoguļot atsauces tiešsaistes un publiski pieejamā prezentācijā</a:t>
            </a:r>
            <a:endParaRPr kumimoji="0" lang="en-US" sz="2000" b="0" i="0" u="none" strike="noStrike" kern="1200" cap="none" spc="0" normalizeH="0" baseline="0" noProof="0" dirty="0">
              <a:ln>
                <a:noFill/>
              </a:ln>
              <a:solidFill>
                <a:srgbClr val="445469">
                  <a:lumMod val="50000"/>
                </a:srgbClr>
              </a:solidFill>
              <a:effectLst/>
              <a:uLnTx/>
              <a:uFillTx/>
              <a:latin typeface="Arial" panose="020B0604020202020204" pitchFamily="34" charset="0"/>
              <a:ea typeface="Lato Light" panose="020F0502020204030203" pitchFamily="34" charset="0"/>
              <a:cs typeface="Arial" panose="020B0604020202020204" pitchFamily="34" charset="0"/>
            </a:endParaRPr>
          </a:p>
        </p:txBody>
      </p:sp>
      <p:sp>
        <p:nvSpPr>
          <p:cNvPr id="70" name="TextBox 69">
            <a:extLst>
              <a:ext uri="{FF2B5EF4-FFF2-40B4-BE49-F238E27FC236}">
                <a16:creationId xmlns:a16="http://schemas.microsoft.com/office/drawing/2014/main" id="{FAC74159-893E-2A42-BF55-0B059558F39C}"/>
              </a:ext>
            </a:extLst>
          </p:cNvPr>
          <p:cNvSpPr txBox="1"/>
          <p:nvPr/>
        </p:nvSpPr>
        <p:spPr>
          <a:xfrm>
            <a:off x="9319773" y="1534605"/>
            <a:ext cx="1786643" cy="446276"/>
          </a:xfrm>
          <a:prstGeom prst="rect">
            <a:avLst/>
          </a:prstGeom>
          <a:noFill/>
        </p:spPr>
        <p:txBody>
          <a:bodyPr wrap="none" rtlCol="0" anchor="b" anchorCtr="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lv-LV" sz="2300" b="1" i="0" u="none" strike="noStrike" kern="1200" cap="none" spc="0" normalizeH="0" baseline="0" noProof="0" dirty="0">
                <a:ln>
                  <a:noFill/>
                </a:ln>
                <a:solidFill>
                  <a:srgbClr val="445469">
                    <a:lumMod val="50000"/>
                  </a:srgbClr>
                </a:solidFill>
                <a:effectLst/>
                <a:uLnTx/>
                <a:uFillTx/>
                <a:latin typeface="Arial" panose="020B0604020202020204" pitchFamily="34" charset="0"/>
                <a:ea typeface="League Spartan" charset="0"/>
                <a:cs typeface="Arial" panose="020B0604020202020204" pitchFamily="34" charset="0"/>
              </a:rPr>
              <a:t>ATSAUCES</a:t>
            </a:r>
            <a:endParaRPr kumimoji="0" lang="en-US" sz="2300" b="1" i="0" u="none" strike="noStrike" kern="1200" cap="none" spc="0" normalizeH="0" baseline="0" noProof="0" dirty="0">
              <a:ln>
                <a:noFill/>
              </a:ln>
              <a:solidFill>
                <a:srgbClr val="445469">
                  <a:lumMod val="50000"/>
                </a:srgbClr>
              </a:solidFill>
              <a:effectLst/>
              <a:uLnTx/>
              <a:uFillTx/>
              <a:latin typeface="Arial" panose="020B0604020202020204" pitchFamily="34" charset="0"/>
              <a:ea typeface="League Spartan" charset="0"/>
              <a:cs typeface="Arial" panose="020B0604020202020204" pitchFamily="34" charset="0"/>
            </a:endParaRPr>
          </a:p>
        </p:txBody>
      </p:sp>
      <p:sp>
        <p:nvSpPr>
          <p:cNvPr id="57" name="Subtitle 2">
            <a:extLst>
              <a:ext uri="{FF2B5EF4-FFF2-40B4-BE49-F238E27FC236}">
                <a16:creationId xmlns:a16="http://schemas.microsoft.com/office/drawing/2014/main" id="{26063F29-4344-4246-BB99-8E0CD2A86C74}"/>
              </a:ext>
            </a:extLst>
          </p:cNvPr>
          <p:cNvSpPr txBox="1">
            <a:spLocks/>
          </p:cNvSpPr>
          <p:nvPr/>
        </p:nvSpPr>
        <p:spPr>
          <a:xfrm>
            <a:off x="845296" y="6159297"/>
            <a:ext cx="4140268" cy="381579"/>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543818" rtl="0" eaLnBrk="1" fontAlgn="auto" latinLnBrk="0" hangingPunct="1">
              <a:lnSpc>
                <a:spcPct val="120000"/>
              </a:lnSpc>
              <a:spcBef>
                <a:spcPct val="20000"/>
              </a:spcBef>
              <a:spcAft>
                <a:spcPts val="0"/>
              </a:spcAft>
              <a:buClrTx/>
              <a:buSzTx/>
              <a:buFont typeface="Arial"/>
              <a:buNone/>
              <a:tabLst/>
              <a:defRPr/>
            </a:pPr>
            <a:r>
              <a:rPr kumimoji="0" lang="lv-LV" sz="2000" b="0" i="0" u="none" strike="noStrike" kern="1200" cap="none" spc="0" normalizeH="0" baseline="0" noProof="0" dirty="0">
                <a:ln>
                  <a:noFill/>
                </a:ln>
                <a:solidFill>
                  <a:srgbClr val="445469">
                    <a:lumMod val="50000"/>
                  </a:srgbClr>
                </a:solidFill>
                <a:effectLst/>
                <a:uLnTx/>
                <a:uFillTx/>
                <a:latin typeface="Arial" panose="020B0604020202020204" pitchFamily="34" charset="0"/>
                <a:ea typeface="Lato Light" panose="020F0502020204030203" pitchFamily="34" charset="0"/>
                <a:cs typeface="Arial" panose="020B0604020202020204" pitchFamily="34" charset="0"/>
              </a:rPr>
              <a:t>Kā izveidot attēlu alternatīvu tekstu</a:t>
            </a:r>
            <a:endParaRPr kumimoji="0" lang="en-US" sz="2000" b="0" i="0" u="none" strike="noStrike" kern="1200" cap="none" spc="0" normalizeH="0" baseline="0" noProof="0" dirty="0">
              <a:ln>
                <a:noFill/>
              </a:ln>
              <a:solidFill>
                <a:srgbClr val="445469">
                  <a:lumMod val="50000"/>
                </a:srgbClr>
              </a:solidFill>
              <a:effectLst/>
              <a:uLnTx/>
              <a:uFillTx/>
              <a:latin typeface="Arial" panose="020B0604020202020204" pitchFamily="34" charset="0"/>
              <a:ea typeface="Lato Light" panose="020F0502020204030203" pitchFamily="34" charset="0"/>
              <a:cs typeface="Arial" panose="020B0604020202020204" pitchFamily="34" charset="0"/>
            </a:endParaRPr>
          </a:p>
        </p:txBody>
      </p:sp>
      <p:sp>
        <p:nvSpPr>
          <p:cNvPr id="56" name="TextBox 55">
            <a:extLst>
              <a:ext uri="{FF2B5EF4-FFF2-40B4-BE49-F238E27FC236}">
                <a16:creationId xmlns:a16="http://schemas.microsoft.com/office/drawing/2014/main" id="{143D0D35-FCFF-C348-A0D9-64D8CF4BA1FA}"/>
              </a:ext>
            </a:extLst>
          </p:cNvPr>
          <p:cNvSpPr txBox="1"/>
          <p:nvPr/>
        </p:nvSpPr>
        <p:spPr>
          <a:xfrm>
            <a:off x="845296" y="5228259"/>
            <a:ext cx="3451138" cy="800219"/>
          </a:xfrm>
          <a:prstGeom prst="rect">
            <a:avLst/>
          </a:prstGeom>
          <a:noFill/>
        </p:spPr>
        <p:txBody>
          <a:bodyPr wrap="none" rtlCol="0" anchor="b" anchorCtr="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lv-LV" sz="2300" b="1" i="0" u="none" strike="noStrike" kern="1200" cap="none" spc="0" normalizeH="0" baseline="0" noProof="0" dirty="0">
                <a:ln>
                  <a:noFill/>
                </a:ln>
                <a:solidFill>
                  <a:srgbClr val="445469">
                    <a:lumMod val="50000"/>
                  </a:srgbClr>
                </a:solidFill>
                <a:effectLst/>
                <a:uLnTx/>
                <a:uFillTx/>
                <a:latin typeface="Arial" panose="020B0604020202020204" pitchFamily="34" charset="0"/>
                <a:ea typeface="League Spartan" charset="0"/>
                <a:cs typeface="Arial" panose="020B0604020202020204" pitchFamily="34" charset="0"/>
              </a:rPr>
              <a:t>ATTĒLU </a:t>
            </a:r>
          </a:p>
          <a:p>
            <a:pPr marL="0" marR="0" lvl="0" indent="0" algn="l" defTabSz="914217" rtl="0" eaLnBrk="1" fontAlgn="auto" latinLnBrk="0" hangingPunct="1">
              <a:lnSpc>
                <a:spcPct val="100000"/>
              </a:lnSpc>
              <a:spcBef>
                <a:spcPts val="0"/>
              </a:spcBef>
              <a:spcAft>
                <a:spcPts val="0"/>
              </a:spcAft>
              <a:buClrTx/>
              <a:buSzTx/>
              <a:buFontTx/>
              <a:buNone/>
              <a:tabLst/>
              <a:defRPr/>
            </a:pPr>
            <a:r>
              <a:rPr kumimoji="0" lang="lv-LV" sz="2300" b="1" i="0" u="none" strike="noStrike" kern="1200" cap="none" spc="0" normalizeH="0" baseline="0" noProof="0" dirty="0">
                <a:ln>
                  <a:noFill/>
                </a:ln>
                <a:solidFill>
                  <a:srgbClr val="445469">
                    <a:lumMod val="50000"/>
                  </a:srgbClr>
                </a:solidFill>
                <a:effectLst/>
                <a:uLnTx/>
                <a:uFillTx/>
                <a:latin typeface="Arial" panose="020B0604020202020204" pitchFamily="34" charset="0"/>
                <a:ea typeface="League Spartan" charset="0"/>
                <a:cs typeface="Arial" panose="020B0604020202020204" pitchFamily="34" charset="0"/>
              </a:rPr>
              <a:t>ALTERNATĪVS TEKSTS</a:t>
            </a:r>
            <a:endParaRPr kumimoji="0" lang="en-US" sz="2300" b="1" i="0" u="none" strike="noStrike" kern="1200" cap="none" spc="0" normalizeH="0" baseline="0" noProof="0" dirty="0">
              <a:ln>
                <a:noFill/>
              </a:ln>
              <a:solidFill>
                <a:srgbClr val="445469">
                  <a:lumMod val="50000"/>
                </a:srgbClr>
              </a:solidFill>
              <a:effectLst/>
              <a:uLnTx/>
              <a:uFillTx/>
              <a:latin typeface="Arial" panose="020B0604020202020204" pitchFamily="34" charset="0"/>
              <a:ea typeface="League Spartan" charset="0"/>
              <a:cs typeface="Arial" panose="020B0604020202020204" pitchFamily="34" charset="0"/>
            </a:endParaRPr>
          </a:p>
        </p:txBody>
      </p:sp>
      <p:sp>
        <p:nvSpPr>
          <p:cNvPr id="61" name="Subtitle 2">
            <a:extLst>
              <a:ext uri="{FF2B5EF4-FFF2-40B4-BE49-F238E27FC236}">
                <a16:creationId xmlns:a16="http://schemas.microsoft.com/office/drawing/2014/main" id="{D0FB544A-5BEB-5744-9AFA-E4790271554D}"/>
              </a:ext>
            </a:extLst>
          </p:cNvPr>
          <p:cNvSpPr txBox="1">
            <a:spLocks/>
          </p:cNvSpPr>
          <p:nvPr/>
        </p:nvSpPr>
        <p:spPr>
          <a:xfrm>
            <a:off x="785788" y="3473670"/>
            <a:ext cx="3449500" cy="1489575"/>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543818" rtl="0" eaLnBrk="1" fontAlgn="auto" latinLnBrk="0" hangingPunct="1">
              <a:lnSpc>
                <a:spcPct val="120000"/>
              </a:lnSpc>
              <a:spcBef>
                <a:spcPct val="20000"/>
              </a:spcBef>
              <a:spcAft>
                <a:spcPts val="0"/>
              </a:spcAft>
              <a:buClrTx/>
              <a:buSzTx/>
              <a:buFont typeface="Arial"/>
              <a:buNone/>
              <a:tabLst/>
              <a:defRPr/>
            </a:pPr>
            <a:r>
              <a:rPr kumimoji="0" lang="lv-LV" sz="2000" b="0" i="0" u="none" strike="noStrike" kern="1200" cap="none" spc="0" normalizeH="0" baseline="0" noProof="0" dirty="0">
                <a:ln>
                  <a:noFill/>
                </a:ln>
                <a:solidFill>
                  <a:srgbClr val="445469">
                    <a:lumMod val="50000"/>
                  </a:srgbClr>
                </a:solidFill>
                <a:effectLst/>
                <a:uLnTx/>
                <a:uFillTx/>
                <a:latin typeface="Arial" panose="020B0604020202020204" pitchFamily="34" charset="0"/>
                <a:ea typeface="Lato Light" panose="020F0502020204030203" pitchFamily="34" charset="0"/>
                <a:cs typeface="Arial" panose="020B0604020202020204" pitchFamily="34" charset="0"/>
              </a:rPr>
              <a:t>Kā veidot slaidu nosaukumus, lai prezentācija būtu savienojama ar ekrāna lasītājiem</a:t>
            </a:r>
            <a:endParaRPr kumimoji="0" lang="en-US" sz="2000" b="0" i="0" u="none" strike="noStrike" kern="1200" cap="none" spc="0" normalizeH="0" baseline="0" noProof="0" dirty="0">
              <a:ln>
                <a:noFill/>
              </a:ln>
              <a:solidFill>
                <a:srgbClr val="445469">
                  <a:lumMod val="50000"/>
                </a:srgbClr>
              </a:solidFill>
              <a:effectLst/>
              <a:uLnTx/>
              <a:uFillTx/>
              <a:latin typeface="Arial" panose="020B0604020202020204" pitchFamily="34" charset="0"/>
              <a:ea typeface="Lato Light" panose="020F0502020204030203" pitchFamily="34" charset="0"/>
              <a:cs typeface="Arial" panose="020B0604020202020204" pitchFamily="34" charset="0"/>
            </a:endParaRPr>
          </a:p>
        </p:txBody>
      </p:sp>
      <p:sp>
        <p:nvSpPr>
          <p:cNvPr id="60" name="TextBox 59">
            <a:extLst>
              <a:ext uri="{FF2B5EF4-FFF2-40B4-BE49-F238E27FC236}">
                <a16:creationId xmlns:a16="http://schemas.microsoft.com/office/drawing/2014/main" id="{85DBB68D-0533-D74B-A25B-A59A1D5551CA}"/>
              </a:ext>
            </a:extLst>
          </p:cNvPr>
          <p:cNvSpPr txBox="1"/>
          <p:nvPr/>
        </p:nvSpPr>
        <p:spPr>
          <a:xfrm>
            <a:off x="831825" y="2884897"/>
            <a:ext cx="3183885" cy="446276"/>
          </a:xfrm>
          <a:prstGeom prst="rect">
            <a:avLst/>
          </a:prstGeom>
          <a:noFill/>
        </p:spPr>
        <p:txBody>
          <a:bodyPr wrap="none" rtlCol="0" anchor="b" anchorCtr="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lv-LV" sz="2300" b="1" i="0" u="none" strike="noStrike" kern="1200" cap="none" spc="0" normalizeH="0" baseline="0" noProof="0" dirty="0">
                <a:ln>
                  <a:noFill/>
                </a:ln>
                <a:solidFill>
                  <a:srgbClr val="445469">
                    <a:lumMod val="50000"/>
                  </a:srgbClr>
                </a:solidFill>
                <a:effectLst/>
                <a:uLnTx/>
                <a:uFillTx/>
                <a:latin typeface="Arial" panose="020B0604020202020204" pitchFamily="34" charset="0"/>
                <a:ea typeface="League Spartan" charset="0"/>
                <a:cs typeface="Arial" panose="020B0604020202020204" pitchFamily="34" charset="0"/>
              </a:rPr>
              <a:t>SLAIDU NOSAUKUMI</a:t>
            </a:r>
            <a:endParaRPr kumimoji="0" lang="en-US" sz="2300" b="1" i="0" u="none" strike="noStrike" kern="1200" cap="none" spc="0" normalizeH="0" baseline="0" noProof="0" dirty="0">
              <a:ln>
                <a:noFill/>
              </a:ln>
              <a:solidFill>
                <a:srgbClr val="445469">
                  <a:lumMod val="50000"/>
                </a:srgbClr>
              </a:solidFill>
              <a:effectLst/>
              <a:uLnTx/>
              <a:uFillTx/>
              <a:latin typeface="Arial" panose="020B0604020202020204" pitchFamily="34" charset="0"/>
              <a:ea typeface="League Spartan" charset="0"/>
              <a:cs typeface="Arial" panose="020B0604020202020204" pitchFamily="34" charset="0"/>
            </a:endParaRPr>
          </a:p>
        </p:txBody>
      </p:sp>
      <p:sp>
        <p:nvSpPr>
          <p:cNvPr id="59" name="Subtitle 2">
            <a:extLst>
              <a:ext uri="{FF2B5EF4-FFF2-40B4-BE49-F238E27FC236}">
                <a16:creationId xmlns:a16="http://schemas.microsoft.com/office/drawing/2014/main" id="{B1805530-3B3D-9E48-8882-5A31B1D09352}"/>
              </a:ext>
            </a:extLst>
          </p:cNvPr>
          <p:cNvSpPr txBox="1">
            <a:spLocks/>
          </p:cNvSpPr>
          <p:nvPr/>
        </p:nvSpPr>
        <p:spPr>
          <a:xfrm>
            <a:off x="826785" y="2129789"/>
            <a:ext cx="3098233" cy="381579"/>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543818" rtl="0" eaLnBrk="1" fontAlgn="auto" latinLnBrk="0" hangingPunct="1">
              <a:lnSpc>
                <a:spcPct val="120000"/>
              </a:lnSpc>
              <a:spcBef>
                <a:spcPct val="20000"/>
              </a:spcBef>
              <a:spcAft>
                <a:spcPts val="0"/>
              </a:spcAft>
              <a:buClrTx/>
              <a:buSzTx/>
              <a:buFont typeface="Arial"/>
              <a:buNone/>
              <a:tabLst/>
              <a:defRPr/>
            </a:pPr>
            <a:r>
              <a:rPr kumimoji="0" lang="lv-LV" sz="2000" b="0" i="0" u="none" strike="noStrike" kern="1200" cap="none" spc="0" normalizeH="0" baseline="0" noProof="0" dirty="0">
                <a:ln>
                  <a:noFill/>
                </a:ln>
                <a:solidFill>
                  <a:srgbClr val="445469">
                    <a:lumMod val="50000"/>
                  </a:srgbClr>
                </a:solidFill>
                <a:effectLst/>
                <a:uLnTx/>
                <a:uFillTx/>
                <a:latin typeface="Arial" panose="020B0604020202020204" pitchFamily="34" charset="0"/>
                <a:ea typeface="Lato Light" panose="020F0502020204030203" pitchFamily="34" charset="0"/>
                <a:cs typeface="Arial" panose="020B0604020202020204" pitchFamily="34" charset="0"/>
              </a:rPr>
              <a:t>Stili, izmēri un piemēri</a:t>
            </a:r>
            <a:endParaRPr kumimoji="0" lang="en-US" sz="2000" b="0" i="0" u="none" strike="noStrike" kern="1200" cap="none" spc="0" normalizeH="0" baseline="0" noProof="0" dirty="0">
              <a:ln>
                <a:noFill/>
              </a:ln>
              <a:solidFill>
                <a:srgbClr val="445469">
                  <a:lumMod val="50000"/>
                </a:srgbClr>
              </a:solidFill>
              <a:effectLst/>
              <a:uLnTx/>
              <a:uFillTx/>
              <a:latin typeface="Arial" panose="020B0604020202020204" pitchFamily="34" charset="0"/>
              <a:ea typeface="Lato Light" panose="020F0502020204030203" pitchFamily="34" charset="0"/>
              <a:cs typeface="Arial" panose="020B0604020202020204" pitchFamily="34" charset="0"/>
            </a:endParaRPr>
          </a:p>
        </p:txBody>
      </p:sp>
      <p:sp>
        <p:nvSpPr>
          <p:cNvPr id="58" name="TextBox 57">
            <a:extLst>
              <a:ext uri="{FF2B5EF4-FFF2-40B4-BE49-F238E27FC236}">
                <a16:creationId xmlns:a16="http://schemas.microsoft.com/office/drawing/2014/main" id="{6F26DB55-AF4F-3F4B-8316-AF398DE83BEC}"/>
              </a:ext>
            </a:extLst>
          </p:cNvPr>
          <p:cNvSpPr txBox="1"/>
          <p:nvPr/>
        </p:nvSpPr>
        <p:spPr>
          <a:xfrm>
            <a:off x="845296" y="1533122"/>
            <a:ext cx="1067921" cy="446276"/>
          </a:xfrm>
          <a:prstGeom prst="rect">
            <a:avLst/>
          </a:prstGeom>
          <a:noFill/>
        </p:spPr>
        <p:txBody>
          <a:bodyPr wrap="none" rtlCol="0" anchor="b" anchorCtr="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lv-LV" sz="2300" b="1" i="0" u="none" strike="noStrike" kern="1200" cap="none" spc="0" normalizeH="0" baseline="0" noProof="0" dirty="0">
                <a:ln>
                  <a:noFill/>
                </a:ln>
                <a:solidFill>
                  <a:srgbClr val="445469">
                    <a:lumMod val="50000"/>
                  </a:srgbClr>
                </a:solidFill>
                <a:effectLst/>
                <a:uLnTx/>
                <a:uFillTx/>
                <a:latin typeface="Arial" panose="020B0604020202020204" pitchFamily="34" charset="0"/>
                <a:ea typeface="League Spartan" charset="0"/>
                <a:cs typeface="Arial" panose="020B0604020202020204" pitchFamily="34" charset="0"/>
              </a:rPr>
              <a:t>FONTI</a:t>
            </a:r>
            <a:endParaRPr kumimoji="0" lang="en-US" sz="2300" b="1" i="0" u="none" strike="noStrike" kern="1200" cap="none" spc="0" normalizeH="0" baseline="0" noProof="0" dirty="0">
              <a:ln>
                <a:noFill/>
              </a:ln>
              <a:solidFill>
                <a:srgbClr val="445469">
                  <a:lumMod val="50000"/>
                </a:srgbClr>
              </a:solidFill>
              <a:effectLst/>
              <a:uLnTx/>
              <a:uFillTx/>
              <a:latin typeface="Arial" panose="020B0604020202020204" pitchFamily="34" charset="0"/>
              <a:ea typeface="League Spartan" charset="0"/>
              <a:cs typeface="Arial" panose="020B0604020202020204" pitchFamily="34" charset="0"/>
            </a:endParaRPr>
          </a:p>
        </p:txBody>
      </p:sp>
      <p:sp>
        <p:nvSpPr>
          <p:cNvPr id="80" name="Ovāls 79">
            <a:extLst>
              <a:ext uri="{FF2B5EF4-FFF2-40B4-BE49-F238E27FC236}">
                <a16:creationId xmlns:a16="http://schemas.microsoft.com/office/drawing/2014/main" id="{8A1A33D4-7FFF-44C2-B66C-0B230D549E25}"/>
              </a:ext>
              <a:ext uri="{C183D7F6-B498-43B3-948B-1728B52AA6E4}">
                <adec:decorative xmlns:adec="http://schemas.microsoft.com/office/drawing/2017/decorative" val="1"/>
              </a:ext>
            </a:extLst>
          </p:cNvPr>
          <p:cNvSpPr/>
          <p:nvPr/>
        </p:nvSpPr>
        <p:spPr>
          <a:xfrm>
            <a:off x="11076317" y="306186"/>
            <a:ext cx="465826" cy="48140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83" name="Attēls 82">
            <a:extLst>
              <a:ext uri="{FF2B5EF4-FFF2-40B4-BE49-F238E27FC236}">
                <a16:creationId xmlns:a16="http://schemas.microsoft.com/office/drawing/2014/main" id="{B1F3FCD7-A56B-4424-A869-43CD7D54A7D7}"/>
              </a:ext>
              <a:ext uri="{C183D7F6-B498-43B3-948B-1728B52AA6E4}">
                <adec:decorative xmlns:adec="http://schemas.microsoft.com/office/drawing/2017/decorative" val="1"/>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l="21069" r="17922"/>
          <a:stretch/>
        </p:blipFill>
        <p:spPr>
          <a:xfrm>
            <a:off x="4276286" y="2037645"/>
            <a:ext cx="4140268" cy="3336612"/>
          </a:xfrm>
          <a:prstGeom prst="rect">
            <a:avLst/>
          </a:prstGeom>
        </p:spPr>
      </p:pic>
      <p:sp>
        <p:nvSpPr>
          <p:cNvPr id="84" name="Bultiņa: pa labi 83">
            <a:extLst>
              <a:ext uri="{FF2B5EF4-FFF2-40B4-BE49-F238E27FC236}">
                <a16:creationId xmlns:a16="http://schemas.microsoft.com/office/drawing/2014/main" id="{DC59DE05-F4C0-46ED-94F6-2E1E7EFCC7D6}"/>
              </a:ext>
              <a:ext uri="{C183D7F6-B498-43B3-948B-1728B52AA6E4}">
                <adec:decorative xmlns:adec="http://schemas.microsoft.com/office/drawing/2017/decorative" val="1"/>
              </a:ext>
            </a:extLst>
          </p:cNvPr>
          <p:cNvSpPr/>
          <p:nvPr/>
        </p:nvSpPr>
        <p:spPr>
          <a:xfrm>
            <a:off x="202039" y="1600158"/>
            <a:ext cx="628384" cy="3151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5" name="Bultiņa: pa labi 84">
            <a:extLst>
              <a:ext uri="{FF2B5EF4-FFF2-40B4-BE49-F238E27FC236}">
                <a16:creationId xmlns:a16="http://schemas.microsoft.com/office/drawing/2014/main" id="{82FDF21D-2A86-4705-A7B1-101E6062A24B}"/>
              </a:ext>
              <a:ext uri="{C183D7F6-B498-43B3-948B-1728B52AA6E4}">
                <adec:decorative xmlns:adec="http://schemas.microsoft.com/office/drawing/2017/decorative" val="1"/>
              </a:ext>
            </a:extLst>
          </p:cNvPr>
          <p:cNvSpPr/>
          <p:nvPr/>
        </p:nvSpPr>
        <p:spPr>
          <a:xfrm>
            <a:off x="193000" y="2950610"/>
            <a:ext cx="628385" cy="315169"/>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6" name="Bultiņa: pa labi 85">
            <a:extLst>
              <a:ext uri="{FF2B5EF4-FFF2-40B4-BE49-F238E27FC236}">
                <a16:creationId xmlns:a16="http://schemas.microsoft.com/office/drawing/2014/main" id="{243637B1-29E0-49B6-B67F-55680F50B0F0}"/>
              </a:ext>
              <a:ext uri="{C183D7F6-B498-43B3-948B-1728B52AA6E4}">
                <adec:decorative xmlns:adec="http://schemas.microsoft.com/office/drawing/2017/decorative" val="1"/>
              </a:ext>
            </a:extLst>
          </p:cNvPr>
          <p:cNvSpPr/>
          <p:nvPr/>
        </p:nvSpPr>
        <p:spPr>
          <a:xfrm>
            <a:off x="193000" y="5398465"/>
            <a:ext cx="633279" cy="315169"/>
          </a:xfrm>
          <a:prstGeom prst="right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7" name="Bultiņa: pa labi 86">
            <a:extLst>
              <a:ext uri="{FF2B5EF4-FFF2-40B4-BE49-F238E27FC236}">
                <a16:creationId xmlns:a16="http://schemas.microsoft.com/office/drawing/2014/main" id="{91FA9392-C75E-48A5-83DD-30BA02A056B8}"/>
              </a:ext>
              <a:ext uri="{C183D7F6-B498-43B3-948B-1728B52AA6E4}">
                <adec:decorative xmlns:adec="http://schemas.microsoft.com/office/drawing/2017/decorative" val="1"/>
              </a:ext>
            </a:extLst>
          </p:cNvPr>
          <p:cNvSpPr/>
          <p:nvPr/>
        </p:nvSpPr>
        <p:spPr>
          <a:xfrm>
            <a:off x="8489793" y="1639229"/>
            <a:ext cx="628384" cy="341652"/>
          </a:xfrm>
          <a:prstGeom prst="right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8" name="Bultiņa: pa labi 87">
            <a:extLst>
              <a:ext uri="{FF2B5EF4-FFF2-40B4-BE49-F238E27FC236}">
                <a16:creationId xmlns:a16="http://schemas.microsoft.com/office/drawing/2014/main" id="{3E57D5B6-7D14-48C2-8F57-6CBC063CAFC2}"/>
              </a:ext>
              <a:ext uri="{C183D7F6-B498-43B3-948B-1728B52AA6E4}">
                <adec:decorative xmlns:adec="http://schemas.microsoft.com/office/drawing/2017/decorative" val="1"/>
              </a:ext>
            </a:extLst>
          </p:cNvPr>
          <p:cNvSpPr/>
          <p:nvPr/>
        </p:nvSpPr>
        <p:spPr>
          <a:xfrm>
            <a:off x="8489793" y="3503285"/>
            <a:ext cx="628384" cy="341652"/>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9" name="Bultiņa: pa labi 88">
            <a:extLst>
              <a:ext uri="{FF2B5EF4-FFF2-40B4-BE49-F238E27FC236}">
                <a16:creationId xmlns:a16="http://schemas.microsoft.com/office/drawing/2014/main" id="{B28D0D72-06E4-4E68-8FF5-70BCFB3E5183}"/>
              </a:ext>
              <a:ext uri="{C183D7F6-B498-43B3-948B-1728B52AA6E4}">
                <adec:decorative xmlns:adec="http://schemas.microsoft.com/office/drawing/2017/decorative" val="1"/>
              </a:ext>
            </a:extLst>
          </p:cNvPr>
          <p:cNvSpPr/>
          <p:nvPr/>
        </p:nvSpPr>
        <p:spPr>
          <a:xfrm>
            <a:off x="8599513" y="5388315"/>
            <a:ext cx="628384" cy="341652"/>
          </a:xfrm>
          <a:prstGeom prst="rightArrow">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3" name="Attēls 6">
            <a:extLst>
              <a:ext uri="{FF2B5EF4-FFF2-40B4-BE49-F238E27FC236}">
                <a16:creationId xmlns:a16="http://schemas.microsoft.com/office/drawing/2014/main" id="{1E1AE12A-783F-40CC-A085-755A3CDA8CEA}"/>
              </a:ext>
              <a:ext uri="{C183D7F6-B498-43B3-948B-1728B52AA6E4}">
                <adec:decorative xmlns:adec="http://schemas.microsoft.com/office/drawing/2017/decorative" val="1"/>
              </a:ext>
            </a:extLst>
          </p:cNvPr>
          <p:cNvPicPr>
            <a:picLocks noChangeAspect="1" noChangeArrowheads="1"/>
          </p:cNvPicPr>
          <p:nvPr/>
        </p:nvPicPr>
        <p:blipFill>
          <a:blip r:embed="rId3" cstate="hqprint">
            <a:extLst>
              <a:ext uri="{28A0092B-C50C-407E-A947-70E740481C1C}">
                <a14:useLocalDpi xmlns:a14="http://schemas.microsoft.com/office/drawing/2010/main"/>
              </a:ext>
            </a:extLst>
          </a:blip>
          <a:srcRect/>
          <a:stretch>
            <a:fillRect/>
          </a:stretch>
        </p:blipFill>
        <p:spPr bwMode="auto">
          <a:xfrm>
            <a:off x="522291" y="340254"/>
            <a:ext cx="795922" cy="7237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Virsraksts 1">
            <a:extLst>
              <a:ext uri="{FF2B5EF4-FFF2-40B4-BE49-F238E27FC236}">
                <a16:creationId xmlns:a16="http://schemas.microsoft.com/office/drawing/2014/main" id="{5EB58319-8F3F-408F-882F-D6F9150C6416}"/>
              </a:ext>
            </a:extLst>
          </p:cNvPr>
          <p:cNvSpPr>
            <a:spLocks noGrp="1"/>
          </p:cNvSpPr>
          <p:nvPr>
            <p:ph type="title" idx="4294967295"/>
          </p:nvPr>
        </p:nvSpPr>
        <p:spPr>
          <a:xfrm>
            <a:off x="2006471" y="288903"/>
            <a:ext cx="10515600" cy="1325563"/>
          </a:xfrm>
        </p:spPr>
        <p:txBody>
          <a:bodyPr/>
          <a:lstStyle/>
          <a:p>
            <a:pPr rtl="0" eaLnBrk="1" latinLnBrk="0" hangingPunct="1"/>
            <a:r>
              <a:rPr lang="lv-LV" sz="4500" b="1" kern="1200" dirty="0">
                <a:solidFill>
                  <a:srgbClr val="00404E"/>
                </a:solidFill>
                <a:effectLst/>
                <a:latin typeface="Arial" panose="020B0604020202020204" pitchFamily="34" charset="0"/>
                <a:ea typeface="+mn-ea"/>
                <a:cs typeface="Arial" panose="020B0604020202020204" pitchFamily="34" charset="0"/>
              </a:rPr>
              <a:t>POWER POINT PIEKĻŪSTAMĪBA</a:t>
            </a:r>
            <a:endParaRPr lang="lv-LV" dirty="0">
              <a:solidFill>
                <a:srgbClr val="00404E"/>
              </a:solidFill>
              <a:effectLst/>
              <a:latin typeface="Arial" panose="020B0604020202020204" pitchFamily="34" charset="0"/>
              <a:cs typeface="Arial" panose="020B0604020202020204" pitchFamily="34" charset="0"/>
            </a:endParaRPr>
          </a:p>
          <a:p>
            <a:endParaRPr lang="lv-LV" dirty="0">
              <a:solidFill>
                <a:srgbClr val="00404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20348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cxnSp>
        <p:nvCxnSpPr>
          <p:cNvPr id="11" name="Straight Connector 6">
            <a:extLst>
              <a:ext uri="{FF2B5EF4-FFF2-40B4-BE49-F238E27FC236}">
                <a16:creationId xmlns:a16="http://schemas.microsoft.com/office/drawing/2014/main" id="{FDD68247-734E-44B0-9EEF-E869362652F1}"/>
              </a:ext>
              <a:ext uri="{C183D7F6-B498-43B3-948B-1728B52AA6E4}">
                <adec:decorative xmlns:adec="http://schemas.microsoft.com/office/drawing/2017/decorative" val="1"/>
              </a:ext>
            </a:extLst>
          </p:cNvPr>
          <p:cNvCxnSpPr>
            <a:cxnSpLocks/>
          </p:cNvCxnSpPr>
          <p:nvPr/>
        </p:nvCxnSpPr>
        <p:spPr>
          <a:xfrm>
            <a:off x="3205336" y="1502908"/>
            <a:ext cx="4176000" cy="0"/>
          </a:xfrm>
          <a:prstGeom prst="line">
            <a:avLst/>
          </a:prstGeom>
          <a:ln w="57150">
            <a:solidFill>
              <a:srgbClr val="2B637A"/>
            </a:solidFill>
          </a:ln>
        </p:spPr>
        <p:style>
          <a:lnRef idx="3">
            <a:schemeClr val="accent1"/>
          </a:lnRef>
          <a:fillRef idx="0">
            <a:schemeClr val="accent1"/>
          </a:fillRef>
          <a:effectRef idx="2">
            <a:schemeClr val="accent1"/>
          </a:effectRef>
          <a:fontRef idx="minor">
            <a:schemeClr val="tx1"/>
          </a:fontRef>
        </p:style>
      </p:cxnSp>
      <p:sp>
        <p:nvSpPr>
          <p:cNvPr id="12" name="TextBox 11">
            <a:extLst>
              <a:ext uri="{FF2B5EF4-FFF2-40B4-BE49-F238E27FC236}">
                <a16:creationId xmlns:a16="http://schemas.microsoft.com/office/drawing/2014/main" id="{F182BF02-B5DB-4634-9896-AE628BEDE3CE}"/>
              </a:ext>
            </a:extLst>
          </p:cNvPr>
          <p:cNvSpPr txBox="1"/>
          <p:nvPr/>
        </p:nvSpPr>
        <p:spPr>
          <a:xfrm>
            <a:off x="316163" y="4511628"/>
            <a:ext cx="8707067" cy="1310936"/>
          </a:xfrm>
          <a:prstGeom prst="rect">
            <a:avLst/>
          </a:prstGeom>
          <a:noFill/>
        </p:spPr>
        <p:txBody>
          <a:bodyPr wrap="square" rtlCol="0">
            <a:spAutoFit/>
          </a:bodyPr>
          <a:lstStyle/>
          <a:p>
            <a:pPr marL="0" marR="0" lvl="0" indent="0" algn="l" defTabSz="914400" rtl="0" eaLnBrk="1" fontAlgn="auto" latinLnBrk="0" hangingPunct="1">
              <a:lnSpc>
                <a:spcPct val="140000"/>
              </a:lnSpc>
              <a:spcBef>
                <a:spcPts val="0"/>
              </a:spcBef>
              <a:spcAft>
                <a:spcPts val="0"/>
              </a:spcAft>
              <a:buClrTx/>
              <a:buSzTx/>
              <a:buFontTx/>
              <a:buNone/>
              <a:tabLst/>
              <a:defRPr/>
            </a:pPr>
            <a:r>
              <a:rPr kumimoji="0" lang="lv-LV" sz="3000" b="1" i="0" u="none" strike="noStrike" kern="1200" cap="none" spc="0" normalizeH="0" baseline="0" noProof="0" dirty="0">
                <a:ln>
                  <a:noFill/>
                </a:ln>
                <a:solidFill>
                  <a:srgbClr val="328016"/>
                </a:solidFill>
                <a:effectLst/>
                <a:uLnTx/>
                <a:uFillTx/>
                <a:latin typeface="Arial" panose="020B0604020202020204" pitchFamily="34" charset="0"/>
                <a:ea typeface="+mn-ea"/>
                <a:cs typeface="Arial" panose="020B0604020202020204" pitchFamily="34" charset="0"/>
              </a:rPr>
              <a:t>Izmērs ≥ 18pt* </a:t>
            </a:r>
          </a:p>
          <a:p>
            <a:pPr marL="0" marR="0" lvl="0" indent="0" algn="l" defTabSz="914400" rtl="0" eaLnBrk="1" fontAlgn="auto" latinLnBrk="0" hangingPunct="1">
              <a:lnSpc>
                <a:spcPct val="140000"/>
              </a:lnSpc>
              <a:spcBef>
                <a:spcPts val="0"/>
              </a:spcBef>
              <a:spcAft>
                <a:spcPts val="0"/>
              </a:spcAft>
              <a:buClrTx/>
              <a:buSzTx/>
              <a:buFontTx/>
              <a:buNone/>
              <a:tabLst/>
              <a:defRPr/>
            </a:pPr>
            <a:r>
              <a:rPr kumimoji="0" lang="lv-LV" sz="3000" b="1" i="0" u="none" strike="noStrike" kern="1200" cap="none" spc="0" normalizeH="0" baseline="0" noProof="0" dirty="0">
                <a:ln>
                  <a:noFill/>
                </a:ln>
                <a:solidFill>
                  <a:srgbClr val="328016"/>
                </a:solidFill>
                <a:effectLst/>
                <a:uLnTx/>
                <a:uFillTx/>
                <a:latin typeface="Arial" panose="020B0604020202020204" pitchFamily="34" charset="0"/>
                <a:ea typeface="+mn-ea"/>
                <a:cs typeface="Arial" panose="020B0604020202020204" pitchFamily="34" charset="0"/>
              </a:rPr>
              <a:t>Atstarpes koeficients starp rindām vismaz 1.2!</a:t>
            </a:r>
          </a:p>
        </p:txBody>
      </p:sp>
      <p:sp>
        <p:nvSpPr>
          <p:cNvPr id="13" name="TextBox 12">
            <a:extLst>
              <a:ext uri="{FF2B5EF4-FFF2-40B4-BE49-F238E27FC236}">
                <a16:creationId xmlns:a16="http://schemas.microsoft.com/office/drawing/2014/main" id="{CF8CD16A-83DE-4519-A8D7-B4888CF62A2A}"/>
              </a:ext>
            </a:extLst>
          </p:cNvPr>
          <p:cNvSpPr txBox="1"/>
          <p:nvPr/>
        </p:nvSpPr>
        <p:spPr>
          <a:xfrm>
            <a:off x="274738" y="6039325"/>
            <a:ext cx="11840996"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2100" b="0" i="0" u="none" strike="noStrike" kern="1200" cap="none" spc="0" normalizeH="0" baseline="0" noProof="0" dirty="0">
                <a:ln>
                  <a:noFill/>
                </a:ln>
                <a:solidFill>
                  <a:srgbClr val="1C2835">
                    <a:lumMod val="90000"/>
                    <a:lumOff val="10000"/>
                  </a:srgbClr>
                </a:solidFill>
                <a:effectLst/>
                <a:uLnTx/>
                <a:uFillTx/>
                <a:latin typeface="Arial" panose="020B0604020202020204" pitchFamily="34" charset="0"/>
                <a:ea typeface="+mn-ea"/>
                <a:cs typeface="Arial" panose="020B0604020202020204" pitchFamily="34" charset="0"/>
              </a:rPr>
              <a:t>* Pieskaņojot ekrānam un prezentācijas iestatījumiem – tekstam jābūt viegli un ērti salasāmam! </a:t>
            </a:r>
          </a:p>
        </p:txBody>
      </p:sp>
      <p:pic>
        <p:nvPicPr>
          <p:cNvPr id="14" name="Attēls 13" descr=" Serif fontu grupas īpašības - burti ar noapaļojumu">
            <a:extLst>
              <a:ext uri="{FF2B5EF4-FFF2-40B4-BE49-F238E27FC236}">
                <a16:creationId xmlns:a16="http://schemas.microsoft.com/office/drawing/2014/main" id="{CAA34FCF-C10C-4846-87B3-BD024F65E70C}"/>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7763773" y="2040710"/>
            <a:ext cx="1576137" cy="1933113"/>
          </a:xfrm>
          <a:prstGeom prst="rect">
            <a:avLst/>
          </a:prstGeom>
          <a:ln w="15875">
            <a:solidFill>
              <a:schemeClr val="tx2">
                <a:lumMod val="90000"/>
                <a:lumOff val="10000"/>
              </a:schemeClr>
            </a:solidFill>
          </a:ln>
        </p:spPr>
      </p:pic>
      <p:pic>
        <p:nvPicPr>
          <p:cNvPr id="15" name="Attēls 14" descr="Sans-Serif fontu grupas īpašības (kantaini burti)">
            <a:extLst>
              <a:ext uri="{FF2B5EF4-FFF2-40B4-BE49-F238E27FC236}">
                <a16:creationId xmlns:a16="http://schemas.microsoft.com/office/drawing/2014/main" id="{94EEB97F-69D7-4C23-BB93-6D07EBFE39B0}"/>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9911662" y="2040711"/>
            <a:ext cx="1576137" cy="1933113"/>
          </a:xfrm>
          <a:prstGeom prst="rect">
            <a:avLst/>
          </a:prstGeom>
          <a:ln w="15875">
            <a:solidFill>
              <a:schemeClr val="tx2">
                <a:lumMod val="90000"/>
                <a:lumOff val="10000"/>
              </a:schemeClr>
            </a:solidFill>
          </a:ln>
        </p:spPr>
      </p:pic>
      <p:pic>
        <p:nvPicPr>
          <p:cNvPr id="16" name="Attēls 6">
            <a:extLst>
              <a:ext uri="{FF2B5EF4-FFF2-40B4-BE49-F238E27FC236}">
                <a16:creationId xmlns:a16="http://schemas.microsoft.com/office/drawing/2014/main" id="{049F0107-0329-42C5-82FC-FC5D37F0DC8D}"/>
              </a:ext>
              <a:ext uri="{C183D7F6-B498-43B3-948B-1728B52AA6E4}">
                <adec:decorative xmlns:adec="http://schemas.microsoft.com/office/drawing/2017/decorative" val="1"/>
              </a:ext>
            </a:extLst>
          </p:cNvPr>
          <p:cNvPicPr>
            <a:picLocks noChangeAspect="1" noChangeArrowheads="1"/>
          </p:cNvPicPr>
          <p:nvPr/>
        </p:nvPicPr>
        <p:blipFill>
          <a:blip r:embed="rId5" cstate="hqprint">
            <a:extLst>
              <a:ext uri="{28A0092B-C50C-407E-A947-70E740481C1C}">
                <a14:useLocalDpi xmlns:a14="http://schemas.microsoft.com/office/drawing/2010/main"/>
              </a:ext>
            </a:extLst>
          </a:blip>
          <a:srcRect/>
          <a:stretch>
            <a:fillRect/>
          </a:stretch>
        </p:blipFill>
        <p:spPr bwMode="auto">
          <a:xfrm>
            <a:off x="719042" y="571945"/>
            <a:ext cx="996981" cy="9065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extBox 9">
            <a:extLst>
              <a:ext uri="{FF2B5EF4-FFF2-40B4-BE49-F238E27FC236}">
                <a16:creationId xmlns:a16="http://schemas.microsoft.com/office/drawing/2014/main" id="{64D40D9D-B909-4DC5-88BA-BA2A7AAA40FB}"/>
              </a:ext>
            </a:extLst>
          </p:cNvPr>
          <p:cNvSpPr txBox="1"/>
          <p:nvPr/>
        </p:nvSpPr>
        <p:spPr>
          <a:xfrm>
            <a:off x="316163" y="1931177"/>
            <a:ext cx="6740245" cy="3038076"/>
          </a:xfrm>
          <a:prstGeom prst="rect">
            <a:avLst/>
          </a:prstGeom>
          <a:noFill/>
        </p:spPr>
        <p:txBody>
          <a:bodyPr wrap="square" rtlCol="0">
            <a:spAutoFit/>
          </a:bodyPr>
          <a:lstStyle/>
          <a:p>
            <a:pPr marL="0" marR="0" lvl="0" indent="0" algn="l" defTabSz="914217" rtl="0" eaLnBrk="1" fontAlgn="auto" latinLnBrk="0" hangingPunct="1">
              <a:lnSpc>
                <a:spcPct val="120000"/>
              </a:lnSpc>
              <a:spcBef>
                <a:spcPts val="0"/>
              </a:spcBef>
              <a:spcAft>
                <a:spcPts val="0"/>
              </a:spcAft>
              <a:buClrTx/>
              <a:buSzTx/>
              <a:buFontTx/>
              <a:buNone/>
              <a:tabLst/>
              <a:defRPr/>
            </a:pPr>
            <a:r>
              <a:rPr kumimoji="0" lang="lv-LV" sz="2700" b="1" i="0" u="none" strike="noStrike" kern="1200" cap="none" spc="-10" normalizeH="0" baseline="0" noProof="0" dirty="0">
                <a:ln>
                  <a:noFill/>
                </a:ln>
                <a:solidFill>
                  <a:srgbClr val="1C2835">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rPr>
              <a:t>Sans – Serif fontu grupa – </a:t>
            </a:r>
            <a:r>
              <a:rPr kumimoji="0" lang="lv-LV" sz="2700" b="1" i="0" u="none" strike="noStrike" kern="1200" cap="none" spc="-10" normalizeH="0" baseline="0" noProof="0" dirty="0" err="1">
                <a:ln>
                  <a:noFill/>
                </a:ln>
                <a:solidFill>
                  <a:srgbClr val="1C2835">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rPr>
              <a:t>Arial</a:t>
            </a:r>
            <a:r>
              <a:rPr kumimoji="0" lang="lv-LV" sz="2700" b="1" i="0" u="none" strike="noStrike" kern="1200" cap="none" spc="-10" normalizeH="0" baseline="0" noProof="0" dirty="0">
                <a:ln>
                  <a:noFill/>
                </a:ln>
                <a:solidFill>
                  <a:srgbClr val="1C2835">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rPr>
              <a:t> un </a:t>
            </a:r>
            <a:r>
              <a:rPr kumimoji="0" lang="lv-LV" sz="2700" b="1" i="0" u="none" strike="noStrike" kern="1200" cap="none" spc="-10" normalizeH="0" baseline="0" noProof="0" dirty="0" err="1">
                <a:ln>
                  <a:noFill/>
                </a:ln>
                <a:solidFill>
                  <a:srgbClr val="1C2835">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rPr>
              <a:t>Calibri</a:t>
            </a:r>
            <a:endParaRPr kumimoji="0" lang="lv-LV" sz="2700" b="1" i="0" u="none" strike="noStrike" kern="1200" cap="none" spc="-10" normalizeH="0" baseline="0" noProof="0" dirty="0">
              <a:ln>
                <a:noFill/>
              </a:ln>
              <a:solidFill>
                <a:srgbClr val="1C2835">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endParaRPr>
          </a:p>
          <a:p>
            <a:pPr marL="0" marR="0" lvl="0" indent="0" algn="l" defTabSz="914217" rtl="0" eaLnBrk="1" fontAlgn="auto" latinLnBrk="0" hangingPunct="1">
              <a:lnSpc>
                <a:spcPct val="120000"/>
              </a:lnSpc>
              <a:spcBef>
                <a:spcPts val="0"/>
              </a:spcBef>
              <a:spcAft>
                <a:spcPts val="0"/>
              </a:spcAft>
              <a:buClrTx/>
              <a:buSzTx/>
              <a:buFontTx/>
              <a:buNone/>
              <a:tabLst/>
              <a:defRPr/>
            </a:pPr>
            <a:r>
              <a:rPr kumimoji="0" lang="lv-LV" sz="2700" b="0" i="0" u="none" strike="noStrike" kern="1200" cap="none" spc="-10" normalizeH="0" baseline="0" noProof="0" dirty="0">
                <a:ln>
                  <a:noFill/>
                </a:ln>
                <a:solidFill>
                  <a:srgbClr val="1C2835">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rPr>
              <a:t>Tie ir savienojami ar </a:t>
            </a:r>
            <a:r>
              <a:rPr kumimoji="0" lang="lv-LV" sz="2700" b="0" i="0" u="none" strike="noStrike" kern="1200" cap="none" spc="-10" normalizeH="0" baseline="0" noProof="0" dirty="0" err="1">
                <a:ln>
                  <a:noFill/>
                </a:ln>
                <a:solidFill>
                  <a:srgbClr val="1C2835">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rPr>
              <a:t>ekrānlasītājiem</a:t>
            </a:r>
            <a:r>
              <a:rPr kumimoji="0" lang="lv-LV" sz="2700" b="0" i="0" u="none" strike="noStrike" kern="1200" cap="none" spc="-10" normalizeH="0" baseline="0" noProof="0" dirty="0">
                <a:ln>
                  <a:noFill/>
                </a:ln>
                <a:solidFill>
                  <a:srgbClr val="1C2835">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rPr>
              <a:t> un ir viegli 	saprotami cilvēkiem ar uztveres traucējumiem (piem. </a:t>
            </a:r>
            <a:r>
              <a:rPr kumimoji="0" lang="lv-LV" sz="2700" b="0" i="0" u="none" strike="noStrike" kern="1200" cap="none" spc="-10" normalizeH="0" baseline="0" noProof="0" dirty="0" err="1">
                <a:ln>
                  <a:noFill/>
                </a:ln>
                <a:solidFill>
                  <a:srgbClr val="1C2835">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rPr>
              <a:t>disleksija</a:t>
            </a:r>
            <a:r>
              <a:rPr kumimoji="0" lang="lv-LV" sz="2700" b="0" i="0" u="none" strike="noStrike" kern="1200" cap="none" spc="-10" normalizeH="0" baseline="0" noProof="0" dirty="0">
                <a:ln>
                  <a:noFill/>
                </a:ln>
                <a:solidFill>
                  <a:srgbClr val="1C2835">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rPr>
              <a:t>) </a:t>
            </a:r>
            <a:endParaRPr kumimoji="0" lang="lv-LV" sz="2700" b="1" i="0" u="none" strike="noStrike" kern="1200" cap="none" spc="-10" normalizeH="0" baseline="0" noProof="0" dirty="0">
              <a:ln>
                <a:noFill/>
              </a:ln>
              <a:solidFill>
                <a:srgbClr val="1C2835">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endParaRPr>
          </a:p>
          <a:p>
            <a:pPr marL="0" marR="0" lvl="0" indent="0" algn="l" defTabSz="914217" rtl="0" eaLnBrk="1" fontAlgn="auto" latinLnBrk="0" hangingPunct="1">
              <a:lnSpc>
                <a:spcPct val="120000"/>
              </a:lnSpc>
              <a:spcBef>
                <a:spcPts val="0"/>
              </a:spcBef>
              <a:spcAft>
                <a:spcPts val="0"/>
              </a:spcAft>
              <a:buClrTx/>
              <a:buSzTx/>
              <a:buFontTx/>
              <a:buNone/>
              <a:tabLst/>
              <a:defRPr/>
            </a:pPr>
            <a:endParaRPr kumimoji="0" lang="lv-LV" sz="2700" b="1" i="0" u="none" strike="noStrike" kern="1200" cap="none" spc="-10" normalizeH="0" baseline="0" noProof="0" dirty="0">
              <a:ln>
                <a:noFill/>
              </a:ln>
              <a:solidFill>
                <a:srgbClr val="1C2835">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3" name="Virsraksts 2">
            <a:extLst>
              <a:ext uri="{FF2B5EF4-FFF2-40B4-BE49-F238E27FC236}">
                <a16:creationId xmlns:a16="http://schemas.microsoft.com/office/drawing/2014/main" id="{057649A0-0FB2-4C70-9443-F97CB7D8459A}"/>
              </a:ext>
            </a:extLst>
          </p:cNvPr>
          <p:cNvSpPr>
            <a:spLocks noGrp="1"/>
          </p:cNvSpPr>
          <p:nvPr>
            <p:ph type="title" idx="4294967295"/>
          </p:nvPr>
        </p:nvSpPr>
        <p:spPr>
          <a:xfrm>
            <a:off x="2725947" y="177345"/>
            <a:ext cx="7973784" cy="1325563"/>
          </a:xfrm>
        </p:spPr>
        <p:txBody>
          <a:bodyPr>
            <a:noAutofit/>
          </a:bodyPr>
          <a:lstStyle/>
          <a:p>
            <a:pPr algn="l">
              <a:lnSpc>
                <a:spcPct val="120000"/>
              </a:lnSpc>
            </a:pPr>
            <a:r>
              <a:rPr lang="lv-LV" sz="4500" b="1" i="0" kern="1200" dirty="0">
                <a:solidFill>
                  <a:srgbClr val="1A1D62"/>
                </a:solidFill>
                <a:effectLst/>
                <a:latin typeface="Arial" panose="020B0604020202020204" pitchFamily="34" charset="0"/>
                <a:ea typeface="Verdana" panose="020B0604030504040204" pitchFamily="34" charset="0"/>
                <a:cs typeface="Arial" panose="020B0604020202020204" pitchFamily="34" charset="0"/>
              </a:rPr>
              <a:t>POWER POINT FONTI</a:t>
            </a:r>
            <a:endParaRPr lang="lv-LV" sz="4500" dirty="0"/>
          </a:p>
        </p:txBody>
      </p:sp>
    </p:spTree>
    <p:extLst>
      <p:ext uri="{BB962C8B-B14F-4D97-AF65-F5344CB8AC3E}">
        <p14:creationId xmlns:p14="http://schemas.microsoft.com/office/powerpoint/2010/main" val="14444505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ttēls 2" descr="Šauras sagataves un teksta piemērs">
            <a:extLst>
              <a:ext uri="{FF2B5EF4-FFF2-40B4-BE49-F238E27FC236}">
                <a16:creationId xmlns:a16="http://schemas.microsoft.com/office/drawing/2014/main" id="{96637344-40EF-4C66-8113-BD935CEEBA98}"/>
              </a:ext>
            </a:extLst>
          </p:cNvPr>
          <p:cNvPicPr>
            <a:picLocks noChangeAspect="1"/>
          </p:cNvPicPr>
          <p:nvPr/>
        </p:nvPicPr>
        <p:blipFill>
          <a:blip r:embed="rId2"/>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333C55BD-2524-4F78-A303-256D9B9ABD43}"/>
              </a:ext>
            </a:extLst>
          </p:cNvPr>
          <p:cNvSpPr txBox="1"/>
          <p:nvPr/>
        </p:nvSpPr>
        <p:spPr>
          <a:xfrm>
            <a:off x="1630392" y="5952226"/>
            <a:ext cx="7194430" cy="4770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25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Nav ieteicams lietot šaurās sagataves!!</a:t>
            </a:r>
          </a:p>
        </p:txBody>
      </p:sp>
      <p:sp>
        <p:nvSpPr>
          <p:cNvPr id="4" name="Virsraksts 3">
            <a:extLst>
              <a:ext uri="{FF2B5EF4-FFF2-40B4-BE49-F238E27FC236}">
                <a16:creationId xmlns:a16="http://schemas.microsoft.com/office/drawing/2014/main" id="{5F990C9C-9600-4D5B-94E4-0928E04501CA}"/>
              </a:ext>
            </a:extLst>
          </p:cNvPr>
          <p:cNvSpPr>
            <a:spLocks noGrp="1"/>
          </p:cNvSpPr>
          <p:nvPr>
            <p:ph type="title" idx="4294967295"/>
          </p:nvPr>
        </p:nvSpPr>
        <p:spPr/>
        <p:txBody>
          <a:bodyPr/>
          <a:lstStyle/>
          <a:p>
            <a:r>
              <a:rPr lang="lv-LV" dirty="0"/>
              <a:t>PIEMĒR</a:t>
            </a:r>
            <a:r>
              <a:rPr lang="lv-LV" baseline="0" dirty="0"/>
              <a:t>S ŠAURAI SAGATAVEI</a:t>
            </a:r>
            <a:endParaRPr lang="lv-LV" dirty="0"/>
          </a:p>
        </p:txBody>
      </p:sp>
    </p:spTree>
    <p:extLst>
      <p:ext uri="{BB962C8B-B14F-4D97-AF65-F5344CB8AC3E}">
        <p14:creationId xmlns:p14="http://schemas.microsoft.com/office/powerpoint/2010/main" val="606892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2">
            <a:extLst>
              <a:ext uri="{FF2B5EF4-FFF2-40B4-BE49-F238E27FC236}">
                <a16:creationId xmlns:a16="http://schemas.microsoft.com/office/drawing/2014/main" id="{9A558794-D923-0F44-A096-B6B3B984B1D9}"/>
              </a:ext>
              <a:ext uri="{C183D7F6-B498-43B3-948B-1728B52AA6E4}">
                <adec:decorative xmlns:adec="http://schemas.microsoft.com/office/drawing/2017/decorative" val="1"/>
              </a:ext>
            </a:extLst>
          </p:cNvPr>
          <p:cNvSpPr>
            <a:spLocks noChangeArrowheads="1"/>
          </p:cNvSpPr>
          <p:nvPr/>
        </p:nvSpPr>
        <p:spPr bwMode="auto">
          <a:xfrm>
            <a:off x="1391478" y="1649250"/>
            <a:ext cx="9117496" cy="5188187"/>
          </a:xfrm>
          <a:custGeom>
            <a:avLst/>
            <a:gdLst>
              <a:gd name="T0" fmla="*/ 15018 w 17065"/>
              <a:gd name="T1" fmla="*/ 7451 h 9997"/>
              <a:gd name="T2" fmla="*/ 15018 w 17065"/>
              <a:gd name="T3" fmla="*/ 7451 h 9997"/>
              <a:gd name="T4" fmla="*/ 14761 w 17065"/>
              <a:gd name="T5" fmla="*/ 7467 h 9997"/>
              <a:gd name="T6" fmla="*/ 14761 w 17065"/>
              <a:gd name="T7" fmla="*/ 7467 h 9997"/>
              <a:gd name="T8" fmla="*/ 14855 w 17065"/>
              <a:gd name="T9" fmla="*/ 6852 h 9997"/>
              <a:gd name="T10" fmla="*/ 14855 w 17065"/>
              <a:gd name="T11" fmla="*/ 6852 h 9997"/>
              <a:gd name="T12" fmla="*/ 12808 w 17065"/>
              <a:gd name="T13" fmla="*/ 4806 h 9997"/>
              <a:gd name="T14" fmla="*/ 12808 w 17065"/>
              <a:gd name="T15" fmla="*/ 4806 h 9997"/>
              <a:gd name="T16" fmla="*/ 12605 w 17065"/>
              <a:gd name="T17" fmla="*/ 4816 h 9997"/>
              <a:gd name="T18" fmla="*/ 12605 w 17065"/>
              <a:gd name="T19" fmla="*/ 4816 h 9997"/>
              <a:gd name="T20" fmla="*/ 12661 w 17065"/>
              <a:gd name="T21" fmla="*/ 4341 h 9997"/>
              <a:gd name="T22" fmla="*/ 12661 w 17065"/>
              <a:gd name="T23" fmla="*/ 4341 h 9997"/>
              <a:gd name="T24" fmla="*/ 10615 w 17065"/>
              <a:gd name="T25" fmla="*/ 2295 h 9997"/>
              <a:gd name="T26" fmla="*/ 10615 w 17065"/>
              <a:gd name="T27" fmla="*/ 2295 h 9997"/>
              <a:gd name="T28" fmla="*/ 10567 w 17065"/>
              <a:gd name="T29" fmla="*/ 2295 h 9997"/>
              <a:gd name="T30" fmla="*/ 10567 w 17065"/>
              <a:gd name="T31" fmla="*/ 2295 h 9997"/>
              <a:gd name="T32" fmla="*/ 10582 w 17065"/>
              <a:gd name="T33" fmla="*/ 2046 h 9997"/>
              <a:gd name="T34" fmla="*/ 10582 w 17065"/>
              <a:gd name="T35" fmla="*/ 2046 h 9997"/>
              <a:gd name="T36" fmla="*/ 8537 w 17065"/>
              <a:gd name="T37" fmla="*/ 0 h 9997"/>
              <a:gd name="T38" fmla="*/ 8537 w 17065"/>
              <a:gd name="T39" fmla="*/ 0 h 9997"/>
              <a:gd name="T40" fmla="*/ 6491 w 17065"/>
              <a:gd name="T41" fmla="*/ 2046 h 9997"/>
              <a:gd name="T42" fmla="*/ 6491 w 17065"/>
              <a:gd name="T43" fmla="*/ 2046 h 9997"/>
              <a:gd name="T44" fmla="*/ 6503 w 17065"/>
              <a:gd name="T45" fmla="*/ 2266 h 9997"/>
              <a:gd name="T46" fmla="*/ 6503 w 17065"/>
              <a:gd name="T47" fmla="*/ 2266 h 9997"/>
              <a:gd name="T48" fmla="*/ 6448 w 17065"/>
              <a:gd name="T49" fmla="*/ 2266 h 9997"/>
              <a:gd name="T50" fmla="*/ 6448 w 17065"/>
              <a:gd name="T51" fmla="*/ 2266 h 9997"/>
              <a:gd name="T52" fmla="*/ 4402 w 17065"/>
              <a:gd name="T53" fmla="*/ 4312 h 9997"/>
              <a:gd name="T54" fmla="*/ 4402 w 17065"/>
              <a:gd name="T55" fmla="*/ 4312 h 9997"/>
              <a:gd name="T56" fmla="*/ 4458 w 17065"/>
              <a:gd name="T57" fmla="*/ 4788 h 9997"/>
              <a:gd name="T58" fmla="*/ 4458 w 17065"/>
              <a:gd name="T59" fmla="*/ 4788 h 9997"/>
              <a:gd name="T60" fmla="*/ 4255 w 17065"/>
              <a:gd name="T61" fmla="*/ 4777 h 9997"/>
              <a:gd name="T62" fmla="*/ 4255 w 17065"/>
              <a:gd name="T63" fmla="*/ 4777 h 9997"/>
              <a:gd name="T64" fmla="*/ 2208 w 17065"/>
              <a:gd name="T65" fmla="*/ 6823 h 9997"/>
              <a:gd name="T66" fmla="*/ 2208 w 17065"/>
              <a:gd name="T67" fmla="*/ 6823 h 9997"/>
              <a:gd name="T68" fmla="*/ 2303 w 17065"/>
              <a:gd name="T69" fmla="*/ 7438 h 9997"/>
              <a:gd name="T70" fmla="*/ 2303 w 17065"/>
              <a:gd name="T71" fmla="*/ 7438 h 9997"/>
              <a:gd name="T72" fmla="*/ 2046 w 17065"/>
              <a:gd name="T73" fmla="*/ 7422 h 9997"/>
              <a:gd name="T74" fmla="*/ 2046 w 17065"/>
              <a:gd name="T75" fmla="*/ 7422 h 9997"/>
              <a:gd name="T76" fmla="*/ 0 w 17065"/>
              <a:gd name="T77" fmla="*/ 9468 h 9997"/>
              <a:gd name="T78" fmla="*/ 0 w 17065"/>
              <a:gd name="T79" fmla="*/ 9468 h 9997"/>
              <a:gd name="T80" fmla="*/ 69 w 17065"/>
              <a:gd name="T81" fmla="*/ 9996 h 9997"/>
              <a:gd name="T82" fmla="*/ 17002 w 17065"/>
              <a:gd name="T83" fmla="*/ 9996 h 9997"/>
              <a:gd name="T84" fmla="*/ 17002 w 17065"/>
              <a:gd name="T85" fmla="*/ 9996 h 9997"/>
              <a:gd name="T86" fmla="*/ 17064 w 17065"/>
              <a:gd name="T87" fmla="*/ 9497 h 9997"/>
              <a:gd name="T88" fmla="*/ 17064 w 17065"/>
              <a:gd name="T89" fmla="*/ 9497 h 9997"/>
              <a:gd name="T90" fmla="*/ 15018 w 17065"/>
              <a:gd name="T91" fmla="*/ 7451 h 9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065" h="9997">
                <a:moveTo>
                  <a:pt x="15018" y="7451"/>
                </a:moveTo>
                <a:lnTo>
                  <a:pt x="15018" y="7451"/>
                </a:lnTo>
                <a:cubicBezTo>
                  <a:pt x="14931" y="7451"/>
                  <a:pt x="14845" y="7456"/>
                  <a:pt x="14761" y="7467"/>
                </a:cubicBezTo>
                <a:lnTo>
                  <a:pt x="14761" y="7467"/>
                </a:lnTo>
                <a:cubicBezTo>
                  <a:pt x="14822" y="7273"/>
                  <a:pt x="14855" y="7066"/>
                  <a:pt x="14855" y="6852"/>
                </a:cubicBezTo>
                <a:lnTo>
                  <a:pt x="14855" y="6852"/>
                </a:lnTo>
                <a:cubicBezTo>
                  <a:pt x="14855" y="5722"/>
                  <a:pt x="13939" y="4806"/>
                  <a:pt x="12808" y="4806"/>
                </a:cubicBezTo>
                <a:lnTo>
                  <a:pt x="12808" y="4806"/>
                </a:lnTo>
                <a:cubicBezTo>
                  <a:pt x="12740" y="4806"/>
                  <a:pt x="12672" y="4810"/>
                  <a:pt x="12605" y="4816"/>
                </a:cubicBezTo>
                <a:lnTo>
                  <a:pt x="12605" y="4816"/>
                </a:lnTo>
                <a:cubicBezTo>
                  <a:pt x="12641" y="4663"/>
                  <a:pt x="12661" y="4504"/>
                  <a:pt x="12661" y="4341"/>
                </a:cubicBezTo>
                <a:lnTo>
                  <a:pt x="12661" y="4341"/>
                </a:lnTo>
                <a:cubicBezTo>
                  <a:pt x="12661" y="3210"/>
                  <a:pt x="11745" y="2295"/>
                  <a:pt x="10615" y="2295"/>
                </a:cubicBezTo>
                <a:lnTo>
                  <a:pt x="10615" y="2295"/>
                </a:lnTo>
                <a:cubicBezTo>
                  <a:pt x="10599" y="2295"/>
                  <a:pt x="10583" y="2295"/>
                  <a:pt x="10567" y="2295"/>
                </a:cubicBezTo>
                <a:lnTo>
                  <a:pt x="10567" y="2295"/>
                </a:lnTo>
                <a:cubicBezTo>
                  <a:pt x="10577" y="2214"/>
                  <a:pt x="10582" y="2130"/>
                  <a:pt x="10582" y="2046"/>
                </a:cubicBezTo>
                <a:lnTo>
                  <a:pt x="10582" y="2046"/>
                </a:lnTo>
                <a:cubicBezTo>
                  <a:pt x="10582" y="916"/>
                  <a:pt x="9666" y="0"/>
                  <a:pt x="8537" y="0"/>
                </a:cubicBezTo>
                <a:lnTo>
                  <a:pt x="8537" y="0"/>
                </a:lnTo>
                <a:cubicBezTo>
                  <a:pt x="7407" y="0"/>
                  <a:pt x="6491" y="916"/>
                  <a:pt x="6491" y="2046"/>
                </a:cubicBezTo>
                <a:lnTo>
                  <a:pt x="6491" y="2046"/>
                </a:lnTo>
                <a:cubicBezTo>
                  <a:pt x="6491" y="2121"/>
                  <a:pt x="6495" y="2194"/>
                  <a:pt x="6503" y="2266"/>
                </a:cubicBezTo>
                <a:lnTo>
                  <a:pt x="6503" y="2266"/>
                </a:lnTo>
                <a:cubicBezTo>
                  <a:pt x="6484" y="2266"/>
                  <a:pt x="6467" y="2266"/>
                  <a:pt x="6448" y="2266"/>
                </a:cubicBezTo>
                <a:lnTo>
                  <a:pt x="6448" y="2266"/>
                </a:lnTo>
                <a:cubicBezTo>
                  <a:pt x="5318" y="2266"/>
                  <a:pt x="4402" y="3182"/>
                  <a:pt x="4402" y="4312"/>
                </a:cubicBezTo>
                <a:lnTo>
                  <a:pt x="4402" y="4312"/>
                </a:lnTo>
                <a:cubicBezTo>
                  <a:pt x="4402" y="4476"/>
                  <a:pt x="4422" y="4634"/>
                  <a:pt x="4458" y="4788"/>
                </a:cubicBezTo>
                <a:lnTo>
                  <a:pt x="4458" y="4788"/>
                </a:lnTo>
                <a:cubicBezTo>
                  <a:pt x="4391" y="4781"/>
                  <a:pt x="4323" y="4777"/>
                  <a:pt x="4255" y="4777"/>
                </a:cubicBezTo>
                <a:lnTo>
                  <a:pt x="4255" y="4777"/>
                </a:lnTo>
                <a:cubicBezTo>
                  <a:pt x="3125" y="4777"/>
                  <a:pt x="2208" y="5693"/>
                  <a:pt x="2208" y="6823"/>
                </a:cubicBezTo>
                <a:lnTo>
                  <a:pt x="2208" y="6823"/>
                </a:lnTo>
                <a:cubicBezTo>
                  <a:pt x="2208" y="7037"/>
                  <a:pt x="2241" y="7244"/>
                  <a:pt x="2303" y="7438"/>
                </a:cubicBezTo>
                <a:lnTo>
                  <a:pt x="2303" y="7438"/>
                </a:lnTo>
                <a:cubicBezTo>
                  <a:pt x="2218" y="7427"/>
                  <a:pt x="2133" y="7422"/>
                  <a:pt x="2046" y="7422"/>
                </a:cubicBezTo>
                <a:lnTo>
                  <a:pt x="2046" y="7422"/>
                </a:lnTo>
                <a:cubicBezTo>
                  <a:pt x="915" y="7422"/>
                  <a:pt x="0" y="8338"/>
                  <a:pt x="0" y="9468"/>
                </a:cubicBezTo>
                <a:lnTo>
                  <a:pt x="0" y="9468"/>
                </a:lnTo>
                <a:cubicBezTo>
                  <a:pt x="0" y="9650"/>
                  <a:pt x="24" y="9828"/>
                  <a:pt x="69" y="9996"/>
                </a:cubicBezTo>
                <a:lnTo>
                  <a:pt x="17002" y="9996"/>
                </a:lnTo>
                <a:lnTo>
                  <a:pt x="17002" y="9996"/>
                </a:lnTo>
                <a:cubicBezTo>
                  <a:pt x="17042" y="9837"/>
                  <a:pt x="17064" y="9669"/>
                  <a:pt x="17064" y="9497"/>
                </a:cubicBezTo>
                <a:lnTo>
                  <a:pt x="17064" y="9497"/>
                </a:lnTo>
                <a:cubicBezTo>
                  <a:pt x="17064" y="8367"/>
                  <a:pt x="16148" y="7451"/>
                  <a:pt x="15018" y="7451"/>
                </a:cubicBezTo>
              </a:path>
            </a:pathLst>
          </a:custGeom>
          <a:solidFill>
            <a:srgbClr val="FFEDDE">
              <a:alpha val="50000"/>
            </a:srgbClr>
          </a:solidFill>
          <a:ln>
            <a:noFill/>
          </a:ln>
          <a:effectLst/>
        </p:spPr>
        <p:txBody>
          <a:bodyPr wrap="none" anchor="ct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3E07DD0C-94EF-5348-ABCB-E014384F2F00}"/>
              </a:ext>
              <a:ext uri="{C183D7F6-B498-43B3-948B-1728B52AA6E4}">
                <adec:decorative xmlns:adec="http://schemas.microsoft.com/office/drawing/2017/decorative" val="1"/>
              </a:ext>
            </a:extLst>
          </p:cNvPr>
          <p:cNvGrpSpPr/>
          <p:nvPr/>
        </p:nvGrpSpPr>
        <p:grpSpPr>
          <a:xfrm>
            <a:off x="3554331" y="1705524"/>
            <a:ext cx="5083337" cy="5152476"/>
            <a:chOff x="7437339" y="3369921"/>
            <a:chExt cx="9420574" cy="9519446"/>
          </a:xfrm>
        </p:grpSpPr>
        <p:sp>
          <p:nvSpPr>
            <p:cNvPr id="15" name="Freeform 66">
              <a:extLst>
                <a:ext uri="{FF2B5EF4-FFF2-40B4-BE49-F238E27FC236}">
                  <a16:creationId xmlns:a16="http://schemas.microsoft.com/office/drawing/2014/main" id="{A6AC046F-D326-AC45-8F60-E2CA35A3E185}"/>
                </a:ext>
              </a:extLst>
            </p:cNvPr>
            <p:cNvSpPr>
              <a:spLocks noChangeArrowheads="1"/>
            </p:cNvSpPr>
            <p:nvPr/>
          </p:nvSpPr>
          <p:spPr bwMode="auto">
            <a:xfrm>
              <a:off x="7437339" y="7736890"/>
              <a:ext cx="3120050" cy="1993978"/>
            </a:xfrm>
            <a:custGeom>
              <a:avLst/>
              <a:gdLst>
                <a:gd name="T0" fmla="*/ 1937 w 2504"/>
                <a:gd name="T1" fmla="*/ 565 h 1602"/>
                <a:gd name="T2" fmla="*/ 1937 w 2504"/>
                <a:gd name="T3" fmla="*/ 565 h 1602"/>
                <a:gd name="T4" fmla="*/ 2360 w 2504"/>
                <a:gd name="T5" fmla="*/ 1461 h 1602"/>
                <a:gd name="T6" fmla="*/ 2360 w 2504"/>
                <a:gd name="T7" fmla="*/ 1461 h 1602"/>
                <a:gd name="T8" fmla="*/ 1463 w 2504"/>
                <a:gd name="T9" fmla="*/ 1426 h 1602"/>
                <a:gd name="T10" fmla="*/ 1463 w 2504"/>
                <a:gd name="T11" fmla="*/ 1426 h 1602"/>
                <a:gd name="T12" fmla="*/ 66 w 2504"/>
                <a:gd name="T13" fmla="*/ 150 h 1602"/>
                <a:gd name="T14" fmla="*/ 66 w 2504"/>
                <a:gd name="T15" fmla="*/ 150 h 1602"/>
                <a:gd name="T16" fmla="*/ 1937 w 2504"/>
                <a:gd name="T17" fmla="*/ 565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04" h="1602">
                  <a:moveTo>
                    <a:pt x="1937" y="565"/>
                  </a:moveTo>
                  <a:lnTo>
                    <a:pt x="1937" y="565"/>
                  </a:lnTo>
                  <a:cubicBezTo>
                    <a:pt x="2404" y="948"/>
                    <a:pt x="2503" y="1310"/>
                    <a:pt x="2360" y="1461"/>
                  </a:cubicBezTo>
                  <a:lnTo>
                    <a:pt x="2360" y="1461"/>
                  </a:lnTo>
                  <a:cubicBezTo>
                    <a:pt x="2226" y="1601"/>
                    <a:pt x="1781" y="1600"/>
                    <a:pt x="1463" y="1426"/>
                  </a:cubicBezTo>
                  <a:lnTo>
                    <a:pt x="1463" y="1426"/>
                  </a:lnTo>
                  <a:cubicBezTo>
                    <a:pt x="744" y="1036"/>
                    <a:pt x="0" y="268"/>
                    <a:pt x="66" y="150"/>
                  </a:cubicBezTo>
                  <a:lnTo>
                    <a:pt x="66" y="150"/>
                  </a:lnTo>
                  <a:cubicBezTo>
                    <a:pt x="150" y="0"/>
                    <a:pt x="1280" y="26"/>
                    <a:pt x="1937" y="565"/>
                  </a:cubicBezTo>
                </a:path>
              </a:pathLst>
            </a:custGeom>
            <a:solidFill>
              <a:srgbClr val="BFCDE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16" name="Freeform 67">
              <a:extLst>
                <a:ext uri="{FF2B5EF4-FFF2-40B4-BE49-F238E27FC236}">
                  <a16:creationId xmlns:a16="http://schemas.microsoft.com/office/drawing/2014/main" id="{2AD952C9-82A9-F54B-B768-D47F35017655}"/>
                </a:ext>
              </a:extLst>
            </p:cNvPr>
            <p:cNvSpPr>
              <a:spLocks noChangeArrowheads="1"/>
            </p:cNvSpPr>
            <p:nvPr/>
          </p:nvSpPr>
          <p:spPr bwMode="auto">
            <a:xfrm>
              <a:off x="7882275" y="8028021"/>
              <a:ext cx="2362009" cy="1312836"/>
            </a:xfrm>
            <a:custGeom>
              <a:avLst/>
              <a:gdLst>
                <a:gd name="T0" fmla="*/ 1889 w 1898"/>
                <a:gd name="T1" fmla="*/ 1054 h 1056"/>
                <a:gd name="T2" fmla="*/ 1889 w 1898"/>
                <a:gd name="T3" fmla="*/ 1054 h 1056"/>
                <a:gd name="T4" fmla="*/ 1881 w 1898"/>
                <a:gd name="T5" fmla="*/ 1053 h 1056"/>
                <a:gd name="T6" fmla="*/ 1236 w 1898"/>
                <a:gd name="T7" fmla="*/ 570 h 1056"/>
                <a:gd name="T8" fmla="*/ 1236 w 1898"/>
                <a:gd name="T9" fmla="*/ 570 h 1056"/>
                <a:gd name="T10" fmla="*/ 8 w 1898"/>
                <a:gd name="T11" fmla="*/ 17 h 1056"/>
                <a:gd name="T12" fmla="*/ 8 w 1898"/>
                <a:gd name="T13" fmla="*/ 17 h 1056"/>
                <a:gd name="T14" fmla="*/ 1 w 1898"/>
                <a:gd name="T15" fmla="*/ 7 h 1056"/>
                <a:gd name="T16" fmla="*/ 1 w 1898"/>
                <a:gd name="T17" fmla="*/ 7 h 1056"/>
                <a:gd name="T18" fmla="*/ 11 w 1898"/>
                <a:gd name="T19" fmla="*/ 0 h 1056"/>
                <a:gd name="T20" fmla="*/ 11 w 1898"/>
                <a:gd name="T21" fmla="*/ 0 h 1056"/>
                <a:gd name="T22" fmla="*/ 1246 w 1898"/>
                <a:gd name="T23" fmla="*/ 556 h 1056"/>
                <a:gd name="T24" fmla="*/ 1892 w 1898"/>
                <a:gd name="T25" fmla="*/ 1039 h 1056"/>
                <a:gd name="T26" fmla="*/ 1892 w 1898"/>
                <a:gd name="T27" fmla="*/ 1039 h 1056"/>
                <a:gd name="T28" fmla="*/ 1894 w 1898"/>
                <a:gd name="T29" fmla="*/ 1052 h 1056"/>
                <a:gd name="T30" fmla="*/ 1894 w 1898"/>
                <a:gd name="T31" fmla="*/ 1052 h 1056"/>
                <a:gd name="T32" fmla="*/ 1889 w 1898"/>
                <a:gd name="T33" fmla="*/ 1054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98" h="1056">
                  <a:moveTo>
                    <a:pt x="1889" y="1054"/>
                  </a:moveTo>
                  <a:lnTo>
                    <a:pt x="1889" y="1054"/>
                  </a:lnTo>
                  <a:cubicBezTo>
                    <a:pt x="1886" y="1055"/>
                    <a:pt x="1884" y="1054"/>
                    <a:pt x="1881" y="1053"/>
                  </a:cubicBezTo>
                  <a:lnTo>
                    <a:pt x="1236" y="570"/>
                  </a:lnTo>
                  <a:lnTo>
                    <a:pt x="1236" y="570"/>
                  </a:lnTo>
                  <a:cubicBezTo>
                    <a:pt x="874" y="300"/>
                    <a:pt x="449" y="109"/>
                    <a:pt x="8" y="17"/>
                  </a:cubicBezTo>
                  <a:lnTo>
                    <a:pt x="8" y="17"/>
                  </a:lnTo>
                  <a:cubicBezTo>
                    <a:pt x="3" y="17"/>
                    <a:pt x="0" y="12"/>
                    <a:pt x="1" y="7"/>
                  </a:cubicBezTo>
                  <a:lnTo>
                    <a:pt x="1" y="7"/>
                  </a:lnTo>
                  <a:cubicBezTo>
                    <a:pt x="2" y="3"/>
                    <a:pt x="7" y="0"/>
                    <a:pt x="11" y="0"/>
                  </a:cubicBezTo>
                  <a:lnTo>
                    <a:pt x="11" y="0"/>
                  </a:lnTo>
                  <a:cubicBezTo>
                    <a:pt x="455" y="92"/>
                    <a:pt x="882" y="284"/>
                    <a:pt x="1246" y="556"/>
                  </a:cubicBezTo>
                  <a:lnTo>
                    <a:pt x="1892" y="1039"/>
                  </a:lnTo>
                  <a:lnTo>
                    <a:pt x="1892" y="1039"/>
                  </a:lnTo>
                  <a:cubicBezTo>
                    <a:pt x="1896" y="1042"/>
                    <a:pt x="1897" y="1047"/>
                    <a:pt x="1894" y="1052"/>
                  </a:cubicBezTo>
                  <a:lnTo>
                    <a:pt x="1894" y="1052"/>
                  </a:lnTo>
                  <a:cubicBezTo>
                    <a:pt x="1892" y="1053"/>
                    <a:pt x="1891" y="1054"/>
                    <a:pt x="1889" y="1054"/>
                  </a:cubicBezTo>
                </a:path>
              </a:pathLst>
            </a:custGeom>
            <a:solidFill>
              <a:srgbClr val="FFFFFF">
                <a:alpha val="50000"/>
              </a:srgbClr>
            </a:solidFill>
            <a:ln>
              <a:noFill/>
            </a:ln>
            <a:effectLst/>
          </p:spPr>
          <p:txBody>
            <a:bodyPr wrap="none" anchor="ct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17" name="Freeform 68">
              <a:extLst>
                <a:ext uri="{FF2B5EF4-FFF2-40B4-BE49-F238E27FC236}">
                  <a16:creationId xmlns:a16="http://schemas.microsoft.com/office/drawing/2014/main" id="{CE0EEE27-5B08-344D-ABCB-F3473F58C7B3}"/>
                </a:ext>
              </a:extLst>
            </p:cNvPr>
            <p:cNvSpPr>
              <a:spLocks noChangeArrowheads="1"/>
            </p:cNvSpPr>
            <p:nvPr/>
          </p:nvSpPr>
          <p:spPr bwMode="auto">
            <a:xfrm>
              <a:off x="13792791" y="7940134"/>
              <a:ext cx="2070880" cy="1257905"/>
            </a:xfrm>
            <a:custGeom>
              <a:avLst/>
              <a:gdLst>
                <a:gd name="T0" fmla="*/ 469 w 1663"/>
                <a:gd name="T1" fmla="*/ 149 h 1012"/>
                <a:gd name="T2" fmla="*/ 469 w 1663"/>
                <a:gd name="T3" fmla="*/ 149 h 1012"/>
                <a:gd name="T4" fmla="*/ 40 w 1663"/>
                <a:gd name="T5" fmla="*/ 705 h 1012"/>
                <a:gd name="T6" fmla="*/ 40 w 1663"/>
                <a:gd name="T7" fmla="*/ 705 h 1012"/>
                <a:gd name="T8" fmla="*/ 724 w 1663"/>
                <a:gd name="T9" fmla="*/ 864 h 1012"/>
                <a:gd name="T10" fmla="*/ 724 w 1663"/>
                <a:gd name="T11" fmla="*/ 864 h 1012"/>
                <a:gd name="T12" fmla="*/ 1609 w 1663"/>
                <a:gd name="T13" fmla="*/ 145 h 1012"/>
                <a:gd name="T14" fmla="*/ 1609 w 1663"/>
                <a:gd name="T15" fmla="*/ 145 h 1012"/>
                <a:gd name="T16" fmla="*/ 469 w 1663"/>
                <a:gd name="T17" fmla="*/ 149 h 1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3" h="1012">
                  <a:moveTo>
                    <a:pt x="469" y="149"/>
                  </a:moveTo>
                  <a:lnTo>
                    <a:pt x="469" y="149"/>
                  </a:lnTo>
                  <a:cubicBezTo>
                    <a:pt x="58" y="295"/>
                    <a:pt x="0" y="594"/>
                    <a:pt x="40" y="705"/>
                  </a:cubicBezTo>
                  <a:lnTo>
                    <a:pt x="40" y="705"/>
                  </a:lnTo>
                  <a:cubicBezTo>
                    <a:pt x="80" y="816"/>
                    <a:pt x="314" y="1011"/>
                    <a:pt x="724" y="864"/>
                  </a:cubicBezTo>
                  <a:lnTo>
                    <a:pt x="724" y="864"/>
                  </a:lnTo>
                  <a:cubicBezTo>
                    <a:pt x="1134" y="718"/>
                    <a:pt x="1662" y="290"/>
                    <a:pt x="1609" y="145"/>
                  </a:cubicBezTo>
                  <a:lnTo>
                    <a:pt x="1609" y="145"/>
                  </a:lnTo>
                  <a:cubicBezTo>
                    <a:pt x="1558" y="0"/>
                    <a:pt x="879" y="3"/>
                    <a:pt x="469" y="149"/>
                  </a:cubicBezTo>
                </a:path>
              </a:pathLst>
            </a:custGeom>
            <a:solidFill>
              <a:srgbClr val="9FB2D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18" name="Freeform 69">
              <a:extLst>
                <a:ext uri="{FF2B5EF4-FFF2-40B4-BE49-F238E27FC236}">
                  <a16:creationId xmlns:a16="http://schemas.microsoft.com/office/drawing/2014/main" id="{6E19A17C-7D68-324E-8DE1-DD49BE48A2C8}"/>
                </a:ext>
              </a:extLst>
            </p:cNvPr>
            <p:cNvSpPr>
              <a:spLocks noChangeArrowheads="1"/>
            </p:cNvSpPr>
            <p:nvPr/>
          </p:nvSpPr>
          <p:spPr bwMode="auto">
            <a:xfrm>
              <a:off x="14012515" y="8154360"/>
              <a:ext cx="1532561" cy="642688"/>
            </a:xfrm>
            <a:custGeom>
              <a:avLst/>
              <a:gdLst>
                <a:gd name="T0" fmla="*/ 9 w 1232"/>
                <a:gd name="T1" fmla="*/ 514 h 515"/>
                <a:gd name="T2" fmla="*/ 9 w 1232"/>
                <a:gd name="T3" fmla="*/ 514 h 515"/>
                <a:gd name="T4" fmla="*/ 15 w 1232"/>
                <a:gd name="T5" fmla="*/ 513 h 515"/>
                <a:gd name="T6" fmla="*/ 281 w 1232"/>
                <a:gd name="T7" fmla="*/ 349 h 515"/>
                <a:gd name="T8" fmla="*/ 281 w 1232"/>
                <a:gd name="T9" fmla="*/ 349 h 515"/>
                <a:gd name="T10" fmla="*/ 1166 w 1232"/>
                <a:gd name="T11" fmla="*/ 27 h 515"/>
                <a:gd name="T12" fmla="*/ 1223 w 1232"/>
                <a:gd name="T13" fmla="*/ 18 h 515"/>
                <a:gd name="T14" fmla="*/ 1223 w 1232"/>
                <a:gd name="T15" fmla="*/ 18 h 515"/>
                <a:gd name="T16" fmla="*/ 1231 w 1232"/>
                <a:gd name="T17" fmla="*/ 9 h 515"/>
                <a:gd name="T18" fmla="*/ 1231 w 1232"/>
                <a:gd name="T19" fmla="*/ 9 h 515"/>
                <a:gd name="T20" fmla="*/ 1221 w 1232"/>
                <a:gd name="T21" fmla="*/ 1 h 515"/>
                <a:gd name="T22" fmla="*/ 1163 w 1232"/>
                <a:gd name="T23" fmla="*/ 10 h 515"/>
                <a:gd name="T24" fmla="*/ 1163 w 1232"/>
                <a:gd name="T25" fmla="*/ 10 h 515"/>
                <a:gd name="T26" fmla="*/ 272 w 1232"/>
                <a:gd name="T27" fmla="*/ 334 h 515"/>
                <a:gd name="T28" fmla="*/ 5 w 1232"/>
                <a:gd name="T29" fmla="*/ 498 h 515"/>
                <a:gd name="T30" fmla="*/ 5 w 1232"/>
                <a:gd name="T31" fmla="*/ 498 h 515"/>
                <a:gd name="T32" fmla="*/ 3 w 1232"/>
                <a:gd name="T33" fmla="*/ 510 h 515"/>
                <a:gd name="T34" fmla="*/ 3 w 1232"/>
                <a:gd name="T35" fmla="*/ 510 h 515"/>
                <a:gd name="T36" fmla="*/ 9 w 1232"/>
                <a:gd name="T37" fmla="*/ 514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32" h="515">
                  <a:moveTo>
                    <a:pt x="9" y="514"/>
                  </a:moveTo>
                  <a:lnTo>
                    <a:pt x="9" y="514"/>
                  </a:lnTo>
                  <a:cubicBezTo>
                    <a:pt x="10" y="514"/>
                    <a:pt x="13" y="514"/>
                    <a:pt x="15" y="513"/>
                  </a:cubicBezTo>
                  <a:lnTo>
                    <a:pt x="281" y="349"/>
                  </a:lnTo>
                  <a:lnTo>
                    <a:pt x="281" y="349"/>
                  </a:lnTo>
                  <a:cubicBezTo>
                    <a:pt x="552" y="182"/>
                    <a:pt x="850" y="74"/>
                    <a:pt x="1166" y="27"/>
                  </a:cubicBezTo>
                  <a:lnTo>
                    <a:pt x="1223" y="18"/>
                  </a:lnTo>
                  <a:lnTo>
                    <a:pt x="1223" y="18"/>
                  </a:lnTo>
                  <a:cubicBezTo>
                    <a:pt x="1228" y="18"/>
                    <a:pt x="1231" y="13"/>
                    <a:pt x="1231" y="9"/>
                  </a:cubicBezTo>
                  <a:lnTo>
                    <a:pt x="1231" y="9"/>
                  </a:lnTo>
                  <a:cubicBezTo>
                    <a:pt x="1230" y="4"/>
                    <a:pt x="1226" y="0"/>
                    <a:pt x="1221" y="1"/>
                  </a:cubicBezTo>
                  <a:lnTo>
                    <a:pt x="1163" y="10"/>
                  </a:lnTo>
                  <a:lnTo>
                    <a:pt x="1163" y="10"/>
                  </a:lnTo>
                  <a:cubicBezTo>
                    <a:pt x="845" y="56"/>
                    <a:pt x="545" y="166"/>
                    <a:pt x="272" y="334"/>
                  </a:cubicBezTo>
                  <a:lnTo>
                    <a:pt x="5" y="498"/>
                  </a:lnTo>
                  <a:lnTo>
                    <a:pt x="5" y="498"/>
                  </a:lnTo>
                  <a:cubicBezTo>
                    <a:pt x="1" y="500"/>
                    <a:pt x="0" y="506"/>
                    <a:pt x="3" y="510"/>
                  </a:cubicBezTo>
                  <a:lnTo>
                    <a:pt x="3" y="510"/>
                  </a:lnTo>
                  <a:cubicBezTo>
                    <a:pt x="4" y="512"/>
                    <a:pt x="6" y="513"/>
                    <a:pt x="9" y="514"/>
                  </a:cubicBezTo>
                </a:path>
              </a:pathLst>
            </a:custGeom>
            <a:solidFill>
              <a:srgbClr val="FFFFFF">
                <a:alpha val="50000"/>
              </a:srgbClr>
            </a:solidFill>
            <a:ln>
              <a:noFill/>
            </a:ln>
            <a:effectLst/>
          </p:spPr>
          <p:txBody>
            <a:bodyPr wrap="none" anchor="ct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19" name="Freeform 70">
              <a:extLst>
                <a:ext uri="{FF2B5EF4-FFF2-40B4-BE49-F238E27FC236}">
                  <a16:creationId xmlns:a16="http://schemas.microsoft.com/office/drawing/2014/main" id="{53514709-267A-2449-84C8-D46D28401D15}"/>
                </a:ext>
              </a:extLst>
            </p:cNvPr>
            <p:cNvSpPr>
              <a:spLocks noChangeArrowheads="1"/>
            </p:cNvSpPr>
            <p:nvPr/>
          </p:nvSpPr>
          <p:spPr bwMode="auto">
            <a:xfrm>
              <a:off x="7766924" y="5374878"/>
              <a:ext cx="2598208" cy="3477099"/>
            </a:xfrm>
            <a:custGeom>
              <a:avLst/>
              <a:gdLst>
                <a:gd name="T0" fmla="*/ 1860 w 2086"/>
                <a:gd name="T1" fmla="*/ 1785 h 2790"/>
                <a:gd name="T2" fmla="*/ 1860 w 2086"/>
                <a:gd name="T3" fmla="*/ 1785 h 2790"/>
                <a:gd name="T4" fmla="*/ 1846 w 2086"/>
                <a:gd name="T5" fmla="*/ 2731 h 2790"/>
                <a:gd name="T6" fmla="*/ 1846 w 2086"/>
                <a:gd name="T7" fmla="*/ 2731 h 2790"/>
                <a:gd name="T8" fmla="*/ 946 w 2086"/>
                <a:gd name="T9" fmla="*/ 2120 h 2790"/>
                <a:gd name="T10" fmla="*/ 946 w 2086"/>
                <a:gd name="T11" fmla="*/ 2120 h 2790"/>
                <a:gd name="T12" fmla="*/ 155 w 2086"/>
                <a:gd name="T13" fmla="*/ 146 h 2790"/>
                <a:gd name="T14" fmla="*/ 155 w 2086"/>
                <a:gd name="T15" fmla="*/ 146 h 2790"/>
                <a:gd name="T16" fmla="*/ 1860 w 2086"/>
                <a:gd name="T17" fmla="*/ 1785 h 2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6" h="2790">
                  <a:moveTo>
                    <a:pt x="1860" y="1785"/>
                  </a:moveTo>
                  <a:lnTo>
                    <a:pt x="1860" y="1785"/>
                  </a:lnTo>
                  <a:cubicBezTo>
                    <a:pt x="2085" y="2345"/>
                    <a:pt x="2044" y="2668"/>
                    <a:pt x="1846" y="2731"/>
                  </a:cubicBezTo>
                  <a:lnTo>
                    <a:pt x="1846" y="2731"/>
                  </a:lnTo>
                  <a:cubicBezTo>
                    <a:pt x="1661" y="2789"/>
                    <a:pt x="1149" y="2421"/>
                    <a:pt x="946" y="2120"/>
                  </a:cubicBezTo>
                  <a:lnTo>
                    <a:pt x="946" y="2120"/>
                  </a:lnTo>
                  <a:cubicBezTo>
                    <a:pt x="562" y="1552"/>
                    <a:pt x="0" y="262"/>
                    <a:pt x="155" y="146"/>
                  </a:cubicBezTo>
                  <a:lnTo>
                    <a:pt x="155" y="146"/>
                  </a:lnTo>
                  <a:cubicBezTo>
                    <a:pt x="349" y="0"/>
                    <a:pt x="1545" y="996"/>
                    <a:pt x="1860" y="1785"/>
                  </a:cubicBezTo>
                </a:path>
              </a:pathLst>
            </a:custGeom>
            <a:solidFill>
              <a:srgbClr val="9FB2D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20" name="Freeform 71">
              <a:extLst>
                <a:ext uri="{FF2B5EF4-FFF2-40B4-BE49-F238E27FC236}">
                  <a16:creationId xmlns:a16="http://schemas.microsoft.com/office/drawing/2014/main" id="{1A381862-571A-2447-ABC3-ED0CF0067AF3}"/>
                </a:ext>
              </a:extLst>
            </p:cNvPr>
            <p:cNvSpPr>
              <a:spLocks noChangeArrowheads="1"/>
            </p:cNvSpPr>
            <p:nvPr/>
          </p:nvSpPr>
          <p:spPr bwMode="auto">
            <a:xfrm>
              <a:off x="8255801" y="5946158"/>
              <a:ext cx="1735803" cy="2515814"/>
            </a:xfrm>
            <a:custGeom>
              <a:avLst/>
              <a:gdLst>
                <a:gd name="T0" fmla="*/ 1380 w 1392"/>
                <a:gd name="T1" fmla="*/ 2018 h 2019"/>
                <a:gd name="T2" fmla="*/ 1380 w 1392"/>
                <a:gd name="T3" fmla="*/ 2018 h 2019"/>
                <a:gd name="T4" fmla="*/ 1373 w 1392"/>
                <a:gd name="T5" fmla="*/ 2013 h 2019"/>
                <a:gd name="T6" fmla="*/ 986 w 1392"/>
                <a:gd name="T7" fmla="*/ 1247 h 2019"/>
                <a:gd name="T8" fmla="*/ 986 w 1392"/>
                <a:gd name="T9" fmla="*/ 1247 h 2019"/>
                <a:gd name="T10" fmla="*/ 96 w 1392"/>
                <a:gd name="T11" fmla="*/ 97 h 2019"/>
                <a:gd name="T12" fmla="*/ 4 w 1392"/>
                <a:gd name="T13" fmla="*/ 16 h 2019"/>
                <a:gd name="T14" fmla="*/ 4 w 1392"/>
                <a:gd name="T15" fmla="*/ 16 h 2019"/>
                <a:gd name="T16" fmla="*/ 3 w 1392"/>
                <a:gd name="T17" fmla="*/ 4 h 2019"/>
                <a:gd name="T18" fmla="*/ 3 w 1392"/>
                <a:gd name="T19" fmla="*/ 4 h 2019"/>
                <a:gd name="T20" fmla="*/ 15 w 1392"/>
                <a:gd name="T21" fmla="*/ 3 h 2019"/>
                <a:gd name="T22" fmla="*/ 107 w 1392"/>
                <a:gd name="T23" fmla="*/ 84 h 2019"/>
                <a:gd name="T24" fmla="*/ 107 w 1392"/>
                <a:gd name="T25" fmla="*/ 84 h 2019"/>
                <a:gd name="T26" fmla="*/ 1002 w 1392"/>
                <a:gd name="T27" fmla="*/ 1239 h 2019"/>
                <a:gd name="T28" fmla="*/ 1388 w 1392"/>
                <a:gd name="T29" fmla="*/ 2005 h 2019"/>
                <a:gd name="T30" fmla="*/ 1388 w 1392"/>
                <a:gd name="T31" fmla="*/ 2005 h 2019"/>
                <a:gd name="T32" fmla="*/ 1385 w 1392"/>
                <a:gd name="T33" fmla="*/ 2017 h 2019"/>
                <a:gd name="T34" fmla="*/ 1385 w 1392"/>
                <a:gd name="T35" fmla="*/ 2017 h 2019"/>
                <a:gd name="T36" fmla="*/ 1380 w 1392"/>
                <a:gd name="T37" fmla="*/ 2018 h 2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92" h="2019">
                  <a:moveTo>
                    <a:pt x="1380" y="2018"/>
                  </a:moveTo>
                  <a:lnTo>
                    <a:pt x="1380" y="2018"/>
                  </a:lnTo>
                  <a:cubicBezTo>
                    <a:pt x="1377" y="2018"/>
                    <a:pt x="1374" y="2016"/>
                    <a:pt x="1373" y="2013"/>
                  </a:cubicBezTo>
                  <a:lnTo>
                    <a:pt x="986" y="1247"/>
                  </a:lnTo>
                  <a:lnTo>
                    <a:pt x="986" y="1247"/>
                  </a:lnTo>
                  <a:cubicBezTo>
                    <a:pt x="765" y="808"/>
                    <a:pt x="465" y="422"/>
                    <a:pt x="96" y="97"/>
                  </a:cubicBezTo>
                  <a:lnTo>
                    <a:pt x="4" y="16"/>
                  </a:lnTo>
                  <a:lnTo>
                    <a:pt x="4" y="16"/>
                  </a:lnTo>
                  <a:cubicBezTo>
                    <a:pt x="1" y="13"/>
                    <a:pt x="0" y="8"/>
                    <a:pt x="3" y="4"/>
                  </a:cubicBezTo>
                  <a:lnTo>
                    <a:pt x="3" y="4"/>
                  </a:lnTo>
                  <a:cubicBezTo>
                    <a:pt x="6" y="0"/>
                    <a:pt x="12" y="0"/>
                    <a:pt x="15" y="3"/>
                  </a:cubicBezTo>
                  <a:lnTo>
                    <a:pt x="107" y="84"/>
                  </a:lnTo>
                  <a:lnTo>
                    <a:pt x="107" y="84"/>
                  </a:lnTo>
                  <a:cubicBezTo>
                    <a:pt x="478" y="411"/>
                    <a:pt x="779" y="798"/>
                    <a:pt x="1002" y="1239"/>
                  </a:cubicBezTo>
                  <a:lnTo>
                    <a:pt x="1388" y="2005"/>
                  </a:lnTo>
                  <a:lnTo>
                    <a:pt x="1388" y="2005"/>
                  </a:lnTo>
                  <a:cubicBezTo>
                    <a:pt x="1391" y="2009"/>
                    <a:pt x="1389" y="2015"/>
                    <a:pt x="1385" y="2017"/>
                  </a:cubicBezTo>
                  <a:lnTo>
                    <a:pt x="1385" y="2017"/>
                  </a:lnTo>
                  <a:cubicBezTo>
                    <a:pt x="1383" y="2017"/>
                    <a:pt x="1382" y="2018"/>
                    <a:pt x="1380" y="2018"/>
                  </a:cubicBezTo>
                </a:path>
              </a:pathLst>
            </a:custGeom>
            <a:solidFill>
              <a:srgbClr val="FFFFFF">
                <a:alpha val="50000"/>
              </a:srgbClr>
            </a:solidFill>
            <a:ln>
              <a:noFill/>
            </a:ln>
            <a:effectLst/>
          </p:spPr>
          <p:txBody>
            <a:bodyPr wrap="none" anchor="ct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21" name="Freeform 72">
              <a:extLst>
                <a:ext uri="{FF2B5EF4-FFF2-40B4-BE49-F238E27FC236}">
                  <a16:creationId xmlns:a16="http://schemas.microsoft.com/office/drawing/2014/main" id="{E23872A7-12F0-DD45-9D33-C6A89DE2172C}"/>
                </a:ext>
              </a:extLst>
            </p:cNvPr>
            <p:cNvSpPr>
              <a:spLocks noChangeArrowheads="1"/>
            </p:cNvSpPr>
            <p:nvPr/>
          </p:nvSpPr>
          <p:spPr bwMode="auto">
            <a:xfrm>
              <a:off x="7635089" y="9258466"/>
              <a:ext cx="2834411" cy="1241428"/>
            </a:xfrm>
            <a:custGeom>
              <a:avLst/>
              <a:gdLst>
                <a:gd name="T0" fmla="*/ 1642 w 2275"/>
                <a:gd name="T1" fmla="*/ 82 h 996"/>
                <a:gd name="T2" fmla="*/ 1642 w 2275"/>
                <a:gd name="T3" fmla="*/ 82 h 996"/>
                <a:gd name="T4" fmla="*/ 2259 w 2275"/>
                <a:gd name="T5" fmla="*/ 582 h 996"/>
                <a:gd name="T6" fmla="*/ 2259 w 2275"/>
                <a:gd name="T7" fmla="*/ 582 h 996"/>
                <a:gd name="T8" fmla="*/ 1624 w 2275"/>
                <a:gd name="T9" fmla="*/ 938 h 996"/>
                <a:gd name="T10" fmla="*/ 1624 w 2275"/>
                <a:gd name="T11" fmla="*/ 938 h 996"/>
                <a:gd name="T12" fmla="*/ 20 w 2275"/>
                <a:gd name="T13" fmla="*/ 530 h 996"/>
                <a:gd name="T14" fmla="*/ 20 w 2275"/>
                <a:gd name="T15" fmla="*/ 530 h 996"/>
                <a:gd name="T16" fmla="*/ 1642 w 2275"/>
                <a:gd name="T17" fmla="*/ 82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5" h="996">
                  <a:moveTo>
                    <a:pt x="1642" y="82"/>
                  </a:moveTo>
                  <a:lnTo>
                    <a:pt x="1642" y="82"/>
                  </a:lnTo>
                  <a:cubicBezTo>
                    <a:pt x="2192" y="135"/>
                    <a:pt x="2274" y="465"/>
                    <a:pt x="2259" y="582"/>
                  </a:cubicBezTo>
                  <a:lnTo>
                    <a:pt x="2259" y="582"/>
                  </a:lnTo>
                  <a:cubicBezTo>
                    <a:pt x="2243" y="699"/>
                    <a:pt x="2055" y="995"/>
                    <a:pt x="1624" y="938"/>
                  </a:cubicBezTo>
                  <a:lnTo>
                    <a:pt x="1624" y="938"/>
                  </a:lnTo>
                  <a:cubicBezTo>
                    <a:pt x="1192" y="881"/>
                    <a:pt x="0" y="683"/>
                    <a:pt x="20" y="530"/>
                  </a:cubicBezTo>
                  <a:lnTo>
                    <a:pt x="20" y="530"/>
                  </a:lnTo>
                  <a:cubicBezTo>
                    <a:pt x="40" y="377"/>
                    <a:pt x="796" y="0"/>
                    <a:pt x="1642" y="82"/>
                  </a:cubicBezTo>
                </a:path>
              </a:pathLst>
            </a:custGeom>
            <a:solidFill>
              <a:srgbClr val="9FB2D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22" name="Freeform 73">
              <a:extLst>
                <a:ext uri="{FF2B5EF4-FFF2-40B4-BE49-F238E27FC236}">
                  <a16:creationId xmlns:a16="http://schemas.microsoft.com/office/drawing/2014/main" id="{8356D712-8551-9347-88DD-551455935C0C}"/>
                </a:ext>
              </a:extLst>
            </p:cNvPr>
            <p:cNvSpPr>
              <a:spLocks noChangeArrowheads="1"/>
            </p:cNvSpPr>
            <p:nvPr/>
          </p:nvSpPr>
          <p:spPr bwMode="auto">
            <a:xfrm>
              <a:off x="7931713" y="9703400"/>
              <a:ext cx="2345528" cy="148314"/>
            </a:xfrm>
            <a:custGeom>
              <a:avLst/>
              <a:gdLst>
                <a:gd name="T0" fmla="*/ 1878 w 1884"/>
                <a:gd name="T1" fmla="*/ 117 h 120"/>
                <a:gd name="T2" fmla="*/ 1878 w 1884"/>
                <a:gd name="T3" fmla="*/ 117 h 120"/>
                <a:gd name="T4" fmla="*/ 1873 w 1884"/>
                <a:gd name="T5" fmla="*/ 119 h 120"/>
                <a:gd name="T6" fmla="*/ 1248 w 1884"/>
                <a:gd name="T7" fmla="*/ 57 h 120"/>
                <a:gd name="T8" fmla="*/ 1248 w 1884"/>
                <a:gd name="T9" fmla="*/ 57 h 120"/>
                <a:gd name="T10" fmla="*/ 24 w 1884"/>
                <a:gd name="T11" fmla="*/ 109 h 120"/>
                <a:gd name="T12" fmla="*/ 11 w 1884"/>
                <a:gd name="T13" fmla="*/ 112 h 120"/>
                <a:gd name="T14" fmla="*/ 11 w 1884"/>
                <a:gd name="T15" fmla="*/ 112 h 120"/>
                <a:gd name="T16" fmla="*/ 1 w 1884"/>
                <a:gd name="T17" fmla="*/ 105 h 120"/>
                <a:gd name="T18" fmla="*/ 1 w 1884"/>
                <a:gd name="T19" fmla="*/ 105 h 120"/>
                <a:gd name="T20" fmla="*/ 8 w 1884"/>
                <a:gd name="T21" fmla="*/ 95 h 120"/>
                <a:gd name="T22" fmla="*/ 21 w 1884"/>
                <a:gd name="T23" fmla="*/ 92 h 120"/>
                <a:gd name="T24" fmla="*/ 21 w 1884"/>
                <a:gd name="T25" fmla="*/ 92 h 120"/>
                <a:gd name="T26" fmla="*/ 1250 w 1884"/>
                <a:gd name="T27" fmla="*/ 40 h 120"/>
                <a:gd name="T28" fmla="*/ 1875 w 1884"/>
                <a:gd name="T29" fmla="*/ 101 h 120"/>
                <a:gd name="T30" fmla="*/ 1875 w 1884"/>
                <a:gd name="T31" fmla="*/ 101 h 120"/>
                <a:gd name="T32" fmla="*/ 1883 w 1884"/>
                <a:gd name="T33" fmla="*/ 110 h 120"/>
                <a:gd name="T34" fmla="*/ 1883 w 1884"/>
                <a:gd name="T35" fmla="*/ 110 h 120"/>
                <a:gd name="T36" fmla="*/ 1878 w 1884"/>
                <a:gd name="T37" fmla="*/ 117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4" h="120">
                  <a:moveTo>
                    <a:pt x="1878" y="117"/>
                  </a:moveTo>
                  <a:lnTo>
                    <a:pt x="1878" y="117"/>
                  </a:lnTo>
                  <a:cubicBezTo>
                    <a:pt x="1877" y="118"/>
                    <a:pt x="1875" y="119"/>
                    <a:pt x="1873" y="119"/>
                  </a:cubicBezTo>
                  <a:lnTo>
                    <a:pt x="1248" y="57"/>
                  </a:lnTo>
                  <a:lnTo>
                    <a:pt x="1248" y="57"/>
                  </a:lnTo>
                  <a:cubicBezTo>
                    <a:pt x="840" y="17"/>
                    <a:pt x="428" y="35"/>
                    <a:pt x="24" y="109"/>
                  </a:cubicBezTo>
                  <a:lnTo>
                    <a:pt x="11" y="112"/>
                  </a:lnTo>
                  <a:lnTo>
                    <a:pt x="11" y="112"/>
                  </a:lnTo>
                  <a:cubicBezTo>
                    <a:pt x="6" y="113"/>
                    <a:pt x="2" y="110"/>
                    <a:pt x="1" y="105"/>
                  </a:cubicBezTo>
                  <a:lnTo>
                    <a:pt x="1" y="105"/>
                  </a:lnTo>
                  <a:cubicBezTo>
                    <a:pt x="0" y="100"/>
                    <a:pt x="3" y="96"/>
                    <a:pt x="8" y="95"/>
                  </a:cubicBezTo>
                  <a:lnTo>
                    <a:pt x="21" y="92"/>
                  </a:lnTo>
                  <a:lnTo>
                    <a:pt x="21" y="92"/>
                  </a:lnTo>
                  <a:cubicBezTo>
                    <a:pt x="427" y="17"/>
                    <a:pt x="840" y="0"/>
                    <a:pt x="1250" y="40"/>
                  </a:cubicBezTo>
                  <a:lnTo>
                    <a:pt x="1875" y="101"/>
                  </a:lnTo>
                  <a:lnTo>
                    <a:pt x="1875" y="101"/>
                  </a:lnTo>
                  <a:cubicBezTo>
                    <a:pt x="1880" y="101"/>
                    <a:pt x="1883" y="106"/>
                    <a:pt x="1883" y="110"/>
                  </a:cubicBezTo>
                  <a:lnTo>
                    <a:pt x="1883" y="110"/>
                  </a:lnTo>
                  <a:cubicBezTo>
                    <a:pt x="1882" y="114"/>
                    <a:pt x="1880" y="116"/>
                    <a:pt x="1878" y="117"/>
                  </a:cubicBezTo>
                </a:path>
              </a:pathLst>
            </a:custGeom>
            <a:solidFill>
              <a:srgbClr val="FFFFFF">
                <a:alpha val="50000"/>
              </a:srgbClr>
            </a:solidFill>
            <a:ln>
              <a:noFill/>
            </a:ln>
            <a:effectLst/>
          </p:spPr>
          <p:txBody>
            <a:bodyPr wrap="none" anchor="ct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23" name="Freeform 74">
              <a:extLst>
                <a:ext uri="{FF2B5EF4-FFF2-40B4-BE49-F238E27FC236}">
                  <a16:creationId xmlns:a16="http://schemas.microsoft.com/office/drawing/2014/main" id="{BF130EB9-8754-1B40-A5E1-A044199293EE}"/>
                </a:ext>
              </a:extLst>
            </p:cNvPr>
            <p:cNvSpPr>
              <a:spLocks noChangeArrowheads="1"/>
            </p:cNvSpPr>
            <p:nvPr/>
          </p:nvSpPr>
          <p:spPr bwMode="auto">
            <a:xfrm>
              <a:off x="8365664" y="10126368"/>
              <a:ext cx="2098344" cy="1043678"/>
            </a:xfrm>
            <a:custGeom>
              <a:avLst/>
              <a:gdLst>
                <a:gd name="T0" fmla="*/ 1050 w 1685"/>
                <a:gd name="T1" fmla="*/ 41 h 839"/>
                <a:gd name="T2" fmla="*/ 1050 w 1685"/>
                <a:gd name="T3" fmla="*/ 41 h 839"/>
                <a:gd name="T4" fmla="*/ 1673 w 1685"/>
                <a:gd name="T5" fmla="*/ 363 h 839"/>
                <a:gd name="T6" fmla="*/ 1673 w 1685"/>
                <a:gd name="T7" fmla="*/ 363 h 839"/>
                <a:gd name="T8" fmla="*/ 1121 w 1685"/>
                <a:gd name="T9" fmla="*/ 797 h 839"/>
                <a:gd name="T10" fmla="*/ 1121 w 1685"/>
                <a:gd name="T11" fmla="*/ 797 h 839"/>
                <a:gd name="T12" fmla="*/ 14 w 1685"/>
                <a:gd name="T13" fmla="*/ 521 h 839"/>
                <a:gd name="T14" fmla="*/ 14 w 1685"/>
                <a:gd name="T15" fmla="*/ 521 h 839"/>
                <a:gd name="T16" fmla="*/ 1050 w 1685"/>
                <a:gd name="T17" fmla="*/ 41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85" h="839">
                  <a:moveTo>
                    <a:pt x="1050" y="41"/>
                  </a:moveTo>
                  <a:lnTo>
                    <a:pt x="1050" y="41"/>
                  </a:lnTo>
                  <a:cubicBezTo>
                    <a:pt x="1483" y="0"/>
                    <a:pt x="1662" y="246"/>
                    <a:pt x="1673" y="363"/>
                  </a:cubicBezTo>
                  <a:lnTo>
                    <a:pt x="1673" y="363"/>
                  </a:lnTo>
                  <a:cubicBezTo>
                    <a:pt x="1684" y="481"/>
                    <a:pt x="1554" y="756"/>
                    <a:pt x="1121" y="797"/>
                  </a:cubicBezTo>
                  <a:lnTo>
                    <a:pt x="1121" y="797"/>
                  </a:lnTo>
                  <a:cubicBezTo>
                    <a:pt x="687" y="838"/>
                    <a:pt x="28" y="673"/>
                    <a:pt x="14" y="521"/>
                  </a:cubicBezTo>
                  <a:lnTo>
                    <a:pt x="14" y="521"/>
                  </a:lnTo>
                  <a:cubicBezTo>
                    <a:pt x="0" y="368"/>
                    <a:pt x="616" y="82"/>
                    <a:pt x="1050" y="41"/>
                  </a:cubicBezTo>
                </a:path>
              </a:pathLst>
            </a:custGeom>
            <a:solidFill>
              <a:srgbClr val="BFCDE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24" name="Freeform 75">
              <a:extLst>
                <a:ext uri="{FF2B5EF4-FFF2-40B4-BE49-F238E27FC236}">
                  <a16:creationId xmlns:a16="http://schemas.microsoft.com/office/drawing/2014/main" id="{7DC9A7FB-0927-6A49-8263-F7419A4B8384}"/>
                </a:ext>
              </a:extLst>
            </p:cNvPr>
            <p:cNvSpPr>
              <a:spLocks noChangeArrowheads="1"/>
            </p:cNvSpPr>
            <p:nvPr/>
          </p:nvSpPr>
          <p:spPr bwMode="auto">
            <a:xfrm>
              <a:off x="8629327" y="10527358"/>
              <a:ext cx="1653409" cy="192257"/>
            </a:xfrm>
            <a:custGeom>
              <a:avLst/>
              <a:gdLst>
                <a:gd name="T0" fmla="*/ 1322 w 1327"/>
                <a:gd name="T1" fmla="*/ 88 h 156"/>
                <a:gd name="T2" fmla="*/ 1322 w 1327"/>
                <a:gd name="T3" fmla="*/ 88 h 156"/>
                <a:gd name="T4" fmla="*/ 1316 w 1327"/>
                <a:gd name="T5" fmla="*/ 90 h 156"/>
                <a:gd name="T6" fmla="*/ 1006 w 1327"/>
                <a:gd name="T7" fmla="*/ 54 h 156"/>
                <a:gd name="T8" fmla="*/ 1006 w 1327"/>
                <a:gd name="T9" fmla="*/ 54 h 156"/>
                <a:gd name="T10" fmla="*/ 68 w 1327"/>
                <a:gd name="T11" fmla="*/ 137 h 156"/>
                <a:gd name="T12" fmla="*/ 12 w 1327"/>
                <a:gd name="T13" fmla="*/ 154 h 156"/>
                <a:gd name="T14" fmla="*/ 12 w 1327"/>
                <a:gd name="T15" fmla="*/ 154 h 156"/>
                <a:gd name="T16" fmla="*/ 1 w 1327"/>
                <a:gd name="T17" fmla="*/ 148 h 156"/>
                <a:gd name="T18" fmla="*/ 1 w 1327"/>
                <a:gd name="T19" fmla="*/ 148 h 156"/>
                <a:gd name="T20" fmla="*/ 7 w 1327"/>
                <a:gd name="T21" fmla="*/ 137 h 156"/>
                <a:gd name="T22" fmla="*/ 63 w 1327"/>
                <a:gd name="T23" fmla="*/ 121 h 156"/>
                <a:gd name="T24" fmla="*/ 63 w 1327"/>
                <a:gd name="T25" fmla="*/ 121 h 156"/>
                <a:gd name="T26" fmla="*/ 1008 w 1327"/>
                <a:gd name="T27" fmla="*/ 37 h 156"/>
                <a:gd name="T28" fmla="*/ 1318 w 1327"/>
                <a:gd name="T29" fmla="*/ 73 h 156"/>
                <a:gd name="T30" fmla="*/ 1318 w 1327"/>
                <a:gd name="T31" fmla="*/ 73 h 156"/>
                <a:gd name="T32" fmla="*/ 1326 w 1327"/>
                <a:gd name="T33" fmla="*/ 82 h 156"/>
                <a:gd name="T34" fmla="*/ 1326 w 1327"/>
                <a:gd name="T35" fmla="*/ 82 h 156"/>
                <a:gd name="T36" fmla="*/ 1322 w 1327"/>
                <a:gd name="T37" fmla="*/ 8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27" h="156">
                  <a:moveTo>
                    <a:pt x="1322" y="88"/>
                  </a:moveTo>
                  <a:lnTo>
                    <a:pt x="1322" y="88"/>
                  </a:lnTo>
                  <a:cubicBezTo>
                    <a:pt x="1321" y="89"/>
                    <a:pt x="1318" y="90"/>
                    <a:pt x="1316" y="90"/>
                  </a:cubicBezTo>
                  <a:lnTo>
                    <a:pt x="1006" y="54"/>
                  </a:lnTo>
                  <a:lnTo>
                    <a:pt x="1006" y="54"/>
                  </a:lnTo>
                  <a:cubicBezTo>
                    <a:pt x="689" y="18"/>
                    <a:pt x="373" y="46"/>
                    <a:pt x="68" y="137"/>
                  </a:cubicBezTo>
                  <a:lnTo>
                    <a:pt x="12" y="154"/>
                  </a:lnTo>
                  <a:lnTo>
                    <a:pt x="12" y="154"/>
                  </a:lnTo>
                  <a:cubicBezTo>
                    <a:pt x="8" y="155"/>
                    <a:pt x="3" y="152"/>
                    <a:pt x="1" y="148"/>
                  </a:cubicBezTo>
                  <a:lnTo>
                    <a:pt x="1" y="148"/>
                  </a:lnTo>
                  <a:cubicBezTo>
                    <a:pt x="0" y="143"/>
                    <a:pt x="3" y="138"/>
                    <a:pt x="7" y="137"/>
                  </a:cubicBezTo>
                  <a:lnTo>
                    <a:pt x="63" y="121"/>
                  </a:lnTo>
                  <a:lnTo>
                    <a:pt x="63" y="121"/>
                  </a:lnTo>
                  <a:cubicBezTo>
                    <a:pt x="371" y="28"/>
                    <a:pt x="689" y="0"/>
                    <a:pt x="1008" y="37"/>
                  </a:cubicBezTo>
                  <a:lnTo>
                    <a:pt x="1318" y="73"/>
                  </a:lnTo>
                  <a:lnTo>
                    <a:pt x="1318" y="73"/>
                  </a:lnTo>
                  <a:cubicBezTo>
                    <a:pt x="1323" y="74"/>
                    <a:pt x="1326" y="78"/>
                    <a:pt x="1326" y="82"/>
                  </a:cubicBezTo>
                  <a:lnTo>
                    <a:pt x="1326" y="82"/>
                  </a:lnTo>
                  <a:cubicBezTo>
                    <a:pt x="1326" y="85"/>
                    <a:pt x="1324" y="87"/>
                    <a:pt x="1322" y="88"/>
                  </a:cubicBezTo>
                </a:path>
              </a:pathLst>
            </a:custGeom>
            <a:solidFill>
              <a:srgbClr val="FFFFFF">
                <a:alpha val="50000"/>
              </a:srgbClr>
            </a:solidFill>
            <a:ln>
              <a:noFill/>
            </a:ln>
            <a:effectLst/>
          </p:spPr>
          <p:txBody>
            <a:bodyPr wrap="none" anchor="ct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25" name="Freeform 76">
              <a:extLst>
                <a:ext uri="{FF2B5EF4-FFF2-40B4-BE49-F238E27FC236}">
                  <a16:creationId xmlns:a16="http://schemas.microsoft.com/office/drawing/2014/main" id="{E4DCAE91-4727-034A-8A10-E23D7AF2CB7C}"/>
                </a:ext>
              </a:extLst>
            </p:cNvPr>
            <p:cNvSpPr>
              <a:spLocks noChangeArrowheads="1"/>
            </p:cNvSpPr>
            <p:nvPr/>
          </p:nvSpPr>
          <p:spPr bwMode="auto">
            <a:xfrm>
              <a:off x="13573068" y="5133187"/>
              <a:ext cx="2773990" cy="2493842"/>
            </a:xfrm>
            <a:custGeom>
              <a:avLst/>
              <a:gdLst>
                <a:gd name="T0" fmla="*/ 396 w 2229"/>
                <a:gd name="T1" fmla="*/ 927 h 2002"/>
                <a:gd name="T2" fmla="*/ 396 w 2229"/>
                <a:gd name="T3" fmla="*/ 927 h 2002"/>
                <a:gd name="T4" fmla="*/ 171 w 2229"/>
                <a:gd name="T5" fmla="*/ 1890 h 2002"/>
                <a:gd name="T6" fmla="*/ 171 w 2229"/>
                <a:gd name="T7" fmla="*/ 1890 h 2002"/>
                <a:gd name="T8" fmla="*/ 1041 w 2229"/>
                <a:gd name="T9" fmla="*/ 1669 h 2002"/>
                <a:gd name="T10" fmla="*/ 1041 w 2229"/>
                <a:gd name="T11" fmla="*/ 1669 h 2002"/>
                <a:gd name="T12" fmla="*/ 2138 w 2229"/>
                <a:gd name="T13" fmla="*/ 128 h 2002"/>
                <a:gd name="T14" fmla="*/ 2138 w 2229"/>
                <a:gd name="T15" fmla="*/ 128 h 2002"/>
                <a:gd name="T16" fmla="*/ 396 w 2229"/>
                <a:gd name="T17" fmla="*/ 927 h 20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29" h="2002">
                  <a:moveTo>
                    <a:pt x="396" y="927"/>
                  </a:moveTo>
                  <a:lnTo>
                    <a:pt x="396" y="927"/>
                  </a:lnTo>
                  <a:cubicBezTo>
                    <a:pt x="20" y="1399"/>
                    <a:pt x="0" y="1774"/>
                    <a:pt x="171" y="1890"/>
                  </a:cubicBezTo>
                  <a:lnTo>
                    <a:pt x="171" y="1890"/>
                  </a:lnTo>
                  <a:cubicBezTo>
                    <a:pt x="332" y="2001"/>
                    <a:pt x="766" y="1905"/>
                    <a:pt x="1041" y="1669"/>
                  </a:cubicBezTo>
                  <a:lnTo>
                    <a:pt x="1041" y="1669"/>
                  </a:lnTo>
                  <a:cubicBezTo>
                    <a:pt x="1662" y="1137"/>
                    <a:pt x="2228" y="231"/>
                    <a:pt x="2138" y="128"/>
                  </a:cubicBezTo>
                  <a:lnTo>
                    <a:pt x="2138" y="128"/>
                  </a:lnTo>
                  <a:cubicBezTo>
                    <a:pt x="2025" y="0"/>
                    <a:pt x="926" y="262"/>
                    <a:pt x="396" y="927"/>
                  </a:cubicBezTo>
                </a:path>
              </a:pathLst>
            </a:custGeom>
            <a:solidFill>
              <a:srgbClr val="9FB2D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26" name="Freeform 77">
              <a:extLst>
                <a:ext uri="{FF2B5EF4-FFF2-40B4-BE49-F238E27FC236}">
                  <a16:creationId xmlns:a16="http://schemas.microsoft.com/office/drawing/2014/main" id="{4630D650-E064-CD4A-AE76-EB16583CBE9A}"/>
                </a:ext>
              </a:extLst>
            </p:cNvPr>
            <p:cNvSpPr>
              <a:spLocks noChangeArrowheads="1"/>
            </p:cNvSpPr>
            <p:nvPr/>
          </p:nvSpPr>
          <p:spPr bwMode="auto">
            <a:xfrm>
              <a:off x="13869695" y="5468262"/>
              <a:ext cx="2037921" cy="1779747"/>
            </a:xfrm>
            <a:custGeom>
              <a:avLst/>
              <a:gdLst>
                <a:gd name="T0" fmla="*/ 9 w 1638"/>
                <a:gd name="T1" fmla="*/ 1427 h 1428"/>
                <a:gd name="T2" fmla="*/ 9 w 1638"/>
                <a:gd name="T3" fmla="*/ 1427 h 1428"/>
                <a:gd name="T4" fmla="*/ 16 w 1638"/>
                <a:gd name="T5" fmla="*/ 1424 h 1428"/>
                <a:gd name="T6" fmla="*/ 546 w 1638"/>
                <a:gd name="T7" fmla="*/ 816 h 1428"/>
                <a:gd name="T8" fmla="*/ 546 w 1638"/>
                <a:gd name="T9" fmla="*/ 816 h 1428"/>
                <a:gd name="T10" fmla="*/ 1631 w 1638"/>
                <a:gd name="T11" fmla="*/ 18 h 1428"/>
                <a:gd name="T12" fmla="*/ 1631 w 1638"/>
                <a:gd name="T13" fmla="*/ 18 h 1428"/>
                <a:gd name="T14" fmla="*/ 1635 w 1638"/>
                <a:gd name="T15" fmla="*/ 7 h 1428"/>
                <a:gd name="T16" fmla="*/ 1635 w 1638"/>
                <a:gd name="T17" fmla="*/ 7 h 1428"/>
                <a:gd name="T18" fmla="*/ 1623 w 1638"/>
                <a:gd name="T19" fmla="*/ 2 h 1428"/>
                <a:gd name="T20" fmla="*/ 1623 w 1638"/>
                <a:gd name="T21" fmla="*/ 2 h 1428"/>
                <a:gd name="T22" fmla="*/ 533 w 1638"/>
                <a:gd name="T23" fmla="*/ 805 h 1428"/>
                <a:gd name="T24" fmla="*/ 3 w 1638"/>
                <a:gd name="T25" fmla="*/ 1412 h 1428"/>
                <a:gd name="T26" fmla="*/ 3 w 1638"/>
                <a:gd name="T27" fmla="*/ 1412 h 1428"/>
                <a:gd name="T28" fmla="*/ 3 w 1638"/>
                <a:gd name="T29" fmla="*/ 1424 h 1428"/>
                <a:gd name="T30" fmla="*/ 3 w 1638"/>
                <a:gd name="T31" fmla="*/ 1424 h 1428"/>
                <a:gd name="T32" fmla="*/ 9 w 1638"/>
                <a:gd name="T33" fmla="*/ 1427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38" h="1428">
                  <a:moveTo>
                    <a:pt x="9" y="1427"/>
                  </a:moveTo>
                  <a:lnTo>
                    <a:pt x="9" y="1427"/>
                  </a:lnTo>
                  <a:cubicBezTo>
                    <a:pt x="12" y="1427"/>
                    <a:pt x="14" y="1425"/>
                    <a:pt x="16" y="1424"/>
                  </a:cubicBezTo>
                  <a:lnTo>
                    <a:pt x="546" y="816"/>
                  </a:lnTo>
                  <a:lnTo>
                    <a:pt x="546" y="816"/>
                  </a:lnTo>
                  <a:cubicBezTo>
                    <a:pt x="842" y="476"/>
                    <a:pt x="1218" y="200"/>
                    <a:pt x="1631" y="18"/>
                  </a:cubicBezTo>
                  <a:lnTo>
                    <a:pt x="1631" y="18"/>
                  </a:lnTo>
                  <a:cubicBezTo>
                    <a:pt x="1635" y="16"/>
                    <a:pt x="1637" y="11"/>
                    <a:pt x="1635" y="7"/>
                  </a:cubicBezTo>
                  <a:lnTo>
                    <a:pt x="1635" y="7"/>
                  </a:lnTo>
                  <a:cubicBezTo>
                    <a:pt x="1633" y="2"/>
                    <a:pt x="1628" y="0"/>
                    <a:pt x="1623" y="2"/>
                  </a:cubicBezTo>
                  <a:lnTo>
                    <a:pt x="1623" y="2"/>
                  </a:lnTo>
                  <a:cubicBezTo>
                    <a:pt x="1208" y="186"/>
                    <a:pt x="831" y="463"/>
                    <a:pt x="533" y="805"/>
                  </a:cubicBezTo>
                  <a:lnTo>
                    <a:pt x="3" y="1412"/>
                  </a:lnTo>
                  <a:lnTo>
                    <a:pt x="3" y="1412"/>
                  </a:lnTo>
                  <a:cubicBezTo>
                    <a:pt x="0" y="1416"/>
                    <a:pt x="0" y="1421"/>
                    <a:pt x="3" y="1424"/>
                  </a:cubicBezTo>
                  <a:lnTo>
                    <a:pt x="3" y="1424"/>
                  </a:lnTo>
                  <a:cubicBezTo>
                    <a:pt x="5" y="1425"/>
                    <a:pt x="7" y="1427"/>
                    <a:pt x="9" y="1427"/>
                  </a:cubicBezTo>
                </a:path>
              </a:pathLst>
            </a:custGeom>
            <a:solidFill>
              <a:srgbClr val="FFFFFF">
                <a:alpha val="50000"/>
              </a:srgbClr>
            </a:solidFill>
            <a:ln>
              <a:noFill/>
            </a:ln>
            <a:effectLst/>
          </p:spPr>
          <p:txBody>
            <a:bodyPr wrap="none" anchor="ct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27" name="Freeform 78">
              <a:extLst>
                <a:ext uri="{FF2B5EF4-FFF2-40B4-BE49-F238E27FC236}">
                  <a16:creationId xmlns:a16="http://schemas.microsoft.com/office/drawing/2014/main" id="{944D93E0-ABE8-6F43-A4DC-2A8CB7F52E2F}"/>
                </a:ext>
              </a:extLst>
            </p:cNvPr>
            <p:cNvSpPr>
              <a:spLocks noChangeArrowheads="1"/>
            </p:cNvSpPr>
            <p:nvPr/>
          </p:nvSpPr>
          <p:spPr bwMode="auto">
            <a:xfrm>
              <a:off x="13622509" y="6825043"/>
              <a:ext cx="2801453" cy="1691858"/>
            </a:xfrm>
            <a:custGeom>
              <a:avLst/>
              <a:gdLst>
                <a:gd name="T0" fmla="*/ 500 w 2249"/>
                <a:gd name="T1" fmla="*/ 361 h 1360"/>
                <a:gd name="T2" fmla="*/ 500 w 2249"/>
                <a:gd name="T3" fmla="*/ 361 h 1360"/>
                <a:gd name="T4" fmla="*/ 87 w 2249"/>
                <a:gd name="T5" fmla="*/ 1039 h 1360"/>
                <a:gd name="T6" fmla="*/ 87 w 2249"/>
                <a:gd name="T7" fmla="*/ 1039 h 1360"/>
                <a:gd name="T8" fmla="*/ 805 w 2249"/>
                <a:gd name="T9" fmla="*/ 1161 h 1360"/>
                <a:gd name="T10" fmla="*/ 805 w 2249"/>
                <a:gd name="T11" fmla="*/ 1161 h 1360"/>
                <a:gd name="T12" fmla="*/ 2178 w 2249"/>
                <a:gd name="T13" fmla="*/ 239 h 1360"/>
                <a:gd name="T14" fmla="*/ 2178 w 2249"/>
                <a:gd name="T15" fmla="*/ 239 h 1360"/>
                <a:gd name="T16" fmla="*/ 500 w 2249"/>
                <a:gd name="T17" fmla="*/ 361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49" h="1360">
                  <a:moveTo>
                    <a:pt x="500" y="361"/>
                  </a:moveTo>
                  <a:lnTo>
                    <a:pt x="500" y="361"/>
                  </a:lnTo>
                  <a:cubicBezTo>
                    <a:pt x="0" y="596"/>
                    <a:pt x="34" y="934"/>
                    <a:pt x="87" y="1039"/>
                  </a:cubicBezTo>
                  <a:lnTo>
                    <a:pt x="87" y="1039"/>
                  </a:lnTo>
                  <a:cubicBezTo>
                    <a:pt x="140" y="1144"/>
                    <a:pt x="417" y="1359"/>
                    <a:pt x="805" y="1161"/>
                  </a:cubicBezTo>
                  <a:lnTo>
                    <a:pt x="805" y="1161"/>
                  </a:lnTo>
                  <a:cubicBezTo>
                    <a:pt x="1192" y="962"/>
                    <a:pt x="2248" y="376"/>
                    <a:pt x="2178" y="239"/>
                  </a:cubicBezTo>
                  <a:lnTo>
                    <a:pt x="2178" y="239"/>
                  </a:lnTo>
                  <a:cubicBezTo>
                    <a:pt x="2108" y="102"/>
                    <a:pt x="1270" y="0"/>
                    <a:pt x="500" y="361"/>
                  </a:cubicBezTo>
                </a:path>
              </a:pathLst>
            </a:custGeom>
            <a:solidFill>
              <a:srgbClr val="BFCDE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28" name="Freeform 79">
              <a:extLst>
                <a:ext uri="{FF2B5EF4-FFF2-40B4-BE49-F238E27FC236}">
                  <a16:creationId xmlns:a16="http://schemas.microsoft.com/office/drawing/2014/main" id="{D7BEE2A5-E651-C443-BC1B-47130F1A6F05}"/>
                </a:ext>
              </a:extLst>
            </p:cNvPr>
            <p:cNvSpPr>
              <a:spLocks noChangeArrowheads="1"/>
            </p:cNvSpPr>
            <p:nvPr/>
          </p:nvSpPr>
          <p:spPr bwMode="auto">
            <a:xfrm>
              <a:off x="13847722" y="7127161"/>
              <a:ext cx="2208205" cy="812971"/>
            </a:xfrm>
            <a:custGeom>
              <a:avLst/>
              <a:gdLst>
                <a:gd name="T0" fmla="*/ 8 w 1774"/>
                <a:gd name="T1" fmla="*/ 650 h 651"/>
                <a:gd name="T2" fmla="*/ 8 w 1774"/>
                <a:gd name="T3" fmla="*/ 650 h 651"/>
                <a:gd name="T4" fmla="*/ 13 w 1774"/>
                <a:gd name="T5" fmla="*/ 649 h 651"/>
                <a:gd name="T6" fmla="*/ 581 w 1774"/>
                <a:gd name="T7" fmla="*/ 381 h 651"/>
                <a:gd name="T8" fmla="*/ 581 w 1774"/>
                <a:gd name="T9" fmla="*/ 381 h 651"/>
                <a:gd name="T10" fmla="*/ 1752 w 1774"/>
                <a:gd name="T11" fmla="*/ 20 h 651"/>
                <a:gd name="T12" fmla="*/ 1765 w 1774"/>
                <a:gd name="T13" fmla="*/ 18 h 651"/>
                <a:gd name="T14" fmla="*/ 1765 w 1774"/>
                <a:gd name="T15" fmla="*/ 18 h 651"/>
                <a:gd name="T16" fmla="*/ 1773 w 1774"/>
                <a:gd name="T17" fmla="*/ 8 h 651"/>
                <a:gd name="T18" fmla="*/ 1773 w 1774"/>
                <a:gd name="T19" fmla="*/ 8 h 651"/>
                <a:gd name="T20" fmla="*/ 1762 w 1774"/>
                <a:gd name="T21" fmla="*/ 1 h 651"/>
                <a:gd name="T22" fmla="*/ 1749 w 1774"/>
                <a:gd name="T23" fmla="*/ 3 h 651"/>
                <a:gd name="T24" fmla="*/ 1749 w 1774"/>
                <a:gd name="T25" fmla="*/ 3 h 651"/>
                <a:gd name="T26" fmla="*/ 574 w 1774"/>
                <a:gd name="T27" fmla="*/ 366 h 651"/>
                <a:gd name="T28" fmla="*/ 6 w 1774"/>
                <a:gd name="T29" fmla="*/ 633 h 651"/>
                <a:gd name="T30" fmla="*/ 6 w 1774"/>
                <a:gd name="T31" fmla="*/ 633 h 651"/>
                <a:gd name="T32" fmla="*/ 1 w 1774"/>
                <a:gd name="T33" fmla="*/ 645 h 651"/>
                <a:gd name="T34" fmla="*/ 1 w 1774"/>
                <a:gd name="T35" fmla="*/ 645 h 651"/>
                <a:gd name="T36" fmla="*/ 8 w 1774"/>
                <a:gd name="T37" fmla="*/ 650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74" h="651">
                  <a:moveTo>
                    <a:pt x="8" y="650"/>
                  </a:moveTo>
                  <a:lnTo>
                    <a:pt x="8" y="650"/>
                  </a:lnTo>
                  <a:cubicBezTo>
                    <a:pt x="10" y="650"/>
                    <a:pt x="12" y="650"/>
                    <a:pt x="13" y="649"/>
                  </a:cubicBezTo>
                  <a:lnTo>
                    <a:pt x="581" y="381"/>
                  </a:lnTo>
                  <a:lnTo>
                    <a:pt x="581" y="381"/>
                  </a:lnTo>
                  <a:cubicBezTo>
                    <a:pt x="953" y="207"/>
                    <a:pt x="1347" y="85"/>
                    <a:pt x="1752" y="20"/>
                  </a:cubicBezTo>
                  <a:lnTo>
                    <a:pt x="1765" y="18"/>
                  </a:lnTo>
                  <a:lnTo>
                    <a:pt x="1765" y="18"/>
                  </a:lnTo>
                  <a:cubicBezTo>
                    <a:pt x="1770" y="17"/>
                    <a:pt x="1773" y="13"/>
                    <a:pt x="1773" y="8"/>
                  </a:cubicBezTo>
                  <a:lnTo>
                    <a:pt x="1773" y="8"/>
                  </a:lnTo>
                  <a:cubicBezTo>
                    <a:pt x="1771" y="3"/>
                    <a:pt x="1767" y="0"/>
                    <a:pt x="1762" y="1"/>
                  </a:cubicBezTo>
                  <a:lnTo>
                    <a:pt x="1749" y="3"/>
                  </a:lnTo>
                  <a:lnTo>
                    <a:pt x="1749" y="3"/>
                  </a:lnTo>
                  <a:cubicBezTo>
                    <a:pt x="1342" y="68"/>
                    <a:pt x="947" y="191"/>
                    <a:pt x="574" y="366"/>
                  </a:cubicBezTo>
                  <a:lnTo>
                    <a:pt x="6" y="633"/>
                  </a:lnTo>
                  <a:lnTo>
                    <a:pt x="6" y="633"/>
                  </a:lnTo>
                  <a:cubicBezTo>
                    <a:pt x="1" y="635"/>
                    <a:pt x="0" y="640"/>
                    <a:pt x="1" y="645"/>
                  </a:cubicBezTo>
                  <a:lnTo>
                    <a:pt x="1" y="645"/>
                  </a:lnTo>
                  <a:cubicBezTo>
                    <a:pt x="3" y="647"/>
                    <a:pt x="6" y="649"/>
                    <a:pt x="8" y="650"/>
                  </a:cubicBezTo>
                </a:path>
              </a:pathLst>
            </a:custGeom>
            <a:solidFill>
              <a:srgbClr val="FFFFFF">
                <a:alpha val="50000"/>
              </a:srgbClr>
            </a:solidFill>
            <a:ln>
              <a:noFill/>
            </a:ln>
            <a:effectLst/>
          </p:spPr>
          <p:txBody>
            <a:bodyPr wrap="none" anchor="ct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29" name="Freeform 80">
              <a:extLst>
                <a:ext uri="{FF2B5EF4-FFF2-40B4-BE49-F238E27FC236}">
                  <a16:creationId xmlns:a16="http://schemas.microsoft.com/office/drawing/2014/main" id="{BAE6BCC8-4C90-124A-93D7-195848951B60}"/>
                </a:ext>
              </a:extLst>
            </p:cNvPr>
            <p:cNvSpPr>
              <a:spLocks noChangeArrowheads="1"/>
            </p:cNvSpPr>
            <p:nvPr/>
          </p:nvSpPr>
          <p:spPr bwMode="auto">
            <a:xfrm>
              <a:off x="10227805" y="4864029"/>
              <a:ext cx="3466110" cy="6597146"/>
            </a:xfrm>
            <a:custGeom>
              <a:avLst/>
              <a:gdLst>
                <a:gd name="T0" fmla="*/ 2498 w 2783"/>
                <a:gd name="T1" fmla="*/ 5294 h 5295"/>
                <a:gd name="T2" fmla="*/ 284 w 2783"/>
                <a:gd name="T3" fmla="*/ 5294 h 5295"/>
                <a:gd name="T4" fmla="*/ 284 w 2783"/>
                <a:gd name="T5" fmla="*/ 5294 h 5295"/>
                <a:gd name="T6" fmla="*/ 0 w 2783"/>
                <a:gd name="T7" fmla="*/ 5010 h 5295"/>
                <a:gd name="T8" fmla="*/ 0 w 2783"/>
                <a:gd name="T9" fmla="*/ 284 h 5295"/>
                <a:gd name="T10" fmla="*/ 0 w 2783"/>
                <a:gd name="T11" fmla="*/ 284 h 5295"/>
                <a:gd name="T12" fmla="*/ 284 w 2783"/>
                <a:gd name="T13" fmla="*/ 0 h 5295"/>
                <a:gd name="T14" fmla="*/ 2498 w 2783"/>
                <a:gd name="T15" fmla="*/ 0 h 5295"/>
                <a:gd name="T16" fmla="*/ 2498 w 2783"/>
                <a:gd name="T17" fmla="*/ 0 h 5295"/>
                <a:gd name="T18" fmla="*/ 2782 w 2783"/>
                <a:gd name="T19" fmla="*/ 284 h 5295"/>
                <a:gd name="T20" fmla="*/ 2782 w 2783"/>
                <a:gd name="T21" fmla="*/ 5010 h 5295"/>
                <a:gd name="T22" fmla="*/ 2782 w 2783"/>
                <a:gd name="T23" fmla="*/ 5010 h 5295"/>
                <a:gd name="T24" fmla="*/ 2498 w 2783"/>
                <a:gd name="T25" fmla="*/ 5294 h 5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83" h="5295">
                  <a:moveTo>
                    <a:pt x="2498" y="5294"/>
                  </a:moveTo>
                  <a:lnTo>
                    <a:pt x="284" y="5294"/>
                  </a:lnTo>
                  <a:lnTo>
                    <a:pt x="284" y="5294"/>
                  </a:lnTo>
                  <a:cubicBezTo>
                    <a:pt x="127" y="5294"/>
                    <a:pt x="0" y="5167"/>
                    <a:pt x="0" y="5010"/>
                  </a:cubicBezTo>
                  <a:lnTo>
                    <a:pt x="0" y="284"/>
                  </a:lnTo>
                  <a:lnTo>
                    <a:pt x="0" y="284"/>
                  </a:lnTo>
                  <a:cubicBezTo>
                    <a:pt x="0" y="127"/>
                    <a:pt x="127" y="0"/>
                    <a:pt x="284" y="0"/>
                  </a:cubicBezTo>
                  <a:lnTo>
                    <a:pt x="2498" y="0"/>
                  </a:lnTo>
                  <a:lnTo>
                    <a:pt x="2498" y="0"/>
                  </a:lnTo>
                  <a:cubicBezTo>
                    <a:pt x="2655" y="0"/>
                    <a:pt x="2782" y="127"/>
                    <a:pt x="2782" y="284"/>
                  </a:cubicBezTo>
                  <a:lnTo>
                    <a:pt x="2782" y="5010"/>
                  </a:lnTo>
                  <a:lnTo>
                    <a:pt x="2782" y="5010"/>
                  </a:lnTo>
                  <a:cubicBezTo>
                    <a:pt x="2782" y="5167"/>
                    <a:pt x="2655" y="5294"/>
                    <a:pt x="2498" y="5294"/>
                  </a:cubicBezTo>
                </a:path>
              </a:pathLst>
            </a:custGeom>
            <a:solidFill>
              <a:srgbClr val="0F153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30" name="Freeform 81">
              <a:extLst>
                <a:ext uri="{FF2B5EF4-FFF2-40B4-BE49-F238E27FC236}">
                  <a16:creationId xmlns:a16="http://schemas.microsoft.com/office/drawing/2014/main" id="{96FBA31D-5415-054D-B437-EB52C43CA35B}"/>
                </a:ext>
              </a:extLst>
            </p:cNvPr>
            <p:cNvSpPr>
              <a:spLocks noChangeArrowheads="1"/>
            </p:cNvSpPr>
            <p:nvPr/>
          </p:nvSpPr>
          <p:spPr bwMode="auto">
            <a:xfrm>
              <a:off x="9156661" y="11455683"/>
              <a:ext cx="7701250" cy="148310"/>
            </a:xfrm>
            <a:custGeom>
              <a:avLst/>
              <a:gdLst>
                <a:gd name="T0" fmla="*/ 6183 w 6184"/>
                <a:gd name="T1" fmla="*/ 0 h 117"/>
                <a:gd name="T2" fmla="*/ 0 w 6184"/>
                <a:gd name="T3" fmla="*/ 0 h 117"/>
                <a:gd name="T4" fmla="*/ 0 w 6184"/>
                <a:gd name="T5" fmla="*/ 116 h 117"/>
                <a:gd name="T6" fmla="*/ 6183 w 6184"/>
                <a:gd name="T7" fmla="*/ 116 h 117"/>
                <a:gd name="T8" fmla="*/ 6183 w 6184"/>
                <a:gd name="T9" fmla="*/ 0 h 117"/>
              </a:gdLst>
              <a:ahLst/>
              <a:cxnLst>
                <a:cxn ang="0">
                  <a:pos x="T0" y="T1"/>
                </a:cxn>
                <a:cxn ang="0">
                  <a:pos x="T2" y="T3"/>
                </a:cxn>
                <a:cxn ang="0">
                  <a:pos x="T4" y="T5"/>
                </a:cxn>
                <a:cxn ang="0">
                  <a:pos x="T6" y="T7"/>
                </a:cxn>
                <a:cxn ang="0">
                  <a:pos x="T8" y="T9"/>
                </a:cxn>
              </a:cxnLst>
              <a:rect l="0" t="0" r="r" b="b"/>
              <a:pathLst>
                <a:path w="6184" h="117">
                  <a:moveTo>
                    <a:pt x="6183" y="0"/>
                  </a:moveTo>
                  <a:lnTo>
                    <a:pt x="0" y="0"/>
                  </a:lnTo>
                  <a:lnTo>
                    <a:pt x="0" y="116"/>
                  </a:lnTo>
                  <a:lnTo>
                    <a:pt x="6183" y="116"/>
                  </a:lnTo>
                  <a:lnTo>
                    <a:pt x="6183" y="0"/>
                  </a:lnTo>
                </a:path>
              </a:pathLst>
            </a:custGeom>
            <a:solidFill>
              <a:srgbClr val="BFCDE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31" name="Freeform 82">
              <a:extLst>
                <a:ext uri="{FF2B5EF4-FFF2-40B4-BE49-F238E27FC236}">
                  <a16:creationId xmlns:a16="http://schemas.microsoft.com/office/drawing/2014/main" id="{52217961-E607-404D-83C1-AE5013F02BE6}"/>
                </a:ext>
              </a:extLst>
            </p:cNvPr>
            <p:cNvSpPr>
              <a:spLocks noChangeArrowheads="1"/>
            </p:cNvSpPr>
            <p:nvPr/>
          </p:nvSpPr>
          <p:spPr bwMode="auto">
            <a:xfrm>
              <a:off x="10524431" y="5171638"/>
              <a:ext cx="2872860" cy="5976434"/>
            </a:xfrm>
            <a:custGeom>
              <a:avLst/>
              <a:gdLst>
                <a:gd name="T0" fmla="*/ 1819 w 2306"/>
                <a:gd name="T1" fmla="*/ 70 h 4797"/>
                <a:gd name="T2" fmla="*/ 1819 w 2306"/>
                <a:gd name="T3" fmla="*/ 70 h 4797"/>
                <a:gd name="T4" fmla="*/ 1819 w 2306"/>
                <a:gd name="T5" fmla="*/ 70 h 4797"/>
                <a:gd name="T6" fmla="*/ 1748 w 2306"/>
                <a:gd name="T7" fmla="*/ 140 h 4797"/>
                <a:gd name="T8" fmla="*/ 558 w 2306"/>
                <a:gd name="T9" fmla="*/ 140 h 4797"/>
                <a:gd name="T10" fmla="*/ 558 w 2306"/>
                <a:gd name="T11" fmla="*/ 140 h 4797"/>
                <a:gd name="T12" fmla="*/ 487 w 2306"/>
                <a:gd name="T13" fmla="*/ 70 h 4797"/>
                <a:gd name="T14" fmla="*/ 487 w 2306"/>
                <a:gd name="T15" fmla="*/ 70 h 4797"/>
                <a:gd name="T16" fmla="*/ 417 w 2306"/>
                <a:gd name="T17" fmla="*/ 0 h 4797"/>
                <a:gd name="T18" fmla="*/ 124 w 2306"/>
                <a:gd name="T19" fmla="*/ 0 h 4797"/>
                <a:gd name="T20" fmla="*/ 124 w 2306"/>
                <a:gd name="T21" fmla="*/ 0 h 4797"/>
                <a:gd name="T22" fmla="*/ 0 w 2306"/>
                <a:gd name="T23" fmla="*/ 124 h 4797"/>
                <a:gd name="T24" fmla="*/ 0 w 2306"/>
                <a:gd name="T25" fmla="*/ 4617 h 4797"/>
                <a:gd name="T26" fmla="*/ 0 w 2306"/>
                <a:gd name="T27" fmla="*/ 4617 h 4797"/>
                <a:gd name="T28" fmla="*/ 180 w 2306"/>
                <a:gd name="T29" fmla="*/ 4796 h 4797"/>
                <a:gd name="T30" fmla="*/ 2126 w 2306"/>
                <a:gd name="T31" fmla="*/ 4796 h 4797"/>
                <a:gd name="T32" fmla="*/ 2126 w 2306"/>
                <a:gd name="T33" fmla="*/ 4796 h 4797"/>
                <a:gd name="T34" fmla="*/ 2305 w 2306"/>
                <a:gd name="T35" fmla="*/ 4617 h 4797"/>
                <a:gd name="T36" fmla="*/ 2305 w 2306"/>
                <a:gd name="T37" fmla="*/ 124 h 4797"/>
                <a:gd name="T38" fmla="*/ 2305 w 2306"/>
                <a:gd name="T39" fmla="*/ 124 h 4797"/>
                <a:gd name="T40" fmla="*/ 2181 w 2306"/>
                <a:gd name="T41" fmla="*/ 0 h 4797"/>
                <a:gd name="T42" fmla="*/ 1889 w 2306"/>
                <a:gd name="T43" fmla="*/ 0 h 4797"/>
                <a:gd name="T44" fmla="*/ 1889 w 2306"/>
                <a:gd name="T45" fmla="*/ 0 h 4797"/>
                <a:gd name="T46" fmla="*/ 1819 w 2306"/>
                <a:gd name="T47" fmla="*/ 70 h 4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06" h="4797">
                  <a:moveTo>
                    <a:pt x="1819" y="70"/>
                  </a:moveTo>
                  <a:lnTo>
                    <a:pt x="1819" y="70"/>
                  </a:lnTo>
                  <a:lnTo>
                    <a:pt x="1819" y="70"/>
                  </a:lnTo>
                  <a:cubicBezTo>
                    <a:pt x="1819" y="109"/>
                    <a:pt x="1787" y="140"/>
                    <a:pt x="1748" y="140"/>
                  </a:cubicBezTo>
                  <a:lnTo>
                    <a:pt x="558" y="140"/>
                  </a:lnTo>
                  <a:lnTo>
                    <a:pt x="558" y="140"/>
                  </a:lnTo>
                  <a:cubicBezTo>
                    <a:pt x="519" y="140"/>
                    <a:pt x="487" y="109"/>
                    <a:pt x="487" y="70"/>
                  </a:cubicBezTo>
                  <a:lnTo>
                    <a:pt x="487" y="70"/>
                  </a:lnTo>
                  <a:cubicBezTo>
                    <a:pt x="487" y="31"/>
                    <a:pt x="455" y="0"/>
                    <a:pt x="417" y="0"/>
                  </a:cubicBezTo>
                  <a:lnTo>
                    <a:pt x="124" y="0"/>
                  </a:lnTo>
                  <a:lnTo>
                    <a:pt x="124" y="0"/>
                  </a:lnTo>
                  <a:cubicBezTo>
                    <a:pt x="56" y="0"/>
                    <a:pt x="0" y="55"/>
                    <a:pt x="0" y="124"/>
                  </a:cubicBezTo>
                  <a:lnTo>
                    <a:pt x="0" y="4617"/>
                  </a:lnTo>
                  <a:lnTo>
                    <a:pt x="0" y="4617"/>
                  </a:lnTo>
                  <a:cubicBezTo>
                    <a:pt x="0" y="4716"/>
                    <a:pt x="81" y="4796"/>
                    <a:pt x="180" y="4796"/>
                  </a:cubicBezTo>
                  <a:lnTo>
                    <a:pt x="2126" y="4796"/>
                  </a:lnTo>
                  <a:lnTo>
                    <a:pt x="2126" y="4796"/>
                  </a:lnTo>
                  <a:cubicBezTo>
                    <a:pt x="2225" y="4796"/>
                    <a:pt x="2305" y="4716"/>
                    <a:pt x="2305" y="4617"/>
                  </a:cubicBezTo>
                  <a:lnTo>
                    <a:pt x="2305" y="124"/>
                  </a:lnTo>
                  <a:lnTo>
                    <a:pt x="2305" y="124"/>
                  </a:lnTo>
                  <a:cubicBezTo>
                    <a:pt x="2305" y="55"/>
                    <a:pt x="2249" y="0"/>
                    <a:pt x="2181" y="0"/>
                  </a:cubicBezTo>
                  <a:lnTo>
                    <a:pt x="1889" y="0"/>
                  </a:lnTo>
                  <a:lnTo>
                    <a:pt x="1889" y="0"/>
                  </a:lnTo>
                  <a:cubicBezTo>
                    <a:pt x="1850" y="0"/>
                    <a:pt x="1819" y="31"/>
                    <a:pt x="1819" y="70"/>
                  </a:cubicBezTo>
                </a:path>
              </a:pathLst>
            </a:custGeom>
            <a:gradFill>
              <a:gsLst>
                <a:gs pos="1000">
                  <a:srgbClr val="BFCDEA"/>
                </a:gs>
                <a:gs pos="84000">
                  <a:srgbClr val="FFFFFF"/>
                </a:gs>
              </a:gsLst>
              <a:lin ang="16200000" scaled="0"/>
            </a:gradFill>
            <a:ln>
              <a:noFill/>
            </a:ln>
            <a:effectLst/>
          </p:spPr>
          <p:txBody>
            <a:bodyPr wrap="none" anchor="ct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32" name="Freeform 31">
              <a:extLst>
                <a:ext uri="{FF2B5EF4-FFF2-40B4-BE49-F238E27FC236}">
                  <a16:creationId xmlns:a16="http://schemas.microsoft.com/office/drawing/2014/main" id="{2A91781B-091A-2B4D-86C3-DC3D756ABBD3}"/>
                </a:ext>
              </a:extLst>
            </p:cNvPr>
            <p:cNvSpPr>
              <a:spLocks noChangeArrowheads="1"/>
            </p:cNvSpPr>
            <p:nvPr/>
          </p:nvSpPr>
          <p:spPr bwMode="auto">
            <a:xfrm>
              <a:off x="11540643" y="5138679"/>
              <a:ext cx="806247" cy="59203"/>
            </a:xfrm>
            <a:custGeom>
              <a:avLst/>
              <a:gdLst>
                <a:gd name="connsiteX0" fmla="*/ 27296 w 806247"/>
                <a:gd name="connsiteY0" fmla="*/ 5493 h 59203"/>
                <a:gd name="connsiteX1" fmla="*/ 612910 w 806247"/>
                <a:gd name="connsiteY1" fmla="*/ 5493 h 59203"/>
                <a:gd name="connsiteX2" fmla="*/ 641446 w 806247"/>
                <a:gd name="connsiteY2" fmla="*/ 32348 h 59203"/>
                <a:gd name="connsiteX3" fmla="*/ 612910 w 806247"/>
                <a:gd name="connsiteY3" fmla="*/ 59203 h 59203"/>
                <a:gd name="connsiteX4" fmla="*/ 27296 w 806247"/>
                <a:gd name="connsiteY4" fmla="*/ 59203 h 59203"/>
                <a:gd name="connsiteX5" fmla="*/ 0 w 806247"/>
                <a:gd name="connsiteY5" fmla="*/ 32348 h 59203"/>
                <a:gd name="connsiteX6" fmla="*/ 27296 w 806247"/>
                <a:gd name="connsiteY6" fmla="*/ 5493 h 59203"/>
                <a:gd name="connsiteX7" fmla="*/ 776651 w 806247"/>
                <a:gd name="connsiteY7" fmla="*/ 0 h 59203"/>
                <a:gd name="connsiteX8" fmla="*/ 806247 w 806247"/>
                <a:gd name="connsiteY8" fmla="*/ 29594 h 59203"/>
                <a:gd name="connsiteX9" fmla="*/ 776651 w 806247"/>
                <a:gd name="connsiteY9" fmla="*/ 59188 h 59203"/>
                <a:gd name="connsiteX10" fmla="*/ 747055 w 806247"/>
                <a:gd name="connsiteY10" fmla="*/ 29594 h 59203"/>
                <a:gd name="connsiteX11" fmla="*/ 776651 w 806247"/>
                <a:gd name="connsiteY11" fmla="*/ 0 h 59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6247" h="59203">
                  <a:moveTo>
                    <a:pt x="27296" y="5493"/>
                  </a:moveTo>
                  <a:lnTo>
                    <a:pt x="612910" y="5493"/>
                  </a:lnTo>
                  <a:cubicBezTo>
                    <a:pt x="629039" y="5493"/>
                    <a:pt x="641446" y="17700"/>
                    <a:pt x="641446" y="32348"/>
                  </a:cubicBezTo>
                  <a:cubicBezTo>
                    <a:pt x="641446" y="46996"/>
                    <a:pt x="629039" y="59203"/>
                    <a:pt x="612910" y="59203"/>
                  </a:cubicBezTo>
                  <a:lnTo>
                    <a:pt x="27296" y="59203"/>
                  </a:lnTo>
                  <a:cubicBezTo>
                    <a:pt x="12407" y="59203"/>
                    <a:pt x="0" y="46996"/>
                    <a:pt x="0" y="32348"/>
                  </a:cubicBezTo>
                  <a:cubicBezTo>
                    <a:pt x="0" y="17700"/>
                    <a:pt x="12407" y="5493"/>
                    <a:pt x="27296" y="5493"/>
                  </a:cubicBezTo>
                  <a:close/>
                  <a:moveTo>
                    <a:pt x="776651" y="0"/>
                  </a:moveTo>
                  <a:cubicBezTo>
                    <a:pt x="793915" y="0"/>
                    <a:pt x="806247" y="13564"/>
                    <a:pt x="806247" y="29594"/>
                  </a:cubicBezTo>
                  <a:cubicBezTo>
                    <a:pt x="806247" y="45624"/>
                    <a:pt x="793915" y="59188"/>
                    <a:pt x="776651" y="59188"/>
                  </a:cubicBezTo>
                  <a:cubicBezTo>
                    <a:pt x="760620" y="59188"/>
                    <a:pt x="747055" y="45624"/>
                    <a:pt x="747055" y="29594"/>
                  </a:cubicBezTo>
                  <a:cubicBezTo>
                    <a:pt x="747055" y="13564"/>
                    <a:pt x="760620" y="0"/>
                    <a:pt x="776651" y="0"/>
                  </a:cubicBezTo>
                  <a:close/>
                </a:path>
              </a:pathLst>
            </a:custGeom>
            <a:solidFill>
              <a:srgbClr val="3A405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33" name="Freeform 85">
              <a:extLst>
                <a:ext uri="{FF2B5EF4-FFF2-40B4-BE49-F238E27FC236}">
                  <a16:creationId xmlns:a16="http://schemas.microsoft.com/office/drawing/2014/main" id="{2D00BAAE-C413-0A4E-B725-E3148D68E374}"/>
                </a:ext>
              </a:extLst>
            </p:cNvPr>
            <p:cNvSpPr>
              <a:spLocks noChangeArrowheads="1"/>
            </p:cNvSpPr>
            <p:nvPr/>
          </p:nvSpPr>
          <p:spPr bwMode="auto">
            <a:xfrm>
              <a:off x="14232236" y="11455683"/>
              <a:ext cx="2625677" cy="148310"/>
            </a:xfrm>
            <a:custGeom>
              <a:avLst/>
              <a:gdLst>
                <a:gd name="T0" fmla="*/ 2108 w 2109"/>
                <a:gd name="T1" fmla="*/ 0 h 117"/>
                <a:gd name="T2" fmla="*/ 81 w 2109"/>
                <a:gd name="T3" fmla="*/ 0 h 117"/>
                <a:gd name="T4" fmla="*/ 0 w 2109"/>
                <a:gd name="T5" fmla="*/ 116 h 117"/>
                <a:gd name="T6" fmla="*/ 2108 w 2109"/>
                <a:gd name="T7" fmla="*/ 116 h 117"/>
                <a:gd name="T8" fmla="*/ 2108 w 2109"/>
                <a:gd name="T9" fmla="*/ 0 h 117"/>
              </a:gdLst>
              <a:ahLst/>
              <a:cxnLst>
                <a:cxn ang="0">
                  <a:pos x="T0" y="T1"/>
                </a:cxn>
                <a:cxn ang="0">
                  <a:pos x="T2" y="T3"/>
                </a:cxn>
                <a:cxn ang="0">
                  <a:pos x="T4" y="T5"/>
                </a:cxn>
                <a:cxn ang="0">
                  <a:pos x="T6" y="T7"/>
                </a:cxn>
                <a:cxn ang="0">
                  <a:pos x="T8" y="T9"/>
                </a:cxn>
              </a:cxnLst>
              <a:rect l="0" t="0" r="r" b="b"/>
              <a:pathLst>
                <a:path w="2109" h="117">
                  <a:moveTo>
                    <a:pt x="2108" y="0"/>
                  </a:moveTo>
                  <a:lnTo>
                    <a:pt x="81" y="0"/>
                  </a:lnTo>
                  <a:lnTo>
                    <a:pt x="0" y="116"/>
                  </a:lnTo>
                  <a:lnTo>
                    <a:pt x="2108" y="116"/>
                  </a:lnTo>
                  <a:lnTo>
                    <a:pt x="2108" y="0"/>
                  </a:lnTo>
                </a:path>
              </a:pathLst>
            </a:custGeom>
            <a:solidFill>
              <a:srgbClr val="9FB2D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34" name="Freeform 86">
              <a:extLst>
                <a:ext uri="{FF2B5EF4-FFF2-40B4-BE49-F238E27FC236}">
                  <a16:creationId xmlns:a16="http://schemas.microsoft.com/office/drawing/2014/main" id="{624FD391-8440-EE45-986C-E5184A6CA45F}"/>
                </a:ext>
              </a:extLst>
            </p:cNvPr>
            <p:cNvSpPr>
              <a:spLocks noChangeArrowheads="1"/>
            </p:cNvSpPr>
            <p:nvPr/>
          </p:nvSpPr>
          <p:spPr bwMode="auto">
            <a:xfrm>
              <a:off x="10524431" y="6511942"/>
              <a:ext cx="2872860" cy="109861"/>
            </a:xfrm>
            <a:custGeom>
              <a:avLst/>
              <a:gdLst>
                <a:gd name="T0" fmla="*/ 2305 w 2306"/>
                <a:gd name="T1" fmla="*/ 85 h 86"/>
                <a:gd name="T2" fmla="*/ 0 w 2306"/>
                <a:gd name="T3" fmla="*/ 85 h 86"/>
                <a:gd name="T4" fmla="*/ 0 w 2306"/>
                <a:gd name="T5" fmla="*/ 0 h 86"/>
                <a:gd name="T6" fmla="*/ 2305 w 2306"/>
                <a:gd name="T7" fmla="*/ 0 h 86"/>
                <a:gd name="T8" fmla="*/ 2305 w 2306"/>
                <a:gd name="T9" fmla="*/ 85 h 86"/>
              </a:gdLst>
              <a:ahLst/>
              <a:cxnLst>
                <a:cxn ang="0">
                  <a:pos x="T0" y="T1"/>
                </a:cxn>
                <a:cxn ang="0">
                  <a:pos x="T2" y="T3"/>
                </a:cxn>
                <a:cxn ang="0">
                  <a:pos x="T4" y="T5"/>
                </a:cxn>
                <a:cxn ang="0">
                  <a:pos x="T6" y="T7"/>
                </a:cxn>
                <a:cxn ang="0">
                  <a:pos x="T8" y="T9"/>
                </a:cxn>
              </a:cxnLst>
              <a:rect l="0" t="0" r="r" b="b"/>
              <a:pathLst>
                <a:path w="2306" h="86">
                  <a:moveTo>
                    <a:pt x="2305" y="85"/>
                  </a:moveTo>
                  <a:lnTo>
                    <a:pt x="0" y="85"/>
                  </a:lnTo>
                  <a:lnTo>
                    <a:pt x="0" y="0"/>
                  </a:lnTo>
                  <a:lnTo>
                    <a:pt x="2305" y="0"/>
                  </a:lnTo>
                  <a:lnTo>
                    <a:pt x="2305" y="85"/>
                  </a:lnTo>
                </a:path>
              </a:pathLst>
            </a:custGeom>
            <a:solidFill>
              <a:srgbClr val="3A405E">
                <a:alpha val="50000"/>
              </a:srgbClr>
            </a:solidFill>
            <a:ln>
              <a:noFill/>
            </a:ln>
            <a:effectLst/>
          </p:spPr>
          <p:txBody>
            <a:bodyPr wrap="none" anchor="ct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35" name="Freeform 87">
              <a:extLst>
                <a:ext uri="{FF2B5EF4-FFF2-40B4-BE49-F238E27FC236}">
                  <a16:creationId xmlns:a16="http://schemas.microsoft.com/office/drawing/2014/main" id="{4253129B-D71D-B24F-81C0-609C807CA53F}"/>
                </a:ext>
              </a:extLst>
            </p:cNvPr>
            <p:cNvSpPr>
              <a:spLocks noChangeArrowheads="1"/>
            </p:cNvSpPr>
            <p:nvPr/>
          </p:nvSpPr>
          <p:spPr bwMode="auto">
            <a:xfrm>
              <a:off x="10524431" y="7841258"/>
              <a:ext cx="2872860" cy="109861"/>
            </a:xfrm>
            <a:custGeom>
              <a:avLst/>
              <a:gdLst>
                <a:gd name="T0" fmla="*/ 2305 w 2306"/>
                <a:gd name="T1" fmla="*/ 85 h 86"/>
                <a:gd name="T2" fmla="*/ 0 w 2306"/>
                <a:gd name="T3" fmla="*/ 85 h 86"/>
                <a:gd name="T4" fmla="*/ 0 w 2306"/>
                <a:gd name="T5" fmla="*/ 0 h 86"/>
                <a:gd name="T6" fmla="*/ 2305 w 2306"/>
                <a:gd name="T7" fmla="*/ 0 h 86"/>
                <a:gd name="T8" fmla="*/ 2305 w 2306"/>
                <a:gd name="T9" fmla="*/ 85 h 86"/>
              </a:gdLst>
              <a:ahLst/>
              <a:cxnLst>
                <a:cxn ang="0">
                  <a:pos x="T0" y="T1"/>
                </a:cxn>
                <a:cxn ang="0">
                  <a:pos x="T2" y="T3"/>
                </a:cxn>
                <a:cxn ang="0">
                  <a:pos x="T4" y="T5"/>
                </a:cxn>
                <a:cxn ang="0">
                  <a:pos x="T6" y="T7"/>
                </a:cxn>
                <a:cxn ang="0">
                  <a:pos x="T8" y="T9"/>
                </a:cxn>
              </a:cxnLst>
              <a:rect l="0" t="0" r="r" b="b"/>
              <a:pathLst>
                <a:path w="2306" h="86">
                  <a:moveTo>
                    <a:pt x="2305" y="85"/>
                  </a:moveTo>
                  <a:lnTo>
                    <a:pt x="0" y="85"/>
                  </a:lnTo>
                  <a:lnTo>
                    <a:pt x="0" y="0"/>
                  </a:lnTo>
                  <a:lnTo>
                    <a:pt x="2305" y="0"/>
                  </a:lnTo>
                  <a:lnTo>
                    <a:pt x="2305" y="85"/>
                  </a:lnTo>
                </a:path>
              </a:pathLst>
            </a:custGeom>
            <a:solidFill>
              <a:srgbClr val="3A405E">
                <a:alpha val="70000"/>
              </a:srgbClr>
            </a:solidFill>
            <a:ln>
              <a:noFill/>
            </a:ln>
            <a:effectLst/>
          </p:spPr>
          <p:txBody>
            <a:bodyPr wrap="none" anchor="ct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36" name="Freeform 88">
              <a:extLst>
                <a:ext uri="{FF2B5EF4-FFF2-40B4-BE49-F238E27FC236}">
                  <a16:creationId xmlns:a16="http://schemas.microsoft.com/office/drawing/2014/main" id="{513025C5-8971-3249-8A6D-8A2CB2050EC4}"/>
                </a:ext>
              </a:extLst>
            </p:cNvPr>
            <p:cNvSpPr>
              <a:spLocks noChangeArrowheads="1"/>
            </p:cNvSpPr>
            <p:nvPr/>
          </p:nvSpPr>
          <p:spPr bwMode="auto">
            <a:xfrm>
              <a:off x="10524431" y="9176068"/>
              <a:ext cx="2872860" cy="109861"/>
            </a:xfrm>
            <a:custGeom>
              <a:avLst/>
              <a:gdLst>
                <a:gd name="T0" fmla="*/ 2305 w 2306"/>
                <a:gd name="T1" fmla="*/ 86 h 87"/>
                <a:gd name="T2" fmla="*/ 0 w 2306"/>
                <a:gd name="T3" fmla="*/ 86 h 87"/>
                <a:gd name="T4" fmla="*/ 0 w 2306"/>
                <a:gd name="T5" fmla="*/ 0 h 87"/>
                <a:gd name="T6" fmla="*/ 2305 w 2306"/>
                <a:gd name="T7" fmla="*/ 0 h 87"/>
                <a:gd name="T8" fmla="*/ 2305 w 2306"/>
                <a:gd name="T9" fmla="*/ 86 h 87"/>
              </a:gdLst>
              <a:ahLst/>
              <a:cxnLst>
                <a:cxn ang="0">
                  <a:pos x="T0" y="T1"/>
                </a:cxn>
                <a:cxn ang="0">
                  <a:pos x="T2" y="T3"/>
                </a:cxn>
                <a:cxn ang="0">
                  <a:pos x="T4" y="T5"/>
                </a:cxn>
                <a:cxn ang="0">
                  <a:pos x="T6" y="T7"/>
                </a:cxn>
                <a:cxn ang="0">
                  <a:pos x="T8" y="T9"/>
                </a:cxn>
              </a:cxnLst>
              <a:rect l="0" t="0" r="r" b="b"/>
              <a:pathLst>
                <a:path w="2306" h="87">
                  <a:moveTo>
                    <a:pt x="2305" y="86"/>
                  </a:moveTo>
                  <a:lnTo>
                    <a:pt x="0" y="86"/>
                  </a:lnTo>
                  <a:lnTo>
                    <a:pt x="0" y="0"/>
                  </a:lnTo>
                  <a:lnTo>
                    <a:pt x="2305" y="0"/>
                  </a:lnTo>
                  <a:lnTo>
                    <a:pt x="2305" y="86"/>
                  </a:lnTo>
                </a:path>
              </a:pathLst>
            </a:custGeom>
            <a:solidFill>
              <a:srgbClr val="3A405E">
                <a:alpha val="90000"/>
              </a:srgbClr>
            </a:solidFill>
            <a:ln>
              <a:noFill/>
            </a:ln>
            <a:effectLst/>
          </p:spPr>
          <p:txBody>
            <a:bodyPr wrap="none" anchor="ct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37" name="Freeform 89">
              <a:extLst>
                <a:ext uri="{FF2B5EF4-FFF2-40B4-BE49-F238E27FC236}">
                  <a16:creationId xmlns:a16="http://schemas.microsoft.com/office/drawing/2014/main" id="{9C837F90-1069-0D45-A20A-0553AF79CE95}"/>
                </a:ext>
              </a:extLst>
            </p:cNvPr>
            <p:cNvSpPr>
              <a:spLocks noChangeArrowheads="1"/>
            </p:cNvSpPr>
            <p:nvPr/>
          </p:nvSpPr>
          <p:spPr bwMode="auto">
            <a:xfrm>
              <a:off x="10524431" y="10516369"/>
              <a:ext cx="2872860" cy="109861"/>
            </a:xfrm>
            <a:custGeom>
              <a:avLst/>
              <a:gdLst>
                <a:gd name="T0" fmla="*/ 2305 w 2306"/>
                <a:gd name="T1" fmla="*/ 85 h 86"/>
                <a:gd name="T2" fmla="*/ 0 w 2306"/>
                <a:gd name="T3" fmla="*/ 85 h 86"/>
                <a:gd name="T4" fmla="*/ 0 w 2306"/>
                <a:gd name="T5" fmla="*/ 0 h 86"/>
                <a:gd name="T6" fmla="*/ 2305 w 2306"/>
                <a:gd name="T7" fmla="*/ 0 h 86"/>
                <a:gd name="T8" fmla="*/ 2305 w 2306"/>
                <a:gd name="T9" fmla="*/ 85 h 86"/>
              </a:gdLst>
              <a:ahLst/>
              <a:cxnLst>
                <a:cxn ang="0">
                  <a:pos x="T0" y="T1"/>
                </a:cxn>
                <a:cxn ang="0">
                  <a:pos x="T2" y="T3"/>
                </a:cxn>
                <a:cxn ang="0">
                  <a:pos x="T4" y="T5"/>
                </a:cxn>
                <a:cxn ang="0">
                  <a:pos x="T6" y="T7"/>
                </a:cxn>
                <a:cxn ang="0">
                  <a:pos x="T8" y="T9"/>
                </a:cxn>
              </a:cxnLst>
              <a:rect l="0" t="0" r="r" b="b"/>
              <a:pathLst>
                <a:path w="2306" h="86">
                  <a:moveTo>
                    <a:pt x="2305" y="85"/>
                  </a:moveTo>
                  <a:lnTo>
                    <a:pt x="0" y="85"/>
                  </a:lnTo>
                  <a:lnTo>
                    <a:pt x="0" y="0"/>
                  </a:lnTo>
                  <a:lnTo>
                    <a:pt x="2305" y="0"/>
                  </a:lnTo>
                  <a:lnTo>
                    <a:pt x="2305" y="85"/>
                  </a:lnTo>
                </a:path>
              </a:pathLst>
            </a:custGeom>
            <a:solidFill>
              <a:srgbClr val="3A405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38" name="Freeform 90">
              <a:extLst>
                <a:ext uri="{FF2B5EF4-FFF2-40B4-BE49-F238E27FC236}">
                  <a16:creationId xmlns:a16="http://schemas.microsoft.com/office/drawing/2014/main" id="{7CD91A77-926D-E648-8B22-F2367A8D3D9C}"/>
                </a:ext>
              </a:extLst>
            </p:cNvPr>
            <p:cNvSpPr>
              <a:spLocks noChangeArrowheads="1"/>
            </p:cNvSpPr>
            <p:nvPr/>
          </p:nvSpPr>
          <p:spPr bwMode="auto">
            <a:xfrm>
              <a:off x="11304444" y="6363630"/>
              <a:ext cx="703110" cy="148314"/>
            </a:xfrm>
            <a:custGeom>
              <a:avLst/>
              <a:gdLst>
                <a:gd name="T0" fmla="*/ 564 w 565"/>
                <a:gd name="T1" fmla="*/ 0 h 117"/>
                <a:gd name="T2" fmla="*/ 0 w 565"/>
                <a:gd name="T3" fmla="*/ 0 h 117"/>
                <a:gd name="T4" fmla="*/ 0 w 565"/>
                <a:gd name="T5" fmla="*/ 116 h 117"/>
                <a:gd name="T6" fmla="*/ 564 w 565"/>
                <a:gd name="T7" fmla="*/ 116 h 117"/>
                <a:gd name="T8" fmla="*/ 564 w 565"/>
                <a:gd name="T9" fmla="*/ 0 h 117"/>
              </a:gdLst>
              <a:ahLst/>
              <a:cxnLst>
                <a:cxn ang="0">
                  <a:pos x="T0" y="T1"/>
                </a:cxn>
                <a:cxn ang="0">
                  <a:pos x="T2" y="T3"/>
                </a:cxn>
                <a:cxn ang="0">
                  <a:pos x="T4" y="T5"/>
                </a:cxn>
                <a:cxn ang="0">
                  <a:pos x="T6" y="T7"/>
                </a:cxn>
                <a:cxn ang="0">
                  <a:pos x="T8" y="T9"/>
                </a:cxn>
              </a:cxnLst>
              <a:rect l="0" t="0" r="r" b="b"/>
              <a:pathLst>
                <a:path w="565" h="117">
                  <a:moveTo>
                    <a:pt x="564" y="0"/>
                  </a:moveTo>
                  <a:lnTo>
                    <a:pt x="0" y="0"/>
                  </a:lnTo>
                  <a:lnTo>
                    <a:pt x="0" y="116"/>
                  </a:lnTo>
                  <a:lnTo>
                    <a:pt x="564" y="116"/>
                  </a:lnTo>
                  <a:lnTo>
                    <a:pt x="564" y="0"/>
                  </a:lnTo>
                </a:path>
              </a:pathLst>
            </a:custGeom>
            <a:solidFill>
              <a:srgbClr val="F9D28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39" name="Freeform 91">
              <a:extLst>
                <a:ext uri="{FF2B5EF4-FFF2-40B4-BE49-F238E27FC236}">
                  <a16:creationId xmlns:a16="http://schemas.microsoft.com/office/drawing/2014/main" id="{1B729D36-2451-8B4D-AB73-83B94AE6A180}"/>
                </a:ext>
              </a:extLst>
            </p:cNvPr>
            <p:cNvSpPr>
              <a:spLocks noChangeArrowheads="1"/>
            </p:cNvSpPr>
            <p:nvPr/>
          </p:nvSpPr>
          <p:spPr bwMode="auto">
            <a:xfrm>
              <a:off x="11304444" y="6435039"/>
              <a:ext cx="703110" cy="71408"/>
            </a:xfrm>
            <a:custGeom>
              <a:avLst/>
              <a:gdLst>
                <a:gd name="T0" fmla="*/ 564 w 565"/>
                <a:gd name="T1" fmla="*/ 0 h 59"/>
                <a:gd name="T2" fmla="*/ 0 w 565"/>
                <a:gd name="T3" fmla="*/ 0 h 59"/>
                <a:gd name="T4" fmla="*/ 0 w 565"/>
                <a:gd name="T5" fmla="*/ 58 h 59"/>
                <a:gd name="T6" fmla="*/ 564 w 565"/>
                <a:gd name="T7" fmla="*/ 58 h 59"/>
                <a:gd name="T8" fmla="*/ 564 w 565"/>
                <a:gd name="T9" fmla="*/ 0 h 59"/>
              </a:gdLst>
              <a:ahLst/>
              <a:cxnLst>
                <a:cxn ang="0">
                  <a:pos x="T0" y="T1"/>
                </a:cxn>
                <a:cxn ang="0">
                  <a:pos x="T2" y="T3"/>
                </a:cxn>
                <a:cxn ang="0">
                  <a:pos x="T4" y="T5"/>
                </a:cxn>
                <a:cxn ang="0">
                  <a:pos x="T6" y="T7"/>
                </a:cxn>
                <a:cxn ang="0">
                  <a:pos x="T8" y="T9"/>
                </a:cxn>
              </a:cxnLst>
              <a:rect l="0" t="0" r="r" b="b"/>
              <a:pathLst>
                <a:path w="565" h="59">
                  <a:moveTo>
                    <a:pt x="564" y="0"/>
                  </a:moveTo>
                  <a:lnTo>
                    <a:pt x="0" y="0"/>
                  </a:lnTo>
                  <a:lnTo>
                    <a:pt x="0" y="58"/>
                  </a:lnTo>
                  <a:lnTo>
                    <a:pt x="564" y="58"/>
                  </a:lnTo>
                  <a:lnTo>
                    <a:pt x="564" y="0"/>
                  </a:lnTo>
                </a:path>
              </a:pathLst>
            </a:custGeom>
            <a:solidFill>
              <a:srgbClr val="FFC23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40" name="Freeform 92">
              <a:extLst>
                <a:ext uri="{FF2B5EF4-FFF2-40B4-BE49-F238E27FC236}">
                  <a16:creationId xmlns:a16="http://schemas.microsoft.com/office/drawing/2014/main" id="{60F120FE-56EB-7F45-8B93-1C8F86C6393E}"/>
                </a:ext>
              </a:extLst>
            </p:cNvPr>
            <p:cNvSpPr>
              <a:spLocks noChangeArrowheads="1"/>
            </p:cNvSpPr>
            <p:nvPr/>
          </p:nvSpPr>
          <p:spPr bwMode="auto">
            <a:xfrm>
              <a:off x="11370361" y="6198838"/>
              <a:ext cx="582263" cy="164791"/>
            </a:xfrm>
            <a:custGeom>
              <a:avLst/>
              <a:gdLst>
                <a:gd name="T0" fmla="*/ 465 w 466"/>
                <a:gd name="T1" fmla="*/ 133 h 134"/>
                <a:gd name="T2" fmla="*/ 0 w 466"/>
                <a:gd name="T3" fmla="*/ 133 h 134"/>
                <a:gd name="T4" fmla="*/ 0 w 466"/>
                <a:gd name="T5" fmla="*/ 0 h 134"/>
                <a:gd name="T6" fmla="*/ 465 w 466"/>
                <a:gd name="T7" fmla="*/ 0 h 134"/>
                <a:gd name="T8" fmla="*/ 465 w 466"/>
                <a:gd name="T9" fmla="*/ 133 h 134"/>
              </a:gdLst>
              <a:ahLst/>
              <a:cxnLst>
                <a:cxn ang="0">
                  <a:pos x="T0" y="T1"/>
                </a:cxn>
                <a:cxn ang="0">
                  <a:pos x="T2" y="T3"/>
                </a:cxn>
                <a:cxn ang="0">
                  <a:pos x="T4" y="T5"/>
                </a:cxn>
                <a:cxn ang="0">
                  <a:pos x="T6" y="T7"/>
                </a:cxn>
                <a:cxn ang="0">
                  <a:pos x="T8" y="T9"/>
                </a:cxn>
              </a:cxnLst>
              <a:rect l="0" t="0" r="r" b="b"/>
              <a:pathLst>
                <a:path w="466" h="134">
                  <a:moveTo>
                    <a:pt x="465" y="133"/>
                  </a:moveTo>
                  <a:lnTo>
                    <a:pt x="0" y="133"/>
                  </a:lnTo>
                  <a:lnTo>
                    <a:pt x="0" y="0"/>
                  </a:lnTo>
                  <a:lnTo>
                    <a:pt x="465" y="0"/>
                  </a:lnTo>
                  <a:lnTo>
                    <a:pt x="465" y="133"/>
                  </a:lnTo>
                </a:path>
              </a:pathLst>
            </a:custGeom>
            <a:solidFill>
              <a:srgbClr val="3A190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41" name="Freeform 40">
              <a:extLst>
                <a:ext uri="{FF2B5EF4-FFF2-40B4-BE49-F238E27FC236}">
                  <a16:creationId xmlns:a16="http://schemas.microsoft.com/office/drawing/2014/main" id="{F8484671-27AA-DC44-89DC-C16601033DA4}"/>
                </a:ext>
              </a:extLst>
            </p:cNvPr>
            <p:cNvSpPr>
              <a:spLocks noChangeArrowheads="1"/>
            </p:cNvSpPr>
            <p:nvPr/>
          </p:nvSpPr>
          <p:spPr bwMode="auto">
            <a:xfrm>
              <a:off x="11425290" y="6198838"/>
              <a:ext cx="465640" cy="163561"/>
            </a:xfrm>
            <a:custGeom>
              <a:avLst/>
              <a:gdLst>
                <a:gd name="connsiteX0" fmla="*/ 71408 w 465640"/>
                <a:gd name="connsiteY0" fmla="*/ 49438 h 163561"/>
                <a:gd name="connsiteX1" fmla="*/ 394253 w 465640"/>
                <a:gd name="connsiteY1" fmla="*/ 49438 h 163561"/>
                <a:gd name="connsiteX2" fmla="*/ 394253 w 465640"/>
                <a:gd name="connsiteY2" fmla="*/ 119615 h 163561"/>
                <a:gd name="connsiteX3" fmla="*/ 71408 w 465640"/>
                <a:gd name="connsiteY3" fmla="*/ 119615 h 163561"/>
                <a:gd name="connsiteX4" fmla="*/ 433949 w 465640"/>
                <a:gd name="connsiteY4" fmla="*/ 0 h 163561"/>
                <a:gd name="connsiteX5" fmla="*/ 465640 w 465640"/>
                <a:gd name="connsiteY5" fmla="*/ 0 h 163561"/>
                <a:gd name="connsiteX6" fmla="*/ 465640 w 465640"/>
                <a:gd name="connsiteY6" fmla="*/ 163561 h 163561"/>
                <a:gd name="connsiteX7" fmla="*/ 433949 w 465640"/>
                <a:gd name="connsiteY7" fmla="*/ 163561 h 163561"/>
                <a:gd name="connsiteX8" fmla="*/ 0 w 465640"/>
                <a:gd name="connsiteY8" fmla="*/ 0 h 163561"/>
                <a:gd name="connsiteX9" fmla="*/ 31738 w 465640"/>
                <a:gd name="connsiteY9" fmla="*/ 0 h 163561"/>
                <a:gd name="connsiteX10" fmla="*/ 31738 w 465640"/>
                <a:gd name="connsiteY10" fmla="*/ 163561 h 163561"/>
                <a:gd name="connsiteX11" fmla="*/ 0 w 465640"/>
                <a:gd name="connsiteY11" fmla="*/ 163561 h 163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5640" h="163561">
                  <a:moveTo>
                    <a:pt x="71408" y="49438"/>
                  </a:moveTo>
                  <a:lnTo>
                    <a:pt x="394253" y="49438"/>
                  </a:lnTo>
                  <a:lnTo>
                    <a:pt x="394253" y="119615"/>
                  </a:lnTo>
                  <a:lnTo>
                    <a:pt x="71408" y="119615"/>
                  </a:lnTo>
                  <a:close/>
                  <a:moveTo>
                    <a:pt x="433949" y="0"/>
                  </a:moveTo>
                  <a:lnTo>
                    <a:pt x="465640" y="0"/>
                  </a:lnTo>
                  <a:lnTo>
                    <a:pt x="465640" y="163561"/>
                  </a:lnTo>
                  <a:lnTo>
                    <a:pt x="433949" y="163561"/>
                  </a:lnTo>
                  <a:close/>
                  <a:moveTo>
                    <a:pt x="0" y="0"/>
                  </a:moveTo>
                  <a:lnTo>
                    <a:pt x="31738" y="0"/>
                  </a:lnTo>
                  <a:lnTo>
                    <a:pt x="31738" y="163561"/>
                  </a:lnTo>
                  <a:lnTo>
                    <a:pt x="0" y="163561"/>
                  </a:lnTo>
                  <a:close/>
                </a:path>
              </a:pathLst>
            </a:custGeom>
            <a:solidFill>
              <a:srgbClr val="24B1B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42" name="Freeform 96">
              <a:extLst>
                <a:ext uri="{FF2B5EF4-FFF2-40B4-BE49-F238E27FC236}">
                  <a16:creationId xmlns:a16="http://schemas.microsoft.com/office/drawing/2014/main" id="{B7B63712-259F-0447-A322-DC0227BE4EE5}"/>
                </a:ext>
              </a:extLst>
            </p:cNvPr>
            <p:cNvSpPr>
              <a:spLocks noChangeArrowheads="1"/>
            </p:cNvSpPr>
            <p:nvPr/>
          </p:nvSpPr>
          <p:spPr bwMode="auto">
            <a:xfrm>
              <a:off x="11326417" y="6116442"/>
              <a:ext cx="670152" cy="82395"/>
            </a:xfrm>
            <a:custGeom>
              <a:avLst/>
              <a:gdLst>
                <a:gd name="T0" fmla="*/ 539 w 540"/>
                <a:gd name="T1" fmla="*/ 0 h 68"/>
                <a:gd name="T2" fmla="*/ 0 w 540"/>
                <a:gd name="T3" fmla="*/ 0 h 68"/>
                <a:gd name="T4" fmla="*/ 0 w 540"/>
                <a:gd name="T5" fmla="*/ 67 h 68"/>
                <a:gd name="T6" fmla="*/ 539 w 540"/>
                <a:gd name="T7" fmla="*/ 67 h 68"/>
                <a:gd name="T8" fmla="*/ 539 w 540"/>
                <a:gd name="T9" fmla="*/ 0 h 68"/>
              </a:gdLst>
              <a:ahLst/>
              <a:cxnLst>
                <a:cxn ang="0">
                  <a:pos x="T0" y="T1"/>
                </a:cxn>
                <a:cxn ang="0">
                  <a:pos x="T2" y="T3"/>
                </a:cxn>
                <a:cxn ang="0">
                  <a:pos x="T4" y="T5"/>
                </a:cxn>
                <a:cxn ang="0">
                  <a:pos x="T6" y="T7"/>
                </a:cxn>
                <a:cxn ang="0">
                  <a:pos x="T8" y="T9"/>
                </a:cxn>
              </a:cxnLst>
              <a:rect l="0" t="0" r="r" b="b"/>
              <a:pathLst>
                <a:path w="540" h="68">
                  <a:moveTo>
                    <a:pt x="539" y="0"/>
                  </a:moveTo>
                  <a:lnTo>
                    <a:pt x="0" y="0"/>
                  </a:lnTo>
                  <a:lnTo>
                    <a:pt x="0" y="67"/>
                  </a:lnTo>
                  <a:lnTo>
                    <a:pt x="539" y="67"/>
                  </a:lnTo>
                  <a:lnTo>
                    <a:pt x="539" y="0"/>
                  </a:lnTo>
                </a:path>
              </a:pathLst>
            </a:custGeom>
            <a:solidFill>
              <a:srgbClr val="F6A09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43" name="Freeform 97">
              <a:extLst>
                <a:ext uri="{FF2B5EF4-FFF2-40B4-BE49-F238E27FC236}">
                  <a16:creationId xmlns:a16="http://schemas.microsoft.com/office/drawing/2014/main" id="{44A8C07A-5E21-844A-85CB-EAED4F027870}"/>
                </a:ext>
              </a:extLst>
            </p:cNvPr>
            <p:cNvSpPr>
              <a:spLocks noChangeArrowheads="1"/>
            </p:cNvSpPr>
            <p:nvPr/>
          </p:nvSpPr>
          <p:spPr bwMode="auto">
            <a:xfrm>
              <a:off x="11397825" y="6132919"/>
              <a:ext cx="521842" cy="43944"/>
            </a:xfrm>
            <a:custGeom>
              <a:avLst/>
              <a:gdLst>
                <a:gd name="T0" fmla="*/ 417 w 418"/>
                <a:gd name="T1" fmla="*/ 0 h 35"/>
                <a:gd name="T2" fmla="*/ 0 w 418"/>
                <a:gd name="T3" fmla="*/ 0 h 35"/>
                <a:gd name="T4" fmla="*/ 0 w 418"/>
                <a:gd name="T5" fmla="*/ 34 h 35"/>
                <a:gd name="T6" fmla="*/ 417 w 418"/>
                <a:gd name="T7" fmla="*/ 34 h 35"/>
                <a:gd name="T8" fmla="*/ 417 w 418"/>
                <a:gd name="T9" fmla="*/ 0 h 35"/>
              </a:gdLst>
              <a:ahLst/>
              <a:cxnLst>
                <a:cxn ang="0">
                  <a:pos x="T0" y="T1"/>
                </a:cxn>
                <a:cxn ang="0">
                  <a:pos x="T2" y="T3"/>
                </a:cxn>
                <a:cxn ang="0">
                  <a:pos x="T4" y="T5"/>
                </a:cxn>
                <a:cxn ang="0">
                  <a:pos x="T6" y="T7"/>
                </a:cxn>
                <a:cxn ang="0">
                  <a:pos x="T8" y="T9"/>
                </a:cxn>
              </a:cxnLst>
              <a:rect l="0" t="0" r="r" b="b"/>
              <a:pathLst>
                <a:path w="418" h="35">
                  <a:moveTo>
                    <a:pt x="417" y="0"/>
                  </a:moveTo>
                  <a:lnTo>
                    <a:pt x="0" y="0"/>
                  </a:lnTo>
                  <a:lnTo>
                    <a:pt x="0" y="34"/>
                  </a:lnTo>
                  <a:lnTo>
                    <a:pt x="417" y="34"/>
                  </a:lnTo>
                  <a:lnTo>
                    <a:pt x="417"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44" name="Freeform 98">
              <a:extLst>
                <a:ext uri="{FF2B5EF4-FFF2-40B4-BE49-F238E27FC236}">
                  <a16:creationId xmlns:a16="http://schemas.microsoft.com/office/drawing/2014/main" id="{48959495-4C71-3143-94CF-C02137C01962}"/>
                </a:ext>
              </a:extLst>
            </p:cNvPr>
            <p:cNvSpPr>
              <a:spLocks noChangeArrowheads="1"/>
            </p:cNvSpPr>
            <p:nvPr/>
          </p:nvSpPr>
          <p:spPr bwMode="auto">
            <a:xfrm>
              <a:off x="12232766" y="5869252"/>
              <a:ext cx="93383" cy="637193"/>
            </a:xfrm>
            <a:custGeom>
              <a:avLst/>
              <a:gdLst>
                <a:gd name="T0" fmla="*/ 73 w 74"/>
                <a:gd name="T1" fmla="*/ 0 h 513"/>
                <a:gd name="T2" fmla="*/ 0 w 74"/>
                <a:gd name="T3" fmla="*/ 0 h 513"/>
                <a:gd name="T4" fmla="*/ 0 w 74"/>
                <a:gd name="T5" fmla="*/ 512 h 513"/>
                <a:gd name="T6" fmla="*/ 73 w 74"/>
                <a:gd name="T7" fmla="*/ 512 h 513"/>
                <a:gd name="T8" fmla="*/ 73 w 74"/>
                <a:gd name="T9" fmla="*/ 0 h 513"/>
              </a:gdLst>
              <a:ahLst/>
              <a:cxnLst>
                <a:cxn ang="0">
                  <a:pos x="T0" y="T1"/>
                </a:cxn>
                <a:cxn ang="0">
                  <a:pos x="T2" y="T3"/>
                </a:cxn>
                <a:cxn ang="0">
                  <a:pos x="T4" y="T5"/>
                </a:cxn>
                <a:cxn ang="0">
                  <a:pos x="T6" y="T7"/>
                </a:cxn>
                <a:cxn ang="0">
                  <a:pos x="T8" y="T9"/>
                </a:cxn>
              </a:cxnLst>
              <a:rect l="0" t="0" r="r" b="b"/>
              <a:pathLst>
                <a:path w="74" h="513">
                  <a:moveTo>
                    <a:pt x="73" y="0"/>
                  </a:moveTo>
                  <a:lnTo>
                    <a:pt x="0" y="0"/>
                  </a:lnTo>
                  <a:lnTo>
                    <a:pt x="0" y="512"/>
                  </a:lnTo>
                  <a:lnTo>
                    <a:pt x="73" y="512"/>
                  </a:lnTo>
                  <a:lnTo>
                    <a:pt x="73" y="0"/>
                  </a:lnTo>
                </a:path>
              </a:pathLst>
            </a:custGeom>
            <a:solidFill>
              <a:srgbClr val="4B849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45" name="Freeform 99">
              <a:extLst>
                <a:ext uri="{FF2B5EF4-FFF2-40B4-BE49-F238E27FC236}">
                  <a16:creationId xmlns:a16="http://schemas.microsoft.com/office/drawing/2014/main" id="{9D00C831-5AFD-C940-99A1-B6107090016F}"/>
                </a:ext>
              </a:extLst>
            </p:cNvPr>
            <p:cNvSpPr>
              <a:spLocks noChangeArrowheads="1"/>
            </p:cNvSpPr>
            <p:nvPr/>
          </p:nvSpPr>
          <p:spPr bwMode="auto">
            <a:xfrm>
              <a:off x="12326151" y="5830803"/>
              <a:ext cx="120848" cy="681137"/>
            </a:xfrm>
            <a:custGeom>
              <a:avLst/>
              <a:gdLst>
                <a:gd name="T0" fmla="*/ 0 w 97"/>
                <a:gd name="T1" fmla="*/ 0 h 545"/>
                <a:gd name="T2" fmla="*/ 96 w 97"/>
                <a:gd name="T3" fmla="*/ 0 h 545"/>
                <a:gd name="T4" fmla="*/ 96 w 97"/>
                <a:gd name="T5" fmla="*/ 544 h 545"/>
                <a:gd name="T6" fmla="*/ 0 w 97"/>
                <a:gd name="T7" fmla="*/ 544 h 545"/>
                <a:gd name="T8" fmla="*/ 0 w 97"/>
                <a:gd name="T9" fmla="*/ 0 h 545"/>
              </a:gdLst>
              <a:ahLst/>
              <a:cxnLst>
                <a:cxn ang="0">
                  <a:pos x="T0" y="T1"/>
                </a:cxn>
                <a:cxn ang="0">
                  <a:pos x="T2" y="T3"/>
                </a:cxn>
                <a:cxn ang="0">
                  <a:pos x="T4" y="T5"/>
                </a:cxn>
                <a:cxn ang="0">
                  <a:pos x="T6" y="T7"/>
                </a:cxn>
                <a:cxn ang="0">
                  <a:pos x="T8" y="T9"/>
                </a:cxn>
              </a:cxnLst>
              <a:rect l="0" t="0" r="r" b="b"/>
              <a:pathLst>
                <a:path w="97" h="545">
                  <a:moveTo>
                    <a:pt x="0" y="0"/>
                  </a:moveTo>
                  <a:lnTo>
                    <a:pt x="96" y="0"/>
                  </a:lnTo>
                  <a:lnTo>
                    <a:pt x="96" y="544"/>
                  </a:lnTo>
                  <a:lnTo>
                    <a:pt x="0" y="544"/>
                  </a:lnTo>
                  <a:lnTo>
                    <a:pt x="0" y="0"/>
                  </a:lnTo>
                </a:path>
              </a:pathLst>
            </a:custGeom>
            <a:solidFill>
              <a:srgbClr val="004C8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46" name="Freeform 100">
              <a:extLst>
                <a:ext uri="{FF2B5EF4-FFF2-40B4-BE49-F238E27FC236}">
                  <a16:creationId xmlns:a16="http://schemas.microsoft.com/office/drawing/2014/main" id="{98609032-7D62-8D4E-902C-7C8087DE9D0E}"/>
                </a:ext>
              </a:extLst>
            </p:cNvPr>
            <p:cNvSpPr>
              <a:spLocks noChangeArrowheads="1"/>
            </p:cNvSpPr>
            <p:nvPr/>
          </p:nvSpPr>
          <p:spPr bwMode="auto">
            <a:xfrm>
              <a:off x="10617811" y="5830803"/>
              <a:ext cx="203244" cy="681137"/>
            </a:xfrm>
            <a:custGeom>
              <a:avLst/>
              <a:gdLst>
                <a:gd name="T0" fmla="*/ 0 w 161"/>
                <a:gd name="T1" fmla="*/ 0 h 545"/>
                <a:gd name="T2" fmla="*/ 160 w 161"/>
                <a:gd name="T3" fmla="*/ 0 h 545"/>
                <a:gd name="T4" fmla="*/ 160 w 161"/>
                <a:gd name="T5" fmla="*/ 544 h 545"/>
                <a:gd name="T6" fmla="*/ 0 w 161"/>
                <a:gd name="T7" fmla="*/ 544 h 545"/>
                <a:gd name="T8" fmla="*/ 0 w 161"/>
                <a:gd name="T9" fmla="*/ 0 h 545"/>
              </a:gdLst>
              <a:ahLst/>
              <a:cxnLst>
                <a:cxn ang="0">
                  <a:pos x="T0" y="T1"/>
                </a:cxn>
                <a:cxn ang="0">
                  <a:pos x="T2" y="T3"/>
                </a:cxn>
                <a:cxn ang="0">
                  <a:pos x="T4" y="T5"/>
                </a:cxn>
                <a:cxn ang="0">
                  <a:pos x="T6" y="T7"/>
                </a:cxn>
                <a:cxn ang="0">
                  <a:pos x="T8" y="T9"/>
                </a:cxn>
              </a:cxnLst>
              <a:rect l="0" t="0" r="r" b="b"/>
              <a:pathLst>
                <a:path w="161" h="545">
                  <a:moveTo>
                    <a:pt x="0" y="0"/>
                  </a:moveTo>
                  <a:lnTo>
                    <a:pt x="160" y="0"/>
                  </a:lnTo>
                  <a:lnTo>
                    <a:pt x="160" y="544"/>
                  </a:lnTo>
                  <a:lnTo>
                    <a:pt x="0" y="544"/>
                  </a:lnTo>
                  <a:lnTo>
                    <a:pt x="0" y="0"/>
                  </a:lnTo>
                </a:path>
              </a:pathLst>
            </a:custGeom>
            <a:solidFill>
              <a:srgbClr val="24B1B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47" name="Freeform 101">
              <a:extLst>
                <a:ext uri="{FF2B5EF4-FFF2-40B4-BE49-F238E27FC236}">
                  <a16:creationId xmlns:a16="http://schemas.microsoft.com/office/drawing/2014/main" id="{C67C4FFF-A9F9-8E4E-9B94-0E20438B218B}"/>
                </a:ext>
              </a:extLst>
            </p:cNvPr>
            <p:cNvSpPr>
              <a:spLocks noChangeArrowheads="1"/>
            </p:cNvSpPr>
            <p:nvPr/>
          </p:nvSpPr>
          <p:spPr bwMode="auto">
            <a:xfrm>
              <a:off x="12617281" y="6017570"/>
              <a:ext cx="192257" cy="494374"/>
            </a:xfrm>
            <a:custGeom>
              <a:avLst/>
              <a:gdLst>
                <a:gd name="T0" fmla="*/ 0 w 153"/>
                <a:gd name="T1" fmla="*/ 0 h 396"/>
                <a:gd name="T2" fmla="*/ 152 w 153"/>
                <a:gd name="T3" fmla="*/ 0 h 396"/>
                <a:gd name="T4" fmla="*/ 152 w 153"/>
                <a:gd name="T5" fmla="*/ 395 h 396"/>
                <a:gd name="T6" fmla="*/ 0 w 153"/>
                <a:gd name="T7" fmla="*/ 395 h 396"/>
                <a:gd name="T8" fmla="*/ 0 w 153"/>
                <a:gd name="T9" fmla="*/ 0 h 396"/>
              </a:gdLst>
              <a:ahLst/>
              <a:cxnLst>
                <a:cxn ang="0">
                  <a:pos x="T0" y="T1"/>
                </a:cxn>
                <a:cxn ang="0">
                  <a:pos x="T2" y="T3"/>
                </a:cxn>
                <a:cxn ang="0">
                  <a:pos x="T4" y="T5"/>
                </a:cxn>
                <a:cxn ang="0">
                  <a:pos x="T6" y="T7"/>
                </a:cxn>
                <a:cxn ang="0">
                  <a:pos x="T8" y="T9"/>
                </a:cxn>
              </a:cxnLst>
              <a:rect l="0" t="0" r="r" b="b"/>
              <a:pathLst>
                <a:path w="153" h="396">
                  <a:moveTo>
                    <a:pt x="0" y="0"/>
                  </a:moveTo>
                  <a:lnTo>
                    <a:pt x="152" y="0"/>
                  </a:lnTo>
                  <a:lnTo>
                    <a:pt x="152" y="395"/>
                  </a:lnTo>
                  <a:lnTo>
                    <a:pt x="0" y="395"/>
                  </a:lnTo>
                  <a:lnTo>
                    <a:pt x="0" y="0"/>
                  </a:lnTo>
                </a:path>
              </a:pathLst>
            </a:custGeom>
            <a:solidFill>
              <a:srgbClr val="D9133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48" name="Freeform 102">
              <a:extLst>
                <a:ext uri="{FF2B5EF4-FFF2-40B4-BE49-F238E27FC236}">
                  <a16:creationId xmlns:a16="http://schemas.microsoft.com/office/drawing/2014/main" id="{AC14955D-E654-C847-BF2D-8D54F127A84B}"/>
                </a:ext>
              </a:extLst>
            </p:cNvPr>
            <p:cNvSpPr>
              <a:spLocks noChangeArrowheads="1"/>
            </p:cNvSpPr>
            <p:nvPr/>
          </p:nvSpPr>
          <p:spPr bwMode="auto">
            <a:xfrm>
              <a:off x="12265725" y="5913198"/>
              <a:ext cx="21972" cy="571276"/>
            </a:xfrm>
            <a:custGeom>
              <a:avLst/>
              <a:gdLst>
                <a:gd name="T0" fmla="*/ 9 w 18"/>
                <a:gd name="T1" fmla="*/ 459 h 460"/>
                <a:gd name="T2" fmla="*/ 9 w 18"/>
                <a:gd name="T3" fmla="*/ 459 h 460"/>
                <a:gd name="T4" fmla="*/ 0 w 18"/>
                <a:gd name="T5" fmla="*/ 450 h 460"/>
                <a:gd name="T6" fmla="*/ 0 w 18"/>
                <a:gd name="T7" fmla="*/ 9 h 460"/>
                <a:gd name="T8" fmla="*/ 0 w 18"/>
                <a:gd name="T9" fmla="*/ 9 h 460"/>
                <a:gd name="T10" fmla="*/ 9 w 18"/>
                <a:gd name="T11" fmla="*/ 0 h 460"/>
                <a:gd name="T12" fmla="*/ 9 w 18"/>
                <a:gd name="T13" fmla="*/ 0 h 460"/>
                <a:gd name="T14" fmla="*/ 17 w 18"/>
                <a:gd name="T15" fmla="*/ 9 h 460"/>
                <a:gd name="T16" fmla="*/ 17 w 18"/>
                <a:gd name="T17" fmla="*/ 450 h 460"/>
                <a:gd name="T18" fmla="*/ 17 w 18"/>
                <a:gd name="T19" fmla="*/ 450 h 460"/>
                <a:gd name="T20" fmla="*/ 9 w 18"/>
                <a:gd name="T21" fmla="*/ 459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460">
                  <a:moveTo>
                    <a:pt x="9" y="459"/>
                  </a:moveTo>
                  <a:lnTo>
                    <a:pt x="9" y="459"/>
                  </a:lnTo>
                  <a:cubicBezTo>
                    <a:pt x="4" y="459"/>
                    <a:pt x="0" y="454"/>
                    <a:pt x="0" y="450"/>
                  </a:cubicBezTo>
                  <a:lnTo>
                    <a:pt x="0" y="9"/>
                  </a:lnTo>
                  <a:lnTo>
                    <a:pt x="0" y="9"/>
                  </a:lnTo>
                  <a:cubicBezTo>
                    <a:pt x="0" y="4"/>
                    <a:pt x="4" y="0"/>
                    <a:pt x="9" y="0"/>
                  </a:cubicBezTo>
                  <a:lnTo>
                    <a:pt x="9" y="0"/>
                  </a:lnTo>
                  <a:cubicBezTo>
                    <a:pt x="13" y="0"/>
                    <a:pt x="17" y="4"/>
                    <a:pt x="17" y="9"/>
                  </a:cubicBezTo>
                  <a:lnTo>
                    <a:pt x="17" y="450"/>
                  </a:lnTo>
                  <a:lnTo>
                    <a:pt x="17" y="450"/>
                  </a:lnTo>
                  <a:cubicBezTo>
                    <a:pt x="17" y="454"/>
                    <a:pt x="13" y="459"/>
                    <a:pt x="9" y="459"/>
                  </a:cubicBezTo>
                </a:path>
              </a:pathLst>
            </a:custGeom>
            <a:solidFill>
              <a:srgbClr val="FFEDD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49" name="Freeform 103">
              <a:extLst>
                <a:ext uri="{FF2B5EF4-FFF2-40B4-BE49-F238E27FC236}">
                  <a16:creationId xmlns:a16="http://schemas.microsoft.com/office/drawing/2014/main" id="{C939BFFF-99D1-584D-851A-87EA38FD0CF7}"/>
                </a:ext>
              </a:extLst>
            </p:cNvPr>
            <p:cNvSpPr>
              <a:spLocks noChangeArrowheads="1"/>
            </p:cNvSpPr>
            <p:nvPr/>
          </p:nvSpPr>
          <p:spPr bwMode="auto">
            <a:xfrm>
              <a:off x="10793587" y="5742916"/>
              <a:ext cx="357051" cy="769026"/>
            </a:xfrm>
            <a:custGeom>
              <a:avLst/>
              <a:gdLst>
                <a:gd name="T0" fmla="*/ 68 w 286"/>
                <a:gd name="T1" fmla="*/ 0 h 617"/>
                <a:gd name="T2" fmla="*/ 0 w 286"/>
                <a:gd name="T3" fmla="*/ 25 h 617"/>
                <a:gd name="T4" fmla="*/ 217 w 286"/>
                <a:gd name="T5" fmla="*/ 616 h 617"/>
                <a:gd name="T6" fmla="*/ 285 w 286"/>
                <a:gd name="T7" fmla="*/ 591 h 617"/>
                <a:gd name="T8" fmla="*/ 68 w 286"/>
                <a:gd name="T9" fmla="*/ 0 h 617"/>
              </a:gdLst>
              <a:ahLst/>
              <a:cxnLst>
                <a:cxn ang="0">
                  <a:pos x="T0" y="T1"/>
                </a:cxn>
                <a:cxn ang="0">
                  <a:pos x="T2" y="T3"/>
                </a:cxn>
                <a:cxn ang="0">
                  <a:pos x="T4" y="T5"/>
                </a:cxn>
                <a:cxn ang="0">
                  <a:pos x="T6" y="T7"/>
                </a:cxn>
                <a:cxn ang="0">
                  <a:pos x="T8" y="T9"/>
                </a:cxn>
              </a:cxnLst>
              <a:rect l="0" t="0" r="r" b="b"/>
              <a:pathLst>
                <a:path w="286" h="617">
                  <a:moveTo>
                    <a:pt x="68" y="0"/>
                  </a:moveTo>
                  <a:lnTo>
                    <a:pt x="0" y="25"/>
                  </a:lnTo>
                  <a:lnTo>
                    <a:pt x="217" y="616"/>
                  </a:lnTo>
                  <a:lnTo>
                    <a:pt x="285" y="591"/>
                  </a:lnTo>
                  <a:lnTo>
                    <a:pt x="68" y="0"/>
                  </a:lnTo>
                </a:path>
              </a:pathLst>
            </a:custGeom>
            <a:solidFill>
              <a:srgbClr val="D9133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50" name="Freeform 104">
              <a:extLst>
                <a:ext uri="{FF2B5EF4-FFF2-40B4-BE49-F238E27FC236}">
                  <a16:creationId xmlns:a16="http://schemas.microsoft.com/office/drawing/2014/main" id="{DC89C76B-C8BB-1B46-B5E3-F6EC884782A7}"/>
                </a:ext>
              </a:extLst>
            </p:cNvPr>
            <p:cNvSpPr>
              <a:spLocks noChangeArrowheads="1"/>
            </p:cNvSpPr>
            <p:nvPr/>
          </p:nvSpPr>
          <p:spPr bwMode="auto">
            <a:xfrm>
              <a:off x="10854015" y="5825310"/>
              <a:ext cx="252680" cy="648180"/>
            </a:xfrm>
            <a:custGeom>
              <a:avLst/>
              <a:gdLst>
                <a:gd name="T0" fmla="*/ 197 w 204"/>
                <a:gd name="T1" fmla="*/ 519 h 522"/>
                <a:gd name="T2" fmla="*/ 197 w 204"/>
                <a:gd name="T3" fmla="*/ 519 h 522"/>
                <a:gd name="T4" fmla="*/ 185 w 204"/>
                <a:gd name="T5" fmla="*/ 512 h 522"/>
                <a:gd name="T6" fmla="*/ 2 w 204"/>
                <a:gd name="T7" fmla="*/ 15 h 522"/>
                <a:gd name="T8" fmla="*/ 2 w 204"/>
                <a:gd name="T9" fmla="*/ 15 h 522"/>
                <a:gd name="T10" fmla="*/ 6 w 204"/>
                <a:gd name="T11" fmla="*/ 2 h 522"/>
                <a:gd name="T12" fmla="*/ 6 w 204"/>
                <a:gd name="T13" fmla="*/ 2 h 522"/>
                <a:gd name="T14" fmla="*/ 19 w 204"/>
                <a:gd name="T15" fmla="*/ 9 h 522"/>
                <a:gd name="T16" fmla="*/ 202 w 204"/>
                <a:gd name="T17" fmla="*/ 506 h 522"/>
                <a:gd name="T18" fmla="*/ 202 w 204"/>
                <a:gd name="T19" fmla="*/ 506 h 522"/>
                <a:gd name="T20" fmla="*/ 197 w 204"/>
                <a:gd name="T21" fmla="*/ 519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4" h="522">
                  <a:moveTo>
                    <a:pt x="197" y="519"/>
                  </a:moveTo>
                  <a:lnTo>
                    <a:pt x="197" y="519"/>
                  </a:lnTo>
                  <a:cubicBezTo>
                    <a:pt x="192" y="521"/>
                    <a:pt x="187" y="518"/>
                    <a:pt x="185" y="512"/>
                  </a:cubicBezTo>
                  <a:lnTo>
                    <a:pt x="2" y="15"/>
                  </a:lnTo>
                  <a:lnTo>
                    <a:pt x="2" y="15"/>
                  </a:lnTo>
                  <a:cubicBezTo>
                    <a:pt x="0" y="9"/>
                    <a:pt x="2" y="4"/>
                    <a:pt x="6" y="2"/>
                  </a:cubicBezTo>
                  <a:lnTo>
                    <a:pt x="6" y="2"/>
                  </a:lnTo>
                  <a:cubicBezTo>
                    <a:pt x="11" y="0"/>
                    <a:pt x="17" y="3"/>
                    <a:pt x="19" y="9"/>
                  </a:cubicBezTo>
                  <a:lnTo>
                    <a:pt x="202" y="506"/>
                  </a:lnTo>
                  <a:lnTo>
                    <a:pt x="202" y="506"/>
                  </a:lnTo>
                  <a:cubicBezTo>
                    <a:pt x="203" y="512"/>
                    <a:pt x="202" y="518"/>
                    <a:pt x="197" y="519"/>
                  </a:cubicBez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51" name="Freeform 50">
              <a:extLst>
                <a:ext uri="{FF2B5EF4-FFF2-40B4-BE49-F238E27FC236}">
                  <a16:creationId xmlns:a16="http://schemas.microsoft.com/office/drawing/2014/main" id="{2D07F3A3-2057-2045-B5CE-E47372A4C87E}"/>
                </a:ext>
              </a:extLst>
            </p:cNvPr>
            <p:cNvSpPr>
              <a:spLocks noChangeArrowheads="1"/>
            </p:cNvSpPr>
            <p:nvPr/>
          </p:nvSpPr>
          <p:spPr bwMode="auto">
            <a:xfrm>
              <a:off x="12326151" y="5913198"/>
              <a:ext cx="119602" cy="526026"/>
            </a:xfrm>
            <a:custGeom>
              <a:avLst/>
              <a:gdLst>
                <a:gd name="connsiteX0" fmla="*/ 0 w 119602"/>
                <a:gd name="connsiteY0" fmla="*/ 499870 h 526026"/>
                <a:gd name="connsiteX1" fmla="*/ 119602 w 119602"/>
                <a:gd name="connsiteY1" fmla="*/ 499870 h 526026"/>
                <a:gd name="connsiteX2" fmla="*/ 119602 w 119602"/>
                <a:gd name="connsiteY2" fmla="*/ 526026 h 526026"/>
                <a:gd name="connsiteX3" fmla="*/ 0 w 119602"/>
                <a:gd name="connsiteY3" fmla="*/ 526026 h 526026"/>
                <a:gd name="connsiteX4" fmla="*/ 0 w 119602"/>
                <a:gd name="connsiteY4" fmla="*/ 0 h 526026"/>
                <a:gd name="connsiteX5" fmla="*/ 119602 w 119602"/>
                <a:gd name="connsiteY5" fmla="*/ 0 h 526026"/>
                <a:gd name="connsiteX6" fmla="*/ 119602 w 119602"/>
                <a:gd name="connsiteY6" fmla="*/ 26218 h 526026"/>
                <a:gd name="connsiteX7" fmla="*/ 0 w 119602"/>
                <a:gd name="connsiteY7" fmla="*/ 26218 h 526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602" h="526026">
                  <a:moveTo>
                    <a:pt x="0" y="499870"/>
                  </a:moveTo>
                  <a:lnTo>
                    <a:pt x="119602" y="499870"/>
                  </a:lnTo>
                  <a:lnTo>
                    <a:pt x="119602" y="526026"/>
                  </a:lnTo>
                  <a:lnTo>
                    <a:pt x="0" y="526026"/>
                  </a:lnTo>
                  <a:close/>
                  <a:moveTo>
                    <a:pt x="0" y="0"/>
                  </a:moveTo>
                  <a:lnTo>
                    <a:pt x="119602" y="0"/>
                  </a:lnTo>
                  <a:lnTo>
                    <a:pt x="119602" y="26218"/>
                  </a:lnTo>
                  <a:lnTo>
                    <a:pt x="0" y="26218"/>
                  </a:lnTo>
                  <a:close/>
                </a:path>
              </a:pathLst>
            </a:custGeom>
            <a:solidFill>
              <a:srgbClr val="EFD3B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52" name="Freeform 107">
              <a:extLst>
                <a:ext uri="{FF2B5EF4-FFF2-40B4-BE49-F238E27FC236}">
                  <a16:creationId xmlns:a16="http://schemas.microsoft.com/office/drawing/2014/main" id="{68914A9E-DF00-C844-A7F8-9886AA299033}"/>
                </a:ext>
              </a:extLst>
            </p:cNvPr>
            <p:cNvSpPr>
              <a:spLocks noChangeArrowheads="1"/>
            </p:cNvSpPr>
            <p:nvPr/>
          </p:nvSpPr>
          <p:spPr bwMode="auto">
            <a:xfrm>
              <a:off x="11172609" y="5830803"/>
              <a:ext cx="104366" cy="675642"/>
            </a:xfrm>
            <a:custGeom>
              <a:avLst/>
              <a:gdLst>
                <a:gd name="T0" fmla="*/ 0 w 83"/>
                <a:gd name="T1" fmla="*/ 0 h 544"/>
                <a:gd name="T2" fmla="*/ 82 w 83"/>
                <a:gd name="T3" fmla="*/ 0 h 544"/>
                <a:gd name="T4" fmla="*/ 82 w 83"/>
                <a:gd name="T5" fmla="*/ 543 h 544"/>
                <a:gd name="T6" fmla="*/ 0 w 83"/>
                <a:gd name="T7" fmla="*/ 543 h 544"/>
                <a:gd name="T8" fmla="*/ 0 w 83"/>
                <a:gd name="T9" fmla="*/ 0 h 544"/>
              </a:gdLst>
              <a:ahLst/>
              <a:cxnLst>
                <a:cxn ang="0">
                  <a:pos x="T0" y="T1"/>
                </a:cxn>
                <a:cxn ang="0">
                  <a:pos x="T2" y="T3"/>
                </a:cxn>
                <a:cxn ang="0">
                  <a:pos x="T4" y="T5"/>
                </a:cxn>
                <a:cxn ang="0">
                  <a:pos x="T6" y="T7"/>
                </a:cxn>
                <a:cxn ang="0">
                  <a:pos x="T8" y="T9"/>
                </a:cxn>
              </a:cxnLst>
              <a:rect l="0" t="0" r="r" b="b"/>
              <a:pathLst>
                <a:path w="83" h="544">
                  <a:moveTo>
                    <a:pt x="0" y="0"/>
                  </a:moveTo>
                  <a:lnTo>
                    <a:pt x="82" y="0"/>
                  </a:lnTo>
                  <a:lnTo>
                    <a:pt x="82" y="543"/>
                  </a:lnTo>
                  <a:lnTo>
                    <a:pt x="0" y="543"/>
                  </a:lnTo>
                  <a:lnTo>
                    <a:pt x="0" y="0"/>
                  </a:lnTo>
                </a:path>
              </a:pathLst>
            </a:custGeom>
            <a:solidFill>
              <a:srgbClr val="F9D28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53" name="Freeform 52">
              <a:extLst>
                <a:ext uri="{FF2B5EF4-FFF2-40B4-BE49-F238E27FC236}">
                  <a16:creationId xmlns:a16="http://schemas.microsoft.com/office/drawing/2014/main" id="{8D350E1D-6AC0-C047-9425-793C1E5AA7C9}"/>
                </a:ext>
              </a:extLst>
            </p:cNvPr>
            <p:cNvSpPr>
              <a:spLocks noChangeArrowheads="1"/>
            </p:cNvSpPr>
            <p:nvPr/>
          </p:nvSpPr>
          <p:spPr bwMode="auto">
            <a:xfrm>
              <a:off x="11172610" y="5913198"/>
              <a:ext cx="103109" cy="520591"/>
            </a:xfrm>
            <a:custGeom>
              <a:avLst/>
              <a:gdLst>
                <a:gd name="connsiteX0" fmla="*/ 0 w 103109"/>
                <a:gd name="connsiteY0" fmla="*/ 494373 h 520591"/>
                <a:gd name="connsiteX1" fmla="*/ 103109 w 103109"/>
                <a:gd name="connsiteY1" fmla="*/ 494373 h 520591"/>
                <a:gd name="connsiteX2" fmla="*/ 103109 w 103109"/>
                <a:gd name="connsiteY2" fmla="*/ 520591 h 520591"/>
                <a:gd name="connsiteX3" fmla="*/ 0 w 103109"/>
                <a:gd name="connsiteY3" fmla="*/ 520591 h 520591"/>
                <a:gd name="connsiteX4" fmla="*/ 41612 w 103109"/>
                <a:gd name="connsiteY4" fmla="*/ 59468 h 520591"/>
                <a:gd name="connsiteX5" fmla="*/ 29175 w 103109"/>
                <a:gd name="connsiteY5" fmla="*/ 70751 h 520591"/>
                <a:gd name="connsiteX6" fmla="*/ 29175 w 103109"/>
                <a:gd name="connsiteY6" fmla="*/ 443091 h 520591"/>
                <a:gd name="connsiteX7" fmla="*/ 41612 w 103109"/>
                <a:gd name="connsiteY7" fmla="*/ 455627 h 520591"/>
                <a:gd name="connsiteX8" fmla="*/ 61511 w 103109"/>
                <a:gd name="connsiteY8" fmla="*/ 455627 h 520591"/>
                <a:gd name="connsiteX9" fmla="*/ 73949 w 103109"/>
                <a:gd name="connsiteY9" fmla="*/ 443091 h 520591"/>
                <a:gd name="connsiteX10" fmla="*/ 73949 w 103109"/>
                <a:gd name="connsiteY10" fmla="*/ 70751 h 520591"/>
                <a:gd name="connsiteX11" fmla="*/ 61511 w 103109"/>
                <a:gd name="connsiteY11" fmla="*/ 59468 h 520591"/>
                <a:gd name="connsiteX12" fmla="*/ 41612 w 103109"/>
                <a:gd name="connsiteY12" fmla="*/ 49438 h 520591"/>
                <a:gd name="connsiteX13" fmla="*/ 61511 w 103109"/>
                <a:gd name="connsiteY13" fmla="*/ 49438 h 520591"/>
                <a:gd name="connsiteX14" fmla="*/ 83898 w 103109"/>
                <a:gd name="connsiteY14" fmla="*/ 70751 h 520591"/>
                <a:gd name="connsiteX15" fmla="*/ 83898 w 103109"/>
                <a:gd name="connsiteY15" fmla="*/ 443091 h 520591"/>
                <a:gd name="connsiteX16" fmla="*/ 61511 w 103109"/>
                <a:gd name="connsiteY16" fmla="*/ 465657 h 520591"/>
                <a:gd name="connsiteX17" fmla="*/ 41612 w 103109"/>
                <a:gd name="connsiteY17" fmla="*/ 465657 h 520591"/>
                <a:gd name="connsiteX18" fmla="*/ 19225 w 103109"/>
                <a:gd name="connsiteY18" fmla="*/ 443091 h 520591"/>
                <a:gd name="connsiteX19" fmla="*/ 19225 w 103109"/>
                <a:gd name="connsiteY19" fmla="*/ 70751 h 520591"/>
                <a:gd name="connsiteX20" fmla="*/ 41612 w 103109"/>
                <a:gd name="connsiteY20" fmla="*/ 49438 h 520591"/>
                <a:gd name="connsiteX21" fmla="*/ 0 w 103109"/>
                <a:gd name="connsiteY21" fmla="*/ 0 h 520591"/>
                <a:gd name="connsiteX22" fmla="*/ 103109 w 103109"/>
                <a:gd name="connsiteY22" fmla="*/ 0 h 520591"/>
                <a:gd name="connsiteX23" fmla="*/ 103109 w 103109"/>
                <a:gd name="connsiteY23" fmla="*/ 26158 h 520591"/>
                <a:gd name="connsiteX24" fmla="*/ 0 w 103109"/>
                <a:gd name="connsiteY24" fmla="*/ 26158 h 520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109" h="520591">
                  <a:moveTo>
                    <a:pt x="0" y="494373"/>
                  </a:moveTo>
                  <a:lnTo>
                    <a:pt x="103109" y="494373"/>
                  </a:lnTo>
                  <a:lnTo>
                    <a:pt x="103109" y="520591"/>
                  </a:lnTo>
                  <a:lnTo>
                    <a:pt x="0" y="520591"/>
                  </a:lnTo>
                  <a:close/>
                  <a:moveTo>
                    <a:pt x="41612" y="59468"/>
                  </a:moveTo>
                  <a:cubicBezTo>
                    <a:pt x="35393" y="59468"/>
                    <a:pt x="29175" y="64482"/>
                    <a:pt x="29175" y="70751"/>
                  </a:cubicBezTo>
                  <a:lnTo>
                    <a:pt x="29175" y="443091"/>
                  </a:lnTo>
                  <a:cubicBezTo>
                    <a:pt x="29175" y="450613"/>
                    <a:pt x="35393" y="455627"/>
                    <a:pt x="41612" y="455627"/>
                  </a:cubicBezTo>
                  <a:lnTo>
                    <a:pt x="61511" y="455627"/>
                  </a:lnTo>
                  <a:cubicBezTo>
                    <a:pt x="68974" y="455627"/>
                    <a:pt x="73949" y="450613"/>
                    <a:pt x="73949" y="443091"/>
                  </a:cubicBezTo>
                  <a:lnTo>
                    <a:pt x="73949" y="70751"/>
                  </a:lnTo>
                  <a:cubicBezTo>
                    <a:pt x="73949" y="64482"/>
                    <a:pt x="68974" y="59468"/>
                    <a:pt x="61511" y="59468"/>
                  </a:cubicBezTo>
                  <a:close/>
                  <a:moveTo>
                    <a:pt x="41612" y="49438"/>
                  </a:moveTo>
                  <a:lnTo>
                    <a:pt x="61511" y="49438"/>
                  </a:lnTo>
                  <a:cubicBezTo>
                    <a:pt x="73949" y="49438"/>
                    <a:pt x="83898" y="59468"/>
                    <a:pt x="83898" y="70751"/>
                  </a:cubicBezTo>
                  <a:lnTo>
                    <a:pt x="83898" y="443091"/>
                  </a:lnTo>
                  <a:cubicBezTo>
                    <a:pt x="83898" y="455627"/>
                    <a:pt x="73949" y="465657"/>
                    <a:pt x="61511" y="465657"/>
                  </a:cubicBezTo>
                  <a:lnTo>
                    <a:pt x="41612" y="465657"/>
                  </a:lnTo>
                  <a:cubicBezTo>
                    <a:pt x="29175" y="465657"/>
                    <a:pt x="19225" y="455627"/>
                    <a:pt x="19225" y="443091"/>
                  </a:cubicBezTo>
                  <a:lnTo>
                    <a:pt x="19225" y="70751"/>
                  </a:lnTo>
                  <a:cubicBezTo>
                    <a:pt x="19225" y="59468"/>
                    <a:pt x="29175" y="49438"/>
                    <a:pt x="41612" y="49438"/>
                  </a:cubicBezTo>
                  <a:close/>
                  <a:moveTo>
                    <a:pt x="0" y="0"/>
                  </a:moveTo>
                  <a:lnTo>
                    <a:pt x="103109" y="0"/>
                  </a:lnTo>
                  <a:lnTo>
                    <a:pt x="103109" y="26158"/>
                  </a:lnTo>
                  <a:lnTo>
                    <a:pt x="0" y="26158"/>
                  </a:lnTo>
                  <a:close/>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54" name="Freeform 53">
              <a:extLst>
                <a:ext uri="{FF2B5EF4-FFF2-40B4-BE49-F238E27FC236}">
                  <a16:creationId xmlns:a16="http://schemas.microsoft.com/office/drawing/2014/main" id="{3608200A-EFD4-2C45-BED2-664DDE83B5E6}"/>
                </a:ext>
              </a:extLst>
            </p:cNvPr>
            <p:cNvSpPr>
              <a:spLocks noChangeArrowheads="1"/>
            </p:cNvSpPr>
            <p:nvPr/>
          </p:nvSpPr>
          <p:spPr bwMode="auto">
            <a:xfrm>
              <a:off x="12617281" y="6077991"/>
              <a:ext cx="191000" cy="377755"/>
            </a:xfrm>
            <a:custGeom>
              <a:avLst/>
              <a:gdLst>
                <a:gd name="connsiteX0" fmla="*/ 0 w 191000"/>
                <a:gd name="connsiteY0" fmla="*/ 346063 h 377755"/>
                <a:gd name="connsiteX1" fmla="*/ 191000 w 191000"/>
                <a:gd name="connsiteY1" fmla="*/ 346063 h 377755"/>
                <a:gd name="connsiteX2" fmla="*/ 191000 w 191000"/>
                <a:gd name="connsiteY2" fmla="*/ 377755 h 377755"/>
                <a:gd name="connsiteX3" fmla="*/ 0 w 191000"/>
                <a:gd name="connsiteY3" fmla="*/ 377755 h 377755"/>
                <a:gd name="connsiteX4" fmla="*/ 92773 w 191000"/>
                <a:gd name="connsiteY4" fmla="*/ 76900 h 377755"/>
                <a:gd name="connsiteX5" fmla="*/ 152586 w 191000"/>
                <a:gd name="connsiteY5" fmla="*/ 184899 h 377755"/>
                <a:gd name="connsiteX6" fmla="*/ 92773 w 191000"/>
                <a:gd name="connsiteY6" fmla="*/ 295381 h 377755"/>
                <a:gd name="connsiteX7" fmla="*/ 32959 w 191000"/>
                <a:gd name="connsiteY7" fmla="*/ 184899 h 377755"/>
                <a:gd name="connsiteX8" fmla="*/ 92773 w 191000"/>
                <a:gd name="connsiteY8" fmla="*/ 76900 h 377755"/>
                <a:gd name="connsiteX9" fmla="*/ 0 w 191000"/>
                <a:gd name="connsiteY9" fmla="*/ 0 h 377755"/>
                <a:gd name="connsiteX10" fmla="*/ 191000 w 191000"/>
                <a:gd name="connsiteY10" fmla="*/ 0 h 377755"/>
                <a:gd name="connsiteX11" fmla="*/ 191000 w 191000"/>
                <a:gd name="connsiteY11" fmla="*/ 31692 h 377755"/>
                <a:gd name="connsiteX12" fmla="*/ 0 w 191000"/>
                <a:gd name="connsiteY12" fmla="*/ 31692 h 377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1000" h="377755">
                  <a:moveTo>
                    <a:pt x="0" y="346063"/>
                  </a:moveTo>
                  <a:lnTo>
                    <a:pt x="191000" y="346063"/>
                  </a:lnTo>
                  <a:lnTo>
                    <a:pt x="191000" y="377755"/>
                  </a:lnTo>
                  <a:lnTo>
                    <a:pt x="0" y="377755"/>
                  </a:lnTo>
                  <a:close/>
                  <a:moveTo>
                    <a:pt x="92773" y="76900"/>
                  </a:moveTo>
                  <a:cubicBezTo>
                    <a:pt x="125731" y="76900"/>
                    <a:pt x="152586" y="125314"/>
                    <a:pt x="152586" y="184899"/>
                  </a:cubicBezTo>
                  <a:cubicBezTo>
                    <a:pt x="152586" y="245726"/>
                    <a:pt x="125731" y="295381"/>
                    <a:pt x="92773" y="295381"/>
                  </a:cubicBezTo>
                  <a:cubicBezTo>
                    <a:pt x="59814" y="295381"/>
                    <a:pt x="32959" y="245726"/>
                    <a:pt x="32959" y="184899"/>
                  </a:cubicBezTo>
                  <a:cubicBezTo>
                    <a:pt x="32959" y="125314"/>
                    <a:pt x="59814" y="76900"/>
                    <a:pt x="92773" y="76900"/>
                  </a:cubicBezTo>
                  <a:close/>
                  <a:moveTo>
                    <a:pt x="0" y="0"/>
                  </a:moveTo>
                  <a:lnTo>
                    <a:pt x="191000" y="0"/>
                  </a:lnTo>
                  <a:lnTo>
                    <a:pt x="191000" y="31692"/>
                  </a:lnTo>
                  <a:lnTo>
                    <a:pt x="0" y="31692"/>
                  </a:lnTo>
                  <a:close/>
                </a:path>
              </a:pathLst>
            </a:custGeom>
            <a:solidFill>
              <a:srgbClr val="AA1F4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55" name="Freeform 113">
              <a:extLst>
                <a:ext uri="{FF2B5EF4-FFF2-40B4-BE49-F238E27FC236}">
                  <a16:creationId xmlns:a16="http://schemas.microsoft.com/office/drawing/2014/main" id="{80AEA6F6-D393-9B4C-9DD9-DCCECE1B7EE8}"/>
                </a:ext>
              </a:extLst>
            </p:cNvPr>
            <p:cNvSpPr>
              <a:spLocks noChangeArrowheads="1"/>
            </p:cNvSpPr>
            <p:nvPr/>
          </p:nvSpPr>
          <p:spPr bwMode="auto">
            <a:xfrm>
              <a:off x="12804044" y="5847280"/>
              <a:ext cx="120848" cy="664659"/>
            </a:xfrm>
            <a:custGeom>
              <a:avLst/>
              <a:gdLst>
                <a:gd name="T0" fmla="*/ 97 w 98"/>
                <a:gd name="T1" fmla="*/ 0 h 534"/>
                <a:gd name="T2" fmla="*/ 0 w 98"/>
                <a:gd name="T3" fmla="*/ 0 h 534"/>
                <a:gd name="T4" fmla="*/ 0 w 98"/>
                <a:gd name="T5" fmla="*/ 533 h 534"/>
                <a:gd name="T6" fmla="*/ 97 w 98"/>
                <a:gd name="T7" fmla="*/ 533 h 534"/>
                <a:gd name="T8" fmla="*/ 97 w 98"/>
                <a:gd name="T9" fmla="*/ 0 h 534"/>
              </a:gdLst>
              <a:ahLst/>
              <a:cxnLst>
                <a:cxn ang="0">
                  <a:pos x="T0" y="T1"/>
                </a:cxn>
                <a:cxn ang="0">
                  <a:pos x="T2" y="T3"/>
                </a:cxn>
                <a:cxn ang="0">
                  <a:pos x="T4" y="T5"/>
                </a:cxn>
                <a:cxn ang="0">
                  <a:pos x="T6" y="T7"/>
                </a:cxn>
                <a:cxn ang="0">
                  <a:pos x="T8" y="T9"/>
                </a:cxn>
              </a:cxnLst>
              <a:rect l="0" t="0" r="r" b="b"/>
              <a:pathLst>
                <a:path w="98" h="534">
                  <a:moveTo>
                    <a:pt x="97" y="0"/>
                  </a:moveTo>
                  <a:lnTo>
                    <a:pt x="0" y="0"/>
                  </a:lnTo>
                  <a:lnTo>
                    <a:pt x="0" y="533"/>
                  </a:lnTo>
                  <a:lnTo>
                    <a:pt x="97" y="533"/>
                  </a:lnTo>
                  <a:lnTo>
                    <a:pt x="97" y="0"/>
                  </a:lnTo>
                </a:path>
              </a:pathLst>
            </a:custGeom>
            <a:solidFill>
              <a:srgbClr val="3A405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56" name="Freeform 114">
              <a:extLst>
                <a:ext uri="{FF2B5EF4-FFF2-40B4-BE49-F238E27FC236}">
                  <a16:creationId xmlns:a16="http://schemas.microsoft.com/office/drawing/2014/main" id="{8ECA8493-5633-E840-90B7-1D20735D1B76}"/>
                </a:ext>
              </a:extLst>
            </p:cNvPr>
            <p:cNvSpPr>
              <a:spLocks noChangeArrowheads="1"/>
            </p:cNvSpPr>
            <p:nvPr/>
          </p:nvSpPr>
          <p:spPr bwMode="auto">
            <a:xfrm>
              <a:off x="12924892" y="5913198"/>
              <a:ext cx="76902" cy="598744"/>
            </a:xfrm>
            <a:custGeom>
              <a:avLst/>
              <a:gdLst>
                <a:gd name="T0" fmla="*/ 0 w 63"/>
                <a:gd name="T1" fmla="*/ 0 h 480"/>
                <a:gd name="T2" fmla="*/ 62 w 63"/>
                <a:gd name="T3" fmla="*/ 0 h 480"/>
                <a:gd name="T4" fmla="*/ 62 w 63"/>
                <a:gd name="T5" fmla="*/ 479 h 480"/>
                <a:gd name="T6" fmla="*/ 0 w 63"/>
                <a:gd name="T7" fmla="*/ 479 h 480"/>
                <a:gd name="T8" fmla="*/ 0 w 63"/>
                <a:gd name="T9" fmla="*/ 0 h 480"/>
              </a:gdLst>
              <a:ahLst/>
              <a:cxnLst>
                <a:cxn ang="0">
                  <a:pos x="T0" y="T1"/>
                </a:cxn>
                <a:cxn ang="0">
                  <a:pos x="T2" y="T3"/>
                </a:cxn>
                <a:cxn ang="0">
                  <a:pos x="T4" y="T5"/>
                </a:cxn>
                <a:cxn ang="0">
                  <a:pos x="T6" y="T7"/>
                </a:cxn>
                <a:cxn ang="0">
                  <a:pos x="T8" y="T9"/>
                </a:cxn>
              </a:cxnLst>
              <a:rect l="0" t="0" r="r" b="b"/>
              <a:pathLst>
                <a:path w="63" h="480">
                  <a:moveTo>
                    <a:pt x="0" y="0"/>
                  </a:moveTo>
                  <a:lnTo>
                    <a:pt x="62" y="0"/>
                  </a:lnTo>
                  <a:lnTo>
                    <a:pt x="62" y="479"/>
                  </a:lnTo>
                  <a:lnTo>
                    <a:pt x="0" y="479"/>
                  </a:lnTo>
                  <a:lnTo>
                    <a:pt x="0" y="0"/>
                  </a:lnTo>
                </a:path>
              </a:pathLst>
            </a:custGeom>
            <a:solidFill>
              <a:srgbClr val="24B1B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57" name="Freeform 115">
              <a:extLst>
                <a:ext uri="{FF2B5EF4-FFF2-40B4-BE49-F238E27FC236}">
                  <a16:creationId xmlns:a16="http://schemas.microsoft.com/office/drawing/2014/main" id="{FD793801-9A08-F744-BA82-DB6CC1E808FD}"/>
                </a:ext>
              </a:extLst>
            </p:cNvPr>
            <p:cNvSpPr>
              <a:spLocks noChangeArrowheads="1"/>
            </p:cNvSpPr>
            <p:nvPr/>
          </p:nvSpPr>
          <p:spPr bwMode="auto">
            <a:xfrm>
              <a:off x="12804044" y="6347152"/>
              <a:ext cx="120848" cy="164791"/>
            </a:xfrm>
            <a:custGeom>
              <a:avLst/>
              <a:gdLst>
                <a:gd name="T0" fmla="*/ 97 w 98"/>
                <a:gd name="T1" fmla="*/ 0 h 132"/>
                <a:gd name="T2" fmla="*/ 0 w 98"/>
                <a:gd name="T3" fmla="*/ 0 h 132"/>
                <a:gd name="T4" fmla="*/ 0 w 98"/>
                <a:gd name="T5" fmla="*/ 131 h 132"/>
                <a:gd name="T6" fmla="*/ 97 w 98"/>
                <a:gd name="T7" fmla="*/ 131 h 132"/>
                <a:gd name="T8" fmla="*/ 97 w 98"/>
                <a:gd name="T9" fmla="*/ 0 h 132"/>
              </a:gdLst>
              <a:ahLst/>
              <a:cxnLst>
                <a:cxn ang="0">
                  <a:pos x="T0" y="T1"/>
                </a:cxn>
                <a:cxn ang="0">
                  <a:pos x="T2" y="T3"/>
                </a:cxn>
                <a:cxn ang="0">
                  <a:pos x="T4" y="T5"/>
                </a:cxn>
                <a:cxn ang="0">
                  <a:pos x="T6" y="T7"/>
                </a:cxn>
                <a:cxn ang="0">
                  <a:pos x="T8" y="T9"/>
                </a:cxn>
              </a:cxnLst>
              <a:rect l="0" t="0" r="r" b="b"/>
              <a:pathLst>
                <a:path w="98" h="132">
                  <a:moveTo>
                    <a:pt x="97" y="0"/>
                  </a:moveTo>
                  <a:lnTo>
                    <a:pt x="0" y="0"/>
                  </a:lnTo>
                  <a:lnTo>
                    <a:pt x="0" y="131"/>
                  </a:lnTo>
                  <a:lnTo>
                    <a:pt x="97" y="131"/>
                  </a:lnTo>
                  <a:lnTo>
                    <a:pt x="97" y="0"/>
                  </a:lnTo>
                </a:path>
              </a:pathLst>
            </a:custGeom>
            <a:solidFill>
              <a:srgbClr val="0F153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58" name="Freeform 116">
              <a:extLst>
                <a:ext uri="{FF2B5EF4-FFF2-40B4-BE49-F238E27FC236}">
                  <a16:creationId xmlns:a16="http://schemas.microsoft.com/office/drawing/2014/main" id="{BC498AC7-7E5A-6A41-8260-723EB8D4426B}"/>
                </a:ext>
              </a:extLst>
            </p:cNvPr>
            <p:cNvSpPr>
              <a:spLocks noChangeArrowheads="1"/>
            </p:cNvSpPr>
            <p:nvPr/>
          </p:nvSpPr>
          <p:spPr bwMode="auto">
            <a:xfrm>
              <a:off x="12924892" y="5913198"/>
              <a:ext cx="38453" cy="598744"/>
            </a:xfrm>
            <a:custGeom>
              <a:avLst/>
              <a:gdLst>
                <a:gd name="T0" fmla="*/ 0 w 32"/>
                <a:gd name="T1" fmla="*/ 0 h 480"/>
                <a:gd name="T2" fmla="*/ 31 w 32"/>
                <a:gd name="T3" fmla="*/ 0 h 480"/>
                <a:gd name="T4" fmla="*/ 31 w 32"/>
                <a:gd name="T5" fmla="*/ 479 h 480"/>
                <a:gd name="T6" fmla="*/ 0 w 32"/>
                <a:gd name="T7" fmla="*/ 479 h 480"/>
                <a:gd name="T8" fmla="*/ 0 w 32"/>
                <a:gd name="T9" fmla="*/ 0 h 480"/>
              </a:gdLst>
              <a:ahLst/>
              <a:cxnLst>
                <a:cxn ang="0">
                  <a:pos x="T0" y="T1"/>
                </a:cxn>
                <a:cxn ang="0">
                  <a:pos x="T2" y="T3"/>
                </a:cxn>
                <a:cxn ang="0">
                  <a:pos x="T4" y="T5"/>
                </a:cxn>
                <a:cxn ang="0">
                  <a:pos x="T6" y="T7"/>
                </a:cxn>
                <a:cxn ang="0">
                  <a:pos x="T8" y="T9"/>
                </a:cxn>
              </a:cxnLst>
              <a:rect l="0" t="0" r="r" b="b"/>
              <a:pathLst>
                <a:path w="32" h="480">
                  <a:moveTo>
                    <a:pt x="0" y="0"/>
                  </a:moveTo>
                  <a:lnTo>
                    <a:pt x="31" y="0"/>
                  </a:lnTo>
                  <a:lnTo>
                    <a:pt x="31" y="479"/>
                  </a:lnTo>
                  <a:lnTo>
                    <a:pt x="0" y="479"/>
                  </a:lnTo>
                  <a:lnTo>
                    <a:pt x="0" y="0"/>
                  </a:lnTo>
                </a:path>
              </a:pathLst>
            </a:custGeom>
            <a:solidFill>
              <a:srgbClr val="239B9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59" name="Freeform 117">
              <a:extLst>
                <a:ext uri="{FF2B5EF4-FFF2-40B4-BE49-F238E27FC236}">
                  <a16:creationId xmlns:a16="http://schemas.microsoft.com/office/drawing/2014/main" id="{061BB321-D6A1-F342-A931-0090A723C18E}"/>
                </a:ext>
              </a:extLst>
            </p:cNvPr>
            <p:cNvSpPr>
              <a:spLocks noChangeArrowheads="1"/>
            </p:cNvSpPr>
            <p:nvPr/>
          </p:nvSpPr>
          <p:spPr bwMode="auto">
            <a:xfrm>
              <a:off x="13001792" y="6369124"/>
              <a:ext cx="357051" cy="142819"/>
            </a:xfrm>
            <a:custGeom>
              <a:avLst/>
              <a:gdLst>
                <a:gd name="T0" fmla="*/ 0 w 286"/>
                <a:gd name="T1" fmla="*/ 0 h 113"/>
                <a:gd name="T2" fmla="*/ 0 w 286"/>
                <a:gd name="T3" fmla="*/ 21 h 113"/>
                <a:gd name="T4" fmla="*/ 211 w 286"/>
                <a:gd name="T5" fmla="*/ 21 h 113"/>
                <a:gd name="T6" fmla="*/ 211 w 286"/>
                <a:gd name="T7" fmla="*/ 21 h 113"/>
                <a:gd name="T8" fmla="*/ 230 w 286"/>
                <a:gd name="T9" fmla="*/ 40 h 113"/>
                <a:gd name="T10" fmla="*/ 230 w 286"/>
                <a:gd name="T11" fmla="*/ 72 h 113"/>
                <a:gd name="T12" fmla="*/ 230 w 286"/>
                <a:gd name="T13" fmla="*/ 72 h 113"/>
                <a:gd name="T14" fmla="*/ 211 w 286"/>
                <a:gd name="T15" fmla="*/ 91 h 113"/>
                <a:gd name="T16" fmla="*/ 0 w 286"/>
                <a:gd name="T17" fmla="*/ 91 h 113"/>
                <a:gd name="T18" fmla="*/ 0 w 286"/>
                <a:gd name="T19" fmla="*/ 112 h 113"/>
                <a:gd name="T20" fmla="*/ 230 w 286"/>
                <a:gd name="T21" fmla="*/ 112 h 113"/>
                <a:gd name="T22" fmla="*/ 230 w 286"/>
                <a:gd name="T23" fmla="*/ 112 h 113"/>
                <a:gd name="T24" fmla="*/ 285 w 286"/>
                <a:gd name="T25" fmla="*/ 56 h 113"/>
                <a:gd name="T26" fmla="*/ 285 w 286"/>
                <a:gd name="T27" fmla="*/ 56 h 113"/>
                <a:gd name="T28" fmla="*/ 230 w 286"/>
                <a:gd name="T29" fmla="*/ 0 h 113"/>
                <a:gd name="T30" fmla="*/ 0 w 286"/>
                <a:gd name="T31"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6" h="113">
                  <a:moveTo>
                    <a:pt x="0" y="0"/>
                  </a:moveTo>
                  <a:lnTo>
                    <a:pt x="0" y="21"/>
                  </a:lnTo>
                  <a:lnTo>
                    <a:pt x="211" y="21"/>
                  </a:lnTo>
                  <a:lnTo>
                    <a:pt x="211" y="21"/>
                  </a:lnTo>
                  <a:cubicBezTo>
                    <a:pt x="222" y="21"/>
                    <a:pt x="230" y="29"/>
                    <a:pt x="230" y="40"/>
                  </a:cubicBezTo>
                  <a:lnTo>
                    <a:pt x="230" y="72"/>
                  </a:lnTo>
                  <a:lnTo>
                    <a:pt x="230" y="72"/>
                  </a:lnTo>
                  <a:cubicBezTo>
                    <a:pt x="230" y="82"/>
                    <a:pt x="222" y="91"/>
                    <a:pt x="211" y="91"/>
                  </a:cubicBezTo>
                  <a:lnTo>
                    <a:pt x="0" y="91"/>
                  </a:lnTo>
                  <a:lnTo>
                    <a:pt x="0" y="112"/>
                  </a:lnTo>
                  <a:lnTo>
                    <a:pt x="230" y="112"/>
                  </a:lnTo>
                  <a:lnTo>
                    <a:pt x="230" y="112"/>
                  </a:lnTo>
                  <a:cubicBezTo>
                    <a:pt x="260" y="112"/>
                    <a:pt x="285" y="87"/>
                    <a:pt x="285" y="56"/>
                  </a:cubicBezTo>
                  <a:lnTo>
                    <a:pt x="285" y="56"/>
                  </a:lnTo>
                  <a:cubicBezTo>
                    <a:pt x="285" y="25"/>
                    <a:pt x="260" y="0"/>
                    <a:pt x="230" y="0"/>
                  </a:cubicBezTo>
                  <a:lnTo>
                    <a:pt x="0" y="0"/>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60" name="Freeform 118">
              <a:extLst>
                <a:ext uri="{FF2B5EF4-FFF2-40B4-BE49-F238E27FC236}">
                  <a16:creationId xmlns:a16="http://schemas.microsoft.com/office/drawing/2014/main" id="{21FA1A77-C9BA-E74C-BF92-4F983E7843D6}"/>
                </a:ext>
              </a:extLst>
            </p:cNvPr>
            <p:cNvSpPr>
              <a:spLocks noChangeArrowheads="1"/>
            </p:cNvSpPr>
            <p:nvPr/>
          </p:nvSpPr>
          <p:spPr bwMode="auto">
            <a:xfrm>
              <a:off x="13001792" y="6396584"/>
              <a:ext cx="285639" cy="87889"/>
            </a:xfrm>
            <a:custGeom>
              <a:avLst/>
              <a:gdLst>
                <a:gd name="T0" fmla="*/ 211 w 231"/>
                <a:gd name="T1" fmla="*/ 0 h 71"/>
                <a:gd name="T2" fmla="*/ 0 w 231"/>
                <a:gd name="T3" fmla="*/ 0 h 71"/>
                <a:gd name="T4" fmla="*/ 0 w 231"/>
                <a:gd name="T5" fmla="*/ 70 h 71"/>
                <a:gd name="T6" fmla="*/ 211 w 231"/>
                <a:gd name="T7" fmla="*/ 70 h 71"/>
                <a:gd name="T8" fmla="*/ 211 w 231"/>
                <a:gd name="T9" fmla="*/ 70 h 71"/>
                <a:gd name="T10" fmla="*/ 230 w 231"/>
                <a:gd name="T11" fmla="*/ 51 h 71"/>
                <a:gd name="T12" fmla="*/ 230 w 231"/>
                <a:gd name="T13" fmla="*/ 19 h 71"/>
                <a:gd name="T14" fmla="*/ 230 w 231"/>
                <a:gd name="T15" fmla="*/ 19 h 71"/>
                <a:gd name="T16" fmla="*/ 211 w 231"/>
                <a:gd name="T1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1" h="71">
                  <a:moveTo>
                    <a:pt x="211" y="0"/>
                  </a:moveTo>
                  <a:lnTo>
                    <a:pt x="0" y="0"/>
                  </a:lnTo>
                  <a:lnTo>
                    <a:pt x="0" y="70"/>
                  </a:lnTo>
                  <a:lnTo>
                    <a:pt x="211" y="70"/>
                  </a:lnTo>
                  <a:lnTo>
                    <a:pt x="211" y="70"/>
                  </a:lnTo>
                  <a:cubicBezTo>
                    <a:pt x="222" y="70"/>
                    <a:pt x="230" y="61"/>
                    <a:pt x="230" y="51"/>
                  </a:cubicBezTo>
                  <a:lnTo>
                    <a:pt x="230" y="19"/>
                  </a:lnTo>
                  <a:lnTo>
                    <a:pt x="230" y="19"/>
                  </a:lnTo>
                  <a:cubicBezTo>
                    <a:pt x="230" y="8"/>
                    <a:pt x="222" y="0"/>
                    <a:pt x="211" y="0"/>
                  </a:cubicBezTo>
                </a:path>
              </a:pathLst>
            </a:custGeom>
            <a:solidFill>
              <a:srgbClr val="FFEDD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61" name="Freeform 119">
              <a:extLst>
                <a:ext uri="{FF2B5EF4-FFF2-40B4-BE49-F238E27FC236}">
                  <a16:creationId xmlns:a16="http://schemas.microsoft.com/office/drawing/2014/main" id="{8AF00C82-4995-3C46-9D31-46B2C7DA14EC}"/>
                </a:ext>
              </a:extLst>
            </p:cNvPr>
            <p:cNvSpPr>
              <a:spLocks noChangeArrowheads="1"/>
            </p:cNvSpPr>
            <p:nvPr/>
          </p:nvSpPr>
          <p:spPr bwMode="auto">
            <a:xfrm>
              <a:off x="10612320" y="9038744"/>
              <a:ext cx="450430" cy="142819"/>
            </a:xfrm>
            <a:custGeom>
              <a:avLst/>
              <a:gdLst>
                <a:gd name="T0" fmla="*/ 359 w 360"/>
                <a:gd name="T1" fmla="*/ 0 h 114"/>
                <a:gd name="T2" fmla="*/ 359 w 360"/>
                <a:gd name="T3" fmla="*/ 21 h 114"/>
                <a:gd name="T4" fmla="*/ 71 w 360"/>
                <a:gd name="T5" fmla="*/ 21 h 114"/>
                <a:gd name="T6" fmla="*/ 71 w 360"/>
                <a:gd name="T7" fmla="*/ 21 h 114"/>
                <a:gd name="T8" fmla="*/ 36 w 360"/>
                <a:gd name="T9" fmla="*/ 56 h 114"/>
                <a:gd name="T10" fmla="*/ 36 w 360"/>
                <a:gd name="T11" fmla="*/ 56 h 114"/>
                <a:gd name="T12" fmla="*/ 71 w 360"/>
                <a:gd name="T13" fmla="*/ 92 h 114"/>
                <a:gd name="T14" fmla="*/ 359 w 360"/>
                <a:gd name="T15" fmla="*/ 92 h 114"/>
                <a:gd name="T16" fmla="*/ 359 w 360"/>
                <a:gd name="T17" fmla="*/ 113 h 114"/>
                <a:gd name="T18" fmla="*/ 56 w 360"/>
                <a:gd name="T19" fmla="*/ 113 h 114"/>
                <a:gd name="T20" fmla="*/ 56 w 360"/>
                <a:gd name="T21" fmla="*/ 113 h 114"/>
                <a:gd name="T22" fmla="*/ 0 w 360"/>
                <a:gd name="T23" fmla="*/ 56 h 114"/>
                <a:gd name="T24" fmla="*/ 0 w 360"/>
                <a:gd name="T25" fmla="*/ 56 h 114"/>
                <a:gd name="T26" fmla="*/ 56 w 360"/>
                <a:gd name="T27" fmla="*/ 0 h 114"/>
                <a:gd name="T28" fmla="*/ 359 w 360"/>
                <a:gd name="T29"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0" h="114">
                  <a:moveTo>
                    <a:pt x="359" y="0"/>
                  </a:moveTo>
                  <a:lnTo>
                    <a:pt x="359" y="21"/>
                  </a:lnTo>
                  <a:lnTo>
                    <a:pt x="71" y="21"/>
                  </a:lnTo>
                  <a:lnTo>
                    <a:pt x="71" y="21"/>
                  </a:lnTo>
                  <a:cubicBezTo>
                    <a:pt x="51" y="21"/>
                    <a:pt x="36" y="37"/>
                    <a:pt x="36" y="56"/>
                  </a:cubicBezTo>
                  <a:lnTo>
                    <a:pt x="36" y="56"/>
                  </a:lnTo>
                  <a:cubicBezTo>
                    <a:pt x="36" y="76"/>
                    <a:pt x="51" y="92"/>
                    <a:pt x="71" y="92"/>
                  </a:cubicBezTo>
                  <a:lnTo>
                    <a:pt x="359" y="92"/>
                  </a:lnTo>
                  <a:lnTo>
                    <a:pt x="359" y="113"/>
                  </a:lnTo>
                  <a:lnTo>
                    <a:pt x="56" y="113"/>
                  </a:lnTo>
                  <a:lnTo>
                    <a:pt x="56" y="113"/>
                  </a:lnTo>
                  <a:cubicBezTo>
                    <a:pt x="25" y="113"/>
                    <a:pt x="0" y="87"/>
                    <a:pt x="0" y="56"/>
                  </a:cubicBezTo>
                  <a:lnTo>
                    <a:pt x="0" y="56"/>
                  </a:lnTo>
                  <a:cubicBezTo>
                    <a:pt x="0" y="26"/>
                    <a:pt x="25" y="0"/>
                    <a:pt x="56" y="0"/>
                  </a:cubicBezTo>
                  <a:lnTo>
                    <a:pt x="359" y="0"/>
                  </a:lnTo>
                </a:path>
              </a:pathLst>
            </a:custGeom>
            <a:solidFill>
              <a:srgbClr val="239B9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62" name="Freeform 120">
              <a:extLst>
                <a:ext uri="{FF2B5EF4-FFF2-40B4-BE49-F238E27FC236}">
                  <a16:creationId xmlns:a16="http://schemas.microsoft.com/office/drawing/2014/main" id="{6BB76E3A-C1F0-9C4C-B74F-08AC572D5F12}"/>
                </a:ext>
              </a:extLst>
            </p:cNvPr>
            <p:cNvSpPr>
              <a:spLocks noChangeArrowheads="1"/>
            </p:cNvSpPr>
            <p:nvPr/>
          </p:nvSpPr>
          <p:spPr bwMode="auto">
            <a:xfrm>
              <a:off x="10656266" y="9066205"/>
              <a:ext cx="400990" cy="87889"/>
            </a:xfrm>
            <a:custGeom>
              <a:avLst/>
              <a:gdLst>
                <a:gd name="T0" fmla="*/ 35 w 324"/>
                <a:gd name="T1" fmla="*/ 0 h 72"/>
                <a:gd name="T2" fmla="*/ 323 w 324"/>
                <a:gd name="T3" fmla="*/ 0 h 72"/>
                <a:gd name="T4" fmla="*/ 323 w 324"/>
                <a:gd name="T5" fmla="*/ 71 h 72"/>
                <a:gd name="T6" fmla="*/ 35 w 324"/>
                <a:gd name="T7" fmla="*/ 71 h 72"/>
                <a:gd name="T8" fmla="*/ 35 w 324"/>
                <a:gd name="T9" fmla="*/ 71 h 72"/>
                <a:gd name="T10" fmla="*/ 0 w 324"/>
                <a:gd name="T11" fmla="*/ 35 h 72"/>
                <a:gd name="T12" fmla="*/ 0 w 324"/>
                <a:gd name="T13" fmla="*/ 35 h 72"/>
                <a:gd name="T14" fmla="*/ 35 w 324"/>
                <a:gd name="T15" fmla="*/ 0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4" h="72">
                  <a:moveTo>
                    <a:pt x="35" y="0"/>
                  </a:moveTo>
                  <a:lnTo>
                    <a:pt x="323" y="0"/>
                  </a:lnTo>
                  <a:lnTo>
                    <a:pt x="323" y="71"/>
                  </a:lnTo>
                  <a:lnTo>
                    <a:pt x="35" y="71"/>
                  </a:lnTo>
                  <a:lnTo>
                    <a:pt x="35" y="71"/>
                  </a:lnTo>
                  <a:cubicBezTo>
                    <a:pt x="15" y="71"/>
                    <a:pt x="0" y="55"/>
                    <a:pt x="0" y="35"/>
                  </a:cubicBezTo>
                  <a:lnTo>
                    <a:pt x="0" y="35"/>
                  </a:lnTo>
                  <a:cubicBezTo>
                    <a:pt x="0" y="16"/>
                    <a:pt x="15" y="0"/>
                    <a:pt x="35" y="0"/>
                  </a:cubicBezTo>
                </a:path>
              </a:pathLst>
            </a:custGeom>
            <a:solidFill>
              <a:srgbClr val="FFEDD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63" name="Freeform 62">
              <a:extLst>
                <a:ext uri="{FF2B5EF4-FFF2-40B4-BE49-F238E27FC236}">
                  <a16:creationId xmlns:a16="http://schemas.microsoft.com/office/drawing/2014/main" id="{4CE8D6D9-5DDF-0E47-87FF-F10736A78D18}"/>
                </a:ext>
              </a:extLst>
            </p:cNvPr>
            <p:cNvSpPr>
              <a:spLocks noChangeArrowheads="1"/>
            </p:cNvSpPr>
            <p:nvPr/>
          </p:nvSpPr>
          <p:spPr bwMode="auto">
            <a:xfrm>
              <a:off x="10617811" y="5918694"/>
              <a:ext cx="201982" cy="504050"/>
            </a:xfrm>
            <a:custGeom>
              <a:avLst/>
              <a:gdLst>
                <a:gd name="connsiteX0" fmla="*/ 0 w 201982"/>
                <a:gd name="connsiteY0" fmla="*/ 477892 h 504050"/>
                <a:gd name="connsiteX1" fmla="*/ 201982 w 201982"/>
                <a:gd name="connsiteY1" fmla="*/ 477892 h 504050"/>
                <a:gd name="connsiteX2" fmla="*/ 201982 w 201982"/>
                <a:gd name="connsiteY2" fmla="*/ 504050 h 504050"/>
                <a:gd name="connsiteX3" fmla="*/ 0 w 201982"/>
                <a:gd name="connsiteY3" fmla="*/ 504050 h 504050"/>
                <a:gd name="connsiteX4" fmla="*/ 0 w 201982"/>
                <a:gd name="connsiteY4" fmla="*/ 0 h 504050"/>
                <a:gd name="connsiteX5" fmla="*/ 201982 w 201982"/>
                <a:gd name="connsiteY5" fmla="*/ 0 h 504050"/>
                <a:gd name="connsiteX6" fmla="*/ 201982 w 201982"/>
                <a:gd name="connsiteY6" fmla="*/ 26091 h 504050"/>
                <a:gd name="connsiteX7" fmla="*/ 0 w 201982"/>
                <a:gd name="connsiteY7" fmla="*/ 26091 h 50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982" h="504050">
                  <a:moveTo>
                    <a:pt x="0" y="477892"/>
                  </a:moveTo>
                  <a:lnTo>
                    <a:pt x="201982" y="477892"/>
                  </a:lnTo>
                  <a:lnTo>
                    <a:pt x="201982" y="504050"/>
                  </a:lnTo>
                  <a:lnTo>
                    <a:pt x="0" y="504050"/>
                  </a:lnTo>
                  <a:close/>
                  <a:moveTo>
                    <a:pt x="0" y="0"/>
                  </a:moveTo>
                  <a:lnTo>
                    <a:pt x="201982" y="0"/>
                  </a:lnTo>
                  <a:lnTo>
                    <a:pt x="201982" y="26091"/>
                  </a:lnTo>
                  <a:lnTo>
                    <a:pt x="0" y="26091"/>
                  </a:lnTo>
                  <a:close/>
                </a:path>
              </a:pathLst>
            </a:custGeom>
            <a:solidFill>
              <a:srgbClr val="239B9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64" name="Freeform 123">
              <a:extLst>
                <a:ext uri="{FF2B5EF4-FFF2-40B4-BE49-F238E27FC236}">
                  <a16:creationId xmlns:a16="http://schemas.microsoft.com/office/drawing/2014/main" id="{249D34A4-6C79-E140-81E1-2BEAA68967B5}"/>
                </a:ext>
              </a:extLst>
            </p:cNvPr>
            <p:cNvSpPr>
              <a:spLocks noChangeArrowheads="1"/>
            </p:cNvSpPr>
            <p:nvPr/>
          </p:nvSpPr>
          <p:spPr bwMode="auto">
            <a:xfrm>
              <a:off x="10661754" y="5973624"/>
              <a:ext cx="109861" cy="400990"/>
            </a:xfrm>
            <a:custGeom>
              <a:avLst/>
              <a:gdLst>
                <a:gd name="T0" fmla="*/ 88 w 89"/>
                <a:gd name="T1" fmla="*/ 161 h 324"/>
                <a:gd name="T2" fmla="*/ 88 w 89"/>
                <a:gd name="T3" fmla="*/ 161 h 324"/>
                <a:gd name="T4" fmla="*/ 43 w 89"/>
                <a:gd name="T5" fmla="*/ 323 h 324"/>
                <a:gd name="T6" fmla="*/ 43 w 89"/>
                <a:gd name="T7" fmla="*/ 323 h 324"/>
                <a:gd name="T8" fmla="*/ 0 w 89"/>
                <a:gd name="T9" fmla="*/ 161 h 324"/>
                <a:gd name="T10" fmla="*/ 0 w 89"/>
                <a:gd name="T11" fmla="*/ 161 h 324"/>
                <a:gd name="T12" fmla="*/ 43 w 89"/>
                <a:gd name="T13" fmla="*/ 0 h 324"/>
                <a:gd name="T14" fmla="*/ 43 w 89"/>
                <a:gd name="T15" fmla="*/ 0 h 324"/>
                <a:gd name="T16" fmla="*/ 88 w 89"/>
                <a:gd name="T17" fmla="*/ 161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324">
                  <a:moveTo>
                    <a:pt x="88" y="161"/>
                  </a:moveTo>
                  <a:lnTo>
                    <a:pt x="88" y="161"/>
                  </a:lnTo>
                  <a:cubicBezTo>
                    <a:pt x="88" y="250"/>
                    <a:pt x="68" y="323"/>
                    <a:pt x="43" y="323"/>
                  </a:cubicBezTo>
                  <a:lnTo>
                    <a:pt x="43" y="323"/>
                  </a:lnTo>
                  <a:cubicBezTo>
                    <a:pt x="20" y="323"/>
                    <a:pt x="0" y="250"/>
                    <a:pt x="0" y="161"/>
                  </a:cubicBezTo>
                  <a:lnTo>
                    <a:pt x="0" y="161"/>
                  </a:lnTo>
                  <a:cubicBezTo>
                    <a:pt x="0" y="72"/>
                    <a:pt x="20" y="0"/>
                    <a:pt x="43" y="0"/>
                  </a:cubicBezTo>
                  <a:lnTo>
                    <a:pt x="43" y="0"/>
                  </a:lnTo>
                  <a:cubicBezTo>
                    <a:pt x="68" y="0"/>
                    <a:pt x="88" y="72"/>
                    <a:pt x="88" y="161"/>
                  </a:cubicBezTo>
                </a:path>
              </a:pathLst>
            </a:custGeom>
            <a:solidFill>
              <a:srgbClr val="FFEDD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65" name="Freeform 125">
              <a:extLst>
                <a:ext uri="{FF2B5EF4-FFF2-40B4-BE49-F238E27FC236}">
                  <a16:creationId xmlns:a16="http://schemas.microsoft.com/office/drawing/2014/main" id="{F90721D9-5533-F545-BC67-A7390975270B}"/>
                </a:ext>
              </a:extLst>
            </p:cNvPr>
            <p:cNvSpPr>
              <a:spLocks noChangeArrowheads="1"/>
            </p:cNvSpPr>
            <p:nvPr/>
          </p:nvSpPr>
          <p:spPr bwMode="auto">
            <a:xfrm>
              <a:off x="11787832" y="7363364"/>
              <a:ext cx="98874" cy="477896"/>
            </a:xfrm>
            <a:custGeom>
              <a:avLst/>
              <a:gdLst>
                <a:gd name="T0" fmla="*/ 38 w 81"/>
                <a:gd name="T1" fmla="*/ 0 h 385"/>
                <a:gd name="T2" fmla="*/ 0 w 81"/>
                <a:gd name="T3" fmla="*/ 0 h 385"/>
                <a:gd name="T4" fmla="*/ 0 w 81"/>
                <a:gd name="T5" fmla="*/ 384 h 385"/>
                <a:gd name="T6" fmla="*/ 80 w 81"/>
                <a:gd name="T7" fmla="*/ 384 h 385"/>
                <a:gd name="T8" fmla="*/ 80 w 81"/>
                <a:gd name="T9" fmla="*/ 199 h 385"/>
                <a:gd name="T10" fmla="*/ 38 w 81"/>
                <a:gd name="T11" fmla="*/ 199 h 385"/>
                <a:gd name="T12" fmla="*/ 38 w 81"/>
                <a:gd name="T13" fmla="*/ 0 h 385"/>
              </a:gdLst>
              <a:ahLst/>
              <a:cxnLst>
                <a:cxn ang="0">
                  <a:pos x="T0" y="T1"/>
                </a:cxn>
                <a:cxn ang="0">
                  <a:pos x="T2" y="T3"/>
                </a:cxn>
                <a:cxn ang="0">
                  <a:pos x="T4" y="T5"/>
                </a:cxn>
                <a:cxn ang="0">
                  <a:pos x="T6" y="T7"/>
                </a:cxn>
                <a:cxn ang="0">
                  <a:pos x="T8" y="T9"/>
                </a:cxn>
                <a:cxn ang="0">
                  <a:pos x="T10" y="T11"/>
                </a:cxn>
                <a:cxn ang="0">
                  <a:pos x="T12" y="T13"/>
                </a:cxn>
              </a:cxnLst>
              <a:rect l="0" t="0" r="r" b="b"/>
              <a:pathLst>
                <a:path w="81" h="385">
                  <a:moveTo>
                    <a:pt x="38" y="0"/>
                  </a:moveTo>
                  <a:lnTo>
                    <a:pt x="0" y="0"/>
                  </a:lnTo>
                  <a:lnTo>
                    <a:pt x="0" y="384"/>
                  </a:lnTo>
                  <a:lnTo>
                    <a:pt x="80" y="384"/>
                  </a:lnTo>
                  <a:lnTo>
                    <a:pt x="80" y="199"/>
                  </a:lnTo>
                  <a:lnTo>
                    <a:pt x="38" y="199"/>
                  </a:lnTo>
                  <a:lnTo>
                    <a:pt x="38" y="0"/>
                  </a:lnTo>
                </a:path>
              </a:pathLst>
            </a:custGeom>
            <a:solidFill>
              <a:srgbClr val="013B5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66" name="Freeform 126">
              <a:extLst>
                <a:ext uri="{FF2B5EF4-FFF2-40B4-BE49-F238E27FC236}">
                  <a16:creationId xmlns:a16="http://schemas.microsoft.com/office/drawing/2014/main" id="{AABD4EE8-BC0E-B848-A8DF-3E5524E204CD}"/>
                </a:ext>
              </a:extLst>
            </p:cNvPr>
            <p:cNvSpPr>
              <a:spLocks noChangeArrowheads="1"/>
            </p:cNvSpPr>
            <p:nvPr/>
          </p:nvSpPr>
          <p:spPr bwMode="auto">
            <a:xfrm>
              <a:off x="11837268" y="7363360"/>
              <a:ext cx="54930" cy="247190"/>
            </a:xfrm>
            <a:custGeom>
              <a:avLst/>
              <a:gdLst>
                <a:gd name="T0" fmla="*/ 0 w 43"/>
                <a:gd name="T1" fmla="*/ 199 h 200"/>
                <a:gd name="T2" fmla="*/ 42 w 43"/>
                <a:gd name="T3" fmla="*/ 199 h 200"/>
                <a:gd name="T4" fmla="*/ 42 w 43"/>
                <a:gd name="T5" fmla="*/ 0 h 200"/>
                <a:gd name="T6" fmla="*/ 0 w 43"/>
                <a:gd name="T7" fmla="*/ 0 h 200"/>
                <a:gd name="T8" fmla="*/ 0 w 43"/>
                <a:gd name="T9" fmla="*/ 199 h 200"/>
              </a:gdLst>
              <a:ahLst/>
              <a:cxnLst>
                <a:cxn ang="0">
                  <a:pos x="T0" y="T1"/>
                </a:cxn>
                <a:cxn ang="0">
                  <a:pos x="T2" y="T3"/>
                </a:cxn>
                <a:cxn ang="0">
                  <a:pos x="T4" y="T5"/>
                </a:cxn>
                <a:cxn ang="0">
                  <a:pos x="T6" y="T7"/>
                </a:cxn>
                <a:cxn ang="0">
                  <a:pos x="T8" y="T9"/>
                </a:cxn>
              </a:cxnLst>
              <a:rect l="0" t="0" r="r" b="b"/>
              <a:pathLst>
                <a:path w="43" h="200">
                  <a:moveTo>
                    <a:pt x="0" y="199"/>
                  </a:moveTo>
                  <a:lnTo>
                    <a:pt x="42" y="199"/>
                  </a:lnTo>
                  <a:lnTo>
                    <a:pt x="42" y="0"/>
                  </a:lnTo>
                  <a:lnTo>
                    <a:pt x="0" y="0"/>
                  </a:lnTo>
                  <a:lnTo>
                    <a:pt x="0" y="199"/>
                  </a:lnTo>
                </a:path>
              </a:pathLst>
            </a:custGeom>
            <a:solidFill>
              <a:srgbClr val="1873B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67" name="Freeform 127">
              <a:extLst>
                <a:ext uri="{FF2B5EF4-FFF2-40B4-BE49-F238E27FC236}">
                  <a16:creationId xmlns:a16="http://schemas.microsoft.com/office/drawing/2014/main" id="{B88FE006-47CE-1441-880C-4FD8209DC100}"/>
                </a:ext>
              </a:extLst>
            </p:cNvPr>
            <p:cNvSpPr>
              <a:spLocks noChangeArrowheads="1"/>
            </p:cNvSpPr>
            <p:nvPr/>
          </p:nvSpPr>
          <p:spPr bwMode="auto">
            <a:xfrm>
              <a:off x="11612056" y="7269982"/>
              <a:ext cx="181269" cy="576768"/>
            </a:xfrm>
            <a:custGeom>
              <a:avLst/>
              <a:gdLst>
                <a:gd name="T0" fmla="*/ 0 w 144"/>
                <a:gd name="T1" fmla="*/ 0 h 463"/>
                <a:gd name="T2" fmla="*/ 143 w 144"/>
                <a:gd name="T3" fmla="*/ 0 h 463"/>
                <a:gd name="T4" fmla="*/ 143 w 144"/>
                <a:gd name="T5" fmla="*/ 462 h 463"/>
                <a:gd name="T6" fmla="*/ 0 w 144"/>
                <a:gd name="T7" fmla="*/ 462 h 463"/>
                <a:gd name="T8" fmla="*/ 0 w 144"/>
                <a:gd name="T9" fmla="*/ 0 h 463"/>
              </a:gdLst>
              <a:ahLst/>
              <a:cxnLst>
                <a:cxn ang="0">
                  <a:pos x="T0" y="T1"/>
                </a:cxn>
                <a:cxn ang="0">
                  <a:pos x="T2" y="T3"/>
                </a:cxn>
                <a:cxn ang="0">
                  <a:pos x="T4" y="T5"/>
                </a:cxn>
                <a:cxn ang="0">
                  <a:pos x="T6" y="T7"/>
                </a:cxn>
                <a:cxn ang="0">
                  <a:pos x="T8" y="T9"/>
                </a:cxn>
              </a:cxnLst>
              <a:rect l="0" t="0" r="r" b="b"/>
              <a:pathLst>
                <a:path w="144" h="463">
                  <a:moveTo>
                    <a:pt x="0" y="0"/>
                  </a:moveTo>
                  <a:lnTo>
                    <a:pt x="143" y="0"/>
                  </a:lnTo>
                  <a:lnTo>
                    <a:pt x="143" y="462"/>
                  </a:lnTo>
                  <a:lnTo>
                    <a:pt x="0" y="462"/>
                  </a:lnTo>
                  <a:lnTo>
                    <a:pt x="0" y="0"/>
                  </a:lnTo>
                </a:path>
              </a:pathLst>
            </a:custGeom>
            <a:solidFill>
              <a:srgbClr val="FFC23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68" name="Freeform 128">
              <a:extLst>
                <a:ext uri="{FF2B5EF4-FFF2-40B4-BE49-F238E27FC236}">
                  <a16:creationId xmlns:a16="http://schemas.microsoft.com/office/drawing/2014/main" id="{AE73FC68-BF07-A447-A2C1-2881F801F567}"/>
                </a:ext>
              </a:extLst>
            </p:cNvPr>
            <p:cNvSpPr>
              <a:spLocks noChangeArrowheads="1"/>
            </p:cNvSpPr>
            <p:nvPr/>
          </p:nvSpPr>
          <p:spPr bwMode="auto">
            <a:xfrm>
              <a:off x="12567845" y="7648999"/>
              <a:ext cx="714095" cy="197750"/>
            </a:xfrm>
            <a:custGeom>
              <a:avLst/>
              <a:gdLst>
                <a:gd name="T0" fmla="*/ 0 w 573"/>
                <a:gd name="T1" fmla="*/ 0 h 157"/>
                <a:gd name="T2" fmla="*/ 572 w 573"/>
                <a:gd name="T3" fmla="*/ 0 h 157"/>
                <a:gd name="T4" fmla="*/ 572 w 573"/>
                <a:gd name="T5" fmla="*/ 156 h 157"/>
                <a:gd name="T6" fmla="*/ 0 w 573"/>
                <a:gd name="T7" fmla="*/ 156 h 157"/>
                <a:gd name="T8" fmla="*/ 0 w 573"/>
                <a:gd name="T9" fmla="*/ 0 h 157"/>
              </a:gdLst>
              <a:ahLst/>
              <a:cxnLst>
                <a:cxn ang="0">
                  <a:pos x="T0" y="T1"/>
                </a:cxn>
                <a:cxn ang="0">
                  <a:pos x="T2" y="T3"/>
                </a:cxn>
                <a:cxn ang="0">
                  <a:pos x="T4" y="T5"/>
                </a:cxn>
                <a:cxn ang="0">
                  <a:pos x="T6" y="T7"/>
                </a:cxn>
                <a:cxn ang="0">
                  <a:pos x="T8" y="T9"/>
                </a:cxn>
              </a:cxnLst>
              <a:rect l="0" t="0" r="r" b="b"/>
              <a:pathLst>
                <a:path w="573" h="157">
                  <a:moveTo>
                    <a:pt x="0" y="0"/>
                  </a:moveTo>
                  <a:lnTo>
                    <a:pt x="572" y="0"/>
                  </a:lnTo>
                  <a:lnTo>
                    <a:pt x="572" y="156"/>
                  </a:lnTo>
                  <a:lnTo>
                    <a:pt x="0" y="156"/>
                  </a:lnTo>
                  <a:lnTo>
                    <a:pt x="0" y="0"/>
                  </a:lnTo>
                </a:path>
              </a:pathLst>
            </a:custGeom>
            <a:solidFill>
              <a:srgbClr val="1873B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69" name="Freeform 129">
              <a:extLst>
                <a:ext uri="{FF2B5EF4-FFF2-40B4-BE49-F238E27FC236}">
                  <a16:creationId xmlns:a16="http://schemas.microsoft.com/office/drawing/2014/main" id="{E0BE33FC-9FF3-B242-931B-57B29969DB8D}"/>
                </a:ext>
              </a:extLst>
            </p:cNvPr>
            <p:cNvSpPr>
              <a:spLocks noChangeArrowheads="1"/>
            </p:cNvSpPr>
            <p:nvPr/>
          </p:nvSpPr>
          <p:spPr bwMode="auto">
            <a:xfrm>
              <a:off x="11535152" y="7209558"/>
              <a:ext cx="76902" cy="631703"/>
            </a:xfrm>
            <a:custGeom>
              <a:avLst/>
              <a:gdLst>
                <a:gd name="T0" fmla="*/ 62 w 63"/>
                <a:gd name="T1" fmla="*/ 0 h 509"/>
                <a:gd name="T2" fmla="*/ 0 w 63"/>
                <a:gd name="T3" fmla="*/ 0 h 509"/>
                <a:gd name="T4" fmla="*/ 0 w 63"/>
                <a:gd name="T5" fmla="*/ 508 h 509"/>
                <a:gd name="T6" fmla="*/ 62 w 63"/>
                <a:gd name="T7" fmla="*/ 508 h 509"/>
                <a:gd name="T8" fmla="*/ 62 w 63"/>
                <a:gd name="T9" fmla="*/ 0 h 509"/>
              </a:gdLst>
              <a:ahLst/>
              <a:cxnLst>
                <a:cxn ang="0">
                  <a:pos x="T0" y="T1"/>
                </a:cxn>
                <a:cxn ang="0">
                  <a:pos x="T2" y="T3"/>
                </a:cxn>
                <a:cxn ang="0">
                  <a:pos x="T4" y="T5"/>
                </a:cxn>
                <a:cxn ang="0">
                  <a:pos x="T6" y="T7"/>
                </a:cxn>
                <a:cxn ang="0">
                  <a:pos x="T8" y="T9"/>
                </a:cxn>
              </a:cxnLst>
              <a:rect l="0" t="0" r="r" b="b"/>
              <a:pathLst>
                <a:path w="63" h="509">
                  <a:moveTo>
                    <a:pt x="62" y="0"/>
                  </a:moveTo>
                  <a:lnTo>
                    <a:pt x="0" y="0"/>
                  </a:lnTo>
                  <a:lnTo>
                    <a:pt x="0" y="508"/>
                  </a:lnTo>
                  <a:lnTo>
                    <a:pt x="62" y="508"/>
                  </a:lnTo>
                  <a:lnTo>
                    <a:pt x="62" y="0"/>
                  </a:lnTo>
                </a:path>
              </a:pathLst>
            </a:custGeom>
            <a:solidFill>
              <a:srgbClr val="24B1B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70" name="Freeform 130">
              <a:extLst>
                <a:ext uri="{FF2B5EF4-FFF2-40B4-BE49-F238E27FC236}">
                  <a16:creationId xmlns:a16="http://schemas.microsoft.com/office/drawing/2014/main" id="{9AD23419-E447-8745-B930-CD66980E7F47}"/>
                </a:ext>
              </a:extLst>
            </p:cNvPr>
            <p:cNvSpPr>
              <a:spLocks noChangeArrowheads="1"/>
            </p:cNvSpPr>
            <p:nvPr/>
          </p:nvSpPr>
          <p:spPr bwMode="auto">
            <a:xfrm>
              <a:off x="11974597" y="7484210"/>
              <a:ext cx="598740" cy="362541"/>
            </a:xfrm>
            <a:custGeom>
              <a:avLst/>
              <a:gdLst>
                <a:gd name="T0" fmla="*/ 478 w 479"/>
                <a:gd name="T1" fmla="*/ 54 h 290"/>
                <a:gd name="T2" fmla="*/ 449 w 479"/>
                <a:gd name="T3" fmla="*/ 0 h 290"/>
                <a:gd name="T4" fmla="*/ 0 w 479"/>
                <a:gd name="T5" fmla="*/ 234 h 290"/>
                <a:gd name="T6" fmla="*/ 29 w 479"/>
                <a:gd name="T7" fmla="*/ 289 h 290"/>
                <a:gd name="T8" fmla="*/ 478 w 479"/>
                <a:gd name="T9" fmla="*/ 54 h 290"/>
              </a:gdLst>
              <a:ahLst/>
              <a:cxnLst>
                <a:cxn ang="0">
                  <a:pos x="T0" y="T1"/>
                </a:cxn>
                <a:cxn ang="0">
                  <a:pos x="T2" y="T3"/>
                </a:cxn>
                <a:cxn ang="0">
                  <a:pos x="T4" y="T5"/>
                </a:cxn>
                <a:cxn ang="0">
                  <a:pos x="T6" y="T7"/>
                </a:cxn>
                <a:cxn ang="0">
                  <a:pos x="T8" y="T9"/>
                </a:cxn>
              </a:cxnLst>
              <a:rect l="0" t="0" r="r" b="b"/>
              <a:pathLst>
                <a:path w="479" h="290">
                  <a:moveTo>
                    <a:pt x="478" y="54"/>
                  </a:moveTo>
                  <a:lnTo>
                    <a:pt x="449" y="0"/>
                  </a:lnTo>
                  <a:lnTo>
                    <a:pt x="0" y="234"/>
                  </a:lnTo>
                  <a:lnTo>
                    <a:pt x="29" y="289"/>
                  </a:lnTo>
                  <a:lnTo>
                    <a:pt x="478" y="54"/>
                  </a:lnTo>
                </a:path>
              </a:pathLst>
            </a:custGeom>
            <a:solidFill>
              <a:srgbClr val="D9133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71" name="Freeform 131">
              <a:extLst>
                <a:ext uri="{FF2B5EF4-FFF2-40B4-BE49-F238E27FC236}">
                  <a16:creationId xmlns:a16="http://schemas.microsoft.com/office/drawing/2014/main" id="{770F4073-524F-054F-B795-B23614F5468A}"/>
                </a:ext>
              </a:extLst>
            </p:cNvPr>
            <p:cNvSpPr>
              <a:spLocks noChangeArrowheads="1"/>
            </p:cNvSpPr>
            <p:nvPr/>
          </p:nvSpPr>
          <p:spPr bwMode="auto">
            <a:xfrm>
              <a:off x="11249511" y="7226037"/>
              <a:ext cx="82395" cy="615221"/>
            </a:xfrm>
            <a:custGeom>
              <a:avLst/>
              <a:gdLst>
                <a:gd name="T0" fmla="*/ 63 w 64"/>
                <a:gd name="T1" fmla="*/ 0 h 495"/>
                <a:gd name="T2" fmla="*/ 0 w 64"/>
                <a:gd name="T3" fmla="*/ 0 h 495"/>
                <a:gd name="T4" fmla="*/ 0 w 64"/>
                <a:gd name="T5" fmla="*/ 494 h 495"/>
                <a:gd name="T6" fmla="*/ 63 w 64"/>
                <a:gd name="T7" fmla="*/ 494 h 495"/>
                <a:gd name="T8" fmla="*/ 63 w 64"/>
                <a:gd name="T9" fmla="*/ 0 h 495"/>
              </a:gdLst>
              <a:ahLst/>
              <a:cxnLst>
                <a:cxn ang="0">
                  <a:pos x="T0" y="T1"/>
                </a:cxn>
                <a:cxn ang="0">
                  <a:pos x="T2" y="T3"/>
                </a:cxn>
                <a:cxn ang="0">
                  <a:pos x="T4" y="T5"/>
                </a:cxn>
                <a:cxn ang="0">
                  <a:pos x="T6" y="T7"/>
                </a:cxn>
                <a:cxn ang="0">
                  <a:pos x="T8" y="T9"/>
                </a:cxn>
              </a:cxnLst>
              <a:rect l="0" t="0" r="r" b="b"/>
              <a:pathLst>
                <a:path w="64" h="495">
                  <a:moveTo>
                    <a:pt x="63" y="0"/>
                  </a:moveTo>
                  <a:lnTo>
                    <a:pt x="0" y="0"/>
                  </a:lnTo>
                  <a:lnTo>
                    <a:pt x="0" y="494"/>
                  </a:lnTo>
                  <a:lnTo>
                    <a:pt x="63" y="494"/>
                  </a:lnTo>
                  <a:lnTo>
                    <a:pt x="63" y="0"/>
                  </a:lnTo>
                </a:path>
              </a:pathLst>
            </a:custGeom>
            <a:solidFill>
              <a:srgbClr val="AA1F4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72" name="Freeform 132">
              <a:extLst>
                <a:ext uri="{FF2B5EF4-FFF2-40B4-BE49-F238E27FC236}">
                  <a16:creationId xmlns:a16="http://schemas.microsoft.com/office/drawing/2014/main" id="{BCF38FE7-1329-D54A-9027-A2AE4B954AEC}"/>
                </a:ext>
              </a:extLst>
            </p:cNvPr>
            <p:cNvSpPr>
              <a:spLocks noChangeArrowheads="1"/>
            </p:cNvSpPr>
            <p:nvPr/>
          </p:nvSpPr>
          <p:spPr bwMode="auto">
            <a:xfrm>
              <a:off x="11535152" y="7302941"/>
              <a:ext cx="76902" cy="450430"/>
            </a:xfrm>
            <a:custGeom>
              <a:avLst/>
              <a:gdLst>
                <a:gd name="T0" fmla="*/ 62 w 63"/>
                <a:gd name="T1" fmla="*/ 0 h 361"/>
                <a:gd name="T2" fmla="*/ 0 w 63"/>
                <a:gd name="T3" fmla="*/ 0 h 361"/>
                <a:gd name="T4" fmla="*/ 0 w 63"/>
                <a:gd name="T5" fmla="*/ 360 h 361"/>
                <a:gd name="T6" fmla="*/ 62 w 63"/>
                <a:gd name="T7" fmla="*/ 360 h 361"/>
                <a:gd name="T8" fmla="*/ 62 w 63"/>
                <a:gd name="T9" fmla="*/ 0 h 361"/>
              </a:gdLst>
              <a:ahLst/>
              <a:cxnLst>
                <a:cxn ang="0">
                  <a:pos x="T0" y="T1"/>
                </a:cxn>
                <a:cxn ang="0">
                  <a:pos x="T2" y="T3"/>
                </a:cxn>
                <a:cxn ang="0">
                  <a:pos x="T4" y="T5"/>
                </a:cxn>
                <a:cxn ang="0">
                  <a:pos x="T6" y="T7"/>
                </a:cxn>
                <a:cxn ang="0">
                  <a:pos x="T8" y="T9"/>
                </a:cxn>
              </a:cxnLst>
              <a:rect l="0" t="0" r="r" b="b"/>
              <a:pathLst>
                <a:path w="63" h="361">
                  <a:moveTo>
                    <a:pt x="62" y="0"/>
                  </a:moveTo>
                  <a:lnTo>
                    <a:pt x="0" y="0"/>
                  </a:lnTo>
                  <a:lnTo>
                    <a:pt x="0" y="360"/>
                  </a:lnTo>
                  <a:lnTo>
                    <a:pt x="62" y="360"/>
                  </a:lnTo>
                  <a:lnTo>
                    <a:pt x="62" y="0"/>
                  </a:lnTo>
                </a:path>
              </a:pathLst>
            </a:custGeom>
            <a:solidFill>
              <a:srgbClr val="239B9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73" name="Freeform 72">
              <a:extLst>
                <a:ext uri="{FF2B5EF4-FFF2-40B4-BE49-F238E27FC236}">
                  <a16:creationId xmlns:a16="http://schemas.microsoft.com/office/drawing/2014/main" id="{DD57C99F-9982-B147-A30A-8667838115F1}"/>
                </a:ext>
              </a:extLst>
            </p:cNvPr>
            <p:cNvSpPr>
              <a:spLocks noChangeArrowheads="1"/>
            </p:cNvSpPr>
            <p:nvPr/>
          </p:nvSpPr>
          <p:spPr bwMode="auto">
            <a:xfrm>
              <a:off x="11612056" y="7302941"/>
              <a:ext cx="180010" cy="504121"/>
            </a:xfrm>
            <a:custGeom>
              <a:avLst/>
              <a:gdLst>
                <a:gd name="connsiteX0" fmla="*/ 0 w 180010"/>
                <a:gd name="connsiteY0" fmla="*/ 340569 h 504121"/>
                <a:gd name="connsiteX1" fmla="*/ 180010 w 180010"/>
                <a:gd name="connsiteY1" fmla="*/ 340569 h 504121"/>
                <a:gd name="connsiteX2" fmla="*/ 180010 w 180010"/>
                <a:gd name="connsiteY2" fmla="*/ 504121 h 504121"/>
                <a:gd name="connsiteX3" fmla="*/ 0 w 180010"/>
                <a:gd name="connsiteY3" fmla="*/ 504121 h 504121"/>
                <a:gd name="connsiteX4" fmla="*/ 0 w 180010"/>
                <a:gd name="connsiteY4" fmla="*/ 0 h 504121"/>
                <a:gd name="connsiteX5" fmla="*/ 180010 w 180010"/>
                <a:gd name="connsiteY5" fmla="*/ 0 h 504121"/>
                <a:gd name="connsiteX6" fmla="*/ 180010 w 180010"/>
                <a:gd name="connsiteY6" fmla="*/ 163552 h 504121"/>
                <a:gd name="connsiteX7" fmla="*/ 0 w 180010"/>
                <a:gd name="connsiteY7" fmla="*/ 163552 h 504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010" h="504121">
                  <a:moveTo>
                    <a:pt x="0" y="340569"/>
                  </a:moveTo>
                  <a:lnTo>
                    <a:pt x="180010" y="340569"/>
                  </a:lnTo>
                  <a:lnTo>
                    <a:pt x="180010" y="504121"/>
                  </a:lnTo>
                  <a:lnTo>
                    <a:pt x="0" y="504121"/>
                  </a:lnTo>
                  <a:close/>
                  <a:moveTo>
                    <a:pt x="0" y="0"/>
                  </a:moveTo>
                  <a:lnTo>
                    <a:pt x="180010" y="0"/>
                  </a:lnTo>
                  <a:lnTo>
                    <a:pt x="180010" y="163552"/>
                  </a:lnTo>
                  <a:lnTo>
                    <a:pt x="0" y="163552"/>
                  </a:lnTo>
                  <a:close/>
                </a:path>
              </a:pathLst>
            </a:custGeom>
            <a:solidFill>
              <a:srgbClr val="4D1B23">
                <a:alpha val="50000"/>
              </a:srgbClr>
            </a:solidFill>
            <a:ln>
              <a:noFill/>
            </a:ln>
            <a:effectLst/>
          </p:spPr>
          <p:txBody>
            <a:bodyPr wrap="square" anchor="ctr">
              <a:noAutofit/>
            </a:bodyP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74" name="Freeform 73">
              <a:extLst>
                <a:ext uri="{FF2B5EF4-FFF2-40B4-BE49-F238E27FC236}">
                  <a16:creationId xmlns:a16="http://schemas.microsoft.com/office/drawing/2014/main" id="{7CED178A-433E-EA43-8D7A-04876E322F1D}"/>
                </a:ext>
              </a:extLst>
            </p:cNvPr>
            <p:cNvSpPr>
              <a:spLocks noChangeArrowheads="1"/>
            </p:cNvSpPr>
            <p:nvPr/>
          </p:nvSpPr>
          <p:spPr bwMode="auto">
            <a:xfrm>
              <a:off x="12606294" y="7648999"/>
              <a:ext cx="630435" cy="196491"/>
            </a:xfrm>
            <a:custGeom>
              <a:avLst/>
              <a:gdLst>
                <a:gd name="connsiteX0" fmla="*/ 82399 w 630435"/>
                <a:gd name="connsiteY0" fmla="*/ 38457 h 196491"/>
                <a:gd name="connsiteX1" fmla="*/ 548059 w 630435"/>
                <a:gd name="connsiteY1" fmla="*/ 38457 h 196491"/>
                <a:gd name="connsiteX2" fmla="*/ 548059 w 630435"/>
                <a:gd name="connsiteY2" fmla="*/ 152568 h 196491"/>
                <a:gd name="connsiteX3" fmla="*/ 82399 w 630435"/>
                <a:gd name="connsiteY3" fmla="*/ 152568 h 196491"/>
                <a:gd name="connsiteX4" fmla="*/ 598744 w 630435"/>
                <a:gd name="connsiteY4" fmla="*/ 0 h 196491"/>
                <a:gd name="connsiteX5" fmla="*/ 630435 w 630435"/>
                <a:gd name="connsiteY5" fmla="*/ 0 h 196491"/>
                <a:gd name="connsiteX6" fmla="*/ 630435 w 630435"/>
                <a:gd name="connsiteY6" fmla="*/ 196491 h 196491"/>
                <a:gd name="connsiteX7" fmla="*/ 598744 w 630435"/>
                <a:gd name="connsiteY7" fmla="*/ 196491 h 196491"/>
                <a:gd name="connsiteX8" fmla="*/ 0 w 630435"/>
                <a:gd name="connsiteY8" fmla="*/ 0 h 196491"/>
                <a:gd name="connsiteX9" fmla="*/ 31738 w 630435"/>
                <a:gd name="connsiteY9" fmla="*/ 0 h 196491"/>
                <a:gd name="connsiteX10" fmla="*/ 31738 w 630435"/>
                <a:gd name="connsiteY10" fmla="*/ 196491 h 196491"/>
                <a:gd name="connsiteX11" fmla="*/ 0 w 630435"/>
                <a:gd name="connsiteY11" fmla="*/ 196491 h 196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30435" h="196491">
                  <a:moveTo>
                    <a:pt x="82399" y="38457"/>
                  </a:moveTo>
                  <a:lnTo>
                    <a:pt x="548059" y="38457"/>
                  </a:lnTo>
                  <a:lnTo>
                    <a:pt x="548059" y="152568"/>
                  </a:lnTo>
                  <a:lnTo>
                    <a:pt x="82399" y="152568"/>
                  </a:lnTo>
                  <a:close/>
                  <a:moveTo>
                    <a:pt x="598744" y="0"/>
                  </a:moveTo>
                  <a:lnTo>
                    <a:pt x="630435" y="0"/>
                  </a:lnTo>
                  <a:lnTo>
                    <a:pt x="630435" y="196491"/>
                  </a:lnTo>
                  <a:lnTo>
                    <a:pt x="598744" y="196491"/>
                  </a:lnTo>
                  <a:close/>
                  <a:moveTo>
                    <a:pt x="0" y="0"/>
                  </a:moveTo>
                  <a:lnTo>
                    <a:pt x="31738" y="0"/>
                  </a:lnTo>
                  <a:lnTo>
                    <a:pt x="31738" y="196491"/>
                  </a:lnTo>
                  <a:lnTo>
                    <a:pt x="0" y="196491"/>
                  </a:lnTo>
                  <a:close/>
                </a:path>
              </a:pathLst>
            </a:custGeom>
            <a:solidFill>
              <a:srgbClr val="013B5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75" name="Freeform 138">
              <a:extLst>
                <a:ext uri="{FF2B5EF4-FFF2-40B4-BE49-F238E27FC236}">
                  <a16:creationId xmlns:a16="http://schemas.microsoft.com/office/drawing/2014/main" id="{9BC68BB6-4987-1A41-B071-4C0FFC954A14}"/>
                </a:ext>
              </a:extLst>
            </p:cNvPr>
            <p:cNvSpPr>
              <a:spLocks noChangeArrowheads="1"/>
            </p:cNvSpPr>
            <p:nvPr/>
          </p:nvSpPr>
          <p:spPr bwMode="auto">
            <a:xfrm>
              <a:off x="11249511" y="7269982"/>
              <a:ext cx="82395" cy="538319"/>
            </a:xfrm>
            <a:custGeom>
              <a:avLst/>
              <a:gdLst>
                <a:gd name="T0" fmla="*/ 63 w 64"/>
                <a:gd name="T1" fmla="*/ 0 h 431"/>
                <a:gd name="T2" fmla="*/ 0 w 64"/>
                <a:gd name="T3" fmla="*/ 0 h 431"/>
                <a:gd name="T4" fmla="*/ 0 w 64"/>
                <a:gd name="T5" fmla="*/ 430 h 431"/>
                <a:gd name="T6" fmla="*/ 63 w 64"/>
                <a:gd name="T7" fmla="*/ 430 h 431"/>
                <a:gd name="T8" fmla="*/ 63 w 64"/>
                <a:gd name="T9" fmla="*/ 0 h 431"/>
              </a:gdLst>
              <a:ahLst/>
              <a:cxnLst>
                <a:cxn ang="0">
                  <a:pos x="T0" y="T1"/>
                </a:cxn>
                <a:cxn ang="0">
                  <a:pos x="T2" y="T3"/>
                </a:cxn>
                <a:cxn ang="0">
                  <a:pos x="T4" y="T5"/>
                </a:cxn>
                <a:cxn ang="0">
                  <a:pos x="T6" y="T7"/>
                </a:cxn>
                <a:cxn ang="0">
                  <a:pos x="T8" y="T9"/>
                </a:cxn>
              </a:cxnLst>
              <a:rect l="0" t="0" r="r" b="b"/>
              <a:pathLst>
                <a:path w="64" h="431">
                  <a:moveTo>
                    <a:pt x="63" y="0"/>
                  </a:moveTo>
                  <a:lnTo>
                    <a:pt x="0" y="0"/>
                  </a:lnTo>
                  <a:lnTo>
                    <a:pt x="0" y="430"/>
                  </a:lnTo>
                  <a:lnTo>
                    <a:pt x="63" y="430"/>
                  </a:lnTo>
                  <a:lnTo>
                    <a:pt x="63" y="0"/>
                  </a:lnTo>
                </a:path>
              </a:pathLst>
            </a:custGeom>
            <a:solidFill>
              <a:srgbClr val="EFD3B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76" name="Freeform 75">
              <a:extLst>
                <a:ext uri="{FF2B5EF4-FFF2-40B4-BE49-F238E27FC236}">
                  <a16:creationId xmlns:a16="http://schemas.microsoft.com/office/drawing/2014/main" id="{549ACDBD-F7D2-EF41-ADB2-8DB5367C87BC}"/>
                </a:ext>
              </a:extLst>
            </p:cNvPr>
            <p:cNvSpPr>
              <a:spLocks noChangeArrowheads="1"/>
            </p:cNvSpPr>
            <p:nvPr/>
          </p:nvSpPr>
          <p:spPr bwMode="auto">
            <a:xfrm>
              <a:off x="11276976" y="7269982"/>
              <a:ext cx="26248" cy="531592"/>
            </a:xfrm>
            <a:custGeom>
              <a:avLst/>
              <a:gdLst>
                <a:gd name="connsiteX0" fmla="*/ 0 w 26248"/>
                <a:gd name="connsiteY0" fmla="*/ 318596 h 531592"/>
                <a:gd name="connsiteX1" fmla="*/ 9888 w 26248"/>
                <a:gd name="connsiteY1" fmla="*/ 318596 h 531592"/>
                <a:gd name="connsiteX2" fmla="*/ 9888 w 26248"/>
                <a:gd name="connsiteY2" fmla="*/ 531592 h 531592"/>
                <a:gd name="connsiteX3" fmla="*/ 0 w 26248"/>
                <a:gd name="connsiteY3" fmla="*/ 531592 h 531592"/>
                <a:gd name="connsiteX4" fmla="*/ 16482 w 26248"/>
                <a:gd name="connsiteY4" fmla="*/ 0 h 531592"/>
                <a:gd name="connsiteX5" fmla="*/ 26248 w 26248"/>
                <a:gd name="connsiteY5" fmla="*/ 0 h 531592"/>
                <a:gd name="connsiteX6" fmla="*/ 26248 w 26248"/>
                <a:gd name="connsiteY6" fmla="*/ 229468 h 531592"/>
                <a:gd name="connsiteX7" fmla="*/ 16482 w 26248"/>
                <a:gd name="connsiteY7" fmla="*/ 229468 h 531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248" h="531592">
                  <a:moveTo>
                    <a:pt x="0" y="318596"/>
                  </a:moveTo>
                  <a:lnTo>
                    <a:pt x="9888" y="318596"/>
                  </a:lnTo>
                  <a:lnTo>
                    <a:pt x="9888" y="531592"/>
                  </a:lnTo>
                  <a:lnTo>
                    <a:pt x="0" y="531592"/>
                  </a:lnTo>
                  <a:close/>
                  <a:moveTo>
                    <a:pt x="16482" y="0"/>
                  </a:moveTo>
                  <a:lnTo>
                    <a:pt x="26248" y="0"/>
                  </a:lnTo>
                  <a:lnTo>
                    <a:pt x="26248" y="229468"/>
                  </a:lnTo>
                  <a:lnTo>
                    <a:pt x="16482" y="229468"/>
                  </a:lnTo>
                  <a:close/>
                </a:path>
              </a:pathLst>
            </a:custGeom>
            <a:solidFill>
              <a:srgbClr val="FFEDD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77" name="Freeform 141">
              <a:extLst>
                <a:ext uri="{FF2B5EF4-FFF2-40B4-BE49-F238E27FC236}">
                  <a16:creationId xmlns:a16="http://schemas.microsoft.com/office/drawing/2014/main" id="{F169A768-1203-F341-BBE4-EAD67730C575}"/>
                </a:ext>
              </a:extLst>
            </p:cNvPr>
            <p:cNvSpPr>
              <a:spLocks noChangeArrowheads="1"/>
            </p:cNvSpPr>
            <p:nvPr/>
          </p:nvSpPr>
          <p:spPr bwMode="auto">
            <a:xfrm>
              <a:off x="11172611" y="7297447"/>
              <a:ext cx="76902" cy="543814"/>
            </a:xfrm>
            <a:custGeom>
              <a:avLst/>
              <a:gdLst>
                <a:gd name="T0" fmla="*/ 62 w 63"/>
                <a:gd name="T1" fmla="*/ 0 h 438"/>
                <a:gd name="T2" fmla="*/ 0 w 63"/>
                <a:gd name="T3" fmla="*/ 0 h 438"/>
                <a:gd name="T4" fmla="*/ 0 w 63"/>
                <a:gd name="T5" fmla="*/ 437 h 438"/>
                <a:gd name="T6" fmla="*/ 62 w 63"/>
                <a:gd name="T7" fmla="*/ 437 h 438"/>
                <a:gd name="T8" fmla="*/ 62 w 63"/>
                <a:gd name="T9" fmla="*/ 0 h 438"/>
              </a:gdLst>
              <a:ahLst/>
              <a:cxnLst>
                <a:cxn ang="0">
                  <a:pos x="T0" y="T1"/>
                </a:cxn>
                <a:cxn ang="0">
                  <a:pos x="T2" y="T3"/>
                </a:cxn>
                <a:cxn ang="0">
                  <a:pos x="T4" y="T5"/>
                </a:cxn>
                <a:cxn ang="0">
                  <a:pos x="T6" y="T7"/>
                </a:cxn>
                <a:cxn ang="0">
                  <a:pos x="T8" y="T9"/>
                </a:cxn>
              </a:cxnLst>
              <a:rect l="0" t="0" r="r" b="b"/>
              <a:pathLst>
                <a:path w="63" h="438">
                  <a:moveTo>
                    <a:pt x="62" y="0"/>
                  </a:moveTo>
                  <a:lnTo>
                    <a:pt x="0" y="0"/>
                  </a:lnTo>
                  <a:lnTo>
                    <a:pt x="0" y="437"/>
                  </a:lnTo>
                  <a:lnTo>
                    <a:pt x="62" y="437"/>
                  </a:lnTo>
                  <a:lnTo>
                    <a:pt x="62" y="0"/>
                  </a:lnTo>
                </a:path>
              </a:pathLst>
            </a:custGeom>
            <a:solidFill>
              <a:srgbClr val="3A190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78" name="Freeform 142">
              <a:extLst>
                <a:ext uri="{FF2B5EF4-FFF2-40B4-BE49-F238E27FC236}">
                  <a16:creationId xmlns:a16="http://schemas.microsoft.com/office/drawing/2014/main" id="{5A03EB0C-704B-E44B-8415-08AA39ABBD19}"/>
                </a:ext>
              </a:extLst>
            </p:cNvPr>
            <p:cNvSpPr>
              <a:spLocks noChangeArrowheads="1"/>
            </p:cNvSpPr>
            <p:nvPr/>
          </p:nvSpPr>
          <p:spPr bwMode="auto">
            <a:xfrm>
              <a:off x="11172611" y="7357871"/>
              <a:ext cx="76902" cy="450430"/>
            </a:xfrm>
            <a:custGeom>
              <a:avLst/>
              <a:gdLst>
                <a:gd name="T0" fmla="*/ 62 w 63"/>
                <a:gd name="T1" fmla="*/ 0 h 361"/>
                <a:gd name="T2" fmla="*/ 0 w 63"/>
                <a:gd name="T3" fmla="*/ 0 h 361"/>
                <a:gd name="T4" fmla="*/ 0 w 63"/>
                <a:gd name="T5" fmla="*/ 360 h 361"/>
                <a:gd name="T6" fmla="*/ 62 w 63"/>
                <a:gd name="T7" fmla="*/ 360 h 361"/>
                <a:gd name="T8" fmla="*/ 62 w 63"/>
                <a:gd name="T9" fmla="*/ 0 h 361"/>
              </a:gdLst>
              <a:ahLst/>
              <a:cxnLst>
                <a:cxn ang="0">
                  <a:pos x="T0" y="T1"/>
                </a:cxn>
                <a:cxn ang="0">
                  <a:pos x="T2" y="T3"/>
                </a:cxn>
                <a:cxn ang="0">
                  <a:pos x="T4" y="T5"/>
                </a:cxn>
                <a:cxn ang="0">
                  <a:pos x="T6" y="T7"/>
                </a:cxn>
                <a:cxn ang="0">
                  <a:pos x="T8" y="T9"/>
                </a:cxn>
              </a:cxnLst>
              <a:rect l="0" t="0" r="r" b="b"/>
              <a:pathLst>
                <a:path w="63" h="361">
                  <a:moveTo>
                    <a:pt x="62" y="0"/>
                  </a:moveTo>
                  <a:lnTo>
                    <a:pt x="0" y="0"/>
                  </a:lnTo>
                  <a:lnTo>
                    <a:pt x="0" y="360"/>
                  </a:lnTo>
                  <a:lnTo>
                    <a:pt x="62" y="360"/>
                  </a:lnTo>
                  <a:lnTo>
                    <a:pt x="62" y="0"/>
                  </a:lnTo>
                </a:path>
              </a:pathLst>
            </a:custGeom>
            <a:solidFill>
              <a:srgbClr val="FFEDD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79" name="Freeform 78">
              <a:extLst>
                <a:ext uri="{FF2B5EF4-FFF2-40B4-BE49-F238E27FC236}">
                  <a16:creationId xmlns:a16="http://schemas.microsoft.com/office/drawing/2014/main" id="{7CA7860C-3F1F-154B-BEE1-E1B0C6F09130}"/>
                </a:ext>
              </a:extLst>
            </p:cNvPr>
            <p:cNvSpPr>
              <a:spLocks noChangeArrowheads="1"/>
            </p:cNvSpPr>
            <p:nvPr/>
          </p:nvSpPr>
          <p:spPr bwMode="auto">
            <a:xfrm>
              <a:off x="11200075" y="7357871"/>
              <a:ext cx="26369" cy="443703"/>
            </a:xfrm>
            <a:custGeom>
              <a:avLst/>
              <a:gdLst>
                <a:gd name="connsiteX0" fmla="*/ 0 w 26369"/>
                <a:gd name="connsiteY0" fmla="*/ 230707 h 443703"/>
                <a:gd name="connsiteX1" fmla="*/ 9888 w 26369"/>
                <a:gd name="connsiteY1" fmla="*/ 230707 h 443703"/>
                <a:gd name="connsiteX2" fmla="*/ 9888 w 26369"/>
                <a:gd name="connsiteY2" fmla="*/ 443703 h 443703"/>
                <a:gd name="connsiteX3" fmla="*/ 0 w 26369"/>
                <a:gd name="connsiteY3" fmla="*/ 443703 h 443703"/>
                <a:gd name="connsiteX4" fmla="*/ 16481 w 26369"/>
                <a:gd name="connsiteY4" fmla="*/ 0 h 443703"/>
                <a:gd name="connsiteX5" fmla="*/ 26369 w 26369"/>
                <a:gd name="connsiteY5" fmla="*/ 0 h 443703"/>
                <a:gd name="connsiteX6" fmla="*/ 26369 w 26369"/>
                <a:gd name="connsiteY6" fmla="*/ 201986 h 443703"/>
                <a:gd name="connsiteX7" fmla="*/ 16481 w 26369"/>
                <a:gd name="connsiteY7" fmla="*/ 201986 h 443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9" h="443703">
                  <a:moveTo>
                    <a:pt x="0" y="230707"/>
                  </a:moveTo>
                  <a:lnTo>
                    <a:pt x="9888" y="230707"/>
                  </a:lnTo>
                  <a:lnTo>
                    <a:pt x="9888" y="443703"/>
                  </a:lnTo>
                  <a:lnTo>
                    <a:pt x="0" y="443703"/>
                  </a:lnTo>
                  <a:close/>
                  <a:moveTo>
                    <a:pt x="16481" y="0"/>
                  </a:moveTo>
                  <a:lnTo>
                    <a:pt x="26369" y="0"/>
                  </a:lnTo>
                  <a:lnTo>
                    <a:pt x="26369" y="201986"/>
                  </a:lnTo>
                  <a:lnTo>
                    <a:pt x="16481" y="201986"/>
                  </a:lnTo>
                  <a:close/>
                </a:path>
              </a:pathLst>
            </a:custGeom>
            <a:solidFill>
              <a:srgbClr val="EFD3B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80" name="Freeform 145">
              <a:extLst>
                <a:ext uri="{FF2B5EF4-FFF2-40B4-BE49-F238E27FC236}">
                  <a16:creationId xmlns:a16="http://schemas.microsoft.com/office/drawing/2014/main" id="{CE3AC476-6E24-0541-AE11-EC8E0D8B1262}"/>
                </a:ext>
              </a:extLst>
            </p:cNvPr>
            <p:cNvSpPr>
              <a:spLocks noChangeArrowheads="1"/>
            </p:cNvSpPr>
            <p:nvPr/>
          </p:nvSpPr>
          <p:spPr bwMode="auto">
            <a:xfrm>
              <a:off x="11095709" y="7280967"/>
              <a:ext cx="76902" cy="565782"/>
            </a:xfrm>
            <a:custGeom>
              <a:avLst/>
              <a:gdLst>
                <a:gd name="T0" fmla="*/ 61 w 62"/>
                <a:gd name="T1" fmla="*/ 0 h 454"/>
                <a:gd name="T2" fmla="*/ 0 w 62"/>
                <a:gd name="T3" fmla="*/ 0 h 454"/>
                <a:gd name="T4" fmla="*/ 0 w 62"/>
                <a:gd name="T5" fmla="*/ 453 h 454"/>
                <a:gd name="T6" fmla="*/ 61 w 62"/>
                <a:gd name="T7" fmla="*/ 453 h 454"/>
                <a:gd name="T8" fmla="*/ 61 w 62"/>
                <a:gd name="T9" fmla="*/ 0 h 454"/>
              </a:gdLst>
              <a:ahLst/>
              <a:cxnLst>
                <a:cxn ang="0">
                  <a:pos x="T0" y="T1"/>
                </a:cxn>
                <a:cxn ang="0">
                  <a:pos x="T2" y="T3"/>
                </a:cxn>
                <a:cxn ang="0">
                  <a:pos x="T4" y="T5"/>
                </a:cxn>
                <a:cxn ang="0">
                  <a:pos x="T6" y="T7"/>
                </a:cxn>
                <a:cxn ang="0">
                  <a:pos x="T8" y="T9"/>
                </a:cxn>
              </a:cxnLst>
              <a:rect l="0" t="0" r="r" b="b"/>
              <a:pathLst>
                <a:path w="62" h="454">
                  <a:moveTo>
                    <a:pt x="61" y="0"/>
                  </a:moveTo>
                  <a:lnTo>
                    <a:pt x="0" y="0"/>
                  </a:lnTo>
                  <a:lnTo>
                    <a:pt x="0" y="453"/>
                  </a:lnTo>
                  <a:lnTo>
                    <a:pt x="61" y="453"/>
                  </a:lnTo>
                  <a:lnTo>
                    <a:pt x="61" y="0"/>
                  </a:lnTo>
                </a:path>
              </a:pathLst>
            </a:custGeom>
            <a:solidFill>
              <a:srgbClr val="239B9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81" name="Freeform 146">
              <a:extLst>
                <a:ext uri="{FF2B5EF4-FFF2-40B4-BE49-F238E27FC236}">
                  <a16:creationId xmlns:a16="http://schemas.microsoft.com/office/drawing/2014/main" id="{FC990F6B-B183-FA45-92E0-6707636824A9}"/>
                </a:ext>
              </a:extLst>
            </p:cNvPr>
            <p:cNvSpPr>
              <a:spLocks noChangeArrowheads="1"/>
            </p:cNvSpPr>
            <p:nvPr/>
          </p:nvSpPr>
          <p:spPr bwMode="auto">
            <a:xfrm>
              <a:off x="11095709" y="7313928"/>
              <a:ext cx="76902" cy="494374"/>
            </a:xfrm>
            <a:custGeom>
              <a:avLst/>
              <a:gdLst>
                <a:gd name="T0" fmla="*/ 61 w 62"/>
                <a:gd name="T1" fmla="*/ 0 h 396"/>
                <a:gd name="T2" fmla="*/ 0 w 62"/>
                <a:gd name="T3" fmla="*/ 0 h 396"/>
                <a:gd name="T4" fmla="*/ 0 w 62"/>
                <a:gd name="T5" fmla="*/ 395 h 396"/>
                <a:gd name="T6" fmla="*/ 61 w 62"/>
                <a:gd name="T7" fmla="*/ 395 h 396"/>
                <a:gd name="T8" fmla="*/ 61 w 62"/>
                <a:gd name="T9" fmla="*/ 0 h 396"/>
              </a:gdLst>
              <a:ahLst/>
              <a:cxnLst>
                <a:cxn ang="0">
                  <a:pos x="T0" y="T1"/>
                </a:cxn>
                <a:cxn ang="0">
                  <a:pos x="T2" y="T3"/>
                </a:cxn>
                <a:cxn ang="0">
                  <a:pos x="T4" y="T5"/>
                </a:cxn>
                <a:cxn ang="0">
                  <a:pos x="T6" y="T7"/>
                </a:cxn>
                <a:cxn ang="0">
                  <a:pos x="T8" y="T9"/>
                </a:cxn>
              </a:cxnLst>
              <a:rect l="0" t="0" r="r" b="b"/>
              <a:pathLst>
                <a:path w="62" h="396">
                  <a:moveTo>
                    <a:pt x="61" y="0"/>
                  </a:moveTo>
                  <a:lnTo>
                    <a:pt x="0" y="0"/>
                  </a:lnTo>
                  <a:lnTo>
                    <a:pt x="0" y="395"/>
                  </a:lnTo>
                  <a:lnTo>
                    <a:pt x="61" y="395"/>
                  </a:lnTo>
                  <a:lnTo>
                    <a:pt x="61" y="0"/>
                  </a:lnTo>
                </a:path>
              </a:pathLst>
            </a:custGeom>
            <a:solidFill>
              <a:srgbClr val="EFD3B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82" name="Freeform 81">
              <a:extLst>
                <a:ext uri="{FF2B5EF4-FFF2-40B4-BE49-F238E27FC236}">
                  <a16:creationId xmlns:a16="http://schemas.microsoft.com/office/drawing/2014/main" id="{DEA2541C-0167-B24F-8AA3-9D2F3001B945}"/>
                </a:ext>
              </a:extLst>
            </p:cNvPr>
            <p:cNvSpPr>
              <a:spLocks noChangeArrowheads="1"/>
            </p:cNvSpPr>
            <p:nvPr/>
          </p:nvSpPr>
          <p:spPr bwMode="auto">
            <a:xfrm>
              <a:off x="11123173" y="7313925"/>
              <a:ext cx="26245" cy="487648"/>
            </a:xfrm>
            <a:custGeom>
              <a:avLst/>
              <a:gdLst>
                <a:gd name="connsiteX0" fmla="*/ 0 w 26245"/>
                <a:gd name="connsiteY0" fmla="*/ 274652 h 487648"/>
                <a:gd name="connsiteX1" fmla="*/ 9766 w 26245"/>
                <a:gd name="connsiteY1" fmla="*/ 274652 h 487648"/>
                <a:gd name="connsiteX2" fmla="*/ 9766 w 26245"/>
                <a:gd name="connsiteY2" fmla="*/ 487648 h 487648"/>
                <a:gd name="connsiteX3" fmla="*/ 0 w 26245"/>
                <a:gd name="connsiteY3" fmla="*/ 487648 h 487648"/>
                <a:gd name="connsiteX4" fmla="*/ 16479 w 26245"/>
                <a:gd name="connsiteY4" fmla="*/ 0 h 487648"/>
                <a:gd name="connsiteX5" fmla="*/ 26245 w 26245"/>
                <a:gd name="connsiteY5" fmla="*/ 0 h 487648"/>
                <a:gd name="connsiteX6" fmla="*/ 26245 w 26245"/>
                <a:gd name="connsiteY6" fmla="*/ 212974 h 487648"/>
                <a:gd name="connsiteX7" fmla="*/ 16479 w 26245"/>
                <a:gd name="connsiteY7" fmla="*/ 212974 h 487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245" h="487648">
                  <a:moveTo>
                    <a:pt x="0" y="274652"/>
                  </a:moveTo>
                  <a:lnTo>
                    <a:pt x="9766" y="274652"/>
                  </a:lnTo>
                  <a:lnTo>
                    <a:pt x="9766" y="487648"/>
                  </a:lnTo>
                  <a:lnTo>
                    <a:pt x="0" y="487648"/>
                  </a:lnTo>
                  <a:close/>
                  <a:moveTo>
                    <a:pt x="16479" y="0"/>
                  </a:moveTo>
                  <a:lnTo>
                    <a:pt x="26245" y="0"/>
                  </a:lnTo>
                  <a:lnTo>
                    <a:pt x="26245" y="212974"/>
                  </a:lnTo>
                  <a:lnTo>
                    <a:pt x="16479" y="212974"/>
                  </a:lnTo>
                  <a:close/>
                </a:path>
              </a:pathLst>
            </a:custGeom>
            <a:solidFill>
              <a:srgbClr val="FFEDD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83" name="Freeform 149">
              <a:extLst>
                <a:ext uri="{FF2B5EF4-FFF2-40B4-BE49-F238E27FC236}">
                  <a16:creationId xmlns:a16="http://schemas.microsoft.com/office/drawing/2014/main" id="{8846A22E-72F8-5740-BEB7-5C59A3524BA8}"/>
                </a:ext>
              </a:extLst>
            </p:cNvPr>
            <p:cNvSpPr>
              <a:spLocks noChangeArrowheads="1"/>
            </p:cNvSpPr>
            <p:nvPr/>
          </p:nvSpPr>
          <p:spPr bwMode="auto">
            <a:xfrm>
              <a:off x="10952889" y="7193078"/>
              <a:ext cx="142819" cy="653671"/>
            </a:xfrm>
            <a:custGeom>
              <a:avLst/>
              <a:gdLst>
                <a:gd name="T0" fmla="*/ 0 w 115"/>
                <a:gd name="T1" fmla="*/ 0 h 524"/>
                <a:gd name="T2" fmla="*/ 114 w 115"/>
                <a:gd name="T3" fmla="*/ 0 h 524"/>
                <a:gd name="T4" fmla="*/ 114 w 115"/>
                <a:gd name="T5" fmla="*/ 523 h 524"/>
                <a:gd name="T6" fmla="*/ 0 w 115"/>
                <a:gd name="T7" fmla="*/ 523 h 524"/>
                <a:gd name="T8" fmla="*/ 0 w 115"/>
                <a:gd name="T9" fmla="*/ 0 h 524"/>
              </a:gdLst>
              <a:ahLst/>
              <a:cxnLst>
                <a:cxn ang="0">
                  <a:pos x="T0" y="T1"/>
                </a:cxn>
                <a:cxn ang="0">
                  <a:pos x="T2" y="T3"/>
                </a:cxn>
                <a:cxn ang="0">
                  <a:pos x="T4" y="T5"/>
                </a:cxn>
                <a:cxn ang="0">
                  <a:pos x="T6" y="T7"/>
                </a:cxn>
                <a:cxn ang="0">
                  <a:pos x="T8" y="T9"/>
                </a:cxn>
              </a:cxnLst>
              <a:rect l="0" t="0" r="r" b="b"/>
              <a:pathLst>
                <a:path w="115" h="524">
                  <a:moveTo>
                    <a:pt x="0" y="0"/>
                  </a:moveTo>
                  <a:lnTo>
                    <a:pt x="114" y="0"/>
                  </a:lnTo>
                  <a:lnTo>
                    <a:pt x="114" y="523"/>
                  </a:lnTo>
                  <a:lnTo>
                    <a:pt x="0" y="523"/>
                  </a:lnTo>
                  <a:lnTo>
                    <a:pt x="0" y="0"/>
                  </a:lnTo>
                </a:path>
              </a:pathLst>
            </a:custGeom>
            <a:solidFill>
              <a:srgbClr val="164D5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84" name="Freeform 83">
              <a:extLst>
                <a:ext uri="{FF2B5EF4-FFF2-40B4-BE49-F238E27FC236}">
                  <a16:creationId xmlns:a16="http://schemas.microsoft.com/office/drawing/2014/main" id="{941FCF78-FB53-534A-B9A0-BE63D071FD32}"/>
                </a:ext>
              </a:extLst>
            </p:cNvPr>
            <p:cNvSpPr>
              <a:spLocks noChangeArrowheads="1"/>
            </p:cNvSpPr>
            <p:nvPr/>
          </p:nvSpPr>
          <p:spPr bwMode="auto">
            <a:xfrm>
              <a:off x="11007820" y="7226039"/>
              <a:ext cx="31738" cy="586505"/>
            </a:xfrm>
            <a:custGeom>
              <a:avLst/>
              <a:gdLst>
                <a:gd name="connsiteX0" fmla="*/ 0 w 31738"/>
                <a:gd name="connsiteY0" fmla="*/ 532823 h 586505"/>
                <a:gd name="connsiteX1" fmla="*/ 31738 w 31738"/>
                <a:gd name="connsiteY1" fmla="*/ 532823 h 586505"/>
                <a:gd name="connsiteX2" fmla="*/ 31738 w 31738"/>
                <a:gd name="connsiteY2" fmla="*/ 586505 h 586505"/>
                <a:gd name="connsiteX3" fmla="*/ 0 w 31738"/>
                <a:gd name="connsiteY3" fmla="*/ 586505 h 586505"/>
                <a:gd name="connsiteX4" fmla="*/ 0 w 31738"/>
                <a:gd name="connsiteY4" fmla="*/ 0 h 586505"/>
                <a:gd name="connsiteX5" fmla="*/ 31738 w 31738"/>
                <a:gd name="connsiteY5" fmla="*/ 0 h 586505"/>
                <a:gd name="connsiteX6" fmla="*/ 31738 w 31738"/>
                <a:gd name="connsiteY6" fmla="*/ 487635 h 586505"/>
                <a:gd name="connsiteX7" fmla="*/ 0 w 31738"/>
                <a:gd name="connsiteY7" fmla="*/ 487635 h 586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38" h="586505">
                  <a:moveTo>
                    <a:pt x="0" y="532823"/>
                  </a:moveTo>
                  <a:lnTo>
                    <a:pt x="31738" y="532823"/>
                  </a:lnTo>
                  <a:lnTo>
                    <a:pt x="31738" y="586505"/>
                  </a:lnTo>
                  <a:lnTo>
                    <a:pt x="0" y="586505"/>
                  </a:lnTo>
                  <a:close/>
                  <a:moveTo>
                    <a:pt x="0" y="0"/>
                  </a:moveTo>
                  <a:lnTo>
                    <a:pt x="31738" y="0"/>
                  </a:lnTo>
                  <a:lnTo>
                    <a:pt x="31738" y="487635"/>
                  </a:lnTo>
                  <a:lnTo>
                    <a:pt x="0" y="487635"/>
                  </a:lnTo>
                  <a:close/>
                </a:path>
              </a:pathLst>
            </a:custGeom>
            <a:solidFill>
              <a:srgbClr val="4B849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85" name="Freeform 152">
              <a:extLst>
                <a:ext uri="{FF2B5EF4-FFF2-40B4-BE49-F238E27FC236}">
                  <a16:creationId xmlns:a16="http://schemas.microsoft.com/office/drawing/2014/main" id="{594CAA27-A2A4-2247-86AE-6F394C8FA7FB}"/>
                </a:ext>
              </a:extLst>
            </p:cNvPr>
            <p:cNvSpPr>
              <a:spLocks noChangeArrowheads="1"/>
            </p:cNvSpPr>
            <p:nvPr/>
          </p:nvSpPr>
          <p:spPr bwMode="auto">
            <a:xfrm>
              <a:off x="10771617" y="7374349"/>
              <a:ext cx="186763" cy="472402"/>
            </a:xfrm>
            <a:custGeom>
              <a:avLst/>
              <a:gdLst>
                <a:gd name="T0" fmla="*/ 149 w 150"/>
                <a:gd name="T1" fmla="*/ 0 h 378"/>
                <a:gd name="T2" fmla="*/ 0 w 150"/>
                <a:gd name="T3" fmla="*/ 0 h 378"/>
                <a:gd name="T4" fmla="*/ 0 w 150"/>
                <a:gd name="T5" fmla="*/ 377 h 378"/>
                <a:gd name="T6" fmla="*/ 149 w 150"/>
                <a:gd name="T7" fmla="*/ 377 h 378"/>
                <a:gd name="T8" fmla="*/ 149 w 150"/>
                <a:gd name="T9" fmla="*/ 0 h 378"/>
              </a:gdLst>
              <a:ahLst/>
              <a:cxnLst>
                <a:cxn ang="0">
                  <a:pos x="T0" y="T1"/>
                </a:cxn>
                <a:cxn ang="0">
                  <a:pos x="T2" y="T3"/>
                </a:cxn>
                <a:cxn ang="0">
                  <a:pos x="T4" y="T5"/>
                </a:cxn>
                <a:cxn ang="0">
                  <a:pos x="T6" y="T7"/>
                </a:cxn>
                <a:cxn ang="0">
                  <a:pos x="T8" y="T9"/>
                </a:cxn>
              </a:cxnLst>
              <a:rect l="0" t="0" r="r" b="b"/>
              <a:pathLst>
                <a:path w="150" h="378">
                  <a:moveTo>
                    <a:pt x="149" y="0"/>
                  </a:moveTo>
                  <a:lnTo>
                    <a:pt x="0" y="0"/>
                  </a:lnTo>
                  <a:lnTo>
                    <a:pt x="0" y="377"/>
                  </a:lnTo>
                  <a:lnTo>
                    <a:pt x="149" y="377"/>
                  </a:lnTo>
                  <a:lnTo>
                    <a:pt x="149" y="0"/>
                  </a:lnTo>
                </a:path>
              </a:pathLst>
            </a:custGeom>
            <a:solidFill>
              <a:srgbClr val="0F153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86" name="Freeform 153">
              <a:extLst>
                <a:ext uri="{FF2B5EF4-FFF2-40B4-BE49-F238E27FC236}">
                  <a16:creationId xmlns:a16="http://schemas.microsoft.com/office/drawing/2014/main" id="{21984793-6677-BC48-9953-E46C4A190420}"/>
                </a:ext>
              </a:extLst>
            </p:cNvPr>
            <p:cNvSpPr>
              <a:spLocks noChangeArrowheads="1"/>
            </p:cNvSpPr>
            <p:nvPr/>
          </p:nvSpPr>
          <p:spPr bwMode="auto">
            <a:xfrm>
              <a:off x="10804574" y="7423787"/>
              <a:ext cx="109861" cy="373528"/>
            </a:xfrm>
            <a:custGeom>
              <a:avLst/>
              <a:gdLst>
                <a:gd name="T0" fmla="*/ 89 w 90"/>
                <a:gd name="T1" fmla="*/ 0 h 300"/>
                <a:gd name="T2" fmla="*/ 0 w 90"/>
                <a:gd name="T3" fmla="*/ 0 h 300"/>
                <a:gd name="T4" fmla="*/ 0 w 90"/>
                <a:gd name="T5" fmla="*/ 299 h 300"/>
                <a:gd name="T6" fmla="*/ 89 w 90"/>
                <a:gd name="T7" fmla="*/ 299 h 300"/>
                <a:gd name="T8" fmla="*/ 89 w 90"/>
                <a:gd name="T9" fmla="*/ 0 h 300"/>
              </a:gdLst>
              <a:ahLst/>
              <a:cxnLst>
                <a:cxn ang="0">
                  <a:pos x="T0" y="T1"/>
                </a:cxn>
                <a:cxn ang="0">
                  <a:pos x="T2" y="T3"/>
                </a:cxn>
                <a:cxn ang="0">
                  <a:pos x="T4" y="T5"/>
                </a:cxn>
                <a:cxn ang="0">
                  <a:pos x="T6" y="T7"/>
                </a:cxn>
                <a:cxn ang="0">
                  <a:pos x="T8" y="T9"/>
                </a:cxn>
              </a:cxnLst>
              <a:rect l="0" t="0" r="r" b="b"/>
              <a:pathLst>
                <a:path w="90" h="300">
                  <a:moveTo>
                    <a:pt x="89" y="0"/>
                  </a:moveTo>
                  <a:lnTo>
                    <a:pt x="0" y="0"/>
                  </a:lnTo>
                  <a:lnTo>
                    <a:pt x="0" y="299"/>
                  </a:lnTo>
                  <a:lnTo>
                    <a:pt x="89" y="299"/>
                  </a:lnTo>
                  <a:lnTo>
                    <a:pt x="89" y="0"/>
                  </a:lnTo>
                </a:path>
              </a:pathLst>
            </a:custGeom>
            <a:solidFill>
              <a:srgbClr val="1873B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87" name="Freeform 154">
              <a:extLst>
                <a:ext uri="{FF2B5EF4-FFF2-40B4-BE49-F238E27FC236}">
                  <a16:creationId xmlns:a16="http://schemas.microsoft.com/office/drawing/2014/main" id="{766AD097-2161-6743-8A35-897196128184}"/>
                </a:ext>
              </a:extLst>
            </p:cNvPr>
            <p:cNvSpPr>
              <a:spLocks noChangeArrowheads="1"/>
            </p:cNvSpPr>
            <p:nvPr/>
          </p:nvSpPr>
          <p:spPr bwMode="auto">
            <a:xfrm>
              <a:off x="12040511" y="7517166"/>
              <a:ext cx="461415" cy="291133"/>
            </a:xfrm>
            <a:custGeom>
              <a:avLst/>
              <a:gdLst>
                <a:gd name="T0" fmla="*/ 370 w 371"/>
                <a:gd name="T1" fmla="*/ 55 h 234"/>
                <a:gd name="T2" fmla="*/ 341 w 371"/>
                <a:gd name="T3" fmla="*/ 0 h 234"/>
                <a:gd name="T4" fmla="*/ 0 w 371"/>
                <a:gd name="T5" fmla="*/ 178 h 234"/>
                <a:gd name="T6" fmla="*/ 28 w 371"/>
                <a:gd name="T7" fmla="*/ 233 h 234"/>
                <a:gd name="T8" fmla="*/ 370 w 371"/>
                <a:gd name="T9" fmla="*/ 55 h 234"/>
              </a:gdLst>
              <a:ahLst/>
              <a:cxnLst>
                <a:cxn ang="0">
                  <a:pos x="T0" y="T1"/>
                </a:cxn>
                <a:cxn ang="0">
                  <a:pos x="T2" y="T3"/>
                </a:cxn>
                <a:cxn ang="0">
                  <a:pos x="T4" y="T5"/>
                </a:cxn>
                <a:cxn ang="0">
                  <a:pos x="T6" y="T7"/>
                </a:cxn>
                <a:cxn ang="0">
                  <a:pos x="T8" y="T9"/>
                </a:cxn>
              </a:cxnLst>
              <a:rect l="0" t="0" r="r" b="b"/>
              <a:pathLst>
                <a:path w="371" h="234">
                  <a:moveTo>
                    <a:pt x="370" y="55"/>
                  </a:moveTo>
                  <a:lnTo>
                    <a:pt x="341" y="0"/>
                  </a:lnTo>
                  <a:lnTo>
                    <a:pt x="0" y="178"/>
                  </a:lnTo>
                  <a:lnTo>
                    <a:pt x="28" y="233"/>
                  </a:lnTo>
                  <a:lnTo>
                    <a:pt x="370" y="55"/>
                  </a:lnTo>
                </a:path>
              </a:pathLst>
            </a:custGeom>
            <a:solidFill>
              <a:srgbClr val="4B849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88" name="Freeform 155">
              <a:extLst>
                <a:ext uri="{FF2B5EF4-FFF2-40B4-BE49-F238E27FC236}">
                  <a16:creationId xmlns:a16="http://schemas.microsoft.com/office/drawing/2014/main" id="{DA1464BC-D1F0-F34C-AEB6-21A3D485D325}"/>
                </a:ext>
              </a:extLst>
            </p:cNvPr>
            <p:cNvSpPr>
              <a:spLocks noChangeArrowheads="1"/>
            </p:cNvSpPr>
            <p:nvPr/>
          </p:nvSpPr>
          <p:spPr bwMode="auto">
            <a:xfrm>
              <a:off x="12067977" y="7561112"/>
              <a:ext cx="390007" cy="214231"/>
            </a:xfrm>
            <a:custGeom>
              <a:avLst/>
              <a:gdLst>
                <a:gd name="T0" fmla="*/ 160 w 312"/>
                <a:gd name="T1" fmla="*/ 94 h 170"/>
                <a:gd name="T2" fmla="*/ 160 w 312"/>
                <a:gd name="T3" fmla="*/ 94 h 170"/>
                <a:gd name="T4" fmla="*/ 3 w 312"/>
                <a:gd name="T5" fmla="*/ 164 h 170"/>
                <a:gd name="T6" fmla="*/ 3 w 312"/>
                <a:gd name="T7" fmla="*/ 164 h 170"/>
                <a:gd name="T8" fmla="*/ 150 w 312"/>
                <a:gd name="T9" fmla="*/ 75 h 170"/>
                <a:gd name="T10" fmla="*/ 150 w 312"/>
                <a:gd name="T11" fmla="*/ 75 h 170"/>
                <a:gd name="T12" fmla="*/ 308 w 312"/>
                <a:gd name="T13" fmla="*/ 5 h 170"/>
                <a:gd name="T14" fmla="*/ 308 w 312"/>
                <a:gd name="T15" fmla="*/ 5 h 170"/>
                <a:gd name="T16" fmla="*/ 160 w 312"/>
                <a:gd name="T17" fmla="*/ 9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2" h="170">
                  <a:moveTo>
                    <a:pt x="160" y="94"/>
                  </a:moveTo>
                  <a:lnTo>
                    <a:pt x="160" y="94"/>
                  </a:lnTo>
                  <a:cubicBezTo>
                    <a:pt x="76" y="138"/>
                    <a:pt x="5" y="169"/>
                    <a:pt x="3" y="164"/>
                  </a:cubicBezTo>
                  <a:lnTo>
                    <a:pt x="3" y="164"/>
                  </a:lnTo>
                  <a:cubicBezTo>
                    <a:pt x="0" y="158"/>
                    <a:pt x="67" y="119"/>
                    <a:pt x="150" y="75"/>
                  </a:cubicBezTo>
                  <a:lnTo>
                    <a:pt x="150" y="75"/>
                  </a:lnTo>
                  <a:cubicBezTo>
                    <a:pt x="234" y="31"/>
                    <a:pt x="305" y="0"/>
                    <a:pt x="308" y="5"/>
                  </a:cubicBezTo>
                  <a:lnTo>
                    <a:pt x="308" y="5"/>
                  </a:lnTo>
                  <a:cubicBezTo>
                    <a:pt x="311" y="11"/>
                    <a:pt x="245" y="50"/>
                    <a:pt x="160" y="94"/>
                  </a:cubicBezTo>
                </a:path>
              </a:pathLst>
            </a:custGeom>
            <a:solidFill>
              <a:srgbClr val="164D5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89" name="Freeform 156">
              <a:extLst>
                <a:ext uri="{FF2B5EF4-FFF2-40B4-BE49-F238E27FC236}">
                  <a16:creationId xmlns:a16="http://schemas.microsoft.com/office/drawing/2014/main" id="{097E152B-ABAC-BD45-A695-BF9F255EA537}"/>
                </a:ext>
              </a:extLst>
            </p:cNvPr>
            <p:cNvSpPr>
              <a:spLocks noChangeArrowheads="1"/>
            </p:cNvSpPr>
            <p:nvPr/>
          </p:nvSpPr>
          <p:spPr bwMode="auto">
            <a:xfrm>
              <a:off x="12254738" y="7407306"/>
              <a:ext cx="554798" cy="439443"/>
            </a:xfrm>
            <a:custGeom>
              <a:avLst/>
              <a:gdLst>
                <a:gd name="T0" fmla="*/ 446 w 447"/>
                <a:gd name="T1" fmla="*/ 50 h 351"/>
                <a:gd name="T2" fmla="*/ 410 w 447"/>
                <a:gd name="T3" fmla="*/ 0 h 351"/>
                <a:gd name="T4" fmla="*/ 0 w 447"/>
                <a:gd name="T5" fmla="*/ 300 h 351"/>
                <a:gd name="T6" fmla="*/ 37 w 447"/>
                <a:gd name="T7" fmla="*/ 350 h 351"/>
                <a:gd name="T8" fmla="*/ 446 w 447"/>
                <a:gd name="T9" fmla="*/ 50 h 351"/>
              </a:gdLst>
              <a:ahLst/>
              <a:cxnLst>
                <a:cxn ang="0">
                  <a:pos x="T0" y="T1"/>
                </a:cxn>
                <a:cxn ang="0">
                  <a:pos x="T2" y="T3"/>
                </a:cxn>
                <a:cxn ang="0">
                  <a:pos x="T4" y="T5"/>
                </a:cxn>
                <a:cxn ang="0">
                  <a:pos x="T6" y="T7"/>
                </a:cxn>
                <a:cxn ang="0">
                  <a:pos x="T8" y="T9"/>
                </a:cxn>
              </a:cxnLst>
              <a:rect l="0" t="0" r="r" b="b"/>
              <a:pathLst>
                <a:path w="447" h="351">
                  <a:moveTo>
                    <a:pt x="446" y="50"/>
                  </a:moveTo>
                  <a:lnTo>
                    <a:pt x="410" y="0"/>
                  </a:lnTo>
                  <a:lnTo>
                    <a:pt x="0" y="300"/>
                  </a:lnTo>
                  <a:lnTo>
                    <a:pt x="37" y="350"/>
                  </a:lnTo>
                  <a:lnTo>
                    <a:pt x="446" y="50"/>
                  </a:lnTo>
                </a:path>
              </a:pathLst>
            </a:custGeom>
            <a:solidFill>
              <a:srgbClr val="24B1B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90" name="Freeform 157">
              <a:extLst>
                <a:ext uri="{FF2B5EF4-FFF2-40B4-BE49-F238E27FC236}">
                  <a16:creationId xmlns:a16="http://schemas.microsoft.com/office/drawing/2014/main" id="{29042DEB-2689-7D40-BC70-AFD35EFB4F19}"/>
                </a:ext>
              </a:extLst>
            </p:cNvPr>
            <p:cNvSpPr>
              <a:spLocks noChangeArrowheads="1"/>
            </p:cNvSpPr>
            <p:nvPr/>
          </p:nvSpPr>
          <p:spPr bwMode="auto">
            <a:xfrm>
              <a:off x="12320657" y="7451251"/>
              <a:ext cx="433953" cy="346064"/>
            </a:xfrm>
            <a:custGeom>
              <a:avLst/>
              <a:gdLst>
                <a:gd name="T0" fmla="*/ 348 w 349"/>
                <a:gd name="T1" fmla="*/ 50 h 279"/>
                <a:gd name="T2" fmla="*/ 311 w 349"/>
                <a:gd name="T3" fmla="*/ 0 h 279"/>
                <a:gd name="T4" fmla="*/ 0 w 349"/>
                <a:gd name="T5" fmla="*/ 228 h 279"/>
                <a:gd name="T6" fmla="*/ 36 w 349"/>
                <a:gd name="T7" fmla="*/ 278 h 279"/>
                <a:gd name="T8" fmla="*/ 348 w 349"/>
                <a:gd name="T9" fmla="*/ 50 h 279"/>
              </a:gdLst>
              <a:ahLst/>
              <a:cxnLst>
                <a:cxn ang="0">
                  <a:pos x="T0" y="T1"/>
                </a:cxn>
                <a:cxn ang="0">
                  <a:pos x="T2" y="T3"/>
                </a:cxn>
                <a:cxn ang="0">
                  <a:pos x="T4" y="T5"/>
                </a:cxn>
                <a:cxn ang="0">
                  <a:pos x="T6" y="T7"/>
                </a:cxn>
                <a:cxn ang="0">
                  <a:pos x="T8" y="T9"/>
                </a:cxn>
              </a:cxnLst>
              <a:rect l="0" t="0" r="r" b="b"/>
              <a:pathLst>
                <a:path w="349" h="279">
                  <a:moveTo>
                    <a:pt x="348" y="50"/>
                  </a:moveTo>
                  <a:lnTo>
                    <a:pt x="311" y="0"/>
                  </a:lnTo>
                  <a:lnTo>
                    <a:pt x="0" y="228"/>
                  </a:lnTo>
                  <a:lnTo>
                    <a:pt x="36" y="278"/>
                  </a:lnTo>
                  <a:lnTo>
                    <a:pt x="348" y="50"/>
                  </a:lnTo>
                </a:path>
              </a:pathLst>
            </a:custGeom>
            <a:solidFill>
              <a:srgbClr val="D9133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91" name="Freeform 158">
              <a:extLst>
                <a:ext uri="{FF2B5EF4-FFF2-40B4-BE49-F238E27FC236}">
                  <a16:creationId xmlns:a16="http://schemas.microsoft.com/office/drawing/2014/main" id="{560C5E27-210A-814A-A1C7-27100744B94D}"/>
                </a:ext>
              </a:extLst>
            </p:cNvPr>
            <p:cNvSpPr>
              <a:spLocks noChangeArrowheads="1"/>
            </p:cNvSpPr>
            <p:nvPr/>
          </p:nvSpPr>
          <p:spPr bwMode="auto">
            <a:xfrm>
              <a:off x="12348123" y="7495195"/>
              <a:ext cx="357047" cy="269162"/>
            </a:xfrm>
            <a:custGeom>
              <a:avLst/>
              <a:gdLst>
                <a:gd name="T0" fmla="*/ 150 w 287"/>
                <a:gd name="T1" fmla="*/ 116 h 215"/>
                <a:gd name="T2" fmla="*/ 150 w 287"/>
                <a:gd name="T3" fmla="*/ 116 h 215"/>
                <a:gd name="T4" fmla="*/ 3 w 287"/>
                <a:gd name="T5" fmla="*/ 209 h 215"/>
                <a:gd name="T6" fmla="*/ 3 w 287"/>
                <a:gd name="T7" fmla="*/ 209 h 215"/>
                <a:gd name="T8" fmla="*/ 136 w 287"/>
                <a:gd name="T9" fmla="*/ 98 h 215"/>
                <a:gd name="T10" fmla="*/ 136 w 287"/>
                <a:gd name="T11" fmla="*/ 98 h 215"/>
                <a:gd name="T12" fmla="*/ 282 w 287"/>
                <a:gd name="T13" fmla="*/ 5 h 215"/>
                <a:gd name="T14" fmla="*/ 282 w 287"/>
                <a:gd name="T15" fmla="*/ 5 h 215"/>
                <a:gd name="T16" fmla="*/ 150 w 287"/>
                <a:gd name="T17" fmla="*/ 116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7" h="215">
                  <a:moveTo>
                    <a:pt x="150" y="116"/>
                  </a:moveTo>
                  <a:lnTo>
                    <a:pt x="150" y="116"/>
                  </a:lnTo>
                  <a:cubicBezTo>
                    <a:pt x="72" y="172"/>
                    <a:pt x="7" y="214"/>
                    <a:pt x="3" y="209"/>
                  </a:cubicBezTo>
                  <a:lnTo>
                    <a:pt x="3" y="209"/>
                  </a:lnTo>
                  <a:cubicBezTo>
                    <a:pt x="0" y="204"/>
                    <a:pt x="60" y="154"/>
                    <a:pt x="136" y="98"/>
                  </a:cubicBezTo>
                  <a:lnTo>
                    <a:pt x="136" y="98"/>
                  </a:lnTo>
                  <a:cubicBezTo>
                    <a:pt x="213" y="42"/>
                    <a:pt x="279" y="0"/>
                    <a:pt x="282" y="5"/>
                  </a:cubicBezTo>
                  <a:lnTo>
                    <a:pt x="282" y="5"/>
                  </a:lnTo>
                  <a:cubicBezTo>
                    <a:pt x="286" y="10"/>
                    <a:pt x="226" y="59"/>
                    <a:pt x="150" y="116"/>
                  </a:cubicBezTo>
                </a:path>
              </a:pathLst>
            </a:custGeom>
            <a:solidFill>
              <a:srgbClr val="FFEDD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92" name="Freeform 159">
              <a:extLst>
                <a:ext uri="{FF2B5EF4-FFF2-40B4-BE49-F238E27FC236}">
                  <a16:creationId xmlns:a16="http://schemas.microsoft.com/office/drawing/2014/main" id="{68CD5FDA-0C91-FC4B-A1E2-A3C336A223B9}"/>
                </a:ext>
              </a:extLst>
            </p:cNvPr>
            <p:cNvSpPr>
              <a:spLocks noChangeArrowheads="1"/>
            </p:cNvSpPr>
            <p:nvPr/>
          </p:nvSpPr>
          <p:spPr bwMode="auto">
            <a:xfrm>
              <a:off x="11661490" y="8588312"/>
              <a:ext cx="115355" cy="587753"/>
            </a:xfrm>
            <a:custGeom>
              <a:avLst/>
              <a:gdLst>
                <a:gd name="T0" fmla="*/ 90 w 91"/>
                <a:gd name="T1" fmla="*/ 0 h 473"/>
                <a:gd name="T2" fmla="*/ 0 w 91"/>
                <a:gd name="T3" fmla="*/ 0 h 473"/>
                <a:gd name="T4" fmla="*/ 0 w 91"/>
                <a:gd name="T5" fmla="*/ 472 h 473"/>
                <a:gd name="T6" fmla="*/ 90 w 91"/>
                <a:gd name="T7" fmla="*/ 472 h 473"/>
                <a:gd name="T8" fmla="*/ 90 w 91"/>
                <a:gd name="T9" fmla="*/ 0 h 473"/>
              </a:gdLst>
              <a:ahLst/>
              <a:cxnLst>
                <a:cxn ang="0">
                  <a:pos x="T0" y="T1"/>
                </a:cxn>
                <a:cxn ang="0">
                  <a:pos x="T2" y="T3"/>
                </a:cxn>
                <a:cxn ang="0">
                  <a:pos x="T4" y="T5"/>
                </a:cxn>
                <a:cxn ang="0">
                  <a:pos x="T6" y="T7"/>
                </a:cxn>
                <a:cxn ang="0">
                  <a:pos x="T8" y="T9"/>
                </a:cxn>
              </a:cxnLst>
              <a:rect l="0" t="0" r="r" b="b"/>
              <a:pathLst>
                <a:path w="91" h="473">
                  <a:moveTo>
                    <a:pt x="90" y="0"/>
                  </a:moveTo>
                  <a:lnTo>
                    <a:pt x="0" y="0"/>
                  </a:lnTo>
                  <a:lnTo>
                    <a:pt x="0" y="472"/>
                  </a:lnTo>
                  <a:lnTo>
                    <a:pt x="90" y="472"/>
                  </a:lnTo>
                  <a:lnTo>
                    <a:pt x="90" y="0"/>
                  </a:lnTo>
                </a:path>
              </a:pathLst>
            </a:custGeom>
            <a:solidFill>
              <a:srgbClr val="D9133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93" name="Freeform 160">
              <a:extLst>
                <a:ext uri="{FF2B5EF4-FFF2-40B4-BE49-F238E27FC236}">
                  <a16:creationId xmlns:a16="http://schemas.microsoft.com/office/drawing/2014/main" id="{FA6CBF0E-8A61-B344-A68A-6CE296DF3612}"/>
                </a:ext>
              </a:extLst>
            </p:cNvPr>
            <p:cNvSpPr>
              <a:spLocks noChangeArrowheads="1"/>
            </p:cNvSpPr>
            <p:nvPr/>
          </p:nvSpPr>
          <p:spPr bwMode="auto">
            <a:xfrm>
              <a:off x="11287964" y="8692679"/>
              <a:ext cx="186763" cy="483389"/>
            </a:xfrm>
            <a:custGeom>
              <a:avLst/>
              <a:gdLst>
                <a:gd name="T0" fmla="*/ 147 w 148"/>
                <a:gd name="T1" fmla="*/ 0 h 389"/>
                <a:gd name="T2" fmla="*/ 0 w 148"/>
                <a:gd name="T3" fmla="*/ 0 h 389"/>
                <a:gd name="T4" fmla="*/ 0 w 148"/>
                <a:gd name="T5" fmla="*/ 388 h 389"/>
                <a:gd name="T6" fmla="*/ 147 w 148"/>
                <a:gd name="T7" fmla="*/ 388 h 389"/>
                <a:gd name="T8" fmla="*/ 147 w 148"/>
                <a:gd name="T9" fmla="*/ 0 h 389"/>
              </a:gdLst>
              <a:ahLst/>
              <a:cxnLst>
                <a:cxn ang="0">
                  <a:pos x="T0" y="T1"/>
                </a:cxn>
                <a:cxn ang="0">
                  <a:pos x="T2" y="T3"/>
                </a:cxn>
                <a:cxn ang="0">
                  <a:pos x="T4" y="T5"/>
                </a:cxn>
                <a:cxn ang="0">
                  <a:pos x="T6" y="T7"/>
                </a:cxn>
                <a:cxn ang="0">
                  <a:pos x="T8" y="T9"/>
                </a:cxn>
              </a:cxnLst>
              <a:rect l="0" t="0" r="r" b="b"/>
              <a:pathLst>
                <a:path w="148" h="389">
                  <a:moveTo>
                    <a:pt x="147" y="0"/>
                  </a:moveTo>
                  <a:lnTo>
                    <a:pt x="0" y="0"/>
                  </a:lnTo>
                  <a:lnTo>
                    <a:pt x="0" y="388"/>
                  </a:lnTo>
                  <a:lnTo>
                    <a:pt x="147" y="388"/>
                  </a:lnTo>
                  <a:lnTo>
                    <a:pt x="147" y="0"/>
                  </a:lnTo>
                </a:path>
              </a:pathLst>
            </a:custGeom>
            <a:solidFill>
              <a:srgbClr val="3A405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94" name="Freeform 161">
              <a:extLst>
                <a:ext uri="{FF2B5EF4-FFF2-40B4-BE49-F238E27FC236}">
                  <a16:creationId xmlns:a16="http://schemas.microsoft.com/office/drawing/2014/main" id="{5B5C2069-DCD8-5D4A-961E-63E3EA04E82E}"/>
                </a:ext>
              </a:extLst>
            </p:cNvPr>
            <p:cNvSpPr>
              <a:spLocks noChangeArrowheads="1"/>
            </p:cNvSpPr>
            <p:nvPr/>
          </p:nvSpPr>
          <p:spPr bwMode="auto">
            <a:xfrm>
              <a:off x="11776847" y="8522395"/>
              <a:ext cx="98874" cy="653671"/>
            </a:xfrm>
            <a:custGeom>
              <a:avLst/>
              <a:gdLst>
                <a:gd name="T0" fmla="*/ 0 w 81"/>
                <a:gd name="T1" fmla="*/ 0 h 526"/>
                <a:gd name="T2" fmla="*/ 80 w 81"/>
                <a:gd name="T3" fmla="*/ 0 h 526"/>
                <a:gd name="T4" fmla="*/ 80 w 81"/>
                <a:gd name="T5" fmla="*/ 525 h 526"/>
                <a:gd name="T6" fmla="*/ 0 w 81"/>
                <a:gd name="T7" fmla="*/ 525 h 526"/>
                <a:gd name="T8" fmla="*/ 0 w 81"/>
                <a:gd name="T9" fmla="*/ 0 h 526"/>
              </a:gdLst>
              <a:ahLst/>
              <a:cxnLst>
                <a:cxn ang="0">
                  <a:pos x="T0" y="T1"/>
                </a:cxn>
                <a:cxn ang="0">
                  <a:pos x="T2" y="T3"/>
                </a:cxn>
                <a:cxn ang="0">
                  <a:pos x="T4" y="T5"/>
                </a:cxn>
                <a:cxn ang="0">
                  <a:pos x="T6" y="T7"/>
                </a:cxn>
                <a:cxn ang="0">
                  <a:pos x="T8" y="T9"/>
                </a:cxn>
              </a:cxnLst>
              <a:rect l="0" t="0" r="r" b="b"/>
              <a:pathLst>
                <a:path w="81" h="526">
                  <a:moveTo>
                    <a:pt x="0" y="0"/>
                  </a:moveTo>
                  <a:lnTo>
                    <a:pt x="80" y="0"/>
                  </a:lnTo>
                  <a:lnTo>
                    <a:pt x="80" y="525"/>
                  </a:lnTo>
                  <a:lnTo>
                    <a:pt x="0" y="525"/>
                  </a:lnTo>
                  <a:lnTo>
                    <a:pt x="0" y="0"/>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95" name="Freeform 162">
              <a:extLst>
                <a:ext uri="{FF2B5EF4-FFF2-40B4-BE49-F238E27FC236}">
                  <a16:creationId xmlns:a16="http://schemas.microsoft.com/office/drawing/2014/main" id="{54D56447-3BB5-1742-B88D-D3A2EBFC43D9}"/>
                </a:ext>
              </a:extLst>
            </p:cNvPr>
            <p:cNvSpPr>
              <a:spLocks noChangeArrowheads="1"/>
            </p:cNvSpPr>
            <p:nvPr/>
          </p:nvSpPr>
          <p:spPr bwMode="auto">
            <a:xfrm>
              <a:off x="12106428" y="9044233"/>
              <a:ext cx="719588" cy="137327"/>
            </a:xfrm>
            <a:custGeom>
              <a:avLst/>
              <a:gdLst>
                <a:gd name="T0" fmla="*/ 0 w 579"/>
                <a:gd name="T1" fmla="*/ 0 h 109"/>
                <a:gd name="T2" fmla="*/ 578 w 579"/>
                <a:gd name="T3" fmla="*/ 0 h 109"/>
                <a:gd name="T4" fmla="*/ 578 w 579"/>
                <a:gd name="T5" fmla="*/ 108 h 109"/>
                <a:gd name="T6" fmla="*/ 0 w 579"/>
                <a:gd name="T7" fmla="*/ 108 h 109"/>
                <a:gd name="T8" fmla="*/ 0 w 579"/>
                <a:gd name="T9" fmla="*/ 0 h 109"/>
              </a:gdLst>
              <a:ahLst/>
              <a:cxnLst>
                <a:cxn ang="0">
                  <a:pos x="T0" y="T1"/>
                </a:cxn>
                <a:cxn ang="0">
                  <a:pos x="T2" y="T3"/>
                </a:cxn>
                <a:cxn ang="0">
                  <a:pos x="T4" y="T5"/>
                </a:cxn>
                <a:cxn ang="0">
                  <a:pos x="T6" y="T7"/>
                </a:cxn>
                <a:cxn ang="0">
                  <a:pos x="T8" y="T9"/>
                </a:cxn>
              </a:cxnLst>
              <a:rect l="0" t="0" r="r" b="b"/>
              <a:pathLst>
                <a:path w="579" h="109">
                  <a:moveTo>
                    <a:pt x="0" y="0"/>
                  </a:moveTo>
                  <a:lnTo>
                    <a:pt x="578" y="0"/>
                  </a:lnTo>
                  <a:lnTo>
                    <a:pt x="578" y="108"/>
                  </a:lnTo>
                  <a:lnTo>
                    <a:pt x="0" y="108"/>
                  </a:lnTo>
                  <a:lnTo>
                    <a:pt x="0" y="0"/>
                  </a:lnTo>
                </a:path>
              </a:pathLst>
            </a:custGeom>
            <a:solidFill>
              <a:srgbClr val="004C8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96" name="Freeform 163">
              <a:extLst>
                <a:ext uri="{FF2B5EF4-FFF2-40B4-BE49-F238E27FC236}">
                  <a16:creationId xmlns:a16="http://schemas.microsoft.com/office/drawing/2014/main" id="{A7B25FB4-6F71-D84E-9171-D660C4376F86}"/>
                </a:ext>
              </a:extLst>
            </p:cNvPr>
            <p:cNvSpPr>
              <a:spLocks noChangeArrowheads="1"/>
            </p:cNvSpPr>
            <p:nvPr/>
          </p:nvSpPr>
          <p:spPr bwMode="auto">
            <a:xfrm>
              <a:off x="13095175" y="8472957"/>
              <a:ext cx="175778" cy="708605"/>
            </a:xfrm>
            <a:custGeom>
              <a:avLst/>
              <a:gdLst>
                <a:gd name="T0" fmla="*/ 0 w 140"/>
                <a:gd name="T1" fmla="*/ 0 h 568"/>
                <a:gd name="T2" fmla="*/ 139 w 140"/>
                <a:gd name="T3" fmla="*/ 0 h 568"/>
                <a:gd name="T4" fmla="*/ 139 w 140"/>
                <a:gd name="T5" fmla="*/ 567 h 568"/>
                <a:gd name="T6" fmla="*/ 0 w 140"/>
                <a:gd name="T7" fmla="*/ 567 h 568"/>
                <a:gd name="T8" fmla="*/ 0 w 140"/>
                <a:gd name="T9" fmla="*/ 0 h 568"/>
              </a:gdLst>
              <a:ahLst/>
              <a:cxnLst>
                <a:cxn ang="0">
                  <a:pos x="T0" y="T1"/>
                </a:cxn>
                <a:cxn ang="0">
                  <a:pos x="T2" y="T3"/>
                </a:cxn>
                <a:cxn ang="0">
                  <a:pos x="T4" y="T5"/>
                </a:cxn>
                <a:cxn ang="0">
                  <a:pos x="T6" y="T7"/>
                </a:cxn>
                <a:cxn ang="0">
                  <a:pos x="T8" y="T9"/>
                </a:cxn>
              </a:cxnLst>
              <a:rect l="0" t="0" r="r" b="b"/>
              <a:pathLst>
                <a:path w="140" h="568">
                  <a:moveTo>
                    <a:pt x="0" y="0"/>
                  </a:moveTo>
                  <a:lnTo>
                    <a:pt x="139" y="0"/>
                  </a:lnTo>
                  <a:lnTo>
                    <a:pt x="139" y="567"/>
                  </a:lnTo>
                  <a:lnTo>
                    <a:pt x="0" y="567"/>
                  </a:lnTo>
                  <a:lnTo>
                    <a:pt x="0" y="0"/>
                  </a:lnTo>
                </a:path>
              </a:pathLst>
            </a:custGeom>
            <a:solidFill>
              <a:srgbClr val="FFC23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97" name="Freeform 164">
              <a:extLst>
                <a:ext uri="{FF2B5EF4-FFF2-40B4-BE49-F238E27FC236}">
                  <a16:creationId xmlns:a16="http://schemas.microsoft.com/office/drawing/2014/main" id="{3B02742D-A9E5-DA43-9057-679A97BB8863}"/>
                </a:ext>
              </a:extLst>
            </p:cNvPr>
            <p:cNvSpPr>
              <a:spLocks noChangeArrowheads="1"/>
            </p:cNvSpPr>
            <p:nvPr/>
          </p:nvSpPr>
          <p:spPr bwMode="auto">
            <a:xfrm>
              <a:off x="12837003" y="8352111"/>
              <a:ext cx="280146" cy="829452"/>
            </a:xfrm>
            <a:custGeom>
              <a:avLst/>
              <a:gdLst>
                <a:gd name="T0" fmla="*/ 140 w 224"/>
                <a:gd name="T1" fmla="*/ 0 h 665"/>
                <a:gd name="T2" fmla="*/ 223 w 224"/>
                <a:gd name="T3" fmla="*/ 18 h 665"/>
                <a:gd name="T4" fmla="*/ 83 w 224"/>
                <a:gd name="T5" fmla="*/ 664 h 665"/>
                <a:gd name="T6" fmla="*/ 0 w 224"/>
                <a:gd name="T7" fmla="*/ 646 h 665"/>
                <a:gd name="T8" fmla="*/ 140 w 224"/>
                <a:gd name="T9" fmla="*/ 0 h 665"/>
              </a:gdLst>
              <a:ahLst/>
              <a:cxnLst>
                <a:cxn ang="0">
                  <a:pos x="T0" y="T1"/>
                </a:cxn>
                <a:cxn ang="0">
                  <a:pos x="T2" y="T3"/>
                </a:cxn>
                <a:cxn ang="0">
                  <a:pos x="T4" y="T5"/>
                </a:cxn>
                <a:cxn ang="0">
                  <a:pos x="T6" y="T7"/>
                </a:cxn>
                <a:cxn ang="0">
                  <a:pos x="T8" y="T9"/>
                </a:cxn>
              </a:cxnLst>
              <a:rect l="0" t="0" r="r" b="b"/>
              <a:pathLst>
                <a:path w="224" h="665">
                  <a:moveTo>
                    <a:pt x="140" y="0"/>
                  </a:moveTo>
                  <a:lnTo>
                    <a:pt x="223" y="18"/>
                  </a:lnTo>
                  <a:lnTo>
                    <a:pt x="83" y="664"/>
                  </a:lnTo>
                  <a:lnTo>
                    <a:pt x="0" y="646"/>
                  </a:lnTo>
                  <a:lnTo>
                    <a:pt x="140" y="0"/>
                  </a:lnTo>
                </a:path>
              </a:pathLst>
            </a:custGeom>
            <a:solidFill>
              <a:srgbClr val="3A405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98" name="Freeform 165">
              <a:extLst>
                <a:ext uri="{FF2B5EF4-FFF2-40B4-BE49-F238E27FC236}">
                  <a16:creationId xmlns:a16="http://schemas.microsoft.com/office/drawing/2014/main" id="{7898C010-4998-B84B-AB2C-25590A1A5D6B}"/>
                </a:ext>
              </a:extLst>
            </p:cNvPr>
            <p:cNvSpPr>
              <a:spLocks noChangeArrowheads="1"/>
            </p:cNvSpPr>
            <p:nvPr/>
          </p:nvSpPr>
          <p:spPr bwMode="auto">
            <a:xfrm>
              <a:off x="11661490" y="8692679"/>
              <a:ext cx="115355" cy="379022"/>
            </a:xfrm>
            <a:custGeom>
              <a:avLst/>
              <a:gdLst>
                <a:gd name="T0" fmla="*/ 90 w 91"/>
                <a:gd name="T1" fmla="*/ 0 h 305"/>
                <a:gd name="T2" fmla="*/ 0 w 91"/>
                <a:gd name="T3" fmla="*/ 0 h 305"/>
                <a:gd name="T4" fmla="*/ 0 w 91"/>
                <a:gd name="T5" fmla="*/ 304 h 305"/>
                <a:gd name="T6" fmla="*/ 90 w 91"/>
                <a:gd name="T7" fmla="*/ 304 h 305"/>
                <a:gd name="T8" fmla="*/ 90 w 91"/>
                <a:gd name="T9" fmla="*/ 0 h 305"/>
              </a:gdLst>
              <a:ahLst/>
              <a:cxnLst>
                <a:cxn ang="0">
                  <a:pos x="T0" y="T1"/>
                </a:cxn>
                <a:cxn ang="0">
                  <a:pos x="T2" y="T3"/>
                </a:cxn>
                <a:cxn ang="0">
                  <a:pos x="T4" y="T5"/>
                </a:cxn>
                <a:cxn ang="0">
                  <a:pos x="T6" y="T7"/>
                </a:cxn>
                <a:cxn ang="0">
                  <a:pos x="T8" y="T9"/>
                </a:cxn>
              </a:cxnLst>
              <a:rect l="0" t="0" r="r" b="b"/>
              <a:pathLst>
                <a:path w="91" h="305">
                  <a:moveTo>
                    <a:pt x="90" y="0"/>
                  </a:moveTo>
                  <a:lnTo>
                    <a:pt x="0" y="0"/>
                  </a:lnTo>
                  <a:lnTo>
                    <a:pt x="0" y="304"/>
                  </a:lnTo>
                  <a:lnTo>
                    <a:pt x="90" y="304"/>
                  </a:lnTo>
                  <a:lnTo>
                    <a:pt x="90" y="0"/>
                  </a:lnTo>
                </a:path>
              </a:pathLst>
            </a:custGeom>
            <a:solidFill>
              <a:srgbClr val="25242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99" name="Freeform 166">
              <a:extLst>
                <a:ext uri="{FF2B5EF4-FFF2-40B4-BE49-F238E27FC236}">
                  <a16:creationId xmlns:a16="http://schemas.microsoft.com/office/drawing/2014/main" id="{93A2E2FE-D478-AE41-94C3-553440FDDF28}"/>
                </a:ext>
              </a:extLst>
            </p:cNvPr>
            <p:cNvSpPr>
              <a:spLocks noChangeArrowheads="1"/>
            </p:cNvSpPr>
            <p:nvPr/>
          </p:nvSpPr>
          <p:spPr bwMode="auto">
            <a:xfrm>
              <a:off x="11804310" y="8560844"/>
              <a:ext cx="38453" cy="576772"/>
            </a:xfrm>
            <a:custGeom>
              <a:avLst/>
              <a:gdLst>
                <a:gd name="T0" fmla="*/ 15 w 32"/>
                <a:gd name="T1" fmla="*/ 0 h 464"/>
                <a:gd name="T2" fmla="*/ 15 w 32"/>
                <a:gd name="T3" fmla="*/ 0 h 464"/>
                <a:gd name="T4" fmla="*/ 15 w 32"/>
                <a:gd name="T5" fmla="*/ 0 h 464"/>
                <a:gd name="T6" fmla="*/ 31 w 32"/>
                <a:gd name="T7" fmla="*/ 16 h 464"/>
                <a:gd name="T8" fmla="*/ 31 w 32"/>
                <a:gd name="T9" fmla="*/ 448 h 464"/>
                <a:gd name="T10" fmla="*/ 31 w 32"/>
                <a:gd name="T11" fmla="*/ 448 h 464"/>
                <a:gd name="T12" fmla="*/ 15 w 32"/>
                <a:gd name="T13" fmla="*/ 463 h 464"/>
                <a:gd name="T14" fmla="*/ 15 w 32"/>
                <a:gd name="T15" fmla="*/ 463 h 464"/>
                <a:gd name="T16" fmla="*/ 0 w 32"/>
                <a:gd name="T17" fmla="*/ 448 h 464"/>
                <a:gd name="T18" fmla="*/ 0 w 32"/>
                <a:gd name="T19" fmla="*/ 16 h 464"/>
                <a:gd name="T20" fmla="*/ 0 w 32"/>
                <a:gd name="T21" fmla="*/ 16 h 464"/>
                <a:gd name="T22" fmla="*/ 15 w 32"/>
                <a:gd name="T23" fmla="*/ 0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 h="464">
                  <a:moveTo>
                    <a:pt x="15" y="0"/>
                  </a:moveTo>
                  <a:lnTo>
                    <a:pt x="15" y="0"/>
                  </a:lnTo>
                  <a:lnTo>
                    <a:pt x="15" y="0"/>
                  </a:lnTo>
                  <a:cubicBezTo>
                    <a:pt x="24" y="0"/>
                    <a:pt x="31" y="7"/>
                    <a:pt x="31" y="16"/>
                  </a:cubicBezTo>
                  <a:lnTo>
                    <a:pt x="31" y="448"/>
                  </a:lnTo>
                  <a:lnTo>
                    <a:pt x="31" y="448"/>
                  </a:lnTo>
                  <a:cubicBezTo>
                    <a:pt x="31" y="456"/>
                    <a:pt x="24" y="463"/>
                    <a:pt x="15" y="463"/>
                  </a:cubicBezTo>
                  <a:lnTo>
                    <a:pt x="15" y="463"/>
                  </a:lnTo>
                  <a:cubicBezTo>
                    <a:pt x="7" y="463"/>
                    <a:pt x="0" y="456"/>
                    <a:pt x="0" y="448"/>
                  </a:cubicBezTo>
                  <a:lnTo>
                    <a:pt x="0" y="16"/>
                  </a:lnTo>
                  <a:lnTo>
                    <a:pt x="0" y="16"/>
                  </a:lnTo>
                  <a:cubicBezTo>
                    <a:pt x="0" y="7"/>
                    <a:pt x="7" y="0"/>
                    <a:pt x="15" y="0"/>
                  </a:cubicBezTo>
                </a:path>
              </a:pathLst>
            </a:custGeom>
            <a:solidFill>
              <a:srgbClr val="FFEDD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100" name="Freeform 167">
              <a:extLst>
                <a:ext uri="{FF2B5EF4-FFF2-40B4-BE49-F238E27FC236}">
                  <a16:creationId xmlns:a16="http://schemas.microsoft.com/office/drawing/2014/main" id="{097EAAF2-0779-0847-BC6D-68EE85826503}"/>
                </a:ext>
              </a:extLst>
            </p:cNvPr>
            <p:cNvSpPr>
              <a:spLocks noChangeArrowheads="1"/>
            </p:cNvSpPr>
            <p:nvPr/>
          </p:nvSpPr>
          <p:spPr bwMode="auto">
            <a:xfrm>
              <a:off x="11287964" y="8769581"/>
              <a:ext cx="186763" cy="335077"/>
            </a:xfrm>
            <a:custGeom>
              <a:avLst/>
              <a:gdLst>
                <a:gd name="T0" fmla="*/ 147 w 148"/>
                <a:gd name="T1" fmla="*/ 0 h 269"/>
                <a:gd name="T2" fmla="*/ 0 w 148"/>
                <a:gd name="T3" fmla="*/ 0 h 269"/>
                <a:gd name="T4" fmla="*/ 0 w 148"/>
                <a:gd name="T5" fmla="*/ 268 h 269"/>
                <a:gd name="T6" fmla="*/ 147 w 148"/>
                <a:gd name="T7" fmla="*/ 268 h 269"/>
                <a:gd name="T8" fmla="*/ 147 w 148"/>
                <a:gd name="T9" fmla="*/ 0 h 269"/>
              </a:gdLst>
              <a:ahLst/>
              <a:cxnLst>
                <a:cxn ang="0">
                  <a:pos x="T0" y="T1"/>
                </a:cxn>
                <a:cxn ang="0">
                  <a:pos x="T2" y="T3"/>
                </a:cxn>
                <a:cxn ang="0">
                  <a:pos x="T4" y="T5"/>
                </a:cxn>
                <a:cxn ang="0">
                  <a:pos x="T6" y="T7"/>
                </a:cxn>
                <a:cxn ang="0">
                  <a:pos x="T8" y="T9"/>
                </a:cxn>
              </a:cxnLst>
              <a:rect l="0" t="0" r="r" b="b"/>
              <a:pathLst>
                <a:path w="148" h="269">
                  <a:moveTo>
                    <a:pt x="147" y="0"/>
                  </a:moveTo>
                  <a:lnTo>
                    <a:pt x="0" y="0"/>
                  </a:lnTo>
                  <a:lnTo>
                    <a:pt x="0" y="268"/>
                  </a:lnTo>
                  <a:lnTo>
                    <a:pt x="147" y="268"/>
                  </a:lnTo>
                  <a:lnTo>
                    <a:pt x="147" y="0"/>
                  </a:lnTo>
                </a:path>
              </a:pathLst>
            </a:custGeom>
            <a:solidFill>
              <a:srgbClr val="4B849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101" name="Freeform 100">
              <a:extLst>
                <a:ext uri="{FF2B5EF4-FFF2-40B4-BE49-F238E27FC236}">
                  <a16:creationId xmlns:a16="http://schemas.microsoft.com/office/drawing/2014/main" id="{1EF0A05C-9C19-8D4E-9E52-1B256413AA93}"/>
                </a:ext>
              </a:extLst>
            </p:cNvPr>
            <p:cNvSpPr>
              <a:spLocks noChangeArrowheads="1"/>
            </p:cNvSpPr>
            <p:nvPr/>
          </p:nvSpPr>
          <p:spPr bwMode="auto">
            <a:xfrm>
              <a:off x="11287964" y="8753105"/>
              <a:ext cx="185501" cy="366765"/>
            </a:xfrm>
            <a:custGeom>
              <a:avLst/>
              <a:gdLst>
                <a:gd name="connsiteX0" fmla="*/ 0 w 185501"/>
                <a:gd name="connsiteY0" fmla="*/ 335074 h 366765"/>
                <a:gd name="connsiteX1" fmla="*/ 185501 w 185501"/>
                <a:gd name="connsiteY1" fmla="*/ 335074 h 366765"/>
                <a:gd name="connsiteX2" fmla="*/ 185501 w 185501"/>
                <a:gd name="connsiteY2" fmla="*/ 366765 h 366765"/>
                <a:gd name="connsiteX3" fmla="*/ 0 w 185501"/>
                <a:gd name="connsiteY3" fmla="*/ 366765 h 366765"/>
                <a:gd name="connsiteX4" fmla="*/ 94875 w 185501"/>
                <a:gd name="connsiteY4" fmla="*/ 76905 h 366765"/>
                <a:gd name="connsiteX5" fmla="*/ 152550 w 185501"/>
                <a:gd name="connsiteY5" fmla="*/ 181273 h 366765"/>
                <a:gd name="connsiteX6" fmla="*/ 94875 w 185501"/>
                <a:gd name="connsiteY6" fmla="*/ 284398 h 366765"/>
                <a:gd name="connsiteX7" fmla="*/ 38453 w 185501"/>
                <a:gd name="connsiteY7" fmla="*/ 181273 h 366765"/>
                <a:gd name="connsiteX8" fmla="*/ 94875 w 185501"/>
                <a:gd name="connsiteY8" fmla="*/ 76905 h 366765"/>
                <a:gd name="connsiteX9" fmla="*/ 0 w 185501"/>
                <a:gd name="connsiteY9" fmla="*/ 0 h 366765"/>
                <a:gd name="connsiteX10" fmla="*/ 185501 w 185501"/>
                <a:gd name="connsiteY10" fmla="*/ 0 h 366765"/>
                <a:gd name="connsiteX11" fmla="*/ 185501 w 185501"/>
                <a:gd name="connsiteY11" fmla="*/ 31738 h 366765"/>
                <a:gd name="connsiteX12" fmla="*/ 0 w 185501"/>
                <a:gd name="connsiteY12" fmla="*/ 31738 h 366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5501" h="366765">
                  <a:moveTo>
                    <a:pt x="0" y="335074"/>
                  </a:moveTo>
                  <a:lnTo>
                    <a:pt x="185501" y="335074"/>
                  </a:lnTo>
                  <a:lnTo>
                    <a:pt x="185501" y="366765"/>
                  </a:lnTo>
                  <a:lnTo>
                    <a:pt x="0" y="366765"/>
                  </a:lnTo>
                  <a:close/>
                  <a:moveTo>
                    <a:pt x="94875" y="76905"/>
                  </a:moveTo>
                  <a:cubicBezTo>
                    <a:pt x="127474" y="76905"/>
                    <a:pt x="152550" y="122876"/>
                    <a:pt x="152550" y="181273"/>
                  </a:cubicBezTo>
                  <a:cubicBezTo>
                    <a:pt x="152550" y="238426"/>
                    <a:pt x="127474" y="284398"/>
                    <a:pt x="94875" y="284398"/>
                  </a:cubicBezTo>
                  <a:cubicBezTo>
                    <a:pt x="63529" y="284398"/>
                    <a:pt x="38453" y="238426"/>
                    <a:pt x="38453" y="181273"/>
                  </a:cubicBezTo>
                  <a:cubicBezTo>
                    <a:pt x="38453" y="122876"/>
                    <a:pt x="63529" y="76905"/>
                    <a:pt x="94875" y="76905"/>
                  </a:cubicBezTo>
                  <a:close/>
                  <a:moveTo>
                    <a:pt x="0" y="0"/>
                  </a:moveTo>
                  <a:lnTo>
                    <a:pt x="185501" y="0"/>
                  </a:lnTo>
                  <a:lnTo>
                    <a:pt x="185501" y="31738"/>
                  </a:lnTo>
                  <a:lnTo>
                    <a:pt x="0" y="31738"/>
                  </a:lnTo>
                  <a:close/>
                </a:path>
              </a:pathLst>
            </a:custGeom>
            <a:solidFill>
              <a:srgbClr val="0F153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102" name="Freeform 171">
              <a:extLst>
                <a:ext uri="{FF2B5EF4-FFF2-40B4-BE49-F238E27FC236}">
                  <a16:creationId xmlns:a16="http://schemas.microsoft.com/office/drawing/2014/main" id="{D37DDB6D-5465-1346-8BEA-D568C0DC41FE}"/>
                </a:ext>
              </a:extLst>
            </p:cNvPr>
            <p:cNvSpPr>
              <a:spLocks noChangeArrowheads="1"/>
            </p:cNvSpPr>
            <p:nvPr/>
          </p:nvSpPr>
          <p:spPr bwMode="auto">
            <a:xfrm>
              <a:off x="11189088" y="8500423"/>
              <a:ext cx="104370" cy="675642"/>
            </a:xfrm>
            <a:custGeom>
              <a:avLst/>
              <a:gdLst>
                <a:gd name="T0" fmla="*/ 0 w 82"/>
                <a:gd name="T1" fmla="*/ 0 h 544"/>
                <a:gd name="T2" fmla="*/ 81 w 82"/>
                <a:gd name="T3" fmla="*/ 0 h 544"/>
                <a:gd name="T4" fmla="*/ 81 w 82"/>
                <a:gd name="T5" fmla="*/ 543 h 544"/>
                <a:gd name="T6" fmla="*/ 0 w 82"/>
                <a:gd name="T7" fmla="*/ 543 h 544"/>
                <a:gd name="T8" fmla="*/ 0 w 82"/>
                <a:gd name="T9" fmla="*/ 0 h 544"/>
              </a:gdLst>
              <a:ahLst/>
              <a:cxnLst>
                <a:cxn ang="0">
                  <a:pos x="T0" y="T1"/>
                </a:cxn>
                <a:cxn ang="0">
                  <a:pos x="T2" y="T3"/>
                </a:cxn>
                <a:cxn ang="0">
                  <a:pos x="T4" y="T5"/>
                </a:cxn>
                <a:cxn ang="0">
                  <a:pos x="T6" y="T7"/>
                </a:cxn>
                <a:cxn ang="0">
                  <a:pos x="T8" y="T9"/>
                </a:cxn>
              </a:cxnLst>
              <a:rect l="0" t="0" r="r" b="b"/>
              <a:pathLst>
                <a:path w="82" h="544">
                  <a:moveTo>
                    <a:pt x="0" y="0"/>
                  </a:moveTo>
                  <a:lnTo>
                    <a:pt x="81" y="0"/>
                  </a:lnTo>
                  <a:lnTo>
                    <a:pt x="81" y="543"/>
                  </a:lnTo>
                  <a:lnTo>
                    <a:pt x="0" y="543"/>
                  </a:lnTo>
                  <a:lnTo>
                    <a:pt x="0" y="0"/>
                  </a:lnTo>
                </a:path>
              </a:pathLst>
            </a:custGeom>
            <a:solidFill>
              <a:srgbClr val="FFC23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103" name="Freeform 172">
              <a:extLst>
                <a:ext uri="{FF2B5EF4-FFF2-40B4-BE49-F238E27FC236}">
                  <a16:creationId xmlns:a16="http://schemas.microsoft.com/office/drawing/2014/main" id="{FDAA65F4-73C2-8946-9EEC-91565F1262CC}"/>
                </a:ext>
              </a:extLst>
            </p:cNvPr>
            <p:cNvSpPr>
              <a:spLocks noChangeArrowheads="1"/>
            </p:cNvSpPr>
            <p:nvPr/>
          </p:nvSpPr>
          <p:spPr bwMode="auto">
            <a:xfrm>
              <a:off x="11101199" y="8621273"/>
              <a:ext cx="93383" cy="554797"/>
            </a:xfrm>
            <a:custGeom>
              <a:avLst/>
              <a:gdLst>
                <a:gd name="T0" fmla="*/ 73 w 74"/>
                <a:gd name="T1" fmla="*/ 0 h 447"/>
                <a:gd name="T2" fmla="*/ 0 w 74"/>
                <a:gd name="T3" fmla="*/ 0 h 447"/>
                <a:gd name="T4" fmla="*/ 0 w 74"/>
                <a:gd name="T5" fmla="*/ 446 h 447"/>
                <a:gd name="T6" fmla="*/ 73 w 74"/>
                <a:gd name="T7" fmla="*/ 446 h 447"/>
                <a:gd name="T8" fmla="*/ 73 w 74"/>
                <a:gd name="T9" fmla="*/ 0 h 447"/>
              </a:gdLst>
              <a:ahLst/>
              <a:cxnLst>
                <a:cxn ang="0">
                  <a:pos x="T0" y="T1"/>
                </a:cxn>
                <a:cxn ang="0">
                  <a:pos x="T2" y="T3"/>
                </a:cxn>
                <a:cxn ang="0">
                  <a:pos x="T4" y="T5"/>
                </a:cxn>
                <a:cxn ang="0">
                  <a:pos x="T6" y="T7"/>
                </a:cxn>
                <a:cxn ang="0">
                  <a:pos x="T8" y="T9"/>
                </a:cxn>
              </a:cxnLst>
              <a:rect l="0" t="0" r="r" b="b"/>
              <a:pathLst>
                <a:path w="74" h="447">
                  <a:moveTo>
                    <a:pt x="73" y="0"/>
                  </a:moveTo>
                  <a:lnTo>
                    <a:pt x="0" y="0"/>
                  </a:lnTo>
                  <a:lnTo>
                    <a:pt x="0" y="446"/>
                  </a:lnTo>
                  <a:lnTo>
                    <a:pt x="73" y="446"/>
                  </a:lnTo>
                  <a:lnTo>
                    <a:pt x="73" y="0"/>
                  </a:lnTo>
                </a:path>
              </a:pathLst>
            </a:custGeom>
            <a:solidFill>
              <a:srgbClr val="D9133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104" name="Freeform 173">
              <a:extLst>
                <a:ext uri="{FF2B5EF4-FFF2-40B4-BE49-F238E27FC236}">
                  <a16:creationId xmlns:a16="http://schemas.microsoft.com/office/drawing/2014/main" id="{4045B33A-A1BD-C143-9A54-B8821CAE0E58}"/>
                </a:ext>
              </a:extLst>
            </p:cNvPr>
            <p:cNvSpPr>
              <a:spLocks noChangeArrowheads="1"/>
            </p:cNvSpPr>
            <p:nvPr/>
          </p:nvSpPr>
          <p:spPr bwMode="auto">
            <a:xfrm>
              <a:off x="11211062" y="8533384"/>
              <a:ext cx="54930" cy="54930"/>
            </a:xfrm>
            <a:custGeom>
              <a:avLst/>
              <a:gdLst>
                <a:gd name="T0" fmla="*/ 0 w 44"/>
                <a:gd name="T1" fmla="*/ 0 h 45"/>
                <a:gd name="T2" fmla="*/ 43 w 44"/>
                <a:gd name="T3" fmla="*/ 0 h 45"/>
                <a:gd name="T4" fmla="*/ 43 w 44"/>
                <a:gd name="T5" fmla="*/ 44 h 45"/>
                <a:gd name="T6" fmla="*/ 0 w 44"/>
                <a:gd name="T7" fmla="*/ 44 h 45"/>
                <a:gd name="T8" fmla="*/ 0 w 44"/>
                <a:gd name="T9" fmla="*/ 0 h 45"/>
              </a:gdLst>
              <a:ahLst/>
              <a:cxnLst>
                <a:cxn ang="0">
                  <a:pos x="T0" y="T1"/>
                </a:cxn>
                <a:cxn ang="0">
                  <a:pos x="T2" y="T3"/>
                </a:cxn>
                <a:cxn ang="0">
                  <a:pos x="T4" y="T5"/>
                </a:cxn>
                <a:cxn ang="0">
                  <a:pos x="T6" y="T7"/>
                </a:cxn>
                <a:cxn ang="0">
                  <a:pos x="T8" y="T9"/>
                </a:cxn>
              </a:cxnLst>
              <a:rect l="0" t="0" r="r" b="b"/>
              <a:pathLst>
                <a:path w="44" h="45">
                  <a:moveTo>
                    <a:pt x="0" y="0"/>
                  </a:moveTo>
                  <a:lnTo>
                    <a:pt x="43" y="0"/>
                  </a:lnTo>
                  <a:lnTo>
                    <a:pt x="43" y="44"/>
                  </a:lnTo>
                  <a:lnTo>
                    <a:pt x="0" y="44"/>
                  </a:lnTo>
                  <a:lnTo>
                    <a:pt x="0" y="0"/>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105" name="Freeform 174">
              <a:extLst>
                <a:ext uri="{FF2B5EF4-FFF2-40B4-BE49-F238E27FC236}">
                  <a16:creationId xmlns:a16="http://schemas.microsoft.com/office/drawing/2014/main" id="{1AF03346-7442-0D42-81FD-2DAECF1A5D56}"/>
                </a:ext>
              </a:extLst>
            </p:cNvPr>
            <p:cNvSpPr>
              <a:spLocks noChangeArrowheads="1"/>
            </p:cNvSpPr>
            <p:nvPr/>
          </p:nvSpPr>
          <p:spPr bwMode="auto">
            <a:xfrm>
              <a:off x="11101199" y="8901416"/>
              <a:ext cx="93383" cy="280146"/>
            </a:xfrm>
            <a:custGeom>
              <a:avLst/>
              <a:gdLst>
                <a:gd name="T0" fmla="*/ 73 w 74"/>
                <a:gd name="T1" fmla="*/ 0 h 224"/>
                <a:gd name="T2" fmla="*/ 0 w 74"/>
                <a:gd name="T3" fmla="*/ 0 h 224"/>
                <a:gd name="T4" fmla="*/ 0 w 74"/>
                <a:gd name="T5" fmla="*/ 223 h 224"/>
                <a:gd name="T6" fmla="*/ 73 w 74"/>
                <a:gd name="T7" fmla="*/ 223 h 224"/>
                <a:gd name="T8" fmla="*/ 73 w 74"/>
                <a:gd name="T9" fmla="*/ 0 h 224"/>
              </a:gdLst>
              <a:ahLst/>
              <a:cxnLst>
                <a:cxn ang="0">
                  <a:pos x="T0" y="T1"/>
                </a:cxn>
                <a:cxn ang="0">
                  <a:pos x="T2" y="T3"/>
                </a:cxn>
                <a:cxn ang="0">
                  <a:pos x="T4" y="T5"/>
                </a:cxn>
                <a:cxn ang="0">
                  <a:pos x="T6" y="T7"/>
                </a:cxn>
                <a:cxn ang="0">
                  <a:pos x="T8" y="T9"/>
                </a:cxn>
              </a:cxnLst>
              <a:rect l="0" t="0" r="r" b="b"/>
              <a:pathLst>
                <a:path w="74" h="224">
                  <a:moveTo>
                    <a:pt x="73" y="0"/>
                  </a:moveTo>
                  <a:lnTo>
                    <a:pt x="0" y="0"/>
                  </a:lnTo>
                  <a:lnTo>
                    <a:pt x="0" y="223"/>
                  </a:lnTo>
                  <a:lnTo>
                    <a:pt x="73" y="223"/>
                  </a:lnTo>
                  <a:lnTo>
                    <a:pt x="73" y="0"/>
                  </a:lnTo>
                </a:path>
              </a:pathLst>
            </a:custGeom>
            <a:solidFill>
              <a:srgbClr val="AA1F4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106" name="Freeform 175">
              <a:extLst>
                <a:ext uri="{FF2B5EF4-FFF2-40B4-BE49-F238E27FC236}">
                  <a16:creationId xmlns:a16="http://schemas.microsoft.com/office/drawing/2014/main" id="{4ABA59AC-C573-E34B-B70A-00ABCB609F9C}"/>
                </a:ext>
              </a:extLst>
            </p:cNvPr>
            <p:cNvSpPr>
              <a:spLocks noChangeArrowheads="1"/>
            </p:cNvSpPr>
            <p:nvPr/>
          </p:nvSpPr>
          <p:spPr bwMode="auto">
            <a:xfrm>
              <a:off x="12144877" y="8868457"/>
              <a:ext cx="576772" cy="181272"/>
            </a:xfrm>
            <a:custGeom>
              <a:avLst/>
              <a:gdLst>
                <a:gd name="T0" fmla="*/ 0 w 464"/>
                <a:gd name="T1" fmla="*/ 143 h 144"/>
                <a:gd name="T2" fmla="*/ 463 w 464"/>
                <a:gd name="T3" fmla="*/ 143 h 144"/>
                <a:gd name="T4" fmla="*/ 463 w 464"/>
                <a:gd name="T5" fmla="*/ 0 h 144"/>
                <a:gd name="T6" fmla="*/ 0 w 464"/>
                <a:gd name="T7" fmla="*/ 0 h 144"/>
                <a:gd name="T8" fmla="*/ 0 w 464"/>
                <a:gd name="T9" fmla="*/ 143 h 144"/>
              </a:gdLst>
              <a:ahLst/>
              <a:cxnLst>
                <a:cxn ang="0">
                  <a:pos x="T0" y="T1"/>
                </a:cxn>
                <a:cxn ang="0">
                  <a:pos x="T2" y="T3"/>
                </a:cxn>
                <a:cxn ang="0">
                  <a:pos x="T4" y="T5"/>
                </a:cxn>
                <a:cxn ang="0">
                  <a:pos x="T6" y="T7"/>
                </a:cxn>
                <a:cxn ang="0">
                  <a:pos x="T8" y="T9"/>
                </a:cxn>
              </a:cxnLst>
              <a:rect l="0" t="0" r="r" b="b"/>
              <a:pathLst>
                <a:path w="464" h="144">
                  <a:moveTo>
                    <a:pt x="0" y="143"/>
                  </a:moveTo>
                  <a:lnTo>
                    <a:pt x="463" y="143"/>
                  </a:lnTo>
                  <a:lnTo>
                    <a:pt x="463" y="0"/>
                  </a:lnTo>
                  <a:lnTo>
                    <a:pt x="0" y="0"/>
                  </a:lnTo>
                  <a:lnTo>
                    <a:pt x="0" y="143"/>
                  </a:lnTo>
                </a:path>
              </a:pathLst>
            </a:custGeom>
            <a:solidFill>
              <a:srgbClr val="D9133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107" name="Freeform 106">
              <a:extLst>
                <a:ext uri="{FF2B5EF4-FFF2-40B4-BE49-F238E27FC236}">
                  <a16:creationId xmlns:a16="http://schemas.microsoft.com/office/drawing/2014/main" id="{96995629-DB58-4C43-BB0B-9436D12EA0A5}"/>
                </a:ext>
              </a:extLst>
            </p:cNvPr>
            <p:cNvSpPr>
              <a:spLocks noChangeArrowheads="1"/>
            </p:cNvSpPr>
            <p:nvPr/>
          </p:nvSpPr>
          <p:spPr bwMode="auto">
            <a:xfrm>
              <a:off x="12199808" y="8868458"/>
              <a:ext cx="471198" cy="180013"/>
            </a:xfrm>
            <a:custGeom>
              <a:avLst/>
              <a:gdLst>
                <a:gd name="connsiteX0" fmla="*/ 71410 w 471198"/>
                <a:gd name="connsiteY0" fmla="*/ 38455 h 180013"/>
                <a:gd name="connsiteX1" fmla="*/ 394242 w 471198"/>
                <a:gd name="connsiteY1" fmla="*/ 38455 h 180013"/>
                <a:gd name="connsiteX2" fmla="*/ 394242 w 471198"/>
                <a:gd name="connsiteY2" fmla="*/ 130606 h 180013"/>
                <a:gd name="connsiteX3" fmla="*/ 71410 w 471198"/>
                <a:gd name="connsiteY3" fmla="*/ 130606 h 180013"/>
                <a:gd name="connsiteX4" fmla="*/ 433951 w 471198"/>
                <a:gd name="connsiteY4" fmla="*/ 0 h 180013"/>
                <a:gd name="connsiteX5" fmla="*/ 471198 w 471198"/>
                <a:gd name="connsiteY5" fmla="*/ 0 h 180013"/>
                <a:gd name="connsiteX6" fmla="*/ 471198 w 471198"/>
                <a:gd name="connsiteY6" fmla="*/ 180013 h 180013"/>
                <a:gd name="connsiteX7" fmla="*/ 433951 w 471198"/>
                <a:gd name="connsiteY7" fmla="*/ 180013 h 180013"/>
                <a:gd name="connsiteX8" fmla="*/ 0 w 471198"/>
                <a:gd name="connsiteY8" fmla="*/ 0 h 180013"/>
                <a:gd name="connsiteX9" fmla="*/ 37213 w 471198"/>
                <a:gd name="connsiteY9" fmla="*/ 0 h 180013"/>
                <a:gd name="connsiteX10" fmla="*/ 37213 w 471198"/>
                <a:gd name="connsiteY10" fmla="*/ 180013 h 180013"/>
                <a:gd name="connsiteX11" fmla="*/ 0 w 471198"/>
                <a:gd name="connsiteY11" fmla="*/ 180013 h 180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1198" h="180013">
                  <a:moveTo>
                    <a:pt x="71410" y="38455"/>
                  </a:moveTo>
                  <a:lnTo>
                    <a:pt x="394242" y="38455"/>
                  </a:lnTo>
                  <a:lnTo>
                    <a:pt x="394242" y="130606"/>
                  </a:lnTo>
                  <a:lnTo>
                    <a:pt x="71410" y="130606"/>
                  </a:lnTo>
                  <a:close/>
                  <a:moveTo>
                    <a:pt x="433951" y="0"/>
                  </a:moveTo>
                  <a:lnTo>
                    <a:pt x="471198" y="0"/>
                  </a:lnTo>
                  <a:lnTo>
                    <a:pt x="471198" y="180013"/>
                  </a:lnTo>
                  <a:lnTo>
                    <a:pt x="433951" y="180013"/>
                  </a:lnTo>
                  <a:close/>
                  <a:moveTo>
                    <a:pt x="0" y="0"/>
                  </a:moveTo>
                  <a:lnTo>
                    <a:pt x="37213" y="0"/>
                  </a:lnTo>
                  <a:lnTo>
                    <a:pt x="37213" y="180013"/>
                  </a:lnTo>
                  <a:lnTo>
                    <a:pt x="0" y="180013"/>
                  </a:lnTo>
                  <a:close/>
                </a:path>
              </a:pathLst>
            </a:custGeom>
            <a:solidFill>
              <a:srgbClr val="EAEAE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108" name="Freeform 179">
              <a:extLst>
                <a:ext uri="{FF2B5EF4-FFF2-40B4-BE49-F238E27FC236}">
                  <a16:creationId xmlns:a16="http://schemas.microsoft.com/office/drawing/2014/main" id="{15217552-A31E-4845-97D2-197DEF00B106}"/>
                </a:ext>
              </a:extLst>
            </p:cNvPr>
            <p:cNvSpPr>
              <a:spLocks noChangeArrowheads="1"/>
            </p:cNvSpPr>
            <p:nvPr/>
          </p:nvSpPr>
          <p:spPr bwMode="auto">
            <a:xfrm>
              <a:off x="12067975" y="8780568"/>
              <a:ext cx="736069" cy="87889"/>
            </a:xfrm>
            <a:custGeom>
              <a:avLst/>
              <a:gdLst>
                <a:gd name="T0" fmla="*/ 0 w 593"/>
                <a:gd name="T1" fmla="*/ 0 h 70"/>
                <a:gd name="T2" fmla="*/ 592 w 593"/>
                <a:gd name="T3" fmla="*/ 0 h 70"/>
                <a:gd name="T4" fmla="*/ 592 w 593"/>
                <a:gd name="T5" fmla="*/ 69 h 70"/>
                <a:gd name="T6" fmla="*/ 0 w 593"/>
                <a:gd name="T7" fmla="*/ 69 h 70"/>
                <a:gd name="T8" fmla="*/ 0 w 593"/>
                <a:gd name="T9" fmla="*/ 0 h 70"/>
              </a:gdLst>
              <a:ahLst/>
              <a:cxnLst>
                <a:cxn ang="0">
                  <a:pos x="T0" y="T1"/>
                </a:cxn>
                <a:cxn ang="0">
                  <a:pos x="T2" y="T3"/>
                </a:cxn>
                <a:cxn ang="0">
                  <a:pos x="T4" y="T5"/>
                </a:cxn>
                <a:cxn ang="0">
                  <a:pos x="T6" y="T7"/>
                </a:cxn>
                <a:cxn ang="0">
                  <a:pos x="T8" y="T9"/>
                </a:cxn>
              </a:cxnLst>
              <a:rect l="0" t="0" r="r" b="b"/>
              <a:pathLst>
                <a:path w="593" h="70">
                  <a:moveTo>
                    <a:pt x="0" y="0"/>
                  </a:moveTo>
                  <a:lnTo>
                    <a:pt x="592" y="0"/>
                  </a:lnTo>
                  <a:lnTo>
                    <a:pt x="592" y="69"/>
                  </a:lnTo>
                  <a:lnTo>
                    <a:pt x="0" y="69"/>
                  </a:lnTo>
                  <a:lnTo>
                    <a:pt x="0" y="0"/>
                  </a:lnTo>
                </a:path>
              </a:pathLst>
            </a:custGeom>
            <a:solidFill>
              <a:srgbClr val="24B1B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109" name="Freeform 108">
              <a:extLst>
                <a:ext uri="{FF2B5EF4-FFF2-40B4-BE49-F238E27FC236}">
                  <a16:creationId xmlns:a16="http://schemas.microsoft.com/office/drawing/2014/main" id="{38CC7BF6-C78C-AF44-80A7-A508C402447B}"/>
                </a:ext>
              </a:extLst>
            </p:cNvPr>
            <p:cNvSpPr>
              <a:spLocks noChangeArrowheads="1"/>
            </p:cNvSpPr>
            <p:nvPr/>
          </p:nvSpPr>
          <p:spPr bwMode="auto">
            <a:xfrm>
              <a:off x="12199807" y="8780568"/>
              <a:ext cx="602968" cy="86633"/>
            </a:xfrm>
            <a:custGeom>
              <a:avLst/>
              <a:gdLst>
                <a:gd name="connsiteX0" fmla="*/ 0 w 602968"/>
                <a:gd name="connsiteY0" fmla="*/ 21974 h 86633"/>
                <a:gd name="connsiteX1" fmla="*/ 465669 w 602968"/>
                <a:gd name="connsiteY1" fmla="*/ 21974 h 86633"/>
                <a:gd name="connsiteX2" fmla="*/ 465669 w 602968"/>
                <a:gd name="connsiteY2" fmla="*/ 59262 h 86633"/>
                <a:gd name="connsiteX3" fmla="*/ 0 w 602968"/>
                <a:gd name="connsiteY3" fmla="*/ 59262 h 86633"/>
                <a:gd name="connsiteX4" fmla="*/ 538319 w 602968"/>
                <a:gd name="connsiteY4" fmla="*/ 0 h 86633"/>
                <a:gd name="connsiteX5" fmla="*/ 602968 w 602968"/>
                <a:gd name="connsiteY5" fmla="*/ 0 h 86633"/>
                <a:gd name="connsiteX6" fmla="*/ 602968 w 602968"/>
                <a:gd name="connsiteY6" fmla="*/ 86633 h 86633"/>
                <a:gd name="connsiteX7" fmla="*/ 538319 w 602968"/>
                <a:gd name="connsiteY7" fmla="*/ 86633 h 8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2968" h="86633">
                  <a:moveTo>
                    <a:pt x="0" y="21974"/>
                  </a:moveTo>
                  <a:lnTo>
                    <a:pt x="465669" y="21974"/>
                  </a:lnTo>
                  <a:lnTo>
                    <a:pt x="465669" y="59262"/>
                  </a:lnTo>
                  <a:lnTo>
                    <a:pt x="0" y="59262"/>
                  </a:lnTo>
                  <a:close/>
                  <a:moveTo>
                    <a:pt x="538319" y="0"/>
                  </a:moveTo>
                  <a:lnTo>
                    <a:pt x="602968" y="0"/>
                  </a:lnTo>
                  <a:lnTo>
                    <a:pt x="602968" y="86633"/>
                  </a:lnTo>
                  <a:lnTo>
                    <a:pt x="538319" y="86633"/>
                  </a:lnTo>
                  <a:close/>
                </a:path>
              </a:pathLst>
            </a:custGeom>
            <a:solidFill>
              <a:srgbClr val="FFC23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110" name="Freeform 182">
              <a:extLst>
                <a:ext uri="{FF2B5EF4-FFF2-40B4-BE49-F238E27FC236}">
                  <a16:creationId xmlns:a16="http://schemas.microsoft.com/office/drawing/2014/main" id="{A73E8C6D-1D05-F042-A640-015016F516F8}"/>
                </a:ext>
              </a:extLst>
            </p:cNvPr>
            <p:cNvSpPr>
              <a:spLocks noChangeArrowheads="1"/>
            </p:cNvSpPr>
            <p:nvPr/>
          </p:nvSpPr>
          <p:spPr bwMode="auto">
            <a:xfrm>
              <a:off x="12106428" y="9110150"/>
              <a:ext cx="719588" cy="71412"/>
            </a:xfrm>
            <a:custGeom>
              <a:avLst/>
              <a:gdLst>
                <a:gd name="T0" fmla="*/ 0 w 579"/>
                <a:gd name="T1" fmla="*/ 0 h 56"/>
                <a:gd name="T2" fmla="*/ 578 w 579"/>
                <a:gd name="T3" fmla="*/ 0 h 56"/>
                <a:gd name="T4" fmla="*/ 578 w 579"/>
                <a:gd name="T5" fmla="*/ 55 h 56"/>
                <a:gd name="T6" fmla="*/ 0 w 579"/>
                <a:gd name="T7" fmla="*/ 55 h 56"/>
                <a:gd name="T8" fmla="*/ 0 w 579"/>
                <a:gd name="T9" fmla="*/ 0 h 56"/>
              </a:gdLst>
              <a:ahLst/>
              <a:cxnLst>
                <a:cxn ang="0">
                  <a:pos x="T0" y="T1"/>
                </a:cxn>
                <a:cxn ang="0">
                  <a:pos x="T2" y="T3"/>
                </a:cxn>
                <a:cxn ang="0">
                  <a:pos x="T4" y="T5"/>
                </a:cxn>
                <a:cxn ang="0">
                  <a:pos x="T6" y="T7"/>
                </a:cxn>
                <a:cxn ang="0">
                  <a:pos x="T8" y="T9"/>
                </a:cxn>
              </a:cxnLst>
              <a:rect l="0" t="0" r="r" b="b"/>
              <a:pathLst>
                <a:path w="579" h="56">
                  <a:moveTo>
                    <a:pt x="0" y="0"/>
                  </a:moveTo>
                  <a:lnTo>
                    <a:pt x="578" y="0"/>
                  </a:lnTo>
                  <a:lnTo>
                    <a:pt x="578" y="55"/>
                  </a:lnTo>
                  <a:lnTo>
                    <a:pt x="0" y="55"/>
                  </a:lnTo>
                  <a:lnTo>
                    <a:pt x="0" y="0"/>
                  </a:lnTo>
                </a:path>
              </a:pathLst>
            </a:custGeom>
            <a:solidFill>
              <a:srgbClr val="02274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111" name="Freeform 183">
              <a:extLst>
                <a:ext uri="{FF2B5EF4-FFF2-40B4-BE49-F238E27FC236}">
                  <a16:creationId xmlns:a16="http://schemas.microsoft.com/office/drawing/2014/main" id="{DE19A928-7639-CF48-B932-5BFD07B14F69}"/>
                </a:ext>
              </a:extLst>
            </p:cNvPr>
            <p:cNvSpPr>
              <a:spLocks noChangeArrowheads="1"/>
            </p:cNvSpPr>
            <p:nvPr/>
          </p:nvSpPr>
          <p:spPr bwMode="auto">
            <a:xfrm>
              <a:off x="13095175" y="8588312"/>
              <a:ext cx="175778" cy="477892"/>
            </a:xfrm>
            <a:custGeom>
              <a:avLst/>
              <a:gdLst>
                <a:gd name="T0" fmla="*/ 0 w 140"/>
                <a:gd name="T1" fmla="*/ 0 h 385"/>
                <a:gd name="T2" fmla="*/ 139 w 140"/>
                <a:gd name="T3" fmla="*/ 0 h 385"/>
                <a:gd name="T4" fmla="*/ 139 w 140"/>
                <a:gd name="T5" fmla="*/ 384 h 385"/>
                <a:gd name="T6" fmla="*/ 0 w 140"/>
                <a:gd name="T7" fmla="*/ 384 h 385"/>
                <a:gd name="T8" fmla="*/ 0 w 140"/>
                <a:gd name="T9" fmla="*/ 0 h 385"/>
              </a:gdLst>
              <a:ahLst/>
              <a:cxnLst>
                <a:cxn ang="0">
                  <a:pos x="T0" y="T1"/>
                </a:cxn>
                <a:cxn ang="0">
                  <a:pos x="T2" y="T3"/>
                </a:cxn>
                <a:cxn ang="0">
                  <a:pos x="T4" y="T5"/>
                </a:cxn>
                <a:cxn ang="0">
                  <a:pos x="T6" y="T7"/>
                </a:cxn>
                <a:cxn ang="0">
                  <a:pos x="T8" y="T9"/>
                </a:cxn>
              </a:cxnLst>
              <a:rect l="0" t="0" r="r" b="b"/>
              <a:pathLst>
                <a:path w="140" h="385">
                  <a:moveTo>
                    <a:pt x="0" y="0"/>
                  </a:moveTo>
                  <a:lnTo>
                    <a:pt x="139" y="0"/>
                  </a:lnTo>
                  <a:lnTo>
                    <a:pt x="139" y="384"/>
                  </a:lnTo>
                  <a:lnTo>
                    <a:pt x="0" y="384"/>
                  </a:lnTo>
                  <a:lnTo>
                    <a:pt x="0" y="0"/>
                  </a:lnTo>
                </a:path>
              </a:pathLst>
            </a:custGeom>
            <a:solidFill>
              <a:srgbClr val="1873B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112" name="Freeform 184">
              <a:extLst>
                <a:ext uri="{FF2B5EF4-FFF2-40B4-BE49-F238E27FC236}">
                  <a16:creationId xmlns:a16="http://schemas.microsoft.com/office/drawing/2014/main" id="{D02ACEBC-13C7-DA4B-9A96-2F97E9CFA589}"/>
                </a:ext>
              </a:extLst>
            </p:cNvPr>
            <p:cNvSpPr>
              <a:spLocks noChangeArrowheads="1"/>
            </p:cNvSpPr>
            <p:nvPr/>
          </p:nvSpPr>
          <p:spPr bwMode="auto">
            <a:xfrm>
              <a:off x="13139121" y="8615777"/>
              <a:ext cx="87889" cy="428458"/>
            </a:xfrm>
            <a:custGeom>
              <a:avLst/>
              <a:gdLst>
                <a:gd name="T0" fmla="*/ 69 w 70"/>
                <a:gd name="T1" fmla="*/ 170 h 342"/>
                <a:gd name="T2" fmla="*/ 69 w 70"/>
                <a:gd name="T3" fmla="*/ 170 h 342"/>
                <a:gd name="T4" fmla="*/ 34 w 70"/>
                <a:gd name="T5" fmla="*/ 341 h 342"/>
                <a:gd name="T6" fmla="*/ 34 w 70"/>
                <a:gd name="T7" fmla="*/ 341 h 342"/>
                <a:gd name="T8" fmla="*/ 0 w 70"/>
                <a:gd name="T9" fmla="*/ 170 h 342"/>
                <a:gd name="T10" fmla="*/ 0 w 70"/>
                <a:gd name="T11" fmla="*/ 170 h 342"/>
                <a:gd name="T12" fmla="*/ 34 w 70"/>
                <a:gd name="T13" fmla="*/ 0 h 342"/>
                <a:gd name="T14" fmla="*/ 34 w 70"/>
                <a:gd name="T15" fmla="*/ 0 h 342"/>
                <a:gd name="T16" fmla="*/ 69 w 70"/>
                <a:gd name="T17" fmla="*/ 17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342">
                  <a:moveTo>
                    <a:pt x="69" y="170"/>
                  </a:moveTo>
                  <a:lnTo>
                    <a:pt x="69" y="170"/>
                  </a:lnTo>
                  <a:cubicBezTo>
                    <a:pt x="69" y="265"/>
                    <a:pt x="53" y="341"/>
                    <a:pt x="34" y="341"/>
                  </a:cubicBezTo>
                  <a:lnTo>
                    <a:pt x="34" y="341"/>
                  </a:lnTo>
                  <a:cubicBezTo>
                    <a:pt x="15" y="341"/>
                    <a:pt x="0" y="265"/>
                    <a:pt x="0" y="170"/>
                  </a:cubicBezTo>
                  <a:lnTo>
                    <a:pt x="0" y="170"/>
                  </a:lnTo>
                  <a:cubicBezTo>
                    <a:pt x="0" y="76"/>
                    <a:pt x="15" y="0"/>
                    <a:pt x="34" y="0"/>
                  </a:cubicBezTo>
                  <a:lnTo>
                    <a:pt x="34" y="0"/>
                  </a:lnTo>
                  <a:cubicBezTo>
                    <a:pt x="53" y="0"/>
                    <a:pt x="69" y="76"/>
                    <a:pt x="69" y="170"/>
                  </a:cubicBezTo>
                </a:path>
              </a:pathLst>
            </a:custGeom>
            <a:solidFill>
              <a:srgbClr val="FFC23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113" name="Freeform 185">
              <a:extLst>
                <a:ext uri="{FF2B5EF4-FFF2-40B4-BE49-F238E27FC236}">
                  <a16:creationId xmlns:a16="http://schemas.microsoft.com/office/drawing/2014/main" id="{63BAAB78-855D-9A4A-98DC-722E138A6BB2}"/>
                </a:ext>
              </a:extLst>
            </p:cNvPr>
            <p:cNvSpPr>
              <a:spLocks noChangeArrowheads="1"/>
            </p:cNvSpPr>
            <p:nvPr/>
          </p:nvSpPr>
          <p:spPr bwMode="auto">
            <a:xfrm>
              <a:off x="12837003" y="9044233"/>
              <a:ext cx="126342" cy="131833"/>
            </a:xfrm>
            <a:custGeom>
              <a:avLst/>
              <a:gdLst>
                <a:gd name="T0" fmla="*/ 19 w 103"/>
                <a:gd name="T1" fmla="*/ 0 h 108"/>
                <a:gd name="T2" fmla="*/ 102 w 103"/>
                <a:gd name="T3" fmla="*/ 17 h 108"/>
                <a:gd name="T4" fmla="*/ 83 w 103"/>
                <a:gd name="T5" fmla="*/ 107 h 108"/>
                <a:gd name="T6" fmla="*/ 0 w 103"/>
                <a:gd name="T7" fmla="*/ 89 h 108"/>
                <a:gd name="T8" fmla="*/ 19 w 103"/>
                <a:gd name="T9" fmla="*/ 0 h 108"/>
              </a:gdLst>
              <a:ahLst/>
              <a:cxnLst>
                <a:cxn ang="0">
                  <a:pos x="T0" y="T1"/>
                </a:cxn>
                <a:cxn ang="0">
                  <a:pos x="T2" y="T3"/>
                </a:cxn>
                <a:cxn ang="0">
                  <a:pos x="T4" y="T5"/>
                </a:cxn>
                <a:cxn ang="0">
                  <a:pos x="T6" y="T7"/>
                </a:cxn>
                <a:cxn ang="0">
                  <a:pos x="T8" y="T9"/>
                </a:cxn>
              </a:cxnLst>
              <a:rect l="0" t="0" r="r" b="b"/>
              <a:pathLst>
                <a:path w="103" h="108">
                  <a:moveTo>
                    <a:pt x="19" y="0"/>
                  </a:moveTo>
                  <a:lnTo>
                    <a:pt x="102" y="17"/>
                  </a:lnTo>
                  <a:lnTo>
                    <a:pt x="83" y="107"/>
                  </a:lnTo>
                  <a:lnTo>
                    <a:pt x="0" y="89"/>
                  </a:lnTo>
                  <a:lnTo>
                    <a:pt x="19" y="0"/>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114" name="Freeform 186">
              <a:extLst>
                <a:ext uri="{FF2B5EF4-FFF2-40B4-BE49-F238E27FC236}">
                  <a16:creationId xmlns:a16="http://schemas.microsoft.com/office/drawing/2014/main" id="{3B63F8DB-7133-A74D-857F-E1626C635E03}"/>
                </a:ext>
              </a:extLst>
            </p:cNvPr>
            <p:cNvSpPr>
              <a:spLocks noChangeArrowheads="1"/>
            </p:cNvSpPr>
            <p:nvPr/>
          </p:nvSpPr>
          <p:spPr bwMode="auto">
            <a:xfrm>
              <a:off x="12897427" y="8478453"/>
              <a:ext cx="164791" cy="516346"/>
            </a:xfrm>
            <a:custGeom>
              <a:avLst/>
              <a:gdLst>
                <a:gd name="T0" fmla="*/ 87 w 134"/>
                <a:gd name="T1" fmla="*/ 0 h 414"/>
                <a:gd name="T2" fmla="*/ 133 w 134"/>
                <a:gd name="T3" fmla="*/ 10 h 414"/>
                <a:gd name="T4" fmla="*/ 46 w 134"/>
                <a:gd name="T5" fmla="*/ 413 h 414"/>
                <a:gd name="T6" fmla="*/ 0 w 134"/>
                <a:gd name="T7" fmla="*/ 403 h 414"/>
                <a:gd name="T8" fmla="*/ 87 w 134"/>
                <a:gd name="T9" fmla="*/ 0 h 414"/>
              </a:gdLst>
              <a:ahLst/>
              <a:cxnLst>
                <a:cxn ang="0">
                  <a:pos x="T0" y="T1"/>
                </a:cxn>
                <a:cxn ang="0">
                  <a:pos x="T2" y="T3"/>
                </a:cxn>
                <a:cxn ang="0">
                  <a:pos x="T4" y="T5"/>
                </a:cxn>
                <a:cxn ang="0">
                  <a:pos x="T6" y="T7"/>
                </a:cxn>
                <a:cxn ang="0">
                  <a:pos x="T8" y="T9"/>
                </a:cxn>
              </a:cxnLst>
              <a:rect l="0" t="0" r="r" b="b"/>
              <a:pathLst>
                <a:path w="134" h="414">
                  <a:moveTo>
                    <a:pt x="87" y="0"/>
                  </a:moveTo>
                  <a:lnTo>
                    <a:pt x="133" y="10"/>
                  </a:lnTo>
                  <a:lnTo>
                    <a:pt x="46" y="413"/>
                  </a:lnTo>
                  <a:lnTo>
                    <a:pt x="0" y="403"/>
                  </a:lnTo>
                  <a:lnTo>
                    <a:pt x="87" y="0"/>
                  </a:lnTo>
                </a:path>
              </a:pathLst>
            </a:custGeom>
            <a:solidFill>
              <a:srgbClr val="FFEDD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115" name="Freeform 187">
              <a:extLst>
                <a:ext uri="{FF2B5EF4-FFF2-40B4-BE49-F238E27FC236}">
                  <a16:creationId xmlns:a16="http://schemas.microsoft.com/office/drawing/2014/main" id="{1FFA4DCC-E4A9-4F45-8558-568DB9DF2E6C}"/>
                </a:ext>
              </a:extLst>
            </p:cNvPr>
            <p:cNvSpPr>
              <a:spLocks noChangeArrowheads="1"/>
            </p:cNvSpPr>
            <p:nvPr/>
          </p:nvSpPr>
          <p:spPr bwMode="auto">
            <a:xfrm>
              <a:off x="10793589" y="10296648"/>
              <a:ext cx="741563" cy="219722"/>
            </a:xfrm>
            <a:custGeom>
              <a:avLst/>
              <a:gdLst>
                <a:gd name="T0" fmla="*/ 596 w 597"/>
                <a:gd name="T1" fmla="*/ 0 h 175"/>
                <a:gd name="T2" fmla="*/ 0 w 597"/>
                <a:gd name="T3" fmla="*/ 0 h 175"/>
                <a:gd name="T4" fmla="*/ 0 w 597"/>
                <a:gd name="T5" fmla="*/ 174 h 175"/>
                <a:gd name="T6" fmla="*/ 596 w 597"/>
                <a:gd name="T7" fmla="*/ 174 h 175"/>
                <a:gd name="T8" fmla="*/ 596 w 597"/>
                <a:gd name="T9" fmla="*/ 0 h 175"/>
              </a:gdLst>
              <a:ahLst/>
              <a:cxnLst>
                <a:cxn ang="0">
                  <a:pos x="T0" y="T1"/>
                </a:cxn>
                <a:cxn ang="0">
                  <a:pos x="T2" y="T3"/>
                </a:cxn>
                <a:cxn ang="0">
                  <a:pos x="T4" y="T5"/>
                </a:cxn>
                <a:cxn ang="0">
                  <a:pos x="T6" y="T7"/>
                </a:cxn>
                <a:cxn ang="0">
                  <a:pos x="T8" y="T9"/>
                </a:cxn>
              </a:cxnLst>
              <a:rect l="0" t="0" r="r" b="b"/>
              <a:pathLst>
                <a:path w="597" h="175">
                  <a:moveTo>
                    <a:pt x="596" y="0"/>
                  </a:moveTo>
                  <a:lnTo>
                    <a:pt x="0" y="0"/>
                  </a:lnTo>
                  <a:lnTo>
                    <a:pt x="0" y="174"/>
                  </a:lnTo>
                  <a:lnTo>
                    <a:pt x="596" y="174"/>
                  </a:lnTo>
                  <a:lnTo>
                    <a:pt x="596" y="0"/>
                  </a:lnTo>
                </a:path>
              </a:pathLst>
            </a:custGeom>
            <a:solidFill>
              <a:srgbClr val="4D1B2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116" name="Freeform 188">
              <a:extLst>
                <a:ext uri="{FF2B5EF4-FFF2-40B4-BE49-F238E27FC236}">
                  <a16:creationId xmlns:a16="http://schemas.microsoft.com/office/drawing/2014/main" id="{2AAB9830-159D-714E-8039-10F205B60204}"/>
                </a:ext>
              </a:extLst>
            </p:cNvPr>
            <p:cNvSpPr>
              <a:spLocks noChangeArrowheads="1"/>
            </p:cNvSpPr>
            <p:nvPr/>
          </p:nvSpPr>
          <p:spPr bwMode="auto">
            <a:xfrm>
              <a:off x="12095443" y="9928616"/>
              <a:ext cx="98874" cy="587753"/>
            </a:xfrm>
            <a:custGeom>
              <a:avLst/>
              <a:gdLst>
                <a:gd name="T0" fmla="*/ 80 w 81"/>
                <a:gd name="T1" fmla="*/ 0 h 471"/>
                <a:gd name="T2" fmla="*/ 0 w 81"/>
                <a:gd name="T3" fmla="*/ 0 h 471"/>
                <a:gd name="T4" fmla="*/ 0 w 81"/>
                <a:gd name="T5" fmla="*/ 470 h 471"/>
                <a:gd name="T6" fmla="*/ 80 w 81"/>
                <a:gd name="T7" fmla="*/ 470 h 471"/>
                <a:gd name="T8" fmla="*/ 80 w 81"/>
                <a:gd name="T9" fmla="*/ 0 h 471"/>
              </a:gdLst>
              <a:ahLst/>
              <a:cxnLst>
                <a:cxn ang="0">
                  <a:pos x="T0" y="T1"/>
                </a:cxn>
                <a:cxn ang="0">
                  <a:pos x="T2" y="T3"/>
                </a:cxn>
                <a:cxn ang="0">
                  <a:pos x="T4" y="T5"/>
                </a:cxn>
                <a:cxn ang="0">
                  <a:pos x="T6" y="T7"/>
                </a:cxn>
                <a:cxn ang="0">
                  <a:pos x="T8" y="T9"/>
                </a:cxn>
              </a:cxnLst>
              <a:rect l="0" t="0" r="r" b="b"/>
              <a:pathLst>
                <a:path w="81" h="471">
                  <a:moveTo>
                    <a:pt x="80" y="0"/>
                  </a:moveTo>
                  <a:lnTo>
                    <a:pt x="0" y="0"/>
                  </a:lnTo>
                  <a:lnTo>
                    <a:pt x="0" y="470"/>
                  </a:lnTo>
                  <a:lnTo>
                    <a:pt x="80" y="470"/>
                  </a:lnTo>
                  <a:lnTo>
                    <a:pt x="80" y="0"/>
                  </a:lnTo>
                </a:path>
              </a:pathLst>
            </a:custGeom>
            <a:solidFill>
              <a:srgbClr val="3A190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117" name="Freeform 116">
              <a:extLst>
                <a:ext uri="{FF2B5EF4-FFF2-40B4-BE49-F238E27FC236}">
                  <a16:creationId xmlns:a16="http://schemas.microsoft.com/office/drawing/2014/main" id="{D0924436-4D97-0D44-A7FE-A7D1E50A0C7F}"/>
                </a:ext>
              </a:extLst>
            </p:cNvPr>
            <p:cNvSpPr>
              <a:spLocks noChangeArrowheads="1"/>
            </p:cNvSpPr>
            <p:nvPr/>
          </p:nvSpPr>
          <p:spPr bwMode="auto">
            <a:xfrm>
              <a:off x="10865000" y="10296648"/>
              <a:ext cx="602928" cy="218466"/>
            </a:xfrm>
            <a:custGeom>
              <a:avLst/>
              <a:gdLst>
                <a:gd name="connsiteX0" fmla="*/ 115352 w 602928"/>
                <a:gd name="connsiteY0" fmla="*/ 38455 h 218466"/>
                <a:gd name="connsiteX1" fmla="*/ 487631 w 602928"/>
                <a:gd name="connsiteY1" fmla="*/ 38455 h 218466"/>
                <a:gd name="connsiteX2" fmla="*/ 487631 w 602928"/>
                <a:gd name="connsiteY2" fmla="*/ 180010 h 218466"/>
                <a:gd name="connsiteX3" fmla="*/ 115352 w 602928"/>
                <a:gd name="connsiteY3" fmla="*/ 180010 h 218466"/>
                <a:gd name="connsiteX4" fmla="*/ 549306 w 602928"/>
                <a:gd name="connsiteY4" fmla="*/ 0 h 218466"/>
                <a:gd name="connsiteX5" fmla="*/ 602928 w 602928"/>
                <a:gd name="connsiteY5" fmla="*/ 0 h 218466"/>
                <a:gd name="connsiteX6" fmla="*/ 602928 w 602928"/>
                <a:gd name="connsiteY6" fmla="*/ 218466 h 218466"/>
                <a:gd name="connsiteX7" fmla="*/ 549306 w 602928"/>
                <a:gd name="connsiteY7" fmla="*/ 218466 h 218466"/>
                <a:gd name="connsiteX8" fmla="*/ 0 w 602928"/>
                <a:gd name="connsiteY8" fmla="*/ 0 h 218466"/>
                <a:gd name="connsiteX9" fmla="*/ 53653 w 602928"/>
                <a:gd name="connsiteY9" fmla="*/ 0 h 218466"/>
                <a:gd name="connsiteX10" fmla="*/ 53653 w 602928"/>
                <a:gd name="connsiteY10" fmla="*/ 218466 h 218466"/>
                <a:gd name="connsiteX11" fmla="*/ 0 w 602928"/>
                <a:gd name="connsiteY11" fmla="*/ 218466 h 218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2928" h="218466">
                  <a:moveTo>
                    <a:pt x="115352" y="38455"/>
                  </a:moveTo>
                  <a:lnTo>
                    <a:pt x="487631" y="38455"/>
                  </a:lnTo>
                  <a:lnTo>
                    <a:pt x="487631" y="180010"/>
                  </a:lnTo>
                  <a:lnTo>
                    <a:pt x="115352" y="180010"/>
                  </a:lnTo>
                  <a:close/>
                  <a:moveTo>
                    <a:pt x="549306" y="0"/>
                  </a:moveTo>
                  <a:lnTo>
                    <a:pt x="602928" y="0"/>
                  </a:lnTo>
                  <a:lnTo>
                    <a:pt x="602928" y="218466"/>
                  </a:lnTo>
                  <a:lnTo>
                    <a:pt x="549306" y="218466"/>
                  </a:lnTo>
                  <a:close/>
                  <a:moveTo>
                    <a:pt x="0" y="0"/>
                  </a:moveTo>
                  <a:lnTo>
                    <a:pt x="53653" y="0"/>
                  </a:lnTo>
                  <a:lnTo>
                    <a:pt x="53653" y="218466"/>
                  </a:lnTo>
                  <a:lnTo>
                    <a:pt x="0" y="218466"/>
                  </a:lnTo>
                  <a:close/>
                </a:path>
              </a:pathLst>
            </a:custGeom>
            <a:solidFill>
              <a:srgbClr val="D9133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118" name="Freeform 190">
              <a:extLst>
                <a:ext uri="{FF2B5EF4-FFF2-40B4-BE49-F238E27FC236}">
                  <a16:creationId xmlns:a16="http://schemas.microsoft.com/office/drawing/2014/main" id="{75BDC23F-7F9E-A04D-B19E-2640B5182D10}"/>
                </a:ext>
              </a:extLst>
            </p:cNvPr>
            <p:cNvSpPr>
              <a:spLocks noChangeArrowheads="1"/>
            </p:cNvSpPr>
            <p:nvPr/>
          </p:nvSpPr>
          <p:spPr bwMode="auto">
            <a:xfrm>
              <a:off x="11502192" y="10049464"/>
              <a:ext cx="505361" cy="466908"/>
            </a:xfrm>
            <a:custGeom>
              <a:avLst/>
              <a:gdLst>
                <a:gd name="T0" fmla="*/ 54 w 404"/>
                <a:gd name="T1" fmla="*/ 0 h 375"/>
                <a:gd name="T2" fmla="*/ 0 w 404"/>
                <a:gd name="T3" fmla="*/ 59 h 375"/>
                <a:gd name="T4" fmla="*/ 349 w 404"/>
                <a:gd name="T5" fmla="*/ 374 h 375"/>
                <a:gd name="T6" fmla="*/ 403 w 404"/>
                <a:gd name="T7" fmla="*/ 315 h 375"/>
                <a:gd name="T8" fmla="*/ 54 w 404"/>
                <a:gd name="T9" fmla="*/ 0 h 375"/>
              </a:gdLst>
              <a:ahLst/>
              <a:cxnLst>
                <a:cxn ang="0">
                  <a:pos x="T0" y="T1"/>
                </a:cxn>
                <a:cxn ang="0">
                  <a:pos x="T2" y="T3"/>
                </a:cxn>
                <a:cxn ang="0">
                  <a:pos x="T4" y="T5"/>
                </a:cxn>
                <a:cxn ang="0">
                  <a:pos x="T6" y="T7"/>
                </a:cxn>
                <a:cxn ang="0">
                  <a:pos x="T8" y="T9"/>
                </a:cxn>
              </a:cxnLst>
              <a:rect l="0" t="0" r="r" b="b"/>
              <a:pathLst>
                <a:path w="404" h="375">
                  <a:moveTo>
                    <a:pt x="54" y="0"/>
                  </a:moveTo>
                  <a:lnTo>
                    <a:pt x="0" y="59"/>
                  </a:lnTo>
                  <a:lnTo>
                    <a:pt x="349" y="374"/>
                  </a:lnTo>
                  <a:lnTo>
                    <a:pt x="403" y="315"/>
                  </a:lnTo>
                  <a:lnTo>
                    <a:pt x="54" y="0"/>
                  </a:lnTo>
                </a:path>
              </a:pathLst>
            </a:custGeom>
            <a:solidFill>
              <a:srgbClr val="0F153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119" name="Freeform 193">
              <a:extLst>
                <a:ext uri="{FF2B5EF4-FFF2-40B4-BE49-F238E27FC236}">
                  <a16:creationId xmlns:a16="http://schemas.microsoft.com/office/drawing/2014/main" id="{BFEBB478-FDE5-FD46-84F3-7B6DA534D19F}"/>
                </a:ext>
              </a:extLst>
            </p:cNvPr>
            <p:cNvSpPr>
              <a:spLocks noChangeArrowheads="1"/>
            </p:cNvSpPr>
            <p:nvPr/>
          </p:nvSpPr>
          <p:spPr bwMode="auto">
            <a:xfrm>
              <a:off x="12095443" y="9928616"/>
              <a:ext cx="98874" cy="351554"/>
            </a:xfrm>
            <a:custGeom>
              <a:avLst/>
              <a:gdLst>
                <a:gd name="T0" fmla="*/ 80 w 81"/>
                <a:gd name="T1" fmla="*/ 0 h 281"/>
                <a:gd name="T2" fmla="*/ 0 w 81"/>
                <a:gd name="T3" fmla="*/ 0 h 281"/>
                <a:gd name="T4" fmla="*/ 0 w 81"/>
                <a:gd name="T5" fmla="*/ 280 h 281"/>
                <a:gd name="T6" fmla="*/ 80 w 81"/>
                <a:gd name="T7" fmla="*/ 280 h 281"/>
                <a:gd name="T8" fmla="*/ 80 w 81"/>
                <a:gd name="T9" fmla="*/ 0 h 281"/>
              </a:gdLst>
              <a:ahLst/>
              <a:cxnLst>
                <a:cxn ang="0">
                  <a:pos x="T0" y="T1"/>
                </a:cxn>
                <a:cxn ang="0">
                  <a:pos x="T2" y="T3"/>
                </a:cxn>
                <a:cxn ang="0">
                  <a:pos x="T4" y="T5"/>
                </a:cxn>
                <a:cxn ang="0">
                  <a:pos x="T6" y="T7"/>
                </a:cxn>
                <a:cxn ang="0">
                  <a:pos x="T8" y="T9"/>
                </a:cxn>
              </a:cxnLst>
              <a:rect l="0" t="0" r="r" b="b"/>
              <a:pathLst>
                <a:path w="81" h="281">
                  <a:moveTo>
                    <a:pt x="80" y="0"/>
                  </a:moveTo>
                  <a:lnTo>
                    <a:pt x="0" y="0"/>
                  </a:lnTo>
                  <a:lnTo>
                    <a:pt x="0" y="280"/>
                  </a:lnTo>
                  <a:lnTo>
                    <a:pt x="80" y="280"/>
                  </a:lnTo>
                  <a:lnTo>
                    <a:pt x="80" y="0"/>
                  </a:lnTo>
                </a:path>
              </a:pathLst>
            </a:custGeom>
            <a:solidFill>
              <a:srgbClr val="D9133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120" name="Freeform 194">
              <a:extLst>
                <a:ext uri="{FF2B5EF4-FFF2-40B4-BE49-F238E27FC236}">
                  <a16:creationId xmlns:a16="http://schemas.microsoft.com/office/drawing/2014/main" id="{019090E8-D10D-D94E-B00A-5CE49E90C35E}"/>
                </a:ext>
              </a:extLst>
            </p:cNvPr>
            <p:cNvSpPr>
              <a:spLocks noChangeArrowheads="1"/>
            </p:cNvSpPr>
            <p:nvPr/>
          </p:nvSpPr>
          <p:spPr bwMode="auto">
            <a:xfrm>
              <a:off x="12095443" y="10406510"/>
              <a:ext cx="98874" cy="60425"/>
            </a:xfrm>
            <a:custGeom>
              <a:avLst/>
              <a:gdLst>
                <a:gd name="T0" fmla="*/ 80 w 81"/>
                <a:gd name="T1" fmla="*/ 0 h 48"/>
                <a:gd name="T2" fmla="*/ 0 w 81"/>
                <a:gd name="T3" fmla="*/ 0 h 48"/>
                <a:gd name="T4" fmla="*/ 0 w 81"/>
                <a:gd name="T5" fmla="*/ 47 h 48"/>
                <a:gd name="T6" fmla="*/ 80 w 81"/>
                <a:gd name="T7" fmla="*/ 47 h 48"/>
                <a:gd name="T8" fmla="*/ 80 w 81"/>
                <a:gd name="T9" fmla="*/ 0 h 48"/>
              </a:gdLst>
              <a:ahLst/>
              <a:cxnLst>
                <a:cxn ang="0">
                  <a:pos x="T0" y="T1"/>
                </a:cxn>
                <a:cxn ang="0">
                  <a:pos x="T2" y="T3"/>
                </a:cxn>
                <a:cxn ang="0">
                  <a:pos x="T4" y="T5"/>
                </a:cxn>
                <a:cxn ang="0">
                  <a:pos x="T6" y="T7"/>
                </a:cxn>
                <a:cxn ang="0">
                  <a:pos x="T8" y="T9"/>
                </a:cxn>
              </a:cxnLst>
              <a:rect l="0" t="0" r="r" b="b"/>
              <a:pathLst>
                <a:path w="81" h="48">
                  <a:moveTo>
                    <a:pt x="80" y="0"/>
                  </a:moveTo>
                  <a:lnTo>
                    <a:pt x="0" y="0"/>
                  </a:lnTo>
                  <a:lnTo>
                    <a:pt x="0" y="47"/>
                  </a:lnTo>
                  <a:lnTo>
                    <a:pt x="80" y="47"/>
                  </a:lnTo>
                  <a:lnTo>
                    <a:pt x="80" y="0"/>
                  </a:lnTo>
                </a:path>
              </a:pathLst>
            </a:custGeom>
            <a:solidFill>
              <a:srgbClr val="FFC23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121" name="Freeform 195">
              <a:extLst>
                <a:ext uri="{FF2B5EF4-FFF2-40B4-BE49-F238E27FC236}">
                  <a16:creationId xmlns:a16="http://schemas.microsoft.com/office/drawing/2014/main" id="{ED1ED822-5D28-BC4D-8D8C-E7F3E17BE861}"/>
                </a:ext>
              </a:extLst>
            </p:cNvPr>
            <p:cNvSpPr>
              <a:spLocks noChangeArrowheads="1"/>
            </p:cNvSpPr>
            <p:nvPr/>
          </p:nvSpPr>
          <p:spPr bwMode="auto">
            <a:xfrm>
              <a:off x="12199808" y="9840727"/>
              <a:ext cx="197750" cy="675642"/>
            </a:xfrm>
            <a:custGeom>
              <a:avLst/>
              <a:gdLst>
                <a:gd name="T0" fmla="*/ 0 w 160"/>
                <a:gd name="T1" fmla="*/ 0 h 542"/>
                <a:gd name="T2" fmla="*/ 159 w 160"/>
                <a:gd name="T3" fmla="*/ 0 h 542"/>
                <a:gd name="T4" fmla="*/ 159 w 160"/>
                <a:gd name="T5" fmla="*/ 541 h 542"/>
                <a:gd name="T6" fmla="*/ 0 w 160"/>
                <a:gd name="T7" fmla="*/ 541 h 542"/>
                <a:gd name="T8" fmla="*/ 0 w 160"/>
                <a:gd name="T9" fmla="*/ 0 h 542"/>
              </a:gdLst>
              <a:ahLst/>
              <a:cxnLst>
                <a:cxn ang="0">
                  <a:pos x="T0" y="T1"/>
                </a:cxn>
                <a:cxn ang="0">
                  <a:pos x="T2" y="T3"/>
                </a:cxn>
                <a:cxn ang="0">
                  <a:pos x="T4" y="T5"/>
                </a:cxn>
                <a:cxn ang="0">
                  <a:pos x="T6" y="T7"/>
                </a:cxn>
                <a:cxn ang="0">
                  <a:pos x="T8" y="T9"/>
                </a:cxn>
              </a:cxnLst>
              <a:rect l="0" t="0" r="r" b="b"/>
              <a:pathLst>
                <a:path w="160" h="542">
                  <a:moveTo>
                    <a:pt x="0" y="0"/>
                  </a:moveTo>
                  <a:lnTo>
                    <a:pt x="159" y="0"/>
                  </a:lnTo>
                  <a:lnTo>
                    <a:pt x="159" y="541"/>
                  </a:lnTo>
                  <a:lnTo>
                    <a:pt x="0" y="541"/>
                  </a:lnTo>
                  <a:lnTo>
                    <a:pt x="0" y="0"/>
                  </a:lnTo>
                </a:path>
              </a:pathLst>
            </a:custGeom>
            <a:solidFill>
              <a:srgbClr val="1873B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122" name="Freeform 121">
              <a:extLst>
                <a:ext uri="{FF2B5EF4-FFF2-40B4-BE49-F238E27FC236}">
                  <a16:creationId xmlns:a16="http://schemas.microsoft.com/office/drawing/2014/main" id="{6FCAF869-80E6-5E48-B852-1C42F0A2ED83}"/>
                </a:ext>
              </a:extLst>
            </p:cNvPr>
            <p:cNvSpPr>
              <a:spLocks noChangeArrowheads="1"/>
            </p:cNvSpPr>
            <p:nvPr/>
          </p:nvSpPr>
          <p:spPr bwMode="auto">
            <a:xfrm>
              <a:off x="12199808" y="9873687"/>
              <a:ext cx="196514" cy="603089"/>
            </a:xfrm>
            <a:custGeom>
              <a:avLst/>
              <a:gdLst>
                <a:gd name="connsiteX0" fmla="*/ 0 w 196514"/>
                <a:gd name="connsiteY0" fmla="*/ 576767 h 603089"/>
                <a:gd name="connsiteX1" fmla="*/ 196514 w 196514"/>
                <a:gd name="connsiteY1" fmla="*/ 576767 h 603089"/>
                <a:gd name="connsiteX2" fmla="*/ 196514 w 196514"/>
                <a:gd name="connsiteY2" fmla="*/ 603089 h 603089"/>
                <a:gd name="connsiteX3" fmla="*/ 0 w 196514"/>
                <a:gd name="connsiteY3" fmla="*/ 603089 h 603089"/>
                <a:gd name="connsiteX4" fmla="*/ 0 w 196514"/>
                <a:gd name="connsiteY4" fmla="*/ 0 h 603089"/>
                <a:gd name="connsiteX5" fmla="*/ 196514 w 196514"/>
                <a:gd name="connsiteY5" fmla="*/ 0 h 603089"/>
                <a:gd name="connsiteX6" fmla="*/ 196514 w 196514"/>
                <a:gd name="connsiteY6" fmla="*/ 26320 h 603089"/>
                <a:gd name="connsiteX7" fmla="*/ 0 w 196514"/>
                <a:gd name="connsiteY7" fmla="*/ 26320 h 60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14" h="603089">
                  <a:moveTo>
                    <a:pt x="0" y="576767"/>
                  </a:moveTo>
                  <a:lnTo>
                    <a:pt x="196514" y="576767"/>
                  </a:lnTo>
                  <a:lnTo>
                    <a:pt x="196514" y="603089"/>
                  </a:lnTo>
                  <a:lnTo>
                    <a:pt x="0" y="603089"/>
                  </a:lnTo>
                  <a:close/>
                  <a:moveTo>
                    <a:pt x="0" y="0"/>
                  </a:moveTo>
                  <a:lnTo>
                    <a:pt x="196514" y="0"/>
                  </a:lnTo>
                  <a:lnTo>
                    <a:pt x="196514" y="26320"/>
                  </a:lnTo>
                  <a:lnTo>
                    <a:pt x="0" y="26320"/>
                  </a:lnTo>
                  <a:close/>
                </a:path>
              </a:pathLst>
            </a:custGeom>
            <a:solidFill>
              <a:srgbClr val="EAEAE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123" name="Freeform 198">
              <a:extLst>
                <a:ext uri="{FF2B5EF4-FFF2-40B4-BE49-F238E27FC236}">
                  <a16:creationId xmlns:a16="http://schemas.microsoft.com/office/drawing/2014/main" id="{FB53CF9C-E1D9-A349-B0DD-1BC1329276E5}"/>
                </a:ext>
              </a:extLst>
            </p:cNvPr>
            <p:cNvSpPr>
              <a:spLocks noChangeArrowheads="1"/>
            </p:cNvSpPr>
            <p:nvPr/>
          </p:nvSpPr>
          <p:spPr bwMode="auto">
            <a:xfrm>
              <a:off x="12397557" y="9928616"/>
              <a:ext cx="87889" cy="587753"/>
            </a:xfrm>
            <a:custGeom>
              <a:avLst/>
              <a:gdLst>
                <a:gd name="T0" fmla="*/ 70 w 71"/>
                <a:gd name="T1" fmla="*/ 0 h 471"/>
                <a:gd name="T2" fmla="*/ 0 w 71"/>
                <a:gd name="T3" fmla="*/ 0 h 471"/>
                <a:gd name="T4" fmla="*/ 0 w 71"/>
                <a:gd name="T5" fmla="*/ 470 h 471"/>
                <a:gd name="T6" fmla="*/ 70 w 71"/>
                <a:gd name="T7" fmla="*/ 470 h 471"/>
                <a:gd name="T8" fmla="*/ 70 w 71"/>
                <a:gd name="T9" fmla="*/ 0 h 471"/>
              </a:gdLst>
              <a:ahLst/>
              <a:cxnLst>
                <a:cxn ang="0">
                  <a:pos x="T0" y="T1"/>
                </a:cxn>
                <a:cxn ang="0">
                  <a:pos x="T2" y="T3"/>
                </a:cxn>
                <a:cxn ang="0">
                  <a:pos x="T4" y="T5"/>
                </a:cxn>
                <a:cxn ang="0">
                  <a:pos x="T6" y="T7"/>
                </a:cxn>
                <a:cxn ang="0">
                  <a:pos x="T8" y="T9"/>
                </a:cxn>
              </a:cxnLst>
              <a:rect l="0" t="0" r="r" b="b"/>
              <a:pathLst>
                <a:path w="71" h="471">
                  <a:moveTo>
                    <a:pt x="70" y="0"/>
                  </a:moveTo>
                  <a:lnTo>
                    <a:pt x="0" y="0"/>
                  </a:lnTo>
                  <a:lnTo>
                    <a:pt x="0" y="470"/>
                  </a:lnTo>
                  <a:lnTo>
                    <a:pt x="70" y="470"/>
                  </a:lnTo>
                  <a:lnTo>
                    <a:pt x="70" y="0"/>
                  </a:lnTo>
                </a:path>
              </a:pathLst>
            </a:custGeom>
            <a:solidFill>
              <a:srgbClr val="0F153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124" name="Freeform 199">
              <a:extLst>
                <a:ext uri="{FF2B5EF4-FFF2-40B4-BE49-F238E27FC236}">
                  <a16:creationId xmlns:a16="http://schemas.microsoft.com/office/drawing/2014/main" id="{06048977-3070-5A49-90E5-BCEB5D244FC9}"/>
                </a:ext>
              </a:extLst>
            </p:cNvPr>
            <p:cNvSpPr>
              <a:spLocks noChangeArrowheads="1"/>
            </p:cNvSpPr>
            <p:nvPr/>
          </p:nvSpPr>
          <p:spPr bwMode="auto">
            <a:xfrm>
              <a:off x="12397557" y="10027490"/>
              <a:ext cx="87889" cy="390005"/>
            </a:xfrm>
            <a:custGeom>
              <a:avLst/>
              <a:gdLst>
                <a:gd name="T0" fmla="*/ 70 w 71"/>
                <a:gd name="T1" fmla="*/ 0 h 311"/>
                <a:gd name="T2" fmla="*/ 0 w 71"/>
                <a:gd name="T3" fmla="*/ 0 h 311"/>
                <a:gd name="T4" fmla="*/ 0 w 71"/>
                <a:gd name="T5" fmla="*/ 310 h 311"/>
                <a:gd name="T6" fmla="*/ 70 w 71"/>
                <a:gd name="T7" fmla="*/ 310 h 311"/>
                <a:gd name="T8" fmla="*/ 70 w 71"/>
                <a:gd name="T9" fmla="*/ 0 h 311"/>
              </a:gdLst>
              <a:ahLst/>
              <a:cxnLst>
                <a:cxn ang="0">
                  <a:pos x="T0" y="T1"/>
                </a:cxn>
                <a:cxn ang="0">
                  <a:pos x="T2" y="T3"/>
                </a:cxn>
                <a:cxn ang="0">
                  <a:pos x="T4" y="T5"/>
                </a:cxn>
                <a:cxn ang="0">
                  <a:pos x="T6" y="T7"/>
                </a:cxn>
                <a:cxn ang="0">
                  <a:pos x="T8" y="T9"/>
                </a:cxn>
              </a:cxnLst>
              <a:rect l="0" t="0" r="r" b="b"/>
              <a:pathLst>
                <a:path w="71" h="311">
                  <a:moveTo>
                    <a:pt x="70" y="0"/>
                  </a:moveTo>
                  <a:lnTo>
                    <a:pt x="0" y="0"/>
                  </a:lnTo>
                  <a:lnTo>
                    <a:pt x="0" y="310"/>
                  </a:lnTo>
                  <a:lnTo>
                    <a:pt x="70" y="310"/>
                  </a:lnTo>
                  <a:lnTo>
                    <a:pt x="70" y="0"/>
                  </a:lnTo>
                </a:path>
              </a:pathLst>
            </a:custGeom>
            <a:solidFill>
              <a:srgbClr val="3A405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125" name="Freeform 200">
              <a:extLst>
                <a:ext uri="{FF2B5EF4-FFF2-40B4-BE49-F238E27FC236}">
                  <a16:creationId xmlns:a16="http://schemas.microsoft.com/office/drawing/2014/main" id="{C56B5FF4-6059-124E-A9C9-D92C40AC44D9}"/>
                </a:ext>
              </a:extLst>
            </p:cNvPr>
            <p:cNvSpPr>
              <a:spLocks noChangeArrowheads="1"/>
            </p:cNvSpPr>
            <p:nvPr/>
          </p:nvSpPr>
          <p:spPr bwMode="auto">
            <a:xfrm>
              <a:off x="12924892" y="9950588"/>
              <a:ext cx="76902" cy="565782"/>
            </a:xfrm>
            <a:custGeom>
              <a:avLst/>
              <a:gdLst>
                <a:gd name="T0" fmla="*/ 62 w 63"/>
                <a:gd name="T1" fmla="*/ 0 h 454"/>
                <a:gd name="T2" fmla="*/ 0 w 63"/>
                <a:gd name="T3" fmla="*/ 0 h 454"/>
                <a:gd name="T4" fmla="*/ 0 w 63"/>
                <a:gd name="T5" fmla="*/ 453 h 454"/>
                <a:gd name="T6" fmla="*/ 62 w 63"/>
                <a:gd name="T7" fmla="*/ 453 h 454"/>
                <a:gd name="T8" fmla="*/ 62 w 63"/>
                <a:gd name="T9" fmla="*/ 0 h 454"/>
              </a:gdLst>
              <a:ahLst/>
              <a:cxnLst>
                <a:cxn ang="0">
                  <a:pos x="T0" y="T1"/>
                </a:cxn>
                <a:cxn ang="0">
                  <a:pos x="T2" y="T3"/>
                </a:cxn>
                <a:cxn ang="0">
                  <a:pos x="T4" y="T5"/>
                </a:cxn>
                <a:cxn ang="0">
                  <a:pos x="T6" y="T7"/>
                </a:cxn>
                <a:cxn ang="0">
                  <a:pos x="T8" y="T9"/>
                </a:cxn>
              </a:cxnLst>
              <a:rect l="0" t="0" r="r" b="b"/>
              <a:pathLst>
                <a:path w="63" h="454">
                  <a:moveTo>
                    <a:pt x="62" y="0"/>
                  </a:moveTo>
                  <a:lnTo>
                    <a:pt x="0" y="0"/>
                  </a:lnTo>
                  <a:lnTo>
                    <a:pt x="0" y="453"/>
                  </a:lnTo>
                  <a:lnTo>
                    <a:pt x="62" y="453"/>
                  </a:lnTo>
                  <a:lnTo>
                    <a:pt x="62" y="0"/>
                  </a:lnTo>
                </a:path>
              </a:pathLst>
            </a:custGeom>
            <a:solidFill>
              <a:srgbClr val="FFC23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126" name="Freeform 201">
              <a:extLst>
                <a:ext uri="{FF2B5EF4-FFF2-40B4-BE49-F238E27FC236}">
                  <a16:creationId xmlns:a16="http://schemas.microsoft.com/office/drawing/2014/main" id="{E7397D86-2E23-664F-B3F3-027C9DEFFF20}"/>
                </a:ext>
              </a:extLst>
            </p:cNvPr>
            <p:cNvSpPr>
              <a:spLocks noChangeArrowheads="1"/>
            </p:cNvSpPr>
            <p:nvPr/>
          </p:nvSpPr>
          <p:spPr bwMode="auto">
            <a:xfrm>
              <a:off x="13001794" y="9857204"/>
              <a:ext cx="148314" cy="659165"/>
            </a:xfrm>
            <a:custGeom>
              <a:avLst/>
              <a:gdLst>
                <a:gd name="T0" fmla="*/ 119 w 120"/>
                <a:gd name="T1" fmla="*/ 0 h 527"/>
                <a:gd name="T2" fmla="*/ 0 w 120"/>
                <a:gd name="T3" fmla="*/ 0 h 527"/>
                <a:gd name="T4" fmla="*/ 0 w 120"/>
                <a:gd name="T5" fmla="*/ 526 h 527"/>
                <a:gd name="T6" fmla="*/ 119 w 120"/>
                <a:gd name="T7" fmla="*/ 526 h 527"/>
                <a:gd name="T8" fmla="*/ 119 w 120"/>
                <a:gd name="T9" fmla="*/ 0 h 527"/>
              </a:gdLst>
              <a:ahLst/>
              <a:cxnLst>
                <a:cxn ang="0">
                  <a:pos x="T0" y="T1"/>
                </a:cxn>
                <a:cxn ang="0">
                  <a:pos x="T2" y="T3"/>
                </a:cxn>
                <a:cxn ang="0">
                  <a:pos x="T4" y="T5"/>
                </a:cxn>
                <a:cxn ang="0">
                  <a:pos x="T6" y="T7"/>
                </a:cxn>
                <a:cxn ang="0">
                  <a:pos x="T8" y="T9"/>
                </a:cxn>
              </a:cxnLst>
              <a:rect l="0" t="0" r="r" b="b"/>
              <a:pathLst>
                <a:path w="120" h="527">
                  <a:moveTo>
                    <a:pt x="119" y="0"/>
                  </a:moveTo>
                  <a:lnTo>
                    <a:pt x="0" y="0"/>
                  </a:lnTo>
                  <a:lnTo>
                    <a:pt x="0" y="526"/>
                  </a:lnTo>
                  <a:lnTo>
                    <a:pt x="119" y="526"/>
                  </a:lnTo>
                  <a:lnTo>
                    <a:pt x="119" y="0"/>
                  </a:lnTo>
                </a:path>
              </a:pathLst>
            </a:custGeom>
            <a:solidFill>
              <a:srgbClr val="210E0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127" name="Freeform 202">
              <a:extLst>
                <a:ext uri="{FF2B5EF4-FFF2-40B4-BE49-F238E27FC236}">
                  <a16:creationId xmlns:a16="http://schemas.microsoft.com/office/drawing/2014/main" id="{84D5AEB9-53F9-9D46-B6B5-D6CAA27F0AF6}"/>
                </a:ext>
              </a:extLst>
            </p:cNvPr>
            <p:cNvSpPr>
              <a:spLocks noChangeArrowheads="1"/>
            </p:cNvSpPr>
            <p:nvPr/>
          </p:nvSpPr>
          <p:spPr bwMode="auto">
            <a:xfrm>
              <a:off x="12924892" y="9983548"/>
              <a:ext cx="76902" cy="494374"/>
            </a:xfrm>
            <a:custGeom>
              <a:avLst/>
              <a:gdLst>
                <a:gd name="T0" fmla="*/ 62 w 63"/>
                <a:gd name="T1" fmla="*/ 0 h 396"/>
                <a:gd name="T2" fmla="*/ 0 w 63"/>
                <a:gd name="T3" fmla="*/ 0 h 396"/>
                <a:gd name="T4" fmla="*/ 0 w 63"/>
                <a:gd name="T5" fmla="*/ 395 h 396"/>
                <a:gd name="T6" fmla="*/ 62 w 63"/>
                <a:gd name="T7" fmla="*/ 395 h 396"/>
                <a:gd name="T8" fmla="*/ 62 w 63"/>
                <a:gd name="T9" fmla="*/ 0 h 396"/>
              </a:gdLst>
              <a:ahLst/>
              <a:cxnLst>
                <a:cxn ang="0">
                  <a:pos x="T0" y="T1"/>
                </a:cxn>
                <a:cxn ang="0">
                  <a:pos x="T2" y="T3"/>
                </a:cxn>
                <a:cxn ang="0">
                  <a:pos x="T4" y="T5"/>
                </a:cxn>
                <a:cxn ang="0">
                  <a:pos x="T6" y="T7"/>
                </a:cxn>
                <a:cxn ang="0">
                  <a:pos x="T8" y="T9"/>
                </a:cxn>
              </a:cxnLst>
              <a:rect l="0" t="0" r="r" b="b"/>
              <a:pathLst>
                <a:path w="63" h="396">
                  <a:moveTo>
                    <a:pt x="62" y="0"/>
                  </a:moveTo>
                  <a:lnTo>
                    <a:pt x="0" y="0"/>
                  </a:lnTo>
                  <a:lnTo>
                    <a:pt x="0" y="395"/>
                  </a:lnTo>
                  <a:lnTo>
                    <a:pt x="62" y="395"/>
                  </a:lnTo>
                  <a:lnTo>
                    <a:pt x="62"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128" name="Freeform 127">
              <a:extLst>
                <a:ext uri="{FF2B5EF4-FFF2-40B4-BE49-F238E27FC236}">
                  <a16:creationId xmlns:a16="http://schemas.microsoft.com/office/drawing/2014/main" id="{0673FC96-062B-884C-99C1-EDF02409DFF9}"/>
                </a:ext>
              </a:extLst>
            </p:cNvPr>
            <p:cNvSpPr>
              <a:spLocks noChangeArrowheads="1"/>
            </p:cNvSpPr>
            <p:nvPr/>
          </p:nvSpPr>
          <p:spPr bwMode="auto">
            <a:xfrm>
              <a:off x="12952358" y="9983546"/>
              <a:ext cx="26465" cy="498609"/>
            </a:xfrm>
            <a:custGeom>
              <a:avLst/>
              <a:gdLst>
                <a:gd name="connsiteX0" fmla="*/ 0 w 26465"/>
                <a:gd name="connsiteY0" fmla="*/ 280143 h 498609"/>
                <a:gd name="connsiteX1" fmla="*/ 9888 w 26465"/>
                <a:gd name="connsiteY1" fmla="*/ 280143 h 498609"/>
                <a:gd name="connsiteX2" fmla="*/ 9888 w 26465"/>
                <a:gd name="connsiteY2" fmla="*/ 498609 h 498609"/>
                <a:gd name="connsiteX3" fmla="*/ 0 w 26465"/>
                <a:gd name="connsiteY3" fmla="*/ 498609 h 498609"/>
                <a:gd name="connsiteX4" fmla="*/ 16477 w 26465"/>
                <a:gd name="connsiteY4" fmla="*/ 0 h 498609"/>
                <a:gd name="connsiteX5" fmla="*/ 26465 w 26465"/>
                <a:gd name="connsiteY5" fmla="*/ 0 h 498609"/>
                <a:gd name="connsiteX6" fmla="*/ 26465 w 26465"/>
                <a:gd name="connsiteY6" fmla="*/ 212982 h 498609"/>
                <a:gd name="connsiteX7" fmla="*/ 16477 w 26465"/>
                <a:gd name="connsiteY7" fmla="*/ 212982 h 498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65" h="498609">
                  <a:moveTo>
                    <a:pt x="0" y="280143"/>
                  </a:moveTo>
                  <a:lnTo>
                    <a:pt x="9888" y="280143"/>
                  </a:lnTo>
                  <a:lnTo>
                    <a:pt x="9888" y="498609"/>
                  </a:lnTo>
                  <a:lnTo>
                    <a:pt x="0" y="498609"/>
                  </a:lnTo>
                  <a:close/>
                  <a:moveTo>
                    <a:pt x="16477" y="0"/>
                  </a:moveTo>
                  <a:lnTo>
                    <a:pt x="26465" y="0"/>
                  </a:lnTo>
                  <a:lnTo>
                    <a:pt x="26465" y="212982"/>
                  </a:lnTo>
                  <a:lnTo>
                    <a:pt x="16477" y="212982"/>
                  </a:lnTo>
                  <a:close/>
                </a:path>
              </a:pathLst>
            </a:custGeom>
            <a:solidFill>
              <a:srgbClr val="ABABA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129" name="Freeform 205">
              <a:extLst>
                <a:ext uri="{FF2B5EF4-FFF2-40B4-BE49-F238E27FC236}">
                  <a16:creationId xmlns:a16="http://schemas.microsoft.com/office/drawing/2014/main" id="{0E740752-50B9-0E49-9463-9DDD2110126A}"/>
                </a:ext>
              </a:extLst>
            </p:cNvPr>
            <p:cNvSpPr>
              <a:spLocks noChangeArrowheads="1"/>
            </p:cNvSpPr>
            <p:nvPr/>
          </p:nvSpPr>
          <p:spPr bwMode="auto">
            <a:xfrm>
              <a:off x="12847989" y="9835233"/>
              <a:ext cx="76902" cy="681137"/>
            </a:xfrm>
            <a:custGeom>
              <a:avLst/>
              <a:gdLst>
                <a:gd name="T0" fmla="*/ 61 w 62"/>
                <a:gd name="T1" fmla="*/ 0 h 545"/>
                <a:gd name="T2" fmla="*/ 0 w 62"/>
                <a:gd name="T3" fmla="*/ 0 h 545"/>
                <a:gd name="T4" fmla="*/ 0 w 62"/>
                <a:gd name="T5" fmla="*/ 544 h 545"/>
                <a:gd name="T6" fmla="*/ 61 w 62"/>
                <a:gd name="T7" fmla="*/ 544 h 545"/>
                <a:gd name="T8" fmla="*/ 61 w 62"/>
                <a:gd name="T9" fmla="*/ 0 h 545"/>
              </a:gdLst>
              <a:ahLst/>
              <a:cxnLst>
                <a:cxn ang="0">
                  <a:pos x="T0" y="T1"/>
                </a:cxn>
                <a:cxn ang="0">
                  <a:pos x="T2" y="T3"/>
                </a:cxn>
                <a:cxn ang="0">
                  <a:pos x="T4" y="T5"/>
                </a:cxn>
                <a:cxn ang="0">
                  <a:pos x="T6" y="T7"/>
                </a:cxn>
                <a:cxn ang="0">
                  <a:pos x="T8" y="T9"/>
                </a:cxn>
              </a:cxnLst>
              <a:rect l="0" t="0" r="r" b="b"/>
              <a:pathLst>
                <a:path w="62" h="545">
                  <a:moveTo>
                    <a:pt x="61" y="0"/>
                  </a:moveTo>
                  <a:lnTo>
                    <a:pt x="0" y="0"/>
                  </a:lnTo>
                  <a:lnTo>
                    <a:pt x="0" y="544"/>
                  </a:lnTo>
                  <a:lnTo>
                    <a:pt x="61" y="544"/>
                  </a:lnTo>
                  <a:lnTo>
                    <a:pt x="61" y="0"/>
                  </a:lnTo>
                </a:path>
              </a:pathLst>
            </a:custGeom>
            <a:solidFill>
              <a:srgbClr val="1873B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130" name="Freeform 206">
              <a:extLst>
                <a:ext uri="{FF2B5EF4-FFF2-40B4-BE49-F238E27FC236}">
                  <a16:creationId xmlns:a16="http://schemas.microsoft.com/office/drawing/2014/main" id="{A8E5A3BE-28D8-614E-B070-7852A5C8E697}"/>
                </a:ext>
              </a:extLst>
            </p:cNvPr>
            <p:cNvSpPr>
              <a:spLocks noChangeArrowheads="1"/>
            </p:cNvSpPr>
            <p:nvPr/>
          </p:nvSpPr>
          <p:spPr bwMode="auto">
            <a:xfrm>
              <a:off x="12847989" y="9879176"/>
              <a:ext cx="76902" cy="598744"/>
            </a:xfrm>
            <a:custGeom>
              <a:avLst/>
              <a:gdLst>
                <a:gd name="T0" fmla="*/ 61 w 62"/>
                <a:gd name="T1" fmla="*/ 0 h 480"/>
                <a:gd name="T2" fmla="*/ 0 w 62"/>
                <a:gd name="T3" fmla="*/ 0 h 480"/>
                <a:gd name="T4" fmla="*/ 0 w 62"/>
                <a:gd name="T5" fmla="*/ 479 h 480"/>
                <a:gd name="T6" fmla="*/ 61 w 62"/>
                <a:gd name="T7" fmla="*/ 479 h 480"/>
                <a:gd name="T8" fmla="*/ 61 w 62"/>
                <a:gd name="T9" fmla="*/ 0 h 480"/>
              </a:gdLst>
              <a:ahLst/>
              <a:cxnLst>
                <a:cxn ang="0">
                  <a:pos x="T0" y="T1"/>
                </a:cxn>
                <a:cxn ang="0">
                  <a:pos x="T2" y="T3"/>
                </a:cxn>
                <a:cxn ang="0">
                  <a:pos x="T4" y="T5"/>
                </a:cxn>
                <a:cxn ang="0">
                  <a:pos x="T6" y="T7"/>
                </a:cxn>
                <a:cxn ang="0">
                  <a:pos x="T8" y="T9"/>
                </a:cxn>
              </a:cxnLst>
              <a:rect l="0" t="0" r="r" b="b"/>
              <a:pathLst>
                <a:path w="62" h="480">
                  <a:moveTo>
                    <a:pt x="61" y="0"/>
                  </a:moveTo>
                  <a:lnTo>
                    <a:pt x="0" y="0"/>
                  </a:lnTo>
                  <a:lnTo>
                    <a:pt x="0" y="479"/>
                  </a:lnTo>
                  <a:lnTo>
                    <a:pt x="61" y="479"/>
                  </a:lnTo>
                  <a:lnTo>
                    <a:pt x="61" y="0"/>
                  </a:lnTo>
                </a:path>
              </a:pathLst>
            </a:custGeom>
            <a:solidFill>
              <a:srgbClr val="3A190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131" name="Freeform 130">
              <a:extLst>
                <a:ext uri="{FF2B5EF4-FFF2-40B4-BE49-F238E27FC236}">
                  <a16:creationId xmlns:a16="http://schemas.microsoft.com/office/drawing/2014/main" id="{C229B01E-90D1-724E-AF90-9ADF2E0A333F}"/>
                </a:ext>
              </a:extLst>
            </p:cNvPr>
            <p:cNvSpPr>
              <a:spLocks noChangeArrowheads="1"/>
            </p:cNvSpPr>
            <p:nvPr/>
          </p:nvSpPr>
          <p:spPr bwMode="auto">
            <a:xfrm>
              <a:off x="12875456" y="9879178"/>
              <a:ext cx="26365" cy="602977"/>
            </a:xfrm>
            <a:custGeom>
              <a:avLst/>
              <a:gdLst>
                <a:gd name="connsiteX0" fmla="*/ 0 w 26365"/>
                <a:gd name="connsiteY0" fmla="*/ 384511 h 602977"/>
                <a:gd name="connsiteX1" fmla="*/ 9888 w 26365"/>
                <a:gd name="connsiteY1" fmla="*/ 384511 h 602977"/>
                <a:gd name="connsiteX2" fmla="*/ 9888 w 26365"/>
                <a:gd name="connsiteY2" fmla="*/ 602977 h 602977"/>
                <a:gd name="connsiteX3" fmla="*/ 0 w 26365"/>
                <a:gd name="connsiteY3" fmla="*/ 602977 h 602977"/>
                <a:gd name="connsiteX4" fmla="*/ 16477 w 26365"/>
                <a:gd name="connsiteY4" fmla="*/ 0 h 602977"/>
                <a:gd name="connsiteX5" fmla="*/ 26365 w 26365"/>
                <a:gd name="connsiteY5" fmla="*/ 0 h 602977"/>
                <a:gd name="connsiteX6" fmla="*/ 26365 w 26365"/>
                <a:gd name="connsiteY6" fmla="*/ 251447 h 602977"/>
                <a:gd name="connsiteX7" fmla="*/ 16477 w 26365"/>
                <a:gd name="connsiteY7" fmla="*/ 251447 h 602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 h="602977">
                  <a:moveTo>
                    <a:pt x="0" y="384511"/>
                  </a:moveTo>
                  <a:lnTo>
                    <a:pt x="9888" y="384511"/>
                  </a:lnTo>
                  <a:lnTo>
                    <a:pt x="9888" y="602977"/>
                  </a:lnTo>
                  <a:lnTo>
                    <a:pt x="0" y="602977"/>
                  </a:lnTo>
                  <a:close/>
                  <a:moveTo>
                    <a:pt x="16477" y="0"/>
                  </a:moveTo>
                  <a:lnTo>
                    <a:pt x="26365" y="0"/>
                  </a:lnTo>
                  <a:lnTo>
                    <a:pt x="26365" y="251447"/>
                  </a:lnTo>
                  <a:lnTo>
                    <a:pt x="16477" y="251447"/>
                  </a:lnTo>
                  <a:close/>
                </a:path>
              </a:pathLst>
            </a:custGeom>
            <a:solidFill>
              <a:srgbClr val="72424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132" name="Freeform 209">
              <a:extLst>
                <a:ext uri="{FF2B5EF4-FFF2-40B4-BE49-F238E27FC236}">
                  <a16:creationId xmlns:a16="http://schemas.microsoft.com/office/drawing/2014/main" id="{611F1EB1-8BF4-8548-88C4-D9CCAB875FDF}"/>
                </a:ext>
              </a:extLst>
            </p:cNvPr>
            <p:cNvSpPr>
              <a:spLocks noChangeArrowheads="1"/>
            </p:cNvSpPr>
            <p:nvPr/>
          </p:nvSpPr>
          <p:spPr bwMode="auto">
            <a:xfrm>
              <a:off x="12771087" y="9950588"/>
              <a:ext cx="82397" cy="565782"/>
            </a:xfrm>
            <a:custGeom>
              <a:avLst/>
              <a:gdLst>
                <a:gd name="T0" fmla="*/ 63 w 64"/>
                <a:gd name="T1" fmla="*/ 0 h 454"/>
                <a:gd name="T2" fmla="*/ 0 w 64"/>
                <a:gd name="T3" fmla="*/ 0 h 454"/>
                <a:gd name="T4" fmla="*/ 0 w 64"/>
                <a:gd name="T5" fmla="*/ 453 h 454"/>
                <a:gd name="T6" fmla="*/ 63 w 64"/>
                <a:gd name="T7" fmla="*/ 453 h 454"/>
                <a:gd name="T8" fmla="*/ 63 w 64"/>
                <a:gd name="T9" fmla="*/ 0 h 454"/>
              </a:gdLst>
              <a:ahLst/>
              <a:cxnLst>
                <a:cxn ang="0">
                  <a:pos x="T0" y="T1"/>
                </a:cxn>
                <a:cxn ang="0">
                  <a:pos x="T2" y="T3"/>
                </a:cxn>
                <a:cxn ang="0">
                  <a:pos x="T4" y="T5"/>
                </a:cxn>
                <a:cxn ang="0">
                  <a:pos x="T6" y="T7"/>
                </a:cxn>
                <a:cxn ang="0">
                  <a:pos x="T8" y="T9"/>
                </a:cxn>
              </a:cxnLst>
              <a:rect l="0" t="0" r="r" b="b"/>
              <a:pathLst>
                <a:path w="64" h="454">
                  <a:moveTo>
                    <a:pt x="63" y="0"/>
                  </a:moveTo>
                  <a:lnTo>
                    <a:pt x="0" y="0"/>
                  </a:lnTo>
                  <a:lnTo>
                    <a:pt x="0" y="453"/>
                  </a:lnTo>
                  <a:lnTo>
                    <a:pt x="63" y="453"/>
                  </a:lnTo>
                  <a:lnTo>
                    <a:pt x="63" y="0"/>
                  </a:lnTo>
                </a:path>
              </a:pathLst>
            </a:custGeom>
            <a:solidFill>
              <a:srgbClr val="D9133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133" name="Freeform 210">
              <a:extLst>
                <a:ext uri="{FF2B5EF4-FFF2-40B4-BE49-F238E27FC236}">
                  <a16:creationId xmlns:a16="http://schemas.microsoft.com/office/drawing/2014/main" id="{3E2117C5-682C-DA4B-B4B3-9FC698D713C0}"/>
                </a:ext>
              </a:extLst>
            </p:cNvPr>
            <p:cNvSpPr>
              <a:spLocks noChangeArrowheads="1"/>
            </p:cNvSpPr>
            <p:nvPr/>
          </p:nvSpPr>
          <p:spPr bwMode="auto">
            <a:xfrm>
              <a:off x="12771087" y="9983548"/>
              <a:ext cx="82397" cy="494374"/>
            </a:xfrm>
            <a:custGeom>
              <a:avLst/>
              <a:gdLst>
                <a:gd name="T0" fmla="*/ 63 w 64"/>
                <a:gd name="T1" fmla="*/ 0 h 396"/>
                <a:gd name="T2" fmla="*/ 0 w 64"/>
                <a:gd name="T3" fmla="*/ 0 h 396"/>
                <a:gd name="T4" fmla="*/ 0 w 64"/>
                <a:gd name="T5" fmla="*/ 395 h 396"/>
                <a:gd name="T6" fmla="*/ 63 w 64"/>
                <a:gd name="T7" fmla="*/ 395 h 396"/>
                <a:gd name="T8" fmla="*/ 63 w 64"/>
                <a:gd name="T9" fmla="*/ 0 h 396"/>
              </a:gdLst>
              <a:ahLst/>
              <a:cxnLst>
                <a:cxn ang="0">
                  <a:pos x="T0" y="T1"/>
                </a:cxn>
                <a:cxn ang="0">
                  <a:pos x="T2" y="T3"/>
                </a:cxn>
                <a:cxn ang="0">
                  <a:pos x="T4" y="T5"/>
                </a:cxn>
                <a:cxn ang="0">
                  <a:pos x="T6" y="T7"/>
                </a:cxn>
                <a:cxn ang="0">
                  <a:pos x="T8" y="T9"/>
                </a:cxn>
              </a:cxnLst>
              <a:rect l="0" t="0" r="r" b="b"/>
              <a:pathLst>
                <a:path w="64" h="396">
                  <a:moveTo>
                    <a:pt x="63" y="0"/>
                  </a:moveTo>
                  <a:lnTo>
                    <a:pt x="0" y="0"/>
                  </a:lnTo>
                  <a:lnTo>
                    <a:pt x="0" y="395"/>
                  </a:lnTo>
                  <a:lnTo>
                    <a:pt x="63" y="395"/>
                  </a:lnTo>
                  <a:lnTo>
                    <a:pt x="63" y="0"/>
                  </a:lnTo>
                </a:path>
              </a:pathLst>
            </a:custGeom>
            <a:solidFill>
              <a:srgbClr val="FFEDD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134" name="Freeform 133">
              <a:extLst>
                <a:ext uri="{FF2B5EF4-FFF2-40B4-BE49-F238E27FC236}">
                  <a16:creationId xmlns:a16="http://schemas.microsoft.com/office/drawing/2014/main" id="{3C56C858-1A23-734A-800E-313965219112}"/>
                </a:ext>
              </a:extLst>
            </p:cNvPr>
            <p:cNvSpPr>
              <a:spLocks noChangeArrowheads="1"/>
            </p:cNvSpPr>
            <p:nvPr/>
          </p:nvSpPr>
          <p:spPr bwMode="auto">
            <a:xfrm>
              <a:off x="12798552" y="9983546"/>
              <a:ext cx="26244" cy="498609"/>
            </a:xfrm>
            <a:custGeom>
              <a:avLst/>
              <a:gdLst>
                <a:gd name="connsiteX0" fmla="*/ 0 w 26244"/>
                <a:gd name="connsiteY0" fmla="*/ 280143 h 498609"/>
                <a:gd name="connsiteX1" fmla="*/ 9888 w 26244"/>
                <a:gd name="connsiteY1" fmla="*/ 280143 h 498609"/>
                <a:gd name="connsiteX2" fmla="*/ 9888 w 26244"/>
                <a:gd name="connsiteY2" fmla="*/ 498609 h 498609"/>
                <a:gd name="connsiteX3" fmla="*/ 0 w 26244"/>
                <a:gd name="connsiteY3" fmla="*/ 498609 h 498609"/>
                <a:gd name="connsiteX4" fmla="*/ 16478 w 26244"/>
                <a:gd name="connsiteY4" fmla="*/ 0 h 498609"/>
                <a:gd name="connsiteX5" fmla="*/ 26244 w 26244"/>
                <a:gd name="connsiteY5" fmla="*/ 0 h 498609"/>
                <a:gd name="connsiteX6" fmla="*/ 26244 w 26244"/>
                <a:gd name="connsiteY6" fmla="*/ 212982 h 498609"/>
                <a:gd name="connsiteX7" fmla="*/ 16478 w 26244"/>
                <a:gd name="connsiteY7" fmla="*/ 212982 h 498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244" h="498609">
                  <a:moveTo>
                    <a:pt x="0" y="280143"/>
                  </a:moveTo>
                  <a:lnTo>
                    <a:pt x="9888" y="280143"/>
                  </a:lnTo>
                  <a:lnTo>
                    <a:pt x="9888" y="498609"/>
                  </a:lnTo>
                  <a:lnTo>
                    <a:pt x="0" y="498609"/>
                  </a:lnTo>
                  <a:close/>
                  <a:moveTo>
                    <a:pt x="16478" y="0"/>
                  </a:moveTo>
                  <a:lnTo>
                    <a:pt x="26244" y="0"/>
                  </a:lnTo>
                  <a:lnTo>
                    <a:pt x="26244" y="212982"/>
                  </a:lnTo>
                  <a:lnTo>
                    <a:pt x="16478" y="212982"/>
                  </a:lnTo>
                  <a:close/>
                </a:path>
              </a:pathLst>
            </a:custGeom>
            <a:solidFill>
              <a:srgbClr val="EFD3B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135" name="Freeform 213">
              <a:extLst>
                <a:ext uri="{FF2B5EF4-FFF2-40B4-BE49-F238E27FC236}">
                  <a16:creationId xmlns:a16="http://schemas.microsoft.com/office/drawing/2014/main" id="{7EFD9D84-422C-F042-9AC9-9338D2E06280}"/>
                </a:ext>
              </a:extLst>
            </p:cNvPr>
            <p:cNvSpPr>
              <a:spLocks noChangeArrowheads="1"/>
            </p:cNvSpPr>
            <p:nvPr/>
          </p:nvSpPr>
          <p:spPr bwMode="auto">
            <a:xfrm>
              <a:off x="13001794" y="9912135"/>
              <a:ext cx="148314" cy="549304"/>
            </a:xfrm>
            <a:custGeom>
              <a:avLst/>
              <a:gdLst>
                <a:gd name="T0" fmla="*/ 119 w 120"/>
                <a:gd name="T1" fmla="*/ 0 h 443"/>
                <a:gd name="T2" fmla="*/ 0 w 120"/>
                <a:gd name="T3" fmla="*/ 0 h 443"/>
                <a:gd name="T4" fmla="*/ 0 w 120"/>
                <a:gd name="T5" fmla="*/ 442 h 443"/>
                <a:gd name="T6" fmla="*/ 119 w 120"/>
                <a:gd name="T7" fmla="*/ 442 h 443"/>
                <a:gd name="T8" fmla="*/ 119 w 120"/>
                <a:gd name="T9" fmla="*/ 0 h 443"/>
              </a:gdLst>
              <a:ahLst/>
              <a:cxnLst>
                <a:cxn ang="0">
                  <a:pos x="T0" y="T1"/>
                </a:cxn>
                <a:cxn ang="0">
                  <a:pos x="T2" y="T3"/>
                </a:cxn>
                <a:cxn ang="0">
                  <a:pos x="T4" y="T5"/>
                </a:cxn>
                <a:cxn ang="0">
                  <a:pos x="T6" y="T7"/>
                </a:cxn>
                <a:cxn ang="0">
                  <a:pos x="T8" y="T9"/>
                </a:cxn>
              </a:cxnLst>
              <a:rect l="0" t="0" r="r" b="b"/>
              <a:pathLst>
                <a:path w="120" h="443">
                  <a:moveTo>
                    <a:pt x="119" y="0"/>
                  </a:moveTo>
                  <a:lnTo>
                    <a:pt x="0" y="0"/>
                  </a:lnTo>
                  <a:lnTo>
                    <a:pt x="0" y="442"/>
                  </a:lnTo>
                  <a:lnTo>
                    <a:pt x="119" y="442"/>
                  </a:lnTo>
                  <a:lnTo>
                    <a:pt x="119" y="0"/>
                  </a:lnTo>
                </a:path>
              </a:pathLst>
            </a:custGeom>
            <a:solidFill>
              <a:srgbClr val="239B9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136" name="Freeform 214">
              <a:extLst>
                <a:ext uri="{FF2B5EF4-FFF2-40B4-BE49-F238E27FC236}">
                  <a16:creationId xmlns:a16="http://schemas.microsoft.com/office/drawing/2014/main" id="{07462489-75D0-0949-9CAA-69CE2A9426A9}"/>
                </a:ext>
              </a:extLst>
            </p:cNvPr>
            <p:cNvSpPr>
              <a:spLocks noChangeArrowheads="1"/>
            </p:cNvSpPr>
            <p:nvPr/>
          </p:nvSpPr>
          <p:spPr bwMode="auto">
            <a:xfrm>
              <a:off x="13040247" y="9956078"/>
              <a:ext cx="76902" cy="466911"/>
            </a:xfrm>
            <a:custGeom>
              <a:avLst/>
              <a:gdLst>
                <a:gd name="T0" fmla="*/ 59 w 60"/>
                <a:gd name="T1" fmla="*/ 0 h 374"/>
                <a:gd name="T2" fmla="*/ 0 w 60"/>
                <a:gd name="T3" fmla="*/ 0 h 374"/>
                <a:gd name="T4" fmla="*/ 0 w 60"/>
                <a:gd name="T5" fmla="*/ 373 h 374"/>
                <a:gd name="T6" fmla="*/ 59 w 60"/>
                <a:gd name="T7" fmla="*/ 373 h 374"/>
                <a:gd name="T8" fmla="*/ 59 w 60"/>
                <a:gd name="T9" fmla="*/ 0 h 374"/>
              </a:gdLst>
              <a:ahLst/>
              <a:cxnLst>
                <a:cxn ang="0">
                  <a:pos x="T0" y="T1"/>
                </a:cxn>
                <a:cxn ang="0">
                  <a:pos x="T2" y="T3"/>
                </a:cxn>
                <a:cxn ang="0">
                  <a:pos x="T4" y="T5"/>
                </a:cxn>
                <a:cxn ang="0">
                  <a:pos x="T6" y="T7"/>
                </a:cxn>
                <a:cxn ang="0">
                  <a:pos x="T8" y="T9"/>
                </a:cxn>
              </a:cxnLst>
              <a:rect l="0" t="0" r="r" b="b"/>
              <a:pathLst>
                <a:path w="60" h="374">
                  <a:moveTo>
                    <a:pt x="59" y="0"/>
                  </a:moveTo>
                  <a:lnTo>
                    <a:pt x="0" y="0"/>
                  </a:lnTo>
                  <a:lnTo>
                    <a:pt x="0" y="373"/>
                  </a:lnTo>
                  <a:lnTo>
                    <a:pt x="59" y="373"/>
                  </a:lnTo>
                  <a:lnTo>
                    <a:pt x="59" y="0"/>
                  </a:lnTo>
                </a:path>
              </a:pathLst>
            </a:custGeom>
            <a:solidFill>
              <a:srgbClr val="210E0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137" name="Freeform 215">
              <a:extLst>
                <a:ext uri="{FF2B5EF4-FFF2-40B4-BE49-F238E27FC236}">
                  <a16:creationId xmlns:a16="http://schemas.microsoft.com/office/drawing/2014/main" id="{AEE2473D-D3A6-544F-8770-AA8DE814E0FF}"/>
                </a:ext>
              </a:extLst>
            </p:cNvPr>
            <p:cNvSpPr>
              <a:spLocks noChangeArrowheads="1"/>
            </p:cNvSpPr>
            <p:nvPr/>
          </p:nvSpPr>
          <p:spPr bwMode="auto">
            <a:xfrm>
              <a:off x="13150106" y="10027492"/>
              <a:ext cx="175778" cy="488879"/>
            </a:xfrm>
            <a:custGeom>
              <a:avLst/>
              <a:gdLst>
                <a:gd name="T0" fmla="*/ 0 w 139"/>
                <a:gd name="T1" fmla="*/ 0 h 393"/>
                <a:gd name="T2" fmla="*/ 138 w 139"/>
                <a:gd name="T3" fmla="*/ 0 h 393"/>
                <a:gd name="T4" fmla="*/ 138 w 139"/>
                <a:gd name="T5" fmla="*/ 392 h 393"/>
                <a:gd name="T6" fmla="*/ 0 w 139"/>
                <a:gd name="T7" fmla="*/ 392 h 393"/>
                <a:gd name="T8" fmla="*/ 0 w 139"/>
                <a:gd name="T9" fmla="*/ 0 h 393"/>
              </a:gdLst>
              <a:ahLst/>
              <a:cxnLst>
                <a:cxn ang="0">
                  <a:pos x="T0" y="T1"/>
                </a:cxn>
                <a:cxn ang="0">
                  <a:pos x="T2" y="T3"/>
                </a:cxn>
                <a:cxn ang="0">
                  <a:pos x="T4" y="T5"/>
                </a:cxn>
                <a:cxn ang="0">
                  <a:pos x="T6" y="T7"/>
                </a:cxn>
                <a:cxn ang="0">
                  <a:pos x="T8" y="T9"/>
                </a:cxn>
              </a:cxnLst>
              <a:rect l="0" t="0" r="r" b="b"/>
              <a:pathLst>
                <a:path w="139" h="393">
                  <a:moveTo>
                    <a:pt x="0" y="0"/>
                  </a:moveTo>
                  <a:lnTo>
                    <a:pt x="138" y="0"/>
                  </a:lnTo>
                  <a:lnTo>
                    <a:pt x="138" y="392"/>
                  </a:lnTo>
                  <a:lnTo>
                    <a:pt x="0" y="392"/>
                  </a:lnTo>
                  <a:lnTo>
                    <a:pt x="0" y="0"/>
                  </a:lnTo>
                </a:path>
              </a:pathLst>
            </a:custGeom>
            <a:solidFill>
              <a:srgbClr val="F6A09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138" name="Freeform 216">
              <a:extLst>
                <a:ext uri="{FF2B5EF4-FFF2-40B4-BE49-F238E27FC236}">
                  <a16:creationId xmlns:a16="http://schemas.microsoft.com/office/drawing/2014/main" id="{1AB72A86-3EDB-A54B-9D47-88E1079F5656}"/>
                </a:ext>
              </a:extLst>
            </p:cNvPr>
            <p:cNvSpPr>
              <a:spLocks noChangeArrowheads="1"/>
            </p:cNvSpPr>
            <p:nvPr/>
          </p:nvSpPr>
          <p:spPr bwMode="auto">
            <a:xfrm>
              <a:off x="13194051" y="10093407"/>
              <a:ext cx="87889" cy="351554"/>
            </a:xfrm>
            <a:custGeom>
              <a:avLst/>
              <a:gdLst>
                <a:gd name="T0" fmla="*/ 0 w 71"/>
                <a:gd name="T1" fmla="*/ 0 h 283"/>
                <a:gd name="T2" fmla="*/ 70 w 71"/>
                <a:gd name="T3" fmla="*/ 0 h 283"/>
                <a:gd name="T4" fmla="*/ 70 w 71"/>
                <a:gd name="T5" fmla="*/ 282 h 283"/>
                <a:gd name="T6" fmla="*/ 0 w 71"/>
                <a:gd name="T7" fmla="*/ 282 h 283"/>
                <a:gd name="T8" fmla="*/ 0 w 71"/>
                <a:gd name="T9" fmla="*/ 0 h 283"/>
              </a:gdLst>
              <a:ahLst/>
              <a:cxnLst>
                <a:cxn ang="0">
                  <a:pos x="T0" y="T1"/>
                </a:cxn>
                <a:cxn ang="0">
                  <a:pos x="T2" y="T3"/>
                </a:cxn>
                <a:cxn ang="0">
                  <a:pos x="T4" y="T5"/>
                </a:cxn>
                <a:cxn ang="0">
                  <a:pos x="T6" y="T7"/>
                </a:cxn>
                <a:cxn ang="0">
                  <a:pos x="T8" y="T9"/>
                </a:cxn>
              </a:cxnLst>
              <a:rect l="0" t="0" r="r" b="b"/>
              <a:pathLst>
                <a:path w="71" h="283">
                  <a:moveTo>
                    <a:pt x="0" y="0"/>
                  </a:moveTo>
                  <a:lnTo>
                    <a:pt x="70" y="0"/>
                  </a:lnTo>
                  <a:lnTo>
                    <a:pt x="70" y="282"/>
                  </a:lnTo>
                  <a:lnTo>
                    <a:pt x="0" y="282"/>
                  </a:lnTo>
                  <a:lnTo>
                    <a:pt x="0" y="0"/>
                  </a:lnTo>
                </a:path>
              </a:pathLst>
            </a:custGeom>
            <a:solidFill>
              <a:srgbClr val="D9133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139" name="Freeform 217">
              <a:extLst>
                <a:ext uri="{FF2B5EF4-FFF2-40B4-BE49-F238E27FC236}">
                  <a16:creationId xmlns:a16="http://schemas.microsoft.com/office/drawing/2014/main" id="{515714A6-76DB-9643-8889-5A1D484844E6}"/>
                </a:ext>
              </a:extLst>
            </p:cNvPr>
            <p:cNvSpPr>
              <a:spLocks noChangeArrowheads="1"/>
            </p:cNvSpPr>
            <p:nvPr/>
          </p:nvSpPr>
          <p:spPr bwMode="auto">
            <a:xfrm>
              <a:off x="11342893" y="10027490"/>
              <a:ext cx="483389" cy="483389"/>
            </a:xfrm>
            <a:custGeom>
              <a:avLst/>
              <a:gdLst>
                <a:gd name="T0" fmla="*/ 57 w 390"/>
                <a:gd name="T1" fmla="*/ 0 h 390"/>
                <a:gd name="T2" fmla="*/ 0 w 390"/>
                <a:gd name="T3" fmla="*/ 57 h 390"/>
                <a:gd name="T4" fmla="*/ 332 w 390"/>
                <a:gd name="T5" fmla="*/ 389 h 390"/>
                <a:gd name="T6" fmla="*/ 389 w 390"/>
                <a:gd name="T7" fmla="*/ 332 h 390"/>
                <a:gd name="T8" fmla="*/ 57 w 390"/>
                <a:gd name="T9" fmla="*/ 0 h 390"/>
              </a:gdLst>
              <a:ahLst/>
              <a:cxnLst>
                <a:cxn ang="0">
                  <a:pos x="T0" y="T1"/>
                </a:cxn>
                <a:cxn ang="0">
                  <a:pos x="T2" y="T3"/>
                </a:cxn>
                <a:cxn ang="0">
                  <a:pos x="T4" y="T5"/>
                </a:cxn>
                <a:cxn ang="0">
                  <a:pos x="T6" y="T7"/>
                </a:cxn>
                <a:cxn ang="0">
                  <a:pos x="T8" y="T9"/>
                </a:cxn>
              </a:cxnLst>
              <a:rect l="0" t="0" r="r" b="b"/>
              <a:pathLst>
                <a:path w="390" h="390">
                  <a:moveTo>
                    <a:pt x="57" y="0"/>
                  </a:moveTo>
                  <a:lnTo>
                    <a:pt x="0" y="57"/>
                  </a:lnTo>
                  <a:lnTo>
                    <a:pt x="332" y="389"/>
                  </a:lnTo>
                  <a:lnTo>
                    <a:pt x="389" y="332"/>
                  </a:lnTo>
                  <a:lnTo>
                    <a:pt x="57" y="0"/>
                  </a:lnTo>
                </a:path>
              </a:pathLst>
            </a:custGeom>
            <a:solidFill>
              <a:srgbClr val="FFC23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140" name="Freeform 218">
              <a:extLst>
                <a:ext uri="{FF2B5EF4-FFF2-40B4-BE49-F238E27FC236}">
                  <a16:creationId xmlns:a16="http://schemas.microsoft.com/office/drawing/2014/main" id="{F3039B71-C4FB-E849-98EE-0660410C57AD}"/>
                </a:ext>
              </a:extLst>
            </p:cNvPr>
            <p:cNvSpPr>
              <a:spLocks noChangeArrowheads="1"/>
            </p:cNvSpPr>
            <p:nvPr/>
          </p:nvSpPr>
          <p:spPr bwMode="auto">
            <a:xfrm>
              <a:off x="11540643" y="10082422"/>
              <a:ext cx="428458" cy="400990"/>
            </a:xfrm>
            <a:custGeom>
              <a:avLst/>
              <a:gdLst>
                <a:gd name="T0" fmla="*/ 54 w 342"/>
                <a:gd name="T1" fmla="*/ 0 h 321"/>
                <a:gd name="T2" fmla="*/ 0 w 342"/>
                <a:gd name="T3" fmla="*/ 59 h 321"/>
                <a:gd name="T4" fmla="*/ 288 w 342"/>
                <a:gd name="T5" fmla="*/ 320 h 321"/>
                <a:gd name="T6" fmla="*/ 341 w 342"/>
                <a:gd name="T7" fmla="*/ 260 h 321"/>
                <a:gd name="T8" fmla="*/ 54 w 342"/>
                <a:gd name="T9" fmla="*/ 0 h 321"/>
              </a:gdLst>
              <a:ahLst/>
              <a:cxnLst>
                <a:cxn ang="0">
                  <a:pos x="T0" y="T1"/>
                </a:cxn>
                <a:cxn ang="0">
                  <a:pos x="T2" y="T3"/>
                </a:cxn>
                <a:cxn ang="0">
                  <a:pos x="T4" y="T5"/>
                </a:cxn>
                <a:cxn ang="0">
                  <a:pos x="T6" y="T7"/>
                </a:cxn>
                <a:cxn ang="0">
                  <a:pos x="T8" y="T9"/>
                </a:cxn>
              </a:cxnLst>
              <a:rect l="0" t="0" r="r" b="b"/>
              <a:pathLst>
                <a:path w="342" h="321">
                  <a:moveTo>
                    <a:pt x="54" y="0"/>
                  </a:moveTo>
                  <a:lnTo>
                    <a:pt x="0" y="59"/>
                  </a:lnTo>
                  <a:lnTo>
                    <a:pt x="288" y="320"/>
                  </a:lnTo>
                  <a:lnTo>
                    <a:pt x="341" y="260"/>
                  </a:lnTo>
                  <a:lnTo>
                    <a:pt x="54" y="0"/>
                  </a:lnTo>
                </a:path>
              </a:pathLst>
            </a:custGeom>
            <a:solidFill>
              <a:srgbClr val="239B9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141" name="Freeform 219">
              <a:extLst>
                <a:ext uri="{FF2B5EF4-FFF2-40B4-BE49-F238E27FC236}">
                  <a16:creationId xmlns:a16="http://schemas.microsoft.com/office/drawing/2014/main" id="{81B794C7-C0EA-954E-AE39-6AF4CE31931C}"/>
                </a:ext>
              </a:extLst>
            </p:cNvPr>
            <p:cNvSpPr>
              <a:spLocks noChangeArrowheads="1"/>
            </p:cNvSpPr>
            <p:nvPr/>
          </p:nvSpPr>
          <p:spPr bwMode="auto">
            <a:xfrm>
              <a:off x="11595573" y="10137353"/>
              <a:ext cx="318598" cy="291129"/>
            </a:xfrm>
            <a:custGeom>
              <a:avLst/>
              <a:gdLst>
                <a:gd name="T0" fmla="*/ 141 w 256"/>
                <a:gd name="T1" fmla="*/ 101 h 234"/>
                <a:gd name="T2" fmla="*/ 141 w 256"/>
                <a:gd name="T3" fmla="*/ 101 h 234"/>
                <a:gd name="T4" fmla="*/ 247 w 256"/>
                <a:gd name="T5" fmla="*/ 225 h 234"/>
                <a:gd name="T6" fmla="*/ 247 w 256"/>
                <a:gd name="T7" fmla="*/ 225 h 234"/>
                <a:gd name="T8" fmla="*/ 114 w 256"/>
                <a:gd name="T9" fmla="*/ 131 h 234"/>
                <a:gd name="T10" fmla="*/ 114 w 256"/>
                <a:gd name="T11" fmla="*/ 131 h 234"/>
                <a:gd name="T12" fmla="*/ 7 w 256"/>
                <a:gd name="T13" fmla="*/ 8 h 234"/>
                <a:gd name="T14" fmla="*/ 7 w 256"/>
                <a:gd name="T15" fmla="*/ 8 h 234"/>
                <a:gd name="T16" fmla="*/ 141 w 256"/>
                <a:gd name="T17" fmla="*/ 101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 h="234">
                  <a:moveTo>
                    <a:pt x="141" y="101"/>
                  </a:moveTo>
                  <a:lnTo>
                    <a:pt x="141" y="101"/>
                  </a:lnTo>
                  <a:cubicBezTo>
                    <a:pt x="207" y="162"/>
                    <a:pt x="255" y="217"/>
                    <a:pt x="247" y="225"/>
                  </a:cubicBezTo>
                  <a:lnTo>
                    <a:pt x="247" y="225"/>
                  </a:lnTo>
                  <a:cubicBezTo>
                    <a:pt x="240" y="233"/>
                    <a:pt x="180" y="191"/>
                    <a:pt x="114" y="131"/>
                  </a:cubicBezTo>
                  <a:lnTo>
                    <a:pt x="114" y="131"/>
                  </a:lnTo>
                  <a:cubicBezTo>
                    <a:pt x="48" y="71"/>
                    <a:pt x="0" y="16"/>
                    <a:pt x="7" y="8"/>
                  </a:cubicBezTo>
                  <a:lnTo>
                    <a:pt x="7" y="8"/>
                  </a:lnTo>
                  <a:cubicBezTo>
                    <a:pt x="15" y="0"/>
                    <a:pt x="74" y="41"/>
                    <a:pt x="141" y="101"/>
                  </a:cubicBezTo>
                </a:path>
              </a:pathLst>
            </a:custGeom>
            <a:solidFill>
              <a:srgbClr val="0F153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142" name="Freeform 220">
              <a:extLst>
                <a:ext uri="{FF2B5EF4-FFF2-40B4-BE49-F238E27FC236}">
                  <a16:creationId xmlns:a16="http://schemas.microsoft.com/office/drawing/2014/main" id="{64B0770C-FCED-BB43-B09C-DE8E1F2A8A60}"/>
                </a:ext>
              </a:extLst>
            </p:cNvPr>
            <p:cNvSpPr>
              <a:spLocks noChangeArrowheads="1"/>
            </p:cNvSpPr>
            <p:nvPr/>
          </p:nvSpPr>
          <p:spPr bwMode="auto">
            <a:xfrm>
              <a:off x="11375851" y="10065941"/>
              <a:ext cx="417471" cy="411981"/>
            </a:xfrm>
            <a:custGeom>
              <a:avLst/>
              <a:gdLst>
                <a:gd name="T0" fmla="*/ 57 w 333"/>
                <a:gd name="T1" fmla="*/ 0 h 332"/>
                <a:gd name="T2" fmla="*/ 0 w 333"/>
                <a:gd name="T3" fmla="*/ 57 h 332"/>
                <a:gd name="T4" fmla="*/ 275 w 333"/>
                <a:gd name="T5" fmla="*/ 331 h 332"/>
                <a:gd name="T6" fmla="*/ 332 w 333"/>
                <a:gd name="T7" fmla="*/ 274 h 332"/>
                <a:gd name="T8" fmla="*/ 57 w 333"/>
                <a:gd name="T9" fmla="*/ 0 h 332"/>
              </a:gdLst>
              <a:ahLst/>
              <a:cxnLst>
                <a:cxn ang="0">
                  <a:pos x="T0" y="T1"/>
                </a:cxn>
                <a:cxn ang="0">
                  <a:pos x="T2" y="T3"/>
                </a:cxn>
                <a:cxn ang="0">
                  <a:pos x="T4" y="T5"/>
                </a:cxn>
                <a:cxn ang="0">
                  <a:pos x="T6" y="T7"/>
                </a:cxn>
                <a:cxn ang="0">
                  <a:pos x="T8" y="T9"/>
                </a:cxn>
              </a:cxnLst>
              <a:rect l="0" t="0" r="r" b="b"/>
              <a:pathLst>
                <a:path w="333" h="332">
                  <a:moveTo>
                    <a:pt x="57" y="0"/>
                  </a:moveTo>
                  <a:lnTo>
                    <a:pt x="0" y="57"/>
                  </a:lnTo>
                  <a:lnTo>
                    <a:pt x="275" y="331"/>
                  </a:lnTo>
                  <a:lnTo>
                    <a:pt x="332" y="274"/>
                  </a:lnTo>
                  <a:lnTo>
                    <a:pt x="57" y="0"/>
                  </a:lnTo>
                </a:path>
              </a:pathLst>
            </a:custGeom>
            <a:solidFill>
              <a:srgbClr val="FFEDD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143" name="Freeform 221">
              <a:extLst>
                <a:ext uri="{FF2B5EF4-FFF2-40B4-BE49-F238E27FC236}">
                  <a16:creationId xmlns:a16="http://schemas.microsoft.com/office/drawing/2014/main" id="{1114FC74-6C2E-E049-AAF5-26BF02D1A3FA}"/>
                </a:ext>
              </a:extLst>
            </p:cNvPr>
            <p:cNvSpPr>
              <a:spLocks noChangeArrowheads="1"/>
            </p:cNvSpPr>
            <p:nvPr/>
          </p:nvSpPr>
          <p:spPr bwMode="auto">
            <a:xfrm>
              <a:off x="11430782" y="10120870"/>
              <a:ext cx="307611" cy="307611"/>
            </a:xfrm>
            <a:custGeom>
              <a:avLst/>
              <a:gdLst>
                <a:gd name="T0" fmla="*/ 137 w 247"/>
                <a:gd name="T1" fmla="*/ 107 h 245"/>
                <a:gd name="T2" fmla="*/ 137 w 247"/>
                <a:gd name="T3" fmla="*/ 107 h 245"/>
                <a:gd name="T4" fmla="*/ 237 w 247"/>
                <a:gd name="T5" fmla="*/ 236 h 245"/>
                <a:gd name="T6" fmla="*/ 237 w 247"/>
                <a:gd name="T7" fmla="*/ 236 h 245"/>
                <a:gd name="T8" fmla="*/ 108 w 247"/>
                <a:gd name="T9" fmla="*/ 136 h 245"/>
                <a:gd name="T10" fmla="*/ 108 w 247"/>
                <a:gd name="T11" fmla="*/ 136 h 245"/>
                <a:gd name="T12" fmla="*/ 8 w 247"/>
                <a:gd name="T13" fmla="*/ 7 h 245"/>
                <a:gd name="T14" fmla="*/ 8 w 247"/>
                <a:gd name="T15" fmla="*/ 7 h 245"/>
                <a:gd name="T16" fmla="*/ 137 w 247"/>
                <a:gd name="T17" fmla="*/ 107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5">
                  <a:moveTo>
                    <a:pt x="137" y="107"/>
                  </a:moveTo>
                  <a:lnTo>
                    <a:pt x="137" y="107"/>
                  </a:lnTo>
                  <a:cubicBezTo>
                    <a:pt x="200" y="171"/>
                    <a:pt x="246" y="228"/>
                    <a:pt x="237" y="236"/>
                  </a:cubicBezTo>
                  <a:lnTo>
                    <a:pt x="237" y="236"/>
                  </a:lnTo>
                  <a:cubicBezTo>
                    <a:pt x="230" y="244"/>
                    <a:pt x="172" y="199"/>
                    <a:pt x="108" y="136"/>
                  </a:cubicBezTo>
                  <a:lnTo>
                    <a:pt x="108" y="136"/>
                  </a:lnTo>
                  <a:cubicBezTo>
                    <a:pt x="45" y="73"/>
                    <a:pt x="0" y="15"/>
                    <a:pt x="8" y="7"/>
                  </a:cubicBezTo>
                  <a:lnTo>
                    <a:pt x="8" y="7"/>
                  </a:lnTo>
                  <a:cubicBezTo>
                    <a:pt x="16" y="0"/>
                    <a:pt x="74" y="44"/>
                    <a:pt x="137" y="107"/>
                  </a:cubicBezTo>
                </a:path>
              </a:pathLst>
            </a:custGeom>
            <a:solidFill>
              <a:srgbClr val="FFC23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144" name="Freeform 222">
              <a:extLst>
                <a:ext uri="{FF2B5EF4-FFF2-40B4-BE49-F238E27FC236}">
                  <a16:creationId xmlns:a16="http://schemas.microsoft.com/office/drawing/2014/main" id="{2CDB69F7-A496-5547-AEB5-0BAC4E617FA9}"/>
                </a:ext>
              </a:extLst>
            </p:cNvPr>
            <p:cNvSpPr>
              <a:spLocks noChangeArrowheads="1"/>
            </p:cNvSpPr>
            <p:nvPr/>
          </p:nvSpPr>
          <p:spPr bwMode="auto">
            <a:xfrm>
              <a:off x="11677972" y="7352375"/>
              <a:ext cx="49436" cy="400994"/>
            </a:xfrm>
            <a:custGeom>
              <a:avLst/>
              <a:gdLst>
                <a:gd name="T0" fmla="*/ 0 w 41"/>
                <a:gd name="T1" fmla="*/ 0 h 321"/>
                <a:gd name="T2" fmla="*/ 40 w 41"/>
                <a:gd name="T3" fmla="*/ 0 h 321"/>
                <a:gd name="T4" fmla="*/ 40 w 41"/>
                <a:gd name="T5" fmla="*/ 320 h 321"/>
                <a:gd name="T6" fmla="*/ 0 w 41"/>
                <a:gd name="T7" fmla="*/ 320 h 321"/>
                <a:gd name="T8" fmla="*/ 0 w 41"/>
                <a:gd name="T9" fmla="*/ 0 h 321"/>
              </a:gdLst>
              <a:ahLst/>
              <a:cxnLst>
                <a:cxn ang="0">
                  <a:pos x="T0" y="T1"/>
                </a:cxn>
                <a:cxn ang="0">
                  <a:pos x="T2" y="T3"/>
                </a:cxn>
                <a:cxn ang="0">
                  <a:pos x="T4" y="T5"/>
                </a:cxn>
                <a:cxn ang="0">
                  <a:pos x="T6" y="T7"/>
                </a:cxn>
                <a:cxn ang="0">
                  <a:pos x="T8" y="T9"/>
                </a:cxn>
              </a:cxnLst>
              <a:rect l="0" t="0" r="r" b="b"/>
              <a:pathLst>
                <a:path w="41" h="321">
                  <a:moveTo>
                    <a:pt x="0" y="0"/>
                  </a:moveTo>
                  <a:lnTo>
                    <a:pt x="40" y="0"/>
                  </a:lnTo>
                  <a:lnTo>
                    <a:pt x="40" y="320"/>
                  </a:lnTo>
                  <a:lnTo>
                    <a:pt x="0" y="320"/>
                  </a:lnTo>
                  <a:lnTo>
                    <a:pt x="0" y="0"/>
                  </a:lnTo>
                </a:path>
              </a:pathLst>
            </a:custGeom>
            <a:solidFill>
              <a:srgbClr val="4D1B2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145" name="Freeform 223">
              <a:extLst>
                <a:ext uri="{FF2B5EF4-FFF2-40B4-BE49-F238E27FC236}">
                  <a16:creationId xmlns:a16="http://schemas.microsoft.com/office/drawing/2014/main" id="{7831FDF7-DBFC-1D4E-ADAE-0A1860D233D5}"/>
                </a:ext>
              </a:extLst>
            </p:cNvPr>
            <p:cNvSpPr>
              <a:spLocks noChangeArrowheads="1"/>
            </p:cNvSpPr>
            <p:nvPr/>
          </p:nvSpPr>
          <p:spPr bwMode="auto">
            <a:xfrm>
              <a:off x="10002591" y="11378778"/>
              <a:ext cx="76902" cy="82395"/>
            </a:xfrm>
            <a:custGeom>
              <a:avLst/>
              <a:gdLst>
                <a:gd name="T0" fmla="*/ 61 w 62"/>
                <a:gd name="T1" fmla="*/ 35 h 66"/>
                <a:gd name="T2" fmla="*/ 61 w 62"/>
                <a:gd name="T3" fmla="*/ 35 h 66"/>
                <a:gd name="T4" fmla="*/ 31 w 62"/>
                <a:gd name="T5" fmla="*/ 65 h 66"/>
                <a:gd name="T6" fmla="*/ 31 w 62"/>
                <a:gd name="T7" fmla="*/ 65 h 66"/>
                <a:gd name="T8" fmla="*/ 0 w 62"/>
                <a:gd name="T9" fmla="*/ 35 h 66"/>
                <a:gd name="T10" fmla="*/ 0 w 62"/>
                <a:gd name="T11" fmla="*/ 35 h 66"/>
                <a:gd name="T12" fmla="*/ 31 w 62"/>
                <a:gd name="T13" fmla="*/ 5 h 66"/>
                <a:gd name="T14" fmla="*/ 31 w 62"/>
                <a:gd name="T15" fmla="*/ 5 h 66"/>
                <a:gd name="T16" fmla="*/ 61 w 62"/>
                <a:gd name="T17" fmla="*/ 3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66">
                  <a:moveTo>
                    <a:pt x="61" y="35"/>
                  </a:moveTo>
                  <a:lnTo>
                    <a:pt x="61" y="35"/>
                  </a:lnTo>
                  <a:cubicBezTo>
                    <a:pt x="61" y="52"/>
                    <a:pt x="48" y="65"/>
                    <a:pt x="31" y="65"/>
                  </a:cubicBezTo>
                  <a:lnTo>
                    <a:pt x="31" y="65"/>
                  </a:lnTo>
                  <a:cubicBezTo>
                    <a:pt x="14" y="65"/>
                    <a:pt x="0" y="52"/>
                    <a:pt x="0" y="35"/>
                  </a:cubicBezTo>
                  <a:lnTo>
                    <a:pt x="0" y="35"/>
                  </a:lnTo>
                  <a:cubicBezTo>
                    <a:pt x="0" y="0"/>
                    <a:pt x="14" y="5"/>
                    <a:pt x="31" y="5"/>
                  </a:cubicBezTo>
                  <a:lnTo>
                    <a:pt x="31" y="5"/>
                  </a:lnTo>
                  <a:cubicBezTo>
                    <a:pt x="51" y="5"/>
                    <a:pt x="61" y="5"/>
                    <a:pt x="61" y="35"/>
                  </a:cubicBez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146" name="Freeform 145">
              <a:extLst>
                <a:ext uri="{FF2B5EF4-FFF2-40B4-BE49-F238E27FC236}">
                  <a16:creationId xmlns:a16="http://schemas.microsoft.com/office/drawing/2014/main" id="{BE5D237A-FDF0-E44C-A0C0-9F24508143F4}"/>
                </a:ext>
              </a:extLst>
            </p:cNvPr>
            <p:cNvSpPr>
              <a:spLocks noChangeArrowheads="1"/>
            </p:cNvSpPr>
            <p:nvPr/>
          </p:nvSpPr>
          <p:spPr bwMode="auto">
            <a:xfrm>
              <a:off x="9678503" y="5407836"/>
              <a:ext cx="548063" cy="5563214"/>
            </a:xfrm>
            <a:custGeom>
              <a:avLst/>
              <a:gdLst>
                <a:gd name="connsiteX0" fmla="*/ 175776 w 548063"/>
                <a:gd name="connsiteY0" fmla="*/ 1818202 h 5563214"/>
                <a:gd name="connsiteX1" fmla="*/ 548063 w 548063"/>
                <a:gd name="connsiteY1" fmla="*/ 1818202 h 5563214"/>
                <a:gd name="connsiteX2" fmla="*/ 548063 w 548063"/>
                <a:gd name="connsiteY2" fmla="*/ 5563214 h 5563214"/>
                <a:gd name="connsiteX3" fmla="*/ 175776 w 548063"/>
                <a:gd name="connsiteY3" fmla="*/ 5563214 h 5563214"/>
                <a:gd name="connsiteX4" fmla="*/ 180027 w 548063"/>
                <a:gd name="connsiteY4" fmla="*/ 0 h 5563214"/>
                <a:gd name="connsiteX5" fmla="*/ 180027 w 548063"/>
                <a:gd name="connsiteY5" fmla="*/ 992995 h 5563214"/>
                <a:gd name="connsiteX6" fmla="*/ 92101 w 548063"/>
                <a:gd name="connsiteY6" fmla="*/ 992995 h 5563214"/>
                <a:gd name="connsiteX7" fmla="*/ 92101 w 548063"/>
                <a:gd name="connsiteY7" fmla="*/ 2131885 h 5563214"/>
                <a:gd name="connsiteX8" fmla="*/ 47330 w 548063"/>
                <a:gd name="connsiteY8" fmla="*/ 2143092 h 5563214"/>
                <a:gd name="connsiteX9" fmla="*/ 2558 w 548063"/>
                <a:gd name="connsiteY9" fmla="*/ 2065887 h 5563214"/>
                <a:gd name="connsiteX10" fmla="*/ 0 w 548063"/>
                <a:gd name="connsiteY10" fmla="*/ 2053434 h 5563214"/>
                <a:gd name="connsiteX11" fmla="*/ 0 w 548063"/>
                <a:gd name="connsiteY11" fmla="*/ 992995 h 5563214"/>
                <a:gd name="connsiteX12" fmla="*/ 0 w 548063"/>
                <a:gd name="connsiteY12" fmla="*/ 988749 h 5563214"/>
                <a:gd name="connsiteX13" fmla="*/ 770 w 548063"/>
                <a:gd name="connsiteY13" fmla="*/ 988749 h 5563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063" h="5563214">
                  <a:moveTo>
                    <a:pt x="175776" y="1818202"/>
                  </a:moveTo>
                  <a:lnTo>
                    <a:pt x="548063" y="1818202"/>
                  </a:lnTo>
                  <a:lnTo>
                    <a:pt x="548063" y="5563214"/>
                  </a:lnTo>
                  <a:lnTo>
                    <a:pt x="175776" y="5563214"/>
                  </a:lnTo>
                  <a:close/>
                  <a:moveTo>
                    <a:pt x="180027" y="0"/>
                  </a:moveTo>
                  <a:lnTo>
                    <a:pt x="180027" y="992995"/>
                  </a:lnTo>
                  <a:lnTo>
                    <a:pt x="92101" y="992995"/>
                  </a:lnTo>
                  <a:lnTo>
                    <a:pt x="92101" y="2131885"/>
                  </a:lnTo>
                  <a:cubicBezTo>
                    <a:pt x="92101" y="2154299"/>
                    <a:pt x="60121" y="2163016"/>
                    <a:pt x="47330" y="2143092"/>
                  </a:cubicBezTo>
                  <a:lnTo>
                    <a:pt x="2558" y="2065887"/>
                  </a:lnTo>
                  <a:cubicBezTo>
                    <a:pt x="0" y="2060906"/>
                    <a:pt x="0" y="2057170"/>
                    <a:pt x="0" y="2053434"/>
                  </a:cubicBezTo>
                  <a:lnTo>
                    <a:pt x="0" y="992995"/>
                  </a:lnTo>
                  <a:lnTo>
                    <a:pt x="0" y="988749"/>
                  </a:lnTo>
                  <a:lnTo>
                    <a:pt x="770" y="988749"/>
                  </a:lnTo>
                  <a:close/>
                </a:path>
              </a:pathLst>
            </a:custGeom>
            <a:solidFill>
              <a:srgbClr val="239B9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147" name="Freeform 146">
              <a:extLst>
                <a:ext uri="{FF2B5EF4-FFF2-40B4-BE49-F238E27FC236}">
                  <a16:creationId xmlns:a16="http://schemas.microsoft.com/office/drawing/2014/main" id="{4A9DA127-CB27-CF4F-8A03-7D91672DF408}"/>
                </a:ext>
              </a:extLst>
            </p:cNvPr>
            <p:cNvSpPr>
              <a:spLocks noChangeArrowheads="1"/>
            </p:cNvSpPr>
            <p:nvPr/>
          </p:nvSpPr>
          <p:spPr bwMode="auto">
            <a:xfrm>
              <a:off x="9678503" y="5193612"/>
              <a:ext cx="548063" cy="6211380"/>
            </a:xfrm>
            <a:custGeom>
              <a:avLst/>
              <a:gdLst>
                <a:gd name="connsiteX0" fmla="*/ 175776 w 548063"/>
                <a:gd name="connsiteY0" fmla="*/ 5778682 h 6211380"/>
                <a:gd name="connsiteX1" fmla="*/ 548063 w 548063"/>
                <a:gd name="connsiteY1" fmla="*/ 5778682 h 6211380"/>
                <a:gd name="connsiteX2" fmla="*/ 397907 w 548063"/>
                <a:gd name="connsiteY2" fmla="*/ 6211380 h 6211380"/>
                <a:gd name="connsiteX3" fmla="*/ 325932 w 548063"/>
                <a:gd name="connsiteY3" fmla="*/ 6211380 h 6211380"/>
                <a:gd name="connsiteX4" fmla="*/ 251474 w 548063"/>
                <a:gd name="connsiteY4" fmla="*/ 0 h 6211380"/>
                <a:gd name="connsiteX5" fmla="*/ 472365 w 548063"/>
                <a:gd name="connsiteY5" fmla="*/ 0 h 6211380"/>
                <a:gd name="connsiteX6" fmla="*/ 548063 w 548063"/>
                <a:gd name="connsiteY6" fmla="*/ 76060 h 6211380"/>
                <a:gd name="connsiteX7" fmla="*/ 548063 w 548063"/>
                <a:gd name="connsiteY7" fmla="*/ 2031180 h 6211380"/>
                <a:gd name="connsiteX8" fmla="*/ 175776 w 548063"/>
                <a:gd name="connsiteY8" fmla="*/ 2031180 h 6211380"/>
                <a:gd name="connsiteX9" fmla="*/ 175776 w 548063"/>
                <a:gd name="connsiteY9" fmla="*/ 1399471 h 6211380"/>
                <a:gd name="connsiteX10" fmla="*/ 0 w 548063"/>
                <a:gd name="connsiteY10" fmla="*/ 1399471 h 6211380"/>
                <a:gd name="connsiteX11" fmla="*/ 0 w 548063"/>
                <a:gd name="connsiteY11" fmla="*/ 1202972 h 6211380"/>
                <a:gd name="connsiteX12" fmla="*/ 175776 w 548063"/>
                <a:gd name="connsiteY12" fmla="*/ 1202972 h 6211380"/>
                <a:gd name="connsiteX13" fmla="*/ 175776 w 548063"/>
                <a:gd name="connsiteY13" fmla="*/ 76060 h 6211380"/>
                <a:gd name="connsiteX14" fmla="*/ 251474 w 548063"/>
                <a:gd name="connsiteY14" fmla="*/ 0 h 6211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8063" h="6211380">
                  <a:moveTo>
                    <a:pt x="175776" y="5778682"/>
                  </a:moveTo>
                  <a:lnTo>
                    <a:pt x="548063" y="5778682"/>
                  </a:lnTo>
                  <a:lnTo>
                    <a:pt x="397907" y="6211380"/>
                  </a:lnTo>
                  <a:lnTo>
                    <a:pt x="325932" y="6211380"/>
                  </a:lnTo>
                  <a:close/>
                  <a:moveTo>
                    <a:pt x="251474" y="0"/>
                  </a:moveTo>
                  <a:lnTo>
                    <a:pt x="472365" y="0"/>
                  </a:lnTo>
                  <a:cubicBezTo>
                    <a:pt x="513316" y="0"/>
                    <a:pt x="548063" y="34913"/>
                    <a:pt x="548063" y="76060"/>
                  </a:cubicBezTo>
                  <a:lnTo>
                    <a:pt x="548063" y="2031180"/>
                  </a:lnTo>
                  <a:lnTo>
                    <a:pt x="175776" y="2031180"/>
                  </a:lnTo>
                  <a:lnTo>
                    <a:pt x="175776" y="1399471"/>
                  </a:lnTo>
                  <a:lnTo>
                    <a:pt x="0" y="1399471"/>
                  </a:lnTo>
                  <a:lnTo>
                    <a:pt x="0" y="1202972"/>
                  </a:lnTo>
                  <a:lnTo>
                    <a:pt x="175776" y="1202972"/>
                  </a:lnTo>
                  <a:lnTo>
                    <a:pt x="175776" y="76060"/>
                  </a:lnTo>
                  <a:cubicBezTo>
                    <a:pt x="175776" y="34913"/>
                    <a:pt x="209282" y="0"/>
                    <a:pt x="251474" y="0"/>
                  </a:cubicBezTo>
                  <a:close/>
                </a:path>
              </a:pathLst>
            </a:custGeom>
            <a:solidFill>
              <a:srgbClr val="24B1B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148" name="Freeform 230">
              <a:extLst>
                <a:ext uri="{FF2B5EF4-FFF2-40B4-BE49-F238E27FC236}">
                  <a16:creationId xmlns:a16="http://schemas.microsoft.com/office/drawing/2014/main" id="{809F6D70-0A06-FA4B-A79E-7B21DE05799C}"/>
                </a:ext>
              </a:extLst>
            </p:cNvPr>
            <p:cNvSpPr>
              <a:spLocks noChangeArrowheads="1"/>
            </p:cNvSpPr>
            <p:nvPr/>
          </p:nvSpPr>
          <p:spPr bwMode="auto">
            <a:xfrm>
              <a:off x="13693915" y="4902478"/>
              <a:ext cx="373528" cy="324092"/>
            </a:xfrm>
            <a:custGeom>
              <a:avLst/>
              <a:gdLst>
                <a:gd name="T0" fmla="*/ 259 w 301"/>
                <a:gd name="T1" fmla="*/ 239 h 262"/>
                <a:gd name="T2" fmla="*/ 300 w 301"/>
                <a:gd name="T3" fmla="*/ 261 h 262"/>
                <a:gd name="T4" fmla="*/ 300 w 301"/>
                <a:gd name="T5" fmla="*/ 150 h 262"/>
                <a:gd name="T6" fmla="*/ 300 w 301"/>
                <a:gd name="T7" fmla="*/ 150 h 262"/>
                <a:gd name="T8" fmla="*/ 150 w 301"/>
                <a:gd name="T9" fmla="*/ 0 h 262"/>
                <a:gd name="T10" fmla="*/ 150 w 301"/>
                <a:gd name="T11" fmla="*/ 0 h 262"/>
                <a:gd name="T12" fmla="*/ 0 w 301"/>
                <a:gd name="T13" fmla="*/ 150 h 262"/>
                <a:gd name="T14" fmla="*/ 0 w 301"/>
                <a:gd name="T15" fmla="*/ 260 h 262"/>
                <a:gd name="T16" fmla="*/ 40 w 301"/>
                <a:gd name="T17" fmla="*/ 239 h 262"/>
                <a:gd name="T18" fmla="*/ 40 w 301"/>
                <a:gd name="T19" fmla="*/ 239 h 262"/>
                <a:gd name="T20" fmla="*/ 259 w 301"/>
                <a:gd name="T21" fmla="*/ 239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1" h="262">
                  <a:moveTo>
                    <a:pt x="259" y="239"/>
                  </a:moveTo>
                  <a:lnTo>
                    <a:pt x="300" y="261"/>
                  </a:lnTo>
                  <a:lnTo>
                    <a:pt x="300" y="150"/>
                  </a:lnTo>
                  <a:lnTo>
                    <a:pt x="300" y="150"/>
                  </a:lnTo>
                  <a:cubicBezTo>
                    <a:pt x="300" y="67"/>
                    <a:pt x="232" y="0"/>
                    <a:pt x="150" y="0"/>
                  </a:cubicBezTo>
                  <a:lnTo>
                    <a:pt x="150" y="0"/>
                  </a:lnTo>
                  <a:cubicBezTo>
                    <a:pt x="67" y="0"/>
                    <a:pt x="0" y="67"/>
                    <a:pt x="0" y="150"/>
                  </a:cubicBezTo>
                  <a:lnTo>
                    <a:pt x="0" y="260"/>
                  </a:lnTo>
                  <a:lnTo>
                    <a:pt x="40" y="239"/>
                  </a:lnTo>
                  <a:lnTo>
                    <a:pt x="40" y="239"/>
                  </a:lnTo>
                  <a:cubicBezTo>
                    <a:pt x="109" y="203"/>
                    <a:pt x="191" y="203"/>
                    <a:pt x="259" y="239"/>
                  </a:cubicBezTo>
                </a:path>
              </a:pathLst>
            </a:custGeom>
            <a:solidFill>
              <a:srgbClr val="E2847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149" name="Freeform 231">
              <a:extLst>
                <a:ext uri="{FF2B5EF4-FFF2-40B4-BE49-F238E27FC236}">
                  <a16:creationId xmlns:a16="http://schemas.microsoft.com/office/drawing/2014/main" id="{4CB86F10-ACDA-7E41-B67F-BF7D9C7A0FA0}"/>
                </a:ext>
              </a:extLst>
            </p:cNvPr>
            <p:cNvSpPr>
              <a:spLocks noChangeArrowheads="1"/>
            </p:cNvSpPr>
            <p:nvPr/>
          </p:nvSpPr>
          <p:spPr bwMode="auto">
            <a:xfrm>
              <a:off x="13825750" y="5336431"/>
              <a:ext cx="109861" cy="5564453"/>
            </a:xfrm>
            <a:custGeom>
              <a:avLst/>
              <a:gdLst>
                <a:gd name="T0" fmla="*/ 0 w 89"/>
                <a:gd name="T1" fmla="*/ 5 h 4465"/>
                <a:gd name="T2" fmla="*/ 0 w 89"/>
                <a:gd name="T3" fmla="*/ 4464 h 4465"/>
                <a:gd name="T4" fmla="*/ 88 w 89"/>
                <a:gd name="T5" fmla="*/ 4464 h 4465"/>
                <a:gd name="T6" fmla="*/ 88 w 89"/>
                <a:gd name="T7" fmla="*/ 6 h 4465"/>
                <a:gd name="T8" fmla="*/ 88 w 89"/>
                <a:gd name="T9" fmla="*/ 6 h 4465"/>
                <a:gd name="T10" fmla="*/ 0 w 89"/>
                <a:gd name="T11" fmla="*/ 5 h 4465"/>
              </a:gdLst>
              <a:ahLst/>
              <a:cxnLst>
                <a:cxn ang="0">
                  <a:pos x="T0" y="T1"/>
                </a:cxn>
                <a:cxn ang="0">
                  <a:pos x="T2" y="T3"/>
                </a:cxn>
                <a:cxn ang="0">
                  <a:pos x="T4" y="T5"/>
                </a:cxn>
                <a:cxn ang="0">
                  <a:pos x="T6" y="T7"/>
                </a:cxn>
                <a:cxn ang="0">
                  <a:pos x="T8" y="T9"/>
                </a:cxn>
                <a:cxn ang="0">
                  <a:pos x="T10" y="T11"/>
                </a:cxn>
              </a:cxnLst>
              <a:rect l="0" t="0" r="r" b="b"/>
              <a:pathLst>
                <a:path w="89" h="4465">
                  <a:moveTo>
                    <a:pt x="0" y="5"/>
                  </a:moveTo>
                  <a:lnTo>
                    <a:pt x="0" y="4464"/>
                  </a:lnTo>
                  <a:lnTo>
                    <a:pt x="88" y="4464"/>
                  </a:lnTo>
                  <a:lnTo>
                    <a:pt x="88" y="6"/>
                  </a:lnTo>
                  <a:lnTo>
                    <a:pt x="88" y="6"/>
                  </a:lnTo>
                  <a:cubicBezTo>
                    <a:pt x="59" y="0"/>
                    <a:pt x="29" y="0"/>
                    <a:pt x="0" y="5"/>
                  </a:cubicBezTo>
                </a:path>
              </a:pathLst>
            </a:custGeom>
            <a:solidFill>
              <a:srgbClr val="004C8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150" name="Freeform 232">
              <a:extLst>
                <a:ext uri="{FF2B5EF4-FFF2-40B4-BE49-F238E27FC236}">
                  <a16:creationId xmlns:a16="http://schemas.microsoft.com/office/drawing/2014/main" id="{00C0DCC2-CC56-A643-B258-E14FC93B646E}"/>
                </a:ext>
              </a:extLst>
            </p:cNvPr>
            <p:cNvSpPr>
              <a:spLocks noChangeArrowheads="1"/>
            </p:cNvSpPr>
            <p:nvPr/>
          </p:nvSpPr>
          <p:spPr bwMode="auto">
            <a:xfrm>
              <a:off x="13693915" y="5341922"/>
              <a:ext cx="131833" cy="5553472"/>
            </a:xfrm>
            <a:custGeom>
              <a:avLst/>
              <a:gdLst>
                <a:gd name="T0" fmla="*/ 40 w 107"/>
                <a:gd name="T1" fmla="*/ 23 h 4460"/>
                <a:gd name="T2" fmla="*/ 0 w 107"/>
                <a:gd name="T3" fmla="*/ 44 h 4460"/>
                <a:gd name="T4" fmla="*/ 0 w 107"/>
                <a:gd name="T5" fmla="*/ 4459 h 4460"/>
                <a:gd name="T6" fmla="*/ 106 w 107"/>
                <a:gd name="T7" fmla="*/ 4459 h 4460"/>
                <a:gd name="T8" fmla="*/ 106 w 107"/>
                <a:gd name="T9" fmla="*/ 0 h 4460"/>
                <a:gd name="T10" fmla="*/ 106 w 107"/>
                <a:gd name="T11" fmla="*/ 0 h 4460"/>
                <a:gd name="T12" fmla="*/ 40 w 107"/>
                <a:gd name="T13" fmla="*/ 23 h 4460"/>
              </a:gdLst>
              <a:ahLst/>
              <a:cxnLst>
                <a:cxn ang="0">
                  <a:pos x="T0" y="T1"/>
                </a:cxn>
                <a:cxn ang="0">
                  <a:pos x="T2" y="T3"/>
                </a:cxn>
                <a:cxn ang="0">
                  <a:pos x="T4" y="T5"/>
                </a:cxn>
                <a:cxn ang="0">
                  <a:pos x="T6" y="T7"/>
                </a:cxn>
                <a:cxn ang="0">
                  <a:pos x="T8" y="T9"/>
                </a:cxn>
                <a:cxn ang="0">
                  <a:pos x="T10" y="T11"/>
                </a:cxn>
                <a:cxn ang="0">
                  <a:pos x="T12" y="T13"/>
                </a:cxn>
              </a:cxnLst>
              <a:rect l="0" t="0" r="r" b="b"/>
              <a:pathLst>
                <a:path w="107" h="4460">
                  <a:moveTo>
                    <a:pt x="40" y="23"/>
                  </a:moveTo>
                  <a:lnTo>
                    <a:pt x="0" y="44"/>
                  </a:lnTo>
                  <a:lnTo>
                    <a:pt x="0" y="4459"/>
                  </a:lnTo>
                  <a:lnTo>
                    <a:pt x="106" y="4459"/>
                  </a:lnTo>
                  <a:lnTo>
                    <a:pt x="106" y="0"/>
                  </a:lnTo>
                  <a:lnTo>
                    <a:pt x="106" y="0"/>
                  </a:lnTo>
                  <a:cubicBezTo>
                    <a:pt x="83" y="4"/>
                    <a:pt x="61" y="12"/>
                    <a:pt x="40" y="23"/>
                  </a:cubicBezTo>
                </a:path>
              </a:pathLst>
            </a:custGeom>
            <a:solidFill>
              <a:srgbClr val="013B5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151" name="Freeform 233">
              <a:extLst>
                <a:ext uri="{FF2B5EF4-FFF2-40B4-BE49-F238E27FC236}">
                  <a16:creationId xmlns:a16="http://schemas.microsoft.com/office/drawing/2014/main" id="{3724EDC7-0055-8B4F-9145-96BE23265C32}"/>
                </a:ext>
              </a:extLst>
            </p:cNvPr>
            <p:cNvSpPr>
              <a:spLocks noChangeArrowheads="1"/>
            </p:cNvSpPr>
            <p:nvPr/>
          </p:nvSpPr>
          <p:spPr bwMode="auto">
            <a:xfrm>
              <a:off x="13935611" y="5341922"/>
              <a:ext cx="131833" cy="5553472"/>
            </a:xfrm>
            <a:custGeom>
              <a:avLst/>
              <a:gdLst>
                <a:gd name="T0" fmla="*/ 0 w 107"/>
                <a:gd name="T1" fmla="*/ 0 h 4459"/>
                <a:gd name="T2" fmla="*/ 0 w 107"/>
                <a:gd name="T3" fmla="*/ 4458 h 4459"/>
                <a:gd name="T4" fmla="*/ 106 w 107"/>
                <a:gd name="T5" fmla="*/ 4458 h 4459"/>
                <a:gd name="T6" fmla="*/ 106 w 107"/>
                <a:gd name="T7" fmla="*/ 44 h 4459"/>
                <a:gd name="T8" fmla="*/ 65 w 107"/>
                <a:gd name="T9" fmla="*/ 22 h 4459"/>
                <a:gd name="T10" fmla="*/ 65 w 107"/>
                <a:gd name="T11" fmla="*/ 22 h 4459"/>
                <a:gd name="T12" fmla="*/ 0 w 107"/>
                <a:gd name="T13" fmla="*/ 0 h 4459"/>
              </a:gdLst>
              <a:ahLst/>
              <a:cxnLst>
                <a:cxn ang="0">
                  <a:pos x="T0" y="T1"/>
                </a:cxn>
                <a:cxn ang="0">
                  <a:pos x="T2" y="T3"/>
                </a:cxn>
                <a:cxn ang="0">
                  <a:pos x="T4" y="T5"/>
                </a:cxn>
                <a:cxn ang="0">
                  <a:pos x="T6" y="T7"/>
                </a:cxn>
                <a:cxn ang="0">
                  <a:pos x="T8" y="T9"/>
                </a:cxn>
                <a:cxn ang="0">
                  <a:pos x="T10" y="T11"/>
                </a:cxn>
                <a:cxn ang="0">
                  <a:pos x="T12" y="T13"/>
                </a:cxn>
              </a:cxnLst>
              <a:rect l="0" t="0" r="r" b="b"/>
              <a:pathLst>
                <a:path w="107" h="4459">
                  <a:moveTo>
                    <a:pt x="0" y="0"/>
                  </a:moveTo>
                  <a:lnTo>
                    <a:pt x="0" y="4458"/>
                  </a:lnTo>
                  <a:lnTo>
                    <a:pt x="106" y="4458"/>
                  </a:lnTo>
                  <a:lnTo>
                    <a:pt x="106" y="44"/>
                  </a:lnTo>
                  <a:lnTo>
                    <a:pt x="65" y="22"/>
                  </a:lnTo>
                  <a:lnTo>
                    <a:pt x="65" y="22"/>
                  </a:lnTo>
                  <a:cubicBezTo>
                    <a:pt x="44" y="11"/>
                    <a:pt x="23" y="4"/>
                    <a:pt x="0" y="0"/>
                  </a:cubicBezTo>
                </a:path>
              </a:pathLst>
            </a:custGeom>
            <a:solidFill>
              <a:srgbClr val="1873B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152" name="Freeform 234">
              <a:extLst>
                <a:ext uri="{FF2B5EF4-FFF2-40B4-BE49-F238E27FC236}">
                  <a16:creationId xmlns:a16="http://schemas.microsoft.com/office/drawing/2014/main" id="{AC333F46-4E41-5043-8F27-DB65758EE1F2}"/>
                </a:ext>
              </a:extLst>
            </p:cNvPr>
            <p:cNvSpPr>
              <a:spLocks noChangeArrowheads="1"/>
            </p:cNvSpPr>
            <p:nvPr/>
          </p:nvSpPr>
          <p:spPr bwMode="auto">
            <a:xfrm>
              <a:off x="13693915" y="5171640"/>
              <a:ext cx="131833" cy="225212"/>
            </a:xfrm>
            <a:custGeom>
              <a:avLst/>
              <a:gdLst>
                <a:gd name="T0" fmla="*/ 106 w 107"/>
                <a:gd name="T1" fmla="*/ 135 h 180"/>
                <a:gd name="T2" fmla="*/ 106 w 107"/>
                <a:gd name="T3" fmla="*/ 0 h 180"/>
                <a:gd name="T4" fmla="*/ 106 w 107"/>
                <a:gd name="T5" fmla="*/ 0 h 180"/>
                <a:gd name="T6" fmla="*/ 40 w 107"/>
                <a:gd name="T7" fmla="*/ 23 h 180"/>
                <a:gd name="T8" fmla="*/ 0 w 107"/>
                <a:gd name="T9" fmla="*/ 44 h 180"/>
                <a:gd name="T10" fmla="*/ 0 w 107"/>
                <a:gd name="T11" fmla="*/ 179 h 180"/>
                <a:gd name="T12" fmla="*/ 40 w 107"/>
                <a:gd name="T13" fmla="*/ 158 h 180"/>
                <a:gd name="T14" fmla="*/ 40 w 107"/>
                <a:gd name="T15" fmla="*/ 158 h 180"/>
                <a:gd name="T16" fmla="*/ 106 w 107"/>
                <a:gd name="T17" fmla="*/ 135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180">
                  <a:moveTo>
                    <a:pt x="106" y="135"/>
                  </a:moveTo>
                  <a:lnTo>
                    <a:pt x="106" y="0"/>
                  </a:lnTo>
                  <a:lnTo>
                    <a:pt x="106" y="0"/>
                  </a:lnTo>
                  <a:cubicBezTo>
                    <a:pt x="83" y="4"/>
                    <a:pt x="61" y="12"/>
                    <a:pt x="40" y="23"/>
                  </a:cubicBezTo>
                  <a:lnTo>
                    <a:pt x="0" y="44"/>
                  </a:lnTo>
                  <a:lnTo>
                    <a:pt x="0" y="179"/>
                  </a:lnTo>
                  <a:lnTo>
                    <a:pt x="40" y="158"/>
                  </a:lnTo>
                  <a:lnTo>
                    <a:pt x="40" y="158"/>
                  </a:lnTo>
                  <a:cubicBezTo>
                    <a:pt x="61" y="147"/>
                    <a:pt x="83" y="139"/>
                    <a:pt x="106" y="135"/>
                  </a:cubicBez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153" name="Freeform 235">
              <a:extLst>
                <a:ext uri="{FF2B5EF4-FFF2-40B4-BE49-F238E27FC236}">
                  <a16:creationId xmlns:a16="http://schemas.microsoft.com/office/drawing/2014/main" id="{E4E66D2F-30E4-F74F-B455-6F301DFF16A2}"/>
                </a:ext>
              </a:extLst>
            </p:cNvPr>
            <p:cNvSpPr>
              <a:spLocks noChangeArrowheads="1"/>
            </p:cNvSpPr>
            <p:nvPr/>
          </p:nvSpPr>
          <p:spPr bwMode="auto">
            <a:xfrm>
              <a:off x="13825750" y="5166144"/>
              <a:ext cx="109861" cy="175778"/>
            </a:xfrm>
            <a:custGeom>
              <a:avLst/>
              <a:gdLst>
                <a:gd name="T0" fmla="*/ 88 w 89"/>
                <a:gd name="T1" fmla="*/ 141 h 142"/>
                <a:gd name="T2" fmla="*/ 88 w 89"/>
                <a:gd name="T3" fmla="*/ 5 h 142"/>
                <a:gd name="T4" fmla="*/ 88 w 89"/>
                <a:gd name="T5" fmla="*/ 5 h 142"/>
                <a:gd name="T6" fmla="*/ 0 w 89"/>
                <a:gd name="T7" fmla="*/ 5 h 142"/>
                <a:gd name="T8" fmla="*/ 0 w 89"/>
                <a:gd name="T9" fmla="*/ 140 h 142"/>
                <a:gd name="T10" fmla="*/ 0 w 89"/>
                <a:gd name="T11" fmla="*/ 140 h 142"/>
                <a:gd name="T12" fmla="*/ 88 w 89"/>
                <a:gd name="T13" fmla="*/ 141 h 142"/>
              </a:gdLst>
              <a:ahLst/>
              <a:cxnLst>
                <a:cxn ang="0">
                  <a:pos x="T0" y="T1"/>
                </a:cxn>
                <a:cxn ang="0">
                  <a:pos x="T2" y="T3"/>
                </a:cxn>
                <a:cxn ang="0">
                  <a:pos x="T4" y="T5"/>
                </a:cxn>
                <a:cxn ang="0">
                  <a:pos x="T6" y="T7"/>
                </a:cxn>
                <a:cxn ang="0">
                  <a:pos x="T8" y="T9"/>
                </a:cxn>
                <a:cxn ang="0">
                  <a:pos x="T10" y="T11"/>
                </a:cxn>
                <a:cxn ang="0">
                  <a:pos x="T12" y="T13"/>
                </a:cxn>
              </a:cxnLst>
              <a:rect l="0" t="0" r="r" b="b"/>
              <a:pathLst>
                <a:path w="89" h="142">
                  <a:moveTo>
                    <a:pt x="88" y="141"/>
                  </a:moveTo>
                  <a:lnTo>
                    <a:pt x="88" y="5"/>
                  </a:lnTo>
                  <a:lnTo>
                    <a:pt x="88" y="5"/>
                  </a:lnTo>
                  <a:cubicBezTo>
                    <a:pt x="59" y="0"/>
                    <a:pt x="29" y="0"/>
                    <a:pt x="0" y="5"/>
                  </a:cubicBezTo>
                  <a:lnTo>
                    <a:pt x="0" y="140"/>
                  </a:lnTo>
                  <a:lnTo>
                    <a:pt x="0" y="140"/>
                  </a:lnTo>
                  <a:cubicBezTo>
                    <a:pt x="29" y="135"/>
                    <a:pt x="59" y="135"/>
                    <a:pt x="88" y="141"/>
                  </a:cubicBezTo>
                </a:path>
              </a:pathLst>
            </a:custGeom>
            <a:solidFill>
              <a:srgbClr val="25242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154" name="Freeform 236">
              <a:extLst>
                <a:ext uri="{FF2B5EF4-FFF2-40B4-BE49-F238E27FC236}">
                  <a16:creationId xmlns:a16="http://schemas.microsoft.com/office/drawing/2014/main" id="{E42914ED-D663-3D40-BEC0-B31E40C5295D}"/>
                </a:ext>
              </a:extLst>
            </p:cNvPr>
            <p:cNvSpPr>
              <a:spLocks noChangeArrowheads="1"/>
            </p:cNvSpPr>
            <p:nvPr/>
          </p:nvSpPr>
          <p:spPr bwMode="auto">
            <a:xfrm>
              <a:off x="13935611" y="5171640"/>
              <a:ext cx="131833" cy="225212"/>
            </a:xfrm>
            <a:custGeom>
              <a:avLst/>
              <a:gdLst>
                <a:gd name="T0" fmla="*/ 65 w 107"/>
                <a:gd name="T1" fmla="*/ 23 h 181"/>
                <a:gd name="T2" fmla="*/ 65 w 107"/>
                <a:gd name="T3" fmla="*/ 23 h 181"/>
                <a:gd name="T4" fmla="*/ 0 w 107"/>
                <a:gd name="T5" fmla="*/ 0 h 181"/>
                <a:gd name="T6" fmla="*/ 0 w 107"/>
                <a:gd name="T7" fmla="*/ 136 h 181"/>
                <a:gd name="T8" fmla="*/ 0 w 107"/>
                <a:gd name="T9" fmla="*/ 136 h 181"/>
                <a:gd name="T10" fmla="*/ 65 w 107"/>
                <a:gd name="T11" fmla="*/ 158 h 181"/>
                <a:gd name="T12" fmla="*/ 106 w 107"/>
                <a:gd name="T13" fmla="*/ 180 h 181"/>
                <a:gd name="T14" fmla="*/ 106 w 107"/>
                <a:gd name="T15" fmla="*/ 45 h 181"/>
                <a:gd name="T16" fmla="*/ 65 w 107"/>
                <a:gd name="T17" fmla="*/ 23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181">
                  <a:moveTo>
                    <a:pt x="65" y="23"/>
                  </a:moveTo>
                  <a:lnTo>
                    <a:pt x="65" y="23"/>
                  </a:lnTo>
                  <a:cubicBezTo>
                    <a:pt x="44" y="12"/>
                    <a:pt x="23" y="4"/>
                    <a:pt x="0" y="0"/>
                  </a:cubicBezTo>
                  <a:lnTo>
                    <a:pt x="0" y="136"/>
                  </a:lnTo>
                  <a:lnTo>
                    <a:pt x="0" y="136"/>
                  </a:lnTo>
                  <a:cubicBezTo>
                    <a:pt x="23" y="140"/>
                    <a:pt x="44" y="147"/>
                    <a:pt x="65" y="158"/>
                  </a:cubicBezTo>
                  <a:lnTo>
                    <a:pt x="106" y="180"/>
                  </a:lnTo>
                  <a:lnTo>
                    <a:pt x="106" y="45"/>
                  </a:lnTo>
                  <a:lnTo>
                    <a:pt x="65" y="23"/>
                  </a:lnTo>
                </a:path>
              </a:pathLst>
            </a:custGeom>
            <a:solidFill>
              <a:srgbClr val="ABABA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155" name="Freeform 237">
              <a:extLst>
                <a:ext uri="{FF2B5EF4-FFF2-40B4-BE49-F238E27FC236}">
                  <a16:creationId xmlns:a16="http://schemas.microsoft.com/office/drawing/2014/main" id="{8340BDC2-A15D-884F-93C7-B59B0E091A16}"/>
                </a:ext>
              </a:extLst>
            </p:cNvPr>
            <p:cNvSpPr>
              <a:spLocks noChangeArrowheads="1"/>
            </p:cNvSpPr>
            <p:nvPr/>
          </p:nvSpPr>
          <p:spPr bwMode="auto">
            <a:xfrm>
              <a:off x="13693915" y="10802010"/>
              <a:ext cx="373528" cy="543814"/>
            </a:xfrm>
            <a:custGeom>
              <a:avLst/>
              <a:gdLst>
                <a:gd name="T0" fmla="*/ 0 w 301"/>
                <a:gd name="T1" fmla="*/ 73 h 436"/>
                <a:gd name="T2" fmla="*/ 116 w 301"/>
                <a:gd name="T3" fmla="*/ 432 h 436"/>
                <a:gd name="T4" fmla="*/ 116 w 301"/>
                <a:gd name="T5" fmla="*/ 432 h 436"/>
                <a:gd name="T6" fmla="*/ 150 w 301"/>
                <a:gd name="T7" fmla="*/ 435 h 436"/>
                <a:gd name="T8" fmla="*/ 150 w 301"/>
                <a:gd name="T9" fmla="*/ 435 h 436"/>
                <a:gd name="T10" fmla="*/ 178 w 301"/>
                <a:gd name="T11" fmla="*/ 433 h 436"/>
                <a:gd name="T12" fmla="*/ 300 w 301"/>
                <a:gd name="T13" fmla="*/ 73 h 436"/>
                <a:gd name="T14" fmla="*/ 300 w 301"/>
                <a:gd name="T15" fmla="*/ 73 h 436"/>
                <a:gd name="T16" fmla="*/ 5 w 301"/>
                <a:gd name="T17" fmla="*/ 69 h 436"/>
                <a:gd name="T18" fmla="*/ 0 w 301"/>
                <a:gd name="T19" fmla="*/ 73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1" h="436">
                  <a:moveTo>
                    <a:pt x="0" y="73"/>
                  </a:moveTo>
                  <a:lnTo>
                    <a:pt x="116" y="432"/>
                  </a:lnTo>
                  <a:lnTo>
                    <a:pt x="116" y="432"/>
                  </a:lnTo>
                  <a:cubicBezTo>
                    <a:pt x="127" y="433"/>
                    <a:pt x="138" y="435"/>
                    <a:pt x="150" y="435"/>
                  </a:cubicBezTo>
                  <a:lnTo>
                    <a:pt x="150" y="435"/>
                  </a:lnTo>
                  <a:cubicBezTo>
                    <a:pt x="160" y="435"/>
                    <a:pt x="169" y="434"/>
                    <a:pt x="178" y="433"/>
                  </a:cubicBezTo>
                  <a:lnTo>
                    <a:pt x="300" y="73"/>
                  </a:lnTo>
                  <a:lnTo>
                    <a:pt x="300" y="73"/>
                  </a:lnTo>
                  <a:cubicBezTo>
                    <a:pt x="215" y="2"/>
                    <a:pt x="92" y="0"/>
                    <a:pt x="5" y="69"/>
                  </a:cubicBezTo>
                  <a:lnTo>
                    <a:pt x="0" y="73"/>
                  </a:lnTo>
                </a:path>
              </a:pathLst>
            </a:custGeom>
            <a:solidFill>
              <a:srgbClr val="E2847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156" name="Freeform 238">
              <a:extLst>
                <a:ext uri="{FF2B5EF4-FFF2-40B4-BE49-F238E27FC236}">
                  <a16:creationId xmlns:a16="http://schemas.microsoft.com/office/drawing/2014/main" id="{3274A52A-89B0-3040-B6B6-D051C0978212}"/>
                </a:ext>
              </a:extLst>
            </p:cNvPr>
            <p:cNvSpPr>
              <a:spLocks noChangeArrowheads="1"/>
            </p:cNvSpPr>
            <p:nvPr/>
          </p:nvSpPr>
          <p:spPr bwMode="auto">
            <a:xfrm>
              <a:off x="13842231" y="11340327"/>
              <a:ext cx="76902" cy="115355"/>
            </a:xfrm>
            <a:custGeom>
              <a:avLst/>
              <a:gdLst>
                <a:gd name="T0" fmla="*/ 0 w 63"/>
                <a:gd name="T1" fmla="*/ 0 h 94"/>
                <a:gd name="T2" fmla="*/ 31 w 63"/>
                <a:gd name="T3" fmla="*/ 93 h 94"/>
                <a:gd name="T4" fmla="*/ 62 w 63"/>
                <a:gd name="T5" fmla="*/ 1 h 94"/>
                <a:gd name="T6" fmla="*/ 62 w 63"/>
                <a:gd name="T7" fmla="*/ 1 h 94"/>
                <a:gd name="T8" fmla="*/ 34 w 63"/>
                <a:gd name="T9" fmla="*/ 3 h 94"/>
                <a:gd name="T10" fmla="*/ 34 w 63"/>
                <a:gd name="T11" fmla="*/ 3 h 94"/>
                <a:gd name="T12" fmla="*/ 0 w 63"/>
                <a:gd name="T13" fmla="*/ 0 h 94"/>
              </a:gdLst>
              <a:ahLst/>
              <a:cxnLst>
                <a:cxn ang="0">
                  <a:pos x="T0" y="T1"/>
                </a:cxn>
                <a:cxn ang="0">
                  <a:pos x="T2" y="T3"/>
                </a:cxn>
                <a:cxn ang="0">
                  <a:pos x="T4" y="T5"/>
                </a:cxn>
                <a:cxn ang="0">
                  <a:pos x="T6" y="T7"/>
                </a:cxn>
                <a:cxn ang="0">
                  <a:pos x="T8" y="T9"/>
                </a:cxn>
                <a:cxn ang="0">
                  <a:pos x="T10" y="T11"/>
                </a:cxn>
                <a:cxn ang="0">
                  <a:pos x="T12" y="T13"/>
                </a:cxn>
              </a:cxnLst>
              <a:rect l="0" t="0" r="r" b="b"/>
              <a:pathLst>
                <a:path w="63" h="94">
                  <a:moveTo>
                    <a:pt x="0" y="0"/>
                  </a:moveTo>
                  <a:lnTo>
                    <a:pt x="31" y="93"/>
                  </a:lnTo>
                  <a:lnTo>
                    <a:pt x="62" y="1"/>
                  </a:lnTo>
                  <a:lnTo>
                    <a:pt x="62" y="1"/>
                  </a:lnTo>
                  <a:cubicBezTo>
                    <a:pt x="53" y="2"/>
                    <a:pt x="44" y="3"/>
                    <a:pt x="34" y="3"/>
                  </a:cubicBezTo>
                  <a:lnTo>
                    <a:pt x="34" y="3"/>
                  </a:lnTo>
                  <a:cubicBezTo>
                    <a:pt x="22" y="3"/>
                    <a:pt x="11" y="1"/>
                    <a:pt x="0" y="0"/>
                  </a:cubicBezTo>
                </a:path>
              </a:pathLst>
            </a:custGeom>
            <a:solidFill>
              <a:srgbClr val="210E0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157" name="Freeform 239">
              <a:extLst>
                <a:ext uri="{FF2B5EF4-FFF2-40B4-BE49-F238E27FC236}">
                  <a16:creationId xmlns:a16="http://schemas.microsoft.com/office/drawing/2014/main" id="{DF407F80-5C2A-984F-B4EA-C287B535C740}"/>
                </a:ext>
              </a:extLst>
            </p:cNvPr>
            <p:cNvSpPr>
              <a:spLocks noChangeArrowheads="1"/>
            </p:cNvSpPr>
            <p:nvPr/>
          </p:nvSpPr>
          <p:spPr bwMode="auto">
            <a:xfrm>
              <a:off x="13809272" y="4902478"/>
              <a:ext cx="258171" cy="324092"/>
            </a:xfrm>
            <a:custGeom>
              <a:avLst/>
              <a:gdLst>
                <a:gd name="T0" fmla="*/ 58 w 209"/>
                <a:gd name="T1" fmla="*/ 0 h 262"/>
                <a:gd name="T2" fmla="*/ 58 w 209"/>
                <a:gd name="T3" fmla="*/ 0 h 262"/>
                <a:gd name="T4" fmla="*/ 0 w 209"/>
                <a:gd name="T5" fmla="*/ 12 h 262"/>
                <a:gd name="T6" fmla="*/ 0 w 209"/>
                <a:gd name="T7" fmla="*/ 12 h 262"/>
                <a:gd name="T8" fmla="*/ 58 w 209"/>
                <a:gd name="T9" fmla="*/ 159 h 262"/>
                <a:gd name="T10" fmla="*/ 58 w 209"/>
                <a:gd name="T11" fmla="*/ 212 h 262"/>
                <a:gd name="T12" fmla="*/ 58 w 209"/>
                <a:gd name="T13" fmla="*/ 212 h 262"/>
                <a:gd name="T14" fmla="*/ 167 w 209"/>
                <a:gd name="T15" fmla="*/ 239 h 262"/>
                <a:gd name="T16" fmla="*/ 208 w 209"/>
                <a:gd name="T17" fmla="*/ 261 h 262"/>
                <a:gd name="T18" fmla="*/ 208 w 209"/>
                <a:gd name="T19" fmla="*/ 150 h 262"/>
                <a:gd name="T20" fmla="*/ 208 w 209"/>
                <a:gd name="T21" fmla="*/ 150 h 262"/>
                <a:gd name="T22" fmla="*/ 58 w 209"/>
                <a:gd name="T23"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9" h="262">
                  <a:moveTo>
                    <a:pt x="58" y="0"/>
                  </a:moveTo>
                  <a:lnTo>
                    <a:pt x="58" y="0"/>
                  </a:lnTo>
                  <a:cubicBezTo>
                    <a:pt x="37" y="0"/>
                    <a:pt x="18" y="4"/>
                    <a:pt x="0" y="12"/>
                  </a:cubicBezTo>
                  <a:lnTo>
                    <a:pt x="0" y="12"/>
                  </a:lnTo>
                  <a:cubicBezTo>
                    <a:pt x="36" y="50"/>
                    <a:pt x="58" y="102"/>
                    <a:pt x="58" y="159"/>
                  </a:cubicBezTo>
                  <a:lnTo>
                    <a:pt x="58" y="212"/>
                  </a:lnTo>
                  <a:lnTo>
                    <a:pt x="58" y="212"/>
                  </a:lnTo>
                  <a:cubicBezTo>
                    <a:pt x="96" y="212"/>
                    <a:pt x="133" y="221"/>
                    <a:pt x="167" y="239"/>
                  </a:cubicBezTo>
                  <a:lnTo>
                    <a:pt x="208" y="261"/>
                  </a:lnTo>
                  <a:lnTo>
                    <a:pt x="208" y="150"/>
                  </a:lnTo>
                  <a:lnTo>
                    <a:pt x="208" y="150"/>
                  </a:lnTo>
                  <a:cubicBezTo>
                    <a:pt x="208" y="67"/>
                    <a:pt x="140" y="0"/>
                    <a:pt x="58" y="0"/>
                  </a:cubicBezTo>
                </a:path>
              </a:pathLst>
            </a:custGeom>
            <a:solidFill>
              <a:srgbClr val="F6A09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158" name="Freeform 240">
              <a:extLst>
                <a:ext uri="{FF2B5EF4-FFF2-40B4-BE49-F238E27FC236}">
                  <a16:creationId xmlns:a16="http://schemas.microsoft.com/office/drawing/2014/main" id="{31E2F1AF-2DA5-0247-BD88-4C8B8DF1EF83}"/>
                </a:ext>
              </a:extLst>
            </p:cNvPr>
            <p:cNvSpPr>
              <a:spLocks noChangeArrowheads="1"/>
            </p:cNvSpPr>
            <p:nvPr/>
          </p:nvSpPr>
          <p:spPr bwMode="auto">
            <a:xfrm>
              <a:off x="13880682" y="10823982"/>
              <a:ext cx="192257" cy="521842"/>
            </a:xfrm>
            <a:custGeom>
              <a:avLst/>
              <a:gdLst>
                <a:gd name="T0" fmla="*/ 0 w 154"/>
                <a:gd name="T1" fmla="*/ 1 h 418"/>
                <a:gd name="T2" fmla="*/ 0 w 154"/>
                <a:gd name="T3" fmla="*/ 416 h 418"/>
                <a:gd name="T4" fmla="*/ 0 w 154"/>
                <a:gd name="T5" fmla="*/ 416 h 418"/>
                <a:gd name="T6" fmla="*/ 3 w 154"/>
                <a:gd name="T7" fmla="*/ 417 h 418"/>
                <a:gd name="T8" fmla="*/ 3 w 154"/>
                <a:gd name="T9" fmla="*/ 417 h 418"/>
                <a:gd name="T10" fmla="*/ 31 w 154"/>
                <a:gd name="T11" fmla="*/ 415 h 418"/>
                <a:gd name="T12" fmla="*/ 153 w 154"/>
                <a:gd name="T13" fmla="*/ 55 h 418"/>
                <a:gd name="T14" fmla="*/ 153 w 154"/>
                <a:gd name="T15" fmla="*/ 55 h 418"/>
                <a:gd name="T16" fmla="*/ 0 w 154"/>
                <a:gd name="T17" fmla="*/ 1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418">
                  <a:moveTo>
                    <a:pt x="0" y="1"/>
                  </a:moveTo>
                  <a:lnTo>
                    <a:pt x="0" y="416"/>
                  </a:lnTo>
                  <a:lnTo>
                    <a:pt x="0" y="416"/>
                  </a:lnTo>
                  <a:cubicBezTo>
                    <a:pt x="1" y="416"/>
                    <a:pt x="2" y="417"/>
                    <a:pt x="3" y="417"/>
                  </a:cubicBezTo>
                  <a:lnTo>
                    <a:pt x="3" y="417"/>
                  </a:lnTo>
                  <a:cubicBezTo>
                    <a:pt x="13" y="417"/>
                    <a:pt x="22" y="416"/>
                    <a:pt x="31" y="415"/>
                  </a:cubicBezTo>
                  <a:lnTo>
                    <a:pt x="153" y="55"/>
                  </a:lnTo>
                  <a:lnTo>
                    <a:pt x="153" y="55"/>
                  </a:lnTo>
                  <a:cubicBezTo>
                    <a:pt x="109" y="18"/>
                    <a:pt x="54" y="0"/>
                    <a:pt x="0" y="1"/>
                  </a:cubicBezTo>
                </a:path>
              </a:pathLst>
            </a:custGeom>
            <a:solidFill>
              <a:srgbClr val="F6A09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159" name="Freeform 241">
              <a:extLst>
                <a:ext uri="{FF2B5EF4-FFF2-40B4-BE49-F238E27FC236}">
                  <a16:creationId xmlns:a16="http://schemas.microsoft.com/office/drawing/2014/main" id="{C33A1840-A3A3-6545-B3DC-9C68E526E4BE}"/>
                </a:ext>
              </a:extLst>
            </p:cNvPr>
            <p:cNvSpPr>
              <a:spLocks noChangeArrowheads="1"/>
            </p:cNvSpPr>
            <p:nvPr/>
          </p:nvSpPr>
          <p:spPr bwMode="auto">
            <a:xfrm>
              <a:off x="9244550" y="3913731"/>
              <a:ext cx="582263" cy="494374"/>
            </a:xfrm>
            <a:custGeom>
              <a:avLst/>
              <a:gdLst>
                <a:gd name="T0" fmla="*/ 339 w 466"/>
                <a:gd name="T1" fmla="*/ 95 h 395"/>
                <a:gd name="T2" fmla="*/ 339 w 466"/>
                <a:gd name="T3" fmla="*/ 95 h 395"/>
                <a:gd name="T4" fmla="*/ 278 w 466"/>
                <a:gd name="T5" fmla="*/ 14 h 395"/>
                <a:gd name="T6" fmla="*/ 278 w 466"/>
                <a:gd name="T7" fmla="*/ 14 h 395"/>
                <a:gd name="T8" fmla="*/ 46 w 466"/>
                <a:gd name="T9" fmla="*/ 293 h 395"/>
                <a:gd name="T10" fmla="*/ 46 w 466"/>
                <a:gd name="T11" fmla="*/ 293 h 395"/>
                <a:gd name="T12" fmla="*/ 247 w 466"/>
                <a:gd name="T13" fmla="*/ 235 h 395"/>
                <a:gd name="T14" fmla="*/ 247 w 466"/>
                <a:gd name="T15" fmla="*/ 235 h 395"/>
                <a:gd name="T16" fmla="*/ 377 w 466"/>
                <a:gd name="T17" fmla="*/ 287 h 395"/>
                <a:gd name="T18" fmla="*/ 465 w 466"/>
                <a:gd name="T19" fmla="*/ 183 h 395"/>
                <a:gd name="T20" fmla="*/ 339 w 466"/>
                <a:gd name="T21" fmla="*/ 95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6" h="395">
                  <a:moveTo>
                    <a:pt x="339" y="95"/>
                  </a:moveTo>
                  <a:lnTo>
                    <a:pt x="339" y="95"/>
                  </a:lnTo>
                  <a:cubicBezTo>
                    <a:pt x="339" y="95"/>
                    <a:pt x="325" y="31"/>
                    <a:pt x="278" y="14"/>
                  </a:cubicBezTo>
                  <a:lnTo>
                    <a:pt x="278" y="14"/>
                  </a:lnTo>
                  <a:cubicBezTo>
                    <a:pt x="239" y="0"/>
                    <a:pt x="82" y="214"/>
                    <a:pt x="46" y="293"/>
                  </a:cubicBezTo>
                  <a:lnTo>
                    <a:pt x="46" y="293"/>
                  </a:lnTo>
                  <a:cubicBezTo>
                    <a:pt x="0" y="394"/>
                    <a:pt x="137" y="287"/>
                    <a:pt x="247" y="235"/>
                  </a:cubicBezTo>
                  <a:lnTo>
                    <a:pt x="247" y="235"/>
                  </a:lnTo>
                  <a:cubicBezTo>
                    <a:pt x="284" y="218"/>
                    <a:pt x="377" y="287"/>
                    <a:pt x="377" y="287"/>
                  </a:cubicBezTo>
                  <a:lnTo>
                    <a:pt x="465" y="183"/>
                  </a:lnTo>
                  <a:lnTo>
                    <a:pt x="339" y="95"/>
                  </a:lnTo>
                </a:path>
              </a:pathLst>
            </a:custGeom>
            <a:solidFill>
              <a:srgbClr val="EFD3B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160" name="Freeform 242">
              <a:extLst>
                <a:ext uri="{FF2B5EF4-FFF2-40B4-BE49-F238E27FC236}">
                  <a16:creationId xmlns:a16="http://schemas.microsoft.com/office/drawing/2014/main" id="{582102C5-5976-AB45-8F11-1ED7127681C9}"/>
                </a:ext>
              </a:extLst>
            </p:cNvPr>
            <p:cNvSpPr>
              <a:spLocks noChangeArrowheads="1"/>
            </p:cNvSpPr>
            <p:nvPr/>
          </p:nvSpPr>
          <p:spPr bwMode="auto">
            <a:xfrm>
              <a:off x="9826813" y="3545695"/>
              <a:ext cx="549304" cy="483389"/>
            </a:xfrm>
            <a:custGeom>
              <a:avLst/>
              <a:gdLst>
                <a:gd name="T0" fmla="*/ 392 w 440"/>
                <a:gd name="T1" fmla="*/ 261 h 390"/>
                <a:gd name="T2" fmla="*/ 392 w 440"/>
                <a:gd name="T3" fmla="*/ 261 h 390"/>
                <a:gd name="T4" fmla="*/ 433 w 440"/>
                <a:gd name="T5" fmla="*/ 187 h 390"/>
                <a:gd name="T6" fmla="*/ 433 w 440"/>
                <a:gd name="T7" fmla="*/ 187 h 390"/>
                <a:gd name="T8" fmla="*/ 108 w 440"/>
                <a:gd name="T9" fmla="*/ 28 h 390"/>
                <a:gd name="T10" fmla="*/ 108 w 440"/>
                <a:gd name="T11" fmla="*/ 28 h 390"/>
                <a:gd name="T12" fmla="*/ 223 w 440"/>
                <a:gd name="T13" fmla="*/ 222 h 390"/>
                <a:gd name="T14" fmla="*/ 223 w 440"/>
                <a:gd name="T15" fmla="*/ 222 h 390"/>
                <a:gd name="T16" fmla="*/ 270 w 440"/>
                <a:gd name="T17" fmla="*/ 389 h 390"/>
                <a:gd name="T18" fmla="*/ 421 w 440"/>
                <a:gd name="T19" fmla="*/ 362 h 390"/>
                <a:gd name="T20" fmla="*/ 392 w 440"/>
                <a:gd name="T21" fmla="*/ 261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0" h="390">
                  <a:moveTo>
                    <a:pt x="392" y="261"/>
                  </a:moveTo>
                  <a:lnTo>
                    <a:pt x="392" y="261"/>
                  </a:lnTo>
                  <a:cubicBezTo>
                    <a:pt x="392" y="261"/>
                    <a:pt x="439" y="236"/>
                    <a:pt x="433" y="187"/>
                  </a:cubicBezTo>
                  <a:lnTo>
                    <a:pt x="433" y="187"/>
                  </a:lnTo>
                  <a:cubicBezTo>
                    <a:pt x="429" y="146"/>
                    <a:pt x="250" y="68"/>
                    <a:pt x="108" y="28"/>
                  </a:cubicBezTo>
                  <a:lnTo>
                    <a:pt x="108" y="28"/>
                  </a:lnTo>
                  <a:cubicBezTo>
                    <a:pt x="0" y="0"/>
                    <a:pt x="166" y="114"/>
                    <a:pt x="223" y="222"/>
                  </a:cubicBezTo>
                  <a:lnTo>
                    <a:pt x="223" y="222"/>
                  </a:lnTo>
                  <a:cubicBezTo>
                    <a:pt x="246" y="264"/>
                    <a:pt x="270" y="389"/>
                    <a:pt x="270" y="389"/>
                  </a:cubicBezTo>
                  <a:lnTo>
                    <a:pt x="421" y="362"/>
                  </a:lnTo>
                  <a:lnTo>
                    <a:pt x="392" y="261"/>
                  </a:lnTo>
                </a:path>
              </a:pathLst>
            </a:custGeom>
            <a:solidFill>
              <a:srgbClr val="EFD3B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161" name="Freeform 243">
              <a:extLst>
                <a:ext uri="{FF2B5EF4-FFF2-40B4-BE49-F238E27FC236}">
                  <a16:creationId xmlns:a16="http://schemas.microsoft.com/office/drawing/2014/main" id="{8588D699-592A-E14B-90BA-3D6B2CBAF83F}"/>
                </a:ext>
              </a:extLst>
            </p:cNvPr>
            <p:cNvSpPr>
              <a:spLocks noChangeArrowheads="1"/>
            </p:cNvSpPr>
            <p:nvPr/>
          </p:nvSpPr>
          <p:spPr bwMode="auto">
            <a:xfrm>
              <a:off x="10112452" y="3930210"/>
              <a:ext cx="560291" cy="769026"/>
            </a:xfrm>
            <a:custGeom>
              <a:avLst/>
              <a:gdLst>
                <a:gd name="T0" fmla="*/ 0 w 450"/>
                <a:gd name="T1" fmla="*/ 32 h 618"/>
                <a:gd name="T2" fmla="*/ 151 w 450"/>
                <a:gd name="T3" fmla="*/ 617 h 618"/>
                <a:gd name="T4" fmla="*/ 449 w 450"/>
                <a:gd name="T5" fmla="*/ 565 h 618"/>
                <a:gd name="T6" fmla="*/ 205 w 450"/>
                <a:gd name="T7" fmla="*/ 0 h 618"/>
                <a:gd name="T8" fmla="*/ 0 w 450"/>
                <a:gd name="T9" fmla="*/ 32 h 618"/>
              </a:gdLst>
              <a:ahLst/>
              <a:cxnLst>
                <a:cxn ang="0">
                  <a:pos x="T0" y="T1"/>
                </a:cxn>
                <a:cxn ang="0">
                  <a:pos x="T2" y="T3"/>
                </a:cxn>
                <a:cxn ang="0">
                  <a:pos x="T4" y="T5"/>
                </a:cxn>
                <a:cxn ang="0">
                  <a:pos x="T6" y="T7"/>
                </a:cxn>
                <a:cxn ang="0">
                  <a:pos x="T8" y="T9"/>
                </a:cxn>
              </a:cxnLst>
              <a:rect l="0" t="0" r="r" b="b"/>
              <a:pathLst>
                <a:path w="450" h="618">
                  <a:moveTo>
                    <a:pt x="0" y="32"/>
                  </a:moveTo>
                  <a:lnTo>
                    <a:pt x="151" y="617"/>
                  </a:lnTo>
                  <a:lnTo>
                    <a:pt x="449" y="565"/>
                  </a:lnTo>
                  <a:lnTo>
                    <a:pt x="205" y="0"/>
                  </a:lnTo>
                  <a:lnTo>
                    <a:pt x="0" y="32"/>
                  </a:lnTo>
                </a:path>
              </a:pathLst>
            </a:custGeom>
            <a:solidFill>
              <a:srgbClr val="210E0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162" name="Freeform 244">
              <a:extLst>
                <a:ext uri="{FF2B5EF4-FFF2-40B4-BE49-F238E27FC236}">
                  <a16:creationId xmlns:a16="http://schemas.microsoft.com/office/drawing/2014/main" id="{D14E531D-74AD-4F4B-B941-C15D77A75EA6}"/>
                </a:ext>
              </a:extLst>
            </p:cNvPr>
            <p:cNvSpPr>
              <a:spLocks noChangeArrowheads="1"/>
            </p:cNvSpPr>
            <p:nvPr/>
          </p:nvSpPr>
          <p:spPr bwMode="auto">
            <a:xfrm>
              <a:off x="9579627" y="4034575"/>
              <a:ext cx="1889608" cy="834943"/>
            </a:xfrm>
            <a:custGeom>
              <a:avLst/>
              <a:gdLst>
                <a:gd name="T0" fmla="*/ 1515 w 1516"/>
                <a:gd name="T1" fmla="*/ 303 h 672"/>
                <a:gd name="T2" fmla="*/ 1515 w 1516"/>
                <a:gd name="T3" fmla="*/ 303 h 672"/>
                <a:gd name="T4" fmla="*/ 1064 w 1516"/>
                <a:gd name="T5" fmla="*/ 316 h 672"/>
                <a:gd name="T6" fmla="*/ 715 w 1516"/>
                <a:gd name="T7" fmla="*/ 386 h 672"/>
                <a:gd name="T8" fmla="*/ 176 w 1516"/>
                <a:gd name="T9" fmla="*/ 0 h 672"/>
                <a:gd name="T10" fmla="*/ 0 w 1516"/>
                <a:gd name="T11" fmla="*/ 174 h 672"/>
                <a:gd name="T12" fmla="*/ 533 w 1516"/>
                <a:gd name="T13" fmla="*/ 584 h 672"/>
                <a:gd name="T14" fmla="*/ 533 w 1516"/>
                <a:gd name="T15" fmla="*/ 584 h 672"/>
                <a:gd name="T16" fmla="*/ 788 w 1516"/>
                <a:gd name="T17" fmla="*/ 670 h 672"/>
                <a:gd name="T18" fmla="*/ 1464 w 1516"/>
                <a:gd name="T19" fmla="*/ 667 h 672"/>
                <a:gd name="T20" fmla="*/ 1515 w 1516"/>
                <a:gd name="T21" fmla="*/ 303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16" h="672">
                  <a:moveTo>
                    <a:pt x="1515" y="303"/>
                  </a:moveTo>
                  <a:lnTo>
                    <a:pt x="1515" y="303"/>
                  </a:lnTo>
                  <a:cubicBezTo>
                    <a:pt x="1515" y="303"/>
                    <a:pt x="1286" y="150"/>
                    <a:pt x="1064" y="316"/>
                  </a:cubicBezTo>
                  <a:lnTo>
                    <a:pt x="715" y="386"/>
                  </a:lnTo>
                  <a:lnTo>
                    <a:pt x="176" y="0"/>
                  </a:lnTo>
                  <a:lnTo>
                    <a:pt x="0" y="174"/>
                  </a:lnTo>
                  <a:lnTo>
                    <a:pt x="533" y="584"/>
                  </a:lnTo>
                  <a:lnTo>
                    <a:pt x="533" y="584"/>
                  </a:lnTo>
                  <a:cubicBezTo>
                    <a:pt x="606" y="640"/>
                    <a:pt x="696" y="671"/>
                    <a:pt x="788" y="670"/>
                  </a:cubicBezTo>
                  <a:lnTo>
                    <a:pt x="1464" y="667"/>
                  </a:lnTo>
                  <a:lnTo>
                    <a:pt x="1515" y="303"/>
                  </a:lnTo>
                </a:path>
              </a:pathLst>
            </a:custGeom>
            <a:solidFill>
              <a:srgbClr val="3A190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163" name="Freeform 245">
              <a:extLst>
                <a:ext uri="{FF2B5EF4-FFF2-40B4-BE49-F238E27FC236}">
                  <a16:creationId xmlns:a16="http://schemas.microsoft.com/office/drawing/2014/main" id="{CE7D032B-30AC-CD48-8CE3-5AD3A495F899}"/>
                </a:ext>
              </a:extLst>
            </p:cNvPr>
            <p:cNvSpPr>
              <a:spLocks noChangeArrowheads="1"/>
            </p:cNvSpPr>
            <p:nvPr/>
          </p:nvSpPr>
          <p:spPr bwMode="auto">
            <a:xfrm>
              <a:off x="12298682" y="3485273"/>
              <a:ext cx="379022" cy="324092"/>
            </a:xfrm>
            <a:custGeom>
              <a:avLst/>
              <a:gdLst>
                <a:gd name="T0" fmla="*/ 283 w 306"/>
                <a:gd name="T1" fmla="*/ 77 h 260"/>
                <a:gd name="T2" fmla="*/ 283 w 306"/>
                <a:gd name="T3" fmla="*/ 77 h 260"/>
                <a:gd name="T4" fmla="*/ 193 w 306"/>
                <a:gd name="T5" fmla="*/ 230 h 260"/>
                <a:gd name="T6" fmla="*/ 193 w 306"/>
                <a:gd name="T7" fmla="*/ 230 h 260"/>
                <a:gd name="T8" fmla="*/ 22 w 306"/>
                <a:gd name="T9" fmla="*/ 181 h 260"/>
                <a:gd name="T10" fmla="*/ 22 w 306"/>
                <a:gd name="T11" fmla="*/ 181 h 260"/>
                <a:gd name="T12" fmla="*/ 112 w 306"/>
                <a:gd name="T13" fmla="*/ 28 h 260"/>
                <a:gd name="T14" fmla="*/ 112 w 306"/>
                <a:gd name="T15" fmla="*/ 28 h 260"/>
                <a:gd name="T16" fmla="*/ 283 w 306"/>
                <a:gd name="T17" fmla="*/ 77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6" h="260">
                  <a:moveTo>
                    <a:pt x="283" y="77"/>
                  </a:moveTo>
                  <a:lnTo>
                    <a:pt x="283" y="77"/>
                  </a:lnTo>
                  <a:cubicBezTo>
                    <a:pt x="305" y="133"/>
                    <a:pt x="265" y="202"/>
                    <a:pt x="193" y="230"/>
                  </a:cubicBezTo>
                  <a:lnTo>
                    <a:pt x="193" y="230"/>
                  </a:lnTo>
                  <a:cubicBezTo>
                    <a:pt x="121" y="259"/>
                    <a:pt x="44" y="237"/>
                    <a:pt x="22" y="181"/>
                  </a:cubicBezTo>
                  <a:lnTo>
                    <a:pt x="22" y="181"/>
                  </a:lnTo>
                  <a:cubicBezTo>
                    <a:pt x="0" y="126"/>
                    <a:pt x="40" y="57"/>
                    <a:pt x="112" y="28"/>
                  </a:cubicBezTo>
                  <a:lnTo>
                    <a:pt x="112" y="28"/>
                  </a:lnTo>
                  <a:cubicBezTo>
                    <a:pt x="184" y="0"/>
                    <a:pt x="261" y="21"/>
                    <a:pt x="283" y="77"/>
                  </a:cubicBezTo>
                </a:path>
              </a:pathLst>
            </a:custGeom>
            <a:solidFill>
              <a:srgbClr val="210E0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164" name="Freeform 246">
              <a:extLst>
                <a:ext uri="{FF2B5EF4-FFF2-40B4-BE49-F238E27FC236}">
                  <a16:creationId xmlns:a16="http://schemas.microsoft.com/office/drawing/2014/main" id="{20E161DC-D28C-F342-8813-FBAFE7910D9D}"/>
                </a:ext>
              </a:extLst>
            </p:cNvPr>
            <p:cNvSpPr>
              <a:spLocks noChangeArrowheads="1"/>
            </p:cNvSpPr>
            <p:nvPr/>
          </p:nvSpPr>
          <p:spPr bwMode="auto">
            <a:xfrm>
              <a:off x="12430516" y="3930210"/>
              <a:ext cx="576772" cy="983253"/>
            </a:xfrm>
            <a:custGeom>
              <a:avLst/>
              <a:gdLst>
                <a:gd name="T0" fmla="*/ 37 w 464"/>
                <a:gd name="T1" fmla="*/ 326 h 788"/>
                <a:gd name="T2" fmla="*/ 267 w 464"/>
                <a:gd name="T3" fmla="*/ 557 h 788"/>
                <a:gd name="T4" fmla="*/ 317 w 464"/>
                <a:gd name="T5" fmla="*/ 239 h 788"/>
                <a:gd name="T6" fmla="*/ 317 w 464"/>
                <a:gd name="T7" fmla="*/ 239 h 788"/>
                <a:gd name="T8" fmla="*/ 278 w 464"/>
                <a:gd name="T9" fmla="*/ 214 h 788"/>
                <a:gd name="T10" fmla="*/ 278 w 464"/>
                <a:gd name="T11" fmla="*/ 214 h 788"/>
                <a:gd name="T12" fmla="*/ 229 w 464"/>
                <a:gd name="T13" fmla="*/ 134 h 788"/>
                <a:gd name="T14" fmla="*/ 229 w 464"/>
                <a:gd name="T15" fmla="*/ 134 h 788"/>
                <a:gd name="T16" fmla="*/ 261 w 464"/>
                <a:gd name="T17" fmla="*/ 135 h 788"/>
                <a:gd name="T18" fmla="*/ 236 w 464"/>
                <a:gd name="T19" fmla="*/ 79 h 788"/>
                <a:gd name="T20" fmla="*/ 236 w 464"/>
                <a:gd name="T21" fmla="*/ 79 h 788"/>
                <a:gd name="T22" fmla="*/ 258 w 464"/>
                <a:gd name="T23" fmla="*/ 47 h 788"/>
                <a:gd name="T24" fmla="*/ 258 w 464"/>
                <a:gd name="T25" fmla="*/ 47 h 788"/>
                <a:gd name="T26" fmla="*/ 263 w 464"/>
                <a:gd name="T27" fmla="*/ 49 h 788"/>
                <a:gd name="T28" fmla="*/ 263 w 464"/>
                <a:gd name="T29" fmla="*/ 49 h 788"/>
                <a:gd name="T30" fmla="*/ 299 w 464"/>
                <a:gd name="T31" fmla="*/ 12 h 788"/>
                <a:gd name="T32" fmla="*/ 299 w 464"/>
                <a:gd name="T33" fmla="*/ 12 h 788"/>
                <a:gd name="T34" fmla="*/ 331 w 464"/>
                <a:gd name="T35" fmla="*/ 42 h 788"/>
                <a:gd name="T36" fmla="*/ 331 w 464"/>
                <a:gd name="T37" fmla="*/ 42 h 788"/>
                <a:gd name="T38" fmla="*/ 385 w 464"/>
                <a:gd name="T39" fmla="*/ 216 h 788"/>
                <a:gd name="T40" fmla="*/ 385 w 464"/>
                <a:gd name="T41" fmla="*/ 216 h 788"/>
                <a:gd name="T42" fmla="*/ 340 w 464"/>
                <a:gd name="T43" fmla="*/ 742 h 788"/>
                <a:gd name="T44" fmla="*/ 340 w 464"/>
                <a:gd name="T45" fmla="*/ 742 h 788"/>
                <a:gd name="T46" fmla="*/ 0 w 464"/>
                <a:gd name="T47" fmla="*/ 549 h 788"/>
                <a:gd name="T48" fmla="*/ 37 w 464"/>
                <a:gd name="T49" fmla="*/ 326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4" h="788">
                  <a:moveTo>
                    <a:pt x="37" y="326"/>
                  </a:moveTo>
                  <a:lnTo>
                    <a:pt x="267" y="557"/>
                  </a:lnTo>
                  <a:lnTo>
                    <a:pt x="317" y="239"/>
                  </a:lnTo>
                  <a:lnTo>
                    <a:pt x="317" y="239"/>
                  </a:lnTo>
                  <a:cubicBezTo>
                    <a:pt x="317" y="239"/>
                    <a:pt x="290" y="232"/>
                    <a:pt x="278" y="214"/>
                  </a:cubicBezTo>
                  <a:lnTo>
                    <a:pt x="278" y="214"/>
                  </a:lnTo>
                  <a:cubicBezTo>
                    <a:pt x="265" y="195"/>
                    <a:pt x="229" y="134"/>
                    <a:pt x="229" y="134"/>
                  </a:cubicBezTo>
                  <a:lnTo>
                    <a:pt x="229" y="134"/>
                  </a:lnTo>
                  <a:cubicBezTo>
                    <a:pt x="229" y="134"/>
                    <a:pt x="247" y="121"/>
                    <a:pt x="261" y="135"/>
                  </a:cubicBezTo>
                  <a:lnTo>
                    <a:pt x="236" y="79"/>
                  </a:lnTo>
                  <a:lnTo>
                    <a:pt x="236" y="79"/>
                  </a:lnTo>
                  <a:cubicBezTo>
                    <a:pt x="228" y="63"/>
                    <a:pt x="241" y="44"/>
                    <a:pt x="258" y="47"/>
                  </a:cubicBezTo>
                  <a:lnTo>
                    <a:pt x="258" y="47"/>
                  </a:lnTo>
                  <a:cubicBezTo>
                    <a:pt x="260" y="47"/>
                    <a:pt x="262" y="48"/>
                    <a:pt x="263" y="49"/>
                  </a:cubicBezTo>
                  <a:lnTo>
                    <a:pt x="263" y="49"/>
                  </a:lnTo>
                  <a:cubicBezTo>
                    <a:pt x="250" y="26"/>
                    <a:pt x="275" y="0"/>
                    <a:pt x="299" y="12"/>
                  </a:cubicBezTo>
                  <a:lnTo>
                    <a:pt x="299" y="12"/>
                  </a:lnTo>
                  <a:cubicBezTo>
                    <a:pt x="310" y="17"/>
                    <a:pt x="321" y="27"/>
                    <a:pt x="331" y="42"/>
                  </a:cubicBezTo>
                  <a:lnTo>
                    <a:pt x="331" y="42"/>
                  </a:lnTo>
                  <a:cubicBezTo>
                    <a:pt x="397" y="142"/>
                    <a:pt x="395" y="196"/>
                    <a:pt x="385" y="216"/>
                  </a:cubicBezTo>
                  <a:lnTo>
                    <a:pt x="385" y="216"/>
                  </a:lnTo>
                  <a:cubicBezTo>
                    <a:pt x="385" y="216"/>
                    <a:pt x="463" y="680"/>
                    <a:pt x="340" y="742"/>
                  </a:cubicBezTo>
                  <a:lnTo>
                    <a:pt x="340" y="742"/>
                  </a:lnTo>
                  <a:cubicBezTo>
                    <a:pt x="252" y="787"/>
                    <a:pt x="0" y="549"/>
                    <a:pt x="0" y="549"/>
                  </a:cubicBezTo>
                  <a:lnTo>
                    <a:pt x="37" y="326"/>
                  </a:lnTo>
                </a:path>
              </a:pathLst>
            </a:custGeom>
            <a:solidFill>
              <a:srgbClr val="EFD3B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165" name="Freeform 247">
              <a:extLst>
                <a:ext uri="{FF2B5EF4-FFF2-40B4-BE49-F238E27FC236}">
                  <a16:creationId xmlns:a16="http://schemas.microsoft.com/office/drawing/2014/main" id="{F6F522B3-6E39-C241-ADAA-6318A8E86D84}"/>
                </a:ext>
              </a:extLst>
            </p:cNvPr>
            <p:cNvSpPr>
              <a:spLocks noChangeArrowheads="1"/>
            </p:cNvSpPr>
            <p:nvPr/>
          </p:nvSpPr>
          <p:spPr bwMode="auto">
            <a:xfrm>
              <a:off x="11282472" y="4160917"/>
              <a:ext cx="1191990" cy="719588"/>
            </a:xfrm>
            <a:custGeom>
              <a:avLst/>
              <a:gdLst>
                <a:gd name="T0" fmla="*/ 817 w 959"/>
                <a:gd name="T1" fmla="*/ 49 h 578"/>
                <a:gd name="T2" fmla="*/ 817 w 959"/>
                <a:gd name="T3" fmla="*/ 49 h 578"/>
                <a:gd name="T4" fmla="*/ 557 w 959"/>
                <a:gd name="T5" fmla="*/ 85 h 578"/>
                <a:gd name="T6" fmla="*/ 557 w 959"/>
                <a:gd name="T7" fmla="*/ 85 h 578"/>
                <a:gd name="T8" fmla="*/ 386 w 959"/>
                <a:gd name="T9" fmla="*/ 217 h 578"/>
                <a:gd name="T10" fmla="*/ 386 w 959"/>
                <a:gd name="T11" fmla="*/ 217 h 578"/>
                <a:gd name="T12" fmla="*/ 263 w 959"/>
                <a:gd name="T13" fmla="*/ 238 h 578"/>
                <a:gd name="T14" fmla="*/ 146 w 959"/>
                <a:gd name="T15" fmla="*/ 200 h 578"/>
                <a:gd name="T16" fmla="*/ 146 w 959"/>
                <a:gd name="T17" fmla="*/ 200 h 578"/>
                <a:gd name="T18" fmla="*/ 95 w 959"/>
                <a:gd name="T19" fmla="*/ 564 h 578"/>
                <a:gd name="T20" fmla="*/ 713 w 959"/>
                <a:gd name="T21" fmla="*/ 564 h 578"/>
                <a:gd name="T22" fmla="*/ 713 w 959"/>
                <a:gd name="T23" fmla="*/ 564 h 578"/>
                <a:gd name="T24" fmla="*/ 951 w 959"/>
                <a:gd name="T25" fmla="*/ 389 h 578"/>
                <a:gd name="T26" fmla="*/ 951 w 959"/>
                <a:gd name="T27" fmla="*/ 389 h 578"/>
                <a:gd name="T28" fmla="*/ 958 w 959"/>
                <a:gd name="T29" fmla="*/ 141 h 578"/>
                <a:gd name="T30" fmla="*/ 817 w 959"/>
                <a:gd name="T31" fmla="*/ 49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59" h="578">
                  <a:moveTo>
                    <a:pt x="817" y="49"/>
                  </a:moveTo>
                  <a:lnTo>
                    <a:pt x="817" y="49"/>
                  </a:lnTo>
                  <a:cubicBezTo>
                    <a:pt x="817" y="49"/>
                    <a:pt x="670" y="0"/>
                    <a:pt x="557" y="85"/>
                  </a:cubicBezTo>
                  <a:lnTo>
                    <a:pt x="557" y="85"/>
                  </a:lnTo>
                  <a:cubicBezTo>
                    <a:pt x="523" y="112"/>
                    <a:pt x="450" y="170"/>
                    <a:pt x="386" y="217"/>
                  </a:cubicBezTo>
                  <a:lnTo>
                    <a:pt x="386" y="217"/>
                  </a:lnTo>
                  <a:cubicBezTo>
                    <a:pt x="350" y="244"/>
                    <a:pt x="304" y="251"/>
                    <a:pt x="263" y="238"/>
                  </a:cubicBezTo>
                  <a:lnTo>
                    <a:pt x="146" y="200"/>
                  </a:lnTo>
                  <a:lnTo>
                    <a:pt x="146" y="200"/>
                  </a:lnTo>
                  <a:cubicBezTo>
                    <a:pt x="146" y="200"/>
                    <a:pt x="0" y="320"/>
                    <a:pt x="95" y="564"/>
                  </a:cubicBezTo>
                  <a:lnTo>
                    <a:pt x="713" y="564"/>
                  </a:lnTo>
                  <a:lnTo>
                    <a:pt x="713" y="564"/>
                  </a:lnTo>
                  <a:cubicBezTo>
                    <a:pt x="713" y="564"/>
                    <a:pt x="946" y="577"/>
                    <a:pt x="951" y="389"/>
                  </a:cubicBezTo>
                  <a:lnTo>
                    <a:pt x="951" y="389"/>
                  </a:lnTo>
                  <a:cubicBezTo>
                    <a:pt x="955" y="200"/>
                    <a:pt x="958" y="141"/>
                    <a:pt x="958" y="141"/>
                  </a:cubicBezTo>
                  <a:lnTo>
                    <a:pt x="817" y="49"/>
                  </a:lnTo>
                </a:path>
              </a:pathLst>
            </a:custGeom>
            <a:solidFill>
              <a:srgbClr val="FFC23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166" name="Freeform 248">
              <a:extLst>
                <a:ext uri="{FF2B5EF4-FFF2-40B4-BE49-F238E27FC236}">
                  <a16:creationId xmlns:a16="http://schemas.microsoft.com/office/drawing/2014/main" id="{44CC2E2D-D37B-284A-9AE9-BA29461F58CC}"/>
                </a:ext>
              </a:extLst>
            </p:cNvPr>
            <p:cNvSpPr>
              <a:spLocks noChangeArrowheads="1"/>
            </p:cNvSpPr>
            <p:nvPr/>
          </p:nvSpPr>
          <p:spPr bwMode="auto">
            <a:xfrm>
              <a:off x="11710928" y="4358667"/>
              <a:ext cx="983253" cy="763531"/>
            </a:xfrm>
            <a:custGeom>
              <a:avLst/>
              <a:gdLst>
                <a:gd name="T0" fmla="*/ 624 w 789"/>
                <a:gd name="T1" fmla="*/ 367 h 613"/>
                <a:gd name="T2" fmla="*/ 624 w 789"/>
                <a:gd name="T3" fmla="*/ 367 h 613"/>
                <a:gd name="T4" fmla="*/ 199 w 789"/>
                <a:gd name="T5" fmla="*/ 587 h 613"/>
                <a:gd name="T6" fmla="*/ 199 w 789"/>
                <a:gd name="T7" fmla="*/ 587 h 613"/>
                <a:gd name="T8" fmla="*/ 236 w 789"/>
                <a:gd name="T9" fmla="*/ 68 h 613"/>
                <a:gd name="T10" fmla="*/ 236 w 789"/>
                <a:gd name="T11" fmla="*/ 68 h 613"/>
                <a:gd name="T12" fmla="*/ 373 w 789"/>
                <a:gd name="T13" fmla="*/ 28 h 613"/>
                <a:gd name="T14" fmla="*/ 373 w 789"/>
                <a:gd name="T15" fmla="*/ 28 h 613"/>
                <a:gd name="T16" fmla="*/ 413 w 789"/>
                <a:gd name="T17" fmla="*/ 155 h 613"/>
                <a:gd name="T18" fmla="*/ 286 w 789"/>
                <a:gd name="T19" fmla="*/ 435 h 613"/>
                <a:gd name="T20" fmla="*/ 286 w 789"/>
                <a:gd name="T21" fmla="*/ 435 h 613"/>
                <a:gd name="T22" fmla="*/ 596 w 789"/>
                <a:gd name="T23" fmla="*/ 315 h 613"/>
                <a:gd name="T24" fmla="*/ 596 w 789"/>
                <a:gd name="T25" fmla="*/ 315 h 613"/>
                <a:gd name="T26" fmla="*/ 652 w 789"/>
                <a:gd name="T27" fmla="*/ 295 h 613"/>
                <a:gd name="T28" fmla="*/ 723 w 789"/>
                <a:gd name="T29" fmla="*/ 303 h 613"/>
                <a:gd name="T30" fmla="*/ 788 w 789"/>
                <a:gd name="T31" fmla="*/ 357 h 613"/>
                <a:gd name="T32" fmla="*/ 788 w 789"/>
                <a:gd name="T33" fmla="*/ 357 h 613"/>
                <a:gd name="T34" fmla="*/ 756 w 789"/>
                <a:gd name="T35" fmla="*/ 373 h 613"/>
                <a:gd name="T36" fmla="*/ 715 w 789"/>
                <a:gd name="T37" fmla="*/ 358 h 613"/>
                <a:gd name="T38" fmla="*/ 715 w 789"/>
                <a:gd name="T39" fmla="*/ 358 h 613"/>
                <a:gd name="T40" fmla="*/ 624 w 789"/>
                <a:gd name="T41" fmla="*/ 367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89" h="613">
                  <a:moveTo>
                    <a:pt x="624" y="367"/>
                  </a:moveTo>
                  <a:lnTo>
                    <a:pt x="624" y="367"/>
                  </a:lnTo>
                  <a:cubicBezTo>
                    <a:pt x="624" y="367"/>
                    <a:pt x="462" y="612"/>
                    <a:pt x="199" y="587"/>
                  </a:cubicBezTo>
                  <a:lnTo>
                    <a:pt x="199" y="587"/>
                  </a:lnTo>
                  <a:cubicBezTo>
                    <a:pt x="0" y="568"/>
                    <a:pt x="150" y="232"/>
                    <a:pt x="236" y="68"/>
                  </a:cubicBezTo>
                  <a:lnTo>
                    <a:pt x="236" y="68"/>
                  </a:lnTo>
                  <a:cubicBezTo>
                    <a:pt x="262" y="18"/>
                    <a:pt x="325" y="0"/>
                    <a:pt x="373" y="28"/>
                  </a:cubicBezTo>
                  <a:lnTo>
                    <a:pt x="373" y="28"/>
                  </a:lnTo>
                  <a:cubicBezTo>
                    <a:pt x="417" y="53"/>
                    <a:pt x="435" y="108"/>
                    <a:pt x="413" y="155"/>
                  </a:cubicBezTo>
                  <a:lnTo>
                    <a:pt x="286" y="435"/>
                  </a:lnTo>
                  <a:lnTo>
                    <a:pt x="286" y="435"/>
                  </a:lnTo>
                  <a:cubicBezTo>
                    <a:pt x="286" y="435"/>
                    <a:pt x="497" y="401"/>
                    <a:pt x="596" y="315"/>
                  </a:cubicBezTo>
                  <a:lnTo>
                    <a:pt x="596" y="315"/>
                  </a:lnTo>
                  <a:cubicBezTo>
                    <a:pt x="612" y="301"/>
                    <a:pt x="632" y="294"/>
                    <a:pt x="652" y="295"/>
                  </a:cubicBezTo>
                  <a:lnTo>
                    <a:pt x="723" y="303"/>
                  </a:lnTo>
                  <a:lnTo>
                    <a:pt x="788" y="357"/>
                  </a:lnTo>
                  <a:lnTo>
                    <a:pt x="788" y="357"/>
                  </a:lnTo>
                  <a:cubicBezTo>
                    <a:pt x="788" y="357"/>
                    <a:pt x="776" y="385"/>
                    <a:pt x="756" y="373"/>
                  </a:cubicBezTo>
                  <a:lnTo>
                    <a:pt x="715" y="358"/>
                  </a:lnTo>
                  <a:lnTo>
                    <a:pt x="715" y="358"/>
                  </a:lnTo>
                  <a:cubicBezTo>
                    <a:pt x="693" y="393"/>
                    <a:pt x="624" y="367"/>
                    <a:pt x="624" y="367"/>
                  </a:cubicBezTo>
                </a:path>
              </a:pathLst>
            </a:custGeom>
            <a:solidFill>
              <a:srgbClr val="FFEDD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167" name="Freeform 249">
              <a:extLst>
                <a:ext uri="{FF2B5EF4-FFF2-40B4-BE49-F238E27FC236}">
                  <a16:creationId xmlns:a16="http://schemas.microsoft.com/office/drawing/2014/main" id="{A10C0199-4EE2-484D-A97C-7F1C9670CC69}"/>
                </a:ext>
              </a:extLst>
            </p:cNvPr>
            <p:cNvSpPr>
              <a:spLocks noChangeArrowheads="1"/>
            </p:cNvSpPr>
            <p:nvPr/>
          </p:nvSpPr>
          <p:spPr bwMode="auto">
            <a:xfrm>
              <a:off x="12474461" y="4798110"/>
              <a:ext cx="543814" cy="65917"/>
            </a:xfrm>
            <a:custGeom>
              <a:avLst/>
              <a:gdLst>
                <a:gd name="T0" fmla="*/ 436 w 437"/>
                <a:gd name="T1" fmla="*/ 0 h 55"/>
                <a:gd name="T2" fmla="*/ 0 w 437"/>
                <a:gd name="T3" fmla="*/ 0 h 55"/>
                <a:gd name="T4" fmla="*/ 0 w 437"/>
                <a:gd name="T5" fmla="*/ 54 h 55"/>
                <a:gd name="T6" fmla="*/ 436 w 437"/>
                <a:gd name="T7" fmla="*/ 54 h 55"/>
                <a:gd name="T8" fmla="*/ 436 w 437"/>
                <a:gd name="T9" fmla="*/ 0 h 55"/>
              </a:gdLst>
              <a:ahLst/>
              <a:cxnLst>
                <a:cxn ang="0">
                  <a:pos x="T0" y="T1"/>
                </a:cxn>
                <a:cxn ang="0">
                  <a:pos x="T2" y="T3"/>
                </a:cxn>
                <a:cxn ang="0">
                  <a:pos x="T4" y="T5"/>
                </a:cxn>
                <a:cxn ang="0">
                  <a:pos x="T6" y="T7"/>
                </a:cxn>
                <a:cxn ang="0">
                  <a:pos x="T8" y="T9"/>
                </a:cxn>
              </a:cxnLst>
              <a:rect l="0" t="0" r="r" b="b"/>
              <a:pathLst>
                <a:path w="437" h="55">
                  <a:moveTo>
                    <a:pt x="436" y="0"/>
                  </a:moveTo>
                  <a:lnTo>
                    <a:pt x="0" y="0"/>
                  </a:lnTo>
                  <a:lnTo>
                    <a:pt x="0" y="54"/>
                  </a:lnTo>
                  <a:lnTo>
                    <a:pt x="436" y="54"/>
                  </a:lnTo>
                  <a:lnTo>
                    <a:pt x="436" y="0"/>
                  </a:lnTo>
                </a:path>
              </a:pathLst>
            </a:custGeom>
            <a:solidFill>
              <a:srgbClr val="ABABA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168" name="Freeform 250">
              <a:extLst>
                <a:ext uri="{FF2B5EF4-FFF2-40B4-BE49-F238E27FC236}">
                  <a16:creationId xmlns:a16="http://schemas.microsoft.com/office/drawing/2014/main" id="{F7D3C60F-2AE3-7242-9ABD-1EC8B9C3D728}"/>
                </a:ext>
              </a:extLst>
            </p:cNvPr>
            <p:cNvSpPr>
              <a:spLocks noChangeArrowheads="1"/>
            </p:cNvSpPr>
            <p:nvPr/>
          </p:nvSpPr>
          <p:spPr bwMode="auto">
            <a:xfrm>
              <a:off x="12644749" y="4314723"/>
              <a:ext cx="1060155" cy="549304"/>
            </a:xfrm>
            <a:custGeom>
              <a:avLst/>
              <a:gdLst>
                <a:gd name="T0" fmla="*/ 177 w 850"/>
                <a:gd name="T1" fmla="*/ 0 h 440"/>
                <a:gd name="T2" fmla="*/ 849 w 850"/>
                <a:gd name="T3" fmla="*/ 0 h 440"/>
                <a:gd name="T4" fmla="*/ 673 w 850"/>
                <a:gd name="T5" fmla="*/ 439 h 440"/>
                <a:gd name="T6" fmla="*/ 0 w 850"/>
                <a:gd name="T7" fmla="*/ 439 h 440"/>
                <a:gd name="T8" fmla="*/ 177 w 850"/>
                <a:gd name="T9" fmla="*/ 0 h 440"/>
              </a:gdLst>
              <a:ahLst/>
              <a:cxnLst>
                <a:cxn ang="0">
                  <a:pos x="T0" y="T1"/>
                </a:cxn>
                <a:cxn ang="0">
                  <a:pos x="T2" y="T3"/>
                </a:cxn>
                <a:cxn ang="0">
                  <a:pos x="T4" y="T5"/>
                </a:cxn>
                <a:cxn ang="0">
                  <a:pos x="T6" y="T7"/>
                </a:cxn>
                <a:cxn ang="0">
                  <a:pos x="T8" y="T9"/>
                </a:cxn>
              </a:cxnLst>
              <a:rect l="0" t="0" r="r" b="b"/>
              <a:pathLst>
                <a:path w="850" h="440">
                  <a:moveTo>
                    <a:pt x="177" y="0"/>
                  </a:moveTo>
                  <a:lnTo>
                    <a:pt x="849" y="0"/>
                  </a:lnTo>
                  <a:lnTo>
                    <a:pt x="673" y="439"/>
                  </a:lnTo>
                  <a:lnTo>
                    <a:pt x="0" y="439"/>
                  </a:lnTo>
                  <a:lnTo>
                    <a:pt x="177" y="0"/>
                  </a:lnTo>
                </a:path>
              </a:pathLst>
            </a:custGeom>
            <a:solidFill>
              <a:srgbClr val="ABABA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169" name="Freeform 251">
              <a:extLst>
                <a:ext uri="{FF2B5EF4-FFF2-40B4-BE49-F238E27FC236}">
                  <a16:creationId xmlns:a16="http://schemas.microsoft.com/office/drawing/2014/main" id="{2F44B055-0737-2F4D-8209-8C4907CAEFF0}"/>
                </a:ext>
              </a:extLst>
            </p:cNvPr>
            <p:cNvSpPr>
              <a:spLocks noChangeArrowheads="1"/>
            </p:cNvSpPr>
            <p:nvPr/>
          </p:nvSpPr>
          <p:spPr bwMode="auto">
            <a:xfrm>
              <a:off x="13111655" y="4506979"/>
              <a:ext cx="126342" cy="164791"/>
            </a:xfrm>
            <a:custGeom>
              <a:avLst/>
              <a:gdLst>
                <a:gd name="T0" fmla="*/ 87 w 103"/>
                <a:gd name="T1" fmla="*/ 67 h 134"/>
                <a:gd name="T2" fmla="*/ 87 w 103"/>
                <a:gd name="T3" fmla="*/ 67 h 134"/>
                <a:gd name="T4" fmla="*/ 24 w 103"/>
                <a:gd name="T5" fmla="*/ 133 h 134"/>
                <a:gd name="T6" fmla="*/ 24 w 103"/>
                <a:gd name="T7" fmla="*/ 133 h 134"/>
                <a:gd name="T8" fmla="*/ 15 w 103"/>
                <a:gd name="T9" fmla="*/ 67 h 134"/>
                <a:gd name="T10" fmla="*/ 15 w 103"/>
                <a:gd name="T11" fmla="*/ 67 h 134"/>
                <a:gd name="T12" fmla="*/ 78 w 103"/>
                <a:gd name="T13" fmla="*/ 0 h 134"/>
                <a:gd name="T14" fmla="*/ 78 w 103"/>
                <a:gd name="T15" fmla="*/ 0 h 134"/>
                <a:gd name="T16" fmla="*/ 87 w 103"/>
                <a:gd name="T17" fmla="*/ 6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134">
                  <a:moveTo>
                    <a:pt x="87" y="67"/>
                  </a:moveTo>
                  <a:lnTo>
                    <a:pt x="87" y="67"/>
                  </a:lnTo>
                  <a:cubicBezTo>
                    <a:pt x="73" y="104"/>
                    <a:pt x="45" y="133"/>
                    <a:pt x="24" y="133"/>
                  </a:cubicBezTo>
                  <a:lnTo>
                    <a:pt x="24" y="133"/>
                  </a:lnTo>
                  <a:cubicBezTo>
                    <a:pt x="4" y="133"/>
                    <a:pt x="0" y="104"/>
                    <a:pt x="15" y="67"/>
                  </a:cubicBezTo>
                  <a:lnTo>
                    <a:pt x="15" y="67"/>
                  </a:lnTo>
                  <a:cubicBezTo>
                    <a:pt x="29" y="30"/>
                    <a:pt x="58" y="0"/>
                    <a:pt x="78" y="0"/>
                  </a:cubicBezTo>
                  <a:lnTo>
                    <a:pt x="78" y="0"/>
                  </a:lnTo>
                  <a:cubicBezTo>
                    <a:pt x="98" y="0"/>
                    <a:pt x="102" y="30"/>
                    <a:pt x="87" y="67"/>
                  </a:cubicBezTo>
                </a:path>
              </a:pathLst>
            </a:custGeom>
            <a:solidFill>
              <a:srgbClr val="EAEAE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170" name="Freeform 252">
              <a:extLst>
                <a:ext uri="{FF2B5EF4-FFF2-40B4-BE49-F238E27FC236}">
                  <a16:creationId xmlns:a16="http://schemas.microsoft.com/office/drawing/2014/main" id="{ADA6DC60-5283-F148-8F34-0054687F99BE}"/>
                </a:ext>
              </a:extLst>
            </p:cNvPr>
            <p:cNvSpPr>
              <a:spLocks noChangeArrowheads="1"/>
            </p:cNvSpPr>
            <p:nvPr/>
          </p:nvSpPr>
          <p:spPr bwMode="auto">
            <a:xfrm>
              <a:off x="12298683" y="4051056"/>
              <a:ext cx="318598" cy="433949"/>
            </a:xfrm>
            <a:custGeom>
              <a:avLst/>
              <a:gdLst>
                <a:gd name="T0" fmla="*/ 93 w 254"/>
                <a:gd name="T1" fmla="*/ 348 h 349"/>
                <a:gd name="T2" fmla="*/ 93 w 254"/>
                <a:gd name="T3" fmla="*/ 348 h 349"/>
                <a:gd name="T4" fmla="*/ 0 w 254"/>
                <a:gd name="T5" fmla="*/ 137 h 349"/>
                <a:gd name="T6" fmla="*/ 136 w 254"/>
                <a:gd name="T7" fmla="*/ 0 h 349"/>
                <a:gd name="T8" fmla="*/ 253 w 254"/>
                <a:gd name="T9" fmla="*/ 117 h 349"/>
                <a:gd name="T10" fmla="*/ 141 w 254"/>
                <a:gd name="T11" fmla="*/ 229 h 349"/>
                <a:gd name="T12" fmla="*/ 141 w 254"/>
                <a:gd name="T13" fmla="*/ 229 h 349"/>
                <a:gd name="T14" fmla="*/ 93 w 254"/>
                <a:gd name="T15" fmla="*/ 348 h 3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4" h="349">
                  <a:moveTo>
                    <a:pt x="93" y="348"/>
                  </a:moveTo>
                  <a:lnTo>
                    <a:pt x="93" y="348"/>
                  </a:lnTo>
                  <a:cubicBezTo>
                    <a:pt x="27" y="347"/>
                    <a:pt x="0" y="137"/>
                    <a:pt x="0" y="137"/>
                  </a:cubicBezTo>
                  <a:lnTo>
                    <a:pt x="136" y="0"/>
                  </a:lnTo>
                  <a:lnTo>
                    <a:pt x="253" y="117"/>
                  </a:lnTo>
                  <a:lnTo>
                    <a:pt x="141" y="229"/>
                  </a:lnTo>
                  <a:lnTo>
                    <a:pt x="141" y="229"/>
                  </a:lnTo>
                  <a:cubicBezTo>
                    <a:pt x="141" y="229"/>
                    <a:pt x="135" y="348"/>
                    <a:pt x="93" y="348"/>
                  </a:cubicBezTo>
                </a:path>
              </a:pathLst>
            </a:custGeom>
            <a:solidFill>
              <a:srgbClr val="FFEDD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171" name="Freeform 253">
              <a:extLst>
                <a:ext uri="{FF2B5EF4-FFF2-40B4-BE49-F238E27FC236}">
                  <a16:creationId xmlns:a16="http://schemas.microsoft.com/office/drawing/2014/main" id="{A30053C3-6A4F-5042-9D03-1A431BB03EF9}"/>
                </a:ext>
              </a:extLst>
            </p:cNvPr>
            <p:cNvSpPr>
              <a:spLocks noChangeArrowheads="1"/>
            </p:cNvSpPr>
            <p:nvPr/>
          </p:nvSpPr>
          <p:spPr bwMode="auto">
            <a:xfrm>
              <a:off x="12485446" y="4067535"/>
              <a:ext cx="131833" cy="252680"/>
            </a:xfrm>
            <a:custGeom>
              <a:avLst/>
              <a:gdLst>
                <a:gd name="T0" fmla="*/ 0 w 106"/>
                <a:gd name="T1" fmla="*/ 0 h 203"/>
                <a:gd name="T2" fmla="*/ 9 w 106"/>
                <a:gd name="T3" fmla="*/ 202 h 203"/>
                <a:gd name="T4" fmla="*/ 105 w 106"/>
                <a:gd name="T5" fmla="*/ 106 h 203"/>
                <a:gd name="T6" fmla="*/ 0 w 106"/>
                <a:gd name="T7" fmla="*/ 0 h 203"/>
              </a:gdLst>
              <a:ahLst/>
              <a:cxnLst>
                <a:cxn ang="0">
                  <a:pos x="T0" y="T1"/>
                </a:cxn>
                <a:cxn ang="0">
                  <a:pos x="T2" y="T3"/>
                </a:cxn>
                <a:cxn ang="0">
                  <a:pos x="T4" y="T5"/>
                </a:cxn>
                <a:cxn ang="0">
                  <a:pos x="T6" y="T7"/>
                </a:cxn>
              </a:cxnLst>
              <a:rect l="0" t="0" r="r" b="b"/>
              <a:pathLst>
                <a:path w="106" h="203">
                  <a:moveTo>
                    <a:pt x="0" y="0"/>
                  </a:moveTo>
                  <a:lnTo>
                    <a:pt x="9" y="202"/>
                  </a:lnTo>
                  <a:lnTo>
                    <a:pt x="105" y="106"/>
                  </a:lnTo>
                  <a:lnTo>
                    <a:pt x="0" y="0"/>
                  </a:lnTo>
                </a:path>
              </a:pathLst>
            </a:custGeom>
            <a:solidFill>
              <a:srgbClr val="EFD3B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172" name="Freeform 254">
              <a:extLst>
                <a:ext uri="{FF2B5EF4-FFF2-40B4-BE49-F238E27FC236}">
                  <a16:creationId xmlns:a16="http://schemas.microsoft.com/office/drawing/2014/main" id="{0778D482-EDA0-2046-B6EC-FA6D91EC70DE}"/>
                </a:ext>
              </a:extLst>
            </p:cNvPr>
            <p:cNvSpPr>
              <a:spLocks noChangeArrowheads="1"/>
            </p:cNvSpPr>
            <p:nvPr/>
          </p:nvSpPr>
          <p:spPr bwMode="auto">
            <a:xfrm>
              <a:off x="12436012" y="3776404"/>
              <a:ext cx="379018" cy="499866"/>
            </a:xfrm>
            <a:custGeom>
              <a:avLst/>
              <a:gdLst>
                <a:gd name="T0" fmla="*/ 303 w 304"/>
                <a:gd name="T1" fmla="*/ 152 h 402"/>
                <a:gd name="T2" fmla="*/ 303 w 304"/>
                <a:gd name="T3" fmla="*/ 152 h 402"/>
                <a:gd name="T4" fmla="*/ 190 w 304"/>
                <a:gd name="T5" fmla="*/ 401 h 402"/>
                <a:gd name="T6" fmla="*/ 190 w 304"/>
                <a:gd name="T7" fmla="*/ 401 h 402"/>
                <a:gd name="T8" fmla="*/ 0 w 304"/>
                <a:gd name="T9" fmla="*/ 152 h 402"/>
                <a:gd name="T10" fmla="*/ 0 w 304"/>
                <a:gd name="T11" fmla="*/ 152 h 402"/>
                <a:gd name="T12" fmla="*/ 152 w 304"/>
                <a:gd name="T13" fmla="*/ 0 h 402"/>
                <a:gd name="T14" fmla="*/ 152 w 304"/>
                <a:gd name="T15" fmla="*/ 0 h 402"/>
                <a:gd name="T16" fmla="*/ 303 w 304"/>
                <a:gd name="T17" fmla="*/ 152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4" h="402">
                  <a:moveTo>
                    <a:pt x="303" y="152"/>
                  </a:moveTo>
                  <a:lnTo>
                    <a:pt x="303" y="152"/>
                  </a:lnTo>
                  <a:cubicBezTo>
                    <a:pt x="303" y="236"/>
                    <a:pt x="255" y="401"/>
                    <a:pt x="190" y="401"/>
                  </a:cubicBezTo>
                  <a:lnTo>
                    <a:pt x="190" y="401"/>
                  </a:lnTo>
                  <a:cubicBezTo>
                    <a:pt x="125" y="401"/>
                    <a:pt x="0" y="340"/>
                    <a:pt x="0" y="152"/>
                  </a:cubicBezTo>
                  <a:lnTo>
                    <a:pt x="0" y="152"/>
                  </a:lnTo>
                  <a:cubicBezTo>
                    <a:pt x="0" y="68"/>
                    <a:pt x="68" y="0"/>
                    <a:pt x="152" y="0"/>
                  </a:cubicBezTo>
                  <a:lnTo>
                    <a:pt x="152" y="0"/>
                  </a:lnTo>
                  <a:cubicBezTo>
                    <a:pt x="236" y="0"/>
                    <a:pt x="303" y="68"/>
                    <a:pt x="303" y="152"/>
                  </a:cubicBezTo>
                </a:path>
              </a:pathLst>
            </a:custGeom>
            <a:solidFill>
              <a:srgbClr val="FFEDD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173" name="Freeform 255">
              <a:extLst>
                <a:ext uri="{FF2B5EF4-FFF2-40B4-BE49-F238E27FC236}">
                  <a16:creationId xmlns:a16="http://schemas.microsoft.com/office/drawing/2014/main" id="{BC3BBF50-618C-1D41-A741-A29E48B23F15}"/>
                </a:ext>
              </a:extLst>
            </p:cNvPr>
            <p:cNvSpPr>
              <a:spLocks noChangeArrowheads="1"/>
            </p:cNvSpPr>
            <p:nvPr/>
          </p:nvSpPr>
          <p:spPr bwMode="auto">
            <a:xfrm>
              <a:off x="12337136" y="3628092"/>
              <a:ext cx="549304" cy="477896"/>
            </a:xfrm>
            <a:custGeom>
              <a:avLst/>
              <a:gdLst>
                <a:gd name="T0" fmla="*/ 88 w 442"/>
                <a:gd name="T1" fmla="*/ 358 h 382"/>
                <a:gd name="T2" fmla="*/ 88 w 442"/>
                <a:gd name="T3" fmla="*/ 358 h 382"/>
                <a:gd name="T4" fmla="*/ 159 w 442"/>
                <a:gd name="T5" fmla="*/ 304 h 382"/>
                <a:gd name="T6" fmla="*/ 159 w 442"/>
                <a:gd name="T7" fmla="*/ 304 h 382"/>
                <a:gd name="T8" fmla="*/ 126 w 442"/>
                <a:gd name="T9" fmla="*/ 275 h 382"/>
                <a:gd name="T10" fmla="*/ 126 w 442"/>
                <a:gd name="T11" fmla="*/ 275 h 382"/>
                <a:gd name="T12" fmla="*/ 182 w 442"/>
                <a:gd name="T13" fmla="*/ 256 h 382"/>
                <a:gd name="T14" fmla="*/ 182 w 442"/>
                <a:gd name="T15" fmla="*/ 256 h 382"/>
                <a:gd name="T16" fmla="*/ 398 w 442"/>
                <a:gd name="T17" fmla="*/ 269 h 382"/>
                <a:gd name="T18" fmla="*/ 398 w 442"/>
                <a:gd name="T19" fmla="*/ 269 h 382"/>
                <a:gd name="T20" fmla="*/ 163 w 442"/>
                <a:gd name="T21" fmla="*/ 20 h 382"/>
                <a:gd name="T22" fmla="*/ 163 w 442"/>
                <a:gd name="T23" fmla="*/ 20 h 382"/>
                <a:gd name="T24" fmla="*/ 19 w 442"/>
                <a:gd name="T25" fmla="*/ 234 h 382"/>
                <a:gd name="T26" fmla="*/ 19 w 442"/>
                <a:gd name="T27" fmla="*/ 234 h 382"/>
                <a:gd name="T28" fmla="*/ 88 w 442"/>
                <a:gd name="T29" fmla="*/ 358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2" h="382">
                  <a:moveTo>
                    <a:pt x="88" y="358"/>
                  </a:moveTo>
                  <a:lnTo>
                    <a:pt x="88" y="358"/>
                  </a:lnTo>
                  <a:cubicBezTo>
                    <a:pt x="88" y="358"/>
                    <a:pt x="149" y="381"/>
                    <a:pt x="159" y="304"/>
                  </a:cubicBezTo>
                  <a:lnTo>
                    <a:pt x="159" y="304"/>
                  </a:lnTo>
                  <a:cubicBezTo>
                    <a:pt x="159" y="304"/>
                    <a:pt x="115" y="319"/>
                    <a:pt x="126" y="275"/>
                  </a:cubicBezTo>
                  <a:lnTo>
                    <a:pt x="126" y="275"/>
                  </a:lnTo>
                  <a:cubicBezTo>
                    <a:pt x="138" y="230"/>
                    <a:pt x="184" y="194"/>
                    <a:pt x="182" y="256"/>
                  </a:cubicBezTo>
                  <a:lnTo>
                    <a:pt x="182" y="256"/>
                  </a:lnTo>
                  <a:cubicBezTo>
                    <a:pt x="180" y="318"/>
                    <a:pt x="372" y="357"/>
                    <a:pt x="398" y="269"/>
                  </a:cubicBezTo>
                  <a:lnTo>
                    <a:pt x="398" y="269"/>
                  </a:lnTo>
                  <a:cubicBezTo>
                    <a:pt x="441" y="125"/>
                    <a:pt x="280" y="0"/>
                    <a:pt x="163" y="20"/>
                  </a:cubicBezTo>
                  <a:lnTo>
                    <a:pt x="163" y="20"/>
                  </a:lnTo>
                  <a:cubicBezTo>
                    <a:pt x="58" y="39"/>
                    <a:pt x="0" y="123"/>
                    <a:pt x="19" y="234"/>
                  </a:cubicBezTo>
                  <a:lnTo>
                    <a:pt x="19" y="234"/>
                  </a:lnTo>
                  <a:cubicBezTo>
                    <a:pt x="31" y="301"/>
                    <a:pt x="88" y="358"/>
                    <a:pt x="88" y="358"/>
                  </a:cubicBezTo>
                </a:path>
              </a:pathLst>
            </a:custGeom>
            <a:solidFill>
              <a:srgbClr val="3A190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174" name="Freeform 256">
              <a:extLst>
                <a:ext uri="{FF2B5EF4-FFF2-40B4-BE49-F238E27FC236}">
                  <a16:creationId xmlns:a16="http://schemas.microsoft.com/office/drawing/2014/main" id="{96D3017C-1F21-784E-BBAD-54E7FA8BBAA4}"/>
                </a:ext>
              </a:extLst>
            </p:cNvPr>
            <p:cNvSpPr>
              <a:spLocks noChangeArrowheads="1"/>
            </p:cNvSpPr>
            <p:nvPr/>
          </p:nvSpPr>
          <p:spPr bwMode="auto">
            <a:xfrm>
              <a:off x="15451692" y="9846217"/>
              <a:ext cx="587757" cy="747054"/>
            </a:xfrm>
            <a:custGeom>
              <a:avLst/>
              <a:gdLst>
                <a:gd name="T0" fmla="*/ 82 w 474"/>
                <a:gd name="T1" fmla="*/ 0 h 598"/>
                <a:gd name="T2" fmla="*/ 82 w 474"/>
                <a:gd name="T3" fmla="*/ 0 h 598"/>
                <a:gd name="T4" fmla="*/ 49 w 474"/>
                <a:gd name="T5" fmla="*/ 301 h 598"/>
                <a:gd name="T6" fmla="*/ 49 w 474"/>
                <a:gd name="T7" fmla="*/ 301 h 598"/>
                <a:gd name="T8" fmla="*/ 19 w 474"/>
                <a:gd name="T9" fmla="*/ 597 h 598"/>
                <a:gd name="T10" fmla="*/ 473 w 474"/>
                <a:gd name="T11" fmla="*/ 597 h 598"/>
                <a:gd name="T12" fmla="*/ 473 w 474"/>
                <a:gd name="T13" fmla="*/ 243 h 598"/>
                <a:gd name="T14" fmla="*/ 473 w 474"/>
                <a:gd name="T15" fmla="*/ 243 h 598"/>
                <a:gd name="T16" fmla="*/ 235 w 474"/>
                <a:gd name="T17" fmla="*/ 3 h 598"/>
                <a:gd name="T18" fmla="*/ 82 w 474"/>
                <a:gd name="T19" fmla="*/ 0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4" h="598">
                  <a:moveTo>
                    <a:pt x="82" y="0"/>
                  </a:moveTo>
                  <a:lnTo>
                    <a:pt x="82" y="0"/>
                  </a:lnTo>
                  <a:cubicBezTo>
                    <a:pt x="82" y="0"/>
                    <a:pt x="0" y="183"/>
                    <a:pt x="49" y="301"/>
                  </a:cubicBezTo>
                  <a:lnTo>
                    <a:pt x="49" y="301"/>
                  </a:lnTo>
                  <a:cubicBezTo>
                    <a:pt x="98" y="419"/>
                    <a:pt x="19" y="597"/>
                    <a:pt x="19" y="597"/>
                  </a:cubicBezTo>
                  <a:lnTo>
                    <a:pt x="473" y="597"/>
                  </a:lnTo>
                  <a:lnTo>
                    <a:pt x="473" y="243"/>
                  </a:lnTo>
                  <a:lnTo>
                    <a:pt x="473" y="243"/>
                  </a:lnTo>
                  <a:cubicBezTo>
                    <a:pt x="473" y="112"/>
                    <a:pt x="367" y="5"/>
                    <a:pt x="235" y="3"/>
                  </a:cubicBezTo>
                  <a:lnTo>
                    <a:pt x="82" y="0"/>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175" name="Freeform 257">
              <a:extLst>
                <a:ext uri="{FF2B5EF4-FFF2-40B4-BE49-F238E27FC236}">
                  <a16:creationId xmlns:a16="http://schemas.microsoft.com/office/drawing/2014/main" id="{AD2F2E33-E547-8042-A742-397A3335C273}"/>
                </a:ext>
              </a:extLst>
            </p:cNvPr>
            <p:cNvSpPr>
              <a:spLocks noChangeArrowheads="1"/>
            </p:cNvSpPr>
            <p:nvPr/>
          </p:nvSpPr>
          <p:spPr bwMode="auto">
            <a:xfrm>
              <a:off x="15303382" y="10604258"/>
              <a:ext cx="291129" cy="373528"/>
            </a:xfrm>
            <a:custGeom>
              <a:avLst/>
              <a:gdLst>
                <a:gd name="T0" fmla="*/ 145 w 235"/>
                <a:gd name="T1" fmla="*/ 299 h 300"/>
                <a:gd name="T2" fmla="*/ 0 w 235"/>
                <a:gd name="T3" fmla="*/ 247 h 300"/>
                <a:gd name="T4" fmla="*/ 89 w 235"/>
                <a:gd name="T5" fmla="*/ 0 h 300"/>
                <a:gd name="T6" fmla="*/ 234 w 235"/>
                <a:gd name="T7" fmla="*/ 52 h 300"/>
                <a:gd name="T8" fmla="*/ 145 w 235"/>
                <a:gd name="T9" fmla="*/ 299 h 300"/>
              </a:gdLst>
              <a:ahLst/>
              <a:cxnLst>
                <a:cxn ang="0">
                  <a:pos x="T0" y="T1"/>
                </a:cxn>
                <a:cxn ang="0">
                  <a:pos x="T2" y="T3"/>
                </a:cxn>
                <a:cxn ang="0">
                  <a:pos x="T4" y="T5"/>
                </a:cxn>
                <a:cxn ang="0">
                  <a:pos x="T6" y="T7"/>
                </a:cxn>
                <a:cxn ang="0">
                  <a:pos x="T8" y="T9"/>
                </a:cxn>
              </a:cxnLst>
              <a:rect l="0" t="0" r="r" b="b"/>
              <a:pathLst>
                <a:path w="235" h="300">
                  <a:moveTo>
                    <a:pt x="145" y="299"/>
                  </a:moveTo>
                  <a:lnTo>
                    <a:pt x="0" y="247"/>
                  </a:lnTo>
                  <a:lnTo>
                    <a:pt x="89" y="0"/>
                  </a:lnTo>
                  <a:lnTo>
                    <a:pt x="234" y="52"/>
                  </a:lnTo>
                  <a:lnTo>
                    <a:pt x="145" y="299"/>
                  </a:lnTo>
                </a:path>
              </a:pathLst>
            </a:custGeom>
            <a:solidFill>
              <a:srgbClr val="E2847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176" name="Freeform 258">
              <a:extLst>
                <a:ext uri="{FF2B5EF4-FFF2-40B4-BE49-F238E27FC236}">
                  <a16:creationId xmlns:a16="http://schemas.microsoft.com/office/drawing/2014/main" id="{A1DF4FB0-06C3-6649-8BE0-FBC1B1808A36}"/>
                </a:ext>
              </a:extLst>
            </p:cNvPr>
            <p:cNvSpPr>
              <a:spLocks noChangeArrowheads="1"/>
            </p:cNvSpPr>
            <p:nvPr/>
          </p:nvSpPr>
          <p:spPr bwMode="auto">
            <a:xfrm>
              <a:off x="15363801" y="10280170"/>
              <a:ext cx="400994" cy="477892"/>
            </a:xfrm>
            <a:custGeom>
              <a:avLst/>
              <a:gdLst>
                <a:gd name="T0" fmla="*/ 218 w 321"/>
                <a:gd name="T1" fmla="*/ 0 h 385"/>
                <a:gd name="T2" fmla="*/ 218 w 321"/>
                <a:gd name="T3" fmla="*/ 0 h 385"/>
                <a:gd name="T4" fmla="*/ 0 w 321"/>
                <a:gd name="T5" fmla="*/ 313 h 385"/>
                <a:gd name="T6" fmla="*/ 182 w 321"/>
                <a:gd name="T7" fmla="*/ 384 h 385"/>
                <a:gd name="T8" fmla="*/ 320 w 321"/>
                <a:gd name="T9" fmla="*/ 52 h 385"/>
                <a:gd name="T10" fmla="*/ 218 w 321"/>
                <a:gd name="T11" fmla="*/ 0 h 385"/>
              </a:gdLst>
              <a:ahLst/>
              <a:cxnLst>
                <a:cxn ang="0">
                  <a:pos x="T0" y="T1"/>
                </a:cxn>
                <a:cxn ang="0">
                  <a:pos x="T2" y="T3"/>
                </a:cxn>
                <a:cxn ang="0">
                  <a:pos x="T4" y="T5"/>
                </a:cxn>
                <a:cxn ang="0">
                  <a:pos x="T6" y="T7"/>
                </a:cxn>
                <a:cxn ang="0">
                  <a:pos x="T8" y="T9"/>
                </a:cxn>
                <a:cxn ang="0">
                  <a:pos x="T10" y="T11"/>
                </a:cxn>
              </a:cxnLst>
              <a:rect l="0" t="0" r="r" b="b"/>
              <a:pathLst>
                <a:path w="321" h="385">
                  <a:moveTo>
                    <a:pt x="218" y="0"/>
                  </a:moveTo>
                  <a:lnTo>
                    <a:pt x="218" y="0"/>
                  </a:lnTo>
                  <a:cubicBezTo>
                    <a:pt x="218" y="0"/>
                    <a:pt x="77" y="68"/>
                    <a:pt x="0" y="313"/>
                  </a:cubicBezTo>
                  <a:lnTo>
                    <a:pt x="182" y="384"/>
                  </a:lnTo>
                  <a:lnTo>
                    <a:pt x="320" y="52"/>
                  </a:lnTo>
                  <a:lnTo>
                    <a:pt x="218" y="0"/>
                  </a:lnTo>
                </a:path>
              </a:pathLst>
            </a:custGeom>
            <a:solidFill>
              <a:srgbClr val="AA1F4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177" name="Freeform 259">
              <a:extLst>
                <a:ext uri="{FF2B5EF4-FFF2-40B4-BE49-F238E27FC236}">
                  <a16:creationId xmlns:a16="http://schemas.microsoft.com/office/drawing/2014/main" id="{C3957D22-C289-584C-BFEE-29E53356D7F7}"/>
                </a:ext>
              </a:extLst>
            </p:cNvPr>
            <p:cNvSpPr>
              <a:spLocks noChangeArrowheads="1"/>
            </p:cNvSpPr>
            <p:nvPr/>
          </p:nvSpPr>
          <p:spPr bwMode="auto">
            <a:xfrm>
              <a:off x="15402254" y="12460909"/>
              <a:ext cx="263667" cy="428458"/>
            </a:xfrm>
            <a:custGeom>
              <a:avLst/>
              <a:gdLst>
                <a:gd name="T0" fmla="*/ 53 w 210"/>
                <a:gd name="T1" fmla="*/ 7 h 343"/>
                <a:gd name="T2" fmla="*/ 76 w 210"/>
                <a:gd name="T3" fmla="*/ 104 h 343"/>
                <a:gd name="T4" fmla="*/ 76 w 210"/>
                <a:gd name="T5" fmla="*/ 104 h 343"/>
                <a:gd name="T6" fmla="*/ 35 w 210"/>
                <a:gd name="T7" fmla="*/ 339 h 343"/>
                <a:gd name="T8" fmla="*/ 35 w 210"/>
                <a:gd name="T9" fmla="*/ 339 h 343"/>
                <a:gd name="T10" fmla="*/ 196 w 210"/>
                <a:gd name="T11" fmla="*/ 121 h 343"/>
                <a:gd name="T12" fmla="*/ 196 w 210"/>
                <a:gd name="T13" fmla="*/ 121 h 343"/>
                <a:gd name="T14" fmla="*/ 161 w 210"/>
                <a:gd name="T15" fmla="*/ 77 h 343"/>
                <a:gd name="T16" fmla="*/ 144 w 210"/>
                <a:gd name="T17" fmla="*/ 0 h 343"/>
                <a:gd name="T18" fmla="*/ 53 w 210"/>
                <a:gd name="T19" fmla="*/ 7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0" h="343">
                  <a:moveTo>
                    <a:pt x="53" y="7"/>
                  </a:moveTo>
                  <a:lnTo>
                    <a:pt x="76" y="104"/>
                  </a:lnTo>
                  <a:lnTo>
                    <a:pt x="76" y="104"/>
                  </a:lnTo>
                  <a:cubicBezTo>
                    <a:pt x="76" y="104"/>
                    <a:pt x="0" y="336"/>
                    <a:pt x="35" y="339"/>
                  </a:cubicBezTo>
                  <a:lnTo>
                    <a:pt x="35" y="339"/>
                  </a:lnTo>
                  <a:cubicBezTo>
                    <a:pt x="70" y="342"/>
                    <a:pt x="209" y="147"/>
                    <a:pt x="196" y="121"/>
                  </a:cubicBezTo>
                  <a:lnTo>
                    <a:pt x="196" y="121"/>
                  </a:lnTo>
                  <a:cubicBezTo>
                    <a:pt x="182" y="95"/>
                    <a:pt x="161" y="77"/>
                    <a:pt x="161" y="77"/>
                  </a:cubicBezTo>
                  <a:lnTo>
                    <a:pt x="144" y="0"/>
                  </a:lnTo>
                  <a:lnTo>
                    <a:pt x="53" y="7"/>
                  </a:lnTo>
                </a:path>
              </a:pathLst>
            </a:custGeom>
            <a:solidFill>
              <a:srgbClr val="BFCDE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178" name="Freeform 260">
              <a:extLst>
                <a:ext uri="{FF2B5EF4-FFF2-40B4-BE49-F238E27FC236}">
                  <a16:creationId xmlns:a16="http://schemas.microsoft.com/office/drawing/2014/main" id="{67FCD8BB-A762-3741-83FD-24EE6E9C9A46}"/>
                </a:ext>
              </a:extLst>
            </p:cNvPr>
            <p:cNvSpPr>
              <a:spLocks noChangeArrowheads="1"/>
            </p:cNvSpPr>
            <p:nvPr/>
          </p:nvSpPr>
          <p:spPr bwMode="auto">
            <a:xfrm>
              <a:off x="15814231" y="12444432"/>
              <a:ext cx="263667" cy="428458"/>
            </a:xfrm>
            <a:custGeom>
              <a:avLst/>
              <a:gdLst>
                <a:gd name="T0" fmla="*/ 53 w 211"/>
                <a:gd name="T1" fmla="*/ 6 h 342"/>
                <a:gd name="T2" fmla="*/ 76 w 211"/>
                <a:gd name="T3" fmla="*/ 103 h 342"/>
                <a:gd name="T4" fmla="*/ 76 w 211"/>
                <a:gd name="T5" fmla="*/ 103 h 342"/>
                <a:gd name="T6" fmla="*/ 35 w 211"/>
                <a:gd name="T7" fmla="*/ 338 h 342"/>
                <a:gd name="T8" fmla="*/ 35 w 211"/>
                <a:gd name="T9" fmla="*/ 338 h 342"/>
                <a:gd name="T10" fmla="*/ 196 w 211"/>
                <a:gd name="T11" fmla="*/ 120 h 342"/>
                <a:gd name="T12" fmla="*/ 196 w 211"/>
                <a:gd name="T13" fmla="*/ 120 h 342"/>
                <a:gd name="T14" fmla="*/ 161 w 211"/>
                <a:gd name="T15" fmla="*/ 75 h 342"/>
                <a:gd name="T16" fmla="*/ 144 w 211"/>
                <a:gd name="T17" fmla="*/ 0 h 342"/>
                <a:gd name="T18" fmla="*/ 53 w 211"/>
                <a:gd name="T19" fmla="*/ 6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1" h="342">
                  <a:moveTo>
                    <a:pt x="53" y="6"/>
                  </a:moveTo>
                  <a:lnTo>
                    <a:pt x="76" y="103"/>
                  </a:lnTo>
                  <a:lnTo>
                    <a:pt x="76" y="103"/>
                  </a:lnTo>
                  <a:cubicBezTo>
                    <a:pt x="76" y="103"/>
                    <a:pt x="0" y="335"/>
                    <a:pt x="35" y="338"/>
                  </a:cubicBezTo>
                  <a:lnTo>
                    <a:pt x="35" y="338"/>
                  </a:lnTo>
                  <a:cubicBezTo>
                    <a:pt x="70" y="341"/>
                    <a:pt x="210" y="146"/>
                    <a:pt x="196" y="120"/>
                  </a:cubicBezTo>
                  <a:lnTo>
                    <a:pt x="196" y="120"/>
                  </a:lnTo>
                  <a:cubicBezTo>
                    <a:pt x="183" y="94"/>
                    <a:pt x="161" y="75"/>
                    <a:pt x="161" y="75"/>
                  </a:cubicBezTo>
                  <a:lnTo>
                    <a:pt x="144" y="0"/>
                  </a:lnTo>
                  <a:lnTo>
                    <a:pt x="53" y="6"/>
                  </a:lnTo>
                </a:path>
              </a:pathLst>
            </a:custGeom>
            <a:solidFill>
              <a:srgbClr val="BFCDE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179" name="Freeform 261">
              <a:extLst>
                <a:ext uri="{FF2B5EF4-FFF2-40B4-BE49-F238E27FC236}">
                  <a16:creationId xmlns:a16="http://schemas.microsoft.com/office/drawing/2014/main" id="{721654B3-5A52-C341-A149-E6BE1069F903}"/>
                </a:ext>
              </a:extLst>
            </p:cNvPr>
            <p:cNvSpPr>
              <a:spLocks noChangeArrowheads="1"/>
            </p:cNvSpPr>
            <p:nvPr/>
          </p:nvSpPr>
          <p:spPr bwMode="auto">
            <a:xfrm>
              <a:off x="15056191" y="11235961"/>
              <a:ext cx="1170020" cy="1268892"/>
            </a:xfrm>
            <a:custGeom>
              <a:avLst/>
              <a:gdLst>
                <a:gd name="T0" fmla="*/ 940 w 941"/>
                <a:gd name="T1" fmla="*/ 0 h 1017"/>
                <a:gd name="T2" fmla="*/ 373 w 941"/>
                <a:gd name="T3" fmla="*/ 0 h 1017"/>
                <a:gd name="T4" fmla="*/ 373 w 941"/>
                <a:gd name="T5" fmla="*/ 0 h 1017"/>
                <a:gd name="T6" fmla="*/ 66 w 941"/>
                <a:gd name="T7" fmla="*/ 309 h 1017"/>
                <a:gd name="T8" fmla="*/ 66 w 941"/>
                <a:gd name="T9" fmla="*/ 309 h 1017"/>
                <a:gd name="T10" fmla="*/ 295 w 941"/>
                <a:gd name="T11" fmla="*/ 1016 h 1017"/>
                <a:gd name="T12" fmla="*/ 474 w 941"/>
                <a:gd name="T13" fmla="*/ 1016 h 1017"/>
                <a:gd name="T14" fmla="*/ 342 w 941"/>
                <a:gd name="T15" fmla="*/ 294 h 1017"/>
                <a:gd name="T16" fmla="*/ 455 w 941"/>
                <a:gd name="T17" fmla="*/ 178 h 1017"/>
                <a:gd name="T18" fmla="*/ 453 w 941"/>
                <a:gd name="T19" fmla="*/ 222 h 1017"/>
                <a:gd name="T20" fmla="*/ 453 w 941"/>
                <a:gd name="T21" fmla="*/ 222 h 1017"/>
                <a:gd name="T22" fmla="*/ 465 w 941"/>
                <a:gd name="T23" fmla="*/ 364 h 1017"/>
                <a:gd name="T24" fmla="*/ 640 w 941"/>
                <a:gd name="T25" fmla="*/ 1016 h 1017"/>
                <a:gd name="T26" fmla="*/ 792 w 941"/>
                <a:gd name="T27" fmla="*/ 1016 h 1017"/>
                <a:gd name="T28" fmla="*/ 761 w 941"/>
                <a:gd name="T29" fmla="*/ 294 h 1017"/>
                <a:gd name="T30" fmla="*/ 810 w 941"/>
                <a:gd name="T31" fmla="*/ 247 h 1017"/>
                <a:gd name="T32" fmla="*/ 810 w 941"/>
                <a:gd name="T33" fmla="*/ 247 h 1017"/>
                <a:gd name="T34" fmla="*/ 940 w 941"/>
                <a:gd name="T35" fmla="*/ 31 h 1017"/>
                <a:gd name="T36" fmla="*/ 940 w 941"/>
                <a:gd name="T37" fmla="*/ 0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41" h="1017">
                  <a:moveTo>
                    <a:pt x="940" y="0"/>
                  </a:moveTo>
                  <a:lnTo>
                    <a:pt x="373" y="0"/>
                  </a:lnTo>
                  <a:lnTo>
                    <a:pt x="373" y="0"/>
                  </a:lnTo>
                  <a:cubicBezTo>
                    <a:pt x="373" y="0"/>
                    <a:pt x="0" y="75"/>
                    <a:pt x="66" y="309"/>
                  </a:cubicBezTo>
                  <a:lnTo>
                    <a:pt x="66" y="309"/>
                  </a:lnTo>
                  <a:cubicBezTo>
                    <a:pt x="133" y="542"/>
                    <a:pt x="295" y="1016"/>
                    <a:pt x="295" y="1016"/>
                  </a:cubicBezTo>
                  <a:lnTo>
                    <a:pt x="474" y="1016"/>
                  </a:lnTo>
                  <a:lnTo>
                    <a:pt x="342" y="294"/>
                  </a:lnTo>
                  <a:lnTo>
                    <a:pt x="455" y="178"/>
                  </a:lnTo>
                  <a:lnTo>
                    <a:pt x="453" y="222"/>
                  </a:lnTo>
                  <a:lnTo>
                    <a:pt x="453" y="222"/>
                  </a:lnTo>
                  <a:cubicBezTo>
                    <a:pt x="450" y="269"/>
                    <a:pt x="454" y="317"/>
                    <a:pt x="465" y="364"/>
                  </a:cubicBezTo>
                  <a:lnTo>
                    <a:pt x="640" y="1016"/>
                  </a:lnTo>
                  <a:lnTo>
                    <a:pt x="792" y="1016"/>
                  </a:lnTo>
                  <a:lnTo>
                    <a:pt x="761" y="294"/>
                  </a:lnTo>
                  <a:lnTo>
                    <a:pt x="810" y="247"/>
                  </a:lnTo>
                  <a:lnTo>
                    <a:pt x="810" y="247"/>
                  </a:lnTo>
                  <a:cubicBezTo>
                    <a:pt x="903" y="160"/>
                    <a:pt x="940" y="173"/>
                    <a:pt x="940" y="31"/>
                  </a:cubicBezTo>
                  <a:lnTo>
                    <a:pt x="940" y="0"/>
                  </a:lnTo>
                </a:path>
              </a:pathLst>
            </a:custGeom>
            <a:solidFill>
              <a:srgbClr val="013B5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180" name="Freeform 262">
              <a:extLst>
                <a:ext uri="{FF2B5EF4-FFF2-40B4-BE49-F238E27FC236}">
                  <a16:creationId xmlns:a16="http://schemas.microsoft.com/office/drawing/2014/main" id="{754FEE3A-0AA4-1641-AA68-84718C724E1B}"/>
                </a:ext>
              </a:extLst>
            </p:cNvPr>
            <p:cNvSpPr>
              <a:spLocks noChangeArrowheads="1"/>
            </p:cNvSpPr>
            <p:nvPr/>
          </p:nvSpPr>
          <p:spPr bwMode="auto">
            <a:xfrm>
              <a:off x="15484651" y="10186789"/>
              <a:ext cx="741563" cy="1049174"/>
            </a:xfrm>
            <a:custGeom>
              <a:avLst/>
              <a:gdLst>
                <a:gd name="T0" fmla="*/ 121 w 596"/>
                <a:gd name="T1" fmla="*/ 74 h 844"/>
                <a:gd name="T2" fmla="*/ 121 w 596"/>
                <a:gd name="T3" fmla="*/ 74 h 844"/>
                <a:gd name="T4" fmla="*/ 565 w 596"/>
                <a:gd name="T5" fmla="*/ 120 h 844"/>
                <a:gd name="T6" fmla="*/ 552 w 596"/>
                <a:gd name="T7" fmla="*/ 731 h 844"/>
                <a:gd name="T8" fmla="*/ 595 w 596"/>
                <a:gd name="T9" fmla="*/ 843 h 844"/>
                <a:gd name="T10" fmla="*/ 28 w 596"/>
                <a:gd name="T11" fmla="*/ 843 h 844"/>
                <a:gd name="T12" fmla="*/ 85 w 596"/>
                <a:gd name="T13" fmla="*/ 719 h 844"/>
                <a:gd name="T14" fmla="*/ 79 w 596"/>
                <a:gd name="T15" fmla="*/ 509 h 844"/>
                <a:gd name="T16" fmla="*/ 79 w 596"/>
                <a:gd name="T17" fmla="*/ 509 h 844"/>
                <a:gd name="T18" fmla="*/ 28 w 596"/>
                <a:gd name="T19" fmla="*/ 387 h 844"/>
                <a:gd name="T20" fmla="*/ 28 w 596"/>
                <a:gd name="T21" fmla="*/ 387 h 844"/>
                <a:gd name="T22" fmla="*/ 74 w 596"/>
                <a:gd name="T23" fmla="*/ 164 h 844"/>
                <a:gd name="T24" fmla="*/ 74 w 596"/>
                <a:gd name="T25" fmla="*/ 164 h 844"/>
                <a:gd name="T26" fmla="*/ 121 w 596"/>
                <a:gd name="T27" fmla="*/ 7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6" h="844">
                  <a:moveTo>
                    <a:pt x="121" y="74"/>
                  </a:moveTo>
                  <a:lnTo>
                    <a:pt x="121" y="74"/>
                  </a:lnTo>
                  <a:cubicBezTo>
                    <a:pt x="121" y="74"/>
                    <a:pt x="379" y="0"/>
                    <a:pt x="565" y="120"/>
                  </a:cubicBezTo>
                  <a:lnTo>
                    <a:pt x="552" y="731"/>
                  </a:lnTo>
                  <a:lnTo>
                    <a:pt x="595" y="843"/>
                  </a:lnTo>
                  <a:lnTo>
                    <a:pt x="28" y="843"/>
                  </a:lnTo>
                  <a:lnTo>
                    <a:pt x="85" y="719"/>
                  </a:lnTo>
                  <a:lnTo>
                    <a:pt x="79" y="509"/>
                  </a:lnTo>
                  <a:lnTo>
                    <a:pt x="79" y="509"/>
                  </a:lnTo>
                  <a:cubicBezTo>
                    <a:pt x="79" y="509"/>
                    <a:pt x="0" y="469"/>
                    <a:pt x="28" y="387"/>
                  </a:cubicBezTo>
                  <a:lnTo>
                    <a:pt x="28" y="387"/>
                  </a:lnTo>
                  <a:cubicBezTo>
                    <a:pt x="40" y="351"/>
                    <a:pt x="62" y="234"/>
                    <a:pt x="74" y="164"/>
                  </a:cubicBezTo>
                  <a:lnTo>
                    <a:pt x="74" y="164"/>
                  </a:lnTo>
                  <a:cubicBezTo>
                    <a:pt x="80" y="130"/>
                    <a:pt x="96" y="99"/>
                    <a:pt x="121" y="74"/>
                  </a:cubicBezTo>
                </a:path>
              </a:pathLst>
            </a:custGeom>
            <a:solidFill>
              <a:srgbClr val="D9133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181" name="Freeform 263">
              <a:extLst>
                <a:ext uri="{FF2B5EF4-FFF2-40B4-BE49-F238E27FC236}">
                  <a16:creationId xmlns:a16="http://schemas.microsoft.com/office/drawing/2014/main" id="{5CEFE8EE-795C-8442-BA22-DD82320401D2}"/>
                </a:ext>
              </a:extLst>
            </p:cNvPr>
            <p:cNvSpPr>
              <a:spLocks noChangeArrowheads="1"/>
            </p:cNvSpPr>
            <p:nvPr/>
          </p:nvSpPr>
          <p:spPr bwMode="auto">
            <a:xfrm>
              <a:off x="15539581" y="10780036"/>
              <a:ext cx="801984" cy="549304"/>
            </a:xfrm>
            <a:custGeom>
              <a:avLst/>
              <a:gdLst>
                <a:gd name="T0" fmla="*/ 498 w 642"/>
                <a:gd name="T1" fmla="*/ 0 h 442"/>
                <a:gd name="T2" fmla="*/ 499 w 642"/>
                <a:gd name="T3" fmla="*/ 168 h 442"/>
                <a:gd name="T4" fmla="*/ 226 w 642"/>
                <a:gd name="T5" fmla="*/ 376 h 442"/>
                <a:gd name="T6" fmla="*/ 116 w 642"/>
                <a:gd name="T7" fmla="*/ 353 h 442"/>
                <a:gd name="T8" fmla="*/ 116 w 642"/>
                <a:gd name="T9" fmla="*/ 353 h 442"/>
                <a:gd name="T10" fmla="*/ 81 w 642"/>
                <a:gd name="T11" fmla="*/ 364 h 442"/>
                <a:gd name="T12" fmla="*/ 0 w 642"/>
                <a:gd name="T13" fmla="*/ 428 h 442"/>
                <a:gd name="T14" fmla="*/ 98 w 642"/>
                <a:gd name="T15" fmla="*/ 428 h 442"/>
                <a:gd name="T16" fmla="*/ 131 w 642"/>
                <a:gd name="T17" fmla="*/ 404 h 442"/>
                <a:gd name="T18" fmla="*/ 131 w 642"/>
                <a:gd name="T19" fmla="*/ 404 h 442"/>
                <a:gd name="T20" fmla="*/ 243 w 642"/>
                <a:gd name="T21" fmla="*/ 418 h 442"/>
                <a:gd name="T22" fmla="*/ 243 w 642"/>
                <a:gd name="T23" fmla="*/ 418 h 442"/>
                <a:gd name="T24" fmla="*/ 617 w 642"/>
                <a:gd name="T25" fmla="*/ 214 h 442"/>
                <a:gd name="T26" fmla="*/ 617 w 642"/>
                <a:gd name="T27" fmla="*/ 214 h 442"/>
                <a:gd name="T28" fmla="*/ 638 w 642"/>
                <a:gd name="T29" fmla="*/ 0 h 442"/>
                <a:gd name="T30" fmla="*/ 498 w 642"/>
                <a:gd name="T31" fmla="*/ 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2" h="442">
                  <a:moveTo>
                    <a:pt x="498" y="0"/>
                  </a:moveTo>
                  <a:lnTo>
                    <a:pt x="499" y="168"/>
                  </a:lnTo>
                  <a:lnTo>
                    <a:pt x="226" y="376"/>
                  </a:lnTo>
                  <a:lnTo>
                    <a:pt x="116" y="353"/>
                  </a:lnTo>
                  <a:lnTo>
                    <a:pt x="116" y="353"/>
                  </a:lnTo>
                  <a:cubicBezTo>
                    <a:pt x="103" y="352"/>
                    <a:pt x="90" y="357"/>
                    <a:pt x="81" y="364"/>
                  </a:cubicBezTo>
                  <a:lnTo>
                    <a:pt x="0" y="428"/>
                  </a:lnTo>
                  <a:lnTo>
                    <a:pt x="98" y="428"/>
                  </a:lnTo>
                  <a:lnTo>
                    <a:pt x="131" y="404"/>
                  </a:lnTo>
                  <a:lnTo>
                    <a:pt x="131" y="404"/>
                  </a:lnTo>
                  <a:cubicBezTo>
                    <a:pt x="131" y="404"/>
                    <a:pt x="176" y="441"/>
                    <a:pt x="243" y="418"/>
                  </a:cubicBezTo>
                  <a:lnTo>
                    <a:pt x="243" y="418"/>
                  </a:lnTo>
                  <a:cubicBezTo>
                    <a:pt x="311" y="394"/>
                    <a:pt x="589" y="263"/>
                    <a:pt x="617" y="214"/>
                  </a:cubicBezTo>
                  <a:lnTo>
                    <a:pt x="617" y="214"/>
                  </a:lnTo>
                  <a:cubicBezTo>
                    <a:pt x="641" y="176"/>
                    <a:pt x="638" y="0"/>
                    <a:pt x="638" y="0"/>
                  </a:cubicBezTo>
                  <a:lnTo>
                    <a:pt x="498" y="0"/>
                  </a:lnTo>
                </a:path>
              </a:pathLst>
            </a:custGeom>
            <a:solidFill>
              <a:srgbClr val="F6A09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182" name="Freeform 264">
              <a:extLst>
                <a:ext uri="{FF2B5EF4-FFF2-40B4-BE49-F238E27FC236}">
                  <a16:creationId xmlns:a16="http://schemas.microsoft.com/office/drawing/2014/main" id="{0A249D83-533E-414B-B4B2-2BE62B6FBC8A}"/>
                </a:ext>
              </a:extLst>
            </p:cNvPr>
            <p:cNvSpPr>
              <a:spLocks noChangeArrowheads="1"/>
            </p:cNvSpPr>
            <p:nvPr/>
          </p:nvSpPr>
          <p:spPr bwMode="auto">
            <a:xfrm>
              <a:off x="15720852" y="9983548"/>
              <a:ext cx="241693" cy="516346"/>
            </a:xfrm>
            <a:custGeom>
              <a:avLst/>
              <a:gdLst>
                <a:gd name="T0" fmla="*/ 7 w 196"/>
                <a:gd name="T1" fmla="*/ 68 h 414"/>
                <a:gd name="T2" fmla="*/ 31 w 196"/>
                <a:gd name="T3" fmla="*/ 219 h 414"/>
                <a:gd name="T4" fmla="*/ 0 w 196"/>
                <a:gd name="T5" fmla="*/ 223 h 414"/>
                <a:gd name="T6" fmla="*/ 0 w 196"/>
                <a:gd name="T7" fmla="*/ 223 h 414"/>
                <a:gd name="T8" fmla="*/ 107 w 196"/>
                <a:gd name="T9" fmla="*/ 413 h 414"/>
                <a:gd name="T10" fmla="*/ 107 w 196"/>
                <a:gd name="T11" fmla="*/ 413 h 414"/>
                <a:gd name="T12" fmla="*/ 194 w 196"/>
                <a:gd name="T13" fmla="*/ 219 h 414"/>
                <a:gd name="T14" fmla="*/ 163 w 196"/>
                <a:gd name="T15" fmla="*/ 216 h 414"/>
                <a:gd name="T16" fmla="*/ 133 w 196"/>
                <a:gd name="T17" fmla="*/ 0 h 414"/>
                <a:gd name="T18" fmla="*/ 7 w 196"/>
                <a:gd name="T19" fmla="*/ 68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6" h="414">
                  <a:moveTo>
                    <a:pt x="7" y="68"/>
                  </a:moveTo>
                  <a:lnTo>
                    <a:pt x="31" y="219"/>
                  </a:lnTo>
                  <a:lnTo>
                    <a:pt x="0" y="223"/>
                  </a:lnTo>
                  <a:lnTo>
                    <a:pt x="0" y="223"/>
                  </a:lnTo>
                  <a:cubicBezTo>
                    <a:pt x="0" y="223"/>
                    <a:pt x="19" y="413"/>
                    <a:pt x="107" y="413"/>
                  </a:cubicBezTo>
                  <a:lnTo>
                    <a:pt x="107" y="413"/>
                  </a:lnTo>
                  <a:cubicBezTo>
                    <a:pt x="195" y="413"/>
                    <a:pt x="194" y="219"/>
                    <a:pt x="194" y="219"/>
                  </a:cubicBezTo>
                  <a:lnTo>
                    <a:pt x="163" y="216"/>
                  </a:lnTo>
                  <a:lnTo>
                    <a:pt x="133" y="0"/>
                  </a:lnTo>
                  <a:lnTo>
                    <a:pt x="7" y="68"/>
                  </a:lnTo>
                </a:path>
              </a:pathLst>
            </a:custGeom>
            <a:solidFill>
              <a:srgbClr val="F6A09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183" name="Freeform 265">
              <a:extLst>
                <a:ext uri="{FF2B5EF4-FFF2-40B4-BE49-F238E27FC236}">
                  <a16:creationId xmlns:a16="http://schemas.microsoft.com/office/drawing/2014/main" id="{C2E7A861-AC03-334A-ADD4-A7102793A20A}"/>
                </a:ext>
              </a:extLst>
            </p:cNvPr>
            <p:cNvSpPr>
              <a:spLocks noChangeArrowheads="1"/>
            </p:cNvSpPr>
            <p:nvPr/>
          </p:nvSpPr>
          <p:spPr bwMode="auto">
            <a:xfrm>
              <a:off x="15726342" y="10016505"/>
              <a:ext cx="115355" cy="241693"/>
            </a:xfrm>
            <a:custGeom>
              <a:avLst/>
              <a:gdLst>
                <a:gd name="T0" fmla="*/ 76 w 92"/>
                <a:gd name="T1" fmla="*/ 0 h 193"/>
                <a:gd name="T2" fmla="*/ 0 w 92"/>
                <a:gd name="T3" fmla="*/ 41 h 193"/>
                <a:gd name="T4" fmla="*/ 24 w 92"/>
                <a:gd name="T5" fmla="*/ 192 h 193"/>
                <a:gd name="T6" fmla="*/ 24 w 92"/>
                <a:gd name="T7" fmla="*/ 192 h 193"/>
                <a:gd name="T8" fmla="*/ 76 w 92"/>
                <a:gd name="T9" fmla="*/ 0 h 193"/>
              </a:gdLst>
              <a:ahLst/>
              <a:cxnLst>
                <a:cxn ang="0">
                  <a:pos x="T0" y="T1"/>
                </a:cxn>
                <a:cxn ang="0">
                  <a:pos x="T2" y="T3"/>
                </a:cxn>
                <a:cxn ang="0">
                  <a:pos x="T4" y="T5"/>
                </a:cxn>
                <a:cxn ang="0">
                  <a:pos x="T6" y="T7"/>
                </a:cxn>
                <a:cxn ang="0">
                  <a:pos x="T8" y="T9"/>
                </a:cxn>
              </a:cxnLst>
              <a:rect l="0" t="0" r="r" b="b"/>
              <a:pathLst>
                <a:path w="92" h="193">
                  <a:moveTo>
                    <a:pt x="76" y="0"/>
                  </a:moveTo>
                  <a:lnTo>
                    <a:pt x="0" y="41"/>
                  </a:lnTo>
                  <a:lnTo>
                    <a:pt x="24" y="192"/>
                  </a:lnTo>
                  <a:lnTo>
                    <a:pt x="24" y="192"/>
                  </a:lnTo>
                  <a:cubicBezTo>
                    <a:pt x="91" y="148"/>
                    <a:pt x="81" y="34"/>
                    <a:pt x="76" y="0"/>
                  </a:cubicBezTo>
                </a:path>
              </a:pathLst>
            </a:custGeom>
            <a:solidFill>
              <a:srgbClr val="E2847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184" name="Freeform 266">
              <a:extLst>
                <a:ext uri="{FF2B5EF4-FFF2-40B4-BE49-F238E27FC236}">
                  <a16:creationId xmlns:a16="http://schemas.microsoft.com/office/drawing/2014/main" id="{BD1EFB82-DDAC-FD49-909E-0FEE4423F057}"/>
                </a:ext>
              </a:extLst>
            </p:cNvPr>
            <p:cNvSpPr>
              <a:spLocks noChangeArrowheads="1"/>
            </p:cNvSpPr>
            <p:nvPr/>
          </p:nvSpPr>
          <p:spPr bwMode="auto">
            <a:xfrm>
              <a:off x="15567047" y="9725374"/>
              <a:ext cx="379018" cy="455925"/>
            </a:xfrm>
            <a:custGeom>
              <a:avLst/>
              <a:gdLst>
                <a:gd name="T0" fmla="*/ 288 w 304"/>
                <a:gd name="T1" fmla="*/ 157 h 367"/>
                <a:gd name="T2" fmla="*/ 288 w 304"/>
                <a:gd name="T3" fmla="*/ 157 h 367"/>
                <a:gd name="T4" fmla="*/ 84 w 304"/>
                <a:gd name="T5" fmla="*/ 354 h 367"/>
                <a:gd name="T6" fmla="*/ 84 w 304"/>
                <a:gd name="T7" fmla="*/ 354 h 367"/>
                <a:gd name="T8" fmla="*/ 16 w 304"/>
                <a:gd name="T9" fmla="*/ 217 h 367"/>
                <a:gd name="T10" fmla="*/ 16 w 304"/>
                <a:gd name="T11" fmla="*/ 217 h 367"/>
                <a:gd name="T12" fmla="*/ 4 w 304"/>
                <a:gd name="T13" fmla="*/ 124 h 367"/>
                <a:gd name="T14" fmla="*/ 4 w 304"/>
                <a:gd name="T15" fmla="*/ 124 h 367"/>
                <a:gd name="T16" fmla="*/ 156 w 304"/>
                <a:gd name="T17" fmla="*/ 0 h 367"/>
                <a:gd name="T18" fmla="*/ 156 w 304"/>
                <a:gd name="T19" fmla="*/ 0 h 367"/>
                <a:gd name="T20" fmla="*/ 288 w 304"/>
                <a:gd name="T21" fmla="*/ 157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4" h="367">
                  <a:moveTo>
                    <a:pt x="288" y="157"/>
                  </a:moveTo>
                  <a:lnTo>
                    <a:pt x="288" y="157"/>
                  </a:lnTo>
                  <a:cubicBezTo>
                    <a:pt x="255" y="340"/>
                    <a:pt x="136" y="366"/>
                    <a:pt x="84" y="354"/>
                  </a:cubicBezTo>
                  <a:lnTo>
                    <a:pt x="84" y="354"/>
                  </a:lnTo>
                  <a:cubicBezTo>
                    <a:pt x="58" y="348"/>
                    <a:pt x="34" y="313"/>
                    <a:pt x="16" y="217"/>
                  </a:cubicBezTo>
                  <a:lnTo>
                    <a:pt x="16" y="217"/>
                  </a:lnTo>
                  <a:cubicBezTo>
                    <a:pt x="12" y="197"/>
                    <a:pt x="6" y="151"/>
                    <a:pt x="4" y="124"/>
                  </a:cubicBezTo>
                  <a:lnTo>
                    <a:pt x="4" y="124"/>
                  </a:lnTo>
                  <a:cubicBezTo>
                    <a:pt x="0" y="77"/>
                    <a:pt x="77" y="0"/>
                    <a:pt x="156" y="0"/>
                  </a:cubicBezTo>
                  <a:lnTo>
                    <a:pt x="156" y="0"/>
                  </a:lnTo>
                  <a:cubicBezTo>
                    <a:pt x="235" y="0"/>
                    <a:pt x="303" y="79"/>
                    <a:pt x="288" y="157"/>
                  </a:cubicBezTo>
                </a:path>
              </a:pathLst>
            </a:custGeom>
            <a:solidFill>
              <a:srgbClr val="F6A09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185" name="Freeform 267">
              <a:extLst>
                <a:ext uri="{FF2B5EF4-FFF2-40B4-BE49-F238E27FC236}">
                  <a16:creationId xmlns:a16="http://schemas.microsoft.com/office/drawing/2014/main" id="{1AE97747-4A07-7A41-9845-27C29EEBB5F6}"/>
                </a:ext>
              </a:extLst>
            </p:cNvPr>
            <p:cNvSpPr>
              <a:spLocks noChangeArrowheads="1"/>
            </p:cNvSpPr>
            <p:nvPr/>
          </p:nvSpPr>
          <p:spPr bwMode="auto">
            <a:xfrm>
              <a:off x="16154801" y="10335103"/>
              <a:ext cx="225216" cy="472402"/>
            </a:xfrm>
            <a:custGeom>
              <a:avLst/>
              <a:gdLst>
                <a:gd name="T0" fmla="*/ 27 w 182"/>
                <a:gd name="T1" fmla="*/ 0 h 379"/>
                <a:gd name="T2" fmla="*/ 27 w 182"/>
                <a:gd name="T3" fmla="*/ 0 h 379"/>
                <a:gd name="T4" fmla="*/ 172 w 182"/>
                <a:gd name="T5" fmla="*/ 378 h 379"/>
                <a:gd name="T6" fmla="*/ 0 w 182"/>
                <a:gd name="T7" fmla="*/ 378 h 379"/>
                <a:gd name="T8" fmla="*/ 0 w 182"/>
                <a:gd name="T9" fmla="*/ 87 h 379"/>
                <a:gd name="T10" fmla="*/ 0 w 182"/>
                <a:gd name="T11" fmla="*/ 87 h 379"/>
                <a:gd name="T12" fmla="*/ 27 w 182"/>
                <a:gd name="T13" fmla="*/ 0 h 379"/>
              </a:gdLst>
              <a:ahLst/>
              <a:cxnLst>
                <a:cxn ang="0">
                  <a:pos x="T0" y="T1"/>
                </a:cxn>
                <a:cxn ang="0">
                  <a:pos x="T2" y="T3"/>
                </a:cxn>
                <a:cxn ang="0">
                  <a:pos x="T4" y="T5"/>
                </a:cxn>
                <a:cxn ang="0">
                  <a:pos x="T6" y="T7"/>
                </a:cxn>
                <a:cxn ang="0">
                  <a:pos x="T8" y="T9"/>
                </a:cxn>
                <a:cxn ang="0">
                  <a:pos x="T10" y="T11"/>
                </a:cxn>
                <a:cxn ang="0">
                  <a:pos x="T12" y="T13"/>
                </a:cxn>
              </a:cxnLst>
              <a:rect l="0" t="0" r="r" b="b"/>
              <a:pathLst>
                <a:path w="182" h="379">
                  <a:moveTo>
                    <a:pt x="27" y="0"/>
                  </a:moveTo>
                  <a:lnTo>
                    <a:pt x="27" y="0"/>
                  </a:lnTo>
                  <a:cubicBezTo>
                    <a:pt x="27" y="0"/>
                    <a:pt x="181" y="112"/>
                    <a:pt x="172" y="378"/>
                  </a:cubicBezTo>
                  <a:lnTo>
                    <a:pt x="0" y="378"/>
                  </a:lnTo>
                  <a:lnTo>
                    <a:pt x="0" y="87"/>
                  </a:lnTo>
                  <a:lnTo>
                    <a:pt x="0" y="87"/>
                  </a:lnTo>
                  <a:cubicBezTo>
                    <a:pt x="0" y="57"/>
                    <a:pt x="10" y="26"/>
                    <a:pt x="27" y="0"/>
                  </a:cubicBezTo>
                </a:path>
              </a:pathLst>
            </a:custGeom>
            <a:solidFill>
              <a:srgbClr val="D9133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186" name="Freeform 268">
              <a:extLst>
                <a:ext uri="{FF2B5EF4-FFF2-40B4-BE49-F238E27FC236}">
                  <a16:creationId xmlns:a16="http://schemas.microsoft.com/office/drawing/2014/main" id="{59E49738-8923-DF4A-9C69-D675C982C0B1}"/>
                </a:ext>
              </a:extLst>
            </p:cNvPr>
            <p:cNvSpPr>
              <a:spLocks noChangeArrowheads="1"/>
            </p:cNvSpPr>
            <p:nvPr/>
          </p:nvSpPr>
          <p:spPr bwMode="auto">
            <a:xfrm>
              <a:off x="15534087" y="9423255"/>
              <a:ext cx="725082" cy="1340304"/>
            </a:xfrm>
            <a:custGeom>
              <a:avLst/>
              <a:gdLst>
                <a:gd name="T0" fmla="*/ 131 w 581"/>
                <a:gd name="T1" fmla="*/ 285 h 1075"/>
                <a:gd name="T2" fmla="*/ 131 w 581"/>
                <a:gd name="T3" fmla="*/ 285 h 1075"/>
                <a:gd name="T4" fmla="*/ 136 w 581"/>
                <a:gd name="T5" fmla="*/ 359 h 1075"/>
                <a:gd name="T6" fmla="*/ 136 w 581"/>
                <a:gd name="T7" fmla="*/ 359 h 1075"/>
                <a:gd name="T8" fmla="*/ 247 w 581"/>
                <a:gd name="T9" fmla="*/ 414 h 1075"/>
                <a:gd name="T10" fmla="*/ 247 w 581"/>
                <a:gd name="T11" fmla="*/ 414 h 1075"/>
                <a:gd name="T12" fmla="*/ 256 w 581"/>
                <a:gd name="T13" fmla="*/ 399 h 1075"/>
                <a:gd name="T14" fmla="*/ 256 w 581"/>
                <a:gd name="T15" fmla="*/ 399 h 1075"/>
                <a:gd name="T16" fmla="*/ 277 w 581"/>
                <a:gd name="T17" fmla="*/ 382 h 1075"/>
                <a:gd name="T18" fmla="*/ 277 w 581"/>
                <a:gd name="T19" fmla="*/ 382 h 1075"/>
                <a:gd name="T20" fmla="*/ 284 w 581"/>
                <a:gd name="T21" fmla="*/ 462 h 1075"/>
                <a:gd name="T22" fmla="*/ 284 w 581"/>
                <a:gd name="T23" fmla="*/ 462 h 1075"/>
                <a:gd name="T24" fmla="*/ 258 w 581"/>
                <a:gd name="T25" fmla="*/ 466 h 1075"/>
                <a:gd name="T26" fmla="*/ 258 w 581"/>
                <a:gd name="T27" fmla="*/ 466 h 1075"/>
                <a:gd name="T28" fmla="*/ 277 w 581"/>
                <a:gd name="T29" fmla="*/ 586 h 1075"/>
                <a:gd name="T30" fmla="*/ 277 w 581"/>
                <a:gd name="T31" fmla="*/ 586 h 1075"/>
                <a:gd name="T32" fmla="*/ 235 w 581"/>
                <a:gd name="T33" fmla="*/ 761 h 1075"/>
                <a:gd name="T34" fmla="*/ 235 w 581"/>
                <a:gd name="T35" fmla="*/ 761 h 1075"/>
                <a:gd name="T36" fmla="*/ 274 w 581"/>
                <a:gd name="T37" fmla="*/ 944 h 1075"/>
                <a:gd name="T38" fmla="*/ 274 w 581"/>
                <a:gd name="T39" fmla="*/ 944 h 1075"/>
                <a:gd name="T40" fmla="*/ 204 w 581"/>
                <a:gd name="T41" fmla="*/ 1074 h 1075"/>
                <a:gd name="T42" fmla="*/ 204 w 581"/>
                <a:gd name="T43" fmla="*/ 1074 h 1075"/>
                <a:gd name="T44" fmla="*/ 539 w 581"/>
                <a:gd name="T45" fmla="*/ 903 h 1075"/>
                <a:gd name="T46" fmla="*/ 539 w 581"/>
                <a:gd name="T47" fmla="*/ 903 h 1075"/>
                <a:gd name="T48" fmla="*/ 506 w 581"/>
                <a:gd name="T49" fmla="*/ 498 h 1075"/>
                <a:gd name="T50" fmla="*/ 506 w 581"/>
                <a:gd name="T51" fmla="*/ 498 h 1075"/>
                <a:gd name="T52" fmla="*/ 105 w 581"/>
                <a:gd name="T53" fmla="*/ 186 h 1075"/>
                <a:gd name="T54" fmla="*/ 105 w 581"/>
                <a:gd name="T55" fmla="*/ 186 h 1075"/>
                <a:gd name="T56" fmla="*/ 0 w 581"/>
                <a:gd name="T57" fmla="*/ 380 h 1075"/>
                <a:gd name="T58" fmla="*/ 0 w 581"/>
                <a:gd name="T59" fmla="*/ 380 h 1075"/>
                <a:gd name="T60" fmla="*/ 131 w 581"/>
                <a:gd name="T61" fmla="*/ 285 h 1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81" h="1075">
                  <a:moveTo>
                    <a:pt x="131" y="285"/>
                  </a:moveTo>
                  <a:lnTo>
                    <a:pt x="131" y="285"/>
                  </a:lnTo>
                  <a:cubicBezTo>
                    <a:pt x="131" y="285"/>
                    <a:pt x="119" y="323"/>
                    <a:pt x="136" y="359"/>
                  </a:cubicBezTo>
                  <a:lnTo>
                    <a:pt x="136" y="359"/>
                  </a:lnTo>
                  <a:cubicBezTo>
                    <a:pt x="163" y="416"/>
                    <a:pt x="217" y="415"/>
                    <a:pt x="247" y="414"/>
                  </a:cubicBezTo>
                  <a:lnTo>
                    <a:pt x="247" y="414"/>
                  </a:lnTo>
                  <a:cubicBezTo>
                    <a:pt x="247" y="414"/>
                    <a:pt x="251" y="407"/>
                    <a:pt x="256" y="399"/>
                  </a:cubicBezTo>
                  <a:lnTo>
                    <a:pt x="256" y="399"/>
                  </a:lnTo>
                  <a:cubicBezTo>
                    <a:pt x="262" y="391"/>
                    <a:pt x="269" y="383"/>
                    <a:pt x="277" y="382"/>
                  </a:cubicBezTo>
                  <a:lnTo>
                    <a:pt x="277" y="382"/>
                  </a:lnTo>
                  <a:cubicBezTo>
                    <a:pt x="299" y="381"/>
                    <a:pt x="314" y="438"/>
                    <a:pt x="284" y="462"/>
                  </a:cubicBezTo>
                  <a:lnTo>
                    <a:pt x="284" y="462"/>
                  </a:lnTo>
                  <a:cubicBezTo>
                    <a:pt x="270" y="474"/>
                    <a:pt x="274" y="455"/>
                    <a:pt x="258" y="466"/>
                  </a:cubicBezTo>
                  <a:lnTo>
                    <a:pt x="258" y="466"/>
                  </a:lnTo>
                  <a:cubicBezTo>
                    <a:pt x="241" y="478"/>
                    <a:pt x="297" y="540"/>
                    <a:pt x="277" y="586"/>
                  </a:cubicBezTo>
                  <a:lnTo>
                    <a:pt x="277" y="586"/>
                  </a:lnTo>
                  <a:cubicBezTo>
                    <a:pt x="262" y="621"/>
                    <a:pt x="237" y="666"/>
                    <a:pt x="235" y="761"/>
                  </a:cubicBezTo>
                  <a:lnTo>
                    <a:pt x="235" y="761"/>
                  </a:lnTo>
                  <a:cubicBezTo>
                    <a:pt x="233" y="841"/>
                    <a:pt x="271" y="896"/>
                    <a:pt x="274" y="944"/>
                  </a:cubicBezTo>
                  <a:lnTo>
                    <a:pt x="274" y="944"/>
                  </a:lnTo>
                  <a:cubicBezTo>
                    <a:pt x="279" y="1051"/>
                    <a:pt x="204" y="1074"/>
                    <a:pt x="204" y="1074"/>
                  </a:cubicBezTo>
                  <a:lnTo>
                    <a:pt x="204" y="1074"/>
                  </a:lnTo>
                  <a:cubicBezTo>
                    <a:pt x="204" y="1074"/>
                    <a:pt x="500" y="988"/>
                    <a:pt x="539" y="903"/>
                  </a:cubicBezTo>
                  <a:lnTo>
                    <a:pt x="539" y="903"/>
                  </a:lnTo>
                  <a:cubicBezTo>
                    <a:pt x="580" y="810"/>
                    <a:pt x="464" y="710"/>
                    <a:pt x="506" y="498"/>
                  </a:cubicBezTo>
                  <a:lnTo>
                    <a:pt x="506" y="498"/>
                  </a:lnTo>
                  <a:cubicBezTo>
                    <a:pt x="558" y="243"/>
                    <a:pt x="372" y="0"/>
                    <a:pt x="105" y="186"/>
                  </a:cubicBezTo>
                  <a:lnTo>
                    <a:pt x="105" y="186"/>
                  </a:lnTo>
                  <a:cubicBezTo>
                    <a:pt x="13" y="249"/>
                    <a:pt x="6" y="353"/>
                    <a:pt x="0" y="380"/>
                  </a:cubicBezTo>
                  <a:lnTo>
                    <a:pt x="0" y="380"/>
                  </a:lnTo>
                  <a:cubicBezTo>
                    <a:pt x="0" y="380"/>
                    <a:pt x="78" y="412"/>
                    <a:pt x="131" y="285"/>
                  </a:cubicBezTo>
                </a:path>
              </a:pathLst>
            </a:custGeom>
            <a:solidFill>
              <a:srgbClr val="25242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187" name="Freeform 269">
              <a:extLst>
                <a:ext uri="{FF2B5EF4-FFF2-40B4-BE49-F238E27FC236}">
                  <a16:creationId xmlns:a16="http://schemas.microsoft.com/office/drawing/2014/main" id="{A3AD5A93-4ACF-EC47-A75D-EE0CA08F4318}"/>
                </a:ext>
              </a:extLst>
            </p:cNvPr>
            <p:cNvSpPr>
              <a:spLocks noChangeArrowheads="1"/>
            </p:cNvSpPr>
            <p:nvPr/>
          </p:nvSpPr>
          <p:spPr bwMode="auto">
            <a:xfrm>
              <a:off x="15610993" y="10802010"/>
              <a:ext cx="340569" cy="82397"/>
            </a:xfrm>
            <a:custGeom>
              <a:avLst/>
              <a:gdLst>
                <a:gd name="T0" fmla="*/ 2 w 275"/>
                <a:gd name="T1" fmla="*/ 17 h 68"/>
                <a:gd name="T2" fmla="*/ 2 w 275"/>
                <a:gd name="T3" fmla="*/ 17 h 68"/>
                <a:gd name="T4" fmla="*/ 40 w 275"/>
                <a:gd name="T5" fmla="*/ 9 h 68"/>
                <a:gd name="T6" fmla="*/ 40 w 275"/>
                <a:gd name="T7" fmla="*/ 9 h 68"/>
                <a:gd name="T8" fmla="*/ 102 w 275"/>
                <a:gd name="T9" fmla="*/ 17 h 68"/>
                <a:gd name="T10" fmla="*/ 102 w 275"/>
                <a:gd name="T11" fmla="*/ 17 h 68"/>
                <a:gd name="T12" fmla="*/ 269 w 275"/>
                <a:gd name="T13" fmla="*/ 37 h 68"/>
                <a:gd name="T14" fmla="*/ 269 w 275"/>
                <a:gd name="T15" fmla="*/ 37 h 68"/>
                <a:gd name="T16" fmla="*/ 82 w 275"/>
                <a:gd name="T17" fmla="*/ 57 h 68"/>
                <a:gd name="T18" fmla="*/ 82 w 275"/>
                <a:gd name="T19" fmla="*/ 57 h 68"/>
                <a:gd name="T20" fmla="*/ 2 w 275"/>
                <a:gd name="T21" fmla="*/ 1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5" h="68">
                  <a:moveTo>
                    <a:pt x="2" y="17"/>
                  </a:moveTo>
                  <a:lnTo>
                    <a:pt x="2" y="17"/>
                  </a:lnTo>
                  <a:cubicBezTo>
                    <a:pt x="0" y="13"/>
                    <a:pt x="23" y="12"/>
                    <a:pt x="40" y="9"/>
                  </a:cubicBezTo>
                  <a:lnTo>
                    <a:pt x="40" y="9"/>
                  </a:lnTo>
                  <a:cubicBezTo>
                    <a:pt x="61" y="5"/>
                    <a:pt x="80" y="0"/>
                    <a:pt x="102" y="17"/>
                  </a:cubicBezTo>
                  <a:lnTo>
                    <a:pt x="102" y="17"/>
                  </a:lnTo>
                  <a:cubicBezTo>
                    <a:pt x="143" y="46"/>
                    <a:pt x="263" y="22"/>
                    <a:pt x="269" y="37"/>
                  </a:cubicBezTo>
                  <a:lnTo>
                    <a:pt x="269" y="37"/>
                  </a:lnTo>
                  <a:cubicBezTo>
                    <a:pt x="274" y="52"/>
                    <a:pt x="131" y="67"/>
                    <a:pt x="82" y="57"/>
                  </a:cubicBezTo>
                  <a:lnTo>
                    <a:pt x="82" y="57"/>
                  </a:lnTo>
                  <a:cubicBezTo>
                    <a:pt x="38" y="48"/>
                    <a:pt x="17" y="39"/>
                    <a:pt x="2" y="17"/>
                  </a:cubicBezTo>
                </a:path>
              </a:pathLst>
            </a:custGeom>
            <a:solidFill>
              <a:srgbClr val="AA1F4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188" name="Freeform 270">
              <a:extLst>
                <a:ext uri="{FF2B5EF4-FFF2-40B4-BE49-F238E27FC236}">
                  <a16:creationId xmlns:a16="http://schemas.microsoft.com/office/drawing/2014/main" id="{3FC809C0-17FA-4E4B-A5BA-41B8C34C96A3}"/>
                </a:ext>
              </a:extLst>
            </p:cNvPr>
            <p:cNvSpPr>
              <a:spLocks noChangeArrowheads="1"/>
            </p:cNvSpPr>
            <p:nvPr/>
          </p:nvSpPr>
          <p:spPr bwMode="auto">
            <a:xfrm>
              <a:off x="15292393" y="11312863"/>
              <a:ext cx="543810" cy="65917"/>
            </a:xfrm>
            <a:custGeom>
              <a:avLst/>
              <a:gdLst>
                <a:gd name="T0" fmla="*/ 0 w 437"/>
                <a:gd name="T1" fmla="*/ 0 h 55"/>
                <a:gd name="T2" fmla="*/ 436 w 437"/>
                <a:gd name="T3" fmla="*/ 0 h 55"/>
                <a:gd name="T4" fmla="*/ 436 w 437"/>
                <a:gd name="T5" fmla="*/ 54 h 55"/>
                <a:gd name="T6" fmla="*/ 0 w 437"/>
                <a:gd name="T7" fmla="*/ 54 h 55"/>
                <a:gd name="T8" fmla="*/ 0 w 437"/>
                <a:gd name="T9" fmla="*/ 0 h 55"/>
              </a:gdLst>
              <a:ahLst/>
              <a:cxnLst>
                <a:cxn ang="0">
                  <a:pos x="T0" y="T1"/>
                </a:cxn>
                <a:cxn ang="0">
                  <a:pos x="T2" y="T3"/>
                </a:cxn>
                <a:cxn ang="0">
                  <a:pos x="T4" y="T5"/>
                </a:cxn>
                <a:cxn ang="0">
                  <a:pos x="T6" y="T7"/>
                </a:cxn>
                <a:cxn ang="0">
                  <a:pos x="T8" y="T9"/>
                </a:cxn>
              </a:cxnLst>
              <a:rect l="0" t="0" r="r" b="b"/>
              <a:pathLst>
                <a:path w="437" h="55">
                  <a:moveTo>
                    <a:pt x="0" y="0"/>
                  </a:moveTo>
                  <a:lnTo>
                    <a:pt x="436" y="0"/>
                  </a:lnTo>
                  <a:lnTo>
                    <a:pt x="436" y="54"/>
                  </a:lnTo>
                  <a:lnTo>
                    <a:pt x="0" y="54"/>
                  </a:lnTo>
                  <a:lnTo>
                    <a:pt x="0" y="0"/>
                  </a:lnTo>
                </a:path>
              </a:pathLst>
            </a:custGeom>
            <a:solidFill>
              <a:srgbClr val="ABABA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189" name="Freeform 271">
              <a:extLst>
                <a:ext uri="{FF2B5EF4-FFF2-40B4-BE49-F238E27FC236}">
                  <a16:creationId xmlns:a16="http://schemas.microsoft.com/office/drawing/2014/main" id="{5290213E-28CE-D043-83D3-FF700D5A1BFB}"/>
                </a:ext>
              </a:extLst>
            </p:cNvPr>
            <p:cNvSpPr>
              <a:spLocks noChangeArrowheads="1"/>
            </p:cNvSpPr>
            <p:nvPr/>
          </p:nvSpPr>
          <p:spPr bwMode="auto">
            <a:xfrm>
              <a:off x="14611259" y="10834967"/>
              <a:ext cx="1060155" cy="549304"/>
            </a:xfrm>
            <a:custGeom>
              <a:avLst/>
              <a:gdLst>
                <a:gd name="T0" fmla="*/ 673 w 850"/>
                <a:gd name="T1" fmla="*/ 0 h 440"/>
                <a:gd name="T2" fmla="*/ 0 w 850"/>
                <a:gd name="T3" fmla="*/ 0 h 440"/>
                <a:gd name="T4" fmla="*/ 176 w 850"/>
                <a:gd name="T5" fmla="*/ 439 h 440"/>
                <a:gd name="T6" fmla="*/ 849 w 850"/>
                <a:gd name="T7" fmla="*/ 439 h 440"/>
                <a:gd name="T8" fmla="*/ 673 w 850"/>
                <a:gd name="T9" fmla="*/ 0 h 440"/>
              </a:gdLst>
              <a:ahLst/>
              <a:cxnLst>
                <a:cxn ang="0">
                  <a:pos x="T0" y="T1"/>
                </a:cxn>
                <a:cxn ang="0">
                  <a:pos x="T2" y="T3"/>
                </a:cxn>
                <a:cxn ang="0">
                  <a:pos x="T4" y="T5"/>
                </a:cxn>
                <a:cxn ang="0">
                  <a:pos x="T6" y="T7"/>
                </a:cxn>
                <a:cxn ang="0">
                  <a:pos x="T8" y="T9"/>
                </a:cxn>
              </a:cxnLst>
              <a:rect l="0" t="0" r="r" b="b"/>
              <a:pathLst>
                <a:path w="850" h="440">
                  <a:moveTo>
                    <a:pt x="673" y="0"/>
                  </a:moveTo>
                  <a:lnTo>
                    <a:pt x="0" y="0"/>
                  </a:lnTo>
                  <a:lnTo>
                    <a:pt x="176" y="439"/>
                  </a:lnTo>
                  <a:lnTo>
                    <a:pt x="849" y="439"/>
                  </a:lnTo>
                  <a:lnTo>
                    <a:pt x="673" y="0"/>
                  </a:lnTo>
                </a:path>
              </a:pathLst>
            </a:custGeom>
            <a:solidFill>
              <a:srgbClr val="ABABA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190" name="Freeform 272">
              <a:extLst>
                <a:ext uri="{FF2B5EF4-FFF2-40B4-BE49-F238E27FC236}">
                  <a16:creationId xmlns:a16="http://schemas.microsoft.com/office/drawing/2014/main" id="{0352301A-B72F-B342-AD09-F8FB1286306A}"/>
                </a:ext>
              </a:extLst>
            </p:cNvPr>
            <p:cNvSpPr>
              <a:spLocks noChangeArrowheads="1"/>
            </p:cNvSpPr>
            <p:nvPr/>
          </p:nvSpPr>
          <p:spPr bwMode="auto">
            <a:xfrm>
              <a:off x="15078164" y="11027226"/>
              <a:ext cx="126342" cy="170282"/>
            </a:xfrm>
            <a:custGeom>
              <a:avLst/>
              <a:gdLst>
                <a:gd name="T0" fmla="*/ 14 w 103"/>
                <a:gd name="T1" fmla="*/ 67 h 135"/>
                <a:gd name="T2" fmla="*/ 14 w 103"/>
                <a:gd name="T3" fmla="*/ 67 h 135"/>
                <a:gd name="T4" fmla="*/ 77 w 103"/>
                <a:gd name="T5" fmla="*/ 134 h 135"/>
                <a:gd name="T6" fmla="*/ 77 w 103"/>
                <a:gd name="T7" fmla="*/ 134 h 135"/>
                <a:gd name="T8" fmla="*/ 87 w 103"/>
                <a:gd name="T9" fmla="*/ 67 h 135"/>
                <a:gd name="T10" fmla="*/ 87 w 103"/>
                <a:gd name="T11" fmla="*/ 67 h 135"/>
                <a:gd name="T12" fmla="*/ 23 w 103"/>
                <a:gd name="T13" fmla="*/ 0 h 135"/>
                <a:gd name="T14" fmla="*/ 23 w 103"/>
                <a:gd name="T15" fmla="*/ 0 h 135"/>
                <a:gd name="T16" fmla="*/ 14 w 103"/>
                <a:gd name="T17" fmla="*/ 6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135">
                  <a:moveTo>
                    <a:pt x="14" y="67"/>
                  </a:moveTo>
                  <a:lnTo>
                    <a:pt x="14" y="67"/>
                  </a:lnTo>
                  <a:cubicBezTo>
                    <a:pt x="29" y="104"/>
                    <a:pt x="57" y="134"/>
                    <a:pt x="77" y="134"/>
                  </a:cubicBezTo>
                  <a:lnTo>
                    <a:pt x="77" y="134"/>
                  </a:lnTo>
                  <a:cubicBezTo>
                    <a:pt x="97" y="134"/>
                    <a:pt x="102" y="104"/>
                    <a:pt x="87" y="67"/>
                  </a:cubicBezTo>
                  <a:lnTo>
                    <a:pt x="87" y="67"/>
                  </a:lnTo>
                  <a:cubicBezTo>
                    <a:pt x="72" y="30"/>
                    <a:pt x="44" y="0"/>
                    <a:pt x="23" y="0"/>
                  </a:cubicBezTo>
                  <a:lnTo>
                    <a:pt x="23" y="0"/>
                  </a:lnTo>
                  <a:cubicBezTo>
                    <a:pt x="4" y="0"/>
                    <a:pt x="0" y="30"/>
                    <a:pt x="14" y="67"/>
                  </a:cubicBezTo>
                </a:path>
              </a:pathLst>
            </a:custGeom>
            <a:solidFill>
              <a:srgbClr val="EAEAE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191" name="Freeform 273">
              <a:extLst>
                <a:ext uri="{FF2B5EF4-FFF2-40B4-BE49-F238E27FC236}">
                  <a16:creationId xmlns:a16="http://schemas.microsoft.com/office/drawing/2014/main" id="{AE9D45B9-644C-A841-921C-5A32A8231401}"/>
                </a:ext>
              </a:extLst>
            </p:cNvPr>
            <p:cNvSpPr>
              <a:spLocks noChangeArrowheads="1"/>
            </p:cNvSpPr>
            <p:nvPr/>
          </p:nvSpPr>
          <p:spPr bwMode="auto">
            <a:xfrm>
              <a:off x="8607355" y="11153562"/>
              <a:ext cx="175778" cy="175778"/>
            </a:xfrm>
            <a:custGeom>
              <a:avLst/>
              <a:gdLst>
                <a:gd name="T0" fmla="*/ 142 w 143"/>
                <a:gd name="T1" fmla="*/ 71 h 143"/>
                <a:gd name="T2" fmla="*/ 71 w 143"/>
                <a:gd name="T3" fmla="*/ 142 h 143"/>
                <a:gd name="T4" fmla="*/ 0 w 143"/>
                <a:gd name="T5" fmla="*/ 71 h 143"/>
                <a:gd name="T6" fmla="*/ 71 w 143"/>
                <a:gd name="T7" fmla="*/ 0 h 143"/>
                <a:gd name="T8" fmla="*/ 142 w 143"/>
                <a:gd name="T9" fmla="*/ 71 h 143"/>
              </a:gdLst>
              <a:ahLst/>
              <a:cxnLst>
                <a:cxn ang="0">
                  <a:pos x="T0" y="T1"/>
                </a:cxn>
                <a:cxn ang="0">
                  <a:pos x="T2" y="T3"/>
                </a:cxn>
                <a:cxn ang="0">
                  <a:pos x="T4" y="T5"/>
                </a:cxn>
                <a:cxn ang="0">
                  <a:pos x="T6" y="T7"/>
                </a:cxn>
                <a:cxn ang="0">
                  <a:pos x="T8" y="T9"/>
                </a:cxn>
              </a:cxnLst>
              <a:rect l="0" t="0" r="r" b="b"/>
              <a:pathLst>
                <a:path w="143" h="143">
                  <a:moveTo>
                    <a:pt x="142" y="71"/>
                  </a:moveTo>
                  <a:lnTo>
                    <a:pt x="71" y="142"/>
                  </a:lnTo>
                  <a:lnTo>
                    <a:pt x="0" y="71"/>
                  </a:lnTo>
                  <a:lnTo>
                    <a:pt x="71" y="0"/>
                  </a:lnTo>
                  <a:lnTo>
                    <a:pt x="142" y="71"/>
                  </a:lnTo>
                </a:path>
              </a:pathLst>
            </a:custGeom>
            <a:solidFill>
              <a:srgbClr val="BFCDE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192" name="Freeform 274">
              <a:extLst>
                <a:ext uri="{FF2B5EF4-FFF2-40B4-BE49-F238E27FC236}">
                  <a16:creationId xmlns:a16="http://schemas.microsoft.com/office/drawing/2014/main" id="{B738DC2A-3F36-954F-B4E1-2CBE136933AE}"/>
                </a:ext>
              </a:extLst>
            </p:cNvPr>
            <p:cNvSpPr>
              <a:spLocks noChangeArrowheads="1"/>
            </p:cNvSpPr>
            <p:nvPr/>
          </p:nvSpPr>
          <p:spPr bwMode="auto">
            <a:xfrm>
              <a:off x="14391535" y="9203534"/>
              <a:ext cx="433949" cy="433949"/>
            </a:xfrm>
            <a:custGeom>
              <a:avLst/>
              <a:gdLst>
                <a:gd name="T0" fmla="*/ 347 w 348"/>
                <a:gd name="T1" fmla="*/ 173 h 347"/>
                <a:gd name="T2" fmla="*/ 174 w 348"/>
                <a:gd name="T3" fmla="*/ 346 h 347"/>
                <a:gd name="T4" fmla="*/ 0 w 348"/>
                <a:gd name="T5" fmla="*/ 173 h 347"/>
                <a:gd name="T6" fmla="*/ 174 w 348"/>
                <a:gd name="T7" fmla="*/ 0 h 347"/>
                <a:gd name="T8" fmla="*/ 347 w 348"/>
                <a:gd name="T9" fmla="*/ 173 h 347"/>
              </a:gdLst>
              <a:ahLst/>
              <a:cxnLst>
                <a:cxn ang="0">
                  <a:pos x="T0" y="T1"/>
                </a:cxn>
                <a:cxn ang="0">
                  <a:pos x="T2" y="T3"/>
                </a:cxn>
                <a:cxn ang="0">
                  <a:pos x="T4" y="T5"/>
                </a:cxn>
                <a:cxn ang="0">
                  <a:pos x="T6" y="T7"/>
                </a:cxn>
                <a:cxn ang="0">
                  <a:pos x="T8" y="T9"/>
                </a:cxn>
              </a:cxnLst>
              <a:rect l="0" t="0" r="r" b="b"/>
              <a:pathLst>
                <a:path w="348" h="347">
                  <a:moveTo>
                    <a:pt x="347" y="173"/>
                  </a:moveTo>
                  <a:lnTo>
                    <a:pt x="174" y="346"/>
                  </a:lnTo>
                  <a:lnTo>
                    <a:pt x="0" y="173"/>
                  </a:lnTo>
                  <a:lnTo>
                    <a:pt x="174" y="0"/>
                  </a:lnTo>
                  <a:lnTo>
                    <a:pt x="347" y="173"/>
                  </a:lnTo>
                </a:path>
              </a:pathLst>
            </a:custGeom>
            <a:solidFill>
              <a:srgbClr val="BFCDE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193" name="Freeform 275">
              <a:extLst>
                <a:ext uri="{FF2B5EF4-FFF2-40B4-BE49-F238E27FC236}">
                  <a16:creationId xmlns:a16="http://schemas.microsoft.com/office/drawing/2014/main" id="{686A5799-B2AE-8849-BF7E-DFC19536FFB6}"/>
                </a:ext>
              </a:extLst>
            </p:cNvPr>
            <p:cNvSpPr>
              <a:spLocks noChangeArrowheads="1"/>
            </p:cNvSpPr>
            <p:nvPr/>
          </p:nvSpPr>
          <p:spPr bwMode="auto">
            <a:xfrm>
              <a:off x="7679033" y="10615247"/>
              <a:ext cx="433949" cy="433953"/>
            </a:xfrm>
            <a:custGeom>
              <a:avLst/>
              <a:gdLst>
                <a:gd name="T0" fmla="*/ 346 w 347"/>
                <a:gd name="T1" fmla="*/ 173 h 347"/>
                <a:gd name="T2" fmla="*/ 173 w 347"/>
                <a:gd name="T3" fmla="*/ 346 h 347"/>
                <a:gd name="T4" fmla="*/ 0 w 347"/>
                <a:gd name="T5" fmla="*/ 173 h 347"/>
                <a:gd name="T6" fmla="*/ 173 w 347"/>
                <a:gd name="T7" fmla="*/ 0 h 347"/>
                <a:gd name="T8" fmla="*/ 346 w 347"/>
                <a:gd name="T9" fmla="*/ 173 h 347"/>
              </a:gdLst>
              <a:ahLst/>
              <a:cxnLst>
                <a:cxn ang="0">
                  <a:pos x="T0" y="T1"/>
                </a:cxn>
                <a:cxn ang="0">
                  <a:pos x="T2" y="T3"/>
                </a:cxn>
                <a:cxn ang="0">
                  <a:pos x="T4" y="T5"/>
                </a:cxn>
                <a:cxn ang="0">
                  <a:pos x="T6" y="T7"/>
                </a:cxn>
                <a:cxn ang="0">
                  <a:pos x="T8" y="T9"/>
                </a:cxn>
              </a:cxnLst>
              <a:rect l="0" t="0" r="r" b="b"/>
              <a:pathLst>
                <a:path w="347" h="347">
                  <a:moveTo>
                    <a:pt x="346" y="173"/>
                  </a:moveTo>
                  <a:lnTo>
                    <a:pt x="173" y="346"/>
                  </a:lnTo>
                  <a:lnTo>
                    <a:pt x="0" y="173"/>
                  </a:lnTo>
                  <a:lnTo>
                    <a:pt x="173" y="0"/>
                  </a:lnTo>
                  <a:lnTo>
                    <a:pt x="346" y="173"/>
                  </a:lnTo>
                </a:path>
              </a:pathLst>
            </a:custGeom>
            <a:solidFill>
              <a:srgbClr val="BFCDE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194" name="Freeform 276">
              <a:extLst>
                <a:ext uri="{FF2B5EF4-FFF2-40B4-BE49-F238E27FC236}">
                  <a16:creationId xmlns:a16="http://schemas.microsoft.com/office/drawing/2014/main" id="{8FA752AD-FFF7-AA40-8FBC-EA79A8139608}"/>
                </a:ext>
              </a:extLst>
            </p:cNvPr>
            <p:cNvSpPr>
              <a:spLocks noChangeArrowheads="1"/>
            </p:cNvSpPr>
            <p:nvPr/>
          </p:nvSpPr>
          <p:spPr bwMode="auto">
            <a:xfrm>
              <a:off x="8931447" y="5396852"/>
              <a:ext cx="329582" cy="329582"/>
            </a:xfrm>
            <a:custGeom>
              <a:avLst/>
              <a:gdLst>
                <a:gd name="T0" fmla="*/ 262 w 263"/>
                <a:gd name="T1" fmla="*/ 131 h 263"/>
                <a:gd name="T2" fmla="*/ 131 w 263"/>
                <a:gd name="T3" fmla="*/ 262 h 263"/>
                <a:gd name="T4" fmla="*/ 0 w 263"/>
                <a:gd name="T5" fmla="*/ 131 h 263"/>
                <a:gd name="T6" fmla="*/ 131 w 263"/>
                <a:gd name="T7" fmla="*/ 0 h 263"/>
                <a:gd name="T8" fmla="*/ 262 w 263"/>
                <a:gd name="T9" fmla="*/ 131 h 263"/>
              </a:gdLst>
              <a:ahLst/>
              <a:cxnLst>
                <a:cxn ang="0">
                  <a:pos x="T0" y="T1"/>
                </a:cxn>
                <a:cxn ang="0">
                  <a:pos x="T2" y="T3"/>
                </a:cxn>
                <a:cxn ang="0">
                  <a:pos x="T4" y="T5"/>
                </a:cxn>
                <a:cxn ang="0">
                  <a:pos x="T6" y="T7"/>
                </a:cxn>
                <a:cxn ang="0">
                  <a:pos x="T8" y="T9"/>
                </a:cxn>
              </a:cxnLst>
              <a:rect l="0" t="0" r="r" b="b"/>
              <a:pathLst>
                <a:path w="263" h="263">
                  <a:moveTo>
                    <a:pt x="262" y="131"/>
                  </a:moveTo>
                  <a:lnTo>
                    <a:pt x="131" y="262"/>
                  </a:lnTo>
                  <a:lnTo>
                    <a:pt x="0" y="131"/>
                  </a:lnTo>
                  <a:lnTo>
                    <a:pt x="131" y="0"/>
                  </a:lnTo>
                  <a:lnTo>
                    <a:pt x="262" y="131"/>
                  </a:lnTo>
                </a:path>
              </a:pathLst>
            </a:custGeom>
            <a:solidFill>
              <a:srgbClr val="BFCDE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195" name="Freeform 277">
              <a:extLst>
                <a:ext uri="{FF2B5EF4-FFF2-40B4-BE49-F238E27FC236}">
                  <a16:creationId xmlns:a16="http://schemas.microsoft.com/office/drawing/2014/main" id="{C4029EF0-BF26-DD44-AB3C-564E0050CC90}"/>
                </a:ext>
              </a:extLst>
            </p:cNvPr>
            <p:cNvSpPr>
              <a:spLocks noChangeArrowheads="1"/>
            </p:cNvSpPr>
            <p:nvPr/>
          </p:nvSpPr>
          <p:spPr bwMode="auto">
            <a:xfrm>
              <a:off x="9233566" y="5237555"/>
              <a:ext cx="142819" cy="142819"/>
            </a:xfrm>
            <a:custGeom>
              <a:avLst/>
              <a:gdLst>
                <a:gd name="T0" fmla="*/ 112 w 113"/>
                <a:gd name="T1" fmla="*/ 56 h 113"/>
                <a:gd name="T2" fmla="*/ 56 w 113"/>
                <a:gd name="T3" fmla="*/ 112 h 113"/>
                <a:gd name="T4" fmla="*/ 0 w 113"/>
                <a:gd name="T5" fmla="*/ 56 h 113"/>
                <a:gd name="T6" fmla="*/ 56 w 113"/>
                <a:gd name="T7" fmla="*/ 0 h 113"/>
                <a:gd name="T8" fmla="*/ 112 w 113"/>
                <a:gd name="T9" fmla="*/ 56 h 113"/>
              </a:gdLst>
              <a:ahLst/>
              <a:cxnLst>
                <a:cxn ang="0">
                  <a:pos x="T0" y="T1"/>
                </a:cxn>
                <a:cxn ang="0">
                  <a:pos x="T2" y="T3"/>
                </a:cxn>
                <a:cxn ang="0">
                  <a:pos x="T4" y="T5"/>
                </a:cxn>
                <a:cxn ang="0">
                  <a:pos x="T6" y="T7"/>
                </a:cxn>
                <a:cxn ang="0">
                  <a:pos x="T8" y="T9"/>
                </a:cxn>
              </a:cxnLst>
              <a:rect l="0" t="0" r="r" b="b"/>
              <a:pathLst>
                <a:path w="113" h="113">
                  <a:moveTo>
                    <a:pt x="112" y="56"/>
                  </a:moveTo>
                  <a:lnTo>
                    <a:pt x="56" y="112"/>
                  </a:lnTo>
                  <a:lnTo>
                    <a:pt x="0" y="56"/>
                  </a:lnTo>
                  <a:lnTo>
                    <a:pt x="56" y="0"/>
                  </a:lnTo>
                  <a:lnTo>
                    <a:pt x="112" y="56"/>
                  </a:lnTo>
                </a:path>
              </a:pathLst>
            </a:custGeom>
            <a:solidFill>
              <a:srgbClr val="BFCDE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196" name="Freeform 278">
              <a:extLst>
                <a:ext uri="{FF2B5EF4-FFF2-40B4-BE49-F238E27FC236}">
                  <a16:creationId xmlns:a16="http://schemas.microsoft.com/office/drawing/2014/main" id="{06776053-9A13-BB4C-9844-8AB0B08480A9}"/>
                </a:ext>
              </a:extLst>
            </p:cNvPr>
            <p:cNvSpPr>
              <a:spLocks noChangeArrowheads="1"/>
            </p:cNvSpPr>
            <p:nvPr/>
          </p:nvSpPr>
          <p:spPr bwMode="auto">
            <a:xfrm>
              <a:off x="8964408" y="3369921"/>
              <a:ext cx="269158" cy="269158"/>
            </a:xfrm>
            <a:custGeom>
              <a:avLst/>
              <a:gdLst>
                <a:gd name="T0" fmla="*/ 217 w 218"/>
                <a:gd name="T1" fmla="*/ 108 h 218"/>
                <a:gd name="T2" fmla="*/ 109 w 218"/>
                <a:gd name="T3" fmla="*/ 217 h 218"/>
                <a:gd name="T4" fmla="*/ 0 w 218"/>
                <a:gd name="T5" fmla="*/ 108 h 218"/>
                <a:gd name="T6" fmla="*/ 109 w 218"/>
                <a:gd name="T7" fmla="*/ 0 h 218"/>
                <a:gd name="T8" fmla="*/ 217 w 218"/>
                <a:gd name="T9" fmla="*/ 108 h 218"/>
              </a:gdLst>
              <a:ahLst/>
              <a:cxnLst>
                <a:cxn ang="0">
                  <a:pos x="T0" y="T1"/>
                </a:cxn>
                <a:cxn ang="0">
                  <a:pos x="T2" y="T3"/>
                </a:cxn>
                <a:cxn ang="0">
                  <a:pos x="T4" y="T5"/>
                </a:cxn>
                <a:cxn ang="0">
                  <a:pos x="T6" y="T7"/>
                </a:cxn>
                <a:cxn ang="0">
                  <a:pos x="T8" y="T9"/>
                </a:cxn>
              </a:cxnLst>
              <a:rect l="0" t="0" r="r" b="b"/>
              <a:pathLst>
                <a:path w="218" h="218">
                  <a:moveTo>
                    <a:pt x="217" y="108"/>
                  </a:moveTo>
                  <a:lnTo>
                    <a:pt x="109" y="217"/>
                  </a:lnTo>
                  <a:lnTo>
                    <a:pt x="0" y="108"/>
                  </a:lnTo>
                  <a:lnTo>
                    <a:pt x="109" y="0"/>
                  </a:lnTo>
                  <a:lnTo>
                    <a:pt x="217" y="108"/>
                  </a:lnTo>
                </a:path>
              </a:pathLst>
            </a:custGeom>
            <a:solidFill>
              <a:srgbClr val="BFCDE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197" name="Freeform 279">
              <a:extLst>
                <a:ext uri="{FF2B5EF4-FFF2-40B4-BE49-F238E27FC236}">
                  <a16:creationId xmlns:a16="http://schemas.microsoft.com/office/drawing/2014/main" id="{20F02549-0F47-494E-92ED-FB74B182E348}"/>
                </a:ext>
              </a:extLst>
            </p:cNvPr>
            <p:cNvSpPr>
              <a:spLocks noChangeArrowheads="1"/>
            </p:cNvSpPr>
            <p:nvPr/>
          </p:nvSpPr>
          <p:spPr bwMode="auto">
            <a:xfrm>
              <a:off x="13391801" y="3803868"/>
              <a:ext cx="126338" cy="131833"/>
            </a:xfrm>
            <a:custGeom>
              <a:avLst/>
              <a:gdLst>
                <a:gd name="T0" fmla="*/ 102 w 103"/>
                <a:gd name="T1" fmla="*/ 52 h 104"/>
                <a:gd name="T2" fmla="*/ 51 w 103"/>
                <a:gd name="T3" fmla="*/ 103 h 104"/>
                <a:gd name="T4" fmla="*/ 0 w 103"/>
                <a:gd name="T5" fmla="*/ 52 h 104"/>
                <a:gd name="T6" fmla="*/ 51 w 103"/>
                <a:gd name="T7" fmla="*/ 0 h 104"/>
                <a:gd name="T8" fmla="*/ 102 w 103"/>
                <a:gd name="T9" fmla="*/ 52 h 104"/>
              </a:gdLst>
              <a:ahLst/>
              <a:cxnLst>
                <a:cxn ang="0">
                  <a:pos x="T0" y="T1"/>
                </a:cxn>
                <a:cxn ang="0">
                  <a:pos x="T2" y="T3"/>
                </a:cxn>
                <a:cxn ang="0">
                  <a:pos x="T4" y="T5"/>
                </a:cxn>
                <a:cxn ang="0">
                  <a:pos x="T6" y="T7"/>
                </a:cxn>
                <a:cxn ang="0">
                  <a:pos x="T8" y="T9"/>
                </a:cxn>
              </a:cxnLst>
              <a:rect l="0" t="0" r="r" b="b"/>
              <a:pathLst>
                <a:path w="103" h="104">
                  <a:moveTo>
                    <a:pt x="102" y="52"/>
                  </a:moveTo>
                  <a:lnTo>
                    <a:pt x="51" y="103"/>
                  </a:lnTo>
                  <a:lnTo>
                    <a:pt x="0" y="52"/>
                  </a:lnTo>
                  <a:lnTo>
                    <a:pt x="51" y="0"/>
                  </a:lnTo>
                  <a:lnTo>
                    <a:pt x="102" y="52"/>
                  </a:lnTo>
                </a:path>
              </a:pathLst>
            </a:custGeom>
            <a:solidFill>
              <a:srgbClr val="BFCDE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198" name="Freeform 280">
              <a:extLst>
                <a:ext uri="{FF2B5EF4-FFF2-40B4-BE49-F238E27FC236}">
                  <a16:creationId xmlns:a16="http://schemas.microsoft.com/office/drawing/2014/main" id="{135A45AC-9A39-2540-80C8-610A6E7AD9D2}"/>
                </a:ext>
              </a:extLst>
            </p:cNvPr>
            <p:cNvSpPr>
              <a:spLocks noChangeArrowheads="1"/>
            </p:cNvSpPr>
            <p:nvPr/>
          </p:nvSpPr>
          <p:spPr bwMode="auto">
            <a:xfrm>
              <a:off x="15402256" y="5957143"/>
              <a:ext cx="318598" cy="318598"/>
            </a:xfrm>
            <a:custGeom>
              <a:avLst/>
              <a:gdLst>
                <a:gd name="T0" fmla="*/ 255 w 256"/>
                <a:gd name="T1" fmla="*/ 127 h 256"/>
                <a:gd name="T2" fmla="*/ 128 w 256"/>
                <a:gd name="T3" fmla="*/ 255 h 256"/>
                <a:gd name="T4" fmla="*/ 0 w 256"/>
                <a:gd name="T5" fmla="*/ 127 h 256"/>
                <a:gd name="T6" fmla="*/ 128 w 256"/>
                <a:gd name="T7" fmla="*/ 0 h 256"/>
                <a:gd name="T8" fmla="*/ 255 w 256"/>
                <a:gd name="T9" fmla="*/ 127 h 256"/>
              </a:gdLst>
              <a:ahLst/>
              <a:cxnLst>
                <a:cxn ang="0">
                  <a:pos x="T0" y="T1"/>
                </a:cxn>
                <a:cxn ang="0">
                  <a:pos x="T2" y="T3"/>
                </a:cxn>
                <a:cxn ang="0">
                  <a:pos x="T4" y="T5"/>
                </a:cxn>
                <a:cxn ang="0">
                  <a:pos x="T6" y="T7"/>
                </a:cxn>
                <a:cxn ang="0">
                  <a:pos x="T8" y="T9"/>
                </a:cxn>
              </a:cxnLst>
              <a:rect l="0" t="0" r="r" b="b"/>
              <a:pathLst>
                <a:path w="256" h="256">
                  <a:moveTo>
                    <a:pt x="255" y="127"/>
                  </a:moveTo>
                  <a:lnTo>
                    <a:pt x="128" y="255"/>
                  </a:lnTo>
                  <a:lnTo>
                    <a:pt x="0" y="127"/>
                  </a:lnTo>
                  <a:lnTo>
                    <a:pt x="128" y="0"/>
                  </a:lnTo>
                  <a:lnTo>
                    <a:pt x="255" y="127"/>
                  </a:lnTo>
                </a:path>
              </a:pathLst>
            </a:custGeom>
            <a:solidFill>
              <a:srgbClr val="BFCDE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199" name="Freeform 281">
              <a:extLst>
                <a:ext uri="{FF2B5EF4-FFF2-40B4-BE49-F238E27FC236}">
                  <a16:creationId xmlns:a16="http://schemas.microsoft.com/office/drawing/2014/main" id="{8C90A24F-1107-8244-89B9-E4A8C92D6615}"/>
                </a:ext>
              </a:extLst>
            </p:cNvPr>
            <p:cNvSpPr>
              <a:spLocks noChangeArrowheads="1"/>
            </p:cNvSpPr>
            <p:nvPr/>
          </p:nvSpPr>
          <p:spPr bwMode="auto">
            <a:xfrm>
              <a:off x="14693650" y="11977521"/>
              <a:ext cx="175778" cy="175778"/>
            </a:xfrm>
            <a:custGeom>
              <a:avLst/>
              <a:gdLst>
                <a:gd name="T0" fmla="*/ 140 w 141"/>
                <a:gd name="T1" fmla="*/ 70 h 141"/>
                <a:gd name="T2" fmla="*/ 69 w 141"/>
                <a:gd name="T3" fmla="*/ 140 h 141"/>
                <a:gd name="T4" fmla="*/ 0 w 141"/>
                <a:gd name="T5" fmla="*/ 70 h 141"/>
                <a:gd name="T6" fmla="*/ 69 w 141"/>
                <a:gd name="T7" fmla="*/ 0 h 141"/>
                <a:gd name="T8" fmla="*/ 140 w 141"/>
                <a:gd name="T9" fmla="*/ 70 h 141"/>
              </a:gdLst>
              <a:ahLst/>
              <a:cxnLst>
                <a:cxn ang="0">
                  <a:pos x="T0" y="T1"/>
                </a:cxn>
                <a:cxn ang="0">
                  <a:pos x="T2" y="T3"/>
                </a:cxn>
                <a:cxn ang="0">
                  <a:pos x="T4" y="T5"/>
                </a:cxn>
                <a:cxn ang="0">
                  <a:pos x="T6" y="T7"/>
                </a:cxn>
                <a:cxn ang="0">
                  <a:pos x="T8" y="T9"/>
                </a:cxn>
              </a:cxnLst>
              <a:rect l="0" t="0" r="r" b="b"/>
              <a:pathLst>
                <a:path w="141" h="141">
                  <a:moveTo>
                    <a:pt x="140" y="70"/>
                  </a:moveTo>
                  <a:lnTo>
                    <a:pt x="69" y="140"/>
                  </a:lnTo>
                  <a:lnTo>
                    <a:pt x="0" y="70"/>
                  </a:lnTo>
                  <a:lnTo>
                    <a:pt x="69" y="0"/>
                  </a:lnTo>
                  <a:lnTo>
                    <a:pt x="140" y="70"/>
                  </a:lnTo>
                </a:path>
              </a:pathLst>
            </a:custGeom>
            <a:solidFill>
              <a:srgbClr val="BFCDE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200" name="Freeform 282">
              <a:extLst>
                <a:ext uri="{FF2B5EF4-FFF2-40B4-BE49-F238E27FC236}">
                  <a16:creationId xmlns:a16="http://schemas.microsoft.com/office/drawing/2014/main" id="{9D2FF4B9-FCD4-0348-9AA7-22CB0DAE7D80}"/>
                </a:ext>
              </a:extLst>
            </p:cNvPr>
            <p:cNvSpPr>
              <a:spLocks noChangeArrowheads="1"/>
            </p:cNvSpPr>
            <p:nvPr/>
          </p:nvSpPr>
          <p:spPr bwMode="auto">
            <a:xfrm>
              <a:off x="16533823" y="9719879"/>
              <a:ext cx="109861" cy="109861"/>
            </a:xfrm>
            <a:custGeom>
              <a:avLst/>
              <a:gdLst>
                <a:gd name="T0" fmla="*/ 86 w 87"/>
                <a:gd name="T1" fmla="*/ 43 h 87"/>
                <a:gd name="T2" fmla="*/ 43 w 87"/>
                <a:gd name="T3" fmla="*/ 86 h 87"/>
                <a:gd name="T4" fmla="*/ 0 w 87"/>
                <a:gd name="T5" fmla="*/ 43 h 87"/>
                <a:gd name="T6" fmla="*/ 43 w 87"/>
                <a:gd name="T7" fmla="*/ 0 h 87"/>
                <a:gd name="T8" fmla="*/ 86 w 87"/>
                <a:gd name="T9" fmla="*/ 43 h 87"/>
              </a:gdLst>
              <a:ahLst/>
              <a:cxnLst>
                <a:cxn ang="0">
                  <a:pos x="T0" y="T1"/>
                </a:cxn>
                <a:cxn ang="0">
                  <a:pos x="T2" y="T3"/>
                </a:cxn>
                <a:cxn ang="0">
                  <a:pos x="T4" y="T5"/>
                </a:cxn>
                <a:cxn ang="0">
                  <a:pos x="T6" y="T7"/>
                </a:cxn>
                <a:cxn ang="0">
                  <a:pos x="T8" y="T9"/>
                </a:cxn>
              </a:cxnLst>
              <a:rect l="0" t="0" r="r" b="b"/>
              <a:pathLst>
                <a:path w="87" h="87">
                  <a:moveTo>
                    <a:pt x="86" y="43"/>
                  </a:moveTo>
                  <a:lnTo>
                    <a:pt x="43" y="86"/>
                  </a:lnTo>
                  <a:lnTo>
                    <a:pt x="0" y="43"/>
                  </a:lnTo>
                  <a:lnTo>
                    <a:pt x="43" y="0"/>
                  </a:lnTo>
                  <a:lnTo>
                    <a:pt x="86" y="43"/>
                  </a:lnTo>
                </a:path>
              </a:pathLst>
            </a:custGeom>
            <a:solidFill>
              <a:srgbClr val="BFCDE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grpSp>
      <p:sp>
        <p:nvSpPr>
          <p:cNvPr id="201" name="Freeform 329">
            <a:extLst>
              <a:ext uri="{FF2B5EF4-FFF2-40B4-BE49-F238E27FC236}">
                <a16:creationId xmlns:a16="http://schemas.microsoft.com/office/drawing/2014/main" id="{D2525144-18B8-C646-A7AF-F5CF27250570}"/>
              </a:ext>
              <a:ext uri="{C183D7F6-B498-43B3-948B-1728B52AA6E4}">
                <adec:decorative xmlns:adec="http://schemas.microsoft.com/office/drawing/2017/decorative" val="1"/>
              </a:ext>
            </a:extLst>
          </p:cNvPr>
          <p:cNvSpPr>
            <a:spLocks noChangeArrowheads="1"/>
          </p:cNvSpPr>
          <p:nvPr/>
        </p:nvSpPr>
        <p:spPr bwMode="auto">
          <a:xfrm>
            <a:off x="267590" y="1649249"/>
            <a:ext cx="2618710" cy="1352291"/>
          </a:xfrm>
          <a:prstGeom prst="roundRect">
            <a:avLst>
              <a:gd name="adj" fmla="val 18397"/>
            </a:avLst>
          </a:prstGeom>
          <a:solidFill>
            <a:srgbClr val="FFB40D"/>
          </a:solidFill>
          <a:ln>
            <a:noFill/>
          </a:ln>
          <a:effectLst/>
          <a:extLst/>
        </p:spPr>
        <p:txBody>
          <a:bodyPr wrap="none" anchor="ct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202" name="Freeform 383">
            <a:extLst>
              <a:ext uri="{FF2B5EF4-FFF2-40B4-BE49-F238E27FC236}">
                <a16:creationId xmlns:a16="http://schemas.microsoft.com/office/drawing/2014/main" id="{DAA3CAF3-5724-7F4C-B481-76C904902599}"/>
              </a:ext>
              <a:ext uri="{C183D7F6-B498-43B3-948B-1728B52AA6E4}">
                <adec:decorative xmlns:adec="http://schemas.microsoft.com/office/drawing/2017/decorative" val="1"/>
              </a:ext>
            </a:extLst>
          </p:cNvPr>
          <p:cNvSpPr>
            <a:spLocks noChangeArrowheads="1"/>
          </p:cNvSpPr>
          <p:nvPr/>
        </p:nvSpPr>
        <p:spPr bwMode="auto">
          <a:xfrm>
            <a:off x="312501" y="3777832"/>
            <a:ext cx="2573800" cy="1351267"/>
          </a:xfrm>
          <a:prstGeom prst="roundRect">
            <a:avLst>
              <a:gd name="adj" fmla="val 17532"/>
            </a:avLst>
          </a:prstGeom>
          <a:solidFill>
            <a:srgbClr val="24B1B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203" name="Freeform 437">
            <a:extLst>
              <a:ext uri="{FF2B5EF4-FFF2-40B4-BE49-F238E27FC236}">
                <a16:creationId xmlns:a16="http://schemas.microsoft.com/office/drawing/2014/main" id="{CB423C40-9C89-EC45-81C5-F06233AC9357}"/>
              </a:ext>
              <a:ext uri="{C183D7F6-B498-43B3-948B-1728B52AA6E4}">
                <adec:decorative xmlns:adec="http://schemas.microsoft.com/office/drawing/2017/decorative" val="1"/>
              </a:ext>
            </a:extLst>
          </p:cNvPr>
          <p:cNvSpPr>
            <a:spLocks noChangeArrowheads="1"/>
          </p:cNvSpPr>
          <p:nvPr/>
        </p:nvSpPr>
        <p:spPr bwMode="auto">
          <a:xfrm>
            <a:off x="9312225" y="1609958"/>
            <a:ext cx="2618710" cy="1391583"/>
          </a:xfrm>
          <a:prstGeom prst="roundRect">
            <a:avLst>
              <a:gd name="adj" fmla="val 19263"/>
            </a:avLst>
          </a:prstGeom>
          <a:solidFill>
            <a:srgbClr val="7A95CC"/>
          </a:solidFill>
          <a:ln>
            <a:noFill/>
          </a:ln>
          <a:effectLst/>
          <a:extLst/>
        </p:spPr>
        <p:txBody>
          <a:bodyPr wrap="none" anchor="ct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204" name="Freeform 491">
            <a:extLst>
              <a:ext uri="{FF2B5EF4-FFF2-40B4-BE49-F238E27FC236}">
                <a16:creationId xmlns:a16="http://schemas.microsoft.com/office/drawing/2014/main" id="{B95F5CA2-2717-1045-AB37-20DF7AF3F59F}"/>
              </a:ext>
              <a:ext uri="{C183D7F6-B498-43B3-948B-1728B52AA6E4}">
                <adec:decorative xmlns:adec="http://schemas.microsoft.com/office/drawing/2017/decorative" val="1"/>
              </a:ext>
            </a:extLst>
          </p:cNvPr>
          <p:cNvSpPr>
            <a:spLocks noChangeArrowheads="1"/>
          </p:cNvSpPr>
          <p:nvPr/>
        </p:nvSpPr>
        <p:spPr bwMode="auto">
          <a:xfrm>
            <a:off x="9269835" y="3777832"/>
            <a:ext cx="2618710" cy="1391583"/>
          </a:xfrm>
          <a:prstGeom prst="roundRect">
            <a:avLst>
              <a:gd name="adj" fmla="val 18397"/>
            </a:avLst>
          </a:prstGeom>
          <a:solidFill>
            <a:srgbClr val="F27C68"/>
          </a:solidFill>
          <a:ln>
            <a:noFill/>
          </a:ln>
          <a:effectLst/>
          <a:extLst/>
        </p:spPr>
        <p:txBody>
          <a:bodyPr wrap="none" anchor="ctr"/>
          <a:lstStyle/>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72DE1502-75BA-2A49-A605-6A5B075FCCC8}"/>
              </a:ext>
            </a:extLst>
          </p:cNvPr>
          <p:cNvSpPr txBox="1"/>
          <p:nvPr/>
        </p:nvSpPr>
        <p:spPr>
          <a:xfrm>
            <a:off x="9323248" y="4032733"/>
            <a:ext cx="2537448" cy="973280"/>
          </a:xfrm>
          <a:prstGeom prst="rect">
            <a:avLst/>
          </a:prstGeom>
          <a:noFill/>
        </p:spPr>
        <p:txBody>
          <a:bodyPr wrap="square" rtlCol="0" anchor="ctr">
            <a:spAutoFit/>
          </a:bodyPr>
          <a:lstStyle/>
          <a:p>
            <a:pPr algn="ctr">
              <a:lnSpc>
                <a:spcPct val="120000"/>
              </a:lnSpc>
            </a:pPr>
            <a:r>
              <a:rPr lang="lv-LV" sz="2500" b="1" spc="-15" dirty="0">
                <a:solidFill>
                  <a:srgbClr val="FFFFFF"/>
                </a:solidFill>
                <a:latin typeface="Arial" panose="020B0604020202020204" pitchFamily="34" charset="0"/>
                <a:ea typeface="Verdana" panose="020B0604030504040204" pitchFamily="34" charset="0"/>
                <a:cs typeface="Arial" panose="020B0604020202020204" pitchFamily="34" charset="0"/>
              </a:rPr>
              <a:t>POZITĪVA TĒLA VEIDOŠANA</a:t>
            </a:r>
            <a:endParaRPr lang="en-US" sz="2500" b="1" spc="-15" dirty="0">
              <a:solidFill>
                <a:srgbClr val="FFFFFF"/>
              </a:solidFill>
              <a:latin typeface="Arial" panose="020B0604020202020204" pitchFamily="34" charset="0"/>
              <a:ea typeface="Verdana" panose="020B0604030504040204" pitchFamily="34" charset="0"/>
              <a:cs typeface="Arial" panose="020B0604020202020204" pitchFamily="34" charset="0"/>
            </a:endParaRPr>
          </a:p>
        </p:txBody>
      </p:sp>
      <p:sp>
        <p:nvSpPr>
          <p:cNvPr id="10" name="TextBox 9">
            <a:extLst>
              <a:ext uri="{FF2B5EF4-FFF2-40B4-BE49-F238E27FC236}">
                <a16:creationId xmlns:a16="http://schemas.microsoft.com/office/drawing/2014/main" id="{71FA2DE0-4036-CE4D-B759-665545A1263B}"/>
              </a:ext>
            </a:extLst>
          </p:cNvPr>
          <p:cNvSpPr txBox="1"/>
          <p:nvPr/>
        </p:nvSpPr>
        <p:spPr>
          <a:xfrm>
            <a:off x="9506506" y="1739384"/>
            <a:ext cx="2183346" cy="973280"/>
          </a:xfrm>
          <a:prstGeom prst="rect">
            <a:avLst/>
          </a:prstGeom>
          <a:noFill/>
        </p:spPr>
        <p:txBody>
          <a:bodyPr wrap="square" rtlCol="0" anchor="ctr">
            <a:spAutoFit/>
          </a:bodyPr>
          <a:lstStyle/>
          <a:p>
            <a:pPr algn="ctr">
              <a:lnSpc>
                <a:spcPct val="120000"/>
              </a:lnSpc>
            </a:pPr>
            <a:r>
              <a:rPr lang="lv-LV" sz="2500" b="1" spc="-15" dirty="0">
                <a:solidFill>
                  <a:srgbClr val="FFFFFF"/>
                </a:solidFill>
                <a:latin typeface="Arial" panose="020B0604020202020204" pitchFamily="34" charset="0"/>
                <a:ea typeface="Verdana" panose="020B0604030504040204" pitchFamily="34" charset="0"/>
                <a:cs typeface="Arial" panose="020B0604020202020204" pitchFamily="34" charset="0"/>
              </a:rPr>
              <a:t>PLAŠĀKA AUDITORIJA</a:t>
            </a:r>
            <a:endParaRPr lang="en-US" sz="2500" b="1" spc="-15" dirty="0">
              <a:solidFill>
                <a:srgbClr val="FFFFFF"/>
              </a:solidFill>
              <a:latin typeface="Arial" panose="020B0604020202020204" pitchFamily="34" charset="0"/>
              <a:ea typeface="Verdana" panose="020B0604030504040204" pitchFamily="34" charset="0"/>
              <a:cs typeface="Arial" panose="020B0604020202020204" pitchFamily="34" charset="0"/>
            </a:endParaRPr>
          </a:p>
        </p:txBody>
      </p:sp>
      <p:sp>
        <p:nvSpPr>
          <p:cNvPr id="8" name="TextBox 7">
            <a:extLst>
              <a:ext uri="{FF2B5EF4-FFF2-40B4-BE49-F238E27FC236}">
                <a16:creationId xmlns:a16="http://schemas.microsoft.com/office/drawing/2014/main" id="{85FDD932-FFF6-7942-91D3-0544D731EE3B}"/>
              </a:ext>
            </a:extLst>
          </p:cNvPr>
          <p:cNvSpPr txBox="1"/>
          <p:nvPr/>
        </p:nvSpPr>
        <p:spPr>
          <a:xfrm>
            <a:off x="492543" y="4193528"/>
            <a:ext cx="2183346" cy="511615"/>
          </a:xfrm>
          <a:prstGeom prst="rect">
            <a:avLst/>
          </a:prstGeom>
          <a:noFill/>
        </p:spPr>
        <p:txBody>
          <a:bodyPr wrap="square" rtlCol="0" anchor="ctr">
            <a:spAutoFit/>
          </a:bodyPr>
          <a:lstStyle/>
          <a:p>
            <a:pPr algn="ctr">
              <a:lnSpc>
                <a:spcPct val="120000"/>
              </a:lnSpc>
            </a:pPr>
            <a:r>
              <a:rPr lang="lv-LV" sz="2500" b="1" spc="-15" dirty="0">
                <a:solidFill>
                  <a:srgbClr val="FFFFFF"/>
                </a:solidFill>
                <a:latin typeface="Arial" panose="020B0604020202020204" pitchFamily="34" charset="0"/>
                <a:ea typeface="Verdana" panose="020B0604030504040204" pitchFamily="34" charset="0"/>
                <a:cs typeface="Arial" panose="020B0604020202020204" pitchFamily="34" charset="0"/>
              </a:rPr>
              <a:t>ĒRTUMS</a:t>
            </a:r>
            <a:endParaRPr lang="en-US" sz="2500" b="1" spc="-15" dirty="0">
              <a:solidFill>
                <a:srgbClr val="FFFFFF"/>
              </a:solidFill>
              <a:latin typeface="Arial" panose="020B0604020202020204" pitchFamily="34" charset="0"/>
              <a:ea typeface="Verdana" panose="020B0604030504040204" pitchFamily="34" charset="0"/>
              <a:cs typeface="Arial" panose="020B0604020202020204" pitchFamily="34" charset="0"/>
            </a:endParaRPr>
          </a:p>
        </p:txBody>
      </p:sp>
      <p:sp>
        <p:nvSpPr>
          <p:cNvPr id="6" name="TextBox 5">
            <a:extLst>
              <a:ext uri="{FF2B5EF4-FFF2-40B4-BE49-F238E27FC236}">
                <a16:creationId xmlns:a16="http://schemas.microsoft.com/office/drawing/2014/main" id="{8783D267-82A4-D641-BF92-AD1A40A38409}"/>
              </a:ext>
            </a:extLst>
          </p:cNvPr>
          <p:cNvSpPr txBox="1"/>
          <p:nvPr/>
        </p:nvSpPr>
        <p:spPr>
          <a:xfrm>
            <a:off x="428832" y="1804593"/>
            <a:ext cx="2310767" cy="973280"/>
          </a:xfrm>
          <a:prstGeom prst="rect">
            <a:avLst/>
          </a:prstGeom>
          <a:noFill/>
        </p:spPr>
        <p:txBody>
          <a:bodyPr wrap="square" rtlCol="0" anchor="ctr">
            <a:spAutoFit/>
          </a:bodyPr>
          <a:lstStyle/>
          <a:p>
            <a:pPr algn="ctr">
              <a:lnSpc>
                <a:spcPct val="120000"/>
              </a:lnSpc>
            </a:pPr>
            <a:r>
              <a:rPr lang="lv-LV" sz="2500" b="1" spc="-15" dirty="0">
                <a:solidFill>
                  <a:srgbClr val="FFFFFF"/>
                </a:solidFill>
                <a:latin typeface="Arial" panose="020B0604020202020204" pitchFamily="34" charset="0"/>
                <a:ea typeface="Verdana" panose="020B0604030504040204" pitchFamily="34" charset="0"/>
                <a:cs typeface="Arial" panose="020B0604020202020204" pitchFamily="34" charset="0"/>
              </a:rPr>
              <a:t>IEGUVUMS SABIEDRĪBAI</a:t>
            </a:r>
            <a:endParaRPr lang="en-US" sz="2500" b="1" spc="-15" dirty="0">
              <a:solidFill>
                <a:srgbClr val="FFFFFF"/>
              </a:solidFill>
              <a:latin typeface="Arial" panose="020B0604020202020204" pitchFamily="34" charset="0"/>
              <a:ea typeface="Verdana" panose="020B0604030504040204" pitchFamily="34" charset="0"/>
              <a:cs typeface="Arial" panose="020B0604020202020204" pitchFamily="34" charset="0"/>
            </a:endParaRPr>
          </a:p>
        </p:txBody>
      </p:sp>
      <p:sp>
        <p:nvSpPr>
          <p:cNvPr id="3" name="Virsraksts 2">
            <a:extLst>
              <a:ext uri="{FF2B5EF4-FFF2-40B4-BE49-F238E27FC236}">
                <a16:creationId xmlns:a16="http://schemas.microsoft.com/office/drawing/2014/main" id="{B6859A29-9B03-433D-97FF-D698DA656E01}"/>
              </a:ext>
            </a:extLst>
          </p:cNvPr>
          <p:cNvSpPr>
            <a:spLocks noGrp="1"/>
          </p:cNvSpPr>
          <p:nvPr>
            <p:ph type="title" idx="4294967295"/>
          </p:nvPr>
        </p:nvSpPr>
        <p:spPr>
          <a:xfrm>
            <a:off x="1164566" y="312705"/>
            <a:ext cx="10559362" cy="987743"/>
          </a:xfrm>
        </p:spPr>
        <p:txBody>
          <a:bodyPr>
            <a:noAutofit/>
          </a:bodyPr>
          <a:lstStyle/>
          <a:p>
            <a:pPr algn="l"/>
            <a:r>
              <a:rPr lang="lv-LV" sz="3500" b="1" cap="all" dirty="0">
                <a:latin typeface="Arial" panose="020B0604020202020204" pitchFamily="34" charset="0"/>
                <a:ea typeface="Verdana" panose="020B0604030504040204" pitchFamily="34" charset="0"/>
                <a:cs typeface="Arial" panose="020B0604020202020204" pitchFamily="34" charset="0"/>
              </a:rPr>
              <a:t>KĀPĒC Informācijai JĀBŪT piekļūstamai?</a:t>
            </a:r>
            <a:br>
              <a:rPr lang="en-US" sz="3500" b="1" cap="all" spc="-145" dirty="0">
                <a:latin typeface="Arial" panose="020B0604020202020204" pitchFamily="34" charset="0"/>
                <a:ea typeface="Verdana" panose="020B0604030504040204" pitchFamily="34" charset="0"/>
                <a:cs typeface="Arial" panose="020B0604020202020204" pitchFamily="34" charset="0"/>
              </a:rPr>
            </a:br>
            <a:endParaRPr lang="lv-LV" sz="3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07645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 name="Attēls 2">
            <a:extLst>
              <a:ext uri="{FF2B5EF4-FFF2-40B4-BE49-F238E27FC236}">
                <a16:creationId xmlns:a16="http://schemas.microsoft.com/office/drawing/2014/main" id="{92D28BC9-F363-4B3D-A2F5-AD36D1DACF54}"/>
              </a:ext>
              <a:ext uri="{C183D7F6-B498-43B3-948B-1728B52AA6E4}">
                <adec:decorative xmlns:adec="http://schemas.microsoft.com/office/drawing/2017/decorative" val="1"/>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 y="1"/>
            <a:ext cx="1663148" cy="1663148"/>
          </a:xfrm>
          <a:prstGeom prst="rect">
            <a:avLst/>
          </a:prstGeom>
        </p:spPr>
      </p:pic>
      <p:sp>
        <p:nvSpPr>
          <p:cNvPr id="4" name="TextBox 3">
            <a:extLst>
              <a:ext uri="{FF2B5EF4-FFF2-40B4-BE49-F238E27FC236}">
                <a16:creationId xmlns:a16="http://schemas.microsoft.com/office/drawing/2014/main" id="{4A0DB942-4568-4BCA-BA35-15A937B60108}"/>
              </a:ext>
            </a:extLst>
          </p:cNvPr>
          <p:cNvSpPr txBox="1"/>
          <p:nvPr/>
        </p:nvSpPr>
        <p:spPr>
          <a:xfrm>
            <a:off x="980242" y="1996717"/>
            <a:ext cx="10482469" cy="3605987"/>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lv-LV" sz="2400" b="0" i="0" u="none" strike="noStrike" kern="1200" cap="none" spc="0" normalizeH="0" baseline="0" noProof="0" dirty="0">
                <a:ln>
                  <a:noFill/>
                </a:ln>
                <a:solidFill>
                  <a:srgbClr val="1C2835"/>
                </a:solidFill>
                <a:effectLst/>
                <a:uLnTx/>
                <a:uFillTx/>
                <a:latin typeface="Arial" panose="020B0604020202020204" pitchFamily="34" charset="0"/>
                <a:ea typeface="+mn-ea"/>
                <a:cs typeface="Arial" panose="020B0604020202020204" pitchFamily="34" charset="0"/>
              </a:rPr>
              <a:t>Te jūsu teksts. Te jūsu teksts. Te jūsu teksts. Te jūsu teksts. Te jūsu teksts. Te jūsu teksts. Te jūsu teksts. Te jūsu teksts. Te jūsu teksts. Te jūsu teksts. Te jūsu teksts. Te jūsu teksts. Te jūsu teksts. Te jūsu teksts. Te jūsu teksts. Te jūsu teksts. Te jūsu teksts. Te jūsu teksts. Te jūsu teksts. Te jūsu teksts. Te jūsu teksts. Te jūsu teksts. Te jūsu teksts. Te jūsu teksts. Te jūsu teksts. </a:t>
            </a:r>
          </a:p>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lv-LV" sz="2400" b="0" i="0" u="none" strike="noStrike" kern="1200" cap="none" spc="0" normalizeH="0" baseline="0" noProof="0" dirty="0">
              <a:ln>
                <a:noFill/>
              </a:ln>
              <a:solidFill>
                <a:srgbClr val="1C2835"/>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lv-LV" sz="2400" b="0" i="0" u="none" strike="noStrike" kern="1200" cap="none" spc="0" normalizeH="0" baseline="0" noProof="0" dirty="0">
              <a:ln>
                <a:noFill/>
              </a:ln>
              <a:solidFill>
                <a:srgbClr val="1C2835"/>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lv-LV" sz="2400" b="0"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Arial</a:t>
            </a:r>
            <a:r>
              <a:rPr kumimoji="0" lang="lv-LV" sz="24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24 izmērs. Atstarpe starp rindām 1.2. Lielā izmēra PP sagatave</a:t>
            </a:r>
            <a:endParaRPr kumimoji="0" lang="lv-LV" sz="24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
        <p:nvSpPr>
          <p:cNvPr id="5" name="Virsraksts 4">
            <a:extLst>
              <a:ext uri="{FF2B5EF4-FFF2-40B4-BE49-F238E27FC236}">
                <a16:creationId xmlns:a16="http://schemas.microsoft.com/office/drawing/2014/main" id="{1F8A12F7-2F49-4A54-BE66-B985FE78F818}"/>
              </a:ext>
            </a:extLst>
          </p:cNvPr>
          <p:cNvSpPr>
            <a:spLocks noGrp="1"/>
          </p:cNvSpPr>
          <p:nvPr>
            <p:ph type="title" idx="4294967295"/>
          </p:nvPr>
        </p:nvSpPr>
        <p:spPr>
          <a:xfrm>
            <a:off x="838200" y="149435"/>
            <a:ext cx="10515600" cy="1119114"/>
          </a:xfrm>
        </p:spPr>
        <p:txBody>
          <a:bodyPr/>
          <a:lstStyle/>
          <a:p>
            <a:r>
              <a:rPr lang="lv-LV" dirty="0">
                <a:latin typeface="Arial" panose="020B0604020202020204" pitchFamily="34" charset="0"/>
                <a:cs typeface="Arial" panose="020B0604020202020204" pitchFamily="34" charset="0"/>
              </a:rPr>
              <a:t>PIEMĒRS</a:t>
            </a:r>
            <a:r>
              <a:rPr lang="lv-LV" baseline="0" dirty="0">
                <a:latin typeface="Arial" panose="020B0604020202020204" pitchFamily="34" charset="0"/>
                <a:cs typeface="Arial" panose="020B0604020202020204" pitchFamily="34" charset="0"/>
              </a:rPr>
              <a:t> PAR FONTU IZMĒRIEM</a:t>
            </a:r>
            <a:endParaRPr lang="lv-LV"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55717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1" name="Attēls 6">
            <a:extLst>
              <a:ext uri="{FF2B5EF4-FFF2-40B4-BE49-F238E27FC236}">
                <a16:creationId xmlns:a16="http://schemas.microsoft.com/office/drawing/2014/main" id="{B6E785A7-DC55-46E8-B000-90272E4992C3}"/>
              </a:ext>
              <a:ext uri="{C183D7F6-B498-43B3-948B-1728B52AA6E4}">
                <adec:decorative xmlns:adec="http://schemas.microsoft.com/office/drawing/2017/decorative" val="1"/>
              </a:ext>
            </a:extLst>
          </p:cNvPr>
          <p:cNvPicPr>
            <a:picLocks noChangeAspect="1" noChangeArrowheads="1"/>
          </p:cNvPicPr>
          <p:nvPr/>
        </p:nvPicPr>
        <p:blipFill>
          <a:blip r:embed="rId2" cstate="hqprint">
            <a:extLst>
              <a:ext uri="{28A0092B-C50C-407E-A947-70E740481C1C}">
                <a14:useLocalDpi xmlns:a14="http://schemas.microsoft.com/office/drawing/2010/main"/>
              </a:ext>
            </a:extLst>
          </a:blip>
          <a:srcRect/>
          <a:stretch>
            <a:fillRect/>
          </a:stretch>
        </p:blipFill>
        <p:spPr bwMode="auto">
          <a:xfrm>
            <a:off x="741772" y="315009"/>
            <a:ext cx="996981" cy="9065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Attēls 2" descr="Slaidu nosaukumu rīks">
            <a:extLst>
              <a:ext uri="{FF2B5EF4-FFF2-40B4-BE49-F238E27FC236}">
                <a16:creationId xmlns:a16="http://schemas.microsoft.com/office/drawing/2014/main" id="{68444BA2-98CD-4260-A36D-EA54A227771B}"/>
              </a:ext>
            </a:extLst>
          </p:cNvPr>
          <p:cNvPicPr>
            <a:picLocks noChangeAspect="1"/>
          </p:cNvPicPr>
          <p:nvPr/>
        </p:nvPicPr>
        <p:blipFill>
          <a:blip r:embed="rId3"/>
          <a:stretch>
            <a:fillRect/>
          </a:stretch>
        </p:blipFill>
        <p:spPr>
          <a:xfrm>
            <a:off x="5384799" y="2778151"/>
            <a:ext cx="6706133" cy="3053306"/>
          </a:xfrm>
          <a:prstGeom prst="rect">
            <a:avLst/>
          </a:prstGeom>
          <a:ln w="12700">
            <a:solidFill>
              <a:schemeClr val="tx2">
                <a:lumMod val="90000"/>
                <a:lumOff val="10000"/>
              </a:schemeClr>
            </a:solidFill>
          </a:ln>
        </p:spPr>
      </p:pic>
      <p:cxnSp>
        <p:nvCxnSpPr>
          <p:cNvPr id="18" name="Straight Connector 6">
            <a:extLst>
              <a:ext uri="{FF2B5EF4-FFF2-40B4-BE49-F238E27FC236}">
                <a16:creationId xmlns:a16="http://schemas.microsoft.com/office/drawing/2014/main" id="{2FE5AECD-31CC-4E62-92E2-692B042975C0}"/>
              </a:ext>
              <a:ext uri="{C183D7F6-B498-43B3-948B-1728B52AA6E4}">
                <adec:decorative xmlns:adec="http://schemas.microsoft.com/office/drawing/2017/decorative" val="1"/>
              </a:ext>
            </a:extLst>
          </p:cNvPr>
          <p:cNvCxnSpPr>
            <a:cxnSpLocks/>
          </p:cNvCxnSpPr>
          <p:nvPr/>
        </p:nvCxnSpPr>
        <p:spPr>
          <a:xfrm flipV="1">
            <a:off x="3699164" y="1452588"/>
            <a:ext cx="4642945" cy="570"/>
          </a:xfrm>
          <a:prstGeom prst="line">
            <a:avLst/>
          </a:prstGeom>
          <a:ln w="57150">
            <a:solidFill>
              <a:srgbClr val="2B637A"/>
            </a:solidFill>
          </a:ln>
        </p:spPr>
        <p:style>
          <a:lnRef idx="3">
            <a:schemeClr val="accent1"/>
          </a:lnRef>
          <a:fillRef idx="0">
            <a:schemeClr val="accent1"/>
          </a:fillRef>
          <a:effectRef idx="2">
            <a:schemeClr val="accent1"/>
          </a:effectRef>
          <a:fontRef idx="minor">
            <a:schemeClr val="tx1"/>
          </a:fontRef>
        </p:style>
      </p:cxnSp>
      <p:sp>
        <p:nvSpPr>
          <p:cNvPr id="2" name="TextBox 1">
            <a:extLst>
              <a:ext uri="{FF2B5EF4-FFF2-40B4-BE49-F238E27FC236}">
                <a16:creationId xmlns:a16="http://schemas.microsoft.com/office/drawing/2014/main" id="{2EDA0C87-8A94-475E-A67A-7D1C203C716C}"/>
              </a:ext>
            </a:extLst>
          </p:cNvPr>
          <p:cNvSpPr txBox="1"/>
          <p:nvPr/>
        </p:nvSpPr>
        <p:spPr>
          <a:xfrm>
            <a:off x="274315" y="3097018"/>
            <a:ext cx="5110483" cy="2992679"/>
          </a:xfrm>
          <a:prstGeom prst="rect">
            <a:avLst/>
          </a:prstGeom>
          <a:noFill/>
        </p:spPr>
        <p:txBody>
          <a:bodyPr wrap="square" rtlCol="0">
            <a:spAutoFit/>
          </a:bodyPr>
          <a:lstStyle/>
          <a:p>
            <a:pPr marL="536575" marR="0" lvl="0" indent="-536575" algn="l" defTabSz="914400" rtl="0" eaLnBrk="1" fontAlgn="auto" latinLnBrk="0" hangingPunct="1">
              <a:lnSpc>
                <a:spcPct val="120000"/>
              </a:lnSpc>
              <a:spcBef>
                <a:spcPts val="0"/>
              </a:spcBef>
              <a:spcAft>
                <a:spcPts val="0"/>
              </a:spcAft>
              <a:buClrTx/>
              <a:buSzTx/>
              <a:buFontTx/>
              <a:buAutoNum type="arabicPeriod"/>
              <a:tabLst/>
              <a:defRPr/>
            </a:pPr>
            <a:r>
              <a:rPr kumimoji="0" lang="lv-LV" sz="3200" b="0" i="0" u="none" strike="noStrike" kern="1200" cap="none" spc="0" normalizeH="0" baseline="0" noProof="0" dirty="0">
                <a:ln>
                  <a:noFill/>
                </a:ln>
                <a:solidFill>
                  <a:srgbClr val="4D54A6">
                    <a:lumMod val="50000"/>
                  </a:srgbClr>
                </a:solidFill>
                <a:effectLst/>
                <a:uLnTx/>
                <a:uFillTx/>
                <a:latin typeface="Arial" panose="020B0604020202020204" pitchFamily="34" charset="0"/>
                <a:ea typeface="+mn-ea"/>
                <a:cs typeface="Arial" panose="020B0604020202020204" pitchFamily="34" charset="0"/>
              </a:rPr>
              <a:t>Atveriet rīkjoslā «Skats»</a:t>
            </a:r>
          </a:p>
          <a:p>
            <a:pPr marL="536575" marR="0" lvl="0" indent="-536575" algn="l" defTabSz="914400" rtl="0" eaLnBrk="1" fontAlgn="auto" latinLnBrk="0" hangingPunct="1">
              <a:lnSpc>
                <a:spcPct val="120000"/>
              </a:lnSpc>
              <a:spcBef>
                <a:spcPts val="0"/>
              </a:spcBef>
              <a:spcAft>
                <a:spcPts val="0"/>
              </a:spcAft>
              <a:buClrTx/>
              <a:buSzTx/>
              <a:buFontTx/>
              <a:buAutoNum type="arabicPeriod"/>
              <a:tabLst/>
              <a:defRPr/>
            </a:pPr>
            <a:r>
              <a:rPr kumimoji="0" lang="lv-LV" sz="3200" b="0" i="0" u="none" strike="noStrike" kern="1200" cap="none" spc="0" normalizeH="0" baseline="0" noProof="0" dirty="0">
                <a:ln>
                  <a:noFill/>
                </a:ln>
                <a:solidFill>
                  <a:srgbClr val="4D54A6">
                    <a:lumMod val="50000"/>
                  </a:srgbClr>
                </a:solidFill>
                <a:effectLst/>
                <a:uLnTx/>
                <a:uFillTx/>
                <a:latin typeface="Arial" panose="020B0604020202020204" pitchFamily="34" charset="0"/>
                <a:ea typeface="+mn-ea"/>
                <a:cs typeface="Arial" panose="020B0604020202020204" pitchFamily="34" charset="0"/>
              </a:rPr>
              <a:t>Nospiediet «Struktūrskats»</a:t>
            </a:r>
          </a:p>
          <a:p>
            <a:pPr marL="536575" marR="0" lvl="0" indent="-536575" algn="l" defTabSz="914400" rtl="0" eaLnBrk="1" fontAlgn="auto" latinLnBrk="0" hangingPunct="1">
              <a:lnSpc>
                <a:spcPct val="120000"/>
              </a:lnSpc>
              <a:spcBef>
                <a:spcPts val="0"/>
              </a:spcBef>
              <a:spcAft>
                <a:spcPts val="0"/>
              </a:spcAft>
              <a:buClrTx/>
              <a:buSzTx/>
              <a:buFontTx/>
              <a:buAutoNum type="arabicPeriod"/>
              <a:tabLst/>
              <a:defRPr/>
            </a:pPr>
            <a:r>
              <a:rPr kumimoji="0" lang="lv-LV" sz="3200" b="0" i="0" u="none" strike="noStrike" kern="1200" cap="none" spc="0" normalizeH="0" baseline="0" noProof="0" dirty="0">
                <a:ln>
                  <a:noFill/>
                </a:ln>
                <a:solidFill>
                  <a:srgbClr val="4D54A6">
                    <a:lumMod val="50000"/>
                  </a:srgbClr>
                </a:solidFill>
                <a:effectLst/>
                <a:uLnTx/>
                <a:uFillTx/>
                <a:latin typeface="Arial" panose="020B0604020202020204" pitchFamily="34" charset="0"/>
                <a:ea typeface="+mn-ea"/>
                <a:cs typeface="Arial" panose="020B0604020202020204" pitchFamily="34" charset="0"/>
              </a:rPr>
              <a:t>Ierakstiet slaida nosaukumu</a:t>
            </a:r>
          </a:p>
        </p:txBody>
      </p:sp>
      <p:sp>
        <p:nvSpPr>
          <p:cNvPr id="17" name="TextBox 16">
            <a:extLst>
              <a:ext uri="{FF2B5EF4-FFF2-40B4-BE49-F238E27FC236}">
                <a16:creationId xmlns:a16="http://schemas.microsoft.com/office/drawing/2014/main" id="{B9B272B4-1E63-8A45-8C9B-9BDE3B2F90D3}"/>
              </a:ext>
            </a:extLst>
          </p:cNvPr>
          <p:cNvSpPr txBox="1"/>
          <p:nvPr/>
        </p:nvSpPr>
        <p:spPr>
          <a:xfrm>
            <a:off x="274316" y="1551480"/>
            <a:ext cx="11643368" cy="1149354"/>
          </a:xfrm>
          <a:prstGeom prst="rect">
            <a:avLst/>
          </a:prstGeom>
          <a:noFill/>
        </p:spPr>
        <p:txBody>
          <a:bodyPr wrap="square" rtlCol="0">
            <a:spAutoFit/>
          </a:bodyPr>
          <a:lstStyle/>
          <a:p>
            <a:pPr marL="0" marR="0" lvl="0" indent="0" algn="l" defTabSz="914217" rtl="0" eaLnBrk="1" fontAlgn="auto" latinLnBrk="0" hangingPunct="1">
              <a:lnSpc>
                <a:spcPct val="120000"/>
              </a:lnSpc>
              <a:spcBef>
                <a:spcPts val="1200"/>
              </a:spcBef>
              <a:spcAft>
                <a:spcPts val="600"/>
              </a:spcAft>
              <a:buClrTx/>
              <a:buSzTx/>
              <a:buFontTx/>
              <a:buNone/>
              <a:tabLst/>
              <a:defRPr/>
            </a:pPr>
            <a:r>
              <a:rPr kumimoji="0" lang="lv-LV" sz="3000" b="0" i="0" u="none" strike="noStrike" kern="1200" cap="none" spc="0" normalizeH="0" baseline="0" noProof="0" dirty="0">
                <a:ln>
                  <a:noFill/>
                </a:ln>
                <a:solidFill>
                  <a:srgbClr val="4D54A6">
                    <a:lumMod val="50000"/>
                  </a:srgbClr>
                </a:solidFill>
                <a:effectLst/>
                <a:uLnTx/>
                <a:uFillTx/>
                <a:latin typeface="Arial" panose="020B0604020202020204" pitchFamily="34" charset="0"/>
                <a:ea typeface="Verdana" panose="020B0604030504040204" pitchFamily="34" charset="0"/>
                <a:cs typeface="Arial" panose="020B0604020202020204" pitchFamily="34" charset="0"/>
              </a:rPr>
              <a:t>Lai prezentāciju varētu nolasīt ar ekrāna lasītāju, ir jāveido slaidu nosaukumi:</a:t>
            </a:r>
            <a:endParaRPr kumimoji="0" lang="en-US" sz="3000" b="0" i="0" u="none" strike="noStrike" kern="1200" cap="none" spc="-10" normalizeH="0" baseline="0" noProof="0" dirty="0">
              <a:ln>
                <a:noFill/>
              </a:ln>
              <a:solidFill>
                <a:srgbClr val="4D54A6">
                  <a:lumMod val="50000"/>
                </a:srgbClr>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5" name="Virsraksts 4">
            <a:extLst>
              <a:ext uri="{FF2B5EF4-FFF2-40B4-BE49-F238E27FC236}">
                <a16:creationId xmlns:a16="http://schemas.microsoft.com/office/drawing/2014/main" id="{DC9CF788-EB4E-4F85-9D7C-D81B9CC1FAED}"/>
              </a:ext>
            </a:extLst>
          </p:cNvPr>
          <p:cNvSpPr>
            <a:spLocks noGrp="1"/>
          </p:cNvSpPr>
          <p:nvPr>
            <p:ph type="title" idx="4294967295"/>
          </p:nvPr>
        </p:nvSpPr>
        <p:spPr>
          <a:xfrm>
            <a:off x="1343076" y="127595"/>
            <a:ext cx="10515600" cy="1325563"/>
          </a:xfrm>
        </p:spPr>
        <p:txBody>
          <a:bodyPr/>
          <a:lstStyle/>
          <a:p>
            <a:r>
              <a:rPr lang="lv-LV" b="1" dirty="0">
                <a:solidFill>
                  <a:schemeClr val="tx2">
                    <a:lumMod val="90000"/>
                    <a:lumOff val="10000"/>
                  </a:schemeClr>
                </a:solidFill>
                <a:latin typeface="Arial" panose="020B0604020202020204" pitchFamily="34" charset="0"/>
                <a:ea typeface="Verdana" panose="020B0604030504040204" pitchFamily="34" charset="0"/>
                <a:cs typeface="Arial" panose="020B0604020202020204" pitchFamily="34" charset="0"/>
              </a:rPr>
              <a:t>POWER POINT SLAIDU NOSAUKUMI</a:t>
            </a:r>
            <a:endParaRPr lang="lv-LV"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52039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B9B272B4-1E63-8A45-8C9B-9BDE3B2F90D3}"/>
              </a:ext>
            </a:extLst>
          </p:cNvPr>
          <p:cNvSpPr txBox="1"/>
          <p:nvPr/>
        </p:nvSpPr>
        <p:spPr>
          <a:xfrm>
            <a:off x="5760973" y="1627464"/>
            <a:ext cx="6199464" cy="4302140"/>
          </a:xfrm>
          <a:prstGeom prst="rect">
            <a:avLst/>
          </a:prstGeom>
          <a:noFill/>
        </p:spPr>
        <p:txBody>
          <a:bodyPr wrap="square" rtlCol="0">
            <a:spAutoFit/>
          </a:bodyPr>
          <a:lstStyle/>
          <a:p>
            <a:pPr marL="0" marR="0" lvl="0" indent="0" algn="l" defTabSz="914217" rtl="0" eaLnBrk="1" fontAlgn="auto" latinLnBrk="0" hangingPunct="1">
              <a:lnSpc>
                <a:spcPct val="120000"/>
              </a:lnSpc>
              <a:spcBef>
                <a:spcPts val="600"/>
              </a:spcBef>
              <a:spcAft>
                <a:spcPts val="600"/>
              </a:spcAft>
              <a:buClrTx/>
              <a:buSzTx/>
              <a:buFontTx/>
              <a:buNone/>
              <a:tabLst/>
              <a:defRPr/>
            </a:pPr>
            <a:r>
              <a:rPr kumimoji="0" lang="lv-LV" sz="3300" b="1" i="0" u="none" strike="noStrike" kern="1200" cap="none" spc="0" normalizeH="0" baseline="0" noProof="0" dirty="0">
                <a:ln>
                  <a:noFill/>
                </a:ln>
                <a:solidFill>
                  <a:srgbClr val="1C2835">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rPr>
              <a:t>Cilvēkiem ar redzes traucējumiem</a:t>
            </a:r>
            <a:r>
              <a:rPr kumimoji="0" lang="lv-LV" sz="3300" b="0" i="0" u="none" strike="noStrike" kern="1200" cap="none" spc="0" normalizeH="0" baseline="0" noProof="0" dirty="0">
                <a:ln>
                  <a:noFill/>
                </a:ln>
                <a:solidFill>
                  <a:srgbClr val="1C2835">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rPr>
              <a:t> visus attēlus, hipersaites, video u.c. vizuālus elementus ir </a:t>
            </a:r>
            <a:r>
              <a:rPr kumimoji="0" lang="lv-LV" sz="3300" b="1" i="0" u="none" strike="noStrike" kern="1200" cap="none" spc="0" normalizeH="0" baseline="0" noProof="0" dirty="0">
                <a:ln>
                  <a:noFill/>
                </a:ln>
                <a:solidFill>
                  <a:srgbClr val="1C2835">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rPr>
              <a:t>jāapraksta  tekstā</a:t>
            </a:r>
            <a:r>
              <a:rPr kumimoji="0" lang="lv-LV" sz="3300" b="0" i="0" u="none" strike="noStrike" kern="1200" cap="none" spc="0" normalizeH="0" baseline="0" noProof="0" dirty="0">
                <a:ln>
                  <a:noFill/>
                </a:ln>
                <a:solidFill>
                  <a:srgbClr val="1C2835">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rPr>
              <a:t>. Šis risinājums palīdz arī gadījumos, ja failu nav iespējams apskatīt </a:t>
            </a:r>
            <a:endParaRPr kumimoji="0" lang="en-US" sz="3300" b="0" i="0" u="none" strike="noStrike" kern="1200" cap="none" spc="-10" normalizeH="0" baseline="0" noProof="0" dirty="0">
              <a:ln>
                <a:noFill/>
              </a:ln>
              <a:solidFill>
                <a:srgbClr val="1C2835">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endParaRPr>
          </a:p>
        </p:txBody>
      </p:sp>
      <p:pic>
        <p:nvPicPr>
          <p:cNvPr id="23" name="Attēls 22" descr="Alternatīva teksta rīks, attēla apraksta piemērs">
            <a:extLst>
              <a:ext uri="{FF2B5EF4-FFF2-40B4-BE49-F238E27FC236}">
                <a16:creationId xmlns:a16="http://schemas.microsoft.com/office/drawing/2014/main" id="{7F869015-6FB5-4C23-A08C-0EF4C21767FE}"/>
              </a:ext>
            </a:extLst>
          </p:cNvPr>
          <p:cNvPicPr>
            <a:picLocks noChangeAspect="1"/>
          </p:cNvPicPr>
          <p:nvPr/>
        </p:nvPicPr>
        <p:blipFill>
          <a:blip r:embed="rId2"/>
          <a:stretch>
            <a:fillRect/>
          </a:stretch>
        </p:blipFill>
        <p:spPr>
          <a:xfrm>
            <a:off x="0" y="1627464"/>
            <a:ext cx="5291368" cy="4928531"/>
          </a:xfrm>
          <a:prstGeom prst="rect">
            <a:avLst/>
          </a:prstGeom>
          <a:ln w="12700">
            <a:solidFill>
              <a:schemeClr val="tx2">
                <a:lumMod val="90000"/>
                <a:lumOff val="10000"/>
              </a:schemeClr>
            </a:solidFill>
          </a:ln>
        </p:spPr>
      </p:pic>
      <p:pic>
        <p:nvPicPr>
          <p:cNvPr id="24" name="Attēls 6">
            <a:extLst>
              <a:ext uri="{FF2B5EF4-FFF2-40B4-BE49-F238E27FC236}">
                <a16:creationId xmlns:a16="http://schemas.microsoft.com/office/drawing/2014/main" id="{9274C1F1-D48B-42BE-8675-2C408C64EB2E}"/>
              </a:ext>
              <a:ext uri="{C183D7F6-B498-43B3-948B-1728B52AA6E4}">
                <adec:decorative xmlns:adec="http://schemas.microsoft.com/office/drawing/2017/decorative" val="1"/>
              </a:ext>
            </a:extLst>
          </p:cNvPr>
          <p:cNvPicPr>
            <a:picLocks noChangeAspect="1" noChangeArrowheads="1"/>
          </p:cNvPicPr>
          <p:nvPr/>
        </p:nvPicPr>
        <p:blipFill>
          <a:blip r:embed="rId3" cstate="hqprint">
            <a:extLst>
              <a:ext uri="{28A0092B-C50C-407E-A947-70E740481C1C}">
                <a14:useLocalDpi xmlns:a14="http://schemas.microsoft.com/office/drawing/2010/main"/>
              </a:ext>
            </a:extLst>
          </a:blip>
          <a:srcRect/>
          <a:stretch>
            <a:fillRect/>
          </a:stretch>
        </p:blipFill>
        <p:spPr bwMode="auto">
          <a:xfrm>
            <a:off x="382616" y="336487"/>
            <a:ext cx="996981" cy="9065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Virsraksts 4">
            <a:extLst>
              <a:ext uri="{FF2B5EF4-FFF2-40B4-BE49-F238E27FC236}">
                <a16:creationId xmlns:a16="http://schemas.microsoft.com/office/drawing/2014/main" id="{DC9CF788-EB4E-4F85-9D7C-D81B9CC1FAED}"/>
              </a:ext>
            </a:extLst>
          </p:cNvPr>
          <p:cNvSpPr>
            <a:spLocks noGrp="1"/>
          </p:cNvSpPr>
          <p:nvPr>
            <p:ph type="title" idx="4294967295"/>
          </p:nvPr>
        </p:nvSpPr>
        <p:spPr>
          <a:xfrm>
            <a:off x="1698170" y="127000"/>
            <a:ext cx="10493829" cy="1325563"/>
          </a:xfrm>
        </p:spPr>
        <p:txBody>
          <a:bodyPr/>
          <a:lstStyle/>
          <a:p>
            <a:pPr algn="l"/>
            <a:r>
              <a:rPr lang="lv-LV" b="1" dirty="0">
                <a:solidFill>
                  <a:schemeClr val="tx2">
                    <a:lumMod val="90000"/>
                    <a:lumOff val="10000"/>
                  </a:schemeClr>
                </a:solidFill>
                <a:latin typeface="Arial" panose="020B0604020202020204" pitchFamily="34" charset="0"/>
                <a:ea typeface="Verdana" panose="020B0604030504040204" pitchFamily="34" charset="0"/>
                <a:cs typeface="Arial" panose="020B0604020202020204" pitchFamily="34" charset="0"/>
              </a:rPr>
              <a:t>POWER POINT </a:t>
            </a:r>
            <a:r>
              <a:rPr lang="lv-LV" dirty="0">
                <a:solidFill>
                  <a:schemeClr val="tx2">
                    <a:lumMod val="90000"/>
                    <a:lumOff val="10000"/>
                  </a:schemeClr>
                </a:solidFill>
                <a:latin typeface="Arial" panose="020B0604020202020204" pitchFamily="34" charset="0"/>
                <a:ea typeface="Verdana" panose="020B0604030504040204" pitchFamily="34" charset="0"/>
                <a:cs typeface="Arial" panose="020B0604020202020204" pitchFamily="34" charset="0"/>
              </a:rPr>
              <a:t>ALTERNATĪVS TEKSTS</a:t>
            </a:r>
            <a:endParaRPr lang="lv-LV"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33946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BFFEC83-856D-1245-9197-88D9AD11CDE0}"/>
              </a:ext>
              <a:ext uri="{C183D7F6-B498-43B3-948B-1728B52AA6E4}">
                <adec:decorative xmlns:adec="http://schemas.microsoft.com/office/drawing/2017/decorative" val="1"/>
              </a:ext>
            </a:extLst>
          </p:cNvPr>
          <p:cNvSpPr/>
          <p:nvPr/>
        </p:nvSpPr>
        <p:spPr>
          <a:xfrm>
            <a:off x="243612" y="1654334"/>
            <a:ext cx="891540" cy="97719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DADB5">
                  <a:lumMod val="50000"/>
                </a:srgbClr>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78D4FC2D-1906-9A42-AE47-28E640747EFA}"/>
              </a:ext>
              <a:ext uri="{C183D7F6-B498-43B3-948B-1728B52AA6E4}">
                <adec:decorative xmlns:adec="http://schemas.microsoft.com/office/drawing/2017/decorative" val="1"/>
              </a:ext>
            </a:extLst>
          </p:cNvPr>
          <p:cNvSpPr/>
          <p:nvPr/>
        </p:nvSpPr>
        <p:spPr>
          <a:xfrm>
            <a:off x="243235" y="2774101"/>
            <a:ext cx="891540" cy="964160"/>
          </a:xfrm>
          <a:prstGeom prst="rect">
            <a:avLst/>
          </a:prstGeom>
          <a:solidFill>
            <a:srgbClr val="189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105144B8-CA83-CF46-A320-EA7AE2DFD90C}"/>
              </a:ext>
              <a:ext uri="{C183D7F6-B498-43B3-948B-1728B52AA6E4}">
                <adec:decorative xmlns:adec="http://schemas.microsoft.com/office/drawing/2017/decorative" val="1"/>
              </a:ext>
            </a:extLst>
          </p:cNvPr>
          <p:cNvSpPr/>
          <p:nvPr/>
        </p:nvSpPr>
        <p:spPr>
          <a:xfrm>
            <a:off x="242164" y="3924826"/>
            <a:ext cx="891540" cy="95920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9C96125C-FD1E-E644-9445-459F15B4D847}"/>
              </a:ext>
              <a:ext uri="{C183D7F6-B498-43B3-948B-1728B52AA6E4}">
                <adec:decorative xmlns:adec="http://schemas.microsoft.com/office/drawing/2017/decorative" val="1"/>
              </a:ext>
            </a:extLst>
          </p:cNvPr>
          <p:cNvSpPr/>
          <p:nvPr/>
        </p:nvSpPr>
        <p:spPr>
          <a:xfrm>
            <a:off x="257108" y="5135640"/>
            <a:ext cx="891540" cy="977192"/>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6CF04D2A-3F47-0845-9C46-DDFC312CC871}"/>
              </a:ext>
              <a:ext uri="{C183D7F6-B498-43B3-948B-1728B52AA6E4}">
                <adec:decorative xmlns:adec="http://schemas.microsoft.com/office/drawing/2017/decorative" val="1"/>
              </a:ext>
            </a:extLst>
          </p:cNvPr>
          <p:cNvSpPr/>
          <p:nvPr/>
        </p:nvSpPr>
        <p:spPr>
          <a:xfrm>
            <a:off x="1309828" y="1633480"/>
            <a:ext cx="4860571" cy="977192"/>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B6CB3DE2-A5A1-8646-A472-BAAD38E62340}"/>
              </a:ext>
              <a:ext uri="{C183D7F6-B498-43B3-948B-1728B52AA6E4}">
                <adec:decorative xmlns:adec="http://schemas.microsoft.com/office/drawing/2017/decorative" val="1"/>
              </a:ext>
            </a:extLst>
          </p:cNvPr>
          <p:cNvSpPr/>
          <p:nvPr/>
        </p:nvSpPr>
        <p:spPr>
          <a:xfrm>
            <a:off x="1313435" y="2762507"/>
            <a:ext cx="4860571" cy="964160"/>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66438F7A-5D0D-1149-9DF7-70E3713B930A}"/>
              </a:ext>
              <a:ext uri="{C183D7F6-B498-43B3-948B-1728B52AA6E4}">
                <adec:decorative xmlns:adec="http://schemas.microsoft.com/office/drawing/2017/decorative" val="1"/>
              </a:ext>
            </a:extLst>
          </p:cNvPr>
          <p:cNvSpPr/>
          <p:nvPr/>
        </p:nvSpPr>
        <p:spPr>
          <a:xfrm>
            <a:off x="1309828" y="3894100"/>
            <a:ext cx="4860571" cy="959205"/>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898D4D4A-E636-FB4B-A0A9-A5249B7778E9}"/>
              </a:ext>
              <a:ext uri="{C183D7F6-B498-43B3-948B-1728B52AA6E4}">
                <adec:decorative xmlns:adec="http://schemas.microsoft.com/office/drawing/2017/decorative" val="1"/>
              </a:ext>
            </a:extLst>
          </p:cNvPr>
          <p:cNvSpPr/>
          <p:nvPr/>
        </p:nvSpPr>
        <p:spPr>
          <a:xfrm>
            <a:off x="1313435" y="5006748"/>
            <a:ext cx="4860571" cy="977192"/>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248EA624-1BF1-44CA-8C83-D447B6BD4396}"/>
              </a:ext>
            </a:extLst>
          </p:cNvPr>
          <p:cNvSpPr txBox="1"/>
          <p:nvPr/>
        </p:nvSpPr>
        <p:spPr>
          <a:xfrm>
            <a:off x="1389211" y="5336053"/>
            <a:ext cx="4910799" cy="446276"/>
          </a:xfrm>
          <a:prstGeom prst="rect">
            <a:avLst/>
          </a:prstGeom>
          <a:noFill/>
        </p:spPr>
        <p:txBody>
          <a:bodyPr wrap="square" rtlCol="0" anchor="ctr">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lv-LV" sz="2300" b="1" i="0" u="none" strike="noStrike" kern="1200" cap="none" spc="0" normalizeH="0" baseline="0" noProof="0" dirty="0">
                <a:ln>
                  <a:noFill/>
                </a:ln>
                <a:solidFill>
                  <a:srgbClr val="4C5974">
                    <a:lumMod val="50000"/>
                  </a:srgbClr>
                </a:solidFill>
                <a:effectLst/>
                <a:uLnTx/>
                <a:uFillTx/>
                <a:latin typeface="Arial" panose="020B0604020202020204" pitchFamily="34" charset="0"/>
                <a:ea typeface="Verdana" panose="020B0604030504040204" pitchFamily="34" charset="0"/>
                <a:cs typeface="Arial" panose="020B0604020202020204" pitchFamily="34" charset="0"/>
              </a:rPr>
              <a:t>SAGALBĀJIET </a:t>
            </a:r>
            <a:endParaRPr kumimoji="0" lang="en-US" sz="2300" b="1" i="0" u="none" strike="noStrike" kern="1200" cap="none" spc="0" normalizeH="0" baseline="0" noProof="0" dirty="0">
              <a:ln>
                <a:noFill/>
              </a:ln>
              <a:solidFill>
                <a:srgbClr val="4C5974">
                  <a:lumMod val="50000"/>
                </a:srgbClr>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7BB8D3E5-3DE2-4DF2-9182-9C56CC69B834}"/>
              </a:ext>
            </a:extLst>
          </p:cNvPr>
          <p:cNvSpPr txBox="1"/>
          <p:nvPr/>
        </p:nvSpPr>
        <p:spPr>
          <a:xfrm>
            <a:off x="364484" y="5070596"/>
            <a:ext cx="716863" cy="977191"/>
          </a:xfrm>
          <a:prstGeom prst="rect">
            <a:avLst/>
          </a:prstGeom>
          <a:noFill/>
        </p:spPr>
        <p:txBody>
          <a:bodyPr wrap="none" rtlCol="0" anchor="ctr">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5750" b="1"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D</a:t>
            </a:r>
          </a:p>
        </p:txBody>
      </p:sp>
      <p:sp>
        <p:nvSpPr>
          <p:cNvPr id="19" name="TextBox 18">
            <a:extLst>
              <a:ext uri="{FF2B5EF4-FFF2-40B4-BE49-F238E27FC236}">
                <a16:creationId xmlns:a16="http://schemas.microsoft.com/office/drawing/2014/main" id="{18A66613-C716-7442-BF15-C97225B8202E}"/>
              </a:ext>
            </a:extLst>
          </p:cNvPr>
          <p:cNvSpPr txBox="1"/>
          <p:nvPr/>
        </p:nvSpPr>
        <p:spPr>
          <a:xfrm>
            <a:off x="1309828" y="4175132"/>
            <a:ext cx="4995344" cy="446276"/>
          </a:xfrm>
          <a:prstGeom prst="rect">
            <a:avLst/>
          </a:prstGeom>
          <a:noFill/>
        </p:spPr>
        <p:txBody>
          <a:bodyPr wrap="square" rtlCol="0" anchor="ctr">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lv-LV" sz="2300" b="1" i="0" u="none" strike="noStrike" kern="1200" cap="none" spc="0" normalizeH="0" baseline="0" noProof="0" dirty="0">
                <a:ln>
                  <a:noFill/>
                </a:ln>
                <a:solidFill>
                  <a:srgbClr val="4C5974">
                    <a:lumMod val="50000"/>
                  </a:srgbClr>
                </a:solidFill>
                <a:effectLst/>
                <a:uLnTx/>
                <a:uFillTx/>
                <a:latin typeface="Arial" panose="020B0604020202020204" pitchFamily="34" charset="0"/>
                <a:ea typeface="Verdana" panose="020B0604030504040204" pitchFamily="34" charset="0"/>
                <a:cs typeface="Arial" panose="020B0604020202020204" pitchFamily="34" charset="0"/>
              </a:rPr>
              <a:t>APRAKSTIET DETALIZĒTI ATTĒLU</a:t>
            </a:r>
            <a:endParaRPr kumimoji="0" lang="en-US" sz="2300" b="1" i="0" u="none" strike="noStrike" kern="1200" cap="none" spc="0" normalizeH="0" baseline="0" noProof="0" dirty="0">
              <a:ln>
                <a:noFill/>
              </a:ln>
              <a:solidFill>
                <a:srgbClr val="4C5974">
                  <a:lumMod val="50000"/>
                </a:srgbClr>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5B6F0D6C-7444-434A-AD88-4613BA00946D}"/>
              </a:ext>
            </a:extLst>
          </p:cNvPr>
          <p:cNvSpPr txBox="1"/>
          <p:nvPr/>
        </p:nvSpPr>
        <p:spPr>
          <a:xfrm>
            <a:off x="328701" y="3868743"/>
            <a:ext cx="718466" cy="977191"/>
          </a:xfrm>
          <a:prstGeom prst="rect">
            <a:avLst/>
          </a:prstGeom>
          <a:noFill/>
        </p:spPr>
        <p:txBody>
          <a:bodyPr wrap="none" rtlCol="0" anchor="ctr">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5750" b="1"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C</a:t>
            </a:r>
          </a:p>
        </p:txBody>
      </p:sp>
      <p:sp>
        <p:nvSpPr>
          <p:cNvPr id="18" name="TextBox 17">
            <a:extLst>
              <a:ext uri="{FF2B5EF4-FFF2-40B4-BE49-F238E27FC236}">
                <a16:creationId xmlns:a16="http://schemas.microsoft.com/office/drawing/2014/main" id="{C3126E6A-BDEE-5644-BB97-F31DD68DB979}"/>
              </a:ext>
            </a:extLst>
          </p:cNvPr>
          <p:cNvSpPr txBox="1"/>
          <p:nvPr/>
        </p:nvSpPr>
        <p:spPr>
          <a:xfrm>
            <a:off x="1279601" y="2902538"/>
            <a:ext cx="5833999" cy="800219"/>
          </a:xfrm>
          <a:prstGeom prst="rect">
            <a:avLst/>
          </a:prstGeom>
          <a:noFill/>
        </p:spPr>
        <p:txBody>
          <a:bodyPr wrap="square" rtlCol="0" anchor="ctr">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lv-LV" sz="2300" b="1" i="0" u="none" strike="noStrike" kern="1200" cap="none" spc="0" normalizeH="0" baseline="0" noProof="0" dirty="0">
                <a:ln>
                  <a:noFill/>
                </a:ln>
                <a:solidFill>
                  <a:srgbClr val="4C5974">
                    <a:lumMod val="50000"/>
                  </a:srgbClr>
                </a:solidFill>
                <a:effectLst/>
                <a:uLnTx/>
                <a:uFillTx/>
                <a:latin typeface="Arial" panose="020B0604020202020204" pitchFamily="34" charset="0"/>
                <a:ea typeface="Verdana" panose="020B0604030504040204" pitchFamily="34" charset="0"/>
                <a:cs typeface="Arial" panose="020B0604020202020204" pitchFamily="34" charset="0"/>
              </a:rPr>
              <a:t>SPIEDIET «</a:t>
            </a:r>
            <a:r>
              <a:rPr kumimoji="0" lang="lv-LV" sz="2300" b="1" i="0" u="none" strike="noStrike" kern="1200" cap="all" spc="0" normalizeH="0" baseline="0" noProof="0" dirty="0">
                <a:ln>
                  <a:noFill/>
                </a:ln>
                <a:solidFill>
                  <a:srgbClr val="4C5974">
                    <a:lumMod val="50000"/>
                  </a:srgbClr>
                </a:solidFill>
                <a:effectLst/>
                <a:uLnTx/>
                <a:uFillTx/>
                <a:latin typeface="Arial" panose="020B0604020202020204" pitchFamily="34" charset="0"/>
                <a:ea typeface="Verdana" panose="020B0604030504040204" pitchFamily="34" charset="0"/>
                <a:cs typeface="Arial" panose="020B0604020202020204" pitchFamily="34" charset="0"/>
              </a:rPr>
              <a:t>Rediģēt alternatīvu tekstu</a:t>
            </a:r>
            <a:r>
              <a:rPr kumimoji="0" lang="lv-LV" sz="2300" b="1" i="0" u="none" strike="noStrike" kern="1200" cap="none" spc="0" normalizeH="0" baseline="0" noProof="0" dirty="0">
                <a:ln>
                  <a:noFill/>
                </a:ln>
                <a:solidFill>
                  <a:srgbClr val="4C5974">
                    <a:lumMod val="50000"/>
                  </a:srgbClr>
                </a:solidFill>
                <a:effectLst/>
                <a:uLnTx/>
                <a:uFillTx/>
                <a:latin typeface="Arial" panose="020B0604020202020204" pitchFamily="34" charset="0"/>
                <a:ea typeface="Verdana" panose="020B0604030504040204" pitchFamily="34" charset="0"/>
                <a:cs typeface="Arial" panose="020B0604020202020204" pitchFamily="34" charset="0"/>
              </a:rPr>
              <a:t>»</a:t>
            </a:r>
            <a:endParaRPr kumimoji="0" lang="en-US" sz="2300" b="1" i="0" u="none" strike="noStrike" kern="1200" cap="none" spc="0" normalizeH="0" baseline="0" noProof="0" dirty="0">
              <a:ln>
                <a:noFill/>
              </a:ln>
              <a:solidFill>
                <a:srgbClr val="4C5974">
                  <a:lumMod val="50000"/>
                </a:srgbClr>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7721A0AA-90A7-4E1B-A8EB-CEDD7A308228}"/>
              </a:ext>
            </a:extLst>
          </p:cNvPr>
          <p:cNvSpPr txBox="1"/>
          <p:nvPr/>
        </p:nvSpPr>
        <p:spPr>
          <a:xfrm>
            <a:off x="338164" y="2714012"/>
            <a:ext cx="716863" cy="977191"/>
          </a:xfrm>
          <a:prstGeom prst="rect">
            <a:avLst/>
          </a:prstGeom>
          <a:noFill/>
        </p:spPr>
        <p:txBody>
          <a:bodyPr wrap="none" rtlCol="0" anchor="ctr">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5750" b="1"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B</a:t>
            </a:r>
          </a:p>
        </p:txBody>
      </p:sp>
      <p:sp>
        <p:nvSpPr>
          <p:cNvPr id="17" name="TextBox 16">
            <a:extLst>
              <a:ext uri="{FF2B5EF4-FFF2-40B4-BE49-F238E27FC236}">
                <a16:creationId xmlns:a16="http://schemas.microsoft.com/office/drawing/2014/main" id="{EF59DCDA-CDF1-674A-AFB9-160CDD563B43}"/>
              </a:ext>
            </a:extLst>
          </p:cNvPr>
          <p:cNvSpPr txBox="1"/>
          <p:nvPr/>
        </p:nvSpPr>
        <p:spPr>
          <a:xfrm>
            <a:off x="1281102" y="1807562"/>
            <a:ext cx="5952456" cy="800219"/>
          </a:xfrm>
          <a:prstGeom prst="rect">
            <a:avLst/>
          </a:prstGeom>
          <a:solidFill>
            <a:schemeClr val="bg1">
              <a:lumMod val="95000"/>
            </a:schemeClr>
          </a:solidFill>
        </p:spPr>
        <p:txBody>
          <a:bodyPr wrap="square" rtlCol="0" anchor="ctr">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lv-LV" sz="2300" b="1" i="0" u="none" strike="noStrike" kern="1200" cap="none" spc="0" normalizeH="0" baseline="0" noProof="0" dirty="0">
                <a:ln>
                  <a:noFill/>
                </a:ln>
                <a:solidFill>
                  <a:srgbClr val="4C5974">
                    <a:lumMod val="50000"/>
                  </a:srgbClr>
                </a:solidFill>
                <a:effectLst/>
                <a:uLnTx/>
                <a:uFillTx/>
                <a:latin typeface="Arial" panose="020B0604020202020204" pitchFamily="34" charset="0"/>
                <a:ea typeface="Verdana" panose="020B0604030504040204" pitchFamily="34" charset="0"/>
                <a:cs typeface="Arial" panose="020B0604020202020204" pitchFamily="34" charset="0"/>
              </a:rPr>
              <a:t>AR PELES LABO TAUSTIŅU UZSPIEDIET UZ ATTĒLU PREZENTĀCIJĀ VAI WORD</a:t>
            </a:r>
            <a:endParaRPr kumimoji="0" lang="en-US" sz="2300" b="1" i="0" u="none" strike="noStrike" kern="1200" cap="none" spc="0" normalizeH="0" baseline="0" noProof="0" dirty="0">
              <a:ln>
                <a:noFill/>
              </a:ln>
              <a:solidFill>
                <a:srgbClr val="4C5974">
                  <a:lumMod val="50000"/>
                </a:srgbClr>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8AD86F11-7605-445C-A4D0-66E5CCFFA9B4}"/>
              </a:ext>
            </a:extLst>
          </p:cNvPr>
          <p:cNvSpPr txBox="1"/>
          <p:nvPr/>
        </p:nvSpPr>
        <p:spPr>
          <a:xfrm>
            <a:off x="330304" y="1648422"/>
            <a:ext cx="716863" cy="977191"/>
          </a:xfrm>
          <a:prstGeom prst="rect">
            <a:avLst/>
          </a:prstGeom>
          <a:noFill/>
        </p:spPr>
        <p:txBody>
          <a:bodyPr wrap="none" rtlCol="0" anchor="ctr">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5750" b="1"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A</a:t>
            </a:r>
          </a:p>
        </p:txBody>
      </p:sp>
      <p:pic>
        <p:nvPicPr>
          <p:cNvPr id="39" name="Attēls 38" descr="Alternatīvs teksts pie attēla">
            <a:extLst>
              <a:ext uri="{FF2B5EF4-FFF2-40B4-BE49-F238E27FC236}">
                <a16:creationId xmlns:a16="http://schemas.microsoft.com/office/drawing/2014/main" id="{A40D1B28-71C4-4C05-948B-21291A100FCC}"/>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7311534" y="3627279"/>
            <a:ext cx="4808600" cy="2816538"/>
          </a:xfrm>
          <a:prstGeom prst="rect">
            <a:avLst/>
          </a:prstGeom>
        </p:spPr>
      </p:pic>
      <p:pic>
        <p:nvPicPr>
          <p:cNvPr id="40" name="Attēls 39" descr="Alternatīva teksta rīks">
            <a:extLst>
              <a:ext uri="{FF2B5EF4-FFF2-40B4-BE49-F238E27FC236}">
                <a16:creationId xmlns:a16="http://schemas.microsoft.com/office/drawing/2014/main" id="{7AE7CA77-F813-4348-900D-8C5145409847}"/>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l="21157" r="1" b="18326"/>
          <a:stretch/>
        </p:blipFill>
        <p:spPr>
          <a:xfrm>
            <a:off x="7311535" y="310126"/>
            <a:ext cx="4808600" cy="2715391"/>
          </a:xfrm>
          <a:prstGeom prst="rect">
            <a:avLst/>
          </a:prstGeom>
        </p:spPr>
      </p:pic>
      <p:sp>
        <p:nvSpPr>
          <p:cNvPr id="6" name="Virsraksts 5">
            <a:extLst>
              <a:ext uri="{FF2B5EF4-FFF2-40B4-BE49-F238E27FC236}">
                <a16:creationId xmlns:a16="http://schemas.microsoft.com/office/drawing/2014/main" id="{EEACF71C-D9C2-430D-ACF0-E3CBC6395AAA}"/>
              </a:ext>
            </a:extLst>
          </p:cNvPr>
          <p:cNvSpPr>
            <a:spLocks noGrp="1"/>
          </p:cNvSpPr>
          <p:nvPr>
            <p:ph type="title" idx="4294967295"/>
          </p:nvPr>
        </p:nvSpPr>
        <p:spPr>
          <a:xfrm>
            <a:off x="71866" y="259411"/>
            <a:ext cx="6897530" cy="1035456"/>
          </a:xfrm>
        </p:spPr>
        <p:txBody>
          <a:bodyPr>
            <a:noAutofit/>
          </a:bodyPr>
          <a:lstStyle/>
          <a:p>
            <a:pPr algn="l"/>
            <a:r>
              <a:rPr lang="lv-LV" sz="3300" dirty="0">
                <a:solidFill>
                  <a:srgbClr val="002060"/>
                </a:solidFill>
                <a:latin typeface="Arial" panose="020B0604020202020204" pitchFamily="34" charset="0"/>
                <a:ea typeface="Verdana" panose="020B0604030504040204" pitchFamily="34" charset="0"/>
                <a:cs typeface="Arial" panose="020B0604020202020204" pitchFamily="34" charset="0"/>
              </a:rPr>
              <a:t>ALTERANTĪVS TEKSTS ATTĒLIEM</a:t>
            </a:r>
            <a:endParaRPr lang="lv-LV" sz="3300" dirty="0">
              <a:solidFill>
                <a:srgbClr val="002060"/>
              </a:solidFill>
              <a:latin typeface="Arial" panose="020B0604020202020204" pitchFamily="34" charset="0"/>
              <a:cs typeface="Arial" panose="020B0604020202020204" pitchFamily="34" charset="0"/>
            </a:endParaRPr>
          </a:p>
        </p:txBody>
      </p:sp>
      <p:cxnSp>
        <p:nvCxnSpPr>
          <p:cNvPr id="26" name="Straight Connector 6">
            <a:extLst>
              <a:ext uri="{FF2B5EF4-FFF2-40B4-BE49-F238E27FC236}">
                <a16:creationId xmlns:a16="http://schemas.microsoft.com/office/drawing/2014/main" id="{BC98A977-06B0-4A46-9423-6F6F33AC23B9}"/>
              </a:ext>
              <a:ext uri="{C183D7F6-B498-43B3-948B-1728B52AA6E4}">
                <adec:decorative xmlns:adec="http://schemas.microsoft.com/office/drawing/2017/decorative" val="1"/>
              </a:ext>
            </a:extLst>
          </p:cNvPr>
          <p:cNvCxnSpPr>
            <a:cxnSpLocks/>
          </p:cNvCxnSpPr>
          <p:nvPr/>
        </p:nvCxnSpPr>
        <p:spPr>
          <a:xfrm>
            <a:off x="1279601" y="1327406"/>
            <a:ext cx="4176000" cy="0"/>
          </a:xfrm>
          <a:prstGeom prst="line">
            <a:avLst/>
          </a:prstGeom>
          <a:ln w="57150">
            <a:solidFill>
              <a:schemeClr val="accent2">
                <a:lumMod val="75000"/>
              </a:schemeClr>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636767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pic>
        <p:nvPicPr>
          <p:cNvPr id="11" name="Attēls 6">
            <a:extLst>
              <a:ext uri="{FF2B5EF4-FFF2-40B4-BE49-F238E27FC236}">
                <a16:creationId xmlns:a16="http://schemas.microsoft.com/office/drawing/2014/main" id="{B6E785A7-DC55-46E8-B000-90272E4992C3}"/>
              </a:ext>
              <a:ext uri="{C183D7F6-B498-43B3-948B-1728B52AA6E4}">
                <adec:decorative xmlns:adec="http://schemas.microsoft.com/office/drawing/2017/decorative" val="1"/>
              </a:ext>
            </a:extLst>
          </p:cNvPr>
          <p:cNvPicPr>
            <a:picLocks noChangeAspect="1" noChangeArrowheads="1"/>
          </p:cNvPicPr>
          <p:nvPr/>
        </p:nvPicPr>
        <p:blipFill>
          <a:blip r:embed="rId2" cstate="hqprint">
            <a:extLst>
              <a:ext uri="{28A0092B-C50C-407E-A947-70E740481C1C}">
                <a14:useLocalDpi xmlns:a14="http://schemas.microsoft.com/office/drawing/2010/main"/>
              </a:ext>
            </a:extLst>
          </a:blip>
          <a:srcRect/>
          <a:stretch>
            <a:fillRect/>
          </a:stretch>
        </p:blipFill>
        <p:spPr bwMode="auto">
          <a:xfrm>
            <a:off x="719042" y="387346"/>
            <a:ext cx="996981" cy="9065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18" name="Straight Connector 6">
            <a:extLst>
              <a:ext uri="{FF2B5EF4-FFF2-40B4-BE49-F238E27FC236}">
                <a16:creationId xmlns:a16="http://schemas.microsoft.com/office/drawing/2014/main" id="{2FE5AECD-31CC-4E62-92E2-692B042975C0}"/>
              </a:ext>
              <a:ext uri="{C183D7F6-B498-43B3-948B-1728B52AA6E4}">
                <adec:decorative xmlns:adec="http://schemas.microsoft.com/office/drawing/2017/decorative" val="1"/>
              </a:ext>
            </a:extLst>
          </p:cNvPr>
          <p:cNvCxnSpPr>
            <a:cxnSpLocks/>
          </p:cNvCxnSpPr>
          <p:nvPr/>
        </p:nvCxnSpPr>
        <p:spPr>
          <a:xfrm>
            <a:off x="4157796" y="1477963"/>
            <a:ext cx="4176000" cy="0"/>
          </a:xfrm>
          <a:prstGeom prst="line">
            <a:avLst/>
          </a:prstGeom>
          <a:ln w="57150">
            <a:solidFill>
              <a:srgbClr val="2B637A"/>
            </a:solidFill>
          </a:ln>
        </p:spPr>
        <p:style>
          <a:lnRef idx="3">
            <a:schemeClr val="accent1"/>
          </a:lnRef>
          <a:fillRef idx="0">
            <a:schemeClr val="accent1"/>
          </a:fillRef>
          <a:effectRef idx="2">
            <a:schemeClr val="accent1"/>
          </a:effectRef>
          <a:fontRef idx="minor">
            <a:schemeClr val="tx1"/>
          </a:fontRef>
        </p:style>
      </p:cxnSp>
      <p:sp>
        <p:nvSpPr>
          <p:cNvPr id="2" name="TextBox 1">
            <a:extLst>
              <a:ext uri="{FF2B5EF4-FFF2-40B4-BE49-F238E27FC236}">
                <a16:creationId xmlns:a16="http://schemas.microsoft.com/office/drawing/2014/main" id="{520AAA77-C7CF-45E2-BD15-077E8C98D126}"/>
              </a:ext>
            </a:extLst>
          </p:cNvPr>
          <p:cNvSpPr txBox="1"/>
          <p:nvPr/>
        </p:nvSpPr>
        <p:spPr>
          <a:xfrm>
            <a:off x="385894" y="6099905"/>
            <a:ext cx="11806106" cy="494751"/>
          </a:xfrm>
          <a:prstGeom prst="rect">
            <a:avLst/>
          </a:prstGeom>
          <a:noFill/>
        </p:spPr>
        <p:txBody>
          <a:bodyPr wrap="square" rtlCol="0">
            <a:spAutoFit/>
          </a:bodyPr>
          <a:lstStyle/>
          <a:p>
            <a:pPr marL="0" marR="0" lvl="0" indent="0" algn="l" defTabSz="914217" rtl="0" eaLnBrk="1" fontAlgn="auto" latinLnBrk="0" hangingPunct="1">
              <a:lnSpc>
                <a:spcPct val="120000"/>
              </a:lnSpc>
              <a:spcBef>
                <a:spcPts val="600"/>
              </a:spcBef>
              <a:spcAft>
                <a:spcPts val="600"/>
              </a:spcAft>
              <a:buClrTx/>
              <a:buSzTx/>
              <a:buFontTx/>
              <a:buNone/>
              <a:tabLst/>
              <a:defRPr/>
            </a:pPr>
            <a:r>
              <a:rPr kumimoji="0" lang="lv-LV" sz="2400" b="0" i="0" u="none" strike="noStrike" kern="1200" cap="none" spc="-10" normalizeH="0" baseline="0" noProof="0" dirty="0">
                <a:ln>
                  <a:noFill/>
                </a:ln>
                <a:solidFill>
                  <a:srgbClr val="111340">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rPr>
              <a:t>Kontrastu var pārbaudīt tiešsaistē, piemēram, te: </a:t>
            </a:r>
            <a:r>
              <a:rPr kumimoji="0" lang="lv-LV" sz="2400" b="0" i="0" u="none" strike="noStrike" kern="1200" cap="none" spc="-10" normalizeH="0" baseline="0" noProof="0" dirty="0">
                <a:ln>
                  <a:noFill/>
                </a:ln>
                <a:solidFill>
                  <a:srgbClr val="111340">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hlinkClick r:id="rId3"/>
              </a:rPr>
              <a:t>https://coolors.co/contrast-checker/</a:t>
            </a:r>
            <a:r>
              <a:rPr kumimoji="0" lang="lv-LV" sz="2400" b="0" i="0" u="none" strike="noStrike" kern="1200" cap="none" spc="-10" normalizeH="0" baseline="0" noProof="0" dirty="0">
                <a:ln>
                  <a:noFill/>
                </a:ln>
                <a:solidFill>
                  <a:srgbClr val="111340">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rPr>
              <a:t> </a:t>
            </a:r>
          </a:p>
        </p:txBody>
      </p:sp>
      <p:pic>
        <p:nvPicPr>
          <p:cNvPr id="8" name="Attēls 7" descr="krāsu kontrasta testa rezultāts">
            <a:extLst>
              <a:ext uri="{FF2B5EF4-FFF2-40B4-BE49-F238E27FC236}">
                <a16:creationId xmlns:a16="http://schemas.microsoft.com/office/drawing/2014/main" id="{A807A8B8-C3C6-41F6-BA47-FD3057CD3A02}"/>
              </a:ext>
            </a:extLst>
          </p:cNvPr>
          <p:cNvPicPr>
            <a:picLocks noChangeAspect="1"/>
          </p:cNvPicPr>
          <p:nvPr/>
        </p:nvPicPr>
        <p:blipFill>
          <a:blip r:embed="rId4"/>
          <a:stretch>
            <a:fillRect/>
          </a:stretch>
        </p:blipFill>
        <p:spPr>
          <a:xfrm>
            <a:off x="4552515" y="1728134"/>
            <a:ext cx="7639485" cy="4295161"/>
          </a:xfrm>
          <a:prstGeom prst="rect">
            <a:avLst/>
          </a:prstGeom>
        </p:spPr>
      </p:pic>
      <p:sp>
        <p:nvSpPr>
          <p:cNvPr id="15" name="TextBox 14">
            <a:extLst>
              <a:ext uri="{FF2B5EF4-FFF2-40B4-BE49-F238E27FC236}">
                <a16:creationId xmlns:a16="http://schemas.microsoft.com/office/drawing/2014/main" id="{4A3BD76E-53DB-4017-A493-DE602EA28CA5}"/>
              </a:ext>
            </a:extLst>
          </p:cNvPr>
          <p:cNvSpPr txBox="1"/>
          <p:nvPr/>
        </p:nvSpPr>
        <p:spPr>
          <a:xfrm>
            <a:off x="341806" y="2041297"/>
            <a:ext cx="4176000" cy="3045257"/>
          </a:xfrm>
          <a:prstGeom prst="rect">
            <a:avLst/>
          </a:prstGeom>
          <a:noFill/>
        </p:spPr>
        <p:txBody>
          <a:bodyPr wrap="square" rtlCol="0">
            <a:spAutoFit/>
          </a:bodyPr>
          <a:lstStyle/>
          <a:p>
            <a:pPr marL="0" marR="0" lvl="0" indent="0" algn="l" defTabSz="914217" rtl="0" eaLnBrk="1" fontAlgn="auto" latinLnBrk="0" hangingPunct="1">
              <a:lnSpc>
                <a:spcPct val="150000"/>
              </a:lnSpc>
              <a:spcBef>
                <a:spcPts val="600"/>
              </a:spcBef>
              <a:spcAft>
                <a:spcPts val="600"/>
              </a:spcAft>
              <a:buClrTx/>
              <a:buSzTx/>
              <a:buFontTx/>
              <a:buNone/>
              <a:tabLst/>
              <a:defRPr/>
            </a:pPr>
            <a:r>
              <a:rPr kumimoji="0" lang="lv-LV" sz="3300" b="0" i="0" u="none" strike="noStrike" kern="1200" cap="none" spc="-10" normalizeH="0" baseline="0" noProof="0" dirty="0">
                <a:ln>
                  <a:noFill/>
                </a:ln>
                <a:solidFill>
                  <a:srgbClr val="111340">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rPr>
              <a:t>Cilvēkiem ar redzes traucējumiem teksta fona vai attēlu </a:t>
            </a:r>
            <a:r>
              <a:rPr kumimoji="0" lang="lv-LV" sz="3300" b="1" i="0" u="none" strike="noStrike" kern="1200" cap="none" spc="-10" normalizeH="0" baseline="0" noProof="0" dirty="0">
                <a:ln>
                  <a:noFill/>
                </a:ln>
                <a:solidFill>
                  <a:srgbClr val="111340">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rPr>
              <a:t>kontrasts ≥ 4.5:1</a:t>
            </a:r>
          </a:p>
        </p:txBody>
      </p:sp>
      <p:sp>
        <p:nvSpPr>
          <p:cNvPr id="5" name="Virsraksts 4">
            <a:extLst>
              <a:ext uri="{FF2B5EF4-FFF2-40B4-BE49-F238E27FC236}">
                <a16:creationId xmlns:a16="http://schemas.microsoft.com/office/drawing/2014/main" id="{DC9CF788-EB4E-4F85-9D7C-D81B9CC1FAED}"/>
              </a:ext>
            </a:extLst>
          </p:cNvPr>
          <p:cNvSpPr>
            <a:spLocks noGrp="1"/>
          </p:cNvSpPr>
          <p:nvPr>
            <p:ph type="title" idx="4294967295"/>
          </p:nvPr>
        </p:nvSpPr>
        <p:spPr>
          <a:xfrm>
            <a:off x="2105636" y="127595"/>
            <a:ext cx="9753039" cy="1325563"/>
          </a:xfrm>
        </p:spPr>
        <p:txBody>
          <a:bodyPr/>
          <a:lstStyle/>
          <a:p>
            <a:pPr algn="l"/>
            <a:r>
              <a:rPr lang="lv-LV" b="1" dirty="0">
                <a:solidFill>
                  <a:schemeClr val="tx2">
                    <a:lumMod val="90000"/>
                    <a:lumOff val="10000"/>
                  </a:schemeClr>
                </a:solidFill>
                <a:latin typeface="Arial" panose="020B0604020202020204" pitchFamily="34" charset="0"/>
                <a:ea typeface="Verdana" panose="020B0604030504040204" pitchFamily="34" charset="0"/>
                <a:cs typeface="Arial" panose="020B0604020202020204" pitchFamily="34" charset="0"/>
              </a:rPr>
              <a:t>POWER POINT KRĀSU KONTRASTS</a:t>
            </a:r>
            <a:endParaRPr lang="lv-LV"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42739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AF8381FF-4EE4-E242-8EC9-AF48E78F9C98}"/>
              </a:ext>
              <a:ext uri="{C183D7F6-B498-43B3-948B-1728B52AA6E4}">
                <adec:decorative xmlns:adec="http://schemas.microsoft.com/office/drawing/2017/decorative" val="1"/>
              </a:ext>
            </a:extLst>
          </p:cNvPr>
          <p:cNvSpPr/>
          <p:nvPr/>
        </p:nvSpPr>
        <p:spPr>
          <a:xfrm>
            <a:off x="6096000" y="0"/>
            <a:ext cx="610076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cxnSp>
        <p:nvCxnSpPr>
          <p:cNvPr id="3" name="Straight Connector 2">
            <a:extLst>
              <a:ext uri="{FF2B5EF4-FFF2-40B4-BE49-F238E27FC236}">
                <a16:creationId xmlns:a16="http://schemas.microsoft.com/office/drawing/2014/main" id="{BB26F622-3F09-A2B4-4187-8A8B495ADE38}"/>
              </a:ext>
              <a:ext uri="{C183D7F6-B498-43B3-948B-1728B52AA6E4}">
                <adec:decorative xmlns:adec="http://schemas.microsoft.com/office/drawing/2017/decorative" val="1"/>
              </a:ext>
            </a:extLst>
          </p:cNvPr>
          <p:cNvCxnSpPr>
            <a:cxnSpLocks/>
          </p:cNvCxnSpPr>
          <p:nvPr/>
        </p:nvCxnSpPr>
        <p:spPr>
          <a:xfrm>
            <a:off x="0" y="1816120"/>
            <a:ext cx="12188825" cy="0"/>
          </a:xfrm>
          <a:prstGeom prst="line">
            <a:avLst/>
          </a:prstGeom>
          <a:ln w="31750">
            <a:solidFill>
              <a:schemeClr val="accent6">
                <a:lumMod val="90000"/>
              </a:schemeClr>
            </a:solidFill>
          </a:ln>
        </p:spPr>
        <p:style>
          <a:lnRef idx="1">
            <a:schemeClr val="accent1"/>
          </a:lnRef>
          <a:fillRef idx="0">
            <a:schemeClr val="accent1"/>
          </a:fillRef>
          <a:effectRef idx="0">
            <a:schemeClr val="accent1"/>
          </a:effectRef>
          <a:fontRef idx="minor">
            <a:schemeClr val="tx1"/>
          </a:fontRef>
        </p:style>
      </p:cxnSp>
      <p:sp>
        <p:nvSpPr>
          <p:cNvPr id="4" name="Rounded Rectangle 3">
            <a:extLst>
              <a:ext uri="{FF2B5EF4-FFF2-40B4-BE49-F238E27FC236}">
                <a16:creationId xmlns:a16="http://schemas.microsoft.com/office/drawing/2014/main" id="{02216C6D-7387-EE6F-39F8-EA4E311ABFD6}"/>
              </a:ext>
              <a:ext uri="{C183D7F6-B498-43B3-948B-1728B52AA6E4}">
                <adec:decorative xmlns:adec="http://schemas.microsoft.com/office/drawing/2017/decorative" val="1"/>
              </a:ext>
            </a:extLst>
          </p:cNvPr>
          <p:cNvSpPr/>
          <p:nvPr/>
        </p:nvSpPr>
        <p:spPr>
          <a:xfrm>
            <a:off x="1562867" y="1449225"/>
            <a:ext cx="2827422" cy="647205"/>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8" name="Rounded Rectangle 7">
            <a:extLst>
              <a:ext uri="{FF2B5EF4-FFF2-40B4-BE49-F238E27FC236}">
                <a16:creationId xmlns:a16="http://schemas.microsoft.com/office/drawing/2014/main" id="{0B96D37B-A237-5111-B1CC-34792F6CA5AC}"/>
              </a:ext>
              <a:ext uri="{C183D7F6-B498-43B3-948B-1728B52AA6E4}">
                <adec:decorative xmlns:adec="http://schemas.microsoft.com/office/drawing/2017/decorative" val="1"/>
              </a:ext>
            </a:extLst>
          </p:cNvPr>
          <p:cNvSpPr/>
          <p:nvPr/>
        </p:nvSpPr>
        <p:spPr>
          <a:xfrm>
            <a:off x="7951954" y="1469953"/>
            <a:ext cx="2595595" cy="626429"/>
          </a:xfrm>
          <a:prstGeom prst="roundRect">
            <a:avLst>
              <a:gd name="adj" fmla="val 50000"/>
            </a:avLst>
          </a:prstGeom>
          <a:solidFill>
            <a:srgbClr val="DCAC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7" name="Oval 16">
            <a:extLst>
              <a:ext uri="{FF2B5EF4-FFF2-40B4-BE49-F238E27FC236}">
                <a16:creationId xmlns:a16="http://schemas.microsoft.com/office/drawing/2014/main" id="{01052419-1F9E-CFB4-7D8F-A8011ECD68FC}"/>
              </a:ext>
              <a:ext uri="{C183D7F6-B498-43B3-948B-1728B52AA6E4}">
                <adec:decorative xmlns:adec="http://schemas.microsoft.com/office/drawing/2017/decorative" val="1"/>
              </a:ext>
            </a:extLst>
          </p:cNvPr>
          <p:cNvSpPr/>
          <p:nvPr/>
        </p:nvSpPr>
        <p:spPr>
          <a:xfrm>
            <a:off x="850519" y="2323580"/>
            <a:ext cx="925551" cy="925551"/>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8" name="Oval 17">
            <a:extLst>
              <a:ext uri="{FF2B5EF4-FFF2-40B4-BE49-F238E27FC236}">
                <a16:creationId xmlns:a16="http://schemas.microsoft.com/office/drawing/2014/main" id="{20D971CE-F1AC-5AF7-B86B-7A130EE225E6}"/>
              </a:ext>
              <a:ext uri="{C183D7F6-B498-43B3-948B-1728B52AA6E4}">
                <adec:decorative xmlns:adec="http://schemas.microsoft.com/office/drawing/2017/decorative" val="1"/>
              </a:ext>
            </a:extLst>
          </p:cNvPr>
          <p:cNvSpPr/>
          <p:nvPr/>
        </p:nvSpPr>
        <p:spPr>
          <a:xfrm>
            <a:off x="4047546" y="2331361"/>
            <a:ext cx="925551" cy="925551"/>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9" name="Oval 18">
            <a:extLst>
              <a:ext uri="{FF2B5EF4-FFF2-40B4-BE49-F238E27FC236}">
                <a16:creationId xmlns:a16="http://schemas.microsoft.com/office/drawing/2014/main" id="{47BC3A3E-36E0-4B9B-3C9E-0BBD50965121}"/>
              </a:ext>
              <a:ext uri="{C183D7F6-B498-43B3-948B-1728B52AA6E4}">
                <adec:decorative xmlns:adec="http://schemas.microsoft.com/office/drawing/2017/decorative" val="1"/>
              </a:ext>
            </a:extLst>
          </p:cNvPr>
          <p:cNvSpPr/>
          <p:nvPr/>
        </p:nvSpPr>
        <p:spPr>
          <a:xfrm>
            <a:off x="7026403" y="2343486"/>
            <a:ext cx="925551" cy="925551"/>
          </a:xfrm>
          <a:prstGeom prst="ellipse">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0" name="Oval 19">
            <a:extLst>
              <a:ext uri="{FF2B5EF4-FFF2-40B4-BE49-F238E27FC236}">
                <a16:creationId xmlns:a16="http://schemas.microsoft.com/office/drawing/2014/main" id="{1FE94BFE-557F-3C0A-FEEC-4A49EC1F78DE}"/>
              </a:ext>
              <a:ext uri="{C183D7F6-B498-43B3-948B-1728B52AA6E4}">
                <adec:decorative xmlns:adec="http://schemas.microsoft.com/office/drawing/2017/decorative" val="1"/>
              </a:ext>
            </a:extLst>
          </p:cNvPr>
          <p:cNvSpPr/>
          <p:nvPr/>
        </p:nvSpPr>
        <p:spPr>
          <a:xfrm>
            <a:off x="10547549" y="2332740"/>
            <a:ext cx="925551" cy="925551"/>
          </a:xfrm>
          <a:prstGeom prst="ellipse">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26" name="Attēls 6">
            <a:extLst>
              <a:ext uri="{FF2B5EF4-FFF2-40B4-BE49-F238E27FC236}">
                <a16:creationId xmlns:a16="http://schemas.microsoft.com/office/drawing/2014/main" id="{449EDD19-15C3-4644-9A54-DC4FEB715437}"/>
              </a:ext>
              <a:ext uri="{C183D7F6-B498-43B3-948B-1728B52AA6E4}">
                <adec:decorative xmlns:adec="http://schemas.microsoft.com/office/drawing/2017/decorative" val="1"/>
              </a:ext>
            </a:extLst>
          </p:cNvPr>
          <p:cNvPicPr>
            <a:picLocks noChangeAspect="1" noChangeArrowheads="1"/>
          </p:cNvPicPr>
          <p:nvPr/>
        </p:nvPicPr>
        <p:blipFill>
          <a:blip r:embed="rId3" cstate="hqprint">
            <a:extLst>
              <a:ext uri="{28A0092B-C50C-407E-A947-70E740481C1C}">
                <a14:useLocalDpi xmlns:a14="http://schemas.microsoft.com/office/drawing/2010/main"/>
              </a:ext>
            </a:extLst>
          </a:blip>
          <a:srcRect/>
          <a:stretch>
            <a:fillRect/>
          </a:stretch>
        </p:blipFill>
        <p:spPr bwMode="auto">
          <a:xfrm>
            <a:off x="666060" y="262328"/>
            <a:ext cx="996981" cy="9065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3" name="Attēls 32" descr="QR koda piemērs">
            <a:extLst>
              <a:ext uri="{FF2B5EF4-FFF2-40B4-BE49-F238E27FC236}">
                <a16:creationId xmlns:a16="http://schemas.microsoft.com/office/drawing/2014/main" id="{F01D7C07-8A51-47C1-8FEA-B09090856BC4}"/>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0132340" y="4032855"/>
            <a:ext cx="1755966" cy="1755966"/>
          </a:xfrm>
          <a:prstGeom prst="rect">
            <a:avLst/>
          </a:prstGeom>
        </p:spPr>
      </p:pic>
      <p:sp>
        <p:nvSpPr>
          <p:cNvPr id="16" name="TextBox 15">
            <a:extLst>
              <a:ext uri="{FF2B5EF4-FFF2-40B4-BE49-F238E27FC236}">
                <a16:creationId xmlns:a16="http://schemas.microsoft.com/office/drawing/2014/main" id="{81ADB41D-5135-FC55-9FAB-2BE0541D99E1}"/>
              </a:ext>
            </a:extLst>
          </p:cNvPr>
          <p:cNvSpPr txBox="1"/>
          <p:nvPr/>
        </p:nvSpPr>
        <p:spPr>
          <a:xfrm>
            <a:off x="10205199" y="3279100"/>
            <a:ext cx="1730179" cy="569323"/>
          </a:xfrm>
          <a:prstGeom prst="rect">
            <a:avLst/>
          </a:prstGeom>
          <a:noFill/>
        </p:spPr>
        <p:txBody>
          <a:bodyPr wrap="square" rtlCol="0" anchor="t">
            <a:spAutoFit/>
          </a:bodyPr>
          <a:lstStyle>
            <a:defPPr>
              <a:defRPr lang="en-US"/>
            </a:defPPr>
            <a:lvl1pPr algn="ctr">
              <a:lnSpc>
                <a:spcPct val="140000"/>
              </a:lnSpc>
              <a:spcBef>
                <a:spcPts val="1200"/>
              </a:spcBef>
              <a:spcAft>
                <a:spcPts val="0"/>
              </a:spcAft>
              <a:defRPr sz="3100">
                <a:latin typeface="Montserrat" pitchFamily="2" charset="77"/>
              </a:defRPr>
            </a:lvl1pPr>
          </a:lstStyle>
          <a:p>
            <a:pPr marL="0" marR="0" lvl="0" indent="0" algn="l" defTabSz="914217" rtl="0" eaLnBrk="1" fontAlgn="auto" latinLnBrk="0" hangingPunct="1">
              <a:lnSpc>
                <a:spcPct val="140000"/>
              </a:lnSpc>
              <a:spcBef>
                <a:spcPts val="0"/>
              </a:spcBef>
              <a:spcAft>
                <a:spcPts val="0"/>
              </a:spcAft>
              <a:buClrTx/>
              <a:buSzTx/>
              <a:buFontTx/>
              <a:buNone/>
              <a:tabLst/>
              <a:defRPr/>
            </a:pPr>
            <a:r>
              <a:rPr kumimoji="0" lang="lv-LV" sz="25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QR kods</a:t>
            </a:r>
            <a:endParaRPr kumimoji="0" lang="en-US" sz="25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4" name="TextBox 23">
            <a:extLst>
              <a:ext uri="{FF2B5EF4-FFF2-40B4-BE49-F238E27FC236}">
                <a16:creationId xmlns:a16="http://schemas.microsoft.com/office/drawing/2014/main" id="{7B9E2F7E-8CD9-FE4E-87AB-8DDE3B682D2C}"/>
              </a:ext>
            </a:extLst>
          </p:cNvPr>
          <p:cNvSpPr txBox="1"/>
          <p:nvPr/>
        </p:nvSpPr>
        <p:spPr>
          <a:xfrm>
            <a:off x="10622670" y="2464656"/>
            <a:ext cx="775311" cy="661720"/>
          </a:xfrm>
          <a:prstGeom prst="rect">
            <a:avLst/>
          </a:prstGeom>
          <a:noFill/>
        </p:spPr>
        <p:txBody>
          <a:bodyPr wrap="square" rtlCol="0" anchor="ctr">
            <a:spAutoFit/>
          </a:bodyPr>
          <a:lstStyle>
            <a:defPPr>
              <a:defRPr lang="en-US"/>
            </a:defPPr>
            <a:lvl1pPr algn="ctr">
              <a:lnSpc>
                <a:spcPts val="9400"/>
              </a:lnSpc>
              <a:defRPr sz="7400" b="1" spc="-290">
                <a:solidFill>
                  <a:schemeClr val="tx2"/>
                </a:solidFill>
                <a:latin typeface="Montserrat" pitchFamily="2" charset="77"/>
              </a:defRPr>
            </a:lvl1p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3700" b="1" i="0" u="none" strike="noStrike" kern="1200" cap="none" spc="-145" normalizeH="0" baseline="0" noProof="0" dirty="0">
                <a:ln>
                  <a:noFill/>
                </a:ln>
                <a:solidFill>
                  <a:srgbClr val="00465B"/>
                </a:solidFill>
                <a:effectLst/>
                <a:uLnTx/>
                <a:uFillTx/>
                <a:latin typeface="Arial" panose="020B0604020202020204" pitchFamily="34" charset="0"/>
                <a:ea typeface="+mn-ea"/>
                <a:cs typeface="Arial" panose="020B0604020202020204" pitchFamily="34" charset="0"/>
              </a:rPr>
              <a:t>04</a:t>
            </a:r>
          </a:p>
        </p:txBody>
      </p:sp>
      <p:sp>
        <p:nvSpPr>
          <p:cNvPr id="27" name="TextBox 26">
            <a:extLst>
              <a:ext uri="{FF2B5EF4-FFF2-40B4-BE49-F238E27FC236}">
                <a16:creationId xmlns:a16="http://schemas.microsoft.com/office/drawing/2014/main" id="{D3BDF823-457E-416F-907A-865EF4431831}"/>
              </a:ext>
            </a:extLst>
          </p:cNvPr>
          <p:cNvSpPr txBox="1"/>
          <p:nvPr/>
        </p:nvSpPr>
        <p:spPr>
          <a:xfrm>
            <a:off x="6330380" y="5867228"/>
            <a:ext cx="5525452"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25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hlinkClick r:id="rId5">
                  <a:extLst>
                    <a:ext uri="{A12FA001-AC4F-418D-AE19-62706E023703}">
                      <ahyp:hlinkClr xmlns:ahyp="http://schemas.microsoft.com/office/drawing/2018/hyperlinkcolor" val="tx"/>
                    </a:ext>
                  </a:extLst>
                </a:hlinkClick>
              </a:rPr>
              <a:t>Vides un informācijas piekļūstamības labās prakses piemēri</a:t>
            </a:r>
            <a:endParaRPr kumimoji="0" lang="lv-LV" sz="25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8" name="TextBox 27">
            <a:extLst>
              <a:ext uri="{FF2B5EF4-FFF2-40B4-BE49-F238E27FC236}">
                <a16:creationId xmlns:a16="http://schemas.microsoft.com/office/drawing/2014/main" id="{AC66B8A1-D552-45B5-AF72-67AA55016CCF}"/>
              </a:ext>
            </a:extLst>
          </p:cNvPr>
          <p:cNvSpPr txBox="1"/>
          <p:nvPr/>
        </p:nvSpPr>
        <p:spPr>
          <a:xfrm>
            <a:off x="6337225" y="5184233"/>
            <a:ext cx="2755881"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3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PIEMĒRS:</a:t>
            </a:r>
          </a:p>
        </p:txBody>
      </p:sp>
      <p:sp>
        <p:nvSpPr>
          <p:cNvPr id="14" name="TextBox 13">
            <a:extLst>
              <a:ext uri="{FF2B5EF4-FFF2-40B4-BE49-F238E27FC236}">
                <a16:creationId xmlns:a16="http://schemas.microsoft.com/office/drawing/2014/main" id="{5F98F20B-C9BB-56EF-701A-C233D33BD66C}"/>
              </a:ext>
            </a:extLst>
          </p:cNvPr>
          <p:cNvSpPr txBox="1"/>
          <p:nvPr/>
        </p:nvSpPr>
        <p:spPr>
          <a:xfrm>
            <a:off x="6341100" y="3264298"/>
            <a:ext cx="3221708" cy="1646541"/>
          </a:xfrm>
          <a:prstGeom prst="rect">
            <a:avLst/>
          </a:prstGeom>
          <a:noFill/>
        </p:spPr>
        <p:txBody>
          <a:bodyPr wrap="square" rtlCol="0" anchor="t">
            <a:spAutoFit/>
          </a:bodyPr>
          <a:lstStyle>
            <a:defPPr>
              <a:defRPr lang="en-US"/>
            </a:defPPr>
            <a:lvl1pPr algn="ctr">
              <a:lnSpc>
                <a:spcPct val="140000"/>
              </a:lnSpc>
              <a:spcBef>
                <a:spcPts val="1200"/>
              </a:spcBef>
              <a:spcAft>
                <a:spcPts val="0"/>
              </a:spcAft>
              <a:defRPr sz="3100">
                <a:latin typeface="Montserrat" pitchFamily="2" charset="77"/>
              </a:defRPr>
            </a:lvl1pPr>
          </a:lstStyle>
          <a:p>
            <a:pPr marL="0" marR="0" lvl="0" indent="0" algn="l" defTabSz="914217" rtl="0" eaLnBrk="1" fontAlgn="auto" latinLnBrk="0" hangingPunct="1">
              <a:lnSpc>
                <a:spcPct val="140000"/>
              </a:lnSpc>
              <a:spcBef>
                <a:spcPts val="0"/>
              </a:spcBef>
              <a:spcAft>
                <a:spcPts val="0"/>
              </a:spcAft>
              <a:buClrTx/>
              <a:buSzTx/>
              <a:buFontTx/>
              <a:buNone/>
              <a:tabLst/>
              <a:defRPr/>
            </a:pPr>
            <a:r>
              <a:rPr kumimoji="0" lang="lv-LV" sz="25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Atsauci var attēlot ar īsu nosaukumu, kur ir piesaistīta saite</a:t>
            </a:r>
            <a:endParaRPr kumimoji="0" lang="en-US" sz="25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3" name="TextBox 22">
            <a:extLst>
              <a:ext uri="{FF2B5EF4-FFF2-40B4-BE49-F238E27FC236}">
                <a16:creationId xmlns:a16="http://schemas.microsoft.com/office/drawing/2014/main" id="{C41C507C-8924-33EC-EE91-3D10F94570D6}"/>
              </a:ext>
            </a:extLst>
          </p:cNvPr>
          <p:cNvSpPr txBox="1"/>
          <p:nvPr/>
        </p:nvSpPr>
        <p:spPr>
          <a:xfrm>
            <a:off x="7101524" y="2475402"/>
            <a:ext cx="775311" cy="661720"/>
          </a:xfrm>
          <a:prstGeom prst="rect">
            <a:avLst/>
          </a:prstGeom>
          <a:noFill/>
        </p:spPr>
        <p:txBody>
          <a:bodyPr wrap="square" rtlCol="0" anchor="ctr">
            <a:spAutoFit/>
          </a:bodyPr>
          <a:lstStyle>
            <a:defPPr>
              <a:defRPr lang="en-US"/>
            </a:defPPr>
            <a:lvl1pPr algn="ctr">
              <a:lnSpc>
                <a:spcPts val="9400"/>
              </a:lnSpc>
              <a:defRPr sz="8000" b="1" spc="-290">
                <a:solidFill>
                  <a:schemeClr val="tx2"/>
                </a:solidFill>
                <a:latin typeface="Raleway" panose="020B0503030101060003" pitchFamily="34" charset="77"/>
              </a:defRPr>
            </a:lvl1p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3700" b="1" i="0" u="none" strike="noStrike" kern="1200" cap="none" spc="-145" normalizeH="0" baseline="0" noProof="0" dirty="0">
                <a:ln>
                  <a:noFill/>
                </a:ln>
                <a:solidFill>
                  <a:srgbClr val="00465B"/>
                </a:solidFill>
                <a:effectLst/>
                <a:uLnTx/>
                <a:uFillTx/>
                <a:latin typeface="Arial" panose="020B0604020202020204" pitchFamily="34" charset="0"/>
                <a:ea typeface="+mn-ea"/>
                <a:cs typeface="Arial" panose="020B0604020202020204" pitchFamily="34" charset="0"/>
              </a:rPr>
              <a:t>03</a:t>
            </a:r>
          </a:p>
        </p:txBody>
      </p:sp>
      <p:sp>
        <p:nvSpPr>
          <p:cNvPr id="15" name="TextBox 14">
            <a:extLst>
              <a:ext uri="{FF2B5EF4-FFF2-40B4-BE49-F238E27FC236}">
                <a16:creationId xmlns:a16="http://schemas.microsoft.com/office/drawing/2014/main" id="{069B58BA-BEDD-83A2-DB91-1CCF341D738C}"/>
              </a:ext>
            </a:extLst>
          </p:cNvPr>
          <p:cNvSpPr txBox="1"/>
          <p:nvPr/>
        </p:nvSpPr>
        <p:spPr>
          <a:xfrm>
            <a:off x="8077010" y="1538520"/>
            <a:ext cx="2370365" cy="423193"/>
          </a:xfrm>
          <a:prstGeom prst="rect">
            <a:avLst/>
          </a:prstGeom>
          <a:noFill/>
        </p:spPr>
        <p:txBody>
          <a:bodyPr wrap="square" rtlCol="0" anchor="b">
            <a:spAutoFit/>
          </a:bodyPr>
          <a:lstStyle>
            <a:defPPr>
              <a:defRPr lang="en-US"/>
            </a:defPPr>
            <a:lvl1pPr algn="ctr">
              <a:defRPr sz="4300" b="1">
                <a:solidFill>
                  <a:schemeClr val="bg1"/>
                </a:solidFill>
                <a:latin typeface="Montserrat" pitchFamily="2" charset="77"/>
                <a:ea typeface="Arimo" panose="020B0604020202020204" pitchFamily="34" charset="0"/>
                <a:cs typeface="Space Grotesk" pitchFamily="2" charset="77"/>
              </a:defRPr>
            </a:lvl1p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lv-LV" sz="215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PUBLICĒŠANAI</a:t>
            </a:r>
            <a:endParaRPr kumimoji="0" lang="en-US" sz="215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pic>
        <p:nvPicPr>
          <p:cNvPr id="32" name="Attēls 31" descr="QR kods">
            <a:extLst>
              <a:ext uri="{FF2B5EF4-FFF2-40B4-BE49-F238E27FC236}">
                <a16:creationId xmlns:a16="http://schemas.microsoft.com/office/drawing/2014/main" id="{285A9D7C-DF48-419B-8468-B78477F6B9CB}"/>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3700265" y="4002446"/>
            <a:ext cx="1755966" cy="1755966"/>
          </a:xfrm>
          <a:prstGeom prst="rect">
            <a:avLst/>
          </a:prstGeom>
        </p:spPr>
      </p:pic>
      <p:sp>
        <p:nvSpPr>
          <p:cNvPr id="12" name="TextBox 11">
            <a:extLst>
              <a:ext uri="{FF2B5EF4-FFF2-40B4-BE49-F238E27FC236}">
                <a16:creationId xmlns:a16="http://schemas.microsoft.com/office/drawing/2014/main" id="{47BC76A5-8B01-0B49-ACF3-1E8E37FB326D}"/>
              </a:ext>
            </a:extLst>
          </p:cNvPr>
          <p:cNvSpPr txBox="1"/>
          <p:nvPr/>
        </p:nvSpPr>
        <p:spPr>
          <a:xfrm>
            <a:off x="3795017" y="3346721"/>
            <a:ext cx="1827529" cy="569323"/>
          </a:xfrm>
          <a:prstGeom prst="rect">
            <a:avLst/>
          </a:prstGeom>
          <a:noFill/>
        </p:spPr>
        <p:txBody>
          <a:bodyPr wrap="square" rtlCol="0" anchor="t">
            <a:spAutoFit/>
          </a:bodyPr>
          <a:lstStyle>
            <a:defPPr>
              <a:defRPr lang="en-US"/>
            </a:defPPr>
            <a:lvl1pPr algn="ctr">
              <a:lnSpc>
                <a:spcPct val="140000"/>
              </a:lnSpc>
              <a:spcBef>
                <a:spcPts val="1200"/>
              </a:spcBef>
              <a:spcAft>
                <a:spcPts val="0"/>
              </a:spcAft>
              <a:defRPr sz="3100">
                <a:latin typeface="Montserrat" pitchFamily="2" charset="77"/>
              </a:defRPr>
            </a:lvl1pPr>
          </a:lstStyle>
          <a:p>
            <a:pPr marL="0" marR="0" lvl="0" indent="0" algn="l" defTabSz="914217" rtl="0" eaLnBrk="1" fontAlgn="auto" latinLnBrk="0" hangingPunct="1">
              <a:lnSpc>
                <a:spcPct val="140000"/>
              </a:lnSpc>
              <a:spcBef>
                <a:spcPts val="0"/>
              </a:spcBef>
              <a:spcAft>
                <a:spcPts val="0"/>
              </a:spcAft>
              <a:buClrTx/>
              <a:buSzTx/>
              <a:buFontTx/>
              <a:buNone/>
              <a:tabLst/>
              <a:defRPr/>
            </a:pPr>
            <a:r>
              <a:rPr kumimoji="0" lang="lv-LV" sz="2500" b="0" i="0" u="none" strike="noStrike" kern="1200" cap="none" spc="0" normalizeH="0" baseline="0" noProof="0" dirty="0">
                <a:ln>
                  <a:noFill/>
                </a:ln>
                <a:solidFill>
                  <a:srgbClr val="434968">
                    <a:lumMod val="50000"/>
                  </a:srgbClr>
                </a:solidFill>
                <a:effectLst/>
                <a:uLnTx/>
                <a:uFillTx/>
                <a:latin typeface="Arial" panose="020B0604020202020204" pitchFamily="34" charset="0"/>
                <a:ea typeface="+mn-ea"/>
                <a:cs typeface="Arial" panose="020B0604020202020204" pitchFamily="34" charset="0"/>
              </a:rPr>
              <a:t>QR kods</a:t>
            </a:r>
            <a:endParaRPr kumimoji="0" lang="en-US" sz="2500" b="0" i="0" u="none" strike="noStrike" kern="1200" cap="none" spc="0" normalizeH="0" baseline="0" noProof="0" dirty="0">
              <a:ln>
                <a:noFill/>
              </a:ln>
              <a:solidFill>
                <a:srgbClr val="434968">
                  <a:lumMod val="50000"/>
                </a:srgbClr>
              </a:solidFill>
              <a:effectLst/>
              <a:uLnTx/>
              <a:uFillTx/>
              <a:latin typeface="Arial" panose="020B0604020202020204" pitchFamily="34" charset="0"/>
              <a:ea typeface="+mn-ea"/>
              <a:cs typeface="Arial" panose="020B0604020202020204" pitchFamily="34" charset="0"/>
            </a:endParaRPr>
          </a:p>
        </p:txBody>
      </p:sp>
      <p:sp>
        <p:nvSpPr>
          <p:cNvPr id="22" name="TextBox 21">
            <a:extLst>
              <a:ext uri="{FF2B5EF4-FFF2-40B4-BE49-F238E27FC236}">
                <a16:creationId xmlns:a16="http://schemas.microsoft.com/office/drawing/2014/main" id="{9393FD1E-0D63-9DC0-CF1F-9B206B13DF09}"/>
              </a:ext>
            </a:extLst>
          </p:cNvPr>
          <p:cNvSpPr txBox="1"/>
          <p:nvPr/>
        </p:nvSpPr>
        <p:spPr>
          <a:xfrm>
            <a:off x="4122666" y="2463277"/>
            <a:ext cx="775311" cy="661720"/>
          </a:xfrm>
          <a:prstGeom prst="rect">
            <a:avLst/>
          </a:prstGeom>
          <a:noFill/>
        </p:spPr>
        <p:txBody>
          <a:bodyPr wrap="square" rtlCol="0" anchor="ctr">
            <a:spAutoFit/>
          </a:bodyPr>
          <a:lstStyle>
            <a:defPPr>
              <a:defRPr lang="en-US"/>
            </a:defPPr>
            <a:lvl1pPr algn="ctr">
              <a:defRPr sz="7400" b="1">
                <a:solidFill>
                  <a:schemeClr val="tx2"/>
                </a:solidFill>
                <a:latin typeface="Montserrat" pitchFamily="2" charset="77"/>
                <a:ea typeface="Arimo" panose="020B0604020202020204" pitchFamily="34" charset="0"/>
                <a:cs typeface="Arimo" panose="020B0604020202020204" pitchFamily="34" charset="0"/>
              </a:defRPr>
            </a:lvl1p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3700" b="1" i="0" u="none" strike="noStrike" kern="1200" cap="none" spc="0" normalizeH="0" baseline="0" noProof="0" dirty="0">
                <a:ln>
                  <a:noFill/>
                </a:ln>
                <a:solidFill>
                  <a:srgbClr val="00465B"/>
                </a:solidFill>
                <a:effectLst/>
                <a:uLnTx/>
                <a:uFillTx/>
                <a:latin typeface="Arial" panose="020B0604020202020204" pitchFamily="34" charset="0"/>
                <a:cs typeface="Arial" panose="020B0604020202020204" pitchFamily="34" charset="0"/>
              </a:rPr>
              <a:t>02</a:t>
            </a:r>
          </a:p>
        </p:txBody>
      </p:sp>
      <p:sp>
        <p:nvSpPr>
          <p:cNvPr id="29" name="TextBox 28">
            <a:extLst>
              <a:ext uri="{FF2B5EF4-FFF2-40B4-BE49-F238E27FC236}">
                <a16:creationId xmlns:a16="http://schemas.microsoft.com/office/drawing/2014/main" id="{6A324809-948B-4214-942E-1535E9C17E0F}"/>
              </a:ext>
            </a:extLst>
          </p:cNvPr>
          <p:cNvSpPr txBox="1"/>
          <p:nvPr/>
        </p:nvSpPr>
        <p:spPr>
          <a:xfrm>
            <a:off x="203380" y="5914734"/>
            <a:ext cx="5742247"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2500" b="0" i="0" u="none" strike="noStrike" kern="1200" cap="none" spc="0" normalizeH="0" baseline="0" noProof="0" dirty="0">
                <a:ln>
                  <a:noFill/>
                </a:ln>
                <a:solidFill>
                  <a:srgbClr val="434968">
                    <a:lumMod val="50000"/>
                  </a:srgbClr>
                </a:solidFill>
                <a:effectLst/>
                <a:uLnTx/>
                <a:uFillTx/>
                <a:latin typeface="Arial" panose="020B0604020202020204" pitchFamily="34" charset="0"/>
                <a:ea typeface="+mn-ea"/>
                <a:cs typeface="Arial" panose="020B0604020202020204" pitchFamily="34" charset="0"/>
                <a:hlinkClick r:id="rId5"/>
              </a:rPr>
              <a:t>https://www.lm.gov.lv/lv/labas-prakses-piemeri-2</a:t>
            </a:r>
            <a:r>
              <a:rPr kumimoji="0" lang="lv-LV" sz="2500" b="0" i="0" u="none" strike="noStrike" kern="1200" cap="none" spc="0" normalizeH="0" baseline="0" noProof="0" dirty="0">
                <a:ln>
                  <a:noFill/>
                </a:ln>
                <a:solidFill>
                  <a:srgbClr val="434968">
                    <a:lumMod val="50000"/>
                  </a:srgbClr>
                </a:solidFill>
                <a:effectLst/>
                <a:uLnTx/>
                <a:uFillTx/>
                <a:latin typeface="Arial" panose="020B0604020202020204" pitchFamily="34" charset="0"/>
                <a:ea typeface="+mn-ea"/>
                <a:cs typeface="Arial" panose="020B0604020202020204" pitchFamily="34" charset="0"/>
              </a:rPr>
              <a:t> </a:t>
            </a:r>
          </a:p>
        </p:txBody>
      </p:sp>
      <p:sp>
        <p:nvSpPr>
          <p:cNvPr id="30" name="TextBox 29">
            <a:extLst>
              <a:ext uri="{FF2B5EF4-FFF2-40B4-BE49-F238E27FC236}">
                <a16:creationId xmlns:a16="http://schemas.microsoft.com/office/drawing/2014/main" id="{F2DE89A2-9CA8-4724-8CA1-2A81C707D913}"/>
              </a:ext>
            </a:extLst>
          </p:cNvPr>
          <p:cNvSpPr txBox="1"/>
          <p:nvPr/>
        </p:nvSpPr>
        <p:spPr>
          <a:xfrm>
            <a:off x="209979" y="5333697"/>
            <a:ext cx="2755881"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3000" b="1" i="0" u="none" strike="noStrike" kern="1200" cap="none" spc="0" normalizeH="0" baseline="0" noProof="0" dirty="0">
                <a:ln>
                  <a:noFill/>
                </a:ln>
                <a:solidFill>
                  <a:srgbClr val="434968">
                    <a:lumMod val="50000"/>
                  </a:srgbClr>
                </a:solidFill>
                <a:effectLst/>
                <a:uLnTx/>
                <a:uFillTx/>
                <a:latin typeface="Arial" panose="020B0604020202020204" pitchFamily="34" charset="0"/>
                <a:ea typeface="+mn-ea"/>
                <a:cs typeface="Arial" panose="020B0604020202020204" pitchFamily="34" charset="0"/>
              </a:rPr>
              <a:t>PIEMĒRS:</a:t>
            </a:r>
          </a:p>
        </p:txBody>
      </p:sp>
      <p:sp>
        <p:nvSpPr>
          <p:cNvPr id="10" name="TextBox 9">
            <a:extLst>
              <a:ext uri="{FF2B5EF4-FFF2-40B4-BE49-F238E27FC236}">
                <a16:creationId xmlns:a16="http://schemas.microsoft.com/office/drawing/2014/main" id="{0F98B142-6C00-E361-365A-53C7CEDE666C}"/>
              </a:ext>
            </a:extLst>
          </p:cNvPr>
          <p:cNvSpPr txBox="1"/>
          <p:nvPr/>
        </p:nvSpPr>
        <p:spPr>
          <a:xfrm>
            <a:off x="164665" y="3346721"/>
            <a:ext cx="2695911" cy="1107932"/>
          </a:xfrm>
          <a:prstGeom prst="rect">
            <a:avLst/>
          </a:prstGeom>
          <a:noFill/>
        </p:spPr>
        <p:txBody>
          <a:bodyPr wrap="square" rtlCol="0" anchor="t">
            <a:spAutoFit/>
          </a:bodyPr>
          <a:lstStyle>
            <a:defPPr>
              <a:defRPr lang="en-US"/>
            </a:defPPr>
            <a:lvl1pPr algn="ctr">
              <a:lnSpc>
                <a:spcPct val="140000"/>
              </a:lnSpc>
              <a:spcBef>
                <a:spcPts val="1200"/>
              </a:spcBef>
              <a:spcAft>
                <a:spcPts val="0"/>
              </a:spcAft>
              <a:defRPr sz="3100">
                <a:latin typeface="Montserrat" pitchFamily="2" charset="77"/>
              </a:defRPr>
            </a:lvl1pPr>
          </a:lstStyle>
          <a:p>
            <a:pPr marL="0" marR="0" lvl="0" indent="0" algn="l" defTabSz="914217" rtl="0" eaLnBrk="1" fontAlgn="auto" latinLnBrk="0" hangingPunct="1">
              <a:lnSpc>
                <a:spcPct val="140000"/>
              </a:lnSpc>
              <a:spcBef>
                <a:spcPts val="0"/>
              </a:spcBef>
              <a:spcAft>
                <a:spcPts val="0"/>
              </a:spcAft>
              <a:buClrTx/>
              <a:buSzTx/>
              <a:buFontTx/>
              <a:buNone/>
              <a:tabLst/>
              <a:defRPr/>
            </a:pPr>
            <a:r>
              <a:rPr kumimoji="0" lang="lv-LV" sz="2500" b="0" i="0" u="none" strike="noStrike" kern="1200" cap="none" spc="0" normalizeH="0" baseline="0" noProof="0" dirty="0">
                <a:ln>
                  <a:noFill/>
                </a:ln>
                <a:solidFill>
                  <a:srgbClr val="434968">
                    <a:lumMod val="50000"/>
                  </a:srgbClr>
                </a:solidFill>
                <a:effectLst/>
                <a:uLnTx/>
                <a:uFillTx/>
                <a:latin typeface="Arial" panose="020B0604020202020204" pitchFamily="34" charset="0"/>
                <a:ea typeface="+mn-ea"/>
                <a:cs typeface="Arial" panose="020B0604020202020204" pitchFamily="34" charset="0"/>
              </a:rPr>
              <a:t>Atsauci var attēlot kā saiti</a:t>
            </a:r>
            <a:endParaRPr kumimoji="0" lang="en-US" sz="2500" b="0" i="0" u="none" strike="noStrike" kern="1200" cap="none" spc="0" normalizeH="0" baseline="0" noProof="0" dirty="0">
              <a:ln>
                <a:noFill/>
              </a:ln>
              <a:solidFill>
                <a:srgbClr val="434968">
                  <a:lumMod val="50000"/>
                </a:srgbClr>
              </a:solidFill>
              <a:effectLst/>
              <a:uLnTx/>
              <a:uFillTx/>
              <a:latin typeface="Arial" panose="020B0604020202020204" pitchFamily="34" charset="0"/>
              <a:ea typeface="+mn-ea"/>
              <a:cs typeface="Arial" panose="020B0604020202020204" pitchFamily="34" charset="0"/>
            </a:endParaRPr>
          </a:p>
        </p:txBody>
      </p:sp>
      <p:sp>
        <p:nvSpPr>
          <p:cNvPr id="21" name="TextBox 20">
            <a:extLst>
              <a:ext uri="{FF2B5EF4-FFF2-40B4-BE49-F238E27FC236}">
                <a16:creationId xmlns:a16="http://schemas.microsoft.com/office/drawing/2014/main" id="{BB0A702D-54D7-B8B4-749B-F55139FFD28B}"/>
              </a:ext>
            </a:extLst>
          </p:cNvPr>
          <p:cNvSpPr txBox="1"/>
          <p:nvPr/>
        </p:nvSpPr>
        <p:spPr>
          <a:xfrm>
            <a:off x="925640" y="2455496"/>
            <a:ext cx="775311" cy="661720"/>
          </a:xfrm>
          <a:prstGeom prst="rect">
            <a:avLst/>
          </a:prstGeom>
          <a:noFill/>
        </p:spPr>
        <p:txBody>
          <a:bodyPr wrap="square" rtlCol="0" anchor="ctr">
            <a:spAutoFit/>
          </a:bodyPr>
          <a:lstStyle>
            <a:defPPr>
              <a:defRPr lang="en-US"/>
            </a:defPPr>
            <a:lvl1pPr>
              <a:defRPr sz="7400" b="1">
                <a:solidFill>
                  <a:schemeClr val="tx2"/>
                </a:solidFill>
                <a:latin typeface="Montserrat" pitchFamily="2" charset="77"/>
                <a:ea typeface="Arimo" panose="020B0604020202020204" pitchFamily="34" charset="0"/>
                <a:cs typeface="Arimo" panose="020B0604020202020204" pitchFamily="34" charset="0"/>
              </a:defRPr>
            </a:lvl1p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3700" b="1" i="0" u="none" strike="noStrike" kern="1200" cap="none" spc="0" normalizeH="0" baseline="0" noProof="0" dirty="0">
                <a:ln>
                  <a:noFill/>
                </a:ln>
                <a:solidFill>
                  <a:srgbClr val="00465B"/>
                </a:solidFill>
                <a:effectLst/>
                <a:uLnTx/>
                <a:uFillTx/>
                <a:latin typeface="Arial" panose="020B0604020202020204" pitchFamily="34" charset="0"/>
                <a:cs typeface="Arial" panose="020B0604020202020204" pitchFamily="34" charset="0"/>
              </a:rPr>
              <a:t>01</a:t>
            </a:r>
          </a:p>
        </p:txBody>
      </p:sp>
      <p:sp>
        <p:nvSpPr>
          <p:cNvPr id="9" name="TextBox 8">
            <a:extLst>
              <a:ext uri="{FF2B5EF4-FFF2-40B4-BE49-F238E27FC236}">
                <a16:creationId xmlns:a16="http://schemas.microsoft.com/office/drawing/2014/main" id="{5B5C4B51-55B8-27BB-5690-BE1723BA977C}"/>
              </a:ext>
            </a:extLst>
          </p:cNvPr>
          <p:cNvSpPr txBox="1"/>
          <p:nvPr/>
        </p:nvSpPr>
        <p:spPr>
          <a:xfrm>
            <a:off x="1663041" y="1533492"/>
            <a:ext cx="2582075" cy="423193"/>
          </a:xfrm>
          <a:prstGeom prst="rect">
            <a:avLst/>
          </a:prstGeom>
          <a:noFill/>
        </p:spPr>
        <p:txBody>
          <a:bodyPr wrap="square" rtlCol="0" anchor="b">
            <a:spAutoFit/>
          </a:bodyPr>
          <a:lstStyle>
            <a:defPPr>
              <a:defRPr lang="en-US"/>
            </a:defPPr>
            <a:lvl1pPr>
              <a:defRPr sz="4300" b="1">
                <a:solidFill>
                  <a:schemeClr val="tx2"/>
                </a:solidFill>
                <a:latin typeface="Montserrat" pitchFamily="2" charset="77"/>
                <a:ea typeface="Arimo" panose="020B0604020202020204" pitchFamily="34" charset="0"/>
                <a:cs typeface="Space Grotesk" pitchFamily="2" charset="77"/>
              </a:defRPr>
            </a:lvl1p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lv-LV" sz="215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TIEŠSAISTES</a:t>
            </a:r>
            <a:endParaRPr kumimoji="0" lang="en-US" sz="215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6" name="Virsraksts 5">
            <a:extLst>
              <a:ext uri="{FF2B5EF4-FFF2-40B4-BE49-F238E27FC236}">
                <a16:creationId xmlns:a16="http://schemas.microsoft.com/office/drawing/2014/main" id="{AE5A1C54-32D9-4202-93DC-BE6014AEC7E0}"/>
              </a:ext>
            </a:extLst>
          </p:cNvPr>
          <p:cNvSpPr>
            <a:spLocks noGrp="1"/>
          </p:cNvSpPr>
          <p:nvPr>
            <p:ph type="title" idx="4294967295"/>
          </p:nvPr>
        </p:nvSpPr>
        <p:spPr>
          <a:xfrm>
            <a:off x="3085927" y="123148"/>
            <a:ext cx="8031193" cy="1325563"/>
          </a:xfrm>
        </p:spPr>
        <p:txBody>
          <a:bodyPr>
            <a:normAutofit/>
          </a:bodyPr>
          <a:lstStyle/>
          <a:p>
            <a:pPr algn="l"/>
            <a:r>
              <a:rPr lang="lv-LV" b="1" i="0" kern="1200" spc="-145" baseline="0" dirty="0">
                <a:solidFill>
                  <a:srgbClr val="002060"/>
                </a:solidFill>
                <a:effectLst/>
                <a:latin typeface="Arial" panose="020B0604020202020204" pitchFamily="34" charset="0"/>
                <a:ea typeface="Verdana" panose="020B0604030504040204" pitchFamily="34" charset="0"/>
                <a:cs typeface="Arial" panose="020B0604020202020204" pitchFamily="34" charset="0"/>
              </a:rPr>
              <a:t>ATSAUCES   </a:t>
            </a:r>
            <a:r>
              <a:rPr lang="lv-LV" b="1" i="0" kern="1200" spc="-145" baseline="0" dirty="0">
                <a:solidFill>
                  <a:schemeClr val="bg1"/>
                </a:solidFill>
                <a:effectLst/>
                <a:latin typeface="Arial" panose="020B0604020202020204" pitchFamily="34" charset="0"/>
                <a:ea typeface="Verdana" panose="020B0604030504040204" pitchFamily="34" charset="0"/>
                <a:cs typeface="Arial" panose="020B0604020202020204" pitchFamily="34" charset="0"/>
              </a:rPr>
              <a:t>PREZENTĀCIJĀ</a:t>
            </a:r>
            <a:endParaRPr lang="lv-LV"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38303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6" name="Attēla vietturis 5" descr="Power point piekļūstamības pārbaudes rīks">
            <a:extLst>
              <a:ext uri="{FF2B5EF4-FFF2-40B4-BE49-F238E27FC236}">
                <a16:creationId xmlns:a16="http://schemas.microsoft.com/office/drawing/2014/main" id="{E770CAA5-0986-46CB-A6B5-4F7034F01F42}"/>
              </a:ext>
            </a:extLst>
          </p:cNvPr>
          <p:cNvPicPr>
            <a:picLocks noGrp="1" noChangeAspect="1"/>
          </p:cNvPicPr>
          <p:nvPr>
            <p:ph type="pic" sz="quarter" idx="10"/>
          </p:nvPr>
        </p:nvPicPr>
        <p:blipFill rotWithShape="1">
          <a:blip r:embed="rId2" cstate="hqprint">
            <a:extLst>
              <a:ext uri="{28A0092B-C50C-407E-A947-70E740481C1C}">
                <a14:useLocalDpi xmlns:a14="http://schemas.microsoft.com/office/drawing/2010/main"/>
              </a:ext>
            </a:extLst>
          </a:blip>
          <a:srcRect l="-365"/>
          <a:stretch/>
        </p:blipFill>
        <p:spPr>
          <a:xfrm>
            <a:off x="-1" y="2919907"/>
            <a:ext cx="12102861" cy="3893703"/>
          </a:xfrm>
        </p:spPr>
      </p:pic>
      <p:sp>
        <p:nvSpPr>
          <p:cNvPr id="15" name="TextBox 14">
            <a:extLst>
              <a:ext uri="{FF2B5EF4-FFF2-40B4-BE49-F238E27FC236}">
                <a16:creationId xmlns:a16="http://schemas.microsoft.com/office/drawing/2014/main" id="{4A3BD76E-53DB-4017-A493-DE602EA28CA5}"/>
              </a:ext>
            </a:extLst>
          </p:cNvPr>
          <p:cNvSpPr txBox="1"/>
          <p:nvPr/>
        </p:nvSpPr>
        <p:spPr>
          <a:xfrm>
            <a:off x="216131" y="1280156"/>
            <a:ext cx="11759738" cy="1596014"/>
          </a:xfrm>
          <a:prstGeom prst="rect">
            <a:avLst/>
          </a:prstGeom>
          <a:noFill/>
        </p:spPr>
        <p:txBody>
          <a:bodyPr wrap="square" rtlCol="0">
            <a:spAutoFit/>
          </a:bodyPr>
          <a:lstStyle/>
          <a:p>
            <a:pPr marL="0" marR="0" lvl="0" indent="0" algn="l" defTabSz="914217" rtl="0" eaLnBrk="1" fontAlgn="auto" latinLnBrk="0" hangingPunct="1">
              <a:lnSpc>
                <a:spcPct val="120000"/>
              </a:lnSpc>
              <a:spcBef>
                <a:spcPts val="600"/>
              </a:spcBef>
              <a:spcAft>
                <a:spcPts val="600"/>
              </a:spcAft>
              <a:buClrTx/>
              <a:buSzTx/>
              <a:buFontTx/>
              <a:buNone/>
              <a:tabLst/>
              <a:defRPr/>
            </a:pPr>
            <a:r>
              <a:rPr kumimoji="0" lang="lv-LV" sz="2700" b="0" i="0" u="none" strike="noStrike" kern="1200" cap="none" spc="-10" normalizeH="0" baseline="0" noProof="0" dirty="0">
                <a:ln>
                  <a:noFill/>
                </a:ln>
                <a:solidFill>
                  <a:srgbClr val="1C2835">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rPr>
              <a:t>Kad prezentācija ir gatava, </a:t>
            </a:r>
            <a:r>
              <a:rPr kumimoji="0" lang="lv-LV" sz="2700" b="1" i="0" u="none" strike="noStrike" kern="1200" cap="none" spc="-10" normalizeH="0" baseline="0" noProof="0" dirty="0">
                <a:ln>
                  <a:noFill/>
                </a:ln>
                <a:solidFill>
                  <a:srgbClr val="1C2835">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rPr>
              <a:t>ir</a:t>
            </a:r>
            <a:r>
              <a:rPr kumimoji="0" lang="lv-LV" sz="2700" b="0" i="0" u="none" strike="noStrike" kern="1200" cap="none" spc="-10" normalizeH="0" baseline="0" noProof="0" dirty="0">
                <a:ln>
                  <a:noFill/>
                </a:ln>
                <a:solidFill>
                  <a:srgbClr val="1C2835">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rPr>
              <a:t> </a:t>
            </a:r>
            <a:r>
              <a:rPr kumimoji="0" lang="lv-LV" sz="2700" b="1" i="0" u="none" strike="noStrike" kern="1200" cap="none" spc="-10" normalizeH="0" baseline="0" noProof="0" dirty="0">
                <a:ln>
                  <a:noFill/>
                </a:ln>
                <a:solidFill>
                  <a:srgbClr val="1C2835">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rPr>
              <a:t>jāpārbauda</a:t>
            </a:r>
            <a:r>
              <a:rPr kumimoji="0" lang="lv-LV" sz="2700" b="0" i="0" u="none" strike="noStrike" kern="1200" cap="none" spc="-10" normalizeH="0" baseline="0" noProof="0" dirty="0">
                <a:ln>
                  <a:noFill/>
                </a:ln>
                <a:solidFill>
                  <a:srgbClr val="1C2835">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rPr>
              <a:t> tās </a:t>
            </a:r>
            <a:r>
              <a:rPr kumimoji="0" lang="lv-LV" sz="2700" b="1" i="0" u="none" strike="noStrike" kern="1200" cap="none" spc="-10" normalizeH="0" baseline="0" noProof="0" dirty="0">
                <a:ln>
                  <a:noFill/>
                </a:ln>
                <a:solidFill>
                  <a:srgbClr val="1C2835">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rPr>
              <a:t>piekļūstamība</a:t>
            </a:r>
            <a:r>
              <a:rPr kumimoji="0" lang="lv-LV" sz="2700" b="0" i="0" u="none" strike="noStrike" kern="1200" cap="none" spc="-10" normalizeH="0" baseline="0" noProof="0" dirty="0">
                <a:ln>
                  <a:noFill/>
                </a:ln>
                <a:solidFill>
                  <a:srgbClr val="1C2835">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rPr>
              <a:t> – vai visiem elementiem ir alternatīvs teksts, kā arī elementu secība katrā slaidā </a:t>
            </a:r>
            <a:r>
              <a:rPr kumimoji="0" lang="lv-LV" sz="2700" b="0" i="0" u="none" strike="noStrike" kern="1200" cap="none" spc="-10" normalizeH="0" baseline="0" noProof="0" dirty="0">
                <a:ln>
                  <a:noFill/>
                </a:ln>
                <a:solidFill>
                  <a:srgbClr val="1C2835">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sym typeface="Wingdings" panose="05000000000000000000" pitchFamily="2" charset="2"/>
              </a:rPr>
              <a:t> tādā secībā ekrānlasītājs nolasīs informāciju</a:t>
            </a:r>
            <a:endParaRPr kumimoji="0" lang="lv-LV" sz="2700" b="0" i="0" u="none" strike="noStrike" kern="1200" cap="none" spc="-10" normalizeH="0" baseline="0" noProof="0" dirty="0">
              <a:ln>
                <a:noFill/>
              </a:ln>
              <a:solidFill>
                <a:srgbClr val="1C2835">
                  <a:lumMod val="90000"/>
                  <a:lumOff val="10000"/>
                </a:srgbClr>
              </a:solidFill>
              <a:effectLst/>
              <a:uLnTx/>
              <a:uFillTx/>
              <a:latin typeface="Arial" panose="020B0604020202020204" pitchFamily="34" charset="0"/>
              <a:ea typeface="Verdana" panose="020B060403050404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id="{0DF671C5-FBA6-4F5F-9BCE-C31283C621F6}"/>
              </a:ext>
              <a:ext uri="{C183D7F6-B498-43B3-948B-1728B52AA6E4}">
                <adec:decorative xmlns:adec="http://schemas.microsoft.com/office/drawing/2017/decorative" val="1"/>
              </a:ext>
            </a:extLst>
          </p:cNvPr>
          <p:cNvCxnSpPr>
            <a:cxnSpLocks/>
          </p:cNvCxnSpPr>
          <p:nvPr/>
        </p:nvCxnSpPr>
        <p:spPr>
          <a:xfrm>
            <a:off x="3681715" y="1124206"/>
            <a:ext cx="4176000" cy="0"/>
          </a:xfrm>
          <a:prstGeom prst="line">
            <a:avLst/>
          </a:prstGeom>
          <a:ln w="57150">
            <a:solidFill>
              <a:schemeClr val="accent2">
                <a:lumMod val="75000"/>
              </a:schemeClr>
            </a:solidFill>
          </a:ln>
        </p:spPr>
        <p:style>
          <a:lnRef idx="3">
            <a:schemeClr val="accent1"/>
          </a:lnRef>
          <a:fillRef idx="0">
            <a:schemeClr val="accent1"/>
          </a:fillRef>
          <a:effectRef idx="2">
            <a:schemeClr val="accent1"/>
          </a:effectRef>
          <a:fontRef idx="minor">
            <a:schemeClr val="tx1"/>
          </a:fontRef>
        </p:style>
      </p:cxnSp>
      <p:sp>
        <p:nvSpPr>
          <p:cNvPr id="5" name="Virsraksts 4">
            <a:extLst>
              <a:ext uri="{FF2B5EF4-FFF2-40B4-BE49-F238E27FC236}">
                <a16:creationId xmlns:a16="http://schemas.microsoft.com/office/drawing/2014/main" id="{DC9CF788-EB4E-4F85-9D7C-D81B9CC1FAED}"/>
              </a:ext>
            </a:extLst>
          </p:cNvPr>
          <p:cNvSpPr>
            <a:spLocks noGrp="1"/>
          </p:cNvSpPr>
          <p:nvPr>
            <p:ph type="title" idx="4294967295"/>
          </p:nvPr>
        </p:nvSpPr>
        <p:spPr>
          <a:xfrm>
            <a:off x="764773" y="85246"/>
            <a:ext cx="11759738" cy="1135460"/>
          </a:xfrm>
        </p:spPr>
        <p:txBody>
          <a:bodyPr/>
          <a:lstStyle/>
          <a:p>
            <a:pPr algn="l"/>
            <a:r>
              <a:rPr lang="lv-LV" b="1" dirty="0">
                <a:solidFill>
                  <a:schemeClr val="tx2">
                    <a:lumMod val="90000"/>
                    <a:lumOff val="10000"/>
                  </a:schemeClr>
                </a:solidFill>
                <a:latin typeface="Arial" panose="020B0604020202020204" pitchFamily="34" charset="0"/>
                <a:ea typeface="Verdana" panose="020B0604030504040204" pitchFamily="34" charset="0"/>
                <a:cs typeface="Arial" panose="020B0604020202020204" pitchFamily="34" charset="0"/>
              </a:rPr>
              <a:t>POWER POINT PIEKĻŪSTAMĪBAS PĀRBAUDE</a:t>
            </a:r>
            <a:endParaRPr lang="lv-LV"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72772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7" name="ROUND RECT 01">
            <a:extLst>
              <a:ext uri="{FF2B5EF4-FFF2-40B4-BE49-F238E27FC236}">
                <a16:creationId xmlns:a16="http://schemas.microsoft.com/office/drawing/2014/main" id="{CA25C4A9-3E2E-956B-912A-EDE0B19B482C}"/>
              </a:ext>
              <a:ext uri="{C183D7F6-B498-43B3-948B-1728B52AA6E4}">
                <adec:decorative xmlns:adec="http://schemas.microsoft.com/office/drawing/2017/decorative" val="1"/>
              </a:ext>
            </a:extLst>
          </p:cNvPr>
          <p:cNvSpPr/>
          <p:nvPr/>
        </p:nvSpPr>
        <p:spPr>
          <a:xfrm>
            <a:off x="762001" y="1777823"/>
            <a:ext cx="3302136" cy="4975415"/>
          </a:xfrm>
          <a:prstGeom prst="round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34968">
                  <a:lumMod val="75000"/>
                </a:srgbClr>
              </a:solidFill>
              <a:effectLst/>
              <a:uLnTx/>
              <a:uFillTx/>
              <a:latin typeface="Arial" panose="020B0604020202020204" pitchFamily="34" charset="0"/>
              <a:ea typeface="+mn-ea"/>
              <a:cs typeface="Arial" panose="020B0604020202020204" pitchFamily="34" charset="0"/>
            </a:endParaRPr>
          </a:p>
        </p:txBody>
      </p:sp>
      <p:sp>
        <p:nvSpPr>
          <p:cNvPr id="53" name="ROUND RECT 02">
            <a:extLst>
              <a:ext uri="{FF2B5EF4-FFF2-40B4-BE49-F238E27FC236}">
                <a16:creationId xmlns:a16="http://schemas.microsoft.com/office/drawing/2014/main" id="{508E706F-5898-FE3C-13D2-DC2C9C04350B}"/>
              </a:ext>
              <a:ext uri="{C183D7F6-B498-43B3-948B-1728B52AA6E4}">
                <adec:decorative xmlns:adec="http://schemas.microsoft.com/office/drawing/2017/decorative" val="1"/>
              </a:ext>
            </a:extLst>
          </p:cNvPr>
          <p:cNvSpPr/>
          <p:nvPr/>
        </p:nvSpPr>
        <p:spPr>
          <a:xfrm>
            <a:off x="4444932" y="1777823"/>
            <a:ext cx="3302136" cy="4975415"/>
          </a:xfrm>
          <a:prstGeom prst="roundRect">
            <a:avLst/>
          </a:prstGeom>
          <a:solidFill>
            <a:schemeClr val="accent2">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34968">
                  <a:lumMod val="75000"/>
                </a:srgbClr>
              </a:solidFill>
              <a:effectLst/>
              <a:uLnTx/>
              <a:uFillTx/>
              <a:latin typeface="Arial" panose="020B0604020202020204" pitchFamily="34" charset="0"/>
              <a:ea typeface="+mn-ea"/>
              <a:cs typeface="Arial" panose="020B0604020202020204" pitchFamily="34" charset="0"/>
            </a:endParaRPr>
          </a:p>
        </p:txBody>
      </p:sp>
      <p:sp>
        <p:nvSpPr>
          <p:cNvPr id="54" name="ROUND RECT 03">
            <a:extLst>
              <a:ext uri="{FF2B5EF4-FFF2-40B4-BE49-F238E27FC236}">
                <a16:creationId xmlns:a16="http://schemas.microsoft.com/office/drawing/2014/main" id="{69584976-D609-D06E-4BCF-E618BA1F6D2A}"/>
              </a:ext>
              <a:ext uri="{C183D7F6-B498-43B3-948B-1728B52AA6E4}">
                <adec:decorative xmlns:adec="http://schemas.microsoft.com/office/drawing/2017/decorative" val="1"/>
              </a:ext>
            </a:extLst>
          </p:cNvPr>
          <p:cNvSpPr/>
          <p:nvPr/>
        </p:nvSpPr>
        <p:spPr>
          <a:xfrm>
            <a:off x="8127864" y="1749867"/>
            <a:ext cx="3302136" cy="5003371"/>
          </a:xfrm>
          <a:prstGeom prst="roundRect">
            <a:avLst/>
          </a:prstGeom>
          <a:solidFill>
            <a:srgbClr val="E494E8">
              <a:alpha val="32941"/>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34968">
                  <a:lumMod val="75000"/>
                </a:srgbClr>
              </a:solidFill>
              <a:effectLst/>
              <a:uLnTx/>
              <a:uFillTx/>
              <a:latin typeface="Arial" panose="020B0604020202020204" pitchFamily="34" charset="0"/>
              <a:ea typeface="+mn-ea"/>
              <a:cs typeface="Arial" panose="020B0604020202020204" pitchFamily="34" charset="0"/>
            </a:endParaRPr>
          </a:p>
        </p:txBody>
      </p:sp>
      <p:pic>
        <p:nvPicPr>
          <p:cNvPr id="3" name="Picture Placeholder 2" descr="animācijas simbols">
            <a:extLst>
              <a:ext uri="{FF2B5EF4-FFF2-40B4-BE49-F238E27FC236}">
                <a16:creationId xmlns:a16="http://schemas.microsoft.com/office/drawing/2014/main" id="{E434C77E-A2C7-FA4A-A0BD-8F638B69240D}"/>
              </a:ext>
            </a:extLst>
          </p:cNvPr>
          <p:cNvPicPr>
            <a:picLocks noGrp="1" noChangeAspect="1"/>
          </p:cNvPicPr>
          <p:nvPr>
            <p:ph type="pic" sz="quarter" idx="28"/>
          </p:nvPr>
        </p:nvPicPr>
        <p:blipFill>
          <a:blip r:embed="rId2"/>
          <a:stretch>
            <a:fillRect/>
          </a:stretch>
        </p:blipFill>
        <p:spPr>
          <a:xfrm>
            <a:off x="1192412" y="1375486"/>
            <a:ext cx="2432602" cy="1826322"/>
          </a:xfrm>
        </p:spPr>
      </p:pic>
      <p:pic>
        <p:nvPicPr>
          <p:cNvPr id="6" name="Picture Placeholder 5" descr="Fontu iestatījumi, ko nelietot">
            <a:extLst>
              <a:ext uri="{FF2B5EF4-FFF2-40B4-BE49-F238E27FC236}">
                <a16:creationId xmlns:a16="http://schemas.microsoft.com/office/drawing/2014/main" id="{C72DF39B-394B-8742-8714-5B6B15D14836}"/>
              </a:ext>
            </a:extLst>
          </p:cNvPr>
          <p:cNvPicPr>
            <a:picLocks noGrp="1" noChangeAspect="1"/>
          </p:cNvPicPr>
          <p:nvPr>
            <p:ph type="pic" sz="quarter" idx="31"/>
          </p:nvPr>
        </p:nvPicPr>
        <p:blipFill>
          <a:blip r:embed="rId3" cstate="hqprint">
            <a:extLst>
              <a:ext uri="{28A0092B-C50C-407E-A947-70E740481C1C}">
                <a14:useLocalDpi xmlns:a14="http://schemas.microsoft.com/office/drawing/2010/main"/>
              </a:ext>
            </a:extLst>
          </a:blip>
          <a:stretch>
            <a:fillRect/>
          </a:stretch>
        </p:blipFill>
        <p:spPr>
          <a:xfrm>
            <a:off x="4804756" y="1375485"/>
            <a:ext cx="2585259" cy="1826321"/>
          </a:xfrm>
        </p:spPr>
      </p:pic>
      <p:pic>
        <p:nvPicPr>
          <p:cNvPr id="8" name="Picture Placeholder 7" descr="prezentācijas slaids ar pārāk daudz teksta, grūti salasāms">
            <a:extLst>
              <a:ext uri="{FF2B5EF4-FFF2-40B4-BE49-F238E27FC236}">
                <a16:creationId xmlns:a16="http://schemas.microsoft.com/office/drawing/2014/main" id="{E8F55A55-A8A0-6145-AAAE-3A5D6CA5FC47}"/>
              </a:ext>
            </a:extLst>
          </p:cNvPr>
          <p:cNvPicPr>
            <a:picLocks noGrp="1" noChangeAspect="1"/>
          </p:cNvPicPr>
          <p:nvPr>
            <p:ph type="pic" sz="quarter" idx="32"/>
          </p:nvPr>
        </p:nvPicPr>
        <p:blipFill>
          <a:blip r:embed="rId4" cstate="hqprint">
            <a:extLst>
              <a:ext uri="{28A0092B-C50C-407E-A947-70E740481C1C}">
                <a14:useLocalDpi xmlns:a14="http://schemas.microsoft.com/office/drawing/2010/main"/>
              </a:ext>
            </a:extLst>
          </a:blip>
          <a:stretch>
            <a:fillRect/>
          </a:stretch>
        </p:blipFill>
        <p:spPr>
          <a:xfrm>
            <a:off x="8569757" y="1375486"/>
            <a:ext cx="2429831" cy="1766726"/>
          </a:xfrm>
        </p:spPr>
      </p:pic>
      <p:sp>
        <p:nvSpPr>
          <p:cNvPr id="41" name="BODY 03">
            <a:extLst>
              <a:ext uri="{FF2B5EF4-FFF2-40B4-BE49-F238E27FC236}">
                <a16:creationId xmlns:a16="http://schemas.microsoft.com/office/drawing/2014/main" id="{998E1A72-14F9-B806-57CF-DE9F9A8466B7}"/>
              </a:ext>
            </a:extLst>
          </p:cNvPr>
          <p:cNvSpPr txBox="1"/>
          <p:nvPr/>
        </p:nvSpPr>
        <p:spPr>
          <a:xfrm>
            <a:off x="8259137" y="3687145"/>
            <a:ext cx="3197118" cy="2851486"/>
          </a:xfrm>
          <a:prstGeom prst="rect">
            <a:avLst/>
          </a:prstGeom>
          <a:noFill/>
        </p:spPr>
        <p:txBody>
          <a:bodyPr wrap="square" rtlCol="0" anchor="t">
            <a:spAutoFit/>
          </a:bodyPr>
          <a:lstStyle>
            <a:defPPr>
              <a:defRPr lang="en-US"/>
            </a:defPPr>
            <a:lvl1pPr algn="ctr">
              <a:lnSpc>
                <a:spcPct val="140000"/>
              </a:lnSpc>
              <a:spcBef>
                <a:spcPts val="1200"/>
              </a:spcBef>
              <a:spcAft>
                <a:spcPts val="0"/>
              </a:spcAft>
              <a:defRPr sz="3100">
                <a:latin typeface="Montserrat" pitchFamily="2" charset="77"/>
              </a:defRPr>
            </a:lvl1pPr>
          </a:lstStyle>
          <a:p>
            <a:pPr marL="342900" marR="0" lvl="0" indent="-342900" algn="l" defTabSz="914217" rtl="0" eaLnBrk="1" fontAlgn="auto" latinLnBrk="0" hangingPunct="1">
              <a:lnSpc>
                <a:spcPct val="130000"/>
              </a:lnSpc>
              <a:spcBef>
                <a:spcPts val="0"/>
              </a:spcBef>
              <a:spcAft>
                <a:spcPts val="0"/>
              </a:spcAft>
              <a:buClr>
                <a:srgbClr val="434968">
                  <a:lumMod val="50000"/>
                </a:srgbClr>
              </a:buClr>
              <a:buSzTx/>
              <a:buFont typeface="Arial" panose="020B0604020202020204" pitchFamily="34" charset="0"/>
              <a:buChar char="•"/>
              <a:tabLst/>
              <a:defRPr/>
            </a:pPr>
            <a:r>
              <a:rPr kumimoji="0" lang="lv-LV" sz="2000" b="0" i="0" u="none" strike="noStrike" kern="1200" cap="none" spc="-10" normalizeH="0" baseline="0" noProof="0" dirty="0">
                <a:ln>
                  <a:noFill/>
                </a:ln>
                <a:solidFill>
                  <a:srgbClr val="434968">
                    <a:lumMod val="75000"/>
                  </a:srgbClr>
                </a:solidFill>
                <a:effectLst/>
                <a:uLnTx/>
                <a:uFillTx/>
                <a:latin typeface="Arial" panose="020B0604020202020204" pitchFamily="34" charset="0"/>
                <a:ea typeface="Verdana" panose="020B0604030504040204" pitchFamily="34" charset="0"/>
                <a:cs typeface="Arial" panose="020B0604020202020204" pitchFamily="34" charset="0"/>
              </a:rPr>
              <a:t>Pārāk daudz informācijas un teksta apgrūtina uztveri ikvienam cilvēkiem</a:t>
            </a:r>
          </a:p>
          <a:p>
            <a:pPr marL="342900" marR="0" lvl="0" indent="-342900" algn="l" defTabSz="914217" rtl="0" eaLnBrk="1" fontAlgn="auto" latinLnBrk="0" hangingPunct="1">
              <a:lnSpc>
                <a:spcPct val="130000"/>
              </a:lnSpc>
              <a:spcBef>
                <a:spcPts val="0"/>
              </a:spcBef>
              <a:spcAft>
                <a:spcPts val="0"/>
              </a:spcAft>
              <a:buClr>
                <a:srgbClr val="434968">
                  <a:lumMod val="50000"/>
                </a:srgbClr>
              </a:buClr>
              <a:buSzTx/>
              <a:buFont typeface="Arial" panose="020B0604020202020204" pitchFamily="34" charset="0"/>
              <a:buChar char="•"/>
              <a:tabLst/>
              <a:defRPr/>
            </a:pPr>
            <a:r>
              <a:rPr kumimoji="0" lang="lv-LV" sz="2000" b="0" i="0" u="none" strike="noStrike" kern="1200" cap="none" spc="-10" normalizeH="0" baseline="0" noProof="0" dirty="0">
                <a:ln>
                  <a:noFill/>
                </a:ln>
                <a:solidFill>
                  <a:srgbClr val="434968">
                    <a:lumMod val="75000"/>
                  </a:srgbClr>
                </a:solidFill>
                <a:effectLst/>
                <a:uLnTx/>
                <a:uFillTx/>
                <a:latin typeface="Arial" panose="020B0604020202020204" pitchFamily="34" charset="0"/>
                <a:ea typeface="Verdana" panose="020B0604030504040204" pitchFamily="34" charset="0"/>
                <a:cs typeface="Arial" panose="020B0604020202020204" pitchFamily="34" charset="0"/>
              </a:rPr>
              <a:t>Tabulas – nav nolasāmas ar ekrāna lasītājiem</a:t>
            </a:r>
            <a:endParaRPr kumimoji="0" lang="en-US" sz="2000" b="0" i="0" u="none" strike="noStrike" kern="1200" cap="none" spc="0" normalizeH="0" baseline="0" noProof="0" dirty="0">
              <a:ln>
                <a:noFill/>
              </a:ln>
              <a:solidFill>
                <a:srgbClr val="434968">
                  <a:lumMod val="75000"/>
                </a:srgbClr>
              </a:solidFill>
              <a:effectLst/>
              <a:uLnTx/>
              <a:uFillTx/>
              <a:latin typeface="Arial" panose="020B0604020202020204" pitchFamily="34" charset="0"/>
              <a:ea typeface="+mn-ea"/>
              <a:cs typeface="Arial" panose="020B0604020202020204" pitchFamily="34" charset="0"/>
            </a:endParaRPr>
          </a:p>
        </p:txBody>
      </p:sp>
      <p:sp>
        <p:nvSpPr>
          <p:cNvPr id="42" name="TITLE 03">
            <a:extLst>
              <a:ext uri="{FF2B5EF4-FFF2-40B4-BE49-F238E27FC236}">
                <a16:creationId xmlns:a16="http://schemas.microsoft.com/office/drawing/2014/main" id="{48F3AE05-59B7-7664-CF42-4E9F61917085}"/>
              </a:ext>
            </a:extLst>
          </p:cNvPr>
          <p:cNvSpPr txBox="1"/>
          <p:nvPr/>
        </p:nvSpPr>
        <p:spPr>
          <a:xfrm>
            <a:off x="8180373" y="3231351"/>
            <a:ext cx="3197118" cy="461665"/>
          </a:xfrm>
          <a:prstGeom prst="rect">
            <a:avLst/>
          </a:prstGeom>
          <a:noFill/>
        </p:spPr>
        <p:txBody>
          <a:bodyPr wrap="square" rtlCol="0" anchor="b">
            <a:spAutoFit/>
          </a:bodyPr>
          <a:lstStyle>
            <a:defPPr>
              <a:defRPr lang="en-US"/>
            </a:defPPr>
            <a:lvl1pPr algn="ctr">
              <a:defRPr sz="4300" b="1">
                <a:solidFill>
                  <a:schemeClr val="tx2"/>
                </a:solidFill>
                <a:latin typeface="Montserrat" pitchFamily="2" charset="77"/>
                <a:ea typeface="Arimo" panose="020B0604020202020204" pitchFamily="34" charset="0"/>
                <a:cs typeface="Space Grotesk" pitchFamily="2" charset="77"/>
              </a:defRPr>
            </a:lvl1p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lv-LV" sz="2400" b="1" i="0" u="none" strike="noStrike" kern="1200" cap="none" spc="-15" normalizeH="0" baseline="0" noProof="0" dirty="0">
                <a:ln>
                  <a:noFill/>
                </a:ln>
                <a:solidFill>
                  <a:srgbClr val="434968">
                    <a:lumMod val="75000"/>
                  </a:srgbClr>
                </a:solidFill>
                <a:effectLst/>
                <a:uLnTx/>
                <a:uFillTx/>
                <a:latin typeface="Arial" panose="020B0604020202020204" pitchFamily="34" charset="0"/>
                <a:ea typeface="Verdana" panose="020B0604030504040204" pitchFamily="34" charset="0"/>
                <a:cs typeface="Arial" panose="020B0604020202020204" pitchFamily="34" charset="0"/>
              </a:rPr>
              <a:t>INFORMĀCIJA</a:t>
            </a:r>
            <a:endParaRPr kumimoji="0" lang="en-US" sz="2150" b="1" i="0" u="none" strike="noStrike" kern="1200" cap="none" spc="0" normalizeH="0" baseline="0" noProof="0" dirty="0">
              <a:ln>
                <a:noFill/>
              </a:ln>
              <a:solidFill>
                <a:srgbClr val="434968">
                  <a:lumMod val="75000"/>
                </a:srgbClr>
              </a:solidFill>
              <a:effectLst/>
              <a:uLnTx/>
              <a:uFillTx/>
              <a:latin typeface="Arial" panose="020B0604020202020204" pitchFamily="34" charset="0"/>
              <a:cs typeface="Arial" panose="020B0604020202020204" pitchFamily="34" charset="0"/>
            </a:endParaRPr>
          </a:p>
        </p:txBody>
      </p:sp>
      <p:sp>
        <p:nvSpPr>
          <p:cNvPr id="24" name="BODY 02">
            <a:extLst>
              <a:ext uri="{FF2B5EF4-FFF2-40B4-BE49-F238E27FC236}">
                <a16:creationId xmlns:a16="http://schemas.microsoft.com/office/drawing/2014/main" id="{8227CF1D-6FC5-FA3D-7DEC-15148326213A}"/>
              </a:ext>
            </a:extLst>
          </p:cNvPr>
          <p:cNvSpPr txBox="1"/>
          <p:nvPr/>
        </p:nvSpPr>
        <p:spPr>
          <a:xfrm>
            <a:off x="4560007" y="3774543"/>
            <a:ext cx="3072385" cy="2451377"/>
          </a:xfrm>
          <a:prstGeom prst="rect">
            <a:avLst/>
          </a:prstGeom>
          <a:noFill/>
        </p:spPr>
        <p:txBody>
          <a:bodyPr wrap="square" rtlCol="0" anchor="t">
            <a:spAutoFit/>
          </a:bodyPr>
          <a:lstStyle>
            <a:defPPr>
              <a:defRPr lang="en-US"/>
            </a:defPPr>
            <a:lvl1pPr algn="ctr">
              <a:lnSpc>
                <a:spcPct val="140000"/>
              </a:lnSpc>
              <a:spcBef>
                <a:spcPts val="1200"/>
              </a:spcBef>
              <a:spcAft>
                <a:spcPts val="0"/>
              </a:spcAft>
              <a:defRPr sz="3100">
                <a:latin typeface="Montserrat" pitchFamily="2" charset="77"/>
              </a:defRPr>
            </a:lvl1pPr>
          </a:lstStyle>
          <a:p>
            <a:pPr marL="285750" marR="0" lvl="0" indent="-285750" algn="l" defTabSz="914400" rtl="0" eaLnBrk="1" fontAlgn="auto" latinLnBrk="0" hangingPunct="1">
              <a:lnSpc>
                <a:spcPct val="130000"/>
              </a:lnSpc>
              <a:spcBef>
                <a:spcPts val="0"/>
              </a:spcBef>
              <a:spcAft>
                <a:spcPts val="0"/>
              </a:spcAft>
              <a:buClr>
                <a:srgbClr val="434968">
                  <a:lumMod val="75000"/>
                </a:srgbClr>
              </a:buClr>
              <a:buSzTx/>
              <a:buFont typeface="Arial" panose="020B0604020202020204" pitchFamily="34" charset="0"/>
              <a:buChar char="•"/>
              <a:tabLst/>
              <a:defRPr/>
            </a:pPr>
            <a:r>
              <a:rPr kumimoji="0" lang="lv-LV" sz="2000" b="0" i="0" u="none" strike="noStrike" kern="1200" cap="none" spc="0" normalizeH="0" baseline="0" noProof="0" dirty="0" err="1">
                <a:ln>
                  <a:noFill/>
                </a:ln>
                <a:solidFill>
                  <a:srgbClr val="434968">
                    <a:lumMod val="75000"/>
                  </a:srgbClr>
                </a:solidFill>
                <a:effectLst/>
                <a:uLnTx/>
                <a:uFillTx/>
                <a:latin typeface="Arial" panose="020B0604020202020204" pitchFamily="34" charset="0"/>
                <a:ea typeface="+mn-ea"/>
                <a:cs typeface="Arial" panose="020B0604020202020204" pitchFamily="34" charset="0"/>
              </a:rPr>
              <a:t>Times</a:t>
            </a:r>
            <a:r>
              <a:rPr kumimoji="0" lang="lv-LV" sz="2000" b="0" i="0" u="none" strike="noStrike" kern="1200" cap="none" spc="0" normalizeH="0" baseline="0" noProof="0" dirty="0">
                <a:ln>
                  <a:noFill/>
                </a:ln>
                <a:solidFill>
                  <a:srgbClr val="434968">
                    <a:lumMod val="75000"/>
                  </a:srgbClr>
                </a:solidFill>
                <a:effectLst/>
                <a:uLnTx/>
                <a:uFillTx/>
                <a:latin typeface="Arial" panose="020B0604020202020204" pitchFamily="34" charset="0"/>
                <a:ea typeface="+mn-ea"/>
                <a:cs typeface="Arial" panose="020B0604020202020204" pitchFamily="34" charset="0"/>
              </a:rPr>
              <a:t> </a:t>
            </a:r>
            <a:r>
              <a:rPr kumimoji="0" lang="lv-LV" sz="2000" b="0" i="0" u="none" strike="noStrike" kern="1200" cap="none" spc="0" normalizeH="0" baseline="0" noProof="0" dirty="0" err="1">
                <a:ln>
                  <a:noFill/>
                </a:ln>
                <a:solidFill>
                  <a:srgbClr val="434968">
                    <a:lumMod val="75000"/>
                  </a:srgbClr>
                </a:solidFill>
                <a:effectLst/>
                <a:uLnTx/>
                <a:uFillTx/>
                <a:latin typeface="Arial" panose="020B0604020202020204" pitchFamily="34" charset="0"/>
                <a:ea typeface="+mn-ea"/>
                <a:cs typeface="Arial" panose="020B0604020202020204" pitchFamily="34" charset="0"/>
              </a:rPr>
              <a:t>New</a:t>
            </a:r>
            <a:r>
              <a:rPr kumimoji="0" lang="lv-LV" sz="2000" b="0" i="0" u="none" strike="noStrike" kern="1200" cap="none" spc="0" normalizeH="0" baseline="0" noProof="0" dirty="0">
                <a:ln>
                  <a:noFill/>
                </a:ln>
                <a:solidFill>
                  <a:srgbClr val="434968">
                    <a:lumMod val="75000"/>
                  </a:srgbClr>
                </a:solidFill>
                <a:effectLst/>
                <a:uLnTx/>
                <a:uFillTx/>
                <a:latin typeface="Arial" panose="020B0604020202020204" pitchFamily="34" charset="0"/>
                <a:ea typeface="+mn-ea"/>
                <a:cs typeface="Arial" panose="020B0604020202020204" pitchFamily="34" charset="0"/>
              </a:rPr>
              <a:t> </a:t>
            </a:r>
            <a:r>
              <a:rPr kumimoji="0" lang="lv-LV" sz="2000" b="0" i="0" u="none" strike="noStrike" kern="1200" cap="none" spc="0" normalizeH="0" baseline="0" noProof="0" dirty="0" err="1">
                <a:ln>
                  <a:noFill/>
                </a:ln>
                <a:solidFill>
                  <a:srgbClr val="434968">
                    <a:lumMod val="75000"/>
                  </a:srgbClr>
                </a:solidFill>
                <a:effectLst/>
                <a:uLnTx/>
                <a:uFillTx/>
                <a:latin typeface="Arial" panose="020B0604020202020204" pitchFamily="34" charset="0"/>
                <a:ea typeface="+mn-ea"/>
                <a:cs typeface="Arial" panose="020B0604020202020204" pitchFamily="34" charset="0"/>
              </a:rPr>
              <a:t>Roman</a:t>
            </a:r>
            <a:endParaRPr kumimoji="0" lang="lv-LV" sz="2000" b="0" i="0" u="none" strike="noStrike" kern="1200" cap="none" spc="0" normalizeH="0" baseline="0" noProof="0" dirty="0">
              <a:ln>
                <a:noFill/>
              </a:ln>
              <a:solidFill>
                <a:srgbClr val="434968">
                  <a:lumMod val="75000"/>
                </a:srgbClr>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30000"/>
              </a:lnSpc>
              <a:spcBef>
                <a:spcPts val="0"/>
              </a:spcBef>
              <a:spcAft>
                <a:spcPts val="0"/>
              </a:spcAft>
              <a:buClr>
                <a:srgbClr val="434968">
                  <a:lumMod val="75000"/>
                </a:srgbClr>
              </a:buClr>
              <a:buSzTx/>
              <a:buFont typeface="Arial" panose="020B0604020202020204" pitchFamily="34" charset="0"/>
              <a:buChar char="•"/>
              <a:tabLst/>
              <a:defRPr/>
            </a:pPr>
            <a:r>
              <a:rPr kumimoji="0" lang="lv-LV" sz="2000" b="0" i="0" u="none" strike="noStrike" kern="1200" cap="none" spc="0" normalizeH="0" baseline="0" noProof="0" dirty="0">
                <a:ln>
                  <a:noFill/>
                </a:ln>
                <a:solidFill>
                  <a:srgbClr val="434968">
                    <a:lumMod val="75000"/>
                  </a:srgbClr>
                </a:solidFill>
                <a:effectLst/>
                <a:uLnTx/>
                <a:uFillTx/>
                <a:latin typeface="Arial" panose="020B0604020202020204" pitchFamily="34" charset="0"/>
                <a:ea typeface="+mn-ea"/>
                <a:cs typeface="Arial" panose="020B0604020202020204" pitchFamily="34" charset="0"/>
              </a:rPr>
              <a:t>Teksta izmērs ≤18 </a:t>
            </a:r>
            <a:r>
              <a:rPr kumimoji="0" lang="lv-LV" sz="2000" b="0" i="0" u="none" strike="noStrike" kern="1200" cap="none" spc="0" normalizeH="0" baseline="0" noProof="0" dirty="0" err="1">
                <a:ln>
                  <a:noFill/>
                </a:ln>
                <a:solidFill>
                  <a:srgbClr val="434968">
                    <a:lumMod val="75000"/>
                  </a:srgbClr>
                </a:solidFill>
                <a:effectLst/>
                <a:uLnTx/>
                <a:uFillTx/>
                <a:latin typeface="Arial" panose="020B0604020202020204" pitchFamily="34" charset="0"/>
                <a:ea typeface="+mn-ea"/>
                <a:cs typeface="Arial" panose="020B0604020202020204" pitchFamily="34" charset="0"/>
              </a:rPr>
              <a:t>pt</a:t>
            </a:r>
            <a:endParaRPr kumimoji="0" lang="lv-LV" sz="2000" b="0" i="0" u="none" strike="noStrike" kern="1200" cap="none" spc="0" normalizeH="0" baseline="0" noProof="0" dirty="0">
              <a:ln>
                <a:noFill/>
              </a:ln>
              <a:solidFill>
                <a:srgbClr val="434968">
                  <a:lumMod val="75000"/>
                </a:srgbClr>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30000"/>
              </a:lnSpc>
              <a:spcBef>
                <a:spcPts val="0"/>
              </a:spcBef>
              <a:spcAft>
                <a:spcPts val="0"/>
              </a:spcAft>
              <a:buClr>
                <a:srgbClr val="434968">
                  <a:lumMod val="75000"/>
                </a:srgbClr>
              </a:buClr>
              <a:buSzTx/>
              <a:buFont typeface="Arial" panose="020B0604020202020204" pitchFamily="34" charset="0"/>
              <a:buChar char="•"/>
              <a:tabLst/>
              <a:defRPr/>
            </a:pPr>
            <a:r>
              <a:rPr kumimoji="0" lang="lv-LV" sz="2000" b="0" i="0" u="none" strike="noStrike" kern="1200" cap="none" spc="0" normalizeH="0" baseline="0" noProof="0" dirty="0">
                <a:ln>
                  <a:noFill/>
                </a:ln>
                <a:solidFill>
                  <a:srgbClr val="434968">
                    <a:lumMod val="75000"/>
                  </a:srgbClr>
                </a:solidFill>
                <a:effectLst/>
                <a:uLnTx/>
                <a:uFillTx/>
                <a:latin typeface="Arial" panose="020B0604020202020204" pitchFamily="34" charset="0"/>
                <a:ea typeface="+mn-ea"/>
                <a:cs typeface="Arial" panose="020B0604020202020204" pitchFamily="34" charset="0"/>
              </a:rPr>
              <a:t>Vairāki fonti slaidā</a:t>
            </a:r>
          </a:p>
          <a:p>
            <a:pPr marL="285750" marR="0" lvl="0" indent="-285750" algn="l" defTabSz="914400" rtl="0" eaLnBrk="1" fontAlgn="auto" latinLnBrk="0" hangingPunct="1">
              <a:lnSpc>
                <a:spcPct val="130000"/>
              </a:lnSpc>
              <a:spcBef>
                <a:spcPts val="0"/>
              </a:spcBef>
              <a:spcAft>
                <a:spcPts val="0"/>
              </a:spcAft>
              <a:buClr>
                <a:srgbClr val="434968">
                  <a:lumMod val="75000"/>
                </a:srgbClr>
              </a:buClr>
              <a:buSzTx/>
              <a:buFont typeface="Arial" panose="020B0604020202020204" pitchFamily="34" charset="0"/>
              <a:buChar char="•"/>
              <a:tabLst/>
              <a:defRPr/>
            </a:pPr>
            <a:r>
              <a:rPr kumimoji="0" lang="lv-LV" sz="2000" b="0" i="0" u="none" strike="noStrike" kern="1200" cap="none" spc="0" normalizeH="0" baseline="0" noProof="0" dirty="0">
                <a:ln>
                  <a:noFill/>
                </a:ln>
                <a:solidFill>
                  <a:srgbClr val="434968">
                    <a:lumMod val="75000"/>
                  </a:srgbClr>
                </a:solidFill>
                <a:effectLst/>
                <a:uLnTx/>
                <a:uFillTx/>
                <a:latin typeface="Arial" panose="020B0604020202020204" pitchFamily="34" charset="0"/>
                <a:ea typeface="+mn-ea"/>
                <a:cs typeface="Arial" panose="020B0604020202020204" pitchFamily="34" charset="0"/>
              </a:rPr>
              <a:t>Ēnas ap tekstu</a:t>
            </a:r>
          </a:p>
          <a:p>
            <a:pPr marL="285750" marR="0" lvl="0" indent="-285750" algn="l" defTabSz="914400" rtl="0" eaLnBrk="1" fontAlgn="auto" latinLnBrk="0" hangingPunct="1">
              <a:lnSpc>
                <a:spcPct val="130000"/>
              </a:lnSpc>
              <a:spcBef>
                <a:spcPts val="0"/>
              </a:spcBef>
              <a:spcAft>
                <a:spcPts val="0"/>
              </a:spcAft>
              <a:buClr>
                <a:srgbClr val="434968">
                  <a:lumMod val="75000"/>
                </a:srgbClr>
              </a:buClr>
              <a:buSzTx/>
              <a:buFont typeface="Arial" panose="020B0604020202020204" pitchFamily="34" charset="0"/>
              <a:buChar char="•"/>
              <a:tabLst/>
              <a:defRPr/>
            </a:pPr>
            <a:r>
              <a:rPr kumimoji="0" lang="lv-LV" sz="2000" b="0" i="0" u="none" strike="noStrike" kern="1200" cap="none" spc="0" normalizeH="0" baseline="0" noProof="0" dirty="0">
                <a:ln>
                  <a:noFill/>
                </a:ln>
                <a:solidFill>
                  <a:srgbClr val="434968">
                    <a:lumMod val="75000"/>
                  </a:srgbClr>
                </a:solidFill>
                <a:effectLst/>
                <a:uLnTx/>
                <a:uFillTx/>
                <a:latin typeface="Arial" panose="020B0604020202020204" pitchFamily="34" charset="0"/>
                <a:ea typeface="+mn-ea"/>
                <a:cs typeface="Arial" panose="020B0604020202020204" pitchFamily="34" charset="0"/>
              </a:rPr>
              <a:t>Slīpraksts un pasvītrošana</a:t>
            </a:r>
          </a:p>
        </p:txBody>
      </p:sp>
      <p:sp>
        <p:nvSpPr>
          <p:cNvPr id="31" name="TITLE 02">
            <a:extLst>
              <a:ext uri="{FF2B5EF4-FFF2-40B4-BE49-F238E27FC236}">
                <a16:creationId xmlns:a16="http://schemas.microsoft.com/office/drawing/2014/main" id="{707CC7C8-0434-4A06-5910-FF2EB2463C3A}"/>
              </a:ext>
            </a:extLst>
          </p:cNvPr>
          <p:cNvSpPr txBox="1"/>
          <p:nvPr/>
        </p:nvSpPr>
        <p:spPr>
          <a:xfrm>
            <a:off x="4696968" y="3225480"/>
            <a:ext cx="2798064" cy="461665"/>
          </a:xfrm>
          <a:prstGeom prst="rect">
            <a:avLst/>
          </a:prstGeom>
          <a:noFill/>
        </p:spPr>
        <p:txBody>
          <a:bodyPr wrap="square" rtlCol="0" anchor="b">
            <a:spAutoFit/>
          </a:bodyPr>
          <a:lstStyle>
            <a:defPPr>
              <a:defRPr lang="en-US"/>
            </a:defPPr>
            <a:lvl1pPr algn="ctr">
              <a:defRPr sz="4300" b="1">
                <a:solidFill>
                  <a:schemeClr val="tx2"/>
                </a:solidFill>
                <a:latin typeface="Montserrat" pitchFamily="2" charset="77"/>
                <a:ea typeface="Arimo" panose="020B0604020202020204" pitchFamily="34" charset="0"/>
                <a:cs typeface="Space Grotesk" pitchFamily="2" charset="77"/>
              </a:defRPr>
            </a:lvl1p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lv-LV" sz="2400" b="1" i="0" u="none" strike="noStrike" kern="1200" cap="none" spc="-15" normalizeH="0" baseline="0" noProof="0" dirty="0">
                <a:ln>
                  <a:noFill/>
                </a:ln>
                <a:solidFill>
                  <a:srgbClr val="434968">
                    <a:lumMod val="75000"/>
                  </a:srgbClr>
                </a:solidFill>
                <a:effectLst/>
                <a:uLnTx/>
                <a:uFillTx/>
                <a:latin typeface="Arial" panose="020B0604020202020204" pitchFamily="34" charset="0"/>
                <a:ea typeface="Verdana" panose="020B0604030504040204" pitchFamily="34" charset="0"/>
                <a:cs typeface="Arial" panose="020B0604020202020204" pitchFamily="34" charset="0"/>
              </a:rPr>
              <a:t>FONTI</a:t>
            </a:r>
            <a:endParaRPr kumimoji="0" lang="en-US" sz="2400" b="1" i="0" u="none" strike="noStrike" kern="1200" cap="none" spc="-15" normalizeH="0" baseline="0" noProof="0" dirty="0">
              <a:ln>
                <a:noFill/>
              </a:ln>
              <a:solidFill>
                <a:srgbClr val="434968">
                  <a:lumMod val="75000"/>
                </a:srgbClr>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12" name="BODY 01">
            <a:extLst>
              <a:ext uri="{FF2B5EF4-FFF2-40B4-BE49-F238E27FC236}">
                <a16:creationId xmlns:a16="http://schemas.microsoft.com/office/drawing/2014/main" id="{3568C4C7-DCED-A4EA-87F2-B77CB981FB2E}"/>
              </a:ext>
            </a:extLst>
          </p:cNvPr>
          <p:cNvSpPr txBox="1"/>
          <p:nvPr/>
        </p:nvSpPr>
        <p:spPr>
          <a:xfrm>
            <a:off x="1024094" y="3769810"/>
            <a:ext cx="2798064" cy="2197461"/>
          </a:xfrm>
          <a:prstGeom prst="rect">
            <a:avLst/>
          </a:prstGeom>
          <a:noFill/>
        </p:spPr>
        <p:txBody>
          <a:bodyPr wrap="square" rtlCol="0" anchor="t">
            <a:spAutoFit/>
          </a:bodyPr>
          <a:lstStyle>
            <a:defPPr>
              <a:defRPr lang="en-US"/>
            </a:defPPr>
            <a:lvl1pPr>
              <a:lnSpc>
                <a:spcPct val="140000"/>
              </a:lnSpc>
              <a:spcBef>
                <a:spcPts val="1200"/>
              </a:spcBef>
              <a:spcAft>
                <a:spcPts val="0"/>
              </a:spcAft>
              <a:defRPr sz="3100">
                <a:latin typeface="Montserrat" pitchFamily="2" charset="77"/>
              </a:defRPr>
            </a:lvl1pPr>
          </a:lstStyle>
          <a:p>
            <a:pPr marL="0" marR="0" lvl="0" indent="0" algn="l" defTabSz="914217" rtl="0" eaLnBrk="1" fontAlgn="auto" latinLnBrk="0" hangingPunct="1">
              <a:lnSpc>
                <a:spcPct val="140000"/>
              </a:lnSpc>
              <a:spcBef>
                <a:spcPts val="600"/>
              </a:spcBef>
              <a:spcAft>
                <a:spcPts val="0"/>
              </a:spcAft>
              <a:buClrTx/>
              <a:buSzTx/>
              <a:buFontTx/>
              <a:buNone/>
              <a:tabLst/>
              <a:defRPr/>
            </a:pPr>
            <a:r>
              <a:rPr kumimoji="0" lang="lv-LV" sz="2000" b="0" i="0" u="none" strike="noStrike" kern="1200" cap="none" spc="-10" normalizeH="0" baseline="0" noProof="0" dirty="0">
                <a:ln>
                  <a:noFill/>
                </a:ln>
                <a:solidFill>
                  <a:srgbClr val="434968">
                    <a:lumMod val="75000"/>
                  </a:srgbClr>
                </a:solidFill>
                <a:effectLst/>
                <a:uLnTx/>
                <a:uFillTx/>
                <a:latin typeface="Arial" panose="020B0604020202020204" pitchFamily="34" charset="0"/>
                <a:ea typeface="Verdana" panose="020B0604030504040204" pitchFamily="34" charset="0"/>
                <a:cs typeface="Arial" panose="020B0604020202020204" pitchFamily="34" charset="0"/>
              </a:rPr>
              <a:t>Apgrūtina materiāla nolasīšanu cilvēkiem ar redzes un uztveres traucējumiem, nevar </a:t>
            </a:r>
            <a:r>
              <a:rPr kumimoji="0" lang="lv-LV" sz="2000" b="0" i="0" u="none" strike="noStrike" kern="1200" cap="none" spc="-10" normalizeH="0" baseline="0" noProof="0" dirty="0" err="1">
                <a:ln>
                  <a:noFill/>
                </a:ln>
                <a:solidFill>
                  <a:srgbClr val="434968">
                    <a:lumMod val="75000"/>
                  </a:srgbClr>
                </a:solidFill>
                <a:effectLst/>
                <a:uLnTx/>
                <a:uFillTx/>
                <a:latin typeface="Arial" panose="020B0604020202020204" pitchFamily="34" charset="0"/>
                <a:ea typeface="Verdana" panose="020B0604030504040204" pitchFamily="34" charset="0"/>
                <a:cs typeface="Arial" panose="020B0604020202020204" pitchFamily="34" charset="0"/>
              </a:rPr>
              <a:t>izprintēt</a:t>
            </a:r>
            <a:r>
              <a:rPr kumimoji="0" lang="lv-LV" sz="2000" b="0" i="0" u="none" strike="noStrike" kern="1200" cap="none" spc="-10" normalizeH="0" baseline="0" noProof="0" dirty="0">
                <a:ln>
                  <a:noFill/>
                </a:ln>
                <a:solidFill>
                  <a:srgbClr val="434968">
                    <a:lumMod val="75000"/>
                  </a:srgbClr>
                </a:solidFill>
                <a:effectLst/>
                <a:uLnTx/>
                <a:uFillTx/>
                <a:latin typeface="Arial" panose="020B0604020202020204" pitchFamily="34" charset="0"/>
                <a:ea typeface="Verdana" panose="020B0604030504040204" pitchFamily="34" charset="0"/>
                <a:cs typeface="Arial" panose="020B0604020202020204" pitchFamily="34" charset="0"/>
              </a:rPr>
              <a:t> materiālu</a:t>
            </a:r>
            <a:endParaRPr kumimoji="0" lang="en-US" sz="2000" b="0" i="0" u="none" strike="noStrike" kern="1200" cap="none" spc="0" normalizeH="0" baseline="0" noProof="0" dirty="0">
              <a:ln>
                <a:noFill/>
              </a:ln>
              <a:solidFill>
                <a:srgbClr val="434968">
                  <a:lumMod val="75000"/>
                </a:srgbClr>
              </a:solidFill>
              <a:effectLst/>
              <a:uLnTx/>
              <a:uFillTx/>
              <a:latin typeface="Arial" panose="020B0604020202020204" pitchFamily="34" charset="0"/>
              <a:ea typeface="+mn-ea"/>
              <a:cs typeface="Arial" panose="020B0604020202020204" pitchFamily="34" charset="0"/>
            </a:endParaRPr>
          </a:p>
        </p:txBody>
      </p:sp>
      <p:sp>
        <p:nvSpPr>
          <p:cNvPr id="19" name="TITLE 01">
            <a:extLst>
              <a:ext uri="{FF2B5EF4-FFF2-40B4-BE49-F238E27FC236}">
                <a16:creationId xmlns:a16="http://schemas.microsoft.com/office/drawing/2014/main" id="{41CDFF9E-DE94-C688-8AB5-5F75D4124832}"/>
              </a:ext>
            </a:extLst>
          </p:cNvPr>
          <p:cNvSpPr txBox="1"/>
          <p:nvPr/>
        </p:nvSpPr>
        <p:spPr>
          <a:xfrm>
            <a:off x="1339437" y="3225480"/>
            <a:ext cx="2067746" cy="461665"/>
          </a:xfrm>
          <a:prstGeom prst="rect">
            <a:avLst/>
          </a:prstGeom>
          <a:noFill/>
        </p:spPr>
        <p:txBody>
          <a:bodyPr wrap="square" rtlCol="0" anchor="b">
            <a:spAutoFit/>
          </a:bodyPr>
          <a:lstStyle>
            <a:defPPr>
              <a:defRPr lang="en-US"/>
            </a:defPPr>
            <a:lvl1pPr>
              <a:defRPr sz="4300" b="1">
                <a:solidFill>
                  <a:schemeClr val="tx2"/>
                </a:solidFill>
                <a:latin typeface="Montserrat" pitchFamily="2" charset="77"/>
                <a:ea typeface="Arimo" panose="020B0604020202020204" pitchFamily="34" charset="0"/>
                <a:cs typeface="Space Grotesk" pitchFamily="2" charset="77"/>
              </a:defRPr>
            </a:lvl1p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lv-LV" sz="2400" b="1" i="0" u="none" strike="noStrike" kern="1200" cap="none" spc="-15" normalizeH="0" baseline="0" noProof="0" dirty="0">
                <a:ln>
                  <a:noFill/>
                </a:ln>
                <a:solidFill>
                  <a:srgbClr val="434968">
                    <a:lumMod val="75000"/>
                  </a:srgbClr>
                </a:solidFill>
                <a:effectLst/>
                <a:uLnTx/>
                <a:uFillTx/>
                <a:latin typeface="Arial" panose="020B0604020202020204" pitchFamily="34" charset="0"/>
                <a:ea typeface="Verdana" panose="020B0604030504040204" pitchFamily="34" charset="0"/>
                <a:cs typeface="Arial" panose="020B0604020202020204" pitchFamily="34" charset="0"/>
              </a:rPr>
              <a:t>ANIMĀCIJAS</a:t>
            </a:r>
            <a:endParaRPr kumimoji="0" lang="en-US" sz="2400" b="1" i="0" u="none" strike="noStrike" kern="1200" cap="none" spc="-15" normalizeH="0" baseline="0" noProof="0" dirty="0">
              <a:ln>
                <a:noFill/>
              </a:ln>
              <a:solidFill>
                <a:srgbClr val="434968">
                  <a:lumMod val="75000"/>
                </a:srgbClr>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2" name="Virsraksts 1">
            <a:extLst>
              <a:ext uri="{FF2B5EF4-FFF2-40B4-BE49-F238E27FC236}">
                <a16:creationId xmlns:a16="http://schemas.microsoft.com/office/drawing/2014/main" id="{30C83326-2658-4C4F-A330-DCBC45BC196A}"/>
              </a:ext>
            </a:extLst>
          </p:cNvPr>
          <p:cNvSpPr>
            <a:spLocks noGrp="1"/>
          </p:cNvSpPr>
          <p:nvPr>
            <p:ph type="title" idx="4294967295"/>
          </p:nvPr>
        </p:nvSpPr>
        <p:spPr>
          <a:xfrm>
            <a:off x="662364" y="104762"/>
            <a:ext cx="10515600" cy="1016216"/>
          </a:xfrm>
        </p:spPr>
        <p:txBody>
          <a:bodyPr/>
          <a:lstStyle/>
          <a:p>
            <a:r>
              <a:rPr lang="lv-LV" sz="4000" b="1" i="0" kern="1200" dirty="0">
                <a:solidFill>
                  <a:schemeClr val="accent1">
                    <a:lumMod val="75000"/>
                  </a:schemeClr>
                </a:solidFill>
                <a:effectLst/>
                <a:latin typeface="Arial" panose="020B0604020202020204" pitchFamily="34" charset="0"/>
                <a:ea typeface="Verdana" panose="020B0604030504040204" pitchFamily="34" charset="0"/>
                <a:cs typeface="Arial" panose="020B0604020202020204" pitchFamily="34" charset="0"/>
              </a:rPr>
              <a:t>POWER POINT : NEIZMANTOT!</a:t>
            </a:r>
            <a:endParaRPr lang="lv-LV" dirty="0">
              <a:solidFill>
                <a:schemeClr val="accent1">
                  <a:lumMod val="75000"/>
                </a:schemeClr>
              </a:solidFill>
              <a:latin typeface="Arial" panose="020B0604020202020204" pitchFamily="34" charset="0"/>
              <a:cs typeface="Arial" panose="020B0604020202020204" pitchFamily="34" charset="0"/>
            </a:endParaRPr>
          </a:p>
        </p:txBody>
      </p:sp>
      <p:pic>
        <p:nvPicPr>
          <p:cNvPr id="22" name="Attēls 21">
            <a:extLst>
              <a:ext uri="{FF2B5EF4-FFF2-40B4-BE49-F238E27FC236}">
                <a16:creationId xmlns:a16="http://schemas.microsoft.com/office/drawing/2014/main" id="{7C36C6CA-0066-41CE-AD7B-5F02AB3B216C}"/>
              </a:ext>
              <a:ext uri="{C183D7F6-B498-43B3-948B-1728B52AA6E4}">
                <adec:decorative xmlns:adec="http://schemas.microsoft.com/office/drawing/2017/decorative" val="1"/>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9862488" y="148039"/>
            <a:ext cx="806320" cy="806320"/>
          </a:xfrm>
          <a:prstGeom prst="rect">
            <a:avLst/>
          </a:prstGeom>
        </p:spPr>
      </p:pic>
    </p:spTree>
    <p:extLst>
      <p:ext uri="{BB962C8B-B14F-4D97-AF65-F5344CB8AC3E}">
        <p14:creationId xmlns:p14="http://schemas.microsoft.com/office/powerpoint/2010/main" val="2918695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icture Placeholder 12">
            <a:extLst>
              <a:ext uri="{FF2B5EF4-FFF2-40B4-BE49-F238E27FC236}">
                <a16:creationId xmlns:a16="http://schemas.microsoft.com/office/drawing/2014/main" id="{C33A88EA-217B-1E4B-8637-F33C50E739C2}"/>
              </a:ext>
              <a:ext uri="{C183D7F6-B498-43B3-948B-1728B52AA6E4}">
                <adec:decorative xmlns:adec="http://schemas.microsoft.com/office/drawing/2017/decorative" val="1"/>
              </a:ext>
            </a:extLst>
          </p:cNvPr>
          <p:cNvSpPr txBox="1">
            <a:spLocks/>
          </p:cNvSpPr>
          <p:nvPr/>
        </p:nvSpPr>
        <p:spPr>
          <a:xfrm>
            <a:off x="1587" y="0"/>
            <a:ext cx="6895823" cy="6477000"/>
          </a:xfrm>
          <a:custGeom>
            <a:avLst/>
            <a:gdLst>
              <a:gd name="connsiteX0" fmla="*/ 9153415 w 13791645"/>
              <a:gd name="connsiteY0" fmla="*/ 0 h 12954000"/>
              <a:gd name="connsiteX1" fmla="*/ 13791645 w 13791645"/>
              <a:gd name="connsiteY1" fmla="*/ 0 h 12954000"/>
              <a:gd name="connsiteX2" fmla="*/ 13791645 w 13791645"/>
              <a:gd name="connsiteY2" fmla="*/ 5166205 h 12954000"/>
              <a:gd name="connsiteX3" fmla="*/ 11472530 w 13791645"/>
              <a:gd name="connsiteY3" fmla="*/ 7485320 h 12954000"/>
              <a:gd name="connsiteX4" fmla="*/ 9153415 w 13791645"/>
              <a:gd name="connsiteY4" fmla="*/ 5166205 h 12954000"/>
              <a:gd name="connsiteX5" fmla="*/ 0 w 13791645"/>
              <a:gd name="connsiteY5" fmla="*/ 0 h 12954000"/>
              <a:gd name="connsiteX6" fmla="*/ 8898237 w 13791645"/>
              <a:gd name="connsiteY6" fmla="*/ 0 h 12954000"/>
              <a:gd name="connsiteX7" fmla="*/ 8898236 w 13791645"/>
              <a:gd name="connsiteY7" fmla="*/ 8504881 h 12954000"/>
              <a:gd name="connsiteX8" fmla="*/ 4449119 w 13791645"/>
              <a:gd name="connsiteY8" fmla="*/ 12954000 h 12954000"/>
              <a:gd name="connsiteX9" fmla="*/ 4449119 w 13791645"/>
              <a:gd name="connsiteY9" fmla="*/ 12953998 h 12954000"/>
              <a:gd name="connsiteX10" fmla="*/ 5788 w 13791645"/>
              <a:gd name="connsiteY10" fmla="*/ 8733831 h 12954000"/>
              <a:gd name="connsiteX11" fmla="*/ 0 w 13791645"/>
              <a:gd name="connsiteY11" fmla="*/ 8504923 h 1295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91645" h="12954000">
                <a:moveTo>
                  <a:pt x="9153415" y="0"/>
                </a:moveTo>
                <a:lnTo>
                  <a:pt x="13791645" y="0"/>
                </a:lnTo>
                <a:lnTo>
                  <a:pt x="13791645" y="5166205"/>
                </a:lnTo>
                <a:cubicBezTo>
                  <a:pt x="13791645" y="6447017"/>
                  <a:pt x="12753342" y="7485320"/>
                  <a:pt x="11472530" y="7485320"/>
                </a:cubicBezTo>
                <a:cubicBezTo>
                  <a:pt x="10191718" y="7485320"/>
                  <a:pt x="9153415" y="6447017"/>
                  <a:pt x="9153415" y="5166205"/>
                </a:cubicBezTo>
                <a:close/>
                <a:moveTo>
                  <a:pt x="0" y="0"/>
                </a:moveTo>
                <a:lnTo>
                  <a:pt x="8898237" y="0"/>
                </a:lnTo>
                <a:lnTo>
                  <a:pt x="8898236" y="8504881"/>
                </a:lnTo>
                <a:cubicBezTo>
                  <a:pt x="8898236" y="10962062"/>
                  <a:pt x="6906299" y="12954000"/>
                  <a:pt x="4449119" y="12954000"/>
                </a:cubicBezTo>
                <a:lnTo>
                  <a:pt x="4449119" y="12953998"/>
                </a:lnTo>
                <a:cubicBezTo>
                  <a:pt x="2068724" y="12953998"/>
                  <a:pt x="124950" y="11084613"/>
                  <a:pt x="5788" y="8733831"/>
                </a:cubicBezTo>
                <a:lnTo>
                  <a:pt x="0" y="8504923"/>
                </a:lnTo>
                <a:close/>
              </a:path>
            </a:pathLst>
          </a:custGeom>
          <a:solidFill>
            <a:schemeClr val="bg1">
              <a:lumMod val="95000"/>
            </a:schemeClr>
          </a:solidFill>
        </p:spPr>
      </p:sp>
      <p:sp>
        <p:nvSpPr>
          <p:cNvPr id="5" name="TextBox 4">
            <a:extLst>
              <a:ext uri="{FF2B5EF4-FFF2-40B4-BE49-F238E27FC236}">
                <a16:creationId xmlns:a16="http://schemas.microsoft.com/office/drawing/2014/main" id="{0607DA6A-A59D-B146-9D06-5215E1C02A5E}"/>
              </a:ext>
            </a:extLst>
          </p:cNvPr>
          <p:cNvSpPr txBox="1"/>
          <p:nvPr/>
        </p:nvSpPr>
        <p:spPr>
          <a:xfrm>
            <a:off x="6749175" y="4940963"/>
            <a:ext cx="4827284" cy="867482"/>
          </a:xfrm>
          <a:prstGeom prst="rect">
            <a:avLst/>
          </a:prstGeom>
          <a:noFill/>
        </p:spPr>
        <p:txBody>
          <a:bodyPr wrap="square" rtlCol="0" anchor="t">
            <a:spAutoFit/>
          </a:bodyPr>
          <a:lstStyle/>
          <a:p>
            <a:pPr defTabSz="914217">
              <a:lnSpc>
                <a:spcPct val="120000"/>
              </a:lnSpc>
              <a:spcBef>
                <a:spcPts val="600"/>
              </a:spcBef>
              <a:spcAft>
                <a:spcPts val="600"/>
              </a:spcAft>
            </a:pPr>
            <a:r>
              <a:rPr lang="lv-LV" sz="2200" spc="-10" dirty="0">
                <a:solidFill>
                  <a:srgbClr val="002060"/>
                </a:solidFill>
                <a:latin typeface="Arial" panose="020B0604020202020204" pitchFamily="34" charset="0"/>
                <a:ea typeface="Verdana" panose="020B0604030504040204" pitchFamily="34" charset="0"/>
                <a:cs typeface="Arial" panose="020B0604020202020204" pitchFamily="34" charset="0"/>
              </a:rPr>
              <a:t>DRUKĀTI MATERIĀLI UN VIDES REKLĀMA</a:t>
            </a:r>
            <a:endParaRPr lang="en-US" sz="2200" spc="-10" dirty="0">
              <a:solidFill>
                <a:srgbClr val="002060"/>
              </a:solidFill>
              <a:latin typeface="Arial" panose="020B0604020202020204" pitchFamily="34" charset="0"/>
              <a:ea typeface="Verdana" panose="020B060403050404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C833B716-D536-F445-B16E-262BCDCFCDA6}"/>
              </a:ext>
              <a:ext uri="{C183D7F6-B498-43B3-948B-1728B52AA6E4}">
                <adec:decorative xmlns:adec="http://schemas.microsoft.com/office/drawing/2017/decorative" val="1"/>
              </a:ext>
            </a:extLst>
          </p:cNvPr>
          <p:cNvSpPr/>
          <p:nvPr/>
        </p:nvSpPr>
        <p:spPr>
          <a:xfrm flipV="1">
            <a:off x="7270546" y="4652360"/>
            <a:ext cx="3055273"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dirty="0">
              <a:solidFill>
                <a:srgbClr val="FFFFFF"/>
              </a:solidFill>
              <a:latin typeface="Arial" panose="020B0604020202020204" pitchFamily="34" charset="0"/>
              <a:ea typeface="Verdana" panose="020B0604030504040204" pitchFamily="34" charset="0"/>
              <a:cs typeface="Arial" panose="020B0604020202020204" pitchFamily="34" charset="0"/>
            </a:endParaRPr>
          </a:p>
        </p:txBody>
      </p:sp>
      <p:pic>
        <p:nvPicPr>
          <p:cNvPr id="10" name="Attēla vietturis 9">
            <a:extLst>
              <a:ext uri="{FF2B5EF4-FFF2-40B4-BE49-F238E27FC236}">
                <a16:creationId xmlns:a16="http://schemas.microsoft.com/office/drawing/2014/main" id="{ADEF4D67-04F9-464D-BBBB-BA35E426A2A0}"/>
              </a:ext>
              <a:ext uri="{C183D7F6-B498-43B3-948B-1728B52AA6E4}">
                <adec:decorative xmlns:adec="http://schemas.microsoft.com/office/drawing/2017/decorative" val="1"/>
              </a:ext>
            </a:extLst>
          </p:cNvPr>
          <p:cNvPicPr>
            <a:picLocks noGrp="1" noChangeAspect="1"/>
          </p:cNvPicPr>
          <p:nvPr>
            <p:ph type="pic" sz="quarter" idx="10"/>
          </p:nvPr>
        </p:nvPicPr>
        <p:blipFill>
          <a:blip r:embed="rId2" cstate="hqprint">
            <a:extLst>
              <a:ext uri="{28A0092B-C50C-407E-A947-70E740481C1C}">
                <a14:useLocalDpi xmlns:a14="http://schemas.microsoft.com/office/drawing/2010/main"/>
              </a:ext>
            </a:extLst>
          </a:blip>
          <a:srcRect l="13629" r="13629"/>
          <a:stretch>
            <a:fillRect/>
          </a:stretch>
        </p:blipFill>
        <p:spPr>
          <a:xfrm>
            <a:off x="1" y="1686"/>
            <a:ext cx="6895823" cy="6475314"/>
          </a:xfrm>
        </p:spPr>
      </p:pic>
      <p:sp>
        <p:nvSpPr>
          <p:cNvPr id="14" name="Picture Placeholder 12">
            <a:extLst>
              <a:ext uri="{FF2B5EF4-FFF2-40B4-BE49-F238E27FC236}">
                <a16:creationId xmlns:a16="http://schemas.microsoft.com/office/drawing/2014/main" id="{B696A66B-7F35-D54E-A8EA-4315A430D62E}"/>
              </a:ext>
              <a:ext uri="{C183D7F6-B498-43B3-948B-1728B52AA6E4}">
                <adec:decorative xmlns:adec="http://schemas.microsoft.com/office/drawing/2017/decorative" val="1"/>
              </a:ext>
            </a:extLst>
          </p:cNvPr>
          <p:cNvSpPr txBox="1">
            <a:spLocks/>
          </p:cNvSpPr>
          <p:nvPr/>
        </p:nvSpPr>
        <p:spPr>
          <a:xfrm>
            <a:off x="1588" y="0"/>
            <a:ext cx="6895823" cy="6477000"/>
          </a:xfrm>
          <a:custGeom>
            <a:avLst/>
            <a:gdLst>
              <a:gd name="connsiteX0" fmla="*/ 9153415 w 13791645"/>
              <a:gd name="connsiteY0" fmla="*/ 0 h 12954000"/>
              <a:gd name="connsiteX1" fmla="*/ 13791645 w 13791645"/>
              <a:gd name="connsiteY1" fmla="*/ 0 h 12954000"/>
              <a:gd name="connsiteX2" fmla="*/ 13791645 w 13791645"/>
              <a:gd name="connsiteY2" fmla="*/ 5166205 h 12954000"/>
              <a:gd name="connsiteX3" fmla="*/ 11472530 w 13791645"/>
              <a:gd name="connsiteY3" fmla="*/ 7485320 h 12954000"/>
              <a:gd name="connsiteX4" fmla="*/ 9153415 w 13791645"/>
              <a:gd name="connsiteY4" fmla="*/ 5166205 h 12954000"/>
              <a:gd name="connsiteX5" fmla="*/ 0 w 13791645"/>
              <a:gd name="connsiteY5" fmla="*/ 0 h 12954000"/>
              <a:gd name="connsiteX6" fmla="*/ 8898237 w 13791645"/>
              <a:gd name="connsiteY6" fmla="*/ 0 h 12954000"/>
              <a:gd name="connsiteX7" fmla="*/ 8898236 w 13791645"/>
              <a:gd name="connsiteY7" fmla="*/ 8504881 h 12954000"/>
              <a:gd name="connsiteX8" fmla="*/ 4449119 w 13791645"/>
              <a:gd name="connsiteY8" fmla="*/ 12954000 h 12954000"/>
              <a:gd name="connsiteX9" fmla="*/ 4449119 w 13791645"/>
              <a:gd name="connsiteY9" fmla="*/ 12953998 h 12954000"/>
              <a:gd name="connsiteX10" fmla="*/ 5788 w 13791645"/>
              <a:gd name="connsiteY10" fmla="*/ 8733831 h 12954000"/>
              <a:gd name="connsiteX11" fmla="*/ 0 w 13791645"/>
              <a:gd name="connsiteY11" fmla="*/ 8504923 h 1295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91645" h="12954000">
                <a:moveTo>
                  <a:pt x="9153415" y="0"/>
                </a:moveTo>
                <a:lnTo>
                  <a:pt x="13791645" y="0"/>
                </a:lnTo>
                <a:lnTo>
                  <a:pt x="13791645" y="5166205"/>
                </a:lnTo>
                <a:cubicBezTo>
                  <a:pt x="13791645" y="6447017"/>
                  <a:pt x="12753342" y="7485320"/>
                  <a:pt x="11472530" y="7485320"/>
                </a:cubicBezTo>
                <a:cubicBezTo>
                  <a:pt x="10191718" y="7485320"/>
                  <a:pt x="9153415" y="6447017"/>
                  <a:pt x="9153415" y="5166205"/>
                </a:cubicBezTo>
                <a:close/>
                <a:moveTo>
                  <a:pt x="0" y="0"/>
                </a:moveTo>
                <a:lnTo>
                  <a:pt x="8898237" y="0"/>
                </a:lnTo>
                <a:lnTo>
                  <a:pt x="8898236" y="8504881"/>
                </a:lnTo>
                <a:cubicBezTo>
                  <a:pt x="8898236" y="10962062"/>
                  <a:pt x="6906299" y="12954000"/>
                  <a:pt x="4449119" y="12954000"/>
                </a:cubicBezTo>
                <a:lnTo>
                  <a:pt x="4449119" y="12953998"/>
                </a:lnTo>
                <a:cubicBezTo>
                  <a:pt x="2068724" y="12953998"/>
                  <a:pt x="124950" y="11084613"/>
                  <a:pt x="5788" y="8733831"/>
                </a:cubicBezTo>
                <a:lnTo>
                  <a:pt x="0" y="8504923"/>
                </a:lnTo>
                <a:close/>
              </a:path>
            </a:pathLst>
          </a:custGeom>
          <a:solidFill>
            <a:schemeClr val="accent1">
              <a:alpha val="55000"/>
            </a:schemeClr>
          </a:solidFill>
        </p:spPr>
        <p:txBody>
          <a:bodyPr/>
          <a:lstStyle/>
          <a:p>
            <a:endParaRPr lang="lv-LV" dirty="0">
              <a:latin typeface="Arial" panose="020B0604020202020204" pitchFamily="34" charset="0"/>
              <a:cs typeface="Arial" panose="020B0604020202020204" pitchFamily="34" charset="0"/>
            </a:endParaRPr>
          </a:p>
        </p:txBody>
      </p:sp>
      <p:sp>
        <p:nvSpPr>
          <p:cNvPr id="2" name="Virsraksts 1">
            <a:extLst>
              <a:ext uri="{FF2B5EF4-FFF2-40B4-BE49-F238E27FC236}">
                <a16:creationId xmlns:a16="http://schemas.microsoft.com/office/drawing/2014/main" id="{864A915D-D761-436E-9614-1AA9456FD2FC}"/>
              </a:ext>
            </a:extLst>
          </p:cNvPr>
          <p:cNvSpPr>
            <a:spLocks noGrp="1"/>
          </p:cNvSpPr>
          <p:nvPr>
            <p:ph type="title" idx="4294967295"/>
          </p:nvPr>
        </p:nvSpPr>
        <p:spPr>
          <a:xfrm>
            <a:off x="6611986" y="3131669"/>
            <a:ext cx="5394960" cy="1325563"/>
          </a:xfrm>
        </p:spPr>
        <p:txBody>
          <a:bodyPr>
            <a:noAutofit/>
          </a:bodyPr>
          <a:lstStyle/>
          <a:p>
            <a:pPr algn="l">
              <a:lnSpc>
                <a:spcPct val="120000"/>
              </a:lnSpc>
              <a:spcBef>
                <a:spcPts val="600"/>
              </a:spcBef>
              <a:spcAft>
                <a:spcPts val="600"/>
              </a:spcAft>
            </a:pPr>
            <a:r>
              <a:rPr lang="lv-LV" sz="3300" dirty="0">
                <a:solidFill>
                  <a:srgbClr val="002060"/>
                </a:solidFill>
                <a:latin typeface="Arial" panose="020B0604020202020204" pitchFamily="34" charset="0"/>
                <a:ea typeface="Verdana" panose="020B0604030504040204" pitchFamily="34" charset="0"/>
                <a:cs typeface="Arial" panose="020B0604020202020204" pitchFamily="34" charset="0"/>
              </a:rPr>
              <a:t>03 DRUKĀTO MATERIĀLU PIEKĻŪSTAMĪBA </a:t>
            </a:r>
            <a:endParaRPr lang="lv-LV" sz="33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34111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0" name="Round Diagonal Corner Rectangle 7">
            <a:extLst>
              <a:ext uri="{FF2B5EF4-FFF2-40B4-BE49-F238E27FC236}">
                <a16:creationId xmlns:a16="http://schemas.microsoft.com/office/drawing/2014/main" id="{74C09B70-E719-42BE-8843-2340CCB7C639}"/>
              </a:ext>
              <a:ext uri="{C183D7F6-B498-43B3-948B-1728B52AA6E4}">
                <adec:decorative xmlns:adec="http://schemas.microsoft.com/office/drawing/2017/decorative" val="1"/>
              </a:ext>
            </a:extLst>
          </p:cNvPr>
          <p:cNvSpPr/>
          <p:nvPr/>
        </p:nvSpPr>
        <p:spPr>
          <a:xfrm>
            <a:off x="6309632" y="1327533"/>
            <a:ext cx="1576137" cy="1206260"/>
          </a:xfrm>
          <a:prstGeom prst="round2DiagRect">
            <a:avLst>
              <a:gd name="adj1" fmla="val 50000"/>
              <a:gd name="adj2" fmla="val 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a:solidFill>
                <a:schemeClr val="tx2"/>
              </a:solidFill>
              <a:latin typeface="Arial" panose="020B0604020202020204" pitchFamily="34" charset="0"/>
              <a:ea typeface="Verdana" panose="020B0604030504040204" pitchFamily="34" charset="0"/>
              <a:cs typeface="Arial" panose="020B0604020202020204" pitchFamily="34" charset="0"/>
            </a:endParaRPr>
          </a:p>
        </p:txBody>
      </p:sp>
      <p:sp>
        <p:nvSpPr>
          <p:cNvPr id="45" name="Round Diagonal Corner Rectangle 6">
            <a:extLst>
              <a:ext uri="{FF2B5EF4-FFF2-40B4-BE49-F238E27FC236}">
                <a16:creationId xmlns:a16="http://schemas.microsoft.com/office/drawing/2014/main" id="{9CF7471F-DDF7-48D4-AEC1-BF26DA87ECE2}"/>
              </a:ext>
              <a:ext uri="{C183D7F6-B498-43B3-948B-1728B52AA6E4}">
                <adec:decorative xmlns:adec="http://schemas.microsoft.com/office/drawing/2017/decorative" val="1"/>
              </a:ext>
            </a:extLst>
          </p:cNvPr>
          <p:cNvSpPr/>
          <p:nvPr/>
        </p:nvSpPr>
        <p:spPr>
          <a:xfrm>
            <a:off x="4641008" y="2531861"/>
            <a:ext cx="1576137" cy="1206260"/>
          </a:xfrm>
          <a:prstGeom prst="round2DiagRect">
            <a:avLst>
              <a:gd name="adj1" fmla="val 50000"/>
              <a:gd name="adj2" fmla="val 0"/>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dirty="0">
              <a:solidFill>
                <a:schemeClr val="tx2"/>
              </a:solidFill>
              <a:latin typeface="Arial" panose="020B0604020202020204" pitchFamily="34" charset="0"/>
              <a:ea typeface="Verdana" panose="020B0604030504040204" pitchFamily="34" charset="0"/>
              <a:cs typeface="Arial" panose="020B0604020202020204" pitchFamily="34" charset="0"/>
            </a:endParaRPr>
          </a:p>
        </p:txBody>
      </p:sp>
      <p:sp>
        <p:nvSpPr>
          <p:cNvPr id="49" name="Round Diagonal Corner Rectangle 5">
            <a:extLst>
              <a:ext uri="{FF2B5EF4-FFF2-40B4-BE49-F238E27FC236}">
                <a16:creationId xmlns:a16="http://schemas.microsoft.com/office/drawing/2014/main" id="{40CBA4B9-A7E2-40E4-B0CC-C5EC11635BB8}"/>
              </a:ext>
              <a:ext uri="{C183D7F6-B498-43B3-948B-1728B52AA6E4}">
                <adec:decorative xmlns:adec="http://schemas.microsoft.com/office/drawing/2017/decorative" val="1"/>
              </a:ext>
            </a:extLst>
          </p:cNvPr>
          <p:cNvSpPr/>
          <p:nvPr/>
        </p:nvSpPr>
        <p:spPr>
          <a:xfrm>
            <a:off x="3017611" y="3761739"/>
            <a:ext cx="1576137" cy="1206260"/>
          </a:xfrm>
          <a:prstGeom prst="round2DiagRect">
            <a:avLst>
              <a:gd name="adj1" fmla="val 50000"/>
              <a:gd name="adj2" fmla="val 0"/>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dirty="0">
              <a:solidFill>
                <a:schemeClr val="tx2"/>
              </a:solidFill>
              <a:latin typeface="Arial" panose="020B0604020202020204" pitchFamily="34" charset="0"/>
              <a:ea typeface="Verdana" panose="020B0604030504040204" pitchFamily="34" charset="0"/>
              <a:cs typeface="Arial" panose="020B0604020202020204" pitchFamily="34" charset="0"/>
            </a:endParaRPr>
          </a:p>
        </p:txBody>
      </p:sp>
      <p:sp>
        <p:nvSpPr>
          <p:cNvPr id="52" name="Round Diagonal Corner Rectangle 4">
            <a:extLst>
              <a:ext uri="{FF2B5EF4-FFF2-40B4-BE49-F238E27FC236}">
                <a16:creationId xmlns:a16="http://schemas.microsoft.com/office/drawing/2014/main" id="{92040712-4938-4326-858F-3E6EA77DF3AC}"/>
              </a:ext>
              <a:ext uri="{C183D7F6-B498-43B3-948B-1728B52AA6E4}">
                <adec:decorative xmlns:adec="http://schemas.microsoft.com/office/drawing/2017/decorative" val="1"/>
              </a:ext>
            </a:extLst>
          </p:cNvPr>
          <p:cNvSpPr/>
          <p:nvPr/>
        </p:nvSpPr>
        <p:spPr>
          <a:xfrm>
            <a:off x="1389080" y="4967999"/>
            <a:ext cx="1576137" cy="1206260"/>
          </a:xfrm>
          <a:prstGeom prst="round2DiagRect">
            <a:avLst>
              <a:gd name="adj1" fmla="val 50000"/>
              <a:gd name="adj2" fmla="val 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dirty="0">
              <a:solidFill>
                <a:schemeClr val="tx2"/>
              </a:solidFill>
              <a:latin typeface="Arial" panose="020B0604020202020204" pitchFamily="34" charset="0"/>
              <a:ea typeface="Verdana" panose="020B0604030504040204" pitchFamily="34" charset="0"/>
              <a:cs typeface="Arial" panose="020B0604020202020204" pitchFamily="34" charset="0"/>
            </a:endParaRPr>
          </a:p>
        </p:txBody>
      </p:sp>
      <p:sp>
        <p:nvSpPr>
          <p:cNvPr id="56" name="Subtitle 2">
            <a:extLst>
              <a:ext uri="{FF2B5EF4-FFF2-40B4-BE49-F238E27FC236}">
                <a16:creationId xmlns:a16="http://schemas.microsoft.com/office/drawing/2014/main" id="{875C501E-08C8-436C-B94C-5161BBE9C145}"/>
              </a:ext>
            </a:extLst>
          </p:cNvPr>
          <p:cNvSpPr txBox="1">
            <a:spLocks/>
          </p:cNvSpPr>
          <p:nvPr/>
        </p:nvSpPr>
        <p:spPr>
          <a:xfrm>
            <a:off x="3149607" y="5803739"/>
            <a:ext cx="6865244" cy="276999"/>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543818">
              <a:lnSpc>
                <a:spcPts val="1750"/>
              </a:lnSpc>
            </a:pPr>
            <a:r>
              <a:rPr lang="lv-LV" sz="2000" dirty="0">
                <a:latin typeface="Arial" panose="020B0604020202020204" pitchFamily="34" charset="0"/>
                <a:ea typeface="Verdana" panose="020B0604030504040204" pitchFamily="34" charset="0"/>
                <a:cs typeface="Arial" panose="020B0604020202020204" pitchFamily="34" charset="0"/>
              </a:rPr>
              <a:t>Kontrasta risinājumi cilvēkiem ar redzes traucējumiem </a:t>
            </a:r>
            <a:endParaRPr lang="en-US" sz="2000" dirty="0">
              <a:latin typeface="Arial" panose="020B0604020202020204" pitchFamily="34" charset="0"/>
              <a:ea typeface="Verdana" panose="020B0604030504040204" pitchFamily="34" charset="0"/>
              <a:cs typeface="Arial" panose="020B0604020202020204" pitchFamily="34" charset="0"/>
            </a:endParaRPr>
          </a:p>
        </p:txBody>
      </p:sp>
      <p:sp>
        <p:nvSpPr>
          <p:cNvPr id="55" name="TextBox 54">
            <a:extLst>
              <a:ext uri="{FF2B5EF4-FFF2-40B4-BE49-F238E27FC236}">
                <a16:creationId xmlns:a16="http://schemas.microsoft.com/office/drawing/2014/main" id="{C0596079-4674-498A-8ED0-62DB3A3701C5}"/>
              </a:ext>
            </a:extLst>
          </p:cNvPr>
          <p:cNvSpPr txBox="1"/>
          <p:nvPr/>
        </p:nvSpPr>
        <p:spPr>
          <a:xfrm>
            <a:off x="3886281" y="5206487"/>
            <a:ext cx="1939955" cy="430887"/>
          </a:xfrm>
          <a:prstGeom prst="rect">
            <a:avLst/>
          </a:prstGeom>
          <a:noFill/>
        </p:spPr>
        <p:txBody>
          <a:bodyPr wrap="none" rtlCol="0" anchor="b" anchorCtr="0">
            <a:spAutoFit/>
          </a:bodyPr>
          <a:lstStyle/>
          <a:p>
            <a:pPr defTabSz="914217"/>
            <a:r>
              <a:rPr lang="lv-LV" sz="2200" b="1" dirty="0">
                <a:solidFill>
                  <a:schemeClr val="tx2"/>
                </a:solidFill>
                <a:latin typeface="Arial" panose="020B0604020202020204" pitchFamily="34" charset="0"/>
                <a:ea typeface="Verdana" panose="020B0604030504040204" pitchFamily="34" charset="0"/>
                <a:cs typeface="Arial" panose="020B0604020202020204" pitchFamily="34" charset="0"/>
              </a:rPr>
              <a:t>KONTRASTS</a:t>
            </a:r>
            <a:endParaRPr lang="en-US" sz="2200" b="1" dirty="0">
              <a:solidFill>
                <a:schemeClr val="tx2"/>
              </a:solidFill>
              <a:latin typeface="Arial" panose="020B0604020202020204" pitchFamily="34" charset="0"/>
              <a:ea typeface="Verdana" panose="020B0604030504040204" pitchFamily="34" charset="0"/>
              <a:cs typeface="Arial" panose="020B0604020202020204" pitchFamily="34" charset="0"/>
            </a:endParaRPr>
          </a:p>
        </p:txBody>
      </p:sp>
      <p:sp>
        <p:nvSpPr>
          <p:cNvPr id="51" name="Subtitle 2">
            <a:extLst>
              <a:ext uri="{FF2B5EF4-FFF2-40B4-BE49-F238E27FC236}">
                <a16:creationId xmlns:a16="http://schemas.microsoft.com/office/drawing/2014/main" id="{B2487C4E-8DBA-4EAD-924C-3C089A0FDD7D}"/>
              </a:ext>
            </a:extLst>
          </p:cNvPr>
          <p:cNvSpPr txBox="1">
            <a:spLocks/>
          </p:cNvSpPr>
          <p:nvPr/>
        </p:nvSpPr>
        <p:spPr>
          <a:xfrm>
            <a:off x="4792923" y="4692710"/>
            <a:ext cx="5058534" cy="276999"/>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543818">
              <a:lnSpc>
                <a:spcPts val="1750"/>
              </a:lnSpc>
            </a:pPr>
            <a:r>
              <a:rPr lang="lv-LV" sz="2000" dirty="0">
                <a:latin typeface="Arial" panose="020B0604020202020204" pitchFamily="34" charset="0"/>
                <a:ea typeface="Verdana" panose="020B0604030504040204" pitchFamily="34" charset="0"/>
                <a:cs typeface="Arial" panose="020B0604020202020204" pitchFamily="34" charset="0"/>
              </a:rPr>
              <a:t>Teksts </a:t>
            </a:r>
            <a:r>
              <a:rPr lang="lv-LV" sz="2000" dirty="0" err="1">
                <a:latin typeface="Arial" panose="020B0604020202020204" pitchFamily="34" charset="0"/>
                <a:ea typeface="Verdana" panose="020B0604030504040204" pitchFamily="34" charset="0"/>
                <a:cs typeface="Arial" panose="020B0604020202020204" pitchFamily="34" charset="0"/>
              </a:rPr>
              <a:t>Brailā</a:t>
            </a:r>
            <a:r>
              <a:rPr lang="lv-LV" sz="2000" dirty="0">
                <a:latin typeface="Arial" panose="020B0604020202020204" pitchFamily="34" charset="0"/>
                <a:ea typeface="Verdana" panose="020B0604030504040204" pitchFamily="34" charset="0"/>
                <a:cs typeface="Arial" panose="020B0604020202020204" pitchFamily="34" charset="0"/>
              </a:rPr>
              <a:t> rakstā (pēc pieprasījuma)</a:t>
            </a:r>
            <a:endParaRPr lang="en-US" sz="2000" dirty="0">
              <a:latin typeface="Arial" panose="020B0604020202020204" pitchFamily="34" charset="0"/>
              <a:ea typeface="Verdana" panose="020B060403050404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5435C4AE-37D2-4AF3-B5BD-11E82CC80DB4}"/>
              </a:ext>
            </a:extLst>
          </p:cNvPr>
          <p:cNvSpPr txBox="1"/>
          <p:nvPr/>
        </p:nvSpPr>
        <p:spPr>
          <a:xfrm>
            <a:off x="5668010" y="4155150"/>
            <a:ext cx="2477730" cy="430887"/>
          </a:xfrm>
          <a:prstGeom prst="rect">
            <a:avLst/>
          </a:prstGeom>
          <a:noFill/>
        </p:spPr>
        <p:txBody>
          <a:bodyPr wrap="none" rtlCol="0" anchor="b" anchorCtr="0">
            <a:spAutoFit/>
          </a:bodyPr>
          <a:lstStyle/>
          <a:p>
            <a:pPr defTabSz="914217"/>
            <a:r>
              <a:rPr lang="lv-LV" sz="2200" b="1" dirty="0">
                <a:solidFill>
                  <a:schemeClr val="tx2"/>
                </a:solidFill>
                <a:latin typeface="Arial" panose="020B0604020202020204" pitchFamily="34" charset="0"/>
                <a:ea typeface="Verdana" panose="020B0604030504040204" pitchFamily="34" charset="0"/>
                <a:cs typeface="Arial" panose="020B0604020202020204" pitchFamily="34" charset="0"/>
              </a:rPr>
              <a:t>BRAILA RAKSTS</a:t>
            </a:r>
            <a:endParaRPr lang="en-US" sz="2200" b="1" dirty="0">
              <a:solidFill>
                <a:schemeClr val="tx2"/>
              </a:solidFill>
              <a:latin typeface="Arial" panose="020B0604020202020204" pitchFamily="34" charset="0"/>
              <a:ea typeface="Verdana" panose="020B0604030504040204" pitchFamily="34" charset="0"/>
              <a:cs typeface="Arial" panose="020B0604020202020204" pitchFamily="34" charset="0"/>
            </a:endParaRPr>
          </a:p>
        </p:txBody>
      </p:sp>
      <p:sp>
        <p:nvSpPr>
          <p:cNvPr id="48" name="Subtitle 2">
            <a:extLst>
              <a:ext uri="{FF2B5EF4-FFF2-40B4-BE49-F238E27FC236}">
                <a16:creationId xmlns:a16="http://schemas.microsoft.com/office/drawing/2014/main" id="{B4737EFB-A85B-44FF-A980-96C5A23F20D4}"/>
              </a:ext>
            </a:extLst>
          </p:cNvPr>
          <p:cNvSpPr txBox="1">
            <a:spLocks/>
          </p:cNvSpPr>
          <p:nvPr/>
        </p:nvSpPr>
        <p:spPr>
          <a:xfrm>
            <a:off x="6582229" y="3521399"/>
            <a:ext cx="5256590" cy="381579"/>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543818"/>
            <a:r>
              <a:rPr lang="lv-LV" sz="2000" b="1" dirty="0">
                <a:latin typeface="Arial" panose="020B0604020202020204" pitchFamily="34" charset="0"/>
                <a:ea typeface="Verdana" panose="020B0604030504040204" pitchFamily="34" charset="0"/>
                <a:cs typeface="Arial" panose="020B0604020202020204" pitchFamily="34" charset="0"/>
              </a:rPr>
              <a:t>Sans - Serif grupa</a:t>
            </a:r>
            <a:r>
              <a:rPr lang="lv-LV" sz="2000" dirty="0">
                <a:latin typeface="Arial" panose="020B0604020202020204" pitchFamily="34" charset="0"/>
                <a:ea typeface="Verdana" panose="020B0604030504040204" pitchFamily="34" charset="0"/>
                <a:cs typeface="Arial" panose="020B0604020202020204" pitchFamily="34" charset="0"/>
              </a:rPr>
              <a:t>: </a:t>
            </a:r>
            <a:r>
              <a:rPr lang="lv-LV" sz="2000" dirty="0" err="1">
                <a:latin typeface="Arial" panose="020B0604020202020204" pitchFamily="34" charset="0"/>
                <a:ea typeface="Verdana" panose="020B0604030504040204" pitchFamily="34" charset="0"/>
                <a:cs typeface="Arial" panose="020B0604020202020204" pitchFamily="34" charset="0"/>
              </a:rPr>
              <a:t>Arial</a:t>
            </a:r>
            <a:r>
              <a:rPr lang="lv-LV" sz="2000" dirty="0">
                <a:latin typeface="Arial" panose="020B0604020202020204" pitchFamily="34" charset="0"/>
                <a:ea typeface="Verdana" panose="020B0604030504040204" pitchFamily="34" charset="0"/>
                <a:cs typeface="Arial" panose="020B0604020202020204" pitchFamily="34" charset="0"/>
              </a:rPr>
              <a:t> un </a:t>
            </a:r>
            <a:r>
              <a:rPr lang="lv-LV" sz="2000" dirty="0" err="1">
                <a:latin typeface="Arial" panose="020B0604020202020204" pitchFamily="34" charset="0"/>
                <a:ea typeface="Verdana" panose="020B0604030504040204" pitchFamily="34" charset="0"/>
                <a:cs typeface="Arial" panose="020B0604020202020204" pitchFamily="34" charset="0"/>
              </a:rPr>
              <a:t>Calibri</a:t>
            </a:r>
            <a:endParaRPr lang="en-US" sz="2000" dirty="0">
              <a:latin typeface="Arial" panose="020B0604020202020204" pitchFamily="34" charset="0"/>
              <a:ea typeface="Verdana" panose="020B0604030504040204" pitchFamily="34" charset="0"/>
              <a:cs typeface="Arial" panose="020B0604020202020204" pitchFamily="34" charset="0"/>
            </a:endParaRPr>
          </a:p>
        </p:txBody>
      </p:sp>
      <p:sp>
        <p:nvSpPr>
          <p:cNvPr id="46" name="TextBox 45">
            <a:extLst>
              <a:ext uri="{FF2B5EF4-FFF2-40B4-BE49-F238E27FC236}">
                <a16:creationId xmlns:a16="http://schemas.microsoft.com/office/drawing/2014/main" id="{AFD08ED2-7844-4271-A3C3-EE0D2AC8E04F}"/>
              </a:ext>
            </a:extLst>
          </p:cNvPr>
          <p:cNvSpPr txBox="1"/>
          <p:nvPr/>
        </p:nvSpPr>
        <p:spPr>
          <a:xfrm>
            <a:off x="7298455" y="3060610"/>
            <a:ext cx="1023138" cy="430887"/>
          </a:xfrm>
          <a:prstGeom prst="rect">
            <a:avLst/>
          </a:prstGeom>
          <a:noFill/>
        </p:spPr>
        <p:txBody>
          <a:bodyPr wrap="square" rtlCol="0" anchor="b" anchorCtr="0">
            <a:spAutoFit/>
          </a:bodyPr>
          <a:lstStyle/>
          <a:p>
            <a:pPr defTabSz="914217"/>
            <a:r>
              <a:rPr lang="lv-LV" sz="2200" b="1" dirty="0">
                <a:solidFill>
                  <a:schemeClr val="tx2"/>
                </a:solidFill>
                <a:latin typeface="Arial" panose="020B0604020202020204" pitchFamily="34" charset="0"/>
                <a:ea typeface="Verdana" panose="020B0604030504040204" pitchFamily="34" charset="0"/>
                <a:cs typeface="Arial" panose="020B0604020202020204" pitchFamily="34" charset="0"/>
              </a:rPr>
              <a:t>FONTI</a:t>
            </a:r>
            <a:endParaRPr lang="en-US" sz="2200" b="1" dirty="0">
              <a:solidFill>
                <a:schemeClr val="tx2"/>
              </a:solidFill>
              <a:latin typeface="Arial" panose="020B0604020202020204" pitchFamily="34" charset="0"/>
              <a:ea typeface="Verdana" panose="020B0604030504040204" pitchFamily="34" charset="0"/>
              <a:cs typeface="Arial" panose="020B0604020202020204" pitchFamily="34" charset="0"/>
            </a:endParaRPr>
          </a:p>
        </p:txBody>
      </p:sp>
      <p:sp>
        <p:nvSpPr>
          <p:cNvPr id="44" name="Subtitle 2">
            <a:extLst>
              <a:ext uri="{FF2B5EF4-FFF2-40B4-BE49-F238E27FC236}">
                <a16:creationId xmlns:a16="http://schemas.microsoft.com/office/drawing/2014/main" id="{9EAA4F6A-9FF3-437F-B808-1C1E393E9748}"/>
              </a:ext>
            </a:extLst>
          </p:cNvPr>
          <p:cNvSpPr txBox="1">
            <a:spLocks/>
          </p:cNvSpPr>
          <p:nvPr/>
        </p:nvSpPr>
        <p:spPr>
          <a:xfrm>
            <a:off x="7737255" y="2380229"/>
            <a:ext cx="4166460" cy="381579"/>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14300" lvl="0" algn="l">
              <a:spcBef>
                <a:spcPts val="600"/>
              </a:spcBef>
              <a:spcAft>
                <a:spcPts val="600"/>
              </a:spcAft>
              <a:buClr>
                <a:schemeClr val="tx2">
                  <a:lumMod val="50000"/>
                </a:schemeClr>
              </a:buClr>
            </a:pPr>
            <a:r>
              <a:rPr lang="lv-LV" sz="2000" dirty="0">
                <a:latin typeface="Arial" panose="020B0604020202020204" pitchFamily="34" charset="0"/>
                <a:ea typeface="Verdana" panose="020B0604030504040204" pitchFamily="34" charset="0"/>
                <a:cs typeface="Arial" panose="020B0604020202020204" pitchFamily="34" charset="0"/>
              </a:rPr>
              <a:t>14 vai lielāks ar atstarpēm ≥ 1.2 </a:t>
            </a:r>
            <a:r>
              <a:rPr lang="lv-LV" sz="2000" dirty="0" err="1">
                <a:latin typeface="Arial" panose="020B0604020202020204" pitchFamily="34" charset="0"/>
                <a:ea typeface="Verdana" panose="020B0604030504040204" pitchFamily="34" charset="0"/>
                <a:cs typeface="Arial" panose="020B0604020202020204" pitchFamily="34" charset="0"/>
              </a:rPr>
              <a:t>pt</a:t>
            </a:r>
            <a:endParaRPr lang="lv-LV" sz="2000" dirty="0">
              <a:latin typeface="Arial" panose="020B0604020202020204" pitchFamily="34" charset="0"/>
              <a:ea typeface="Verdana" panose="020B060403050404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ED0688AE-4755-44AA-8755-E6F19DC2F0D4}"/>
              </a:ext>
            </a:extLst>
          </p:cNvPr>
          <p:cNvSpPr txBox="1"/>
          <p:nvPr/>
        </p:nvSpPr>
        <p:spPr>
          <a:xfrm>
            <a:off x="7885768" y="1811001"/>
            <a:ext cx="2475358" cy="430887"/>
          </a:xfrm>
          <a:prstGeom prst="rect">
            <a:avLst/>
          </a:prstGeom>
          <a:noFill/>
        </p:spPr>
        <p:txBody>
          <a:bodyPr wrap="square" rtlCol="0" anchor="b" anchorCtr="0">
            <a:spAutoFit/>
          </a:bodyPr>
          <a:lstStyle/>
          <a:p>
            <a:pPr defTabSz="914217"/>
            <a:r>
              <a:rPr lang="lv-LV" sz="2200" b="1" dirty="0">
                <a:solidFill>
                  <a:schemeClr val="tx2"/>
                </a:solidFill>
                <a:latin typeface="Arial" panose="020B0604020202020204" pitchFamily="34" charset="0"/>
                <a:ea typeface="Verdana" panose="020B0604030504040204" pitchFamily="34" charset="0"/>
                <a:cs typeface="Arial" panose="020B0604020202020204" pitchFamily="34" charset="0"/>
              </a:rPr>
              <a:t>FONTU LIELUMS</a:t>
            </a:r>
            <a:endParaRPr lang="en-US" sz="2200" b="1" dirty="0">
              <a:solidFill>
                <a:schemeClr val="tx2"/>
              </a:solidFill>
              <a:latin typeface="Arial" panose="020B0604020202020204" pitchFamily="34" charset="0"/>
              <a:ea typeface="Verdana" panose="020B0604030504040204" pitchFamily="34" charset="0"/>
              <a:cs typeface="Arial" panose="020B0604020202020204" pitchFamily="34" charset="0"/>
            </a:endParaRPr>
          </a:p>
        </p:txBody>
      </p:sp>
      <p:sp>
        <p:nvSpPr>
          <p:cNvPr id="57" name="Freeform 1025">
            <a:extLst>
              <a:ext uri="{FF2B5EF4-FFF2-40B4-BE49-F238E27FC236}">
                <a16:creationId xmlns:a16="http://schemas.microsoft.com/office/drawing/2014/main" id="{4D327132-77CD-4A81-8618-E6A0B6DB9792}"/>
              </a:ext>
              <a:ext uri="{C183D7F6-B498-43B3-948B-1728B52AA6E4}">
                <adec:decorative xmlns:adec="http://schemas.microsoft.com/office/drawing/2017/decorative" val="1"/>
              </a:ext>
            </a:extLst>
          </p:cNvPr>
          <p:cNvSpPr>
            <a:spLocks noChangeAspect="1" noChangeArrowheads="1"/>
          </p:cNvSpPr>
          <p:nvPr/>
        </p:nvSpPr>
        <p:spPr bwMode="auto">
          <a:xfrm>
            <a:off x="2004485" y="5398805"/>
            <a:ext cx="399092" cy="399092"/>
          </a:xfrm>
          <a:custGeom>
            <a:avLst/>
            <a:gdLst>
              <a:gd name="T0" fmla="*/ 1366856 w 288771"/>
              <a:gd name="T1" fmla="*/ 2346606 h 290202"/>
              <a:gd name="T2" fmla="*/ 1779912 w 288771"/>
              <a:gd name="T3" fmla="*/ 2346606 h 290202"/>
              <a:gd name="T4" fmla="*/ 1573376 w 288771"/>
              <a:gd name="T5" fmla="*/ 2061030 h 290202"/>
              <a:gd name="T6" fmla="*/ 1573376 w 288771"/>
              <a:gd name="T7" fmla="*/ 2632169 h 290202"/>
              <a:gd name="T8" fmla="*/ 1573376 w 288771"/>
              <a:gd name="T9" fmla="*/ 2061030 h 290202"/>
              <a:gd name="T10" fmla="*/ 2294411 w 288771"/>
              <a:gd name="T11" fmla="*/ 1738775 h 290202"/>
              <a:gd name="T12" fmla="*/ 2242826 w 288771"/>
              <a:gd name="T13" fmla="*/ 2101789 h 290202"/>
              <a:gd name="T14" fmla="*/ 2453023 w 288771"/>
              <a:gd name="T15" fmla="*/ 1761226 h 290202"/>
              <a:gd name="T16" fmla="*/ 2270606 w 288771"/>
              <a:gd name="T17" fmla="*/ 1652695 h 290202"/>
              <a:gd name="T18" fmla="*/ 2643396 w 288771"/>
              <a:gd name="T19" fmla="*/ 1854785 h 290202"/>
              <a:gd name="T20" fmla="*/ 2429205 w 288771"/>
              <a:gd name="T21" fmla="*/ 2210284 h 290202"/>
              <a:gd name="T22" fmla="*/ 2195255 w 288771"/>
              <a:gd name="T23" fmla="*/ 2180384 h 290202"/>
              <a:gd name="T24" fmla="*/ 2084189 w 288771"/>
              <a:gd name="T25" fmla="*/ 1787420 h 290202"/>
              <a:gd name="T26" fmla="*/ 2349906 w 288771"/>
              <a:gd name="T27" fmla="*/ 880961 h 290202"/>
              <a:gd name="T28" fmla="*/ 2167491 w 288771"/>
              <a:gd name="T29" fmla="*/ 1180355 h 290202"/>
              <a:gd name="T30" fmla="*/ 2453023 w 288771"/>
              <a:gd name="T31" fmla="*/ 1251455 h 290202"/>
              <a:gd name="T32" fmla="*/ 2349906 w 288771"/>
              <a:gd name="T33" fmla="*/ 880961 h 290202"/>
              <a:gd name="T34" fmla="*/ 626103 w 288771"/>
              <a:gd name="T35" fmla="*/ 980188 h 290202"/>
              <a:gd name="T36" fmla="*/ 700156 w 288771"/>
              <a:gd name="T37" fmla="*/ 1250894 h 290202"/>
              <a:gd name="T38" fmla="*/ 980947 w 288771"/>
              <a:gd name="T39" fmla="*/ 1179458 h 290202"/>
              <a:gd name="T40" fmla="*/ 805497 w 288771"/>
              <a:gd name="T41" fmla="*/ 878667 h 290202"/>
              <a:gd name="T42" fmla="*/ 2615631 w 288771"/>
              <a:gd name="T43" fmla="*/ 937096 h 290202"/>
              <a:gd name="T44" fmla="*/ 2504577 w 288771"/>
              <a:gd name="T45" fmla="*/ 1330034 h 290202"/>
              <a:gd name="T46" fmla="*/ 2270606 w 288771"/>
              <a:gd name="T47" fmla="*/ 1359984 h 290202"/>
              <a:gd name="T48" fmla="*/ 2052485 w 288771"/>
              <a:gd name="T49" fmla="*/ 1004472 h 290202"/>
              <a:gd name="T50" fmla="*/ 2429205 w 288771"/>
              <a:gd name="T51" fmla="*/ 798639 h 290202"/>
              <a:gd name="T52" fmla="*/ 953675 w 288771"/>
              <a:gd name="T53" fmla="*/ 826042 h 290202"/>
              <a:gd name="T54" fmla="*/ 883448 w 288771"/>
              <a:gd name="T55" fmla="*/ 1359934 h 290202"/>
              <a:gd name="T56" fmla="*/ 657266 w 288771"/>
              <a:gd name="T57" fmla="*/ 1329848 h 290202"/>
              <a:gd name="T58" fmla="*/ 727006 w 288771"/>
              <a:gd name="T59" fmla="*/ 797368 h 290202"/>
              <a:gd name="T60" fmla="*/ 1366856 w 288771"/>
              <a:gd name="T61" fmla="*/ 653059 h 290202"/>
              <a:gd name="T62" fmla="*/ 1779912 w 288771"/>
              <a:gd name="T63" fmla="*/ 653059 h 290202"/>
              <a:gd name="T64" fmla="*/ 1573376 w 288771"/>
              <a:gd name="T65" fmla="*/ 369328 h 290202"/>
              <a:gd name="T66" fmla="*/ 1573376 w 288771"/>
              <a:gd name="T67" fmla="*/ 940495 h 290202"/>
              <a:gd name="T68" fmla="*/ 1573376 w 288771"/>
              <a:gd name="T69" fmla="*/ 369328 h 290202"/>
              <a:gd name="T70" fmla="*/ 179895 w 288771"/>
              <a:gd name="T71" fmla="*/ 1031519 h 290202"/>
              <a:gd name="T72" fmla="*/ 168145 w 288771"/>
              <a:gd name="T73" fmla="*/ 1617571 h 290202"/>
              <a:gd name="T74" fmla="*/ 726569 w 288771"/>
              <a:gd name="T75" fmla="*/ 1595165 h 290202"/>
              <a:gd name="T76" fmla="*/ 1105300 w 288771"/>
              <a:gd name="T77" fmla="*/ 1763149 h 290202"/>
              <a:gd name="T78" fmla="*/ 824161 w 288771"/>
              <a:gd name="T79" fmla="*/ 2449998 h 290202"/>
              <a:gd name="T80" fmla="*/ 886666 w 288771"/>
              <a:gd name="T81" fmla="*/ 2748603 h 290202"/>
              <a:gd name="T82" fmla="*/ 2964010 w 288771"/>
              <a:gd name="T83" fmla="*/ 1960998 h 290202"/>
              <a:gd name="T84" fmla="*/ 1831613 w 288771"/>
              <a:gd name="T85" fmla="*/ 113243 h 290202"/>
              <a:gd name="T86" fmla="*/ 2924967 w 288771"/>
              <a:gd name="T87" fmla="*/ 740352 h 290202"/>
              <a:gd name="T88" fmla="*/ 1566086 w 288771"/>
              <a:gd name="T89" fmla="*/ 3002447 h 290202"/>
              <a:gd name="T90" fmla="*/ 839774 w 288771"/>
              <a:gd name="T91" fmla="*/ 2830729 h 290202"/>
              <a:gd name="T92" fmla="*/ 749986 w 288771"/>
              <a:gd name="T93" fmla="*/ 2393998 h 290202"/>
              <a:gd name="T94" fmla="*/ 1023292 w 288771"/>
              <a:gd name="T95" fmla="*/ 1807934 h 290202"/>
              <a:gd name="T96" fmla="*/ 351674 w 288771"/>
              <a:gd name="T97" fmla="*/ 1748219 h 290202"/>
              <a:gd name="T98" fmla="*/ 263 w 288771"/>
              <a:gd name="T99" fmla="*/ 1460792 h 290202"/>
              <a:gd name="T100" fmla="*/ 1847246 w 288771"/>
              <a:gd name="T101" fmla="*/ 23663 h 29020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88771" h="290202">
                <a:moveTo>
                  <a:pt x="144742" y="208171"/>
                </a:moveTo>
                <a:cubicBezTo>
                  <a:pt x="134346" y="208171"/>
                  <a:pt x="125743" y="216416"/>
                  <a:pt x="125743" y="226812"/>
                </a:cubicBezTo>
                <a:cubicBezTo>
                  <a:pt x="125743" y="237207"/>
                  <a:pt x="134346" y="245810"/>
                  <a:pt x="144742" y="245810"/>
                </a:cubicBezTo>
                <a:cubicBezTo>
                  <a:pt x="155138" y="245810"/>
                  <a:pt x="163741" y="237207"/>
                  <a:pt x="163741" y="226812"/>
                </a:cubicBezTo>
                <a:cubicBezTo>
                  <a:pt x="163741" y="216416"/>
                  <a:pt x="155138" y="208171"/>
                  <a:pt x="144742" y="208171"/>
                </a:cubicBezTo>
                <a:close/>
                <a:moveTo>
                  <a:pt x="144742" y="199209"/>
                </a:moveTo>
                <a:cubicBezTo>
                  <a:pt x="159798" y="199209"/>
                  <a:pt x="172344" y="211756"/>
                  <a:pt x="172344" y="226812"/>
                </a:cubicBezTo>
                <a:cubicBezTo>
                  <a:pt x="172344" y="242226"/>
                  <a:pt x="159798" y="254414"/>
                  <a:pt x="144742" y="254414"/>
                </a:cubicBezTo>
                <a:cubicBezTo>
                  <a:pt x="129328" y="254414"/>
                  <a:pt x="117140" y="242226"/>
                  <a:pt x="117140" y="226812"/>
                </a:cubicBezTo>
                <a:cubicBezTo>
                  <a:pt x="117140" y="211756"/>
                  <a:pt x="129328" y="199209"/>
                  <a:pt x="144742" y="199209"/>
                </a:cubicBezTo>
                <a:close/>
                <a:moveTo>
                  <a:pt x="216177" y="167700"/>
                </a:moveTo>
                <a:cubicBezTo>
                  <a:pt x="214353" y="167700"/>
                  <a:pt x="212893" y="167700"/>
                  <a:pt x="211069" y="168062"/>
                </a:cubicBezTo>
                <a:cubicBezTo>
                  <a:pt x="206326" y="169509"/>
                  <a:pt x="201948" y="172764"/>
                  <a:pt x="199395" y="177105"/>
                </a:cubicBezTo>
                <a:cubicBezTo>
                  <a:pt x="193922" y="186148"/>
                  <a:pt x="197206" y="198084"/>
                  <a:pt x="206326" y="203148"/>
                </a:cubicBezTo>
                <a:cubicBezTo>
                  <a:pt x="215812" y="208573"/>
                  <a:pt x="227487" y="205318"/>
                  <a:pt x="232959" y="196275"/>
                </a:cubicBezTo>
                <a:cubicBezTo>
                  <a:pt x="238067" y="187233"/>
                  <a:pt x="235148" y="175296"/>
                  <a:pt x="225662" y="170232"/>
                </a:cubicBezTo>
                <a:cubicBezTo>
                  <a:pt x="222744" y="168424"/>
                  <a:pt x="219460" y="167700"/>
                  <a:pt x="216177" y="167700"/>
                </a:cubicBezTo>
                <a:close/>
                <a:moveTo>
                  <a:pt x="208880" y="159743"/>
                </a:moveTo>
                <a:cubicBezTo>
                  <a:pt x="216177" y="157934"/>
                  <a:pt x="223473" y="158658"/>
                  <a:pt x="230405" y="162275"/>
                </a:cubicBezTo>
                <a:cubicBezTo>
                  <a:pt x="236607" y="166254"/>
                  <a:pt x="241350" y="172403"/>
                  <a:pt x="243174" y="179275"/>
                </a:cubicBezTo>
                <a:cubicBezTo>
                  <a:pt x="245363" y="186509"/>
                  <a:pt x="244269" y="194105"/>
                  <a:pt x="240621" y="200616"/>
                </a:cubicBezTo>
                <a:cubicBezTo>
                  <a:pt x="236607" y="207127"/>
                  <a:pt x="230770" y="211829"/>
                  <a:pt x="223473" y="213637"/>
                </a:cubicBezTo>
                <a:cubicBezTo>
                  <a:pt x="220920" y="214361"/>
                  <a:pt x="218366" y="214723"/>
                  <a:pt x="216177" y="214723"/>
                </a:cubicBezTo>
                <a:cubicBezTo>
                  <a:pt x="211069" y="214723"/>
                  <a:pt x="206326" y="213276"/>
                  <a:pt x="201948" y="210744"/>
                </a:cubicBezTo>
                <a:cubicBezTo>
                  <a:pt x="195381" y="207127"/>
                  <a:pt x="191003" y="200978"/>
                  <a:pt x="188814" y="193743"/>
                </a:cubicBezTo>
                <a:cubicBezTo>
                  <a:pt x="186990" y="186509"/>
                  <a:pt x="188085" y="179275"/>
                  <a:pt x="191733" y="172764"/>
                </a:cubicBezTo>
                <a:cubicBezTo>
                  <a:pt x="195381" y="166254"/>
                  <a:pt x="201584" y="161551"/>
                  <a:pt x="208880" y="159743"/>
                </a:cubicBezTo>
                <a:close/>
                <a:moveTo>
                  <a:pt x="216177" y="85150"/>
                </a:moveTo>
                <a:cubicBezTo>
                  <a:pt x="212893" y="85150"/>
                  <a:pt x="209610" y="86236"/>
                  <a:pt x="206326" y="87682"/>
                </a:cubicBezTo>
                <a:cubicBezTo>
                  <a:pt x="197206" y="93108"/>
                  <a:pt x="193922" y="104683"/>
                  <a:pt x="199395" y="114087"/>
                </a:cubicBezTo>
                <a:cubicBezTo>
                  <a:pt x="201948" y="118428"/>
                  <a:pt x="206326" y="121683"/>
                  <a:pt x="211069" y="122768"/>
                </a:cubicBezTo>
                <a:cubicBezTo>
                  <a:pt x="216177" y="124215"/>
                  <a:pt x="221284" y="123492"/>
                  <a:pt x="225662" y="120960"/>
                </a:cubicBezTo>
                <a:cubicBezTo>
                  <a:pt x="235148" y="115534"/>
                  <a:pt x="238067" y="103959"/>
                  <a:pt x="232959" y="94917"/>
                </a:cubicBezTo>
                <a:cubicBezTo>
                  <a:pt x="229311" y="88767"/>
                  <a:pt x="222744" y="85150"/>
                  <a:pt x="216177" y="85150"/>
                </a:cubicBezTo>
                <a:close/>
                <a:moveTo>
                  <a:pt x="74098" y="84928"/>
                </a:moveTo>
                <a:cubicBezTo>
                  <a:pt x="67641" y="84928"/>
                  <a:pt x="61183" y="88562"/>
                  <a:pt x="57596" y="94740"/>
                </a:cubicBezTo>
                <a:cubicBezTo>
                  <a:pt x="55084" y="99101"/>
                  <a:pt x="54367" y="104189"/>
                  <a:pt x="55802" y="109276"/>
                </a:cubicBezTo>
                <a:cubicBezTo>
                  <a:pt x="57237" y="114001"/>
                  <a:pt x="60466" y="118362"/>
                  <a:pt x="64412" y="120905"/>
                </a:cubicBezTo>
                <a:cubicBezTo>
                  <a:pt x="69076" y="123449"/>
                  <a:pt x="74098" y="124176"/>
                  <a:pt x="79121" y="122722"/>
                </a:cubicBezTo>
                <a:cubicBezTo>
                  <a:pt x="83785" y="121632"/>
                  <a:pt x="87731" y="118362"/>
                  <a:pt x="90242" y="114001"/>
                </a:cubicBezTo>
                <a:cubicBezTo>
                  <a:pt x="95624" y="104552"/>
                  <a:pt x="92754" y="92923"/>
                  <a:pt x="83426" y="87472"/>
                </a:cubicBezTo>
                <a:cubicBezTo>
                  <a:pt x="80556" y="86019"/>
                  <a:pt x="77327" y="84928"/>
                  <a:pt x="74098" y="84928"/>
                </a:cubicBezTo>
                <a:close/>
                <a:moveTo>
                  <a:pt x="223473" y="77193"/>
                </a:moveTo>
                <a:cubicBezTo>
                  <a:pt x="230770" y="79363"/>
                  <a:pt x="236607" y="84065"/>
                  <a:pt x="240621" y="90576"/>
                </a:cubicBezTo>
                <a:cubicBezTo>
                  <a:pt x="244269" y="97087"/>
                  <a:pt x="245363" y="104321"/>
                  <a:pt x="243174" y="111555"/>
                </a:cubicBezTo>
                <a:cubicBezTo>
                  <a:pt x="241350" y="118789"/>
                  <a:pt x="236607" y="124577"/>
                  <a:pt x="230405" y="128555"/>
                </a:cubicBezTo>
                <a:cubicBezTo>
                  <a:pt x="226027" y="131087"/>
                  <a:pt x="220920" y="132173"/>
                  <a:pt x="216177" y="132173"/>
                </a:cubicBezTo>
                <a:cubicBezTo>
                  <a:pt x="213623" y="132173"/>
                  <a:pt x="211069" y="131811"/>
                  <a:pt x="208880" y="131449"/>
                </a:cubicBezTo>
                <a:cubicBezTo>
                  <a:pt x="201584" y="129279"/>
                  <a:pt x="195381" y="124577"/>
                  <a:pt x="191733" y="118428"/>
                </a:cubicBezTo>
                <a:cubicBezTo>
                  <a:pt x="188085" y="111917"/>
                  <a:pt x="186990" y="104321"/>
                  <a:pt x="188814" y="97087"/>
                </a:cubicBezTo>
                <a:cubicBezTo>
                  <a:pt x="191003" y="89853"/>
                  <a:pt x="195381" y="84065"/>
                  <a:pt x="201948" y="80086"/>
                </a:cubicBezTo>
                <a:cubicBezTo>
                  <a:pt x="208515" y="76469"/>
                  <a:pt x="216177" y="75384"/>
                  <a:pt x="223473" y="77193"/>
                </a:cubicBezTo>
                <a:close/>
                <a:moveTo>
                  <a:pt x="66878" y="77070"/>
                </a:moveTo>
                <a:cubicBezTo>
                  <a:pt x="73740" y="75207"/>
                  <a:pt x="81274" y="76025"/>
                  <a:pt x="87731" y="79841"/>
                </a:cubicBezTo>
                <a:cubicBezTo>
                  <a:pt x="101005" y="87472"/>
                  <a:pt x="105669" y="104916"/>
                  <a:pt x="98135" y="118362"/>
                </a:cubicBezTo>
                <a:cubicBezTo>
                  <a:pt x="94548" y="124539"/>
                  <a:pt x="88449" y="129264"/>
                  <a:pt x="81274" y="131444"/>
                </a:cubicBezTo>
                <a:cubicBezTo>
                  <a:pt x="78762" y="131807"/>
                  <a:pt x="76610" y="132171"/>
                  <a:pt x="74098" y="132171"/>
                </a:cubicBezTo>
                <a:cubicBezTo>
                  <a:pt x="69076" y="132171"/>
                  <a:pt x="64412" y="131081"/>
                  <a:pt x="60466" y="128537"/>
                </a:cubicBezTo>
                <a:cubicBezTo>
                  <a:pt x="46833" y="120542"/>
                  <a:pt x="42528" y="103462"/>
                  <a:pt x="50062" y="90379"/>
                </a:cubicBezTo>
                <a:cubicBezTo>
                  <a:pt x="53829" y="83475"/>
                  <a:pt x="60017" y="78932"/>
                  <a:pt x="66878" y="77070"/>
                </a:cubicBezTo>
                <a:close/>
                <a:moveTo>
                  <a:pt x="144742" y="44245"/>
                </a:moveTo>
                <a:cubicBezTo>
                  <a:pt x="134346" y="44245"/>
                  <a:pt x="125743" y="52793"/>
                  <a:pt x="125743" y="63122"/>
                </a:cubicBezTo>
                <a:cubicBezTo>
                  <a:pt x="125743" y="73450"/>
                  <a:pt x="134346" y="81999"/>
                  <a:pt x="144742" y="81999"/>
                </a:cubicBezTo>
                <a:cubicBezTo>
                  <a:pt x="155138" y="81999"/>
                  <a:pt x="163741" y="73450"/>
                  <a:pt x="163741" y="63122"/>
                </a:cubicBezTo>
                <a:cubicBezTo>
                  <a:pt x="163741" y="52793"/>
                  <a:pt x="155138" y="44245"/>
                  <a:pt x="144742" y="44245"/>
                </a:cubicBezTo>
                <a:close/>
                <a:moveTo>
                  <a:pt x="144742" y="35697"/>
                </a:moveTo>
                <a:cubicBezTo>
                  <a:pt x="159798" y="35697"/>
                  <a:pt x="172344" y="48163"/>
                  <a:pt x="172344" y="63122"/>
                </a:cubicBezTo>
                <a:cubicBezTo>
                  <a:pt x="172344" y="78437"/>
                  <a:pt x="159798" y="90903"/>
                  <a:pt x="144742" y="90903"/>
                </a:cubicBezTo>
                <a:cubicBezTo>
                  <a:pt x="129328" y="90903"/>
                  <a:pt x="117140" y="78437"/>
                  <a:pt x="117140" y="63122"/>
                </a:cubicBezTo>
                <a:cubicBezTo>
                  <a:pt x="117140" y="48163"/>
                  <a:pt x="129328" y="35697"/>
                  <a:pt x="144742" y="35697"/>
                </a:cubicBezTo>
                <a:close/>
                <a:moveTo>
                  <a:pt x="168496" y="10946"/>
                </a:moveTo>
                <a:cubicBezTo>
                  <a:pt x="103478" y="-600"/>
                  <a:pt x="38101" y="37284"/>
                  <a:pt x="16548" y="99702"/>
                </a:cubicBezTo>
                <a:cubicBezTo>
                  <a:pt x="11878" y="113412"/>
                  <a:pt x="9364" y="127483"/>
                  <a:pt x="9004" y="141554"/>
                </a:cubicBezTo>
                <a:cubicBezTo>
                  <a:pt x="8645" y="146966"/>
                  <a:pt x="10800" y="152378"/>
                  <a:pt x="15470" y="156347"/>
                </a:cubicBezTo>
                <a:cubicBezTo>
                  <a:pt x="19422" y="159955"/>
                  <a:pt x="25528" y="161398"/>
                  <a:pt x="30916" y="160315"/>
                </a:cubicBezTo>
                <a:lnTo>
                  <a:pt x="66838" y="154182"/>
                </a:lnTo>
                <a:cubicBezTo>
                  <a:pt x="68634" y="153821"/>
                  <a:pt x="70789" y="153821"/>
                  <a:pt x="72585" y="153821"/>
                </a:cubicBezTo>
                <a:cubicBezTo>
                  <a:pt x="84440" y="153821"/>
                  <a:pt x="95216" y="159955"/>
                  <a:pt x="101682" y="170418"/>
                </a:cubicBezTo>
                <a:cubicBezTo>
                  <a:pt x="108507" y="182685"/>
                  <a:pt x="107429" y="197838"/>
                  <a:pt x="98808" y="208662"/>
                </a:cubicBezTo>
                <a:lnTo>
                  <a:pt x="75818" y="236804"/>
                </a:lnTo>
                <a:cubicBezTo>
                  <a:pt x="72226" y="241494"/>
                  <a:pt x="70789" y="247267"/>
                  <a:pt x="71867" y="253040"/>
                </a:cubicBezTo>
                <a:cubicBezTo>
                  <a:pt x="72945" y="258452"/>
                  <a:pt x="76537" y="263142"/>
                  <a:pt x="81566" y="265668"/>
                </a:cubicBezTo>
                <a:cubicBezTo>
                  <a:pt x="93779" y="272523"/>
                  <a:pt x="107429" y="277213"/>
                  <a:pt x="121439" y="279378"/>
                </a:cubicBezTo>
                <a:cubicBezTo>
                  <a:pt x="186098" y="290923"/>
                  <a:pt x="251116" y="252318"/>
                  <a:pt x="272669" y="189540"/>
                </a:cubicBezTo>
                <a:cubicBezTo>
                  <a:pt x="285601" y="151656"/>
                  <a:pt x="281290" y="110526"/>
                  <a:pt x="261174" y="76250"/>
                </a:cubicBezTo>
                <a:cubicBezTo>
                  <a:pt x="241417" y="41974"/>
                  <a:pt x="207292" y="18162"/>
                  <a:pt x="168496" y="10946"/>
                </a:cubicBezTo>
                <a:close/>
                <a:moveTo>
                  <a:pt x="169933" y="2287"/>
                </a:moveTo>
                <a:cubicBezTo>
                  <a:pt x="211602" y="9863"/>
                  <a:pt x="247524" y="35119"/>
                  <a:pt x="269077" y="71559"/>
                </a:cubicBezTo>
                <a:cubicBezTo>
                  <a:pt x="290270" y="108000"/>
                  <a:pt x="294581" y="152378"/>
                  <a:pt x="280931" y="192426"/>
                </a:cubicBezTo>
                <a:cubicBezTo>
                  <a:pt x="260815" y="251236"/>
                  <a:pt x="204777" y="290202"/>
                  <a:pt x="144069" y="290202"/>
                </a:cubicBezTo>
                <a:cubicBezTo>
                  <a:pt x="136167" y="290202"/>
                  <a:pt x="127905" y="289480"/>
                  <a:pt x="119643" y="288037"/>
                </a:cubicBezTo>
                <a:cubicBezTo>
                  <a:pt x="104915" y="285512"/>
                  <a:pt x="90546" y="280460"/>
                  <a:pt x="77255" y="273605"/>
                </a:cubicBezTo>
                <a:cubicBezTo>
                  <a:pt x="70071" y="269997"/>
                  <a:pt x="65042" y="263142"/>
                  <a:pt x="63246" y="254844"/>
                </a:cubicBezTo>
                <a:cubicBezTo>
                  <a:pt x="61450" y="246546"/>
                  <a:pt x="63605" y="237887"/>
                  <a:pt x="68993" y="231392"/>
                </a:cubicBezTo>
                <a:lnTo>
                  <a:pt x="91983" y="203250"/>
                </a:lnTo>
                <a:cubicBezTo>
                  <a:pt x="99886" y="193148"/>
                  <a:pt x="98090" y="181963"/>
                  <a:pt x="94138" y="174747"/>
                </a:cubicBezTo>
                <a:cubicBezTo>
                  <a:pt x="89828" y="167531"/>
                  <a:pt x="80847" y="160676"/>
                  <a:pt x="68275" y="163202"/>
                </a:cubicBezTo>
                <a:lnTo>
                  <a:pt x="32353" y="168975"/>
                </a:lnTo>
                <a:cubicBezTo>
                  <a:pt x="24091" y="170779"/>
                  <a:pt x="16189" y="168253"/>
                  <a:pt x="9364" y="162841"/>
                </a:cubicBezTo>
                <a:cubicBezTo>
                  <a:pt x="3257" y="157429"/>
                  <a:pt x="-335" y="149492"/>
                  <a:pt x="24" y="141193"/>
                </a:cubicBezTo>
                <a:cubicBezTo>
                  <a:pt x="383" y="126040"/>
                  <a:pt x="2898" y="111247"/>
                  <a:pt x="8286" y="96815"/>
                </a:cubicBezTo>
                <a:cubicBezTo>
                  <a:pt x="31276" y="30429"/>
                  <a:pt x="100604" y="-10341"/>
                  <a:pt x="169933" y="2287"/>
                </a:cubicBezTo>
                <a:close/>
              </a:path>
            </a:pathLst>
          </a:custGeom>
          <a:solidFill>
            <a:schemeClr val="bg1"/>
          </a:solidFill>
          <a:ln>
            <a:noFill/>
          </a:ln>
          <a:effectLst/>
        </p:spPr>
        <p:txBody>
          <a:bodyPr anchor="ctr"/>
          <a:lstStyle/>
          <a:p>
            <a:pPr defTabSz="914217"/>
            <a:endParaRPr lang="en-US">
              <a:solidFill>
                <a:schemeClr val="tx2"/>
              </a:solidFill>
              <a:latin typeface="Arial" panose="020B0604020202020204" pitchFamily="34" charset="0"/>
              <a:ea typeface="Verdana" panose="020B0604030504040204" pitchFamily="34" charset="0"/>
              <a:cs typeface="Arial" panose="020B0604020202020204" pitchFamily="34" charset="0"/>
            </a:endParaRPr>
          </a:p>
        </p:txBody>
      </p:sp>
      <p:pic>
        <p:nvPicPr>
          <p:cNvPr id="59" name="Attēls 58" descr="Sans-Serif fontu grupas īpašības (kantaini burti)">
            <a:extLst>
              <a:ext uri="{FF2B5EF4-FFF2-40B4-BE49-F238E27FC236}">
                <a16:creationId xmlns:a16="http://schemas.microsoft.com/office/drawing/2014/main" id="{14C76186-B33B-43D7-B058-B148334BD1BF}"/>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2148941" y="1541205"/>
            <a:ext cx="1737340" cy="2130827"/>
          </a:xfrm>
          <a:prstGeom prst="rect">
            <a:avLst/>
          </a:prstGeom>
          <a:ln w="15875">
            <a:solidFill>
              <a:schemeClr val="tx2">
                <a:lumMod val="90000"/>
                <a:lumOff val="10000"/>
              </a:schemeClr>
            </a:solidFill>
          </a:ln>
        </p:spPr>
      </p:pic>
      <p:pic>
        <p:nvPicPr>
          <p:cNvPr id="58" name="Attēls 57" descr=" Serif fontu grupas īpašības - burti ar noapaļojumu">
            <a:extLst>
              <a:ext uri="{FF2B5EF4-FFF2-40B4-BE49-F238E27FC236}">
                <a16:creationId xmlns:a16="http://schemas.microsoft.com/office/drawing/2014/main" id="{662B234F-520C-46BF-9255-E6428DD5D0C4}"/>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288285" y="1541205"/>
            <a:ext cx="1737340" cy="2130827"/>
          </a:xfrm>
          <a:prstGeom prst="rect">
            <a:avLst/>
          </a:prstGeom>
          <a:ln w="15875">
            <a:solidFill>
              <a:schemeClr val="tx2">
                <a:lumMod val="90000"/>
                <a:lumOff val="10000"/>
              </a:schemeClr>
            </a:solidFill>
          </a:ln>
        </p:spPr>
      </p:pic>
      <p:sp>
        <p:nvSpPr>
          <p:cNvPr id="2" name="Virsraksts 1">
            <a:extLst>
              <a:ext uri="{FF2B5EF4-FFF2-40B4-BE49-F238E27FC236}">
                <a16:creationId xmlns:a16="http://schemas.microsoft.com/office/drawing/2014/main" id="{30C83326-2658-4C4F-A330-DCBC45BC196A}"/>
              </a:ext>
            </a:extLst>
          </p:cNvPr>
          <p:cNvSpPr>
            <a:spLocks noGrp="1"/>
          </p:cNvSpPr>
          <p:nvPr>
            <p:ph type="title" idx="4294967295"/>
          </p:nvPr>
        </p:nvSpPr>
        <p:spPr>
          <a:xfrm>
            <a:off x="-199697" y="104762"/>
            <a:ext cx="12244551" cy="1016216"/>
          </a:xfrm>
        </p:spPr>
        <p:txBody>
          <a:bodyPr>
            <a:normAutofit fontScale="90000"/>
          </a:bodyPr>
          <a:lstStyle/>
          <a:p>
            <a:r>
              <a:rPr lang="lv-LV" dirty="0">
                <a:solidFill>
                  <a:srgbClr val="002060"/>
                </a:solidFill>
                <a:latin typeface="Arial" panose="020B0604020202020204" pitchFamily="34" charset="0"/>
                <a:ea typeface="Verdana" panose="020B0604030504040204" pitchFamily="34" charset="0"/>
                <a:cs typeface="Arial" panose="020B0604020202020204" pitchFamily="34" charset="0"/>
              </a:rPr>
              <a:t>DRUKĀTI MATERIĀLI UN DRUKĀTA VIDES REKLĀMA</a:t>
            </a:r>
            <a:endParaRPr lang="lv-LV" dirty="0">
              <a:solidFill>
                <a:schemeClr val="accent1">
                  <a:lumMod val="75000"/>
                </a:schemeClr>
              </a:solidFill>
              <a:latin typeface="Arial" panose="020B0604020202020204" pitchFamily="34" charset="0"/>
              <a:cs typeface="Arial" panose="020B0604020202020204" pitchFamily="34" charset="0"/>
            </a:endParaRPr>
          </a:p>
        </p:txBody>
      </p:sp>
      <p:sp>
        <p:nvSpPr>
          <p:cNvPr id="60" name="Freeform 906">
            <a:extLst>
              <a:ext uri="{FF2B5EF4-FFF2-40B4-BE49-F238E27FC236}">
                <a16:creationId xmlns:a16="http://schemas.microsoft.com/office/drawing/2014/main" id="{29E12621-F9AF-456A-BDC7-2C6F9D44BA25}"/>
              </a:ext>
              <a:ext uri="{C183D7F6-B498-43B3-948B-1728B52AA6E4}">
                <adec:decorative xmlns:adec="http://schemas.microsoft.com/office/drawing/2017/decorative" val="1"/>
              </a:ext>
            </a:extLst>
          </p:cNvPr>
          <p:cNvSpPr>
            <a:spLocks noChangeAspect="1" noChangeArrowheads="1"/>
          </p:cNvSpPr>
          <p:nvPr/>
        </p:nvSpPr>
        <p:spPr bwMode="auto">
          <a:xfrm>
            <a:off x="6896945" y="1785677"/>
            <a:ext cx="401510" cy="368857"/>
          </a:xfrm>
          <a:custGeom>
            <a:avLst/>
            <a:gdLst>
              <a:gd name="T0" fmla="*/ 2147483646 w 805"/>
              <a:gd name="T1" fmla="*/ 2147483646 h 740"/>
              <a:gd name="T2" fmla="*/ 2147483646 w 805"/>
              <a:gd name="T3" fmla="*/ 2147483646 h 740"/>
              <a:gd name="T4" fmla="*/ 2147483646 w 805"/>
              <a:gd name="T5" fmla="*/ 2147483646 h 740"/>
              <a:gd name="T6" fmla="*/ 2147483646 w 805"/>
              <a:gd name="T7" fmla="*/ 2147483646 h 740"/>
              <a:gd name="T8" fmla="*/ 2147483646 w 805"/>
              <a:gd name="T9" fmla="*/ 2147483646 h 740"/>
              <a:gd name="T10" fmla="*/ 2147483646 w 805"/>
              <a:gd name="T11" fmla="*/ 2147483646 h 740"/>
              <a:gd name="T12" fmla="*/ 2147483646 w 805"/>
              <a:gd name="T13" fmla="*/ 2147483646 h 740"/>
              <a:gd name="T14" fmla="*/ 2147483646 w 805"/>
              <a:gd name="T15" fmla="*/ 2147483646 h 740"/>
              <a:gd name="T16" fmla="*/ 2147483646 w 805"/>
              <a:gd name="T17" fmla="*/ 2147483646 h 740"/>
              <a:gd name="T18" fmla="*/ 2147483646 w 805"/>
              <a:gd name="T19" fmla="*/ 2147483646 h 740"/>
              <a:gd name="T20" fmla="*/ 2147483646 w 805"/>
              <a:gd name="T21" fmla="*/ 2147483646 h 740"/>
              <a:gd name="T22" fmla="*/ 2147483646 w 805"/>
              <a:gd name="T23" fmla="*/ 2147483646 h 740"/>
              <a:gd name="T24" fmla="*/ 2147483646 w 805"/>
              <a:gd name="T25" fmla="*/ 2147483646 h 740"/>
              <a:gd name="T26" fmla="*/ 2147483646 w 805"/>
              <a:gd name="T27" fmla="*/ 2147483646 h 740"/>
              <a:gd name="T28" fmla="*/ 2147483646 w 805"/>
              <a:gd name="T29" fmla="*/ 2147483646 h 740"/>
              <a:gd name="T30" fmla="*/ 2147483646 w 805"/>
              <a:gd name="T31" fmla="*/ 2147483646 h 740"/>
              <a:gd name="T32" fmla="*/ 2147483646 w 805"/>
              <a:gd name="T33" fmla="*/ 2147483646 h 740"/>
              <a:gd name="T34" fmla="*/ 2147483646 w 805"/>
              <a:gd name="T35" fmla="*/ 2147483646 h 740"/>
              <a:gd name="T36" fmla="*/ 2147483646 w 805"/>
              <a:gd name="T37" fmla="*/ 2147483646 h 740"/>
              <a:gd name="T38" fmla="*/ 2147483646 w 805"/>
              <a:gd name="T39" fmla="*/ 2147483646 h 740"/>
              <a:gd name="T40" fmla="*/ 2147483646 w 805"/>
              <a:gd name="T41" fmla="*/ 2147483646 h 740"/>
              <a:gd name="T42" fmla="*/ 2147483646 w 805"/>
              <a:gd name="T43" fmla="*/ 2147483646 h 740"/>
              <a:gd name="T44" fmla="*/ 2147483646 w 805"/>
              <a:gd name="T45" fmla="*/ 2147483646 h 740"/>
              <a:gd name="T46" fmla="*/ 2147483646 w 805"/>
              <a:gd name="T47" fmla="*/ 2147483646 h 740"/>
              <a:gd name="T48" fmla="*/ 2147483646 w 805"/>
              <a:gd name="T49" fmla="*/ 2147483646 h 740"/>
              <a:gd name="T50" fmla="*/ 2147483646 w 805"/>
              <a:gd name="T51" fmla="*/ 2147483646 h 740"/>
              <a:gd name="T52" fmla="*/ 2147483646 w 805"/>
              <a:gd name="T53" fmla="*/ 2147483646 h 740"/>
              <a:gd name="T54" fmla="*/ 2147483646 w 805"/>
              <a:gd name="T55" fmla="*/ 2147483646 h 740"/>
              <a:gd name="T56" fmla="*/ 2147483646 w 805"/>
              <a:gd name="T57" fmla="*/ 2147483646 h 740"/>
              <a:gd name="T58" fmla="*/ 2147483646 w 805"/>
              <a:gd name="T59" fmla="*/ 2147483646 h 740"/>
              <a:gd name="T60" fmla="*/ 2147483646 w 805"/>
              <a:gd name="T61" fmla="*/ 2147483646 h 740"/>
              <a:gd name="T62" fmla="*/ 2147483646 w 805"/>
              <a:gd name="T63" fmla="*/ 2147483646 h 740"/>
              <a:gd name="T64" fmla="*/ 2147483646 w 805"/>
              <a:gd name="T65" fmla="*/ 2147483646 h 740"/>
              <a:gd name="T66" fmla="*/ 2147483646 w 805"/>
              <a:gd name="T67" fmla="*/ 0 h 740"/>
              <a:gd name="T68" fmla="*/ 2147483646 w 805"/>
              <a:gd name="T69" fmla="*/ 0 h 740"/>
              <a:gd name="T70" fmla="*/ 2147483646 w 805"/>
              <a:gd name="T71" fmla="*/ 0 h 740"/>
              <a:gd name="T72" fmla="*/ 2147483646 w 805"/>
              <a:gd name="T73" fmla="*/ 2147483646 h 740"/>
              <a:gd name="T74" fmla="*/ 2147483646 w 805"/>
              <a:gd name="T75" fmla="*/ 2147483646 h 740"/>
              <a:gd name="T76" fmla="*/ 2147483646 w 805"/>
              <a:gd name="T77" fmla="*/ 2147483646 h 740"/>
              <a:gd name="T78" fmla="*/ 2147483646 w 805"/>
              <a:gd name="T79" fmla="*/ 2147483646 h 740"/>
              <a:gd name="T80" fmla="*/ 0 w 805"/>
              <a:gd name="T81" fmla="*/ 2147483646 h 740"/>
              <a:gd name="T82" fmla="*/ 0 w 805"/>
              <a:gd name="T83" fmla="*/ 2147483646 h 740"/>
              <a:gd name="T84" fmla="*/ 2147483646 w 805"/>
              <a:gd name="T85" fmla="*/ 2147483646 h 740"/>
              <a:gd name="T86" fmla="*/ 2147483646 w 805"/>
              <a:gd name="T87" fmla="*/ 2147483646 h 740"/>
              <a:gd name="T88" fmla="*/ 2147483646 w 805"/>
              <a:gd name="T89" fmla="*/ 2147483646 h 740"/>
              <a:gd name="T90" fmla="*/ 2147483646 w 805"/>
              <a:gd name="T91" fmla="*/ 2147483646 h 740"/>
              <a:gd name="T92" fmla="*/ 2147483646 w 805"/>
              <a:gd name="T93" fmla="*/ 2147483646 h 740"/>
              <a:gd name="T94" fmla="*/ 2147483646 w 805"/>
              <a:gd name="T95" fmla="*/ 2147483646 h 74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805" h="740">
                <a:moveTo>
                  <a:pt x="109" y="715"/>
                </a:moveTo>
                <a:lnTo>
                  <a:pt x="158" y="564"/>
                </a:lnTo>
                <a:lnTo>
                  <a:pt x="646" y="564"/>
                </a:lnTo>
                <a:lnTo>
                  <a:pt x="693" y="715"/>
                </a:lnTo>
                <a:lnTo>
                  <a:pt x="109" y="715"/>
                </a:lnTo>
                <a:close/>
                <a:moveTo>
                  <a:pt x="318" y="61"/>
                </a:moveTo>
                <a:lnTo>
                  <a:pt x="318" y="61"/>
                </a:lnTo>
                <a:cubicBezTo>
                  <a:pt x="324" y="39"/>
                  <a:pt x="345" y="25"/>
                  <a:pt x="368" y="25"/>
                </a:cubicBezTo>
                <a:lnTo>
                  <a:pt x="435" y="25"/>
                </a:lnTo>
                <a:cubicBezTo>
                  <a:pt x="458" y="25"/>
                  <a:pt x="478" y="39"/>
                  <a:pt x="485" y="61"/>
                </a:cubicBezTo>
                <a:lnTo>
                  <a:pt x="522" y="176"/>
                </a:lnTo>
                <a:lnTo>
                  <a:pt x="281" y="176"/>
                </a:lnTo>
                <a:lnTo>
                  <a:pt x="318" y="61"/>
                </a:lnTo>
                <a:close/>
                <a:moveTo>
                  <a:pt x="273" y="200"/>
                </a:moveTo>
                <a:lnTo>
                  <a:pt x="530" y="200"/>
                </a:lnTo>
                <a:lnTo>
                  <a:pt x="552" y="270"/>
                </a:lnTo>
                <a:lnTo>
                  <a:pt x="251" y="270"/>
                </a:lnTo>
                <a:lnTo>
                  <a:pt x="273" y="200"/>
                </a:lnTo>
                <a:close/>
                <a:moveTo>
                  <a:pt x="243" y="294"/>
                </a:moveTo>
                <a:lnTo>
                  <a:pt x="559" y="294"/>
                </a:lnTo>
                <a:lnTo>
                  <a:pt x="607" y="445"/>
                </a:lnTo>
                <a:lnTo>
                  <a:pt x="195" y="445"/>
                </a:lnTo>
                <a:lnTo>
                  <a:pt x="243" y="294"/>
                </a:lnTo>
                <a:close/>
                <a:moveTo>
                  <a:pt x="188" y="470"/>
                </a:moveTo>
                <a:lnTo>
                  <a:pt x="616" y="470"/>
                </a:lnTo>
                <a:lnTo>
                  <a:pt x="637" y="540"/>
                </a:lnTo>
                <a:lnTo>
                  <a:pt x="165" y="540"/>
                </a:lnTo>
                <a:lnTo>
                  <a:pt x="188" y="470"/>
                </a:lnTo>
                <a:close/>
                <a:moveTo>
                  <a:pt x="791" y="715"/>
                </a:moveTo>
                <a:lnTo>
                  <a:pt x="719" y="715"/>
                </a:lnTo>
                <a:lnTo>
                  <a:pt x="509" y="54"/>
                </a:lnTo>
                <a:cubicBezTo>
                  <a:pt x="498" y="22"/>
                  <a:pt x="469" y="0"/>
                  <a:pt x="435" y="0"/>
                </a:cubicBezTo>
                <a:lnTo>
                  <a:pt x="368" y="0"/>
                </a:lnTo>
                <a:cubicBezTo>
                  <a:pt x="334" y="0"/>
                  <a:pt x="304" y="22"/>
                  <a:pt x="294" y="54"/>
                </a:cubicBezTo>
                <a:lnTo>
                  <a:pt x="84" y="715"/>
                </a:lnTo>
                <a:lnTo>
                  <a:pt x="11" y="715"/>
                </a:lnTo>
                <a:cubicBezTo>
                  <a:pt x="5" y="715"/>
                  <a:pt x="0" y="721"/>
                  <a:pt x="0" y="727"/>
                </a:cubicBezTo>
                <a:cubicBezTo>
                  <a:pt x="0" y="734"/>
                  <a:pt x="5" y="739"/>
                  <a:pt x="11" y="739"/>
                </a:cubicBezTo>
                <a:lnTo>
                  <a:pt x="791" y="739"/>
                </a:lnTo>
                <a:cubicBezTo>
                  <a:pt x="798" y="739"/>
                  <a:pt x="804" y="734"/>
                  <a:pt x="804" y="727"/>
                </a:cubicBezTo>
                <a:cubicBezTo>
                  <a:pt x="804" y="721"/>
                  <a:pt x="798" y="715"/>
                  <a:pt x="791" y="715"/>
                </a:cubicBezTo>
                <a:close/>
              </a:path>
            </a:pathLst>
          </a:custGeom>
          <a:solidFill>
            <a:schemeClr val="bg1"/>
          </a:solidFill>
          <a:ln>
            <a:noFill/>
          </a:ln>
          <a:effectLst/>
        </p:spPr>
        <p:txBody>
          <a:bodyPr wrap="none" anchor="ctr"/>
          <a:lstStyle/>
          <a:p>
            <a:pPr defTabSz="914217"/>
            <a:endParaRPr lang="en-US">
              <a:solidFill>
                <a:schemeClr val="tx2"/>
              </a:solidFill>
              <a:latin typeface="Arial" panose="020B0604020202020204" pitchFamily="34" charset="0"/>
              <a:ea typeface="Verdana" panose="020B0604030504040204" pitchFamily="34" charset="0"/>
              <a:cs typeface="Arial" panose="020B0604020202020204" pitchFamily="34" charset="0"/>
            </a:endParaRPr>
          </a:p>
        </p:txBody>
      </p:sp>
      <p:sp>
        <p:nvSpPr>
          <p:cNvPr id="61" name="Freeform 1030">
            <a:extLst>
              <a:ext uri="{FF2B5EF4-FFF2-40B4-BE49-F238E27FC236}">
                <a16:creationId xmlns:a16="http://schemas.microsoft.com/office/drawing/2014/main" id="{4F693502-5B76-4BE9-B791-31AD6B704E4D}"/>
              </a:ext>
              <a:ext uri="{C183D7F6-B498-43B3-948B-1728B52AA6E4}">
                <adec:decorative xmlns:adec="http://schemas.microsoft.com/office/drawing/2017/decorative" val="1"/>
              </a:ext>
            </a:extLst>
          </p:cNvPr>
          <p:cNvSpPr>
            <a:spLocks noChangeAspect="1" noChangeArrowheads="1"/>
          </p:cNvSpPr>
          <p:nvPr/>
        </p:nvSpPr>
        <p:spPr bwMode="auto">
          <a:xfrm>
            <a:off x="5228321" y="3010475"/>
            <a:ext cx="401510" cy="401510"/>
          </a:xfrm>
          <a:custGeom>
            <a:avLst/>
            <a:gdLst>
              <a:gd name="T0" fmla="*/ 2469511 w 289924"/>
              <a:gd name="T1" fmla="*/ 2413849 h 289791"/>
              <a:gd name="T2" fmla="*/ 2728664 w 289924"/>
              <a:gd name="T3" fmla="*/ 2286741 h 289791"/>
              <a:gd name="T4" fmla="*/ 2728664 w 289924"/>
              <a:gd name="T5" fmla="*/ 2743548 h 289791"/>
              <a:gd name="T6" fmla="*/ 2469511 w 289924"/>
              <a:gd name="T7" fmla="*/ 2548906 h 289791"/>
              <a:gd name="T8" fmla="*/ 2210362 w 289924"/>
              <a:gd name="T9" fmla="*/ 2743548 h 289791"/>
              <a:gd name="T10" fmla="*/ 2210362 w 289924"/>
              <a:gd name="T11" fmla="*/ 2286741 h 289791"/>
              <a:gd name="T12" fmla="*/ 1433914 w 289924"/>
              <a:gd name="T13" fmla="*/ 2148899 h 289791"/>
              <a:gd name="T14" fmla="*/ 753421 w 289924"/>
              <a:gd name="T15" fmla="*/ 2882791 h 289791"/>
              <a:gd name="T16" fmla="*/ 315671 w 289924"/>
              <a:gd name="T17" fmla="*/ 2389511 h 289791"/>
              <a:gd name="T18" fmla="*/ 1362278 w 289924"/>
              <a:gd name="T19" fmla="*/ 2148899 h 289791"/>
              <a:gd name="T20" fmla="*/ 2476230 w 289924"/>
              <a:gd name="T21" fmla="*/ 3117490 h 289791"/>
              <a:gd name="T22" fmla="*/ 3088372 w 289924"/>
              <a:gd name="T23" fmla="*/ 3105463 h 289791"/>
              <a:gd name="T24" fmla="*/ 3108381 w 289924"/>
              <a:gd name="T25" fmla="*/ 2488195 h 289791"/>
              <a:gd name="T26" fmla="*/ 3204397 w 289924"/>
              <a:gd name="T27" fmla="*/ 2488195 h 289791"/>
              <a:gd name="T28" fmla="*/ 3188385 w 289924"/>
              <a:gd name="T29" fmla="*/ 3201652 h 289791"/>
              <a:gd name="T30" fmla="*/ 2796299 w 289924"/>
              <a:gd name="T31" fmla="*/ 3137529 h 289791"/>
              <a:gd name="T32" fmla="*/ 2476230 w 289924"/>
              <a:gd name="T33" fmla="*/ 1758688 h 289791"/>
              <a:gd name="T34" fmla="*/ 1226380 w 289924"/>
              <a:gd name="T35" fmla="*/ 2027247 h 289791"/>
              <a:gd name="T36" fmla="*/ 97259 w 289924"/>
              <a:gd name="T37" fmla="*/ 2488195 h 289791"/>
              <a:gd name="T38" fmla="*/ 113220 w 289924"/>
              <a:gd name="T39" fmla="*/ 3105463 h 289791"/>
              <a:gd name="T40" fmla="*/ 723666 w 289924"/>
              <a:gd name="T41" fmla="*/ 3117490 h 289791"/>
              <a:gd name="T42" fmla="*/ 1441841 w 289924"/>
              <a:gd name="T43" fmla="*/ 2584395 h 289791"/>
              <a:gd name="T44" fmla="*/ 57380 w 289924"/>
              <a:gd name="T45" fmla="*/ 3213677 h 289791"/>
              <a:gd name="T46" fmla="*/ 1471 w 289924"/>
              <a:gd name="T47" fmla="*/ 3153554 h 289791"/>
              <a:gd name="T48" fmla="*/ 723666 w 289924"/>
              <a:gd name="T49" fmla="*/ 1758688 h 289791"/>
              <a:gd name="T50" fmla="*/ 2469511 w 289924"/>
              <a:gd name="T51" fmla="*/ 652691 h 289791"/>
              <a:gd name="T52" fmla="*/ 2728664 w 289924"/>
              <a:gd name="T53" fmla="*/ 524669 h 289791"/>
              <a:gd name="T54" fmla="*/ 2728664 w 289924"/>
              <a:gd name="T55" fmla="*/ 984727 h 289791"/>
              <a:gd name="T56" fmla="*/ 2469511 w 289924"/>
              <a:gd name="T57" fmla="*/ 788708 h 289791"/>
              <a:gd name="T58" fmla="*/ 2210362 w 289924"/>
              <a:gd name="T59" fmla="*/ 984727 h 289791"/>
              <a:gd name="T60" fmla="*/ 2210362 w 289924"/>
              <a:gd name="T61" fmla="*/ 524669 h 289791"/>
              <a:gd name="T62" fmla="*/ 519173 w 289924"/>
              <a:gd name="T63" fmla="*/ 456673 h 289791"/>
              <a:gd name="T64" fmla="*/ 973897 w 289924"/>
              <a:gd name="T65" fmla="*/ 456673 h 289791"/>
              <a:gd name="T66" fmla="*/ 973897 w 289924"/>
              <a:gd name="T67" fmla="*/ 916708 h 289791"/>
              <a:gd name="T68" fmla="*/ 910623 w 289924"/>
              <a:gd name="T69" fmla="*/ 984727 h 289791"/>
              <a:gd name="T70" fmla="*/ 487544 w 289924"/>
              <a:gd name="T71" fmla="*/ 996714 h 289791"/>
              <a:gd name="T72" fmla="*/ 645707 w 289924"/>
              <a:gd name="T73" fmla="*/ 720688 h 289791"/>
              <a:gd name="T74" fmla="*/ 2476230 w 289924"/>
              <a:gd name="T75" fmla="*/ 99941 h 289791"/>
              <a:gd name="T76" fmla="*/ 3108381 w 289924"/>
              <a:gd name="T77" fmla="*/ 727503 h 289791"/>
              <a:gd name="T78" fmla="*/ 3088372 w 289924"/>
              <a:gd name="T79" fmla="*/ 111908 h 289791"/>
              <a:gd name="T80" fmla="*/ 2476230 w 289924"/>
              <a:gd name="T81" fmla="*/ 99941 h 289791"/>
              <a:gd name="T82" fmla="*/ 404468 w 289924"/>
              <a:gd name="T83" fmla="*/ 175887 h 289791"/>
              <a:gd name="T84" fmla="*/ 169049 w 289924"/>
              <a:gd name="T85" fmla="*/ 435701 h 289791"/>
              <a:gd name="T86" fmla="*/ 1350069 w 289924"/>
              <a:gd name="T87" fmla="*/ 727503 h 289791"/>
              <a:gd name="T88" fmla="*/ 2796299 w 289924"/>
              <a:gd name="T89" fmla="*/ 75939 h 289791"/>
              <a:gd name="T90" fmla="*/ 3204397 w 289924"/>
              <a:gd name="T91" fmla="*/ 59952 h 289791"/>
              <a:gd name="T92" fmla="*/ 2476230 w 289924"/>
              <a:gd name="T93" fmla="*/ 1455031 h 289791"/>
              <a:gd name="T94" fmla="*/ 723666 w 289924"/>
              <a:gd name="T95" fmla="*/ 0 h 289791"/>
              <a:gd name="T96" fmla="*/ 1471 w 289924"/>
              <a:gd name="T97" fmla="*/ 727503 h 289791"/>
              <a:gd name="T98" fmla="*/ 13434 w 289924"/>
              <a:gd name="T99" fmla="*/ 16012 h 289791"/>
              <a:gd name="T100" fmla="*/ 723666 w 289924"/>
              <a:gd name="T101" fmla="*/ 0 h 28979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89924" h="289791">
                <a:moveTo>
                  <a:pt x="199987" y="199866"/>
                </a:moveTo>
                <a:cubicBezTo>
                  <a:pt x="201764" y="198077"/>
                  <a:pt x="204606" y="198077"/>
                  <a:pt x="206027" y="199866"/>
                </a:cubicBezTo>
                <a:lnTo>
                  <a:pt x="223434" y="217396"/>
                </a:lnTo>
                <a:lnTo>
                  <a:pt x="240841" y="199866"/>
                </a:lnTo>
                <a:cubicBezTo>
                  <a:pt x="242617" y="198077"/>
                  <a:pt x="245104" y="198077"/>
                  <a:pt x="246880" y="199866"/>
                </a:cubicBezTo>
                <a:cubicBezTo>
                  <a:pt x="248656" y="201655"/>
                  <a:pt x="248656" y="204159"/>
                  <a:pt x="246880" y="205948"/>
                </a:cubicBezTo>
                <a:lnTo>
                  <a:pt x="229473" y="223477"/>
                </a:lnTo>
                <a:lnTo>
                  <a:pt x="246880" y="241007"/>
                </a:lnTo>
                <a:cubicBezTo>
                  <a:pt x="248656" y="242438"/>
                  <a:pt x="248656" y="245300"/>
                  <a:pt x="246880" y="247089"/>
                </a:cubicBezTo>
                <a:cubicBezTo>
                  <a:pt x="246169" y="247804"/>
                  <a:pt x="245104" y="248520"/>
                  <a:pt x="244038" y="248520"/>
                </a:cubicBezTo>
                <a:cubicBezTo>
                  <a:pt x="242617" y="248520"/>
                  <a:pt x="241551" y="247804"/>
                  <a:pt x="240841" y="247089"/>
                </a:cubicBezTo>
                <a:lnTo>
                  <a:pt x="223434" y="229559"/>
                </a:lnTo>
                <a:lnTo>
                  <a:pt x="206027" y="247089"/>
                </a:lnTo>
                <a:cubicBezTo>
                  <a:pt x="205316" y="247804"/>
                  <a:pt x="204250" y="248520"/>
                  <a:pt x="203185" y="248520"/>
                </a:cubicBezTo>
                <a:cubicBezTo>
                  <a:pt x="202119" y="248520"/>
                  <a:pt x="201053" y="247804"/>
                  <a:pt x="199987" y="247089"/>
                </a:cubicBezTo>
                <a:cubicBezTo>
                  <a:pt x="198211" y="245300"/>
                  <a:pt x="198211" y="242438"/>
                  <a:pt x="199987" y="241007"/>
                </a:cubicBezTo>
                <a:lnTo>
                  <a:pt x="217394" y="223477"/>
                </a:lnTo>
                <a:lnTo>
                  <a:pt x="199987" y="205948"/>
                </a:lnTo>
                <a:cubicBezTo>
                  <a:pt x="198211" y="204159"/>
                  <a:pt x="198211" y="201655"/>
                  <a:pt x="199987" y="199866"/>
                </a:cubicBezTo>
                <a:close/>
                <a:moveTo>
                  <a:pt x="123255" y="193533"/>
                </a:moveTo>
                <a:cubicBezTo>
                  <a:pt x="125055" y="191727"/>
                  <a:pt x="127936" y="191727"/>
                  <a:pt x="129736" y="193533"/>
                </a:cubicBezTo>
                <a:cubicBezTo>
                  <a:pt x="131176" y="195339"/>
                  <a:pt x="131176" y="197867"/>
                  <a:pt x="129736" y="199673"/>
                </a:cubicBezTo>
                <a:lnTo>
                  <a:pt x="71048" y="258184"/>
                </a:lnTo>
                <a:cubicBezTo>
                  <a:pt x="70327" y="258907"/>
                  <a:pt x="69247" y="259629"/>
                  <a:pt x="68167" y="259629"/>
                </a:cubicBezTo>
                <a:cubicBezTo>
                  <a:pt x="67087" y="259629"/>
                  <a:pt x="65647" y="258907"/>
                  <a:pt x="64927" y="258184"/>
                </a:cubicBezTo>
                <a:lnTo>
                  <a:pt x="28561" y="221705"/>
                </a:lnTo>
                <a:cubicBezTo>
                  <a:pt x="26761" y="219899"/>
                  <a:pt x="26761" y="217010"/>
                  <a:pt x="28561" y="215204"/>
                </a:cubicBezTo>
                <a:cubicBezTo>
                  <a:pt x="30001" y="213759"/>
                  <a:pt x="32882" y="213759"/>
                  <a:pt x="34682" y="215204"/>
                </a:cubicBezTo>
                <a:lnTo>
                  <a:pt x="68167" y="248794"/>
                </a:lnTo>
                <a:lnTo>
                  <a:pt x="123255" y="193533"/>
                </a:lnTo>
                <a:close/>
                <a:moveTo>
                  <a:pt x="224043" y="167054"/>
                </a:moveTo>
                <a:cubicBezTo>
                  <a:pt x="192551" y="167054"/>
                  <a:pt x="167212" y="192684"/>
                  <a:pt x="167212" y="224091"/>
                </a:cubicBezTo>
                <a:cubicBezTo>
                  <a:pt x="167212" y="255497"/>
                  <a:pt x="192551" y="280766"/>
                  <a:pt x="224043" y="280766"/>
                </a:cubicBezTo>
                <a:cubicBezTo>
                  <a:pt x="233093" y="280766"/>
                  <a:pt x="241780" y="278601"/>
                  <a:pt x="250468" y="274269"/>
                </a:cubicBezTo>
                <a:cubicBezTo>
                  <a:pt x="251192" y="273547"/>
                  <a:pt x="252278" y="273547"/>
                  <a:pt x="253364" y="273908"/>
                </a:cubicBezTo>
                <a:lnTo>
                  <a:pt x="279427" y="279683"/>
                </a:lnTo>
                <a:lnTo>
                  <a:pt x="273997" y="253331"/>
                </a:lnTo>
                <a:cubicBezTo>
                  <a:pt x="273997" y="252248"/>
                  <a:pt x="273997" y="251165"/>
                  <a:pt x="274359" y="250443"/>
                </a:cubicBezTo>
                <a:cubicBezTo>
                  <a:pt x="278703" y="241779"/>
                  <a:pt x="281237" y="233116"/>
                  <a:pt x="281237" y="224091"/>
                </a:cubicBezTo>
                <a:cubicBezTo>
                  <a:pt x="281237" y="192684"/>
                  <a:pt x="255536" y="167054"/>
                  <a:pt x="224043" y="167054"/>
                </a:cubicBezTo>
                <a:close/>
                <a:moveTo>
                  <a:pt x="224043" y="158390"/>
                </a:moveTo>
                <a:cubicBezTo>
                  <a:pt x="260242" y="158390"/>
                  <a:pt x="289924" y="187992"/>
                  <a:pt x="289924" y="224091"/>
                </a:cubicBezTo>
                <a:cubicBezTo>
                  <a:pt x="289924" y="233838"/>
                  <a:pt x="287390" y="243584"/>
                  <a:pt x="283047" y="252970"/>
                </a:cubicBezTo>
                <a:lnTo>
                  <a:pt x="289924" y="284015"/>
                </a:lnTo>
                <a:cubicBezTo>
                  <a:pt x="289924" y="285820"/>
                  <a:pt x="289562" y="287264"/>
                  <a:pt x="288476" y="288347"/>
                </a:cubicBezTo>
                <a:cubicBezTo>
                  <a:pt x="287752" y="289069"/>
                  <a:pt x="286666" y="289791"/>
                  <a:pt x="285580" y="289791"/>
                </a:cubicBezTo>
                <a:cubicBezTo>
                  <a:pt x="285218" y="289791"/>
                  <a:pt x="284856" y="289430"/>
                  <a:pt x="284495" y="289430"/>
                </a:cubicBezTo>
                <a:lnTo>
                  <a:pt x="253002" y="282571"/>
                </a:lnTo>
                <a:cubicBezTo>
                  <a:pt x="243952" y="287264"/>
                  <a:pt x="234179" y="289791"/>
                  <a:pt x="224043" y="289791"/>
                </a:cubicBezTo>
                <a:cubicBezTo>
                  <a:pt x="187845" y="289791"/>
                  <a:pt x="158524" y="260190"/>
                  <a:pt x="158524" y="224091"/>
                </a:cubicBezTo>
                <a:cubicBezTo>
                  <a:pt x="158524" y="187992"/>
                  <a:pt x="187845" y="158390"/>
                  <a:pt x="224043" y="158390"/>
                </a:cubicBezTo>
                <a:close/>
                <a:moveTo>
                  <a:pt x="65475" y="158390"/>
                </a:moveTo>
                <a:cubicBezTo>
                  <a:pt x="82441" y="158390"/>
                  <a:pt x="98686" y="164888"/>
                  <a:pt x="110599" y="176440"/>
                </a:cubicBezTo>
                <a:cubicBezTo>
                  <a:pt x="112765" y="178245"/>
                  <a:pt x="112765" y="180772"/>
                  <a:pt x="110960" y="182577"/>
                </a:cubicBezTo>
                <a:cubicBezTo>
                  <a:pt x="109155" y="184382"/>
                  <a:pt x="106267" y="184382"/>
                  <a:pt x="104823" y="182938"/>
                </a:cubicBezTo>
                <a:cubicBezTo>
                  <a:pt x="93993" y="172830"/>
                  <a:pt x="80275" y="167054"/>
                  <a:pt x="65475" y="167054"/>
                </a:cubicBezTo>
                <a:cubicBezTo>
                  <a:pt x="34429" y="167054"/>
                  <a:pt x="8799" y="192684"/>
                  <a:pt x="8799" y="224091"/>
                </a:cubicBezTo>
                <a:cubicBezTo>
                  <a:pt x="8799" y="233116"/>
                  <a:pt x="10964" y="241779"/>
                  <a:pt x="15296" y="250443"/>
                </a:cubicBezTo>
                <a:cubicBezTo>
                  <a:pt x="15657" y="251165"/>
                  <a:pt x="16018" y="252248"/>
                  <a:pt x="15657" y="253331"/>
                </a:cubicBezTo>
                <a:lnTo>
                  <a:pt x="10243" y="279683"/>
                </a:lnTo>
                <a:lnTo>
                  <a:pt x="36595" y="273908"/>
                </a:lnTo>
                <a:cubicBezTo>
                  <a:pt x="37317" y="273547"/>
                  <a:pt x="38400" y="273547"/>
                  <a:pt x="39483" y="274269"/>
                </a:cubicBezTo>
                <a:cubicBezTo>
                  <a:pt x="47786" y="278601"/>
                  <a:pt x="56450" y="280766"/>
                  <a:pt x="65475" y="280766"/>
                </a:cubicBezTo>
                <a:cubicBezTo>
                  <a:pt x="93993" y="280766"/>
                  <a:pt x="118180" y="259468"/>
                  <a:pt x="121789" y="231672"/>
                </a:cubicBezTo>
                <a:cubicBezTo>
                  <a:pt x="122150" y="229145"/>
                  <a:pt x="124316" y="227701"/>
                  <a:pt x="126843" y="227701"/>
                </a:cubicBezTo>
                <a:cubicBezTo>
                  <a:pt x="129370" y="228062"/>
                  <a:pt x="131175" y="230228"/>
                  <a:pt x="130453" y="232755"/>
                </a:cubicBezTo>
                <a:cubicBezTo>
                  <a:pt x="126121" y="265244"/>
                  <a:pt x="98325" y="289791"/>
                  <a:pt x="65475" y="289791"/>
                </a:cubicBezTo>
                <a:cubicBezTo>
                  <a:pt x="55367" y="289791"/>
                  <a:pt x="45981" y="287264"/>
                  <a:pt x="36595" y="282571"/>
                </a:cubicBezTo>
                <a:lnTo>
                  <a:pt x="5189" y="289430"/>
                </a:lnTo>
                <a:lnTo>
                  <a:pt x="4467" y="289791"/>
                </a:lnTo>
                <a:cubicBezTo>
                  <a:pt x="3023" y="289791"/>
                  <a:pt x="1940" y="289069"/>
                  <a:pt x="1218" y="288347"/>
                </a:cubicBezTo>
                <a:cubicBezTo>
                  <a:pt x="135" y="287264"/>
                  <a:pt x="-226" y="285820"/>
                  <a:pt x="135" y="284015"/>
                </a:cubicBezTo>
                <a:lnTo>
                  <a:pt x="6994" y="252970"/>
                </a:lnTo>
                <a:cubicBezTo>
                  <a:pt x="2301" y="243584"/>
                  <a:pt x="135" y="233838"/>
                  <a:pt x="135" y="224091"/>
                </a:cubicBezTo>
                <a:cubicBezTo>
                  <a:pt x="135" y="187992"/>
                  <a:pt x="29375" y="158390"/>
                  <a:pt x="65475" y="158390"/>
                </a:cubicBezTo>
                <a:close/>
                <a:moveTo>
                  <a:pt x="199987" y="41129"/>
                </a:moveTo>
                <a:cubicBezTo>
                  <a:pt x="201764" y="39327"/>
                  <a:pt x="204606" y="39327"/>
                  <a:pt x="206027" y="41129"/>
                </a:cubicBezTo>
                <a:lnTo>
                  <a:pt x="223434" y="58783"/>
                </a:lnTo>
                <a:lnTo>
                  <a:pt x="240841" y="41129"/>
                </a:lnTo>
                <a:cubicBezTo>
                  <a:pt x="242617" y="39327"/>
                  <a:pt x="245104" y="39327"/>
                  <a:pt x="246880" y="41129"/>
                </a:cubicBezTo>
                <a:cubicBezTo>
                  <a:pt x="248656" y="42570"/>
                  <a:pt x="248656" y="45452"/>
                  <a:pt x="246880" y="47253"/>
                </a:cubicBezTo>
                <a:lnTo>
                  <a:pt x="229473" y="64907"/>
                </a:lnTo>
                <a:lnTo>
                  <a:pt x="246880" y="82561"/>
                </a:lnTo>
                <a:cubicBezTo>
                  <a:pt x="248656" y="84363"/>
                  <a:pt x="248656" y="86885"/>
                  <a:pt x="246880" y="88686"/>
                </a:cubicBezTo>
                <a:cubicBezTo>
                  <a:pt x="246169" y="89407"/>
                  <a:pt x="245104" y="89767"/>
                  <a:pt x="244038" y="89767"/>
                </a:cubicBezTo>
                <a:cubicBezTo>
                  <a:pt x="242617" y="89767"/>
                  <a:pt x="241551" y="89407"/>
                  <a:pt x="240841" y="88686"/>
                </a:cubicBezTo>
                <a:lnTo>
                  <a:pt x="223434" y="71032"/>
                </a:lnTo>
                <a:lnTo>
                  <a:pt x="206027" y="88686"/>
                </a:lnTo>
                <a:cubicBezTo>
                  <a:pt x="205316" y="89407"/>
                  <a:pt x="204250" y="89767"/>
                  <a:pt x="203185" y="89767"/>
                </a:cubicBezTo>
                <a:cubicBezTo>
                  <a:pt x="202119" y="89767"/>
                  <a:pt x="201053" y="89407"/>
                  <a:pt x="199987" y="88686"/>
                </a:cubicBezTo>
                <a:cubicBezTo>
                  <a:pt x="198211" y="86885"/>
                  <a:pt x="198211" y="84363"/>
                  <a:pt x="199987" y="82561"/>
                </a:cubicBezTo>
                <a:lnTo>
                  <a:pt x="217394" y="64907"/>
                </a:lnTo>
                <a:lnTo>
                  <a:pt x="199987" y="47253"/>
                </a:lnTo>
                <a:cubicBezTo>
                  <a:pt x="198211" y="45452"/>
                  <a:pt x="198211" y="42570"/>
                  <a:pt x="199987" y="41129"/>
                </a:cubicBezTo>
                <a:close/>
                <a:moveTo>
                  <a:pt x="40892" y="41129"/>
                </a:moveTo>
                <a:cubicBezTo>
                  <a:pt x="42681" y="39327"/>
                  <a:pt x="45543" y="39327"/>
                  <a:pt x="46974" y="41129"/>
                </a:cubicBezTo>
                <a:lnTo>
                  <a:pt x="64504" y="58783"/>
                </a:lnTo>
                <a:lnTo>
                  <a:pt x="82391" y="41129"/>
                </a:lnTo>
                <a:cubicBezTo>
                  <a:pt x="83822" y="39327"/>
                  <a:pt x="86684" y="39327"/>
                  <a:pt x="88115" y="41129"/>
                </a:cubicBezTo>
                <a:cubicBezTo>
                  <a:pt x="89904" y="42570"/>
                  <a:pt x="89904" y="45452"/>
                  <a:pt x="88115" y="47253"/>
                </a:cubicBezTo>
                <a:lnTo>
                  <a:pt x="70943" y="64907"/>
                </a:lnTo>
                <a:lnTo>
                  <a:pt x="88115" y="82561"/>
                </a:lnTo>
                <a:cubicBezTo>
                  <a:pt x="89904" y="84363"/>
                  <a:pt x="89904" y="86885"/>
                  <a:pt x="88115" y="88686"/>
                </a:cubicBezTo>
                <a:cubicBezTo>
                  <a:pt x="87399" y="89407"/>
                  <a:pt x="86326" y="89767"/>
                  <a:pt x="85253" y="89767"/>
                </a:cubicBezTo>
                <a:cubicBezTo>
                  <a:pt x="84180" y="89767"/>
                  <a:pt x="83106" y="89407"/>
                  <a:pt x="82391" y="88686"/>
                </a:cubicBezTo>
                <a:lnTo>
                  <a:pt x="64504" y="71032"/>
                </a:lnTo>
                <a:lnTo>
                  <a:pt x="46974" y="88686"/>
                </a:lnTo>
                <a:cubicBezTo>
                  <a:pt x="46258" y="89407"/>
                  <a:pt x="45185" y="89767"/>
                  <a:pt x="44112" y="89767"/>
                </a:cubicBezTo>
                <a:cubicBezTo>
                  <a:pt x="43039" y="89767"/>
                  <a:pt x="41965" y="89407"/>
                  <a:pt x="40892" y="88686"/>
                </a:cubicBezTo>
                <a:cubicBezTo>
                  <a:pt x="39461" y="86885"/>
                  <a:pt x="39461" y="84363"/>
                  <a:pt x="40892" y="82561"/>
                </a:cubicBezTo>
                <a:lnTo>
                  <a:pt x="58422" y="64907"/>
                </a:lnTo>
                <a:lnTo>
                  <a:pt x="40892" y="47253"/>
                </a:lnTo>
                <a:cubicBezTo>
                  <a:pt x="39461" y="45452"/>
                  <a:pt x="39461" y="42570"/>
                  <a:pt x="40892" y="41129"/>
                </a:cubicBezTo>
                <a:close/>
                <a:moveTo>
                  <a:pt x="224043" y="9000"/>
                </a:moveTo>
                <a:cubicBezTo>
                  <a:pt x="192551" y="9000"/>
                  <a:pt x="167212" y="34200"/>
                  <a:pt x="167212" y="65521"/>
                </a:cubicBezTo>
                <a:cubicBezTo>
                  <a:pt x="167212" y="96842"/>
                  <a:pt x="192551" y="122042"/>
                  <a:pt x="224043" y="122042"/>
                </a:cubicBezTo>
                <a:cubicBezTo>
                  <a:pt x="255536" y="122042"/>
                  <a:pt x="281237" y="96842"/>
                  <a:pt x="281237" y="65521"/>
                </a:cubicBezTo>
                <a:cubicBezTo>
                  <a:pt x="281237" y="56521"/>
                  <a:pt x="278703" y="47521"/>
                  <a:pt x="274359" y="39240"/>
                </a:cubicBezTo>
                <a:cubicBezTo>
                  <a:pt x="273997" y="38520"/>
                  <a:pt x="273997" y="37440"/>
                  <a:pt x="273997" y="36360"/>
                </a:cubicBezTo>
                <a:lnTo>
                  <a:pt x="279427" y="10080"/>
                </a:lnTo>
                <a:lnTo>
                  <a:pt x="253364" y="15840"/>
                </a:lnTo>
                <a:cubicBezTo>
                  <a:pt x="252278" y="16200"/>
                  <a:pt x="251192" y="15840"/>
                  <a:pt x="250468" y="15480"/>
                </a:cubicBezTo>
                <a:cubicBezTo>
                  <a:pt x="241780" y="11160"/>
                  <a:pt x="233093" y="9000"/>
                  <a:pt x="224043" y="9000"/>
                </a:cubicBezTo>
                <a:close/>
                <a:moveTo>
                  <a:pt x="65475" y="9000"/>
                </a:moveTo>
                <a:cubicBezTo>
                  <a:pt x="56450" y="9000"/>
                  <a:pt x="47786" y="11160"/>
                  <a:pt x="39483" y="15480"/>
                </a:cubicBezTo>
                <a:cubicBezTo>
                  <a:pt x="38400" y="15840"/>
                  <a:pt x="37317" y="16200"/>
                  <a:pt x="36595" y="15840"/>
                </a:cubicBezTo>
                <a:lnTo>
                  <a:pt x="10243" y="10080"/>
                </a:lnTo>
                <a:lnTo>
                  <a:pt x="15657" y="36360"/>
                </a:lnTo>
                <a:cubicBezTo>
                  <a:pt x="16018" y="37440"/>
                  <a:pt x="15657" y="38520"/>
                  <a:pt x="15296" y="39240"/>
                </a:cubicBezTo>
                <a:cubicBezTo>
                  <a:pt x="10964" y="47521"/>
                  <a:pt x="8799" y="56521"/>
                  <a:pt x="8799" y="65521"/>
                </a:cubicBezTo>
                <a:cubicBezTo>
                  <a:pt x="8799" y="96842"/>
                  <a:pt x="34429" y="122042"/>
                  <a:pt x="65475" y="122042"/>
                </a:cubicBezTo>
                <a:cubicBezTo>
                  <a:pt x="96881" y="122042"/>
                  <a:pt x="122150" y="96842"/>
                  <a:pt x="122150" y="65521"/>
                </a:cubicBezTo>
                <a:cubicBezTo>
                  <a:pt x="122150" y="34200"/>
                  <a:pt x="96881" y="9000"/>
                  <a:pt x="65475" y="9000"/>
                </a:cubicBezTo>
                <a:close/>
                <a:moveTo>
                  <a:pt x="224043" y="0"/>
                </a:moveTo>
                <a:cubicBezTo>
                  <a:pt x="234179" y="0"/>
                  <a:pt x="243952" y="2520"/>
                  <a:pt x="253002" y="6840"/>
                </a:cubicBezTo>
                <a:lnTo>
                  <a:pt x="284495" y="360"/>
                </a:lnTo>
                <a:cubicBezTo>
                  <a:pt x="285942" y="-360"/>
                  <a:pt x="287390" y="360"/>
                  <a:pt x="288476" y="1440"/>
                </a:cubicBezTo>
                <a:cubicBezTo>
                  <a:pt x="289562" y="2520"/>
                  <a:pt x="289924" y="3960"/>
                  <a:pt x="289924" y="5400"/>
                </a:cubicBezTo>
                <a:lnTo>
                  <a:pt x="283047" y="36720"/>
                </a:lnTo>
                <a:cubicBezTo>
                  <a:pt x="287390" y="46081"/>
                  <a:pt x="289924" y="55801"/>
                  <a:pt x="289924" y="65521"/>
                </a:cubicBezTo>
                <a:cubicBezTo>
                  <a:pt x="289924" y="101522"/>
                  <a:pt x="260242" y="131042"/>
                  <a:pt x="224043" y="131042"/>
                </a:cubicBezTo>
                <a:cubicBezTo>
                  <a:pt x="187845" y="131042"/>
                  <a:pt x="158524" y="101522"/>
                  <a:pt x="158524" y="65521"/>
                </a:cubicBezTo>
                <a:cubicBezTo>
                  <a:pt x="158524" y="29520"/>
                  <a:pt x="187845" y="0"/>
                  <a:pt x="224043" y="0"/>
                </a:cubicBezTo>
                <a:close/>
                <a:moveTo>
                  <a:pt x="65475" y="0"/>
                </a:moveTo>
                <a:cubicBezTo>
                  <a:pt x="101935" y="0"/>
                  <a:pt x="131175" y="29520"/>
                  <a:pt x="131175" y="65521"/>
                </a:cubicBezTo>
                <a:cubicBezTo>
                  <a:pt x="131175" y="101522"/>
                  <a:pt x="101935" y="131042"/>
                  <a:pt x="65475" y="131042"/>
                </a:cubicBezTo>
                <a:cubicBezTo>
                  <a:pt x="29375" y="131042"/>
                  <a:pt x="135" y="101522"/>
                  <a:pt x="135" y="65521"/>
                </a:cubicBezTo>
                <a:cubicBezTo>
                  <a:pt x="135" y="55441"/>
                  <a:pt x="2301" y="46081"/>
                  <a:pt x="6994" y="36720"/>
                </a:cubicBezTo>
                <a:lnTo>
                  <a:pt x="135" y="5400"/>
                </a:lnTo>
                <a:cubicBezTo>
                  <a:pt x="-226" y="3960"/>
                  <a:pt x="135" y="2520"/>
                  <a:pt x="1218" y="1440"/>
                </a:cubicBezTo>
                <a:cubicBezTo>
                  <a:pt x="2301" y="360"/>
                  <a:pt x="3745" y="-360"/>
                  <a:pt x="5189" y="360"/>
                </a:cubicBezTo>
                <a:lnTo>
                  <a:pt x="36595" y="6840"/>
                </a:lnTo>
                <a:cubicBezTo>
                  <a:pt x="45981" y="2520"/>
                  <a:pt x="55367" y="0"/>
                  <a:pt x="65475" y="0"/>
                </a:cubicBezTo>
                <a:close/>
              </a:path>
            </a:pathLst>
          </a:custGeom>
          <a:solidFill>
            <a:schemeClr val="bg1"/>
          </a:solidFill>
          <a:ln>
            <a:noFill/>
          </a:ln>
          <a:effectLst/>
        </p:spPr>
        <p:txBody>
          <a:bodyPr anchor="ctr"/>
          <a:lstStyle/>
          <a:p>
            <a:pPr defTabSz="914217"/>
            <a:endParaRPr lang="en-US">
              <a:solidFill>
                <a:schemeClr val="tx2"/>
              </a:solidFill>
              <a:latin typeface="Arial" panose="020B0604020202020204" pitchFamily="34" charset="0"/>
              <a:ea typeface="Verdana" panose="020B0604030504040204" pitchFamily="34" charset="0"/>
              <a:cs typeface="Arial" panose="020B0604020202020204" pitchFamily="34" charset="0"/>
            </a:endParaRPr>
          </a:p>
        </p:txBody>
      </p:sp>
      <p:sp>
        <p:nvSpPr>
          <p:cNvPr id="62" name="Freeform 925">
            <a:extLst>
              <a:ext uri="{FF2B5EF4-FFF2-40B4-BE49-F238E27FC236}">
                <a16:creationId xmlns:a16="http://schemas.microsoft.com/office/drawing/2014/main" id="{45F7C30A-A1C6-432B-BA70-56F469B6DA1E}"/>
              </a:ext>
              <a:ext uri="{C183D7F6-B498-43B3-948B-1728B52AA6E4}">
                <adec:decorative xmlns:adec="http://schemas.microsoft.com/office/drawing/2017/decorative" val="1"/>
              </a:ext>
            </a:extLst>
          </p:cNvPr>
          <p:cNvSpPr>
            <a:spLocks noChangeArrowheads="1"/>
          </p:cNvSpPr>
          <p:nvPr/>
        </p:nvSpPr>
        <p:spPr bwMode="auto">
          <a:xfrm>
            <a:off x="3559770" y="4160817"/>
            <a:ext cx="491818" cy="431492"/>
          </a:xfrm>
          <a:custGeom>
            <a:avLst/>
            <a:gdLst>
              <a:gd name="T0" fmla="*/ 3007814 w 296468"/>
              <a:gd name="T1" fmla="*/ 2671164 h 296502"/>
              <a:gd name="T2" fmla="*/ 2672307 w 296468"/>
              <a:gd name="T3" fmla="*/ 3002582 h 296502"/>
              <a:gd name="T4" fmla="*/ 2794662 w 296468"/>
              <a:gd name="T5" fmla="*/ 3124909 h 296502"/>
              <a:gd name="T6" fmla="*/ 2909135 w 296468"/>
              <a:gd name="T7" fmla="*/ 3124909 h 296502"/>
              <a:gd name="T8" fmla="*/ 3126228 w 296468"/>
              <a:gd name="T9" fmla="*/ 2907897 h 296502"/>
              <a:gd name="T10" fmla="*/ 3145972 w 296468"/>
              <a:gd name="T11" fmla="*/ 2848704 h 296502"/>
              <a:gd name="T12" fmla="*/ 3126228 w 296468"/>
              <a:gd name="T13" fmla="*/ 2789524 h 296502"/>
              <a:gd name="T14" fmla="*/ 2545989 w 296468"/>
              <a:gd name="T15" fmla="*/ 2213474 h 296502"/>
              <a:gd name="T16" fmla="*/ 2210469 w 296468"/>
              <a:gd name="T17" fmla="*/ 2544908 h 296502"/>
              <a:gd name="T18" fmla="*/ 2601251 w 296468"/>
              <a:gd name="T19" fmla="*/ 2935524 h 296502"/>
              <a:gd name="T20" fmla="*/ 2936777 w 296468"/>
              <a:gd name="T21" fmla="*/ 2604098 h 296502"/>
              <a:gd name="T22" fmla="*/ 1230706 w 296468"/>
              <a:gd name="T23" fmla="*/ 729311 h 296502"/>
              <a:gd name="T24" fmla="*/ 1282486 w 296468"/>
              <a:gd name="T25" fmla="*/ 777079 h 296502"/>
              <a:gd name="T26" fmla="*/ 1230706 w 296468"/>
              <a:gd name="T27" fmla="*/ 828802 h 296502"/>
              <a:gd name="T28" fmla="*/ 808397 w 296468"/>
              <a:gd name="T29" fmla="*/ 1250635 h 296502"/>
              <a:gd name="T30" fmla="*/ 760604 w 296468"/>
              <a:gd name="T31" fmla="*/ 1298386 h 296502"/>
              <a:gd name="T32" fmla="*/ 712783 w 296468"/>
              <a:gd name="T33" fmla="*/ 1250635 h 296502"/>
              <a:gd name="T34" fmla="*/ 1230706 w 296468"/>
              <a:gd name="T35" fmla="*/ 729311 h 296502"/>
              <a:gd name="T36" fmla="*/ 1230357 w 296468"/>
              <a:gd name="T37" fmla="*/ 498344 h 296502"/>
              <a:gd name="T38" fmla="*/ 481533 w 296468"/>
              <a:gd name="T39" fmla="*/ 1250279 h 296502"/>
              <a:gd name="T40" fmla="*/ 1230357 w 296468"/>
              <a:gd name="T41" fmla="*/ 1998248 h 296502"/>
              <a:gd name="T42" fmla="*/ 1983162 w 296468"/>
              <a:gd name="T43" fmla="*/ 1250279 h 296502"/>
              <a:gd name="T44" fmla="*/ 1230357 w 296468"/>
              <a:gd name="T45" fmla="*/ 498344 h 296502"/>
              <a:gd name="T46" fmla="*/ 1230357 w 296468"/>
              <a:gd name="T47" fmla="*/ 399412 h 296502"/>
              <a:gd name="T48" fmla="*/ 2082209 w 296468"/>
              <a:gd name="T49" fmla="*/ 1250279 h 296502"/>
              <a:gd name="T50" fmla="*/ 1230357 w 296468"/>
              <a:gd name="T51" fmla="*/ 2097186 h 296502"/>
              <a:gd name="T52" fmla="*/ 382486 w 296468"/>
              <a:gd name="T53" fmla="*/ 1250279 h 296502"/>
              <a:gd name="T54" fmla="*/ 1230357 w 296468"/>
              <a:gd name="T55" fmla="*/ 399412 h 296502"/>
              <a:gd name="T56" fmla="*/ 1235498 w 296468"/>
              <a:gd name="T57" fmla="*/ 98644 h 296502"/>
              <a:gd name="T58" fmla="*/ 94765 w 296468"/>
              <a:gd name="T59" fmla="*/ 1238910 h 296502"/>
              <a:gd name="T60" fmla="*/ 1235498 w 296468"/>
              <a:gd name="T61" fmla="*/ 2379179 h 296502"/>
              <a:gd name="T62" fmla="*/ 1898644 w 296468"/>
              <a:gd name="T63" fmla="*/ 2166126 h 296502"/>
              <a:gd name="T64" fmla="*/ 1926269 w 296468"/>
              <a:gd name="T65" fmla="*/ 2158246 h 296502"/>
              <a:gd name="T66" fmla="*/ 1961790 w 296468"/>
              <a:gd name="T67" fmla="*/ 2174006 h 296502"/>
              <a:gd name="T68" fmla="*/ 2202580 w 296468"/>
              <a:gd name="T69" fmla="*/ 2414696 h 296502"/>
              <a:gd name="T70" fmla="*/ 2411779 w 296468"/>
              <a:gd name="T71" fmla="*/ 2201639 h 296502"/>
              <a:gd name="T72" fmla="*/ 2171001 w 296468"/>
              <a:gd name="T73" fmla="*/ 1964913 h 296502"/>
              <a:gd name="T74" fmla="*/ 2167056 w 296468"/>
              <a:gd name="T75" fmla="*/ 1897828 h 296502"/>
              <a:gd name="T76" fmla="*/ 2380217 w 296468"/>
              <a:gd name="T77" fmla="*/ 1238910 h 296502"/>
              <a:gd name="T78" fmla="*/ 1235498 w 296468"/>
              <a:gd name="T79" fmla="*/ 98644 h 296502"/>
              <a:gd name="T80" fmla="*/ 1235498 w 296468"/>
              <a:gd name="T81" fmla="*/ 0 h 296502"/>
              <a:gd name="T82" fmla="*/ 2478894 w 296468"/>
              <a:gd name="T83" fmla="*/ 1238910 h 296502"/>
              <a:gd name="T84" fmla="*/ 2269686 w 296468"/>
              <a:gd name="T85" fmla="*/ 1921498 h 296502"/>
              <a:gd name="T86" fmla="*/ 2482824 w 296468"/>
              <a:gd name="T87" fmla="*/ 2134559 h 296502"/>
              <a:gd name="T88" fmla="*/ 2510454 w 296468"/>
              <a:gd name="T89" fmla="*/ 2106949 h 296502"/>
              <a:gd name="T90" fmla="*/ 2577573 w 296468"/>
              <a:gd name="T91" fmla="*/ 2106949 h 296502"/>
              <a:gd name="T92" fmla="*/ 3193359 w 296468"/>
              <a:gd name="T93" fmla="*/ 2722461 h 296502"/>
              <a:gd name="T94" fmla="*/ 3193359 w 296468"/>
              <a:gd name="T95" fmla="*/ 2974970 h 296502"/>
              <a:gd name="T96" fmla="*/ 2976254 w 296468"/>
              <a:gd name="T97" fmla="*/ 3191972 h 296502"/>
              <a:gd name="T98" fmla="*/ 2849938 w 296468"/>
              <a:gd name="T99" fmla="*/ 3243260 h 296502"/>
              <a:gd name="T100" fmla="*/ 2723626 w 296468"/>
              <a:gd name="T101" fmla="*/ 3191972 h 296502"/>
              <a:gd name="T102" fmla="*/ 2107835 w 296468"/>
              <a:gd name="T103" fmla="*/ 2576475 h 296502"/>
              <a:gd name="T104" fmla="*/ 2092063 w 296468"/>
              <a:gd name="T105" fmla="*/ 2544908 h 296502"/>
              <a:gd name="T106" fmla="*/ 2107835 w 296468"/>
              <a:gd name="T107" fmla="*/ 2509399 h 296502"/>
              <a:gd name="T108" fmla="*/ 2135485 w 296468"/>
              <a:gd name="T109" fmla="*/ 2481785 h 296502"/>
              <a:gd name="T110" fmla="*/ 1922324 w 296468"/>
              <a:gd name="T111" fmla="*/ 2272662 h 296502"/>
              <a:gd name="T112" fmla="*/ 1235498 w 296468"/>
              <a:gd name="T113" fmla="*/ 2477819 h 296502"/>
              <a:gd name="T114" fmla="*/ 0 w 296468"/>
              <a:gd name="T115" fmla="*/ 1238910 h 296502"/>
              <a:gd name="T116" fmla="*/ 1235498 w 296468"/>
              <a:gd name="T117" fmla="*/ 0 h 29650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96468" h="296502">
                <a:moveTo>
                  <a:pt x="274661" y="244200"/>
                </a:moveTo>
                <a:lnTo>
                  <a:pt x="244023" y="274499"/>
                </a:lnTo>
                <a:lnTo>
                  <a:pt x="255197" y="285681"/>
                </a:lnTo>
                <a:cubicBezTo>
                  <a:pt x="257720" y="288206"/>
                  <a:pt x="262766" y="288206"/>
                  <a:pt x="265650" y="285681"/>
                </a:cubicBezTo>
                <a:lnTo>
                  <a:pt x="285474" y="265842"/>
                </a:lnTo>
                <a:cubicBezTo>
                  <a:pt x="286555" y="264399"/>
                  <a:pt x="287276" y="262596"/>
                  <a:pt x="287276" y="260431"/>
                </a:cubicBezTo>
                <a:cubicBezTo>
                  <a:pt x="287276" y="258628"/>
                  <a:pt x="286555" y="256464"/>
                  <a:pt x="285474" y="255021"/>
                </a:cubicBezTo>
                <a:lnTo>
                  <a:pt x="274661" y="244200"/>
                </a:lnTo>
                <a:close/>
                <a:moveTo>
                  <a:pt x="232488" y="202357"/>
                </a:moveTo>
                <a:lnTo>
                  <a:pt x="201850" y="232657"/>
                </a:lnTo>
                <a:lnTo>
                  <a:pt x="237535" y="268367"/>
                </a:lnTo>
                <a:lnTo>
                  <a:pt x="268173" y="238068"/>
                </a:lnTo>
                <a:lnTo>
                  <a:pt x="232488" y="202357"/>
                </a:lnTo>
                <a:close/>
                <a:moveTo>
                  <a:pt x="112382" y="66675"/>
                </a:moveTo>
                <a:cubicBezTo>
                  <a:pt x="114929" y="66675"/>
                  <a:pt x="117111" y="68494"/>
                  <a:pt x="117111" y="71041"/>
                </a:cubicBezTo>
                <a:cubicBezTo>
                  <a:pt x="117111" y="73587"/>
                  <a:pt x="114929" y="75770"/>
                  <a:pt x="112382" y="75770"/>
                </a:cubicBezTo>
                <a:cubicBezTo>
                  <a:pt x="91282" y="75770"/>
                  <a:pt x="73819" y="92869"/>
                  <a:pt x="73819" y="114334"/>
                </a:cubicBezTo>
                <a:cubicBezTo>
                  <a:pt x="73819" y="116880"/>
                  <a:pt x="72000" y="118699"/>
                  <a:pt x="69454" y="118699"/>
                </a:cubicBezTo>
                <a:cubicBezTo>
                  <a:pt x="66907" y="118699"/>
                  <a:pt x="65088" y="116880"/>
                  <a:pt x="65088" y="114334"/>
                </a:cubicBezTo>
                <a:cubicBezTo>
                  <a:pt x="65088" y="88140"/>
                  <a:pt x="86189" y="66675"/>
                  <a:pt x="112382" y="66675"/>
                </a:cubicBezTo>
                <a:close/>
                <a:moveTo>
                  <a:pt x="112351" y="45558"/>
                </a:moveTo>
                <a:cubicBezTo>
                  <a:pt x="74724" y="45558"/>
                  <a:pt x="43970" y="76311"/>
                  <a:pt x="43970" y="114301"/>
                </a:cubicBezTo>
                <a:cubicBezTo>
                  <a:pt x="43970" y="151928"/>
                  <a:pt x="74724" y="182681"/>
                  <a:pt x="112351" y="182681"/>
                </a:cubicBezTo>
                <a:cubicBezTo>
                  <a:pt x="150340" y="182681"/>
                  <a:pt x="181093" y="151928"/>
                  <a:pt x="181093" y="114301"/>
                </a:cubicBezTo>
                <a:cubicBezTo>
                  <a:pt x="181093" y="76311"/>
                  <a:pt x="150340" y="45558"/>
                  <a:pt x="112351" y="45558"/>
                </a:cubicBezTo>
                <a:close/>
                <a:moveTo>
                  <a:pt x="112351" y="36513"/>
                </a:moveTo>
                <a:cubicBezTo>
                  <a:pt x="155405" y="36513"/>
                  <a:pt x="190138" y="71608"/>
                  <a:pt x="190138" y="114301"/>
                </a:cubicBezTo>
                <a:cubicBezTo>
                  <a:pt x="190138" y="156993"/>
                  <a:pt x="155405" y="191726"/>
                  <a:pt x="112351" y="191726"/>
                </a:cubicBezTo>
                <a:cubicBezTo>
                  <a:pt x="69658" y="191726"/>
                  <a:pt x="34925" y="156993"/>
                  <a:pt x="34925" y="114301"/>
                </a:cubicBezTo>
                <a:cubicBezTo>
                  <a:pt x="34925" y="71608"/>
                  <a:pt x="69658" y="36513"/>
                  <a:pt x="112351" y="36513"/>
                </a:cubicBezTo>
                <a:close/>
                <a:moveTo>
                  <a:pt x="112820" y="9018"/>
                </a:moveTo>
                <a:cubicBezTo>
                  <a:pt x="55509" y="9018"/>
                  <a:pt x="8651" y="55910"/>
                  <a:pt x="8651" y="113262"/>
                </a:cubicBezTo>
                <a:cubicBezTo>
                  <a:pt x="8651" y="170615"/>
                  <a:pt x="55509" y="217507"/>
                  <a:pt x="112820" y="217507"/>
                </a:cubicBezTo>
                <a:cubicBezTo>
                  <a:pt x="134807" y="217507"/>
                  <a:pt x="155713" y="211014"/>
                  <a:pt x="173375" y="198029"/>
                </a:cubicBezTo>
                <a:cubicBezTo>
                  <a:pt x="174096" y="197308"/>
                  <a:pt x="175177" y="197308"/>
                  <a:pt x="175898" y="197308"/>
                </a:cubicBezTo>
                <a:cubicBezTo>
                  <a:pt x="176980" y="197308"/>
                  <a:pt x="178421" y="197668"/>
                  <a:pt x="179142" y="198750"/>
                </a:cubicBezTo>
                <a:lnTo>
                  <a:pt x="201130" y="220754"/>
                </a:lnTo>
                <a:lnTo>
                  <a:pt x="220233" y="201275"/>
                </a:lnTo>
                <a:lnTo>
                  <a:pt x="198246" y="179633"/>
                </a:lnTo>
                <a:cubicBezTo>
                  <a:pt x="196804" y="177829"/>
                  <a:pt x="196444" y="175304"/>
                  <a:pt x="197886" y="173501"/>
                </a:cubicBezTo>
                <a:cubicBezTo>
                  <a:pt x="210501" y="155826"/>
                  <a:pt x="217350" y="134905"/>
                  <a:pt x="217350" y="113262"/>
                </a:cubicBezTo>
                <a:cubicBezTo>
                  <a:pt x="217350" y="55910"/>
                  <a:pt x="170492" y="9018"/>
                  <a:pt x="112820" y="9018"/>
                </a:cubicBezTo>
                <a:close/>
                <a:moveTo>
                  <a:pt x="112820" y="0"/>
                </a:moveTo>
                <a:cubicBezTo>
                  <a:pt x="175538" y="0"/>
                  <a:pt x="226361" y="50860"/>
                  <a:pt x="226361" y="113262"/>
                </a:cubicBezTo>
                <a:cubicBezTo>
                  <a:pt x="226361" y="135626"/>
                  <a:pt x="219512" y="156908"/>
                  <a:pt x="207257" y="175665"/>
                </a:cubicBezTo>
                <a:lnTo>
                  <a:pt x="226721" y="195143"/>
                </a:lnTo>
                <a:lnTo>
                  <a:pt x="229244" y="192618"/>
                </a:lnTo>
                <a:cubicBezTo>
                  <a:pt x="231047" y="190815"/>
                  <a:pt x="233570" y="190815"/>
                  <a:pt x="235372" y="192618"/>
                </a:cubicBezTo>
                <a:lnTo>
                  <a:pt x="291602" y="248889"/>
                </a:lnTo>
                <a:cubicBezTo>
                  <a:pt x="298090" y="255021"/>
                  <a:pt x="298090" y="265842"/>
                  <a:pt x="291602" y="271974"/>
                </a:cubicBezTo>
                <a:lnTo>
                  <a:pt x="271777" y="291813"/>
                </a:lnTo>
                <a:cubicBezTo>
                  <a:pt x="268533" y="295060"/>
                  <a:pt x="264568" y="296502"/>
                  <a:pt x="260243" y="296502"/>
                </a:cubicBezTo>
                <a:cubicBezTo>
                  <a:pt x="255918" y="296502"/>
                  <a:pt x="251953" y="295060"/>
                  <a:pt x="248709" y="291813"/>
                </a:cubicBezTo>
                <a:lnTo>
                  <a:pt x="192479" y="235543"/>
                </a:lnTo>
                <a:cubicBezTo>
                  <a:pt x="191398" y="234821"/>
                  <a:pt x="191037" y="233739"/>
                  <a:pt x="191037" y="232657"/>
                </a:cubicBezTo>
                <a:cubicBezTo>
                  <a:pt x="191037" y="231575"/>
                  <a:pt x="191398" y="230132"/>
                  <a:pt x="192479" y="229411"/>
                </a:cubicBezTo>
                <a:lnTo>
                  <a:pt x="195002" y="226886"/>
                </a:lnTo>
                <a:lnTo>
                  <a:pt x="175538" y="207768"/>
                </a:lnTo>
                <a:cubicBezTo>
                  <a:pt x="157155" y="220032"/>
                  <a:pt x="135528" y="226525"/>
                  <a:pt x="112820" y="226525"/>
                </a:cubicBezTo>
                <a:cubicBezTo>
                  <a:pt x="50823" y="226525"/>
                  <a:pt x="0" y="175665"/>
                  <a:pt x="0" y="113262"/>
                </a:cubicBezTo>
                <a:cubicBezTo>
                  <a:pt x="0" y="50860"/>
                  <a:pt x="50823" y="0"/>
                  <a:pt x="112820" y="0"/>
                </a:cubicBezTo>
                <a:close/>
              </a:path>
            </a:pathLst>
          </a:custGeom>
          <a:solidFill>
            <a:schemeClr val="bg1"/>
          </a:solidFill>
          <a:ln>
            <a:noFill/>
          </a:ln>
          <a:effectLst/>
        </p:spPr>
        <p:txBody>
          <a:bodyPr anchor="ctr"/>
          <a:lstStyle/>
          <a:p>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9806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Freeform 232">
            <a:extLst>
              <a:ext uri="{FF2B5EF4-FFF2-40B4-BE49-F238E27FC236}">
                <a16:creationId xmlns:a16="http://schemas.microsoft.com/office/drawing/2014/main" id="{BF40898B-D8AA-4C42-AB87-656600E802B1}"/>
              </a:ext>
              <a:ext uri="{C183D7F6-B498-43B3-948B-1728B52AA6E4}">
                <adec:decorative xmlns:adec="http://schemas.microsoft.com/office/drawing/2017/decorative" val="1"/>
              </a:ext>
            </a:extLst>
          </p:cNvPr>
          <p:cNvSpPr>
            <a:spLocks noChangeArrowheads="1"/>
          </p:cNvSpPr>
          <p:nvPr/>
        </p:nvSpPr>
        <p:spPr bwMode="auto">
          <a:xfrm>
            <a:off x="1545687" y="4105815"/>
            <a:ext cx="5216614" cy="1094328"/>
          </a:xfrm>
          <a:custGeom>
            <a:avLst/>
            <a:gdLst>
              <a:gd name="T0" fmla="*/ 3052 w 5114"/>
              <a:gd name="T1" fmla="*/ 1366 h 1367"/>
              <a:gd name="T2" fmla="*/ 3943 w 5114"/>
              <a:gd name="T3" fmla="*/ 1366 h 1367"/>
              <a:gd name="T4" fmla="*/ 5113 w 5114"/>
              <a:gd name="T5" fmla="*/ 0 h 1367"/>
              <a:gd name="T6" fmla="*/ 4222 w 5114"/>
              <a:gd name="T7" fmla="*/ 0 h 1367"/>
              <a:gd name="T8" fmla="*/ 0 w 5114"/>
              <a:gd name="T9" fmla="*/ 0 h 1367"/>
              <a:gd name="T10" fmla="*/ 0 w 5114"/>
              <a:gd name="T11" fmla="*/ 1366 h 1367"/>
              <a:gd name="T12" fmla="*/ 3052 w 5114"/>
              <a:gd name="T13" fmla="*/ 1366 h 1367"/>
            </a:gdLst>
            <a:ahLst/>
            <a:cxnLst>
              <a:cxn ang="0">
                <a:pos x="T0" y="T1"/>
              </a:cxn>
              <a:cxn ang="0">
                <a:pos x="T2" y="T3"/>
              </a:cxn>
              <a:cxn ang="0">
                <a:pos x="T4" y="T5"/>
              </a:cxn>
              <a:cxn ang="0">
                <a:pos x="T6" y="T7"/>
              </a:cxn>
              <a:cxn ang="0">
                <a:pos x="T8" y="T9"/>
              </a:cxn>
              <a:cxn ang="0">
                <a:pos x="T10" y="T11"/>
              </a:cxn>
              <a:cxn ang="0">
                <a:pos x="T12" y="T13"/>
              </a:cxn>
            </a:cxnLst>
            <a:rect l="0" t="0" r="r" b="b"/>
            <a:pathLst>
              <a:path w="5114" h="1367">
                <a:moveTo>
                  <a:pt x="3052" y="1366"/>
                </a:moveTo>
                <a:lnTo>
                  <a:pt x="3943" y="1366"/>
                </a:lnTo>
                <a:lnTo>
                  <a:pt x="5113" y="0"/>
                </a:lnTo>
                <a:lnTo>
                  <a:pt x="4222" y="0"/>
                </a:lnTo>
                <a:lnTo>
                  <a:pt x="0" y="0"/>
                </a:lnTo>
                <a:lnTo>
                  <a:pt x="0" y="1366"/>
                </a:lnTo>
                <a:lnTo>
                  <a:pt x="3052" y="1366"/>
                </a:lnTo>
              </a:path>
            </a:pathLst>
          </a:custGeom>
          <a:solidFill>
            <a:srgbClr val="2D24A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398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47993"/>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57" name="Freeform 140" descr="rozā teksta fons">
            <a:extLst>
              <a:ext uri="{FF2B5EF4-FFF2-40B4-BE49-F238E27FC236}">
                <a16:creationId xmlns:a16="http://schemas.microsoft.com/office/drawing/2014/main" id="{ED6C0BE3-4C41-0F49-A405-B1E130B8071B}"/>
              </a:ext>
            </a:extLst>
          </p:cNvPr>
          <p:cNvSpPr>
            <a:spLocks noChangeArrowheads="1"/>
          </p:cNvSpPr>
          <p:nvPr/>
        </p:nvSpPr>
        <p:spPr bwMode="auto">
          <a:xfrm>
            <a:off x="1494263" y="278329"/>
            <a:ext cx="5205427" cy="1093516"/>
          </a:xfrm>
          <a:custGeom>
            <a:avLst/>
            <a:gdLst>
              <a:gd name="T0" fmla="*/ 3052 w 5114"/>
              <a:gd name="T1" fmla="*/ 1366 h 1367"/>
              <a:gd name="T2" fmla="*/ 3943 w 5114"/>
              <a:gd name="T3" fmla="*/ 1366 h 1367"/>
              <a:gd name="T4" fmla="*/ 5113 w 5114"/>
              <a:gd name="T5" fmla="*/ 0 h 1367"/>
              <a:gd name="T6" fmla="*/ 4222 w 5114"/>
              <a:gd name="T7" fmla="*/ 0 h 1367"/>
              <a:gd name="T8" fmla="*/ 0 w 5114"/>
              <a:gd name="T9" fmla="*/ 0 h 1367"/>
              <a:gd name="T10" fmla="*/ 0 w 5114"/>
              <a:gd name="T11" fmla="*/ 1366 h 1367"/>
              <a:gd name="T12" fmla="*/ 3052 w 5114"/>
              <a:gd name="T13" fmla="*/ 1366 h 1367"/>
            </a:gdLst>
            <a:ahLst/>
            <a:cxnLst>
              <a:cxn ang="0">
                <a:pos x="T0" y="T1"/>
              </a:cxn>
              <a:cxn ang="0">
                <a:pos x="T2" y="T3"/>
              </a:cxn>
              <a:cxn ang="0">
                <a:pos x="T4" y="T5"/>
              </a:cxn>
              <a:cxn ang="0">
                <a:pos x="T6" y="T7"/>
              </a:cxn>
              <a:cxn ang="0">
                <a:pos x="T8" y="T9"/>
              </a:cxn>
              <a:cxn ang="0">
                <a:pos x="T10" y="T11"/>
              </a:cxn>
              <a:cxn ang="0">
                <a:pos x="T12" y="T13"/>
              </a:cxn>
            </a:cxnLst>
            <a:rect l="0" t="0" r="r" b="b"/>
            <a:pathLst>
              <a:path w="5114" h="1367">
                <a:moveTo>
                  <a:pt x="3052" y="1366"/>
                </a:moveTo>
                <a:lnTo>
                  <a:pt x="3943" y="1366"/>
                </a:lnTo>
                <a:lnTo>
                  <a:pt x="5113" y="0"/>
                </a:lnTo>
                <a:lnTo>
                  <a:pt x="4222" y="0"/>
                </a:lnTo>
                <a:lnTo>
                  <a:pt x="0" y="0"/>
                </a:lnTo>
                <a:lnTo>
                  <a:pt x="0" y="1366"/>
                </a:lnTo>
                <a:lnTo>
                  <a:pt x="3052" y="1366"/>
                </a:lnTo>
              </a:path>
            </a:pathLst>
          </a:custGeom>
          <a:solidFill>
            <a:srgbClr val="F64C4C"/>
          </a:solidFill>
          <a:ln>
            <a:noFill/>
          </a:ln>
          <a:effectLst/>
          <a:extLst/>
        </p:spPr>
        <p:txBody>
          <a:bodyPr wrap="none" anchor="ctr"/>
          <a:lstStyle/>
          <a:p>
            <a:pPr marL="0" marR="0" lvl="0" indent="0" algn="l" defTabSz="91398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47993"/>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61" name="Freeform 188">
            <a:extLst>
              <a:ext uri="{FF2B5EF4-FFF2-40B4-BE49-F238E27FC236}">
                <a16:creationId xmlns:a16="http://schemas.microsoft.com/office/drawing/2014/main" id="{651E79C4-631F-3A46-9099-CD1DA804FA3A}"/>
              </a:ext>
              <a:ext uri="{C183D7F6-B498-43B3-948B-1728B52AA6E4}">
                <adec:decorative xmlns:adec="http://schemas.microsoft.com/office/drawing/2017/decorative" val="1"/>
              </a:ext>
            </a:extLst>
          </p:cNvPr>
          <p:cNvSpPr>
            <a:spLocks noChangeArrowheads="1"/>
          </p:cNvSpPr>
          <p:nvPr/>
        </p:nvSpPr>
        <p:spPr bwMode="auto">
          <a:xfrm>
            <a:off x="1503295" y="1580702"/>
            <a:ext cx="5216614" cy="1093516"/>
          </a:xfrm>
          <a:custGeom>
            <a:avLst/>
            <a:gdLst>
              <a:gd name="T0" fmla="*/ 3052 w 5114"/>
              <a:gd name="T1" fmla="*/ 1366 h 1367"/>
              <a:gd name="T2" fmla="*/ 3943 w 5114"/>
              <a:gd name="T3" fmla="*/ 1366 h 1367"/>
              <a:gd name="T4" fmla="*/ 5113 w 5114"/>
              <a:gd name="T5" fmla="*/ 0 h 1367"/>
              <a:gd name="T6" fmla="*/ 4222 w 5114"/>
              <a:gd name="T7" fmla="*/ 0 h 1367"/>
              <a:gd name="T8" fmla="*/ 0 w 5114"/>
              <a:gd name="T9" fmla="*/ 0 h 1367"/>
              <a:gd name="T10" fmla="*/ 0 w 5114"/>
              <a:gd name="T11" fmla="*/ 1366 h 1367"/>
              <a:gd name="T12" fmla="*/ 3052 w 5114"/>
              <a:gd name="T13" fmla="*/ 1366 h 1367"/>
            </a:gdLst>
            <a:ahLst/>
            <a:cxnLst>
              <a:cxn ang="0">
                <a:pos x="T0" y="T1"/>
              </a:cxn>
              <a:cxn ang="0">
                <a:pos x="T2" y="T3"/>
              </a:cxn>
              <a:cxn ang="0">
                <a:pos x="T4" y="T5"/>
              </a:cxn>
              <a:cxn ang="0">
                <a:pos x="T6" y="T7"/>
              </a:cxn>
              <a:cxn ang="0">
                <a:pos x="T8" y="T9"/>
              </a:cxn>
              <a:cxn ang="0">
                <a:pos x="T10" y="T11"/>
              </a:cxn>
              <a:cxn ang="0">
                <a:pos x="T12" y="T13"/>
              </a:cxn>
            </a:cxnLst>
            <a:rect l="0" t="0" r="r" b="b"/>
            <a:pathLst>
              <a:path w="5114" h="1367">
                <a:moveTo>
                  <a:pt x="3052" y="1366"/>
                </a:moveTo>
                <a:lnTo>
                  <a:pt x="3943" y="1366"/>
                </a:lnTo>
                <a:lnTo>
                  <a:pt x="5113" y="0"/>
                </a:lnTo>
                <a:lnTo>
                  <a:pt x="4222" y="0"/>
                </a:lnTo>
                <a:lnTo>
                  <a:pt x="0" y="0"/>
                </a:lnTo>
                <a:lnTo>
                  <a:pt x="0" y="1366"/>
                </a:lnTo>
                <a:lnTo>
                  <a:pt x="3052" y="1366"/>
                </a:lnTo>
              </a:path>
            </a:pathLst>
          </a:custGeom>
          <a:solidFill>
            <a:srgbClr val="3A90B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398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47993"/>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65" name="Freeform 232">
            <a:extLst>
              <a:ext uri="{FF2B5EF4-FFF2-40B4-BE49-F238E27FC236}">
                <a16:creationId xmlns:a16="http://schemas.microsoft.com/office/drawing/2014/main" id="{DF5D69CA-1C92-C84E-B1E2-CEA8B31D60E2}"/>
              </a:ext>
              <a:ext uri="{C183D7F6-B498-43B3-948B-1728B52AA6E4}">
                <adec:decorative xmlns:adec="http://schemas.microsoft.com/office/drawing/2017/decorative" val="1"/>
              </a:ext>
            </a:extLst>
          </p:cNvPr>
          <p:cNvSpPr>
            <a:spLocks noChangeArrowheads="1"/>
          </p:cNvSpPr>
          <p:nvPr/>
        </p:nvSpPr>
        <p:spPr bwMode="auto">
          <a:xfrm>
            <a:off x="1522518" y="2890017"/>
            <a:ext cx="5242595" cy="983666"/>
          </a:xfrm>
          <a:custGeom>
            <a:avLst/>
            <a:gdLst>
              <a:gd name="T0" fmla="*/ 3052 w 5114"/>
              <a:gd name="T1" fmla="*/ 1366 h 1367"/>
              <a:gd name="T2" fmla="*/ 3943 w 5114"/>
              <a:gd name="T3" fmla="*/ 1366 h 1367"/>
              <a:gd name="T4" fmla="*/ 5113 w 5114"/>
              <a:gd name="T5" fmla="*/ 0 h 1367"/>
              <a:gd name="T6" fmla="*/ 4222 w 5114"/>
              <a:gd name="T7" fmla="*/ 0 h 1367"/>
              <a:gd name="T8" fmla="*/ 0 w 5114"/>
              <a:gd name="T9" fmla="*/ 0 h 1367"/>
              <a:gd name="T10" fmla="*/ 0 w 5114"/>
              <a:gd name="T11" fmla="*/ 1366 h 1367"/>
              <a:gd name="T12" fmla="*/ 3052 w 5114"/>
              <a:gd name="T13" fmla="*/ 1366 h 1367"/>
            </a:gdLst>
            <a:ahLst/>
            <a:cxnLst>
              <a:cxn ang="0">
                <a:pos x="T0" y="T1"/>
              </a:cxn>
              <a:cxn ang="0">
                <a:pos x="T2" y="T3"/>
              </a:cxn>
              <a:cxn ang="0">
                <a:pos x="T4" y="T5"/>
              </a:cxn>
              <a:cxn ang="0">
                <a:pos x="T6" y="T7"/>
              </a:cxn>
              <a:cxn ang="0">
                <a:pos x="T8" y="T9"/>
              </a:cxn>
              <a:cxn ang="0">
                <a:pos x="T10" y="T11"/>
              </a:cxn>
              <a:cxn ang="0">
                <a:pos x="T12" y="T13"/>
              </a:cxn>
            </a:cxnLst>
            <a:rect l="0" t="0" r="r" b="b"/>
            <a:pathLst>
              <a:path w="5114" h="1367">
                <a:moveTo>
                  <a:pt x="3052" y="1366"/>
                </a:moveTo>
                <a:lnTo>
                  <a:pt x="3943" y="1366"/>
                </a:lnTo>
                <a:lnTo>
                  <a:pt x="5113" y="0"/>
                </a:lnTo>
                <a:lnTo>
                  <a:pt x="4222" y="0"/>
                </a:lnTo>
                <a:lnTo>
                  <a:pt x="0" y="0"/>
                </a:lnTo>
                <a:lnTo>
                  <a:pt x="0" y="1366"/>
                </a:lnTo>
                <a:lnTo>
                  <a:pt x="3052" y="1366"/>
                </a:lnTo>
              </a:path>
            </a:pathLst>
          </a:custGeom>
          <a:solidFill>
            <a:schemeClr val="accent4">
              <a:lumMod val="75000"/>
            </a:schemeClr>
          </a:solidFill>
          <a:ln>
            <a:noFill/>
          </a:ln>
          <a:effectLst/>
          <a:extLst/>
        </p:spPr>
        <p:txBody>
          <a:bodyPr wrap="none" anchor="ctr"/>
          <a:lstStyle/>
          <a:p>
            <a:pPr marL="0" marR="0" lvl="0" indent="0" algn="l" defTabSz="91398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47993"/>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17" name="Freeform 232">
            <a:extLst>
              <a:ext uri="{FF2B5EF4-FFF2-40B4-BE49-F238E27FC236}">
                <a16:creationId xmlns:a16="http://schemas.microsoft.com/office/drawing/2014/main" id="{6B4E2B5D-B877-4CBA-91ED-1E3B73AA0128}"/>
              </a:ext>
              <a:ext uri="{C183D7F6-B498-43B3-948B-1728B52AA6E4}">
                <adec:decorative xmlns:adec="http://schemas.microsoft.com/office/drawing/2017/decorative" val="1"/>
              </a:ext>
            </a:extLst>
          </p:cNvPr>
          <p:cNvSpPr>
            <a:spLocks noChangeArrowheads="1"/>
          </p:cNvSpPr>
          <p:nvPr/>
        </p:nvSpPr>
        <p:spPr bwMode="auto">
          <a:xfrm>
            <a:off x="1546994" y="5399444"/>
            <a:ext cx="5216614" cy="1091263"/>
          </a:xfrm>
          <a:custGeom>
            <a:avLst/>
            <a:gdLst>
              <a:gd name="T0" fmla="*/ 3052 w 5114"/>
              <a:gd name="T1" fmla="*/ 1366 h 1367"/>
              <a:gd name="T2" fmla="*/ 3943 w 5114"/>
              <a:gd name="T3" fmla="*/ 1366 h 1367"/>
              <a:gd name="T4" fmla="*/ 5113 w 5114"/>
              <a:gd name="T5" fmla="*/ 0 h 1367"/>
              <a:gd name="T6" fmla="*/ 4222 w 5114"/>
              <a:gd name="T7" fmla="*/ 0 h 1367"/>
              <a:gd name="T8" fmla="*/ 0 w 5114"/>
              <a:gd name="T9" fmla="*/ 0 h 1367"/>
              <a:gd name="T10" fmla="*/ 0 w 5114"/>
              <a:gd name="T11" fmla="*/ 1366 h 1367"/>
              <a:gd name="T12" fmla="*/ 3052 w 5114"/>
              <a:gd name="T13" fmla="*/ 1366 h 1367"/>
            </a:gdLst>
            <a:ahLst/>
            <a:cxnLst>
              <a:cxn ang="0">
                <a:pos x="T0" y="T1"/>
              </a:cxn>
              <a:cxn ang="0">
                <a:pos x="T2" y="T3"/>
              </a:cxn>
              <a:cxn ang="0">
                <a:pos x="T4" y="T5"/>
              </a:cxn>
              <a:cxn ang="0">
                <a:pos x="T6" y="T7"/>
              </a:cxn>
              <a:cxn ang="0">
                <a:pos x="T8" y="T9"/>
              </a:cxn>
              <a:cxn ang="0">
                <a:pos x="T10" y="T11"/>
              </a:cxn>
              <a:cxn ang="0">
                <a:pos x="T12" y="T13"/>
              </a:cxn>
            </a:cxnLst>
            <a:rect l="0" t="0" r="r" b="b"/>
            <a:pathLst>
              <a:path w="5114" h="1367">
                <a:moveTo>
                  <a:pt x="3052" y="1366"/>
                </a:moveTo>
                <a:lnTo>
                  <a:pt x="3943" y="1366"/>
                </a:lnTo>
                <a:lnTo>
                  <a:pt x="5113" y="0"/>
                </a:lnTo>
                <a:lnTo>
                  <a:pt x="4222" y="0"/>
                </a:lnTo>
                <a:lnTo>
                  <a:pt x="0" y="0"/>
                </a:lnTo>
                <a:lnTo>
                  <a:pt x="0" y="1366"/>
                </a:lnTo>
                <a:lnTo>
                  <a:pt x="3052" y="1366"/>
                </a:lnTo>
              </a:path>
            </a:pathLst>
          </a:custGeom>
          <a:solidFill>
            <a:srgbClr val="0077EE"/>
          </a:solidFill>
          <a:ln>
            <a:noFill/>
          </a:ln>
          <a:effectLst/>
          <a:extLst/>
        </p:spPr>
        <p:txBody>
          <a:bodyPr wrap="none" anchor="ctr"/>
          <a:lstStyle/>
          <a:p>
            <a:pPr marL="0" marR="0" lvl="0" indent="0" algn="l" defTabSz="91398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47993"/>
              </a:solidFill>
              <a:effectLst/>
              <a:uLnTx/>
              <a:uFillTx/>
              <a:latin typeface="Arial" panose="020B0604020202020204" pitchFamily="34" charset="0"/>
              <a:ea typeface="Verdana" panose="020B0604030504040204" pitchFamily="34" charset="0"/>
              <a:cs typeface="Arial" panose="020B0604020202020204" pitchFamily="34" charset="0"/>
            </a:endParaRPr>
          </a:p>
        </p:txBody>
      </p:sp>
      <p:pic>
        <p:nvPicPr>
          <p:cNvPr id="3" name="Attēls 2" descr="planētas zīmējums ar cilvēkiem, tai skaita ar dažāda veida traucējumiem">
            <a:extLst>
              <a:ext uri="{FF2B5EF4-FFF2-40B4-BE49-F238E27FC236}">
                <a16:creationId xmlns:a16="http://schemas.microsoft.com/office/drawing/2014/main" id="{27EBB7F8-A3BA-4E9D-AD14-1DC43CB4EB73}"/>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7520609" y="2498762"/>
            <a:ext cx="4488564" cy="2562290"/>
          </a:xfrm>
          <a:prstGeom prst="rect">
            <a:avLst/>
          </a:prstGeom>
        </p:spPr>
      </p:pic>
      <p:sp>
        <p:nvSpPr>
          <p:cNvPr id="18" name="TextBox 17">
            <a:extLst>
              <a:ext uri="{FF2B5EF4-FFF2-40B4-BE49-F238E27FC236}">
                <a16:creationId xmlns:a16="http://schemas.microsoft.com/office/drawing/2014/main" id="{9B81E077-0712-4F43-8DAE-2F0816A0B87B}"/>
              </a:ext>
            </a:extLst>
          </p:cNvPr>
          <p:cNvSpPr txBox="1"/>
          <p:nvPr/>
        </p:nvSpPr>
        <p:spPr>
          <a:xfrm>
            <a:off x="1562123" y="5415570"/>
            <a:ext cx="4427860" cy="1059008"/>
          </a:xfrm>
          <a:prstGeom prst="rect">
            <a:avLst/>
          </a:prstGeom>
          <a:noFill/>
        </p:spPr>
        <p:txBody>
          <a:bodyPr wrap="square" rtlCol="0" anchor="ctr">
            <a:spAutoFit/>
          </a:bodyPr>
          <a:lstStyle/>
          <a:p>
            <a:pPr marL="81032" marR="0" lvl="0" indent="0" algn="l" defTabSz="914172" rtl="0" eaLnBrk="1" fontAlgn="auto" latinLnBrk="0" hangingPunct="1">
              <a:lnSpc>
                <a:spcPct val="120000"/>
              </a:lnSpc>
              <a:spcBef>
                <a:spcPts val="450"/>
              </a:spcBef>
              <a:spcAft>
                <a:spcPts val="450"/>
              </a:spcAft>
              <a:buClrTx/>
              <a:buSzTx/>
              <a:buFontTx/>
              <a:buNone/>
              <a:tabLst/>
              <a:defRPr/>
            </a:pPr>
            <a:r>
              <a:rPr kumimoji="0" lang="lv-LV" altLang="lv-LV" sz="1800" b="1"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Visi cilvēki, tai skaitā vecāki ar maziem bērniem, vecāka gadagājuma cilvēki </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endParaRPr>
          </a:p>
        </p:txBody>
      </p:sp>
      <p:pic>
        <p:nvPicPr>
          <p:cNvPr id="20" name="Attēls 19" descr="Seniora un mātes ar bērnu ratiem simbols">
            <a:extLst>
              <a:ext uri="{FF2B5EF4-FFF2-40B4-BE49-F238E27FC236}">
                <a16:creationId xmlns:a16="http://schemas.microsoft.com/office/drawing/2014/main" id="{560A7EDB-6625-4AD3-9719-759DCEBFAB9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3686" y="5399444"/>
            <a:ext cx="1161389" cy="1094327"/>
          </a:xfrm>
          <a:prstGeom prst="rect">
            <a:avLst/>
          </a:prstGeom>
        </p:spPr>
      </p:pic>
      <p:sp>
        <p:nvSpPr>
          <p:cNvPr id="75" name="TextBox 74">
            <a:extLst>
              <a:ext uri="{FF2B5EF4-FFF2-40B4-BE49-F238E27FC236}">
                <a16:creationId xmlns:a16="http://schemas.microsoft.com/office/drawing/2014/main" id="{36F176AA-AC4E-4989-A324-7077BA677524}"/>
              </a:ext>
            </a:extLst>
          </p:cNvPr>
          <p:cNvSpPr txBox="1"/>
          <p:nvPr/>
        </p:nvSpPr>
        <p:spPr>
          <a:xfrm>
            <a:off x="1517432" y="4280101"/>
            <a:ext cx="3987567" cy="726609"/>
          </a:xfrm>
          <a:prstGeom prst="rect">
            <a:avLst/>
          </a:prstGeom>
          <a:noFill/>
        </p:spPr>
        <p:txBody>
          <a:bodyPr wrap="square" rtlCol="0" anchor="ctr">
            <a:spAutoFit/>
          </a:bodyPr>
          <a:lstStyle/>
          <a:p>
            <a:pPr marL="81032" marR="0" lvl="0" indent="0" algn="l" defTabSz="914172" rtl="0" eaLnBrk="1" fontAlgn="auto" latinLnBrk="0" hangingPunct="1">
              <a:lnSpc>
                <a:spcPct val="120000"/>
              </a:lnSpc>
              <a:spcBef>
                <a:spcPts val="450"/>
              </a:spcBef>
              <a:spcAft>
                <a:spcPts val="450"/>
              </a:spcAft>
              <a:buClrTx/>
              <a:buSzTx/>
              <a:buFontTx/>
              <a:buNone/>
              <a:tabLst/>
              <a:defRPr/>
            </a:pPr>
            <a:r>
              <a:rPr kumimoji="0" lang="lv-LV" altLang="lv-LV" sz="1800" b="1"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Cilvēki ar uztveres un garīgās veselības traucējumiem</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endParaRPr>
          </a:p>
        </p:txBody>
      </p:sp>
      <p:pic>
        <p:nvPicPr>
          <p:cNvPr id="78" name="Attēls 77" descr="uzvedības, uztveres un garīgās veselības traucējumu apzīmējums">
            <a:extLst>
              <a:ext uri="{FF2B5EF4-FFF2-40B4-BE49-F238E27FC236}">
                <a16:creationId xmlns:a16="http://schemas.microsoft.com/office/drawing/2014/main" id="{70EE859A-C69E-4084-A982-EAB2EDC70701}"/>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l="28570" t="10950" r="51503" b="12259"/>
          <a:stretch/>
        </p:blipFill>
        <p:spPr>
          <a:xfrm>
            <a:off x="310526" y="4094951"/>
            <a:ext cx="1129355" cy="1094328"/>
          </a:xfrm>
          <a:prstGeom prst="rect">
            <a:avLst/>
          </a:prstGeom>
          <a:effectLst>
            <a:outerShdw blurRad="203200" dist="50800" dir="5400000" sx="1000" sy="1000" algn="ctr" rotWithShape="0">
              <a:schemeClr val="accent1">
                <a:lumMod val="75000"/>
              </a:schemeClr>
            </a:outerShdw>
          </a:effectLst>
        </p:spPr>
      </p:pic>
      <p:sp>
        <p:nvSpPr>
          <p:cNvPr id="8" name="TextBox 7">
            <a:extLst>
              <a:ext uri="{FF2B5EF4-FFF2-40B4-BE49-F238E27FC236}">
                <a16:creationId xmlns:a16="http://schemas.microsoft.com/office/drawing/2014/main" id="{3FC23E0B-D1BB-7241-BB4D-C4CB347B6A4A}"/>
              </a:ext>
            </a:extLst>
          </p:cNvPr>
          <p:cNvSpPr txBox="1"/>
          <p:nvPr/>
        </p:nvSpPr>
        <p:spPr>
          <a:xfrm>
            <a:off x="1546995" y="2999237"/>
            <a:ext cx="4798481" cy="726609"/>
          </a:xfrm>
          <a:prstGeom prst="rect">
            <a:avLst/>
          </a:prstGeom>
          <a:noFill/>
        </p:spPr>
        <p:txBody>
          <a:bodyPr wrap="square" rtlCol="0" anchor="ctr">
            <a:spAutoFit/>
          </a:bodyPr>
          <a:lstStyle/>
          <a:p>
            <a:pPr marL="0" marR="0" lvl="0" indent="0" algn="l" defTabSz="913989" rtl="0" eaLnBrk="1" fontAlgn="auto" latinLnBrk="0" hangingPunct="1">
              <a:lnSpc>
                <a:spcPct val="120000"/>
              </a:lnSpc>
              <a:spcBef>
                <a:spcPts val="0"/>
              </a:spcBef>
              <a:spcAft>
                <a:spcPts val="0"/>
              </a:spcAft>
              <a:buClrTx/>
              <a:buSzTx/>
              <a:buFontTx/>
              <a:buNone/>
              <a:tabLst/>
              <a:defRPr/>
            </a:pPr>
            <a:r>
              <a:rPr kumimoji="0" lang="lv-LV" sz="1800" b="1" i="0" u="none" strike="noStrike" kern="1200" cap="none" spc="-1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Cilvēki ar dažāda veida redzes traucējumiem</a:t>
            </a:r>
            <a:endParaRPr kumimoji="0" lang="en-US" sz="1800" b="1" i="0" u="none" strike="noStrike" kern="1200" cap="none" spc="-1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endParaRPr>
          </a:p>
        </p:txBody>
      </p:sp>
      <p:pic>
        <p:nvPicPr>
          <p:cNvPr id="79" name="Attēls 78" descr="redzes traucējumu apzīmējums">
            <a:extLst>
              <a:ext uri="{FF2B5EF4-FFF2-40B4-BE49-F238E27FC236}">
                <a16:creationId xmlns:a16="http://schemas.microsoft.com/office/drawing/2014/main" id="{ED55D2DF-C98E-401F-9D35-2FE391EC639D}"/>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l="4494" t="12660" r="74298" b="13064"/>
          <a:stretch/>
        </p:blipFill>
        <p:spPr>
          <a:xfrm>
            <a:off x="308013" y="2883075"/>
            <a:ext cx="1131868" cy="1005140"/>
          </a:xfrm>
          <a:prstGeom prst="rect">
            <a:avLst/>
          </a:prstGeom>
          <a:effectLst>
            <a:outerShdw blurRad="203200" dist="50800" dir="5400000" sx="1000" sy="1000" algn="ctr" rotWithShape="0">
              <a:schemeClr val="bg1"/>
            </a:outerShdw>
            <a:softEdge rad="12700"/>
          </a:effectLst>
        </p:spPr>
      </p:pic>
      <p:sp>
        <p:nvSpPr>
          <p:cNvPr id="7" name="TextBox 6">
            <a:extLst>
              <a:ext uri="{FF2B5EF4-FFF2-40B4-BE49-F238E27FC236}">
                <a16:creationId xmlns:a16="http://schemas.microsoft.com/office/drawing/2014/main" id="{4B024416-351D-0E41-B45C-902C6A363A8C}"/>
              </a:ext>
            </a:extLst>
          </p:cNvPr>
          <p:cNvSpPr txBox="1"/>
          <p:nvPr/>
        </p:nvSpPr>
        <p:spPr>
          <a:xfrm>
            <a:off x="1539777" y="1694372"/>
            <a:ext cx="4032258" cy="726609"/>
          </a:xfrm>
          <a:prstGeom prst="rect">
            <a:avLst/>
          </a:prstGeom>
          <a:noFill/>
        </p:spPr>
        <p:txBody>
          <a:bodyPr wrap="square" rtlCol="0" anchor="ctr">
            <a:spAutoFit/>
          </a:bodyPr>
          <a:lstStyle/>
          <a:p>
            <a:pPr marL="0" marR="0" lvl="0" indent="0" algn="l" defTabSz="913989" rtl="0" eaLnBrk="1" fontAlgn="auto" latinLnBrk="0" hangingPunct="1">
              <a:lnSpc>
                <a:spcPct val="120000"/>
              </a:lnSpc>
              <a:spcBef>
                <a:spcPts val="0"/>
              </a:spcBef>
              <a:spcAft>
                <a:spcPts val="0"/>
              </a:spcAft>
              <a:buClrTx/>
              <a:buSzTx/>
              <a:buFontTx/>
              <a:buNone/>
              <a:tabLst/>
              <a:defRPr/>
            </a:pPr>
            <a:r>
              <a:rPr kumimoji="0" lang="lv-LV" sz="1800" b="1" i="0" u="none" strike="noStrike" kern="1200" cap="none" spc="-1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Cilvēki ar dažādas pakāpes dzirdes traucējumiem</a:t>
            </a:r>
          </a:p>
        </p:txBody>
      </p:sp>
      <p:pic>
        <p:nvPicPr>
          <p:cNvPr id="76" name="Attēls 75" descr="dzirdes traucējumu  apzīmējums">
            <a:extLst>
              <a:ext uri="{FF2B5EF4-FFF2-40B4-BE49-F238E27FC236}">
                <a16:creationId xmlns:a16="http://schemas.microsoft.com/office/drawing/2014/main" id="{80B83986-5AFE-4CC2-9C97-CEB87740FCCE}"/>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l="75477" t="12123" r="3765" b="13922"/>
          <a:stretch/>
        </p:blipFill>
        <p:spPr>
          <a:xfrm>
            <a:off x="329652" y="1580702"/>
            <a:ext cx="1110229" cy="1095636"/>
          </a:xfrm>
          <a:prstGeom prst="rect">
            <a:avLst/>
          </a:prstGeom>
          <a:effectLst>
            <a:outerShdw blurRad="203200" dist="50800" dir="5400000" sx="1000" sy="1000" algn="ctr" rotWithShape="0">
              <a:schemeClr val="accent1">
                <a:lumMod val="75000"/>
              </a:schemeClr>
            </a:outerShdw>
          </a:effectLst>
        </p:spPr>
      </p:pic>
      <p:sp>
        <p:nvSpPr>
          <p:cNvPr id="6" name="TextBox 5">
            <a:extLst>
              <a:ext uri="{FF2B5EF4-FFF2-40B4-BE49-F238E27FC236}">
                <a16:creationId xmlns:a16="http://schemas.microsoft.com/office/drawing/2014/main" id="{93EF50A1-0F94-9D4E-BE69-075473E5148C}"/>
              </a:ext>
            </a:extLst>
          </p:cNvPr>
          <p:cNvSpPr txBox="1"/>
          <p:nvPr/>
        </p:nvSpPr>
        <p:spPr>
          <a:xfrm>
            <a:off x="1517432" y="268457"/>
            <a:ext cx="4338345" cy="1059008"/>
          </a:xfrm>
          <a:prstGeom prst="rect">
            <a:avLst/>
          </a:prstGeom>
          <a:noFill/>
        </p:spPr>
        <p:txBody>
          <a:bodyPr wrap="square" rtlCol="0" anchor="ctr">
            <a:spAutoFit/>
          </a:bodyPr>
          <a:lstStyle/>
          <a:p>
            <a:pPr marL="0" marR="0" lvl="0" indent="0" algn="l" defTabSz="913989" rtl="0" eaLnBrk="1" fontAlgn="auto" latinLnBrk="0" hangingPunct="1">
              <a:lnSpc>
                <a:spcPct val="120000"/>
              </a:lnSpc>
              <a:spcBef>
                <a:spcPts val="0"/>
              </a:spcBef>
              <a:spcAft>
                <a:spcPts val="0"/>
              </a:spcAft>
              <a:buClrTx/>
              <a:buSzTx/>
              <a:buFontTx/>
              <a:buNone/>
              <a:tabLst/>
              <a:defRPr/>
            </a:pPr>
            <a:r>
              <a:rPr kumimoji="0" lang="lv-LV" sz="1800" b="1" i="0" u="none" strike="noStrike" kern="1200" cap="none" spc="-1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Cilvēki ar kustību traucējumiem, piemēram vājš roku satvēriens, salauzta roka u.c.</a:t>
            </a:r>
          </a:p>
        </p:txBody>
      </p:sp>
      <p:pic>
        <p:nvPicPr>
          <p:cNvPr id="77" name="Attēls 76" descr="cilvēka ratiņkrēslā logo">
            <a:extLst>
              <a:ext uri="{FF2B5EF4-FFF2-40B4-BE49-F238E27FC236}">
                <a16:creationId xmlns:a16="http://schemas.microsoft.com/office/drawing/2014/main" id="{9A5A6F5A-8BC7-4AAA-9831-04076A8704CF}"/>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l="51836" t="12188" r="27603" b="13858"/>
          <a:stretch/>
        </p:blipFill>
        <p:spPr>
          <a:xfrm>
            <a:off x="300158" y="278330"/>
            <a:ext cx="1139723" cy="1093516"/>
          </a:xfrm>
          <a:prstGeom prst="rect">
            <a:avLst/>
          </a:prstGeom>
          <a:effectLst>
            <a:outerShdw blurRad="203200" dist="50800" dir="5400000" sx="1000" sy="1000" algn="ctr" rotWithShape="0">
              <a:schemeClr val="accent1">
                <a:lumMod val="75000"/>
              </a:schemeClr>
            </a:outerShdw>
          </a:effectLst>
        </p:spPr>
      </p:pic>
      <p:sp>
        <p:nvSpPr>
          <p:cNvPr id="2" name="Virsraksts 1">
            <a:extLst>
              <a:ext uri="{FF2B5EF4-FFF2-40B4-BE49-F238E27FC236}">
                <a16:creationId xmlns:a16="http://schemas.microsoft.com/office/drawing/2014/main" id="{E84AD67E-C124-4742-8CD2-BA073B234FEB}"/>
              </a:ext>
            </a:extLst>
          </p:cNvPr>
          <p:cNvSpPr>
            <a:spLocks noGrp="1"/>
          </p:cNvSpPr>
          <p:nvPr>
            <p:ph type="title" idx="4294967295"/>
          </p:nvPr>
        </p:nvSpPr>
        <p:spPr>
          <a:xfrm>
            <a:off x="6336225" y="718792"/>
            <a:ext cx="5489169" cy="1325218"/>
          </a:xfrm>
        </p:spPr>
        <p:txBody>
          <a:bodyPr>
            <a:noAutofit/>
          </a:bodyPr>
          <a:lstStyle/>
          <a:p>
            <a:pPr algn="r">
              <a:lnSpc>
                <a:spcPct val="120000"/>
              </a:lnSpc>
            </a:pPr>
            <a:r>
              <a:rPr lang="lv-LV" sz="3800" dirty="0">
                <a:solidFill>
                  <a:srgbClr val="00465B"/>
                </a:solidFill>
                <a:latin typeface="Arial" panose="020B0604020202020204" pitchFamily="34" charset="0"/>
                <a:ea typeface="Verdana" panose="020B0604030504040204" pitchFamily="34" charset="0"/>
                <a:cs typeface="Arial" panose="020B0604020202020204" pitchFamily="34" charset="0"/>
              </a:rPr>
              <a:t>PIEKĻŪSTAMAS INFORMĀCIJAS LIETOTĀJI</a:t>
            </a:r>
            <a:endParaRPr lang="lv-LV" sz="3800" dirty="0">
              <a:solidFill>
                <a:srgbClr val="00465B"/>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97186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56000">
              <a:srgbClr val="FFFFFF"/>
            </a:gs>
            <a:gs pos="89000">
              <a:srgbClr val="CDD6FC"/>
            </a:gs>
          </a:gsLst>
          <a:lin ang="2700000" scaled="1"/>
        </a:gra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3EF11073-AAE7-EF42-B109-F1BA4D408F41}"/>
              </a:ext>
              <a:ext uri="{C183D7F6-B498-43B3-948B-1728B52AA6E4}">
                <adec:decorative xmlns:adec="http://schemas.microsoft.com/office/drawing/2017/decorative" val="1"/>
              </a:ext>
            </a:extLst>
          </p:cNvPr>
          <p:cNvSpPr/>
          <p:nvPr/>
        </p:nvSpPr>
        <p:spPr>
          <a:xfrm>
            <a:off x="8055863" y="0"/>
            <a:ext cx="4148796" cy="6858000"/>
          </a:xfrm>
          <a:prstGeom prst="rect">
            <a:avLst/>
          </a:prstGeom>
          <a:solidFill>
            <a:schemeClr val="accent4">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cxnSp>
        <p:nvCxnSpPr>
          <p:cNvPr id="35" name="Straight Connector 34">
            <a:extLst>
              <a:ext uri="{FF2B5EF4-FFF2-40B4-BE49-F238E27FC236}">
                <a16:creationId xmlns:a16="http://schemas.microsoft.com/office/drawing/2014/main" id="{6D111451-D9B0-134F-8160-AA5D56FD8AE5}"/>
              </a:ext>
              <a:ext uri="{C183D7F6-B498-43B3-948B-1728B52AA6E4}">
                <adec:decorative xmlns:adec="http://schemas.microsoft.com/office/drawing/2017/decorative" val="1"/>
              </a:ext>
            </a:extLst>
          </p:cNvPr>
          <p:cNvCxnSpPr>
            <a:cxnSpLocks/>
          </p:cNvCxnSpPr>
          <p:nvPr/>
        </p:nvCxnSpPr>
        <p:spPr>
          <a:xfrm>
            <a:off x="633005" y="1145996"/>
            <a:ext cx="3544996" cy="0"/>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nvGrpSpPr>
          <p:cNvPr id="17" name="Group 8">
            <a:extLst>
              <a:ext uri="{FF2B5EF4-FFF2-40B4-BE49-F238E27FC236}">
                <a16:creationId xmlns:a16="http://schemas.microsoft.com/office/drawing/2014/main" id="{7902DE0D-54F5-49F5-8588-7B33BDC467D4}"/>
              </a:ext>
              <a:ext uri="{C183D7F6-B498-43B3-948B-1728B52AA6E4}">
                <adec:decorative xmlns:adec="http://schemas.microsoft.com/office/drawing/2017/decorative" val="1"/>
              </a:ext>
            </a:extLst>
          </p:cNvPr>
          <p:cNvGrpSpPr/>
          <p:nvPr/>
        </p:nvGrpSpPr>
        <p:grpSpPr>
          <a:xfrm rot="169296">
            <a:off x="6251408" y="2072835"/>
            <a:ext cx="5976155" cy="4037924"/>
            <a:chOff x="12848246" y="3401528"/>
            <a:chExt cx="5934809" cy="3407018"/>
          </a:xfrm>
        </p:grpSpPr>
        <p:sp>
          <p:nvSpPr>
            <p:cNvPr id="18" name="Freeform 2">
              <a:extLst>
                <a:ext uri="{FF2B5EF4-FFF2-40B4-BE49-F238E27FC236}">
                  <a16:creationId xmlns:a16="http://schemas.microsoft.com/office/drawing/2014/main" id="{4A381AD9-27AE-416A-B061-ABAF50FE3C65}"/>
                </a:ext>
              </a:extLst>
            </p:cNvPr>
            <p:cNvSpPr>
              <a:spLocks noChangeArrowheads="1"/>
            </p:cNvSpPr>
            <p:nvPr/>
          </p:nvSpPr>
          <p:spPr bwMode="auto">
            <a:xfrm>
              <a:off x="13392272" y="3412520"/>
              <a:ext cx="4846761" cy="3264145"/>
            </a:xfrm>
            <a:custGeom>
              <a:avLst/>
              <a:gdLst>
                <a:gd name="T0" fmla="*/ 3883 w 3890"/>
                <a:gd name="T1" fmla="*/ 121 h 2620"/>
                <a:gd name="T2" fmla="*/ 3883 w 3890"/>
                <a:gd name="T3" fmla="*/ 121 h 2620"/>
                <a:gd name="T4" fmla="*/ 3763 w 3890"/>
                <a:gd name="T5" fmla="*/ 0 h 2620"/>
                <a:gd name="T6" fmla="*/ 126 w 3890"/>
                <a:gd name="T7" fmla="*/ 0 h 2620"/>
                <a:gd name="T8" fmla="*/ 126 w 3890"/>
                <a:gd name="T9" fmla="*/ 0 h 2620"/>
                <a:gd name="T10" fmla="*/ 4 w 3890"/>
                <a:gd name="T11" fmla="*/ 121 h 2620"/>
                <a:gd name="T12" fmla="*/ 4 w 3890"/>
                <a:gd name="T13" fmla="*/ 2619 h 2620"/>
                <a:gd name="T14" fmla="*/ 0 w 3890"/>
                <a:gd name="T15" fmla="*/ 2619 h 2620"/>
                <a:gd name="T16" fmla="*/ 0 w 3890"/>
                <a:gd name="T17" fmla="*/ 2619 h 2620"/>
                <a:gd name="T18" fmla="*/ 3889 w 3890"/>
                <a:gd name="T19" fmla="*/ 2619 h 2620"/>
                <a:gd name="T20" fmla="*/ 3889 w 3890"/>
                <a:gd name="T21" fmla="*/ 2619 h 2620"/>
                <a:gd name="T22" fmla="*/ 3883 w 3890"/>
                <a:gd name="T23" fmla="*/ 2619 h 2620"/>
                <a:gd name="T24" fmla="*/ 3883 w 3890"/>
                <a:gd name="T25" fmla="*/ 121 h 2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90" h="2620">
                  <a:moveTo>
                    <a:pt x="3883" y="121"/>
                  </a:moveTo>
                  <a:lnTo>
                    <a:pt x="3883" y="121"/>
                  </a:lnTo>
                  <a:cubicBezTo>
                    <a:pt x="3883" y="54"/>
                    <a:pt x="3829" y="0"/>
                    <a:pt x="3763" y="0"/>
                  </a:cubicBezTo>
                  <a:lnTo>
                    <a:pt x="126" y="0"/>
                  </a:lnTo>
                  <a:lnTo>
                    <a:pt x="126" y="0"/>
                  </a:lnTo>
                  <a:cubicBezTo>
                    <a:pt x="59" y="0"/>
                    <a:pt x="4" y="54"/>
                    <a:pt x="4" y="121"/>
                  </a:cubicBezTo>
                  <a:lnTo>
                    <a:pt x="4" y="2619"/>
                  </a:lnTo>
                  <a:lnTo>
                    <a:pt x="0" y="2619"/>
                  </a:lnTo>
                  <a:lnTo>
                    <a:pt x="0" y="2619"/>
                  </a:lnTo>
                  <a:lnTo>
                    <a:pt x="3889" y="2619"/>
                  </a:lnTo>
                  <a:lnTo>
                    <a:pt x="3889" y="2619"/>
                  </a:lnTo>
                  <a:lnTo>
                    <a:pt x="3883" y="2619"/>
                  </a:lnTo>
                  <a:lnTo>
                    <a:pt x="3883" y="121"/>
                  </a:lnTo>
                </a:path>
              </a:pathLst>
            </a:custGeom>
            <a:solidFill>
              <a:srgbClr val="02020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3266" b="0" i="0" u="none" strike="noStrike" kern="1200" cap="none" spc="0" normalizeH="0" baseline="0" noProof="0" dirty="0">
                <a:ln>
                  <a:noFill/>
                </a:ln>
                <a:solidFill>
                  <a:srgbClr val="747993"/>
                </a:solidFill>
                <a:effectLst/>
                <a:uLnTx/>
                <a:uFillTx/>
                <a:latin typeface="Source Sans 3" panose="020B0303030403020204" pitchFamily="34" charset="0"/>
                <a:ea typeface="+mn-ea"/>
                <a:cs typeface="+mn-cs"/>
              </a:endParaRPr>
            </a:p>
          </p:txBody>
        </p:sp>
        <p:sp>
          <p:nvSpPr>
            <p:cNvPr id="19" name="Freeform 3">
              <a:extLst>
                <a:ext uri="{FF2B5EF4-FFF2-40B4-BE49-F238E27FC236}">
                  <a16:creationId xmlns:a16="http://schemas.microsoft.com/office/drawing/2014/main" id="{A10BB585-A706-476D-AFB8-DABAF2D18B1B}"/>
                </a:ext>
              </a:extLst>
            </p:cNvPr>
            <p:cNvSpPr>
              <a:spLocks noChangeArrowheads="1"/>
            </p:cNvSpPr>
            <p:nvPr/>
          </p:nvSpPr>
          <p:spPr bwMode="auto">
            <a:xfrm>
              <a:off x="13386775" y="3401528"/>
              <a:ext cx="4857750" cy="3275134"/>
            </a:xfrm>
            <a:custGeom>
              <a:avLst/>
              <a:gdLst>
                <a:gd name="T0" fmla="*/ 3768 w 3900"/>
                <a:gd name="T1" fmla="*/ 0 h 2630"/>
                <a:gd name="T2" fmla="*/ 131 w 3900"/>
                <a:gd name="T3" fmla="*/ 0 h 2630"/>
                <a:gd name="T4" fmla="*/ 131 w 3900"/>
                <a:gd name="T5" fmla="*/ 0 h 2630"/>
                <a:gd name="T6" fmla="*/ 0 w 3900"/>
                <a:gd name="T7" fmla="*/ 131 h 2630"/>
                <a:gd name="T8" fmla="*/ 0 w 3900"/>
                <a:gd name="T9" fmla="*/ 2629 h 2630"/>
                <a:gd name="T10" fmla="*/ 5 w 3900"/>
                <a:gd name="T11" fmla="*/ 2629 h 2630"/>
                <a:gd name="T12" fmla="*/ 9 w 3900"/>
                <a:gd name="T13" fmla="*/ 2629 h 2630"/>
                <a:gd name="T14" fmla="*/ 9 w 3900"/>
                <a:gd name="T15" fmla="*/ 131 h 2630"/>
                <a:gd name="T16" fmla="*/ 9 w 3900"/>
                <a:gd name="T17" fmla="*/ 131 h 2630"/>
                <a:gd name="T18" fmla="*/ 131 w 3900"/>
                <a:gd name="T19" fmla="*/ 10 h 2630"/>
                <a:gd name="T20" fmla="*/ 3768 w 3900"/>
                <a:gd name="T21" fmla="*/ 10 h 2630"/>
                <a:gd name="T22" fmla="*/ 3768 w 3900"/>
                <a:gd name="T23" fmla="*/ 10 h 2630"/>
                <a:gd name="T24" fmla="*/ 3888 w 3900"/>
                <a:gd name="T25" fmla="*/ 131 h 2630"/>
                <a:gd name="T26" fmla="*/ 3888 w 3900"/>
                <a:gd name="T27" fmla="*/ 2629 h 2630"/>
                <a:gd name="T28" fmla="*/ 3894 w 3900"/>
                <a:gd name="T29" fmla="*/ 2629 h 2630"/>
                <a:gd name="T30" fmla="*/ 3899 w 3900"/>
                <a:gd name="T31" fmla="*/ 2629 h 2630"/>
                <a:gd name="T32" fmla="*/ 3899 w 3900"/>
                <a:gd name="T33" fmla="*/ 131 h 2630"/>
                <a:gd name="T34" fmla="*/ 3899 w 3900"/>
                <a:gd name="T35" fmla="*/ 131 h 2630"/>
                <a:gd name="T36" fmla="*/ 3768 w 3900"/>
                <a:gd name="T37" fmla="*/ 0 h 2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00" h="2630">
                  <a:moveTo>
                    <a:pt x="3768" y="0"/>
                  </a:moveTo>
                  <a:lnTo>
                    <a:pt x="131" y="0"/>
                  </a:lnTo>
                  <a:lnTo>
                    <a:pt x="131" y="0"/>
                  </a:lnTo>
                  <a:cubicBezTo>
                    <a:pt x="58" y="0"/>
                    <a:pt x="0" y="59"/>
                    <a:pt x="0" y="131"/>
                  </a:cubicBezTo>
                  <a:lnTo>
                    <a:pt x="0" y="2629"/>
                  </a:lnTo>
                  <a:lnTo>
                    <a:pt x="5" y="2629"/>
                  </a:lnTo>
                  <a:lnTo>
                    <a:pt x="9" y="2629"/>
                  </a:lnTo>
                  <a:lnTo>
                    <a:pt x="9" y="131"/>
                  </a:lnTo>
                  <a:lnTo>
                    <a:pt x="9" y="131"/>
                  </a:lnTo>
                  <a:cubicBezTo>
                    <a:pt x="9" y="64"/>
                    <a:pt x="64" y="10"/>
                    <a:pt x="131" y="10"/>
                  </a:cubicBezTo>
                  <a:lnTo>
                    <a:pt x="3768" y="10"/>
                  </a:lnTo>
                  <a:lnTo>
                    <a:pt x="3768" y="10"/>
                  </a:lnTo>
                  <a:cubicBezTo>
                    <a:pt x="3834" y="10"/>
                    <a:pt x="3888" y="64"/>
                    <a:pt x="3888" y="131"/>
                  </a:cubicBezTo>
                  <a:lnTo>
                    <a:pt x="3888" y="2629"/>
                  </a:lnTo>
                  <a:lnTo>
                    <a:pt x="3894" y="2629"/>
                  </a:lnTo>
                  <a:lnTo>
                    <a:pt x="3899" y="2629"/>
                  </a:lnTo>
                  <a:lnTo>
                    <a:pt x="3899" y="131"/>
                  </a:lnTo>
                  <a:lnTo>
                    <a:pt x="3899" y="131"/>
                  </a:lnTo>
                  <a:cubicBezTo>
                    <a:pt x="3899" y="59"/>
                    <a:pt x="3840" y="0"/>
                    <a:pt x="3768" y="0"/>
                  </a:cubicBezTo>
                </a:path>
              </a:pathLst>
            </a:custGeom>
            <a:solidFill>
              <a:srgbClr val="7F7F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3266" b="0" i="0" u="none" strike="noStrike" kern="1200" cap="none" spc="0" normalizeH="0" baseline="0" noProof="0" dirty="0">
                <a:ln>
                  <a:noFill/>
                </a:ln>
                <a:solidFill>
                  <a:srgbClr val="747993"/>
                </a:solidFill>
                <a:effectLst/>
                <a:uLnTx/>
                <a:uFillTx/>
                <a:latin typeface="Source Sans 3" panose="020B0303030403020204" pitchFamily="34" charset="0"/>
                <a:ea typeface="+mn-ea"/>
                <a:cs typeface="+mn-cs"/>
              </a:endParaRPr>
            </a:p>
          </p:txBody>
        </p:sp>
        <p:sp>
          <p:nvSpPr>
            <p:cNvPr id="20" name="Freeform 4">
              <a:extLst>
                <a:ext uri="{FF2B5EF4-FFF2-40B4-BE49-F238E27FC236}">
                  <a16:creationId xmlns:a16="http://schemas.microsoft.com/office/drawing/2014/main" id="{AF317219-3F45-4E5D-AFE3-4F697260FED5}"/>
                </a:ext>
              </a:extLst>
            </p:cNvPr>
            <p:cNvSpPr>
              <a:spLocks noChangeArrowheads="1"/>
            </p:cNvSpPr>
            <p:nvPr/>
          </p:nvSpPr>
          <p:spPr bwMode="auto">
            <a:xfrm>
              <a:off x="12848246" y="6676662"/>
              <a:ext cx="5934809" cy="131884"/>
            </a:xfrm>
            <a:custGeom>
              <a:avLst/>
              <a:gdLst>
                <a:gd name="T0" fmla="*/ 0 w 4762"/>
                <a:gd name="T1" fmla="*/ 0 h 105"/>
                <a:gd name="T2" fmla="*/ 0 w 4762"/>
                <a:gd name="T3" fmla="*/ 0 h 105"/>
                <a:gd name="T4" fmla="*/ 104 w 4762"/>
                <a:gd name="T5" fmla="*/ 104 h 105"/>
                <a:gd name="T6" fmla="*/ 4656 w 4762"/>
                <a:gd name="T7" fmla="*/ 104 h 105"/>
                <a:gd name="T8" fmla="*/ 4656 w 4762"/>
                <a:gd name="T9" fmla="*/ 104 h 105"/>
                <a:gd name="T10" fmla="*/ 4761 w 4762"/>
                <a:gd name="T11" fmla="*/ 0 h 105"/>
                <a:gd name="T12" fmla="*/ 0 w 4762"/>
                <a:gd name="T13" fmla="*/ 0 h 105"/>
              </a:gdLst>
              <a:ahLst/>
              <a:cxnLst>
                <a:cxn ang="0">
                  <a:pos x="T0" y="T1"/>
                </a:cxn>
                <a:cxn ang="0">
                  <a:pos x="T2" y="T3"/>
                </a:cxn>
                <a:cxn ang="0">
                  <a:pos x="T4" y="T5"/>
                </a:cxn>
                <a:cxn ang="0">
                  <a:pos x="T6" y="T7"/>
                </a:cxn>
                <a:cxn ang="0">
                  <a:pos x="T8" y="T9"/>
                </a:cxn>
                <a:cxn ang="0">
                  <a:pos x="T10" y="T11"/>
                </a:cxn>
                <a:cxn ang="0">
                  <a:pos x="T12" y="T13"/>
                </a:cxn>
              </a:cxnLst>
              <a:rect l="0" t="0" r="r" b="b"/>
              <a:pathLst>
                <a:path w="4762" h="105">
                  <a:moveTo>
                    <a:pt x="0" y="0"/>
                  </a:moveTo>
                  <a:lnTo>
                    <a:pt x="0" y="0"/>
                  </a:lnTo>
                  <a:cubicBezTo>
                    <a:pt x="0" y="58"/>
                    <a:pt x="46" y="104"/>
                    <a:pt x="104" y="104"/>
                  </a:cubicBezTo>
                  <a:lnTo>
                    <a:pt x="4656" y="104"/>
                  </a:lnTo>
                  <a:lnTo>
                    <a:pt x="4656" y="104"/>
                  </a:lnTo>
                  <a:cubicBezTo>
                    <a:pt x="4714" y="104"/>
                    <a:pt x="4761" y="58"/>
                    <a:pt x="4761" y="0"/>
                  </a:cubicBezTo>
                  <a:lnTo>
                    <a:pt x="0" y="0"/>
                  </a:lnTo>
                </a:path>
              </a:pathLst>
            </a:custGeom>
            <a:solidFill>
              <a:srgbClr val="ACAFB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3266" b="0" i="0" u="none" strike="noStrike" kern="1200" cap="none" spc="0" normalizeH="0" baseline="0" noProof="0" dirty="0">
                <a:ln>
                  <a:noFill/>
                </a:ln>
                <a:solidFill>
                  <a:srgbClr val="747993"/>
                </a:solidFill>
                <a:effectLst/>
                <a:uLnTx/>
                <a:uFillTx/>
                <a:latin typeface="Source Sans 3" panose="020B0303030403020204" pitchFamily="34" charset="0"/>
                <a:ea typeface="+mn-ea"/>
                <a:cs typeface="+mn-cs"/>
              </a:endParaRPr>
            </a:p>
          </p:txBody>
        </p:sp>
        <p:sp>
          <p:nvSpPr>
            <p:cNvPr id="21" name="Freeform 5">
              <a:extLst>
                <a:ext uri="{FF2B5EF4-FFF2-40B4-BE49-F238E27FC236}">
                  <a16:creationId xmlns:a16="http://schemas.microsoft.com/office/drawing/2014/main" id="{A4702607-4820-4DB0-A59A-D1EA2788CBD6}"/>
                </a:ext>
              </a:extLst>
            </p:cNvPr>
            <p:cNvSpPr>
              <a:spLocks noChangeArrowheads="1"/>
            </p:cNvSpPr>
            <p:nvPr/>
          </p:nvSpPr>
          <p:spPr bwMode="auto">
            <a:xfrm>
              <a:off x="15310091" y="6676662"/>
              <a:ext cx="1016613" cy="60445"/>
            </a:xfrm>
            <a:custGeom>
              <a:avLst/>
              <a:gdLst>
                <a:gd name="T0" fmla="*/ 0 w 817"/>
                <a:gd name="T1" fmla="*/ 0 h 50"/>
                <a:gd name="T2" fmla="*/ 0 w 817"/>
                <a:gd name="T3" fmla="*/ 0 h 50"/>
                <a:gd name="T4" fmla="*/ 50 w 817"/>
                <a:gd name="T5" fmla="*/ 49 h 50"/>
                <a:gd name="T6" fmla="*/ 767 w 817"/>
                <a:gd name="T7" fmla="*/ 49 h 50"/>
                <a:gd name="T8" fmla="*/ 767 w 817"/>
                <a:gd name="T9" fmla="*/ 49 h 50"/>
                <a:gd name="T10" fmla="*/ 816 w 817"/>
                <a:gd name="T11" fmla="*/ 0 h 50"/>
                <a:gd name="T12" fmla="*/ 0 w 817"/>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817" h="50">
                  <a:moveTo>
                    <a:pt x="0" y="0"/>
                  </a:moveTo>
                  <a:lnTo>
                    <a:pt x="0" y="0"/>
                  </a:lnTo>
                  <a:cubicBezTo>
                    <a:pt x="0" y="28"/>
                    <a:pt x="22" y="49"/>
                    <a:pt x="50" y="49"/>
                  </a:cubicBezTo>
                  <a:lnTo>
                    <a:pt x="767" y="49"/>
                  </a:lnTo>
                  <a:lnTo>
                    <a:pt x="767" y="49"/>
                  </a:lnTo>
                  <a:cubicBezTo>
                    <a:pt x="794" y="49"/>
                    <a:pt x="816" y="28"/>
                    <a:pt x="816" y="0"/>
                  </a:cubicBezTo>
                  <a:lnTo>
                    <a:pt x="0" y="0"/>
                  </a:lnTo>
                </a:path>
              </a:pathLst>
            </a:custGeom>
            <a:solidFill>
              <a:srgbClr val="5C5B6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3266" b="0" i="0" u="none" strike="noStrike" kern="1200" cap="none" spc="0" normalizeH="0" baseline="0" noProof="0" dirty="0">
                <a:ln>
                  <a:noFill/>
                </a:ln>
                <a:solidFill>
                  <a:srgbClr val="747993"/>
                </a:solidFill>
                <a:effectLst/>
                <a:uLnTx/>
                <a:uFillTx/>
                <a:latin typeface="Source Sans 3" panose="020B0303030403020204" pitchFamily="34" charset="0"/>
                <a:ea typeface="+mn-ea"/>
                <a:cs typeface="+mn-cs"/>
              </a:endParaRPr>
            </a:p>
          </p:txBody>
        </p:sp>
        <p:sp>
          <p:nvSpPr>
            <p:cNvPr id="22" name="Freeform 6">
              <a:extLst>
                <a:ext uri="{FF2B5EF4-FFF2-40B4-BE49-F238E27FC236}">
                  <a16:creationId xmlns:a16="http://schemas.microsoft.com/office/drawing/2014/main" id="{F1356B77-C759-480A-9D0E-97641953F77D}"/>
                </a:ext>
              </a:extLst>
            </p:cNvPr>
            <p:cNvSpPr>
              <a:spLocks noChangeArrowheads="1"/>
            </p:cNvSpPr>
            <p:nvPr/>
          </p:nvSpPr>
          <p:spPr bwMode="auto">
            <a:xfrm>
              <a:off x="15782678" y="3467470"/>
              <a:ext cx="65943" cy="65943"/>
            </a:xfrm>
            <a:custGeom>
              <a:avLst/>
              <a:gdLst>
                <a:gd name="T0" fmla="*/ 26 w 54"/>
                <a:gd name="T1" fmla="*/ 0 h 54"/>
                <a:gd name="T2" fmla="*/ 26 w 54"/>
                <a:gd name="T3" fmla="*/ 0 h 54"/>
                <a:gd name="T4" fmla="*/ 0 w 54"/>
                <a:gd name="T5" fmla="*/ 27 h 54"/>
                <a:gd name="T6" fmla="*/ 0 w 54"/>
                <a:gd name="T7" fmla="*/ 27 h 54"/>
                <a:gd name="T8" fmla="*/ 26 w 54"/>
                <a:gd name="T9" fmla="*/ 53 h 54"/>
                <a:gd name="T10" fmla="*/ 26 w 54"/>
                <a:gd name="T11" fmla="*/ 53 h 54"/>
                <a:gd name="T12" fmla="*/ 53 w 54"/>
                <a:gd name="T13" fmla="*/ 27 h 54"/>
                <a:gd name="T14" fmla="*/ 53 w 54"/>
                <a:gd name="T15" fmla="*/ 27 h 54"/>
                <a:gd name="T16" fmla="*/ 26 w 54"/>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4">
                  <a:moveTo>
                    <a:pt x="26" y="0"/>
                  </a:moveTo>
                  <a:lnTo>
                    <a:pt x="26" y="0"/>
                  </a:lnTo>
                  <a:cubicBezTo>
                    <a:pt x="12" y="0"/>
                    <a:pt x="0" y="12"/>
                    <a:pt x="0" y="27"/>
                  </a:cubicBezTo>
                  <a:lnTo>
                    <a:pt x="0" y="27"/>
                  </a:lnTo>
                  <a:cubicBezTo>
                    <a:pt x="0" y="41"/>
                    <a:pt x="12" y="53"/>
                    <a:pt x="26" y="53"/>
                  </a:cubicBezTo>
                  <a:lnTo>
                    <a:pt x="26" y="53"/>
                  </a:lnTo>
                  <a:cubicBezTo>
                    <a:pt x="41" y="53"/>
                    <a:pt x="53" y="41"/>
                    <a:pt x="53" y="27"/>
                  </a:cubicBezTo>
                  <a:lnTo>
                    <a:pt x="53" y="27"/>
                  </a:lnTo>
                  <a:cubicBezTo>
                    <a:pt x="53" y="12"/>
                    <a:pt x="41" y="0"/>
                    <a:pt x="26" y="0"/>
                  </a:cubicBezTo>
                </a:path>
              </a:pathLst>
            </a:custGeom>
            <a:solidFill>
              <a:srgbClr val="5C5B6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3266" b="0" i="0" u="none" strike="noStrike" kern="1200" cap="none" spc="0" normalizeH="0" baseline="0" noProof="0" dirty="0">
                <a:ln>
                  <a:noFill/>
                </a:ln>
                <a:solidFill>
                  <a:srgbClr val="747993"/>
                </a:solidFill>
                <a:effectLst/>
                <a:uLnTx/>
                <a:uFillTx/>
                <a:latin typeface="Source Sans 3" panose="020B0303030403020204" pitchFamily="34" charset="0"/>
                <a:ea typeface="+mn-ea"/>
                <a:cs typeface="+mn-cs"/>
              </a:endParaRPr>
            </a:p>
          </p:txBody>
        </p:sp>
        <p:sp>
          <p:nvSpPr>
            <p:cNvPr id="23" name="Freeform 7">
              <a:extLst>
                <a:ext uri="{FF2B5EF4-FFF2-40B4-BE49-F238E27FC236}">
                  <a16:creationId xmlns:a16="http://schemas.microsoft.com/office/drawing/2014/main" id="{43D91D41-9B56-4715-815E-FEB621289518}"/>
                </a:ext>
              </a:extLst>
            </p:cNvPr>
            <p:cNvSpPr>
              <a:spLocks noChangeArrowheads="1"/>
            </p:cNvSpPr>
            <p:nvPr/>
          </p:nvSpPr>
          <p:spPr bwMode="auto">
            <a:xfrm>
              <a:off x="15799167" y="3483955"/>
              <a:ext cx="32972" cy="32972"/>
            </a:xfrm>
            <a:custGeom>
              <a:avLst/>
              <a:gdLst>
                <a:gd name="T0" fmla="*/ 12 w 27"/>
                <a:gd name="T1" fmla="*/ 0 h 28"/>
                <a:gd name="T2" fmla="*/ 12 w 27"/>
                <a:gd name="T3" fmla="*/ 0 h 28"/>
                <a:gd name="T4" fmla="*/ 0 w 27"/>
                <a:gd name="T5" fmla="*/ 14 h 28"/>
                <a:gd name="T6" fmla="*/ 0 w 27"/>
                <a:gd name="T7" fmla="*/ 14 h 28"/>
                <a:gd name="T8" fmla="*/ 12 w 27"/>
                <a:gd name="T9" fmla="*/ 27 h 28"/>
                <a:gd name="T10" fmla="*/ 12 w 27"/>
                <a:gd name="T11" fmla="*/ 27 h 28"/>
                <a:gd name="T12" fmla="*/ 26 w 27"/>
                <a:gd name="T13" fmla="*/ 14 h 28"/>
                <a:gd name="T14" fmla="*/ 26 w 27"/>
                <a:gd name="T15" fmla="*/ 14 h 28"/>
                <a:gd name="T16" fmla="*/ 12 w 2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8">
                  <a:moveTo>
                    <a:pt x="12" y="0"/>
                  </a:moveTo>
                  <a:lnTo>
                    <a:pt x="12" y="0"/>
                  </a:lnTo>
                  <a:cubicBezTo>
                    <a:pt x="5" y="0"/>
                    <a:pt x="0" y="6"/>
                    <a:pt x="0" y="14"/>
                  </a:cubicBezTo>
                  <a:lnTo>
                    <a:pt x="0" y="14"/>
                  </a:lnTo>
                  <a:cubicBezTo>
                    <a:pt x="0" y="21"/>
                    <a:pt x="5" y="27"/>
                    <a:pt x="12" y="27"/>
                  </a:cubicBezTo>
                  <a:lnTo>
                    <a:pt x="12" y="27"/>
                  </a:lnTo>
                  <a:cubicBezTo>
                    <a:pt x="20" y="27"/>
                    <a:pt x="26" y="21"/>
                    <a:pt x="26" y="14"/>
                  </a:cubicBezTo>
                  <a:lnTo>
                    <a:pt x="26" y="14"/>
                  </a:lnTo>
                  <a:cubicBezTo>
                    <a:pt x="26" y="6"/>
                    <a:pt x="20" y="0"/>
                    <a:pt x="12" y="0"/>
                  </a:cubicBezTo>
                </a:path>
              </a:pathLst>
            </a:custGeom>
            <a:solidFill>
              <a:srgbClr val="ADACB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3266" b="0" i="0" u="none" strike="noStrike" kern="1200" cap="none" spc="0" normalizeH="0" baseline="0" noProof="0" dirty="0">
                <a:ln>
                  <a:noFill/>
                </a:ln>
                <a:solidFill>
                  <a:srgbClr val="747993"/>
                </a:solidFill>
                <a:effectLst/>
                <a:uLnTx/>
                <a:uFillTx/>
                <a:latin typeface="Source Sans 3" panose="020B0303030403020204" pitchFamily="34" charset="0"/>
                <a:ea typeface="+mn-ea"/>
                <a:cs typeface="+mn-cs"/>
              </a:endParaRPr>
            </a:p>
          </p:txBody>
        </p:sp>
        <p:sp>
          <p:nvSpPr>
            <p:cNvPr id="33" name="Freeform 8">
              <a:extLst>
                <a:ext uri="{FF2B5EF4-FFF2-40B4-BE49-F238E27FC236}">
                  <a16:creationId xmlns:a16="http://schemas.microsoft.com/office/drawing/2014/main" id="{ED48B328-8A98-4901-8C0C-33134300B2AF}"/>
                </a:ext>
              </a:extLst>
            </p:cNvPr>
            <p:cNvSpPr>
              <a:spLocks noChangeArrowheads="1"/>
            </p:cNvSpPr>
            <p:nvPr/>
          </p:nvSpPr>
          <p:spPr bwMode="auto">
            <a:xfrm>
              <a:off x="13524156" y="3610347"/>
              <a:ext cx="4588485" cy="2890471"/>
            </a:xfrm>
            <a:custGeom>
              <a:avLst/>
              <a:gdLst>
                <a:gd name="T0" fmla="*/ 0 w 3682"/>
                <a:gd name="T1" fmla="*/ 2317 h 2318"/>
                <a:gd name="T2" fmla="*/ 3681 w 3682"/>
                <a:gd name="T3" fmla="*/ 2317 h 2318"/>
                <a:gd name="T4" fmla="*/ 3681 w 3682"/>
                <a:gd name="T5" fmla="*/ 0 h 2318"/>
                <a:gd name="T6" fmla="*/ 0 w 3682"/>
                <a:gd name="T7" fmla="*/ 0 h 2318"/>
                <a:gd name="T8" fmla="*/ 0 w 3682"/>
                <a:gd name="T9" fmla="*/ 2317 h 2318"/>
              </a:gdLst>
              <a:ahLst/>
              <a:cxnLst>
                <a:cxn ang="0">
                  <a:pos x="T0" y="T1"/>
                </a:cxn>
                <a:cxn ang="0">
                  <a:pos x="T2" y="T3"/>
                </a:cxn>
                <a:cxn ang="0">
                  <a:pos x="T4" y="T5"/>
                </a:cxn>
                <a:cxn ang="0">
                  <a:pos x="T6" y="T7"/>
                </a:cxn>
                <a:cxn ang="0">
                  <a:pos x="T8" y="T9"/>
                </a:cxn>
              </a:cxnLst>
              <a:rect l="0" t="0" r="r" b="b"/>
              <a:pathLst>
                <a:path w="3682" h="2318">
                  <a:moveTo>
                    <a:pt x="0" y="2317"/>
                  </a:moveTo>
                  <a:lnTo>
                    <a:pt x="3681" y="2317"/>
                  </a:lnTo>
                  <a:lnTo>
                    <a:pt x="3681" y="0"/>
                  </a:lnTo>
                  <a:lnTo>
                    <a:pt x="0" y="0"/>
                  </a:lnTo>
                  <a:lnTo>
                    <a:pt x="0" y="2317"/>
                  </a:lnTo>
                </a:path>
              </a:pathLst>
            </a:custGeom>
            <a:solidFill>
              <a:srgbClr val="EBDD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3266" b="0" i="0" u="none" strike="noStrike" kern="1200" cap="none" spc="0" normalizeH="0" baseline="0" noProof="0" dirty="0">
                <a:ln>
                  <a:noFill/>
                </a:ln>
                <a:solidFill>
                  <a:srgbClr val="747993"/>
                </a:solidFill>
                <a:effectLst/>
                <a:uLnTx/>
                <a:uFillTx/>
                <a:latin typeface="Source Sans 3" panose="020B0303030403020204" pitchFamily="34" charset="0"/>
                <a:ea typeface="+mn-ea"/>
                <a:cs typeface="+mn-cs"/>
              </a:endParaRPr>
            </a:p>
          </p:txBody>
        </p:sp>
      </p:grpSp>
      <p:pic>
        <p:nvPicPr>
          <p:cNvPr id="36" name="Picture Placeholder 3">
            <a:extLst>
              <a:ext uri="{FF2B5EF4-FFF2-40B4-BE49-F238E27FC236}">
                <a16:creationId xmlns:a16="http://schemas.microsoft.com/office/drawing/2014/main" id="{7B6EF09F-F21E-46D6-AD06-7E2E01016FF6}"/>
              </a:ext>
              <a:ext uri="{C183D7F6-B498-43B3-948B-1728B52AA6E4}">
                <adec:decorative xmlns:adec="http://schemas.microsoft.com/office/drawing/2017/decorative" val="1"/>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rot="174500">
            <a:off x="6902224" y="2282767"/>
            <a:ext cx="4668573" cy="3633458"/>
          </a:xfrm>
          <a:custGeom>
            <a:avLst/>
            <a:gdLst>
              <a:gd name="connsiteX0" fmla="*/ 0 w 4587240"/>
              <a:gd name="connsiteY0" fmla="*/ 0 h 2889224"/>
              <a:gd name="connsiteX1" fmla="*/ 4587240 w 4587240"/>
              <a:gd name="connsiteY1" fmla="*/ 0 h 2889224"/>
              <a:gd name="connsiteX2" fmla="*/ 4587240 w 4587240"/>
              <a:gd name="connsiteY2" fmla="*/ 2889224 h 2889224"/>
              <a:gd name="connsiteX3" fmla="*/ 0 w 4587240"/>
              <a:gd name="connsiteY3" fmla="*/ 2889224 h 2889224"/>
            </a:gdLst>
            <a:ahLst/>
            <a:cxnLst>
              <a:cxn ang="0">
                <a:pos x="connsiteX0" y="connsiteY0"/>
              </a:cxn>
              <a:cxn ang="0">
                <a:pos x="connsiteX1" y="connsiteY1"/>
              </a:cxn>
              <a:cxn ang="0">
                <a:pos x="connsiteX2" y="connsiteY2"/>
              </a:cxn>
              <a:cxn ang="0">
                <a:pos x="connsiteX3" y="connsiteY3"/>
              </a:cxn>
            </a:cxnLst>
            <a:rect l="l" t="t" r="r" b="b"/>
            <a:pathLst>
              <a:path w="4587240" h="2889224">
                <a:moveTo>
                  <a:pt x="0" y="0"/>
                </a:moveTo>
                <a:lnTo>
                  <a:pt x="4587240" y="0"/>
                </a:lnTo>
                <a:lnTo>
                  <a:pt x="4587240" y="2889224"/>
                </a:lnTo>
                <a:lnTo>
                  <a:pt x="0" y="2889224"/>
                </a:lnTo>
                <a:close/>
              </a:path>
            </a:pathLst>
          </a:custGeom>
        </p:spPr>
      </p:pic>
      <p:sp>
        <p:nvSpPr>
          <p:cNvPr id="4" name="TextBox 3">
            <a:extLst>
              <a:ext uri="{FF2B5EF4-FFF2-40B4-BE49-F238E27FC236}">
                <a16:creationId xmlns:a16="http://schemas.microsoft.com/office/drawing/2014/main" id="{E53E6372-6C65-4C03-A724-2977710CFF56}"/>
              </a:ext>
            </a:extLst>
          </p:cNvPr>
          <p:cNvSpPr txBox="1"/>
          <p:nvPr/>
        </p:nvSpPr>
        <p:spPr>
          <a:xfrm>
            <a:off x="96479" y="1212472"/>
            <a:ext cx="7179321" cy="4964757"/>
          </a:xfrm>
          <a:prstGeom prst="rect">
            <a:avLst/>
          </a:prstGeom>
          <a:noFill/>
        </p:spPr>
        <p:txBody>
          <a:bodyPr wrap="square" rtlCol="0">
            <a:spAutoFit/>
          </a:bodyPr>
          <a:lstStyle/>
          <a:p>
            <a:pPr marL="265113" lvl="0" indent="-265113" defTabSz="1827977">
              <a:lnSpc>
                <a:spcPct val="130000"/>
              </a:lnSpc>
              <a:spcBef>
                <a:spcPts val="600"/>
              </a:spcBef>
              <a:spcAft>
                <a:spcPts val="600"/>
              </a:spcAft>
              <a:buClr>
                <a:srgbClr val="00465B"/>
              </a:buClr>
              <a:buFont typeface="Arial" panose="020B0604020202020204" pitchFamily="34" charset="0"/>
              <a:buChar char="•"/>
            </a:pPr>
            <a:r>
              <a:rPr lang="lv-LV" sz="2500" dirty="0">
                <a:solidFill>
                  <a:srgbClr val="05346A"/>
                </a:solidFill>
                <a:latin typeface="Arial" panose="020B0604020202020204" pitchFamily="34" charset="0"/>
                <a:cs typeface="Arial" panose="020B0604020202020204" pitchFamily="34" charset="0"/>
                <a:hlinkClick r:id="rId3"/>
              </a:rPr>
              <a:t>VARAM Tīmekļvietņu piekļūstamības vadlīnijas</a:t>
            </a:r>
            <a:endParaRPr lang="lv-LV" sz="2500" dirty="0">
              <a:solidFill>
                <a:srgbClr val="05346A"/>
              </a:solidFill>
              <a:latin typeface="Arial" panose="020B0604020202020204" pitchFamily="34" charset="0"/>
              <a:cs typeface="Arial" panose="020B0604020202020204" pitchFamily="34" charset="0"/>
            </a:endParaRPr>
          </a:p>
          <a:p>
            <a:pPr marL="265113" lvl="0" indent="-265113" defTabSz="1827977">
              <a:lnSpc>
                <a:spcPct val="130000"/>
              </a:lnSpc>
              <a:spcBef>
                <a:spcPts val="600"/>
              </a:spcBef>
              <a:spcAft>
                <a:spcPts val="600"/>
              </a:spcAft>
              <a:buClr>
                <a:srgbClr val="00465B"/>
              </a:buClr>
              <a:buFont typeface="Arial" panose="020B0604020202020204" pitchFamily="34" charset="0"/>
              <a:buChar char="•"/>
            </a:pPr>
            <a:r>
              <a:rPr lang="lv-LV" sz="2500" dirty="0">
                <a:latin typeface="Arial" panose="020B0604020202020204" pitchFamily="34" charset="0"/>
                <a:cs typeface="Arial" panose="020B0604020202020204" pitchFamily="34" charset="0"/>
                <a:hlinkClick r:id="rId4"/>
              </a:rPr>
              <a:t>Starptautiskajās vadlīnijas (WCAG)</a:t>
            </a:r>
            <a:endParaRPr lang="lv-LV" sz="2500" dirty="0">
              <a:latin typeface="Arial" panose="020B0604020202020204" pitchFamily="34" charset="0"/>
              <a:cs typeface="Arial" panose="020B0604020202020204" pitchFamily="34" charset="0"/>
            </a:endParaRPr>
          </a:p>
          <a:p>
            <a:pPr marL="265113" lvl="0" indent="-265113" defTabSz="1827977">
              <a:lnSpc>
                <a:spcPct val="130000"/>
              </a:lnSpc>
              <a:spcBef>
                <a:spcPts val="600"/>
              </a:spcBef>
              <a:spcAft>
                <a:spcPts val="600"/>
              </a:spcAft>
              <a:buClr>
                <a:srgbClr val="00465B"/>
              </a:buClr>
              <a:buFont typeface="Arial" panose="020B0604020202020204" pitchFamily="34" charset="0"/>
              <a:buChar char="•"/>
            </a:pPr>
            <a:r>
              <a:rPr lang="lv-LV" sz="2500" dirty="0">
                <a:latin typeface="Arial" panose="020B0604020202020204" pitchFamily="34" charset="0"/>
                <a:cs typeface="Arial" panose="020B0604020202020204" pitchFamily="34" charset="0"/>
                <a:hlinkClick r:id="rId5"/>
              </a:rPr>
              <a:t>IKT produktu un pakalpojumu piekļūstamības prasības (angliski)</a:t>
            </a:r>
            <a:endParaRPr lang="lv-LV" sz="2500" dirty="0">
              <a:latin typeface="Arial" panose="020B0604020202020204" pitchFamily="34" charset="0"/>
              <a:cs typeface="Arial" panose="020B0604020202020204" pitchFamily="34" charset="0"/>
            </a:endParaRPr>
          </a:p>
          <a:p>
            <a:pPr marL="265113" lvl="0" indent="-265113" defTabSz="1827977">
              <a:lnSpc>
                <a:spcPct val="130000"/>
              </a:lnSpc>
              <a:spcBef>
                <a:spcPts val="600"/>
              </a:spcBef>
              <a:spcAft>
                <a:spcPts val="600"/>
              </a:spcAft>
              <a:buClr>
                <a:srgbClr val="00465B"/>
              </a:buClr>
              <a:buFont typeface="Arial" panose="020B0604020202020204" pitchFamily="34" charset="0"/>
              <a:buChar char="•"/>
            </a:pPr>
            <a:r>
              <a:rPr kumimoji="0" lang="lv-LV" sz="2500" b="0" i="0" u="none" strike="noStrike" kern="1200" cap="none" spc="0" normalizeH="0" baseline="0" noProof="0" dirty="0">
                <a:ln>
                  <a:noFill/>
                </a:ln>
                <a:solidFill>
                  <a:srgbClr val="05346A"/>
                </a:solidFill>
                <a:effectLst/>
                <a:uLnTx/>
                <a:uFillTx/>
                <a:latin typeface="Arial" panose="020B0604020202020204" pitchFamily="34" charset="0"/>
                <a:cs typeface="Arial" panose="020B0604020202020204" pitchFamily="34" charset="0"/>
                <a:hlinkClick r:id="rId6"/>
              </a:rPr>
              <a:t>Tilde transkripcijas rīks </a:t>
            </a:r>
            <a:endParaRPr kumimoji="0" lang="lv-LV" sz="2500" b="0" i="0" u="none" strike="noStrike" kern="1200" cap="none" spc="0" normalizeH="0" baseline="0" noProof="0" dirty="0">
              <a:ln>
                <a:noFill/>
              </a:ln>
              <a:solidFill>
                <a:srgbClr val="05346A"/>
              </a:solidFill>
              <a:effectLst/>
              <a:uLnTx/>
              <a:uFillTx/>
              <a:latin typeface="Arial" panose="020B0604020202020204" pitchFamily="34" charset="0"/>
              <a:cs typeface="Arial" panose="020B0604020202020204" pitchFamily="34" charset="0"/>
            </a:endParaRPr>
          </a:p>
          <a:p>
            <a:pPr marL="265113" lvl="0" indent="-265113" defTabSz="1827977">
              <a:lnSpc>
                <a:spcPct val="130000"/>
              </a:lnSpc>
              <a:spcBef>
                <a:spcPts val="600"/>
              </a:spcBef>
              <a:spcAft>
                <a:spcPts val="600"/>
              </a:spcAft>
              <a:buClr>
                <a:srgbClr val="00465B"/>
              </a:buClr>
              <a:buFont typeface="Arial" panose="020B0604020202020204" pitchFamily="34" charset="0"/>
              <a:buChar char="•"/>
            </a:pPr>
            <a:r>
              <a:rPr lang="lv-LV" sz="2500" dirty="0">
                <a:solidFill>
                  <a:srgbClr val="05346A"/>
                </a:solidFill>
                <a:latin typeface="Arial" panose="020B0604020202020204" pitchFamily="34" charset="0"/>
                <a:cs typeface="Arial" panose="020B0604020202020204" pitchFamily="34" charset="0"/>
                <a:hlinkClick r:id="rId7"/>
              </a:rPr>
              <a:t>MS </a:t>
            </a:r>
            <a:r>
              <a:rPr lang="lv-LV" sz="2500" dirty="0" err="1">
                <a:solidFill>
                  <a:srgbClr val="05346A"/>
                </a:solidFill>
                <a:latin typeface="Arial" panose="020B0604020202020204" pitchFamily="34" charset="0"/>
                <a:cs typeface="Arial" panose="020B0604020202020204" pitchFamily="34" charset="0"/>
                <a:hlinkClick r:id="rId7"/>
              </a:rPr>
              <a:t>Team</a:t>
            </a:r>
            <a:r>
              <a:rPr lang="lv-LV" sz="2500" dirty="0">
                <a:solidFill>
                  <a:srgbClr val="05346A"/>
                </a:solidFill>
                <a:latin typeface="Arial" panose="020B0604020202020204" pitchFamily="34" charset="0"/>
                <a:cs typeface="Arial" panose="020B0604020202020204" pitchFamily="34" charset="0"/>
                <a:hlinkClick r:id="rId7"/>
              </a:rPr>
              <a:t> transkripcijas rīks</a:t>
            </a:r>
            <a:endParaRPr lang="lv-LV" sz="2500" dirty="0">
              <a:solidFill>
                <a:srgbClr val="05346A"/>
              </a:solidFill>
              <a:latin typeface="Arial" panose="020B0604020202020204" pitchFamily="34" charset="0"/>
              <a:cs typeface="Arial" panose="020B0604020202020204" pitchFamily="34" charset="0"/>
            </a:endParaRPr>
          </a:p>
          <a:p>
            <a:pPr marL="265113" lvl="0" indent="-265113" defTabSz="1827977">
              <a:lnSpc>
                <a:spcPct val="130000"/>
              </a:lnSpc>
              <a:spcBef>
                <a:spcPts val="600"/>
              </a:spcBef>
              <a:spcAft>
                <a:spcPts val="600"/>
              </a:spcAft>
              <a:buClr>
                <a:srgbClr val="00465B"/>
              </a:buClr>
              <a:buFont typeface="Arial" panose="020B0604020202020204" pitchFamily="34" charset="0"/>
              <a:buChar char="•"/>
            </a:pPr>
            <a:r>
              <a:rPr kumimoji="0" lang="lv-LV" sz="2500" b="0" i="0" u="none" strike="noStrike" kern="1200" cap="none" spc="0" normalizeH="0" baseline="0" noProof="0" dirty="0">
                <a:ln>
                  <a:noFill/>
                </a:ln>
                <a:solidFill>
                  <a:srgbClr val="05346A"/>
                </a:solidFill>
                <a:effectLst/>
                <a:uLnTx/>
                <a:uFillTx/>
                <a:latin typeface="Arial" panose="020B0604020202020204" pitchFamily="34" charset="0"/>
                <a:cs typeface="Arial" panose="020B0604020202020204" pitchFamily="34" charset="0"/>
                <a:hlinkClick r:id="rId8"/>
              </a:rPr>
              <a:t>Kontrastu bezmaksas pārbaude</a:t>
            </a:r>
            <a:endParaRPr kumimoji="0" lang="lv-LV" sz="2500" b="0" i="0" u="none" strike="noStrike" kern="1200" cap="none" spc="0" normalizeH="0" baseline="0" noProof="0" dirty="0">
              <a:ln>
                <a:noFill/>
              </a:ln>
              <a:solidFill>
                <a:srgbClr val="05346A"/>
              </a:solidFill>
              <a:effectLst/>
              <a:uLnTx/>
              <a:uFillTx/>
              <a:latin typeface="Arial" panose="020B0604020202020204" pitchFamily="34" charset="0"/>
              <a:cs typeface="Arial" panose="020B0604020202020204" pitchFamily="34" charset="0"/>
            </a:endParaRPr>
          </a:p>
          <a:p>
            <a:pPr marL="265113" lvl="0" indent="-265113" defTabSz="1827977">
              <a:lnSpc>
                <a:spcPct val="130000"/>
              </a:lnSpc>
              <a:spcBef>
                <a:spcPts val="600"/>
              </a:spcBef>
              <a:spcAft>
                <a:spcPts val="600"/>
              </a:spcAft>
              <a:buClr>
                <a:srgbClr val="00465B"/>
              </a:buClr>
              <a:buFont typeface="Arial" panose="020B0604020202020204" pitchFamily="34" charset="0"/>
              <a:buChar char="•"/>
            </a:pPr>
            <a:r>
              <a:rPr lang="lv-LV" sz="2500" dirty="0">
                <a:solidFill>
                  <a:srgbClr val="05346A"/>
                </a:solidFill>
                <a:latin typeface="Arial" panose="020B0604020202020204" pitchFamily="34" charset="0"/>
                <a:cs typeface="Arial" panose="020B0604020202020204" pitchFamily="34" charset="0"/>
                <a:hlinkClick r:id="rId9"/>
              </a:rPr>
              <a:t>QR kodu bezmaksas ģenerators</a:t>
            </a:r>
            <a:endParaRPr kumimoji="0" lang="lv-LV" sz="2500" b="0" i="0" u="none" strike="noStrike" kern="1200" cap="none" spc="0" normalizeH="0" baseline="0" noProof="0" dirty="0">
              <a:ln>
                <a:noFill/>
              </a:ln>
              <a:solidFill>
                <a:srgbClr val="05346A"/>
              </a:solidFill>
              <a:effectLst/>
              <a:uLnTx/>
              <a:uFillTx/>
              <a:latin typeface="Arial" panose="020B0604020202020204" pitchFamily="34" charset="0"/>
              <a:cs typeface="Arial" panose="020B0604020202020204" pitchFamily="34" charset="0"/>
            </a:endParaRPr>
          </a:p>
        </p:txBody>
      </p:sp>
      <p:sp>
        <p:nvSpPr>
          <p:cNvPr id="34" name="Google Shape;545;p48">
            <a:extLst>
              <a:ext uri="{FF2B5EF4-FFF2-40B4-BE49-F238E27FC236}">
                <a16:creationId xmlns:a16="http://schemas.microsoft.com/office/drawing/2014/main" id="{95787861-AD55-564F-8778-F5412A1CC71A}"/>
              </a:ext>
              <a:ext uri="{C183D7F6-B498-43B3-948B-1728B52AA6E4}">
                <adec:decorative xmlns:adec="http://schemas.microsoft.com/office/drawing/2017/decorative" val="1"/>
              </a:ext>
            </a:extLst>
          </p:cNvPr>
          <p:cNvSpPr txBox="1">
            <a:spLocks/>
          </p:cNvSpPr>
          <p:nvPr/>
        </p:nvSpPr>
        <p:spPr>
          <a:xfrm>
            <a:off x="369964" y="1370117"/>
            <a:ext cx="6334363" cy="609383"/>
          </a:xfrm>
          <a:prstGeom prst="rect">
            <a:avLst/>
          </a:prstGeom>
        </p:spPr>
        <p:txBody>
          <a:bodyPr spcFirstLastPara="1" wrap="square" lIns="45713" tIns="45713" rIns="45713" bIns="45713" anchor="t" anchorCtr="0">
            <a:spAutoFit/>
          </a:bodyPr>
          <a:lstStyle>
            <a:lvl1pPr marL="457109" indent="-457109" algn="l" defTabSz="1828434" rtl="0" eaLnBrk="1" latinLnBrk="0" hangingPunct="1">
              <a:lnSpc>
                <a:spcPct val="90000"/>
              </a:lnSpc>
              <a:spcBef>
                <a:spcPts val="2000"/>
              </a:spcBef>
              <a:buFont typeface="Arial" panose="020B0604020202020204" pitchFamily="34" charset="0"/>
              <a:buChar char="•"/>
              <a:defRPr lang="en-US" sz="4400" b="0" i="0" kern="1200" spc="-30" baseline="0" dirty="0" smtClean="0">
                <a:solidFill>
                  <a:schemeClr val="tx1"/>
                </a:solidFill>
                <a:effectLst/>
                <a:latin typeface="Heebo" pitchFamily="2" charset="-79"/>
                <a:ea typeface="Open Sans Light" panose="020B0306030504020204" pitchFamily="34" charset="0"/>
                <a:cs typeface="Open Sans Light" charset="0"/>
              </a:defRPr>
            </a:lvl1pPr>
            <a:lvl2pPr marL="1371326" indent="-457109" algn="l" defTabSz="1828434" rtl="0" eaLnBrk="1" latinLnBrk="0" hangingPunct="1">
              <a:lnSpc>
                <a:spcPct val="90000"/>
              </a:lnSpc>
              <a:spcBef>
                <a:spcPts val="1000"/>
              </a:spcBef>
              <a:buFont typeface="Arial" panose="020B0604020202020204" pitchFamily="34" charset="0"/>
              <a:buChar char="•"/>
              <a:defRPr lang="en-US" sz="3600" b="0" i="0" kern="1200" spc="-30" baseline="0" dirty="0" smtClean="0">
                <a:solidFill>
                  <a:schemeClr val="tx1"/>
                </a:solidFill>
                <a:effectLst/>
                <a:latin typeface="Heebo" pitchFamily="2" charset="-79"/>
                <a:ea typeface="Open Sans Light" panose="020B0306030504020204" pitchFamily="34" charset="0"/>
                <a:cs typeface="Open Sans Light" charset="0"/>
              </a:defRPr>
            </a:lvl2pPr>
            <a:lvl3pPr marL="2285543" indent="-457109" algn="l" defTabSz="1828434" rtl="0" eaLnBrk="1" latinLnBrk="0" hangingPunct="1">
              <a:lnSpc>
                <a:spcPct val="90000"/>
              </a:lnSpc>
              <a:spcBef>
                <a:spcPts val="1000"/>
              </a:spcBef>
              <a:buFont typeface="Arial" panose="020B0604020202020204" pitchFamily="34" charset="0"/>
              <a:buChar char="•"/>
              <a:defRPr lang="en-US" sz="3200" b="0" i="0" kern="1200" spc="-30" baseline="0" dirty="0" smtClean="0">
                <a:solidFill>
                  <a:schemeClr val="tx1"/>
                </a:solidFill>
                <a:effectLst/>
                <a:latin typeface="Heebo" pitchFamily="2" charset="-79"/>
                <a:ea typeface="Open Sans Light" panose="020B0306030504020204" pitchFamily="34" charset="0"/>
                <a:cs typeface="Open Sans Light" charset="0"/>
              </a:defRPr>
            </a:lvl3pPr>
            <a:lvl4pPr marL="3199760" indent="-457109" algn="l" defTabSz="1828434" rtl="0" eaLnBrk="1" latinLnBrk="0" hangingPunct="1">
              <a:lnSpc>
                <a:spcPct val="90000"/>
              </a:lnSpc>
              <a:spcBef>
                <a:spcPts val="1000"/>
              </a:spcBef>
              <a:buFont typeface="Arial" panose="020B0604020202020204" pitchFamily="34" charset="0"/>
              <a:buChar char="•"/>
              <a:defRPr lang="en-US" sz="2800" b="0" i="0" kern="1200" spc="-30" baseline="0" dirty="0" smtClean="0">
                <a:solidFill>
                  <a:schemeClr val="tx1"/>
                </a:solidFill>
                <a:effectLst/>
                <a:latin typeface="Heebo" pitchFamily="2" charset="-79"/>
                <a:ea typeface="Open Sans Light" panose="020B0306030504020204" pitchFamily="34" charset="0"/>
                <a:cs typeface="Open Sans Light" charset="0"/>
              </a:defRPr>
            </a:lvl4pPr>
            <a:lvl5pPr marL="4113977" indent="-457109" algn="l" defTabSz="1828434" rtl="0" eaLnBrk="1" latinLnBrk="0" hangingPunct="1">
              <a:lnSpc>
                <a:spcPct val="90000"/>
              </a:lnSpc>
              <a:spcBef>
                <a:spcPts val="1000"/>
              </a:spcBef>
              <a:buFont typeface="Arial" panose="020B0604020202020204" pitchFamily="34" charset="0"/>
              <a:buChar char="•"/>
              <a:defRPr lang="en-US" sz="2800" b="0" i="0" kern="1200" spc="-30" baseline="0" dirty="0">
                <a:solidFill>
                  <a:schemeClr val="tx1"/>
                </a:solidFill>
                <a:effectLst/>
                <a:latin typeface="Heebo" pitchFamily="2" charset="-79"/>
                <a:ea typeface="Open Sans Light" panose="020B0306030504020204" pitchFamily="34" charset="0"/>
                <a:cs typeface="Open Sans Light"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marR="0" lvl="0" indent="0" algn="l" defTabSz="914217" rtl="0" eaLnBrk="1" fontAlgn="auto" latinLnBrk="0" hangingPunct="1">
              <a:lnSpc>
                <a:spcPct val="120000"/>
              </a:lnSpc>
              <a:spcBef>
                <a:spcPts val="0"/>
              </a:spcBef>
              <a:spcAft>
                <a:spcPts val="0"/>
              </a:spcAft>
              <a:buClr>
                <a:srgbClr val="747993"/>
              </a:buClr>
              <a:buSzPts val="1100"/>
              <a:buFont typeface="Arial" panose="020B0604020202020204" pitchFamily="34" charset="0"/>
              <a:buNone/>
              <a:tabLst/>
              <a:defRPr/>
            </a:pPr>
            <a:endParaRPr kumimoji="0" lang="lv-LV" sz="2800" b="0" i="0" u="none" strike="noStrike" kern="1200" cap="none" spc="-15" normalizeH="0" baseline="0" noProof="0" dirty="0">
              <a:ln>
                <a:noFill/>
              </a:ln>
              <a:solidFill>
                <a:srgbClr val="05346A"/>
              </a:solidFill>
              <a:effectLst/>
              <a:uLnTx/>
              <a:uFillTx/>
              <a:latin typeface="Arial" panose="020B0604020202020204" pitchFamily="34" charset="0"/>
              <a:ea typeface="Source Sans Pro" panose="020B0503030403020204" pitchFamily="34" charset="0"/>
              <a:cs typeface="Arial" panose="020B0604020202020204" pitchFamily="34" charset="0"/>
              <a:sym typeface="Source Sans Pro"/>
            </a:endParaRPr>
          </a:p>
        </p:txBody>
      </p:sp>
      <p:sp>
        <p:nvSpPr>
          <p:cNvPr id="5" name="Virsraksts 4">
            <a:extLst>
              <a:ext uri="{FF2B5EF4-FFF2-40B4-BE49-F238E27FC236}">
                <a16:creationId xmlns:a16="http://schemas.microsoft.com/office/drawing/2014/main" id="{025A54F2-F652-4F7A-BAE8-785EBF26A1B8}"/>
              </a:ext>
            </a:extLst>
          </p:cNvPr>
          <p:cNvSpPr>
            <a:spLocks noGrp="1"/>
          </p:cNvSpPr>
          <p:nvPr>
            <p:ph type="title" idx="4294967295"/>
          </p:nvPr>
        </p:nvSpPr>
        <p:spPr>
          <a:xfrm>
            <a:off x="564795" y="125671"/>
            <a:ext cx="6583094" cy="953850"/>
          </a:xfrm>
        </p:spPr>
        <p:txBody>
          <a:bodyPr>
            <a:noAutofit/>
          </a:bodyPr>
          <a:lstStyle/>
          <a:p>
            <a:pPr algn="just">
              <a:lnSpc>
                <a:spcPct val="110000"/>
              </a:lnSpc>
            </a:pPr>
            <a:r>
              <a:rPr lang="lv-LV" dirty="0">
                <a:solidFill>
                  <a:srgbClr val="00465B"/>
                </a:solidFill>
                <a:latin typeface="Arial" panose="020B0604020202020204" pitchFamily="34" charset="0"/>
                <a:cs typeface="Arial" panose="020B0604020202020204" pitchFamily="34" charset="0"/>
              </a:rPr>
              <a:t>RESURSI</a:t>
            </a:r>
          </a:p>
        </p:txBody>
      </p:sp>
    </p:spTree>
    <p:extLst>
      <p:ext uri="{BB962C8B-B14F-4D97-AF65-F5344CB8AC3E}">
        <p14:creationId xmlns:p14="http://schemas.microsoft.com/office/powerpoint/2010/main" val="39486948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alpha val="72000"/>
          </a:schemeClr>
        </a:solidFill>
        <a:effectLst/>
      </p:bgPr>
    </p:bg>
    <p:spTree>
      <p:nvGrpSpPr>
        <p:cNvPr id="1" name=""/>
        <p:cNvGrpSpPr/>
        <p:nvPr/>
      </p:nvGrpSpPr>
      <p:grpSpPr>
        <a:xfrm>
          <a:off x="0" y="0"/>
          <a:ext cx="0" cy="0"/>
          <a:chOff x="0" y="0"/>
          <a:chExt cx="0" cy="0"/>
        </a:xfrm>
      </p:grpSpPr>
      <p:grpSp>
        <p:nvGrpSpPr>
          <p:cNvPr id="3" name="object 3">
            <a:extLst>
              <a:ext uri="{C183D7F6-B498-43B3-948B-1728B52AA6E4}">
                <adec:decorative xmlns:adec="http://schemas.microsoft.com/office/drawing/2017/decorative" val="1"/>
              </a:ext>
            </a:extLst>
          </p:cNvPr>
          <p:cNvGrpSpPr/>
          <p:nvPr/>
        </p:nvGrpSpPr>
        <p:grpSpPr>
          <a:xfrm>
            <a:off x="1588" y="-217061"/>
            <a:ext cx="12182531" cy="5073350"/>
            <a:chOff x="0" y="37145"/>
            <a:chExt cx="11520004" cy="4646704"/>
          </a:xfrm>
        </p:grpSpPr>
        <p:sp>
          <p:nvSpPr>
            <p:cNvPr id="6" name="object 6">
              <a:extLst>
                <a:ext uri="{C183D7F6-B498-43B3-948B-1728B52AA6E4}">
                  <adec:decorative xmlns:adec="http://schemas.microsoft.com/office/drawing/2017/decorative" val="1"/>
                </a:ext>
              </a:extLst>
            </p:cNvPr>
            <p:cNvSpPr/>
            <p:nvPr/>
          </p:nvSpPr>
          <p:spPr>
            <a:xfrm>
              <a:off x="98785" y="359234"/>
              <a:ext cx="2311400" cy="1718310"/>
            </a:xfrm>
            <a:custGeom>
              <a:avLst/>
              <a:gdLst/>
              <a:ahLst/>
              <a:cxnLst/>
              <a:rect l="l" t="t" r="r" b="b"/>
              <a:pathLst>
                <a:path w="2311400" h="1718310">
                  <a:moveTo>
                    <a:pt x="2311298" y="0"/>
                  </a:moveTo>
                  <a:lnTo>
                    <a:pt x="1717700" y="0"/>
                  </a:lnTo>
                  <a:lnTo>
                    <a:pt x="0" y="1717700"/>
                  </a:lnTo>
                  <a:lnTo>
                    <a:pt x="593585" y="1717700"/>
                  </a:lnTo>
                  <a:lnTo>
                    <a:pt x="2311298" y="0"/>
                  </a:lnTo>
                  <a:close/>
                </a:path>
              </a:pathLst>
            </a:custGeom>
            <a:solidFill>
              <a:schemeClr val="tx2">
                <a:lumMod val="10000"/>
                <a:lumOff val="90000"/>
                <a:alpha val="61000"/>
              </a:schemeClr>
            </a:solidFill>
          </p:spPr>
          <p:txBody>
            <a:bodyPr wrap="square" lIns="0" tIns="0" rIns="0" bIns="0" rtlCol="0"/>
            <a:lstStyle/>
            <a:p>
              <a:pPr defTabSz="967010"/>
              <a:endParaRPr sz="1904" kern="0">
                <a:solidFill>
                  <a:sysClr val="windowText" lastClr="000000"/>
                </a:solidFill>
                <a:latin typeface="Arial" panose="020B0604020202020204" pitchFamily="34" charset="0"/>
                <a:cs typeface="Arial" panose="020B0604020202020204" pitchFamily="34" charset="0"/>
              </a:endParaRPr>
            </a:p>
          </p:txBody>
        </p:sp>
        <p:pic>
          <p:nvPicPr>
            <p:cNvPr id="4" name="object 4">
              <a:extLst>
                <a:ext uri="{C183D7F6-B498-43B3-948B-1728B52AA6E4}">
                  <adec:decorative xmlns:adec="http://schemas.microsoft.com/office/drawing/2017/decorative" val="1"/>
                </a:ext>
              </a:extLst>
            </p:cNvPr>
            <p:cNvPicPr/>
            <p:nvPr/>
          </p:nvPicPr>
          <p:blipFill rotWithShape="1">
            <a:blip r:embed="rId2" cstate="print">
              <a:duotone>
                <a:schemeClr val="accent6">
                  <a:shade val="45000"/>
                  <a:satMod val="135000"/>
                </a:schemeClr>
                <a:prstClr val="white"/>
              </a:duotone>
              <a:extLst>
                <a:ext uri="{BEBA8EAE-BF5A-486C-A8C5-ECC9F3942E4B}">
                  <a14:imgProps xmlns:a14="http://schemas.microsoft.com/office/drawing/2010/main">
                    <a14:imgLayer r:embed="rId3">
                      <a14:imgEffect>
                        <a14:colorTemperature colorTemp="10434"/>
                      </a14:imgEffect>
                      <a14:imgEffect>
                        <a14:saturation sat="349000"/>
                      </a14:imgEffect>
                    </a14:imgLayer>
                  </a14:imgProps>
                </a:ext>
                <a:ext uri="{28A0092B-C50C-407E-A947-70E740481C1C}">
                  <a14:useLocalDpi xmlns:a14="http://schemas.microsoft.com/office/drawing/2010/main"/>
                </a:ext>
              </a:extLst>
            </a:blip>
            <a:srcRect b="33139"/>
            <a:stretch/>
          </p:blipFill>
          <p:spPr>
            <a:xfrm>
              <a:off x="0" y="37145"/>
              <a:ext cx="11520004" cy="1388655"/>
            </a:xfrm>
            <a:prstGeom prst="rect">
              <a:avLst/>
            </a:prstGeom>
            <a:solidFill>
              <a:schemeClr val="tx2">
                <a:lumMod val="90000"/>
                <a:lumOff val="10000"/>
                <a:alpha val="41000"/>
              </a:schemeClr>
            </a:solidFill>
          </p:spPr>
        </p:pic>
        <p:sp>
          <p:nvSpPr>
            <p:cNvPr id="5" name="object 5"/>
            <p:cNvSpPr/>
            <p:nvPr/>
          </p:nvSpPr>
          <p:spPr>
            <a:xfrm>
              <a:off x="0" y="799554"/>
              <a:ext cx="3884295" cy="3884295"/>
            </a:xfrm>
            <a:custGeom>
              <a:avLst/>
              <a:gdLst/>
              <a:ahLst/>
              <a:cxnLst/>
              <a:rect l="l" t="t" r="r" b="b"/>
              <a:pathLst>
                <a:path w="3884295" h="3884295">
                  <a:moveTo>
                    <a:pt x="3884108" y="0"/>
                  </a:moveTo>
                  <a:lnTo>
                    <a:pt x="2392480" y="0"/>
                  </a:lnTo>
                  <a:lnTo>
                    <a:pt x="0" y="2392480"/>
                  </a:lnTo>
                  <a:lnTo>
                    <a:pt x="0" y="3884096"/>
                  </a:lnTo>
                  <a:lnTo>
                    <a:pt x="3884108" y="0"/>
                  </a:lnTo>
                  <a:close/>
                </a:path>
              </a:pathLst>
            </a:custGeom>
            <a:solidFill>
              <a:srgbClr val="FFFFFF">
                <a:alpha val="5999"/>
              </a:srgbClr>
            </a:solidFill>
          </p:spPr>
          <p:txBody>
            <a:bodyPr wrap="square" lIns="0" tIns="0" rIns="0" bIns="0" rtlCol="0"/>
            <a:lstStyle/>
            <a:p>
              <a:pPr defTabSz="967010"/>
              <a:endParaRPr sz="1904" kern="0">
                <a:solidFill>
                  <a:sysClr val="windowText" lastClr="000000"/>
                </a:solidFill>
                <a:latin typeface="Arial" panose="020B0604020202020204" pitchFamily="34" charset="0"/>
                <a:cs typeface="Arial" panose="020B0604020202020204" pitchFamily="34" charset="0"/>
              </a:endParaRPr>
            </a:p>
          </p:txBody>
        </p:sp>
      </p:grpSp>
      <p:pic>
        <p:nvPicPr>
          <p:cNvPr id="8" name="object 8">
            <a:extLst>
              <a:ext uri="{C183D7F6-B498-43B3-948B-1728B52AA6E4}">
                <adec:decorative xmlns:adec="http://schemas.microsoft.com/office/drawing/2017/decorative" val="1"/>
              </a:ext>
            </a:extLst>
          </p:cNvPr>
          <p:cNvPicPr/>
          <p:nvPr/>
        </p:nvPicPr>
        <p:blipFill>
          <a:blip r:embed="rId4" cstate="print"/>
          <a:stretch>
            <a:fillRect/>
          </a:stretch>
        </p:blipFill>
        <p:spPr>
          <a:xfrm>
            <a:off x="5108667" y="5232785"/>
            <a:ext cx="1910594" cy="415801"/>
          </a:xfrm>
          <a:prstGeom prst="rect">
            <a:avLst/>
          </a:prstGeom>
        </p:spPr>
      </p:pic>
      <p:grpSp>
        <p:nvGrpSpPr>
          <p:cNvPr id="9" name="object 9">
            <a:extLst>
              <a:ext uri="{C183D7F6-B498-43B3-948B-1728B52AA6E4}">
                <adec:decorative xmlns:adec="http://schemas.microsoft.com/office/drawing/2017/decorative" val="1"/>
              </a:ext>
            </a:extLst>
          </p:cNvPr>
          <p:cNvGrpSpPr/>
          <p:nvPr/>
        </p:nvGrpSpPr>
        <p:grpSpPr>
          <a:xfrm>
            <a:off x="10625855" y="6114890"/>
            <a:ext cx="1468378" cy="738857"/>
            <a:chOff x="10042955" y="6032496"/>
            <a:chExt cx="962025" cy="447675"/>
          </a:xfrm>
          <a:solidFill>
            <a:schemeClr val="accent6">
              <a:lumMod val="75000"/>
              <a:alpha val="50000"/>
            </a:schemeClr>
          </a:solidFill>
        </p:grpSpPr>
        <p:sp>
          <p:nvSpPr>
            <p:cNvPr id="10" name="object 10"/>
            <p:cNvSpPr/>
            <p:nvPr/>
          </p:nvSpPr>
          <p:spPr>
            <a:xfrm>
              <a:off x="10577759" y="6127987"/>
              <a:ext cx="426720" cy="352425"/>
            </a:xfrm>
            <a:custGeom>
              <a:avLst/>
              <a:gdLst/>
              <a:ahLst/>
              <a:cxnLst/>
              <a:rect l="l" t="t" r="r" b="b"/>
              <a:pathLst>
                <a:path w="426720" h="352425">
                  <a:moveTo>
                    <a:pt x="426605" y="0"/>
                  </a:moveTo>
                  <a:lnTo>
                    <a:pt x="352005" y="0"/>
                  </a:lnTo>
                  <a:lnTo>
                    <a:pt x="0" y="352005"/>
                  </a:lnTo>
                  <a:lnTo>
                    <a:pt x="74599" y="352005"/>
                  </a:lnTo>
                  <a:lnTo>
                    <a:pt x="426605" y="0"/>
                  </a:lnTo>
                  <a:close/>
                </a:path>
              </a:pathLst>
            </a:custGeom>
            <a:grpFill/>
          </p:spPr>
          <p:txBody>
            <a:bodyPr wrap="square" lIns="0" tIns="0" rIns="0" bIns="0" rtlCol="0"/>
            <a:lstStyle/>
            <a:p>
              <a:pPr defTabSz="967010"/>
              <a:endParaRPr sz="1904" kern="0">
                <a:solidFill>
                  <a:sysClr val="windowText" lastClr="000000"/>
                </a:solidFill>
                <a:latin typeface="Arial" panose="020B0604020202020204" pitchFamily="34" charset="0"/>
                <a:cs typeface="Arial" panose="020B0604020202020204" pitchFamily="34" charset="0"/>
              </a:endParaRPr>
            </a:p>
          </p:txBody>
        </p:sp>
        <p:sp>
          <p:nvSpPr>
            <p:cNvPr id="11" name="object 11"/>
            <p:cNvSpPr/>
            <p:nvPr/>
          </p:nvSpPr>
          <p:spPr>
            <a:xfrm>
              <a:off x="10042955" y="6032496"/>
              <a:ext cx="897255" cy="447675"/>
            </a:xfrm>
            <a:custGeom>
              <a:avLst/>
              <a:gdLst/>
              <a:ahLst/>
              <a:cxnLst/>
              <a:rect l="l" t="t" r="r" b="b"/>
              <a:pathLst>
                <a:path w="897254" h="447675">
                  <a:moveTo>
                    <a:pt x="896723" y="0"/>
                  </a:moveTo>
                  <a:lnTo>
                    <a:pt x="447498" y="2"/>
                  </a:lnTo>
                  <a:lnTo>
                    <a:pt x="0" y="447501"/>
                  </a:lnTo>
                  <a:lnTo>
                    <a:pt x="449224" y="447501"/>
                  </a:lnTo>
                  <a:lnTo>
                    <a:pt x="896723" y="2"/>
                  </a:lnTo>
                  <a:close/>
                </a:path>
              </a:pathLst>
            </a:custGeom>
            <a:grpFill/>
          </p:spPr>
          <p:txBody>
            <a:bodyPr wrap="square" lIns="0" tIns="0" rIns="0" bIns="0" rtlCol="0"/>
            <a:lstStyle/>
            <a:p>
              <a:pPr defTabSz="967010"/>
              <a:endParaRPr sz="1904" kern="0">
                <a:solidFill>
                  <a:sysClr val="windowText" lastClr="000000"/>
                </a:solidFill>
                <a:latin typeface="Arial" panose="020B0604020202020204" pitchFamily="34" charset="0"/>
                <a:cs typeface="Arial" panose="020B0604020202020204" pitchFamily="34" charset="0"/>
              </a:endParaRPr>
            </a:p>
          </p:txBody>
        </p:sp>
      </p:grpSp>
      <p:sp>
        <p:nvSpPr>
          <p:cNvPr id="2" name="object 2"/>
          <p:cNvSpPr txBox="1"/>
          <p:nvPr/>
        </p:nvSpPr>
        <p:spPr>
          <a:xfrm>
            <a:off x="4689594" y="5742519"/>
            <a:ext cx="2531660" cy="859948"/>
          </a:xfrm>
          <a:prstGeom prst="rect">
            <a:avLst/>
          </a:prstGeom>
        </p:spPr>
        <p:txBody>
          <a:bodyPr vert="horz" wrap="square" lIns="0" tIns="13431" rIns="0" bIns="0" rtlCol="0">
            <a:spAutoFit/>
          </a:bodyPr>
          <a:lstStyle/>
          <a:p>
            <a:pPr algn="ctr" defTabSz="967010">
              <a:spcBef>
                <a:spcPts val="300"/>
              </a:spcBef>
              <a:spcAft>
                <a:spcPts val="300"/>
              </a:spcAft>
            </a:pPr>
            <a:r>
              <a:rPr sz="1500" kern="0" dirty="0">
                <a:solidFill>
                  <a:srgbClr val="231F20"/>
                </a:solidFill>
                <a:latin typeface="Arial" panose="020B0604020202020204" pitchFamily="34" charset="0"/>
                <a:cs typeface="Arial" panose="020B0604020202020204" pitchFamily="34" charset="0"/>
              </a:rPr>
              <a:t>Skolas</a:t>
            </a:r>
            <a:r>
              <a:rPr sz="1500" kern="0" spc="-16" dirty="0">
                <a:solidFill>
                  <a:srgbClr val="231F20"/>
                </a:solidFill>
                <a:latin typeface="Arial" panose="020B0604020202020204" pitchFamily="34" charset="0"/>
                <a:cs typeface="Arial" panose="020B0604020202020204" pitchFamily="34" charset="0"/>
              </a:rPr>
              <a:t> </a:t>
            </a:r>
            <a:r>
              <a:rPr sz="1500" kern="0" dirty="0">
                <a:solidFill>
                  <a:srgbClr val="231F20"/>
                </a:solidFill>
                <a:latin typeface="Arial" panose="020B0604020202020204" pitchFamily="34" charset="0"/>
                <a:cs typeface="Arial" panose="020B0604020202020204" pitchFamily="34" charset="0"/>
              </a:rPr>
              <a:t>iela</a:t>
            </a:r>
            <a:r>
              <a:rPr sz="1500" kern="0" spc="-5" dirty="0">
                <a:solidFill>
                  <a:srgbClr val="231F20"/>
                </a:solidFill>
                <a:latin typeface="Arial" panose="020B0604020202020204" pitchFamily="34" charset="0"/>
                <a:cs typeface="Arial" panose="020B0604020202020204" pitchFamily="34" charset="0"/>
              </a:rPr>
              <a:t> </a:t>
            </a:r>
            <a:r>
              <a:rPr sz="1500" kern="0" dirty="0">
                <a:solidFill>
                  <a:srgbClr val="231F20"/>
                </a:solidFill>
                <a:latin typeface="Arial" panose="020B0604020202020204" pitchFamily="34" charset="0"/>
                <a:cs typeface="Arial" panose="020B0604020202020204" pitchFamily="34" charset="0"/>
              </a:rPr>
              <a:t>28,</a:t>
            </a:r>
            <a:r>
              <a:rPr sz="1500" kern="0" spc="-5" dirty="0">
                <a:solidFill>
                  <a:srgbClr val="231F20"/>
                </a:solidFill>
                <a:latin typeface="Arial" panose="020B0604020202020204" pitchFamily="34" charset="0"/>
                <a:cs typeface="Arial" panose="020B0604020202020204" pitchFamily="34" charset="0"/>
              </a:rPr>
              <a:t> </a:t>
            </a:r>
            <a:r>
              <a:rPr sz="1500" kern="0" dirty="0">
                <a:solidFill>
                  <a:srgbClr val="231F20"/>
                </a:solidFill>
                <a:latin typeface="Arial" panose="020B0604020202020204" pitchFamily="34" charset="0"/>
                <a:cs typeface="Arial" panose="020B0604020202020204" pitchFamily="34" charset="0"/>
              </a:rPr>
              <a:t>Rīga, </a:t>
            </a:r>
            <a:r>
              <a:rPr sz="1500" kern="0" spc="-58" dirty="0">
                <a:solidFill>
                  <a:srgbClr val="231F20"/>
                </a:solidFill>
                <a:latin typeface="Arial" panose="020B0604020202020204" pitchFamily="34" charset="0"/>
                <a:cs typeface="Arial" panose="020B0604020202020204" pitchFamily="34" charset="0"/>
              </a:rPr>
              <a:t>LV-</a:t>
            </a:r>
            <a:r>
              <a:rPr sz="1500" kern="0" spc="-21" dirty="0">
                <a:solidFill>
                  <a:srgbClr val="231F20"/>
                </a:solidFill>
                <a:latin typeface="Arial" panose="020B0604020202020204" pitchFamily="34" charset="0"/>
                <a:cs typeface="Arial" panose="020B0604020202020204" pitchFamily="34" charset="0"/>
              </a:rPr>
              <a:t>1331</a:t>
            </a:r>
            <a:endParaRPr sz="1500" kern="0" dirty="0">
              <a:solidFill>
                <a:sysClr val="windowText" lastClr="000000"/>
              </a:solidFill>
              <a:latin typeface="Arial" panose="020B0604020202020204" pitchFamily="34" charset="0"/>
              <a:cs typeface="Arial" panose="020B0604020202020204" pitchFamily="34" charset="0"/>
            </a:endParaRPr>
          </a:p>
          <a:p>
            <a:pPr algn="ctr" defTabSz="967010">
              <a:spcBef>
                <a:spcPts val="300"/>
              </a:spcBef>
              <a:spcAft>
                <a:spcPts val="300"/>
              </a:spcAft>
            </a:pPr>
            <a:r>
              <a:rPr sz="1500" b="1" kern="0" spc="-11" dirty="0">
                <a:solidFill>
                  <a:srgbClr val="231F20"/>
                </a:solidFill>
                <a:latin typeface="Arial" panose="020B0604020202020204" pitchFamily="34" charset="0"/>
                <a:cs typeface="Arial" panose="020B0604020202020204" pitchFamily="34" charset="0"/>
                <a:hlinkClick r:id="rId5"/>
              </a:rPr>
              <a:t>lm@lm.gov.lv</a:t>
            </a:r>
            <a:endParaRPr sz="1500" kern="0" dirty="0">
              <a:solidFill>
                <a:sysClr val="windowText" lastClr="000000"/>
              </a:solidFill>
              <a:latin typeface="Arial" panose="020B0604020202020204" pitchFamily="34" charset="0"/>
              <a:cs typeface="Arial" panose="020B0604020202020204" pitchFamily="34" charset="0"/>
            </a:endParaRPr>
          </a:p>
          <a:p>
            <a:pPr algn="ctr" defTabSz="967010">
              <a:spcBef>
                <a:spcPts val="300"/>
              </a:spcBef>
              <a:spcAft>
                <a:spcPts val="300"/>
              </a:spcAft>
            </a:pPr>
            <a:r>
              <a:rPr sz="1500" kern="0" dirty="0">
                <a:solidFill>
                  <a:srgbClr val="231F20"/>
                </a:solidFill>
                <a:latin typeface="Arial" panose="020B0604020202020204" pitchFamily="34" charset="0"/>
                <a:cs typeface="Arial" panose="020B0604020202020204" pitchFamily="34" charset="0"/>
              </a:rPr>
              <a:t>+371</a:t>
            </a:r>
            <a:r>
              <a:rPr sz="1500" kern="0" spc="-26" dirty="0">
                <a:solidFill>
                  <a:srgbClr val="231F20"/>
                </a:solidFill>
                <a:latin typeface="Arial" panose="020B0604020202020204" pitchFamily="34" charset="0"/>
                <a:cs typeface="Arial" panose="020B0604020202020204" pitchFamily="34" charset="0"/>
              </a:rPr>
              <a:t> </a:t>
            </a:r>
            <a:r>
              <a:rPr sz="1500" kern="0" spc="-11" dirty="0">
                <a:solidFill>
                  <a:srgbClr val="231F20"/>
                </a:solidFill>
                <a:latin typeface="Arial" panose="020B0604020202020204" pitchFamily="34" charset="0"/>
                <a:cs typeface="Arial" panose="020B0604020202020204" pitchFamily="34" charset="0"/>
              </a:rPr>
              <a:t>80205100</a:t>
            </a:r>
            <a:endParaRPr sz="1500" kern="0" dirty="0">
              <a:solidFill>
                <a:sysClr val="windowText" lastClr="000000"/>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AD345971-A90F-45E0-9F60-66CF19D83A90}"/>
              </a:ext>
            </a:extLst>
          </p:cNvPr>
          <p:cNvSpPr txBox="1"/>
          <p:nvPr/>
        </p:nvSpPr>
        <p:spPr>
          <a:xfrm>
            <a:off x="8378684" y="5194207"/>
            <a:ext cx="3715549" cy="1131079"/>
          </a:xfrm>
          <a:prstGeom prst="rect">
            <a:avLst/>
          </a:prstGeom>
          <a:noFill/>
        </p:spPr>
        <p:txBody>
          <a:bodyPr wrap="square" rtlCol="0">
            <a:spAutoFit/>
          </a:bodyPr>
          <a:lstStyle/>
          <a:p>
            <a:pPr marL="170943" defTabSz="914217"/>
            <a:r>
              <a:rPr lang="lv-LV" sz="2250" b="1" dirty="0" err="1">
                <a:solidFill>
                  <a:srgbClr val="00465B"/>
                </a:solidFill>
                <a:latin typeface="Arial" panose="020B0604020202020204" pitchFamily="34" charset="0"/>
                <a:ea typeface="Verdana" panose="020B0604030504040204" pitchFamily="34" charset="0"/>
                <a:cs typeface="Arial" panose="020B0604020202020204" pitchFamily="34" charset="0"/>
              </a:rPr>
              <a:t>Poļina</a:t>
            </a:r>
            <a:r>
              <a:rPr lang="lv-LV" sz="2250" b="1" dirty="0">
                <a:solidFill>
                  <a:srgbClr val="00465B"/>
                </a:solidFill>
                <a:latin typeface="Arial" panose="020B0604020202020204" pitchFamily="34" charset="0"/>
                <a:ea typeface="Verdana" panose="020B0604030504040204" pitchFamily="34" charset="0"/>
                <a:cs typeface="Arial" panose="020B0604020202020204" pitchFamily="34" charset="0"/>
              </a:rPr>
              <a:t> </a:t>
            </a:r>
            <a:r>
              <a:rPr lang="lv-LV" sz="2250" b="1" dirty="0" err="1">
                <a:solidFill>
                  <a:srgbClr val="00465B"/>
                </a:solidFill>
                <a:latin typeface="Arial" panose="020B0604020202020204" pitchFamily="34" charset="0"/>
                <a:ea typeface="Verdana" panose="020B0604030504040204" pitchFamily="34" charset="0"/>
                <a:cs typeface="Arial" panose="020B0604020202020204" pitchFamily="34" charset="0"/>
              </a:rPr>
              <a:t>Rožkova</a:t>
            </a:r>
            <a:endParaRPr lang="lv-LV" sz="2250" b="1" dirty="0">
              <a:solidFill>
                <a:srgbClr val="00465B"/>
              </a:solidFill>
              <a:latin typeface="Arial" panose="020B0604020202020204" pitchFamily="34" charset="0"/>
              <a:ea typeface="Verdana" panose="020B0604030504040204" pitchFamily="34" charset="0"/>
              <a:cs typeface="Arial" panose="020B0604020202020204" pitchFamily="34" charset="0"/>
            </a:endParaRPr>
          </a:p>
          <a:p>
            <a:pPr marL="170943" defTabSz="914217"/>
            <a:r>
              <a:rPr lang="lv-LV" sz="2250" dirty="0">
                <a:solidFill>
                  <a:srgbClr val="00465B"/>
                </a:solidFill>
                <a:latin typeface="Arial" panose="020B0604020202020204" pitchFamily="34" charset="0"/>
                <a:ea typeface="Verdana" panose="020B060403050404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Polina.rozkova@lm.gov.lv</a:t>
            </a:r>
            <a:endParaRPr lang="lv-LV" sz="2250" dirty="0">
              <a:solidFill>
                <a:srgbClr val="00465B"/>
              </a:solidFill>
              <a:latin typeface="Arial" panose="020B0604020202020204" pitchFamily="34" charset="0"/>
              <a:ea typeface="Verdana" panose="020B0604030504040204" pitchFamily="34" charset="0"/>
              <a:cs typeface="Arial" panose="020B0604020202020204" pitchFamily="34" charset="0"/>
            </a:endParaRPr>
          </a:p>
          <a:p>
            <a:pPr marL="170943" defTabSz="914217"/>
            <a:r>
              <a:rPr lang="lv-LV" sz="2250" dirty="0">
                <a:solidFill>
                  <a:srgbClr val="00465B"/>
                </a:solidFill>
                <a:latin typeface="Arial" panose="020B0604020202020204" pitchFamily="34" charset="0"/>
                <a:ea typeface="Verdana" panose="020B0604030504040204" pitchFamily="34" charset="0"/>
                <a:cs typeface="Arial" panose="020B0604020202020204" pitchFamily="34" charset="0"/>
              </a:rPr>
              <a:t>Tel. 64331837</a:t>
            </a:r>
          </a:p>
        </p:txBody>
      </p:sp>
      <p:sp>
        <p:nvSpPr>
          <p:cNvPr id="14" name="TextBox 13">
            <a:extLst>
              <a:ext uri="{FF2B5EF4-FFF2-40B4-BE49-F238E27FC236}">
                <a16:creationId xmlns:a16="http://schemas.microsoft.com/office/drawing/2014/main" id="{C67E3C30-8C73-46E9-A908-A1DE18E06B4B}"/>
              </a:ext>
            </a:extLst>
          </p:cNvPr>
          <p:cNvSpPr txBox="1"/>
          <p:nvPr/>
        </p:nvSpPr>
        <p:spPr>
          <a:xfrm>
            <a:off x="323380" y="5194207"/>
            <a:ext cx="3580468" cy="1131079"/>
          </a:xfrm>
          <a:prstGeom prst="rect">
            <a:avLst/>
          </a:prstGeom>
          <a:noFill/>
        </p:spPr>
        <p:txBody>
          <a:bodyPr wrap="square" rtlCol="0">
            <a:spAutoFit/>
          </a:bodyPr>
          <a:lstStyle/>
          <a:p>
            <a:pPr marL="170943" defTabSz="914217"/>
            <a:r>
              <a:rPr lang="lv-LV" sz="2250" b="1" dirty="0">
                <a:solidFill>
                  <a:srgbClr val="00465B"/>
                </a:solidFill>
                <a:latin typeface="Arial" panose="020B0604020202020204" pitchFamily="34" charset="0"/>
                <a:ea typeface="Verdana" panose="020B0604030504040204" pitchFamily="34" charset="0"/>
                <a:cs typeface="Arial" panose="020B0604020202020204" pitchFamily="34" charset="0"/>
              </a:rPr>
              <a:t>Inese Vilcāne</a:t>
            </a:r>
          </a:p>
          <a:p>
            <a:pPr marL="170943" defTabSz="914217"/>
            <a:r>
              <a:rPr lang="lv-LV" sz="2250" dirty="0">
                <a:solidFill>
                  <a:srgbClr val="00465B"/>
                </a:solidFill>
                <a:latin typeface="Arial" panose="020B0604020202020204" pitchFamily="34" charset="0"/>
                <a:ea typeface="Verdana" panose="020B060403050404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Inese.Vilcane@lm.gov.lv</a:t>
            </a:r>
            <a:endParaRPr lang="lv-LV" sz="2250" dirty="0">
              <a:solidFill>
                <a:srgbClr val="00465B"/>
              </a:solidFill>
              <a:latin typeface="Arial" panose="020B0604020202020204" pitchFamily="34" charset="0"/>
              <a:ea typeface="Verdana" panose="020B0604030504040204" pitchFamily="34" charset="0"/>
              <a:cs typeface="Arial" panose="020B0604020202020204" pitchFamily="34" charset="0"/>
            </a:endParaRPr>
          </a:p>
          <a:p>
            <a:pPr marL="170943" defTabSz="914217"/>
            <a:r>
              <a:rPr lang="lv-LV" sz="2250" dirty="0">
                <a:solidFill>
                  <a:srgbClr val="00465B"/>
                </a:solidFill>
                <a:latin typeface="Arial" panose="020B0604020202020204" pitchFamily="34" charset="0"/>
                <a:ea typeface="Verdana" panose="020B0604030504040204" pitchFamily="34" charset="0"/>
                <a:cs typeface="Arial" panose="020B0604020202020204" pitchFamily="34" charset="0"/>
              </a:rPr>
              <a:t>Tel. 64331836</a:t>
            </a:r>
          </a:p>
        </p:txBody>
      </p:sp>
      <p:sp>
        <p:nvSpPr>
          <p:cNvPr id="16" name="Virsraksts 15">
            <a:extLst>
              <a:ext uri="{FF2B5EF4-FFF2-40B4-BE49-F238E27FC236}">
                <a16:creationId xmlns:a16="http://schemas.microsoft.com/office/drawing/2014/main" id="{B734366C-1895-48CC-B22D-A1A78DB05463}"/>
              </a:ext>
            </a:extLst>
          </p:cNvPr>
          <p:cNvSpPr>
            <a:spLocks noGrp="1"/>
          </p:cNvSpPr>
          <p:nvPr>
            <p:ph type="title" idx="4294967295"/>
          </p:nvPr>
        </p:nvSpPr>
        <p:spPr>
          <a:xfrm>
            <a:off x="1135789" y="3047518"/>
            <a:ext cx="10512862" cy="1325563"/>
          </a:xfrm>
        </p:spPr>
        <p:txBody>
          <a:bodyPr>
            <a:normAutofit/>
          </a:bodyPr>
          <a:lstStyle/>
          <a:p>
            <a:r>
              <a:rPr lang="lv-LV" sz="5500" dirty="0">
                <a:latin typeface="Arial" panose="020B0604020202020204" pitchFamily="34" charset="0"/>
                <a:cs typeface="Arial" panose="020B0604020202020204" pitchFamily="34" charset="0"/>
              </a:rPr>
              <a:t>Paldies par</a:t>
            </a:r>
            <a:r>
              <a:rPr lang="lv-LV" sz="5500" baseline="0" dirty="0">
                <a:latin typeface="Arial" panose="020B0604020202020204" pitchFamily="34" charset="0"/>
                <a:cs typeface="Arial" panose="020B0604020202020204" pitchFamily="34" charset="0"/>
              </a:rPr>
              <a:t> uzmanību!</a:t>
            </a:r>
            <a:endParaRPr lang="lv-LV" sz="5500" dirty="0">
              <a:latin typeface="Arial" panose="020B0604020202020204" pitchFamily="34" charset="0"/>
              <a:cs typeface="Arial" panose="020B0604020202020204" pitchFamily="34" charset="0"/>
            </a:endParaRPr>
          </a:p>
        </p:txBody>
      </p:sp>
      <p:pic>
        <p:nvPicPr>
          <p:cNvPr id="17" name="Attēls 16">
            <a:extLst>
              <a:ext uri="{FF2B5EF4-FFF2-40B4-BE49-F238E27FC236}">
                <a16:creationId xmlns:a16="http://schemas.microsoft.com/office/drawing/2014/main" id="{1408E2E0-3FB1-4C57-97F0-7D50B1DEA9FF}"/>
              </a:ext>
              <a:ext uri="{C183D7F6-B498-43B3-948B-1728B52AA6E4}">
                <adec:decorative xmlns:adec="http://schemas.microsoft.com/office/drawing/2017/decorative" val="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194515" y="1348884"/>
            <a:ext cx="1796675" cy="141218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āls 5">
            <a:extLst>
              <a:ext uri="{FF2B5EF4-FFF2-40B4-BE49-F238E27FC236}">
                <a16:creationId xmlns:a16="http://schemas.microsoft.com/office/drawing/2014/main" id="{4B844850-3693-42E1-B901-66C656BC3475}"/>
              </a:ext>
              <a:ext uri="{C183D7F6-B498-43B3-948B-1728B52AA6E4}">
                <adec:decorative xmlns:adec="http://schemas.microsoft.com/office/drawing/2017/decorative" val="1"/>
              </a:ext>
            </a:extLst>
          </p:cNvPr>
          <p:cNvSpPr/>
          <p:nvPr/>
        </p:nvSpPr>
        <p:spPr>
          <a:xfrm>
            <a:off x="10980000" y="264755"/>
            <a:ext cx="662400" cy="59542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4" name="Freeform 1">
            <a:extLst>
              <a:ext uri="{FF2B5EF4-FFF2-40B4-BE49-F238E27FC236}">
                <a16:creationId xmlns:a16="http://schemas.microsoft.com/office/drawing/2014/main" id="{536FD2F3-8390-7440-9E7F-05547D785580}"/>
              </a:ext>
              <a:ext uri="{C183D7F6-B498-43B3-948B-1728B52AA6E4}">
                <adec:decorative xmlns:adec="http://schemas.microsoft.com/office/drawing/2017/decorative" val="1"/>
              </a:ext>
            </a:extLst>
          </p:cNvPr>
          <p:cNvSpPr>
            <a:spLocks noChangeArrowheads="1"/>
          </p:cNvSpPr>
          <p:nvPr/>
        </p:nvSpPr>
        <p:spPr bwMode="auto">
          <a:xfrm>
            <a:off x="148800" y="1204011"/>
            <a:ext cx="11894400" cy="3283200"/>
          </a:xfrm>
          <a:custGeom>
            <a:avLst/>
            <a:gdLst>
              <a:gd name="T0" fmla="*/ 18955 w 18956"/>
              <a:gd name="T1" fmla="*/ 4940 h 4941"/>
              <a:gd name="T2" fmla="*/ 0 w 18956"/>
              <a:gd name="T3" fmla="*/ 4940 h 4941"/>
              <a:gd name="T4" fmla="*/ 0 w 18956"/>
              <a:gd name="T5" fmla="*/ 0 h 4941"/>
              <a:gd name="T6" fmla="*/ 18955 w 18956"/>
              <a:gd name="T7" fmla="*/ 0 h 4941"/>
              <a:gd name="T8" fmla="*/ 18955 w 18956"/>
              <a:gd name="T9" fmla="*/ 4940 h 4941"/>
            </a:gdLst>
            <a:ahLst/>
            <a:cxnLst>
              <a:cxn ang="0">
                <a:pos x="T0" y="T1"/>
              </a:cxn>
              <a:cxn ang="0">
                <a:pos x="T2" y="T3"/>
              </a:cxn>
              <a:cxn ang="0">
                <a:pos x="T4" y="T5"/>
              </a:cxn>
              <a:cxn ang="0">
                <a:pos x="T6" y="T7"/>
              </a:cxn>
              <a:cxn ang="0">
                <a:pos x="T8" y="T9"/>
              </a:cxn>
            </a:cxnLst>
            <a:rect l="0" t="0" r="r" b="b"/>
            <a:pathLst>
              <a:path w="18956" h="4941">
                <a:moveTo>
                  <a:pt x="18955" y="4940"/>
                </a:moveTo>
                <a:lnTo>
                  <a:pt x="0" y="4940"/>
                </a:lnTo>
                <a:lnTo>
                  <a:pt x="0" y="0"/>
                </a:lnTo>
                <a:lnTo>
                  <a:pt x="18955" y="0"/>
                </a:lnTo>
                <a:lnTo>
                  <a:pt x="18955" y="4940"/>
                </a:lnTo>
              </a:path>
            </a:pathLst>
          </a:custGeom>
          <a:solidFill>
            <a:schemeClr val="bg1">
              <a:lumMod val="85000"/>
            </a:schemeClr>
          </a:solidFill>
          <a:ln>
            <a:noFill/>
          </a:ln>
          <a:effectLst/>
        </p:spPr>
        <p:txBody>
          <a:bodyPr wrap="none" anchor="ctr"/>
          <a:lstStyle/>
          <a:p>
            <a:pPr defTabSz="914217"/>
            <a:endParaRPr lang="en-US" sz="3266" dirty="0">
              <a:solidFill>
                <a:srgbClr val="737572"/>
              </a:solidFill>
              <a:latin typeface="Arial" panose="020B0604020202020204" pitchFamily="34" charset="0"/>
              <a:cs typeface="Arial" panose="020B0604020202020204" pitchFamily="34" charset="0"/>
            </a:endParaRPr>
          </a:p>
        </p:txBody>
      </p:sp>
      <p:sp>
        <p:nvSpPr>
          <p:cNvPr id="5" name="Freeform 2">
            <a:extLst>
              <a:ext uri="{FF2B5EF4-FFF2-40B4-BE49-F238E27FC236}">
                <a16:creationId xmlns:a16="http://schemas.microsoft.com/office/drawing/2014/main" id="{C1273CCA-1F8E-B948-898F-AE925C2EFE5A}"/>
              </a:ext>
              <a:ext uri="{C183D7F6-B498-43B3-948B-1728B52AA6E4}">
                <adec:decorative xmlns:adec="http://schemas.microsoft.com/office/drawing/2017/decorative" val="1"/>
              </a:ext>
            </a:extLst>
          </p:cNvPr>
          <p:cNvSpPr>
            <a:spLocks noChangeArrowheads="1"/>
          </p:cNvSpPr>
          <p:nvPr/>
        </p:nvSpPr>
        <p:spPr bwMode="auto">
          <a:xfrm>
            <a:off x="282307" y="1375200"/>
            <a:ext cx="2739969" cy="2904175"/>
          </a:xfrm>
          <a:custGeom>
            <a:avLst/>
            <a:gdLst>
              <a:gd name="T0" fmla="*/ 4289 w 4290"/>
              <a:gd name="T1" fmla="*/ 4289 h 4290"/>
              <a:gd name="T2" fmla="*/ 0 w 4290"/>
              <a:gd name="T3" fmla="*/ 4289 h 4290"/>
              <a:gd name="T4" fmla="*/ 0 w 4290"/>
              <a:gd name="T5" fmla="*/ 0 h 4290"/>
              <a:gd name="T6" fmla="*/ 4289 w 4290"/>
              <a:gd name="T7" fmla="*/ 0 h 4290"/>
              <a:gd name="T8" fmla="*/ 4289 w 4290"/>
              <a:gd name="T9" fmla="*/ 4289 h 4290"/>
            </a:gdLst>
            <a:ahLst/>
            <a:cxnLst>
              <a:cxn ang="0">
                <a:pos x="T0" y="T1"/>
              </a:cxn>
              <a:cxn ang="0">
                <a:pos x="T2" y="T3"/>
              </a:cxn>
              <a:cxn ang="0">
                <a:pos x="T4" y="T5"/>
              </a:cxn>
              <a:cxn ang="0">
                <a:pos x="T6" y="T7"/>
              </a:cxn>
              <a:cxn ang="0">
                <a:pos x="T8" y="T9"/>
              </a:cxn>
            </a:cxnLst>
            <a:rect l="0" t="0" r="r" b="b"/>
            <a:pathLst>
              <a:path w="4290" h="4290">
                <a:moveTo>
                  <a:pt x="4289" y="4289"/>
                </a:moveTo>
                <a:lnTo>
                  <a:pt x="0" y="4289"/>
                </a:lnTo>
                <a:lnTo>
                  <a:pt x="0" y="0"/>
                </a:lnTo>
                <a:lnTo>
                  <a:pt x="4289" y="0"/>
                </a:lnTo>
                <a:lnTo>
                  <a:pt x="4289" y="4289"/>
                </a:lnTo>
              </a:path>
            </a:pathLst>
          </a:custGeom>
          <a:solidFill>
            <a:schemeClr val="accent1">
              <a:lumMod val="50000"/>
            </a:schemeClr>
          </a:solidFill>
          <a:ln>
            <a:noFill/>
          </a:ln>
          <a:effectLst/>
        </p:spPr>
        <p:txBody>
          <a:bodyPr wrap="none" anchor="ctr"/>
          <a:lstStyle/>
          <a:p>
            <a:pPr defTabSz="914217"/>
            <a:endParaRPr lang="en-US" sz="3266" dirty="0">
              <a:solidFill>
                <a:srgbClr val="737572"/>
              </a:solidFill>
              <a:latin typeface="Arial" panose="020B0604020202020204" pitchFamily="34" charset="0"/>
              <a:cs typeface="Arial" panose="020B0604020202020204" pitchFamily="34" charset="0"/>
            </a:endParaRPr>
          </a:p>
        </p:txBody>
      </p:sp>
      <p:sp>
        <p:nvSpPr>
          <p:cNvPr id="101" name="Freeform 2">
            <a:extLst>
              <a:ext uri="{FF2B5EF4-FFF2-40B4-BE49-F238E27FC236}">
                <a16:creationId xmlns:a16="http://schemas.microsoft.com/office/drawing/2014/main" id="{A9329A02-09AB-8248-908E-370AD036DDF0}"/>
              </a:ext>
              <a:ext uri="{C183D7F6-B498-43B3-948B-1728B52AA6E4}">
                <adec:decorative xmlns:adec="http://schemas.microsoft.com/office/drawing/2017/decorative" val="1"/>
              </a:ext>
            </a:extLst>
          </p:cNvPr>
          <p:cNvSpPr>
            <a:spLocks noChangeArrowheads="1"/>
          </p:cNvSpPr>
          <p:nvPr/>
        </p:nvSpPr>
        <p:spPr bwMode="auto">
          <a:xfrm>
            <a:off x="3200188" y="1375200"/>
            <a:ext cx="2802290" cy="2904174"/>
          </a:xfrm>
          <a:custGeom>
            <a:avLst/>
            <a:gdLst>
              <a:gd name="T0" fmla="*/ 4289 w 4290"/>
              <a:gd name="T1" fmla="*/ 4289 h 4290"/>
              <a:gd name="T2" fmla="*/ 0 w 4290"/>
              <a:gd name="T3" fmla="*/ 4289 h 4290"/>
              <a:gd name="T4" fmla="*/ 0 w 4290"/>
              <a:gd name="T5" fmla="*/ 0 h 4290"/>
              <a:gd name="T6" fmla="*/ 4289 w 4290"/>
              <a:gd name="T7" fmla="*/ 0 h 4290"/>
              <a:gd name="T8" fmla="*/ 4289 w 4290"/>
              <a:gd name="T9" fmla="*/ 4289 h 4290"/>
            </a:gdLst>
            <a:ahLst/>
            <a:cxnLst>
              <a:cxn ang="0">
                <a:pos x="T0" y="T1"/>
              </a:cxn>
              <a:cxn ang="0">
                <a:pos x="T2" y="T3"/>
              </a:cxn>
              <a:cxn ang="0">
                <a:pos x="T4" y="T5"/>
              </a:cxn>
              <a:cxn ang="0">
                <a:pos x="T6" y="T7"/>
              </a:cxn>
              <a:cxn ang="0">
                <a:pos x="T8" y="T9"/>
              </a:cxn>
            </a:cxnLst>
            <a:rect l="0" t="0" r="r" b="b"/>
            <a:pathLst>
              <a:path w="4290" h="4290">
                <a:moveTo>
                  <a:pt x="4289" y="4289"/>
                </a:moveTo>
                <a:lnTo>
                  <a:pt x="0" y="4289"/>
                </a:lnTo>
                <a:lnTo>
                  <a:pt x="0" y="0"/>
                </a:lnTo>
                <a:lnTo>
                  <a:pt x="4289" y="0"/>
                </a:lnTo>
                <a:lnTo>
                  <a:pt x="4289" y="4289"/>
                </a:lnTo>
              </a:path>
            </a:pathLst>
          </a:custGeom>
          <a:solidFill>
            <a:srgbClr val="339D68"/>
          </a:solidFill>
          <a:ln>
            <a:noFill/>
          </a:ln>
          <a:effectLst/>
        </p:spPr>
        <p:txBody>
          <a:bodyPr wrap="none" anchor="ctr"/>
          <a:lstStyle/>
          <a:p>
            <a:pPr defTabSz="914217"/>
            <a:endParaRPr lang="en-US" sz="3266" dirty="0">
              <a:solidFill>
                <a:srgbClr val="737572"/>
              </a:solidFill>
              <a:latin typeface="Arial" panose="020B0604020202020204" pitchFamily="34" charset="0"/>
              <a:cs typeface="Arial" panose="020B0604020202020204" pitchFamily="34" charset="0"/>
            </a:endParaRPr>
          </a:p>
        </p:txBody>
      </p:sp>
      <p:sp>
        <p:nvSpPr>
          <p:cNvPr id="102" name="Freeform 2">
            <a:extLst>
              <a:ext uri="{FF2B5EF4-FFF2-40B4-BE49-F238E27FC236}">
                <a16:creationId xmlns:a16="http://schemas.microsoft.com/office/drawing/2014/main" id="{BEFF7579-D41D-3A4D-BFCB-6ADD9EFC3BFF}"/>
              </a:ext>
              <a:ext uri="{C183D7F6-B498-43B3-948B-1728B52AA6E4}">
                <adec:decorative xmlns:adec="http://schemas.microsoft.com/office/drawing/2017/decorative" val="1"/>
              </a:ext>
            </a:extLst>
          </p:cNvPr>
          <p:cNvSpPr>
            <a:spLocks noChangeArrowheads="1"/>
          </p:cNvSpPr>
          <p:nvPr/>
        </p:nvSpPr>
        <p:spPr bwMode="auto">
          <a:xfrm>
            <a:off x="6189524" y="1388676"/>
            <a:ext cx="2761098" cy="2904174"/>
          </a:xfrm>
          <a:custGeom>
            <a:avLst/>
            <a:gdLst>
              <a:gd name="T0" fmla="*/ 4289 w 4290"/>
              <a:gd name="T1" fmla="*/ 4289 h 4290"/>
              <a:gd name="T2" fmla="*/ 0 w 4290"/>
              <a:gd name="T3" fmla="*/ 4289 h 4290"/>
              <a:gd name="T4" fmla="*/ 0 w 4290"/>
              <a:gd name="T5" fmla="*/ 0 h 4290"/>
              <a:gd name="T6" fmla="*/ 4289 w 4290"/>
              <a:gd name="T7" fmla="*/ 0 h 4290"/>
              <a:gd name="T8" fmla="*/ 4289 w 4290"/>
              <a:gd name="T9" fmla="*/ 4289 h 4290"/>
            </a:gdLst>
            <a:ahLst/>
            <a:cxnLst>
              <a:cxn ang="0">
                <a:pos x="T0" y="T1"/>
              </a:cxn>
              <a:cxn ang="0">
                <a:pos x="T2" y="T3"/>
              </a:cxn>
              <a:cxn ang="0">
                <a:pos x="T4" y="T5"/>
              </a:cxn>
              <a:cxn ang="0">
                <a:pos x="T6" y="T7"/>
              </a:cxn>
              <a:cxn ang="0">
                <a:pos x="T8" y="T9"/>
              </a:cxn>
            </a:cxnLst>
            <a:rect l="0" t="0" r="r" b="b"/>
            <a:pathLst>
              <a:path w="4290" h="4290">
                <a:moveTo>
                  <a:pt x="4289" y="4289"/>
                </a:moveTo>
                <a:lnTo>
                  <a:pt x="0" y="4289"/>
                </a:lnTo>
                <a:lnTo>
                  <a:pt x="0" y="0"/>
                </a:lnTo>
                <a:lnTo>
                  <a:pt x="4289" y="0"/>
                </a:lnTo>
                <a:lnTo>
                  <a:pt x="4289" y="4289"/>
                </a:lnTo>
              </a:path>
            </a:pathLst>
          </a:custGeom>
          <a:solidFill>
            <a:srgbClr val="B28C12"/>
          </a:solidFill>
          <a:ln>
            <a:noFill/>
          </a:ln>
          <a:effectLst/>
        </p:spPr>
        <p:txBody>
          <a:bodyPr wrap="none" anchor="ctr"/>
          <a:lstStyle/>
          <a:p>
            <a:pPr defTabSz="914217"/>
            <a:endParaRPr lang="en-US" sz="3266" dirty="0">
              <a:solidFill>
                <a:srgbClr val="737572"/>
              </a:solidFill>
              <a:latin typeface="Arial" panose="020B0604020202020204" pitchFamily="34" charset="0"/>
              <a:cs typeface="Arial" panose="020B0604020202020204" pitchFamily="34" charset="0"/>
            </a:endParaRPr>
          </a:p>
        </p:txBody>
      </p:sp>
      <p:sp>
        <p:nvSpPr>
          <p:cNvPr id="103" name="Freeform 2">
            <a:extLst>
              <a:ext uri="{FF2B5EF4-FFF2-40B4-BE49-F238E27FC236}">
                <a16:creationId xmlns:a16="http://schemas.microsoft.com/office/drawing/2014/main" id="{C1F2628E-16C6-8440-B122-80E3B892F3EF}"/>
              </a:ext>
              <a:ext uri="{C183D7F6-B498-43B3-948B-1728B52AA6E4}">
                <adec:decorative xmlns:adec="http://schemas.microsoft.com/office/drawing/2017/decorative" val="1"/>
              </a:ext>
            </a:extLst>
          </p:cNvPr>
          <p:cNvSpPr>
            <a:spLocks noChangeArrowheads="1"/>
          </p:cNvSpPr>
          <p:nvPr/>
        </p:nvSpPr>
        <p:spPr bwMode="auto">
          <a:xfrm>
            <a:off x="9075366" y="1400292"/>
            <a:ext cx="2845488" cy="2879082"/>
          </a:xfrm>
          <a:custGeom>
            <a:avLst/>
            <a:gdLst>
              <a:gd name="T0" fmla="*/ 4289 w 4290"/>
              <a:gd name="T1" fmla="*/ 4289 h 4290"/>
              <a:gd name="T2" fmla="*/ 0 w 4290"/>
              <a:gd name="T3" fmla="*/ 4289 h 4290"/>
              <a:gd name="T4" fmla="*/ 0 w 4290"/>
              <a:gd name="T5" fmla="*/ 0 h 4290"/>
              <a:gd name="T6" fmla="*/ 4289 w 4290"/>
              <a:gd name="T7" fmla="*/ 0 h 4290"/>
              <a:gd name="T8" fmla="*/ 4289 w 4290"/>
              <a:gd name="T9" fmla="*/ 4289 h 4290"/>
            </a:gdLst>
            <a:ahLst/>
            <a:cxnLst>
              <a:cxn ang="0">
                <a:pos x="T0" y="T1"/>
              </a:cxn>
              <a:cxn ang="0">
                <a:pos x="T2" y="T3"/>
              </a:cxn>
              <a:cxn ang="0">
                <a:pos x="T4" y="T5"/>
              </a:cxn>
              <a:cxn ang="0">
                <a:pos x="T6" y="T7"/>
              </a:cxn>
              <a:cxn ang="0">
                <a:pos x="T8" y="T9"/>
              </a:cxn>
            </a:cxnLst>
            <a:rect l="0" t="0" r="r" b="b"/>
            <a:pathLst>
              <a:path w="4290" h="4290">
                <a:moveTo>
                  <a:pt x="4289" y="4289"/>
                </a:moveTo>
                <a:lnTo>
                  <a:pt x="0" y="4289"/>
                </a:lnTo>
                <a:lnTo>
                  <a:pt x="0" y="0"/>
                </a:lnTo>
                <a:lnTo>
                  <a:pt x="4289" y="0"/>
                </a:lnTo>
                <a:lnTo>
                  <a:pt x="4289" y="4289"/>
                </a:lnTo>
              </a:path>
            </a:pathLst>
          </a:custGeom>
          <a:solidFill>
            <a:srgbClr val="BD6515"/>
          </a:solidFill>
          <a:ln>
            <a:noFill/>
          </a:ln>
          <a:effectLst/>
        </p:spPr>
        <p:txBody>
          <a:bodyPr wrap="none" anchor="ctr"/>
          <a:lstStyle/>
          <a:p>
            <a:pPr defTabSz="914217"/>
            <a:endParaRPr lang="en-US" sz="3266" dirty="0">
              <a:solidFill>
                <a:srgbClr val="737572"/>
              </a:solidFill>
              <a:latin typeface="Arial" panose="020B0604020202020204" pitchFamily="34" charset="0"/>
              <a:cs typeface="Arial" panose="020B0604020202020204" pitchFamily="34" charset="0"/>
            </a:endParaRPr>
          </a:p>
        </p:txBody>
      </p:sp>
      <p:pic>
        <p:nvPicPr>
          <p:cNvPr id="51" name="Picture Placeholder 5" descr="cilvēku figūras ar un bez invaliditātes">
            <a:extLst>
              <a:ext uri="{FF2B5EF4-FFF2-40B4-BE49-F238E27FC236}">
                <a16:creationId xmlns:a16="http://schemas.microsoft.com/office/drawing/2014/main" id="{252BA309-69B0-4D10-88DE-6003F4994315}"/>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l="9853" r="2484" b="49092"/>
          <a:stretch/>
        </p:blipFill>
        <p:spPr>
          <a:xfrm>
            <a:off x="1868880" y="4597261"/>
            <a:ext cx="3856204" cy="1953461"/>
          </a:xfrm>
          <a:prstGeom prst="rect">
            <a:avLst/>
          </a:prstGeom>
        </p:spPr>
      </p:pic>
      <p:pic>
        <p:nvPicPr>
          <p:cNvPr id="52" name="Picture Placeholder 5" descr="cilvēku figūras ar un bez invaliditātes">
            <a:extLst>
              <a:ext uri="{FF2B5EF4-FFF2-40B4-BE49-F238E27FC236}">
                <a16:creationId xmlns:a16="http://schemas.microsoft.com/office/drawing/2014/main" id="{E34DE978-CDD6-49B6-B252-FA7B36AA3615}"/>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l="9853" t="48993" r="2484"/>
          <a:stretch/>
        </p:blipFill>
        <p:spPr>
          <a:xfrm>
            <a:off x="5943511" y="4596006"/>
            <a:ext cx="4240785" cy="1951709"/>
          </a:xfrm>
          <a:prstGeom prst="rect">
            <a:avLst/>
          </a:prstGeom>
        </p:spPr>
      </p:pic>
      <p:sp>
        <p:nvSpPr>
          <p:cNvPr id="56" name="Subtitle 2">
            <a:extLst>
              <a:ext uri="{FF2B5EF4-FFF2-40B4-BE49-F238E27FC236}">
                <a16:creationId xmlns:a16="http://schemas.microsoft.com/office/drawing/2014/main" id="{A5D61E78-C038-4CBB-8D8E-64393599263F}"/>
              </a:ext>
            </a:extLst>
          </p:cNvPr>
          <p:cNvSpPr txBox="1">
            <a:spLocks/>
          </p:cNvSpPr>
          <p:nvPr/>
        </p:nvSpPr>
        <p:spPr>
          <a:xfrm>
            <a:off x="9191609" y="2155722"/>
            <a:ext cx="2613002" cy="2013821"/>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indent="-171450" algn="l" defTabSz="543818">
              <a:spcBef>
                <a:spcPts val="600"/>
              </a:spcBef>
              <a:spcAft>
                <a:spcPts val="600"/>
              </a:spcAft>
              <a:buClr>
                <a:schemeClr val="bg1"/>
              </a:buClr>
              <a:buFont typeface="Arial" panose="020B0604020202020204" pitchFamily="34" charset="0"/>
              <a:buChar char="•"/>
            </a:pPr>
            <a:r>
              <a:rPr lang="lv-LV" sz="2300" spc="-10" dirty="0">
                <a:solidFill>
                  <a:schemeClr val="bg1"/>
                </a:solidFill>
                <a:latin typeface="Arial" panose="020B0604020202020204" pitchFamily="34" charset="0"/>
                <a:ea typeface="Verdana" panose="020B0604030504040204" pitchFamily="34" charset="0"/>
                <a:cs typeface="Arial" panose="020B0604020202020204" pitchFamily="34" charset="0"/>
              </a:rPr>
              <a:t>Viss, kas novērš uzmanību</a:t>
            </a:r>
          </a:p>
          <a:p>
            <a:pPr marL="171450" indent="-171450" algn="l" defTabSz="543818">
              <a:spcBef>
                <a:spcPts val="600"/>
              </a:spcBef>
              <a:spcAft>
                <a:spcPts val="600"/>
              </a:spcAft>
              <a:buClr>
                <a:schemeClr val="bg1"/>
              </a:buClr>
              <a:buFont typeface="Arial" panose="020B0604020202020204" pitchFamily="34" charset="0"/>
              <a:buChar char="•"/>
            </a:pPr>
            <a:r>
              <a:rPr lang="lv-LV" sz="2300" dirty="0">
                <a:solidFill>
                  <a:schemeClr val="bg1"/>
                </a:solidFill>
                <a:latin typeface="Arial" panose="020B0604020202020204" pitchFamily="34" charset="0"/>
                <a:ea typeface="Lato Light" panose="020F0502020204030203" pitchFamily="34" charset="0"/>
                <a:cs typeface="Arial" panose="020B0604020202020204" pitchFamily="34" charset="0"/>
              </a:rPr>
              <a:t>Miega trūkums</a:t>
            </a:r>
          </a:p>
          <a:p>
            <a:pPr marL="171450" indent="-171450" algn="l" defTabSz="543818">
              <a:spcBef>
                <a:spcPts val="600"/>
              </a:spcBef>
              <a:spcAft>
                <a:spcPts val="600"/>
              </a:spcAft>
              <a:buClr>
                <a:schemeClr val="bg1"/>
              </a:buClr>
              <a:buFont typeface="Arial" panose="020B0604020202020204" pitchFamily="34" charset="0"/>
              <a:buChar char="•"/>
            </a:pPr>
            <a:r>
              <a:rPr lang="lv-LV" sz="2300" dirty="0" err="1">
                <a:solidFill>
                  <a:schemeClr val="bg1"/>
                </a:solidFill>
                <a:latin typeface="Arial" panose="020B0604020202020204" pitchFamily="34" charset="0"/>
                <a:ea typeface="Verdana" panose="020B0604030504040204" pitchFamily="34" charset="0"/>
                <a:cs typeface="Arial" panose="020B0604020202020204" pitchFamily="34" charset="0"/>
              </a:rPr>
              <a:t>Disleksija</a:t>
            </a:r>
            <a:endParaRPr lang="en-US" sz="2300" dirty="0">
              <a:solidFill>
                <a:schemeClr val="bg1"/>
              </a:solidFill>
              <a:latin typeface="Arial" panose="020B0604020202020204" pitchFamily="34" charset="0"/>
              <a:ea typeface="Lato Light" panose="020F0502020204030203" pitchFamily="34" charset="0"/>
              <a:cs typeface="Arial" panose="020B0604020202020204" pitchFamily="34" charset="0"/>
            </a:endParaRPr>
          </a:p>
        </p:txBody>
      </p:sp>
      <p:sp>
        <p:nvSpPr>
          <p:cNvPr id="110" name="TextBox 109">
            <a:extLst>
              <a:ext uri="{FF2B5EF4-FFF2-40B4-BE49-F238E27FC236}">
                <a16:creationId xmlns:a16="http://schemas.microsoft.com/office/drawing/2014/main" id="{7F97B1FF-2BD1-3949-BA02-37C85F339A2B}"/>
              </a:ext>
            </a:extLst>
          </p:cNvPr>
          <p:cNvSpPr txBox="1"/>
          <p:nvPr/>
        </p:nvSpPr>
        <p:spPr>
          <a:xfrm>
            <a:off x="9405995" y="1445109"/>
            <a:ext cx="1859805" cy="523220"/>
          </a:xfrm>
          <a:prstGeom prst="rect">
            <a:avLst/>
          </a:prstGeom>
          <a:noFill/>
        </p:spPr>
        <p:txBody>
          <a:bodyPr wrap="none" rtlCol="0" anchor="b" anchorCtr="0">
            <a:spAutoFit/>
          </a:bodyPr>
          <a:lstStyle/>
          <a:p>
            <a:pPr algn="ctr" defTabSz="914217"/>
            <a:r>
              <a:rPr lang="lv-LV" sz="2800" b="1" dirty="0">
                <a:solidFill>
                  <a:srgbClr val="FFFFFF"/>
                </a:solidFill>
                <a:latin typeface="Arial" panose="020B0604020202020204" pitchFamily="34" charset="0"/>
                <a:ea typeface="League Spartan" charset="0"/>
                <a:cs typeface="Arial" panose="020B0604020202020204" pitchFamily="34" charset="0"/>
              </a:rPr>
              <a:t>UZTVERE</a:t>
            </a:r>
            <a:endParaRPr lang="en-US" sz="2800" b="1" dirty="0">
              <a:solidFill>
                <a:srgbClr val="FFFFFF"/>
              </a:solidFill>
              <a:latin typeface="Arial" panose="020B0604020202020204" pitchFamily="34" charset="0"/>
              <a:ea typeface="League Spartan" charset="0"/>
              <a:cs typeface="Arial" panose="020B0604020202020204" pitchFamily="34" charset="0"/>
            </a:endParaRPr>
          </a:p>
        </p:txBody>
      </p:sp>
      <p:sp>
        <p:nvSpPr>
          <p:cNvPr id="55" name="Subtitle 2">
            <a:extLst>
              <a:ext uri="{FF2B5EF4-FFF2-40B4-BE49-F238E27FC236}">
                <a16:creationId xmlns:a16="http://schemas.microsoft.com/office/drawing/2014/main" id="{5E36E97F-2D51-401B-83A0-09B7A7CA70C0}"/>
              </a:ext>
            </a:extLst>
          </p:cNvPr>
          <p:cNvSpPr txBox="1">
            <a:spLocks/>
          </p:cNvSpPr>
          <p:nvPr/>
        </p:nvSpPr>
        <p:spPr>
          <a:xfrm>
            <a:off x="6292437" y="2155722"/>
            <a:ext cx="2555270" cy="1589089"/>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indent="-171450" algn="l" defTabSz="543818">
              <a:spcBef>
                <a:spcPts val="600"/>
              </a:spcBef>
              <a:spcAft>
                <a:spcPts val="600"/>
              </a:spcAft>
              <a:buClr>
                <a:schemeClr val="bg1"/>
              </a:buClr>
              <a:buFont typeface="Arial" panose="020B0604020202020204" pitchFamily="34" charset="0"/>
              <a:buChar char="•"/>
            </a:pPr>
            <a:r>
              <a:rPr lang="lv-LV" sz="2300" dirty="0">
                <a:solidFill>
                  <a:schemeClr val="bg1"/>
                </a:solidFill>
                <a:latin typeface="Arial" panose="020B0604020202020204" pitchFamily="34" charset="0"/>
                <a:ea typeface="Lato Light" panose="020F0502020204030203" pitchFamily="34" charset="0"/>
                <a:cs typeface="Arial" panose="020B0604020202020204" pitchFamily="34" charset="0"/>
              </a:rPr>
              <a:t>Aizņemtas rokas</a:t>
            </a:r>
          </a:p>
          <a:p>
            <a:pPr marL="171450" indent="-171450" algn="l" defTabSz="543818">
              <a:spcBef>
                <a:spcPts val="600"/>
              </a:spcBef>
              <a:spcAft>
                <a:spcPts val="600"/>
              </a:spcAft>
              <a:buClr>
                <a:schemeClr val="bg1"/>
              </a:buClr>
              <a:buFont typeface="Arial" panose="020B0604020202020204" pitchFamily="34" charset="0"/>
              <a:buChar char="•"/>
            </a:pPr>
            <a:r>
              <a:rPr lang="lv-LV" sz="2300" dirty="0">
                <a:solidFill>
                  <a:schemeClr val="bg1"/>
                </a:solidFill>
                <a:latin typeface="Arial" panose="020B0604020202020204" pitchFamily="34" charset="0"/>
                <a:ea typeface="Lato Light" panose="020F0502020204030203" pitchFamily="34" charset="0"/>
                <a:cs typeface="Arial" panose="020B0604020202020204" pitchFamily="34" charset="0"/>
              </a:rPr>
              <a:t>Salauzta roka</a:t>
            </a:r>
          </a:p>
          <a:p>
            <a:pPr marL="171450" indent="-171450" algn="l" defTabSz="543818">
              <a:spcBef>
                <a:spcPts val="600"/>
              </a:spcBef>
              <a:spcAft>
                <a:spcPts val="600"/>
              </a:spcAft>
              <a:buClr>
                <a:schemeClr val="bg1"/>
              </a:buClr>
              <a:buFont typeface="Arial" panose="020B0604020202020204" pitchFamily="34" charset="0"/>
              <a:buChar char="•"/>
            </a:pPr>
            <a:r>
              <a:rPr lang="lv-LV" sz="2300" dirty="0">
                <a:solidFill>
                  <a:schemeClr val="bg1"/>
                </a:solidFill>
                <a:latin typeface="Arial" panose="020B0604020202020204" pitchFamily="34" charset="0"/>
                <a:ea typeface="Verdana" panose="020B0604030504040204" pitchFamily="34" charset="0"/>
                <a:cs typeface="Arial" panose="020B0604020202020204" pitchFamily="34" charset="0"/>
              </a:rPr>
              <a:t>Viena roka</a:t>
            </a:r>
            <a:endParaRPr lang="en-US" sz="2300" dirty="0">
              <a:solidFill>
                <a:schemeClr val="bg1"/>
              </a:solidFill>
              <a:latin typeface="Arial" panose="020B0604020202020204" pitchFamily="34" charset="0"/>
              <a:ea typeface="Lato Light" panose="020F0502020204030203" pitchFamily="34" charset="0"/>
              <a:cs typeface="Arial" panose="020B0604020202020204" pitchFamily="34" charset="0"/>
            </a:endParaRPr>
          </a:p>
        </p:txBody>
      </p:sp>
      <p:sp>
        <p:nvSpPr>
          <p:cNvPr id="108" name="TextBox 107">
            <a:extLst>
              <a:ext uri="{FF2B5EF4-FFF2-40B4-BE49-F238E27FC236}">
                <a16:creationId xmlns:a16="http://schemas.microsoft.com/office/drawing/2014/main" id="{51F715AE-097F-1F4F-8C1E-72F3C085FAF5}"/>
              </a:ext>
            </a:extLst>
          </p:cNvPr>
          <p:cNvSpPr txBox="1"/>
          <p:nvPr/>
        </p:nvSpPr>
        <p:spPr>
          <a:xfrm>
            <a:off x="6560020" y="1461997"/>
            <a:ext cx="2020105" cy="523220"/>
          </a:xfrm>
          <a:prstGeom prst="rect">
            <a:avLst/>
          </a:prstGeom>
          <a:noFill/>
        </p:spPr>
        <p:txBody>
          <a:bodyPr wrap="none" rtlCol="0" anchor="b" anchorCtr="0">
            <a:spAutoFit/>
          </a:bodyPr>
          <a:lstStyle/>
          <a:p>
            <a:pPr algn="ctr" defTabSz="914217"/>
            <a:r>
              <a:rPr lang="lv-LV" sz="2800" b="1" dirty="0">
                <a:solidFill>
                  <a:srgbClr val="FFFFFF"/>
                </a:solidFill>
                <a:latin typeface="Arial" panose="020B0604020202020204" pitchFamily="34" charset="0"/>
                <a:ea typeface="League Spartan" charset="0"/>
                <a:cs typeface="Arial" panose="020B0604020202020204" pitchFamily="34" charset="0"/>
              </a:rPr>
              <a:t>KUSTĪBAS</a:t>
            </a:r>
            <a:endParaRPr lang="en-US" sz="2800" b="1" dirty="0">
              <a:solidFill>
                <a:srgbClr val="FFFFFF"/>
              </a:solidFill>
              <a:latin typeface="Arial" panose="020B0604020202020204" pitchFamily="34" charset="0"/>
              <a:ea typeface="League Spartan" charset="0"/>
              <a:cs typeface="Arial" panose="020B0604020202020204" pitchFamily="34" charset="0"/>
            </a:endParaRPr>
          </a:p>
        </p:txBody>
      </p:sp>
      <p:sp>
        <p:nvSpPr>
          <p:cNvPr id="54" name="Subtitle 2">
            <a:extLst>
              <a:ext uri="{FF2B5EF4-FFF2-40B4-BE49-F238E27FC236}">
                <a16:creationId xmlns:a16="http://schemas.microsoft.com/office/drawing/2014/main" id="{920A0ADA-804D-46D6-B3E6-EB8F8411F607}"/>
              </a:ext>
            </a:extLst>
          </p:cNvPr>
          <p:cNvSpPr txBox="1">
            <a:spLocks/>
          </p:cNvSpPr>
          <p:nvPr/>
        </p:nvSpPr>
        <p:spPr>
          <a:xfrm>
            <a:off x="3254217" y="2072014"/>
            <a:ext cx="2659908" cy="2013821"/>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indent="-171450" algn="l" defTabSz="543818">
              <a:spcBef>
                <a:spcPts val="600"/>
              </a:spcBef>
              <a:spcAft>
                <a:spcPts val="600"/>
              </a:spcAft>
              <a:buClr>
                <a:schemeClr val="bg1"/>
              </a:buClr>
              <a:buFont typeface="Arial" panose="020B0604020202020204" pitchFamily="34" charset="0"/>
              <a:buChar char="•"/>
            </a:pPr>
            <a:r>
              <a:rPr lang="lv-LV" sz="2300" dirty="0">
                <a:solidFill>
                  <a:schemeClr val="bg1"/>
                </a:solidFill>
                <a:latin typeface="Arial" panose="020B0604020202020204" pitchFamily="34" charset="0"/>
                <a:ea typeface="Lato Light" panose="020F0502020204030203" pitchFamily="34" charset="0"/>
                <a:cs typeface="Arial" panose="020B0604020202020204" pitchFamily="34" charset="0"/>
              </a:rPr>
              <a:t>Spoža saule</a:t>
            </a:r>
          </a:p>
          <a:p>
            <a:pPr marL="171450" indent="-171450" algn="l" defTabSz="543818">
              <a:spcBef>
                <a:spcPts val="600"/>
              </a:spcBef>
              <a:spcAft>
                <a:spcPts val="600"/>
              </a:spcAft>
              <a:buClr>
                <a:schemeClr val="bg1"/>
              </a:buClr>
              <a:buFont typeface="Arial" panose="020B0604020202020204" pitchFamily="34" charset="0"/>
              <a:buChar char="•"/>
            </a:pPr>
            <a:r>
              <a:rPr lang="lv-LV" sz="2300" dirty="0">
                <a:solidFill>
                  <a:schemeClr val="bg1"/>
                </a:solidFill>
                <a:latin typeface="Arial" panose="020B0604020202020204" pitchFamily="34" charset="0"/>
                <a:ea typeface="Lato Light" panose="020F0502020204030203" pitchFamily="34" charset="0"/>
                <a:cs typeface="Arial" panose="020B0604020202020204" pitchFamily="34" charset="0"/>
              </a:rPr>
              <a:t>Redzes operācija</a:t>
            </a:r>
          </a:p>
          <a:p>
            <a:pPr marL="171450" indent="-171450" algn="l" defTabSz="543818">
              <a:spcBef>
                <a:spcPts val="600"/>
              </a:spcBef>
              <a:spcAft>
                <a:spcPts val="600"/>
              </a:spcAft>
              <a:buClr>
                <a:schemeClr val="bg1"/>
              </a:buClr>
              <a:buFont typeface="Arial" panose="020B0604020202020204" pitchFamily="34" charset="0"/>
              <a:buChar char="•"/>
            </a:pPr>
            <a:r>
              <a:rPr lang="lv-LV" sz="2300" dirty="0">
                <a:solidFill>
                  <a:schemeClr val="bg1"/>
                </a:solidFill>
                <a:latin typeface="Arial" panose="020B0604020202020204" pitchFamily="34" charset="0"/>
                <a:ea typeface="Verdana" panose="020B0604030504040204" pitchFamily="34" charset="0"/>
                <a:cs typeface="Arial" panose="020B0604020202020204" pitchFamily="34" charset="0"/>
              </a:rPr>
              <a:t>Pilnīgs vai daļējs redzes zudums</a:t>
            </a:r>
            <a:endParaRPr lang="en-US" sz="2300" dirty="0">
              <a:solidFill>
                <a:schemeClr val="bg1"/>
              </a:solidFill>
              <a:latin typeface="Arial" panose="020B0604020202020204" pitchFamily="34" charset="0"/>
              <a:ea typeface="Lato Light" panose="020F0502020204030203" pitchFamily="34" charset="0"/>
              <a:cs typeface="Arial" panose="020B0604020202020204" pitchFamily="34" charset="0"/>
            </a:endParaRPr>
          </a:p>
        </p:txBody>
      </p:sp>
      <p:sp>
        <p:nvSpPr>
          <p:cNvPr id="106" name="TextBox 105">
            <a:extLst>
              <a:ext uri="{FF2B5EF4-FFF2-40B4-BE49-F238E27FC236}">
                <a16:creationId xmlns:a16="http://schemas.microsoft.com/office/drawing/2014/main" id="{80577ED3-D6C4-B541-8143-B202DE9778CB}"/>
              </a:ext>
            </a:extLst>
          </p:cNvPr>
          <p:cNvSpPr txBox="1"/>
          <p:nvPr/>
        </p:nvSpPr>
        <p:spPr>
          <a:xfrm>
            <a:off x="3900660" y="1461997"/>
            <a:ext cx="1401346" cy="523220"/>
          </a:xfrm>
          <a:prstGeom prst="rect">
            <a:avLst/>
          </a:prstGeom>
          <a:noFill/>
        </p:spPr>
        <p:txBody>
          <a:bodyPr wrap="none" rtlCol="0" anchor="b" anchorCtr="0">
            <a:spAutoFit/>
          </a:bodyPr>
          <a:lstStyle/>
          <a:p>
            <a:pPr algn="ctr" defTabSz="914217"/>
            <a:r>
              <a:rPr lang="lv-LV" sz="2800" b="1" dirty="0">
                <a:solidFill>
                  <a:srgbClr val="FFFFFF"/>
                </a:solidFill>
                <a:latin typeface="Arial" panose="020B0604020202020204" pitchFamily="34" charset="0"/>
                <a:ea typeface="League Spartan" charset="0"/>
                <a:cs typeface="Arial" panose="020B0604020202020204" pitchFamily="34" charset="0"/>
              </a:rPr>
              <a:t>REDZE</a:t>
            </a:r>
            <a:endParaRPr lang="en-US" sz="2800" b="1" dirty="0">
              <a:solidFill>
                <a:srgbClr val="FFFFFF"/>
              </a:solidFill>
              <a:latin typeface="Arial" panose="020B0604020202020204" pitchFamily="34" charset="0"/>
              <a:ea typeface="League Spartan" charset="0"/>
              <a:cs typeface="Arial" panose="020B0604020202020204" pitchFamily="34" charset="0"/>
            </a:endParaRPr>
          </a:p>
        </p:txBody>
      </p:sp>
      <p:sp>
        <p:nvSpPr>
          <p:cNvPr id="99" name="Subtitle 2">
            <a:extLst>
              <a:ext uri="{FF2B5EF4-FFF2-40B4-BE49-F238E27FC236}">
                <a16:creationId xmlns:a16="http://schemas.microsoft.com/office/drawing/2014/main" id="{47CA5AF1-5E9D-654E-B137-68EB7FAC5F26}"/>
              </a:ext>
            </a:extLst>
          </p:cNvPr>
          <p:cNvSpPr txBox="1">
            <a:spLocks/>
          </p:cNvSpPr>
          <p:nvPr/>
        </p:nvSpPr>
        <p:spPr>
          <a:xfrm>
            <a:off x="373088" y="2072013"/>
            <a:ext cx="2549006" cy="2013821"/>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indent="-171450" algn="l" defTabSz="543818">
              <a:spcBef>
                <a:spcPts val="600"/>
              </a:spcBef>
              <a:spcAft>
                <a:spcPts val="600"/>
              </a:spcAft>
              <a:buClr>
                <a:schemeClr val="bg1"/>
              </a:buClr>
              <a:buFont typeface="Arial" panose="020B0604020202020204" pitchFamily="34" charset="0"/>
              <a:buChar char="•"/>
            </a:pPr>
            <a:r>
              <a:rPr lang="lv-LV" sz="2300" dirty="0">
                <a:solidFill>
                  <a:schemeClr val="bg1"/>
                </a:solidFill>
                <a:latin typeface="Arial" panose="020B0604020202020204" pitchFamily="34" charset="0"/>
                <a:ea typeface="Lato Light" panose="020F0502020204030203" pitchFamily="34" charset="0"/>
                <a:cs typeface="Arial" panose="020B0604020202020204" pitchFamily="34" charset="0"/>
              </a:rPr>
              <a:t>Liels troksnis</a:t>
            </a:r>
          </a:p>
          <a:p>
            <a:pPr marL="171450" indent="-171450" algn="l" defTabSz="543818">
              <a:spcBef>
                <a:spcPts val="600"/>
              </a:spcBef>
              <a:spcAft>
                <a:spcPts val="600"/>
              </a:spcAft>
              <a:buClr>
                <a:schemeClr val="bg1"/>
              </a:buClr>
              <a:buFont typeface="Arial" panose="020B0604020202020204" pitchFamily="34" charset="0"/>
              <a:buChar char="•"/>
            </a:pPr>
            <a:r>
              <a:rPr lang="lv-LV" sz="2300" dirty="0">
                <a:solidFill>
                  <a:schemeClr val="bg1"/>
                </a:solidFill>
                <a:latin typeface="Arial" panose="020B0604020202020204" pitchFamily="34" charset="0"/>
                <a:ea typeface="Lato Light" panose="020F0502020204030203" pitchFamily="34" charset="0"/>
                <a:cs typeface="Arial" panose="020B0604020202020204" pitchFamily="34" charset="0"/>
              </a:rPr>
              <a:t>Auss infekcija</a:t>
            </a:r>
          </a:p>
          <a:p>
            <a:pPr marL="171450" indent="-171450" algn="l" defTabSz="543818">
              <a:spcBef>
                <a:spcPts val="600"/>
              </a:spcBef>
              <a:spcAft>
                <a:spcPts val="600"/>
              </a:spcAft>
              <a:buClr>
                <a:schemeClr val="bg1"/>
              </a:buClr>
              <a:buFont typeface="Arial" panose="020B0604020202020204" pitchFamily="34" charset="0"/>
              <a:buChar char="•"/>
            </a:pPr>
            <a:r>
              <a:rPr lang="lv-LV" sz="2300" dirty="0">
                <a:solidFill>
                  <a:schemeClr val="bg1"/>
                </a:solidFill>
                <a:latin typeface="Arial" panose="020B0604020202020204" pitchFamily="34" charset="0"/>
                <a:ea typeface="Verdana" panose="020B0604030504040204" pitchFamily="34" charset="0"/>
                <a:cs typeface="Arial" panose="020B0604020202020204" pitchFamily="34" charset="0"/>
              </a:rPr>
              <a:t>Pilnīgs vai daļējs dzirdes zudums</a:t>
            </a:r>
            <a:endParaRPr lang="en-US" sz="2300" dirty="0">
              <a:solidFill>
                <a:schemeClr val="bg1"/>
              </a:solidFill>
              <a:latin typeface="Arial" panose="020B0604020202020204" pitchFamily="34" charset="0"/>
              <a:ea typeface="Lato Light" panose="020F0502020204030203" pitchFamily="34" charset="0"/>
              <a:cs typeface="Arial" panose="020B0604020202020204" pitchFamily="34" charset="0"/>
            </a:endParaRPr>
          </a:p>
        </p:txBody>
      </p:sp>
      <p:sp>
        <p:nvSpPr>
          <p:cNvPr id="98" name="TextBox 97">
            <a:extLst>
              <a:ext uri="{FF2B5EF4-FFF2-40B4-BE49-F238E27FC236}">
                <a16:creationId xmlns:a16="http://schemas.microsoft.com/office/drawing/2014/main" id="{F5A50F3F-7289-5E45-957D-880E421D294F}"/>
              </a:ext>
            </a:extLst>
          </p:cNvPr>
          <p:cNvSpPr txBox="1"/>
          <p:nvPr/>
        </p:nvSpPr>
        <p:spPr>
          <a:xfrm>
            <a:off x="886806" y="1400292"/>
            <a:ext cx="1521571" cy="523220"/>
          </a:xfrm>
          <a:prstGeom prst="rect">
            <a:avLst/>
          </a:prstGeom>
          <a:noFill/>
        </p:spPr>
        <p:txBody>
          <a:bodyPr wrap="none" rtlCol="0" anchor="b" anchorCtr="0">
            <a:spAutoFit/>
          </a:bodyPr>
          <a:lstStyle/>
          <a:p>
            <a:pPr algn="ctr" defTabSz="914217"/>
            <a:r>
              <a:rPr lang="lv-LV" sz="2800" b="1" dirty="0">
                <a:solidFill>
                  <a:srgbClr val="FFFFFF"/>
                </a:solidFill>
                <a:latin typeface="Arial" panose="020B0604020202020204" pitchFamily="34" charset="0"/>
                <a:ea typeface="League Spartan" charset="0"/>
                <a:cs typeface="Arial" panose="020B0604020202020204" pitchFamily="34" charset="0"/>
              </a:rPr>
              <a:t>DZIRDE</a:t>
            </a:r>
            <a:endParaRPr lang="en-US" sz="2800" b="1" dirty="0">
              <a:solidFill>
                <a:srgbClr val="FFFFFF"/>
              </a:solidFill>
              <a:latin typeface="Arial" panose="020B0604020202020204" pitchFamily="34" charset="0"/>
              <a:ea typeface="League Spartan" charset="0"/>
              <a:cs typeface="Arial" panose="020B0604020202020204" pitchFamily="34" charset="0"/>
            </a:endParaRPr>
          </a:p>
        </p:txBody>
      </p:sp>
      <p:sp>
        <p:nvSpPr>
          <p:cNvPr id="7" name="Virsraksts 6">
            <a:extLst>
              <a:ext uri="{FF2B5EF4-FFF2-40B4-BE49-F238E27FC236}">
                <a16:creationId xmlns:a16="http://schemas.microsoft.com/office/drawing/2014/main" id="{C31DFDB7-7273-4DD2-B798-16DF3FBCA2F2}"/>
              </a:ext>
            </a:extLst>
          </p:cNvPr>
          <p:cNvSpPr>
            <a:spLocks noGrp="1"/>
          </p:cNvSpPr>
          <p:nvPr>
            <p:ph type="title" idx="4294967295"/>
          </p:nvPr>
        </p:nvSpPr>
        <p:spPr>
          <a:xfrm>
            <a:off x="838201" y="365127"/>
            <a:ext cx="10515600" cy="838884"/>
          </a:xfrm>
        </p:spPr>
        <p:txBody>
          <a:bodyPr>
            <a:normAutofit/>
          </a:bodyPr>
          <a:lstStyle/>
          <a:p>
            <a:pPr algn="ctr"/>
            <a:r>
              <a:rPr lang="lv-LV" sz="3700" b="1" i="0" kern="1200" dirty="0">
                <a:solidFill>
                  <a:srgbClr val="002060"/>
                </a:solidFill>
                <a:effectLst/>
                <a:latin typeface="Arial" panose="020B0604020202020204" pitchFamily="34" charset="0"/>
                <a:ea typeface="Verdana" panose="020B0604030504040204" pitchFamily="34" charset="0"/>
                <a:cs typeface="Arial" panose="020B0604020202020204" pitchFamily="34" charset="0"/>
              </a:rPr>
              <a:t>LIETOTĀJU SITUĀCIJAS</a:t>
            </a:r>
            <a:endParaRPr lang="lv-LV" sz="3700" dirty="0">
              <a:solidFill>
                <a:srgbClr val="002060"/>
              </a:solidFill>
            </a:endParaRPr>
          </a:p>
        </p:txBody>
      </p:sp>
    </p:spTree>
    <p:extLst>
      <p:ext uri="{BB962C8B-B14F-4D97-AF65-F5344CB8AC3E}">
        <p14:creationId xmlns:p14="http://schemas.microsoft.com/office/powerpoint/2010/main" val="3922645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56000">
              <a:srgbClr val="FFFFFF"/>
            </a:gs>
            <a:gs pos="100000">
              <a:srgbClr val="CDD6FC"/>
            </a:gs>
          </a:gsLst>
          <a:lin ang="2700000" scaled="1"/>
        </a:gra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606AD49-ECD2-6946-B2DE-00FD09F41C3F}"/>
              </a:ext>
              <a:ext uri="{C183D7F6-B498-43B3-948B-1728B52AA6E4}">
                <adec:decorative xmlns:adec="http://schemas.microsoft.com/office/drawing/2017/decorative" val="1"/>
              </a:ext>
            </a:extLst>
          </p:cNvPr>
          <p:cNvGrpSpPr/>
          <p:nvPr/>
        </p:nvGrpSpPr>
        <p:grpSpPr>
          <a:xfrm>
            <a:off x="3156587" y="2848044"/>
            <a:ext cx="3996069" cy="2904235"/>
            <a:chOff x="6437605" y="3600626"/>
            <a:chExt cx="11260743" cy="9052541"/>
          </a:xfrm>
        </p:grpSpPr>
        <p:sp>
          <p:nvSpPr>
            <p:cNvPr id="15" name="Freeform 66">
              <a:extLst>
                <a:ext uri="{FF2B5EF4-FFF2-40B4-BE49-F238E27FC236}">
                  <a16:creationId xmlns:a16="http://schemas.microsoft.com/office/drawing/2014/main" id="{166A975A-BA62-254A-80E5-1B4FDB222301}"/>
                </a:ext>
              </a:extLst>
            </p:cNvPr>
            <p:cNvSpPr>
              <a:spLocks noChangeArrowheads="1"/>
            </p:cNvSpPr>
            <p:nvPr/>
          </p:nvSpPr>
          <p:spPr bwMode="auto">
            <a:xfrm>
              <a:off x="6437605" y="6676735"/>
              <a:ext cx="9980862" cy="5762203"/>
            </a:xfrm>
            <a:custGeom>
              <a:avLst/>
              <a:gdLst>
                <a:gd name="T0" fmla="*/ 2331 w 8013"/>
                <a:gd name="T1" fmla="*/ 0 h 4627"/>
                <a:gd name="T2" fmla="*/ 0 w 8013"/>
                <a:gd name="T3" fmla="*/ 1345 h 4627"/>
                <a:gd name="T4" fmla="*/ 5681 w 8013"/>
                <a:gd name="T5" fmla="*/ 4626 h 4627"/>
                <a:gd name="T6" fmla="*/ 8012 w 8013"/>
                <a:gd name="T7" fmla="*/ 3280 h 4627"/>
                <a:gd name="T8" fmla="*/ 2331 w 8013"/>
                <a:gd name="T9" fmla="*/ 0 h 4627"/>
              </a:gdLst>
              <a:ahLst/>
              <a:cxnLst>
                <a:cxn ang="0">
                  <a:pos x="T0" y="T1"/>
                </a:cxn>
                <a:cxn ang="0">
                  <a:pos x="T2" y="T3"/>
                </a:cxn>
                <a:cxn ang="0">
                  <a:pos x="T4" y="T5"/>
                </a:cxn>
                <a:cxn ang="0">
                  <a:pos x="T6" y="T7"/>
                </a:cxn>
                <a:cxn ang="0">
                  <a:pos x="T8" y="T9"/>
                </a:cxn>
              </a:cxnLst>
              <a:rect l="0" t="0" r="r" b="b"/>
              <a:pathLst>
                <a:path w="8013" h="4627">
                  <a:moveTo>
                    <a:pt x="2331" y="0"/>
                  </a:moveTo>
                  <a:lnTo>
                    <a:pt x="0" y="1345"/>
                  </a:lnTo>
                  <a:lnTo>
                    <a:pt x="5681" y="4626"/>
                  </a:lnTo>
                  <a:lnTo>
                    <a:pt x="8012" y="3280"/>
                  </a:lnTo>
                  <a:lnTo>
                    <a:pt x="2331" y="0"/>
                  </a:lnTo>
                </a:path>
              </a:pathLst>
            </a:custGeom>
            <a:gradFill>
              <a:gsLst>
                <a:gs pos="41000">
                  <a:srgbClr val="A1A1CF"/>
                </a:gs>
                <a:gs pos="99000">
                  <a:srgbClr val="DFDFEF"/>
                </a:gs>
              </a:gsLst>
              <a:lin ang="16200000" scaled="0"/>
            </a:gradFill>
            <a:ln>
              <a:noFill/>
            </a:ln>
            <a:effec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47993"/>
                </a:solidFill>
                <a:effectLst/>
                <a:uLnTx/>
                <a:uFillTx/>
                <a:latin typeface="Arial" panose="020B0604020202020204" pitchFamily="34" charset="0"/>
                <a:ea typeface="+mn-ea"/>
                <a:cs typeface="Arial" panose="020B0604020202020204" pitchFamily="34" charset="0"/>
              </a:endParaRPr>
            </a:p>
          </p:txBody>
        </p:sp>
        <p:sp>
          <p:nvSpPr>
            <p:cNvPr id="16" name="Freeform 67">
              <a:extLst>
                <a:ext uri="{FF2B5EF4-FFF2-40B4-BE49-F238E27FC236}">
                  <a16:creationId xmlns:a16="http://schemas.microsoft.com/office/drawing/2014/main" id="{6DFD348E-3788-EF48-A9EC-DC490E51DAB7}"/>
                </a:ext>
              </a:extLst>
            </p:cNvPr>
            <p:cNvSpPr>
              <a:spLocks noChangeArrowheads="1"/>
            </p:cNvSpPr>
            <p:nvPr/>
          </p:nvSpPr>
          <p:spPr bwMode="auto">
            <a:xfrm>
              <a:off x="6437607" y="8352111"/>
              <a:ext cx="7080534" cy="4295561"/>
            </a:xfrm>
            <a:custGeom>
              <a:avLst/>
              <a:gdLst>
                <a:gd name="T0" fmla="*/ 0 w 5682"/>
                <a:gd name="T1" fmla="*/ 0 h 3450"/>
                <a:gd name="T2" fmla="*/ 0 w 5682"/>
                <a:gd name="T3" fmla="*/ 168 h 3450"/>
                <a:gd name="T4" fmla="*/ 5681 w 5682"/>
                <a:gd name="T5" fmla="*/ 3449 h 3450"/>
                <a:gd name="T6" fmla="*/ 5681 w 5682"/>
                <a:gd name="T7" fmla="*/ 3281 h 3450"/>
                <a:gd name="T8" fmla="*/ 0 w 5682"/>
                <a:gd name="T9" fmla="*/ 0 h 3450"/>
              </a:gdLst>
              <a:ahLst/>
              <a:cxnLst>
                <a:cxn ang="0">
                  <a:pos x="T0" y="T1"/>
                </a:cxn>
                <a:cxn ang="0">
                  <a:pos x="T2" y="T3"/>
                </a:cxn>
                <a:cxn ang="0">
                  <a:pos x="T4" y="T5"/>
                </a:cxn>
                <a:cxn ang="0">
                  <a:pos x="T6" y="T7"/>
                </a:cxn>
                <a:cxn ang="0">
                  <a:pos x="T8" y="T9"/>
                </a:cxn>
              </a:cxnLst>
              <a:rect l="0" t="0" r="r" b="b"/>
              <a:pathLst>
                <a:path w="5682" h="3450">
                  <a:moveTo>
                    <a:pt x="0" y="0"/>
                  </a:moveTo>
                  <a:lnTo>
                    <a:pt x="0" y="168"/>
                  </a:lnTo>
                  <a:lnTo>
                    <a:pt x="5681" y="3449"/>
                  </a:lnTo>
                  <a:lnTo>
                    <a:pt x="5681" y="3281"/>
                  </a:lnTo>
                  <a:lnTo>
                    <a:pt x="0" y="0"/>
                  </a:lnTo>
                </a:path>
              </a:pathLst>
            </a:custGeom>
            <a:solidFill>
              <a:srgbClr val="8280B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47993"/>
                </a:solidFill>
                <a:effectLst/>
                <a:uLnTx/>
                <a:uFillTx/>
                <a:latin typeface="Arial" panose="020B0604020202020204" pitchFamily="34" charset="0"/>
                <a:ea typeface="+mn-ea"/>
                <a:cs typeface="Arial" panose="020B0604020202020204" pitchFamily="34" charset="0"/>
              </a:endParaRPr>
            </a:p>
          </p:txBody>
        </p:sp>
        <p:sp>
          <p:nvSpPr>
            <p:cNvPr id="17" name="Freeform 68">
              <a:extLst>
                <a:ext uri="{FF2B5EF4-FFF2-40B4-BE49-F238E27FC236}">
                  <a16:creationId xmlns:a16="http://schemas.microsoft.com/office/drawing/2014/main" id="{A754D0E0-27BE-1A4E-9D21-ED7D4CE59708}"/>
                </a:ext>
              </a:extLst>
            </p:cNvPr>
            <p:cNvSpPr>
              <a:spLocks noChangeArrowheads="1"/>
            </p:cNvSpPr>
            <p:nvPr/>
          </p:nvSpPr>
          <p:spPr bwMode="auto">
            <a:xfrm>
              <a:off x="13512649" y="10763559"/>
              <a:ext cx="2905819" cy="1889608"/>
            </a:xfrm>
            <a:custGeom>
              <a:avLst/>
              <a:gdLst>
                <a:gd name="T0" fmla="*/ 0 w 2332"/>
                <a:gd name="T1" fmla="*/ 1514 h 1515"/>
                <a:gd name="T2" fmla="*/ 0 w 2332"/>
                <a:gd name="T3" fmla="*/ 1346 h 1515"/>
                <a:gd name="T4" fmla="*/ 2331 w 2332"/>
                <a:gd name="T5" fmla="*/ 0 h 1515"/>
                <a:gd name="T6" fmla="*/ 2331 w 2332"/>
                <a:gd name="T7" fmla="*/ 168 h 1515"/>
                <a:gd name="T8" fmla="*/ 0 w 2332"/>
                <a:gd name="T9" fmla="*/ 1514 h 1515"/>
              </a:gdLst>
              <a:ahLst/>
              <a:cxnLst>
                <a:cxn ang="0">
                  <a:pos x="T0" y="T1"/>
                </a:cxn>
                <a:cxn ang="0">
                  <a:pos x="T2" y="T3"/>
                </a:cxn>
                <a:cxn ang="0">
                  <a:pos x="T4" y="T5"/>
                </a:cxn>
                <a:cxn ang="0">
                  <a:pos x="T6" y="T7"/>
                </a:cxn>
                <a:cxn ang="0">
                  <a:pos x="T8" y="T9"/>
                </a:cxn>
              </a:cxnLst>
              <a:rect l="0" t="0" r="r" b="b"/>
              <a:pathLst>
                <a:path w="2332" h="1515">
                  <a:moveTo>
                    <a:pt x="0" y="1514"/>
                  </a:moveTo>
                  <a:lnTo>
                    <a:pt x="0" y="1346"/>
                  </a:lnTo>
                  <a:lnTo>
                    <a:pt x="2331" y="0"/>
                  </a:lnTo>
                  <a:lnTo>
                    <a:pt x="2331" y="168"/>
                  </a:lnTo>
                  <a:lnTo>
                    <a:pt x="0" y="1514"/>
                  </a:lnTo>
                </a:path>
              </a:pathLst>
            </a:custGeom>
            <a:solidFill>
              <a:srgbClr val="6665A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47993"/>
                </a:solidFill>
                <a:effectLst/>
                <a:uLnTx/>
                <a:uFillTx/>
                <a:latin typeface="Arial" panose="020B0604020202020204" pitchFamily="34" charset="0"/>
                <a:ea typeface="+mn-ea"/>
                <a:cs typeface="Arial" panose="020B0604020202020204" pitchFamily="34" charset="0"/>
              </a:endParaRPr>
            </a:p>
          </p:txBody>
        </p:sp>
        <p:sp>
          <p:nvSpPr>
            <p:cNvPr id="18" name="Freeform 69">
              <a:extLst>
                <a:ext uri="{FF2B5EF4-FFF2-40B4-BE49-F238E27FC236}">
                  <a16:creationId xmlns:a16="http://schemas.microsoft.com/office/drawing/2014/main" id="{5E7E78A6-38C7-644B-8167-9E11BA92EBEE}"/>
                </a:ext>
              </a:extLst>
            </p:cNvPr>
            <p:cNvSpPr>
              <a:spLocks noChangeArrowheads="1"/>
            </p:cNvSpPr>
            <p:nvPr/>
          </p:nvSpPr>
          <p:spPr bwMode="auto">
            <a:xfrm>
              <a:off x="7744950" y="8039008"/>
              <a:ext cx="2543278" cy="1466642"/>
            </a:xfrm>
            <a:custGeom>
              <a:avLst/>
              <a:gdLst>
                <a:gd name="T0" fmla="*/ 0 w 2041"/>
                <a:gd name="T1" fmla="*/ 673 h 1178"/>
                <a:gd name="T2" fmla="*/ 874 w 2041"/>
                <a:gd name="T3" fmla="*/ 1177 h 1178"/>
                <a:gd name="T4" fmla="*/ 2040 w 2041"/>
                <a:gd name="T5" fmla="*/ 505 h 1178"/>
                <a:gd name="T6" fmla="*/ 1166 w 2041"/>
                <a:gd name="T7" fmla="*/ 0 h 1178"/>
                <a:gd name="T8" fmla="*/ 0 w 2041"/>
                <a:gd name="T9" fmla="*/ 673 h 1178"/>
              </a:gdLst>
              <a:ahLst/>
              <a:cxnLst>
                <a:cxn ang="0">
                  <a:pos x="T0" y="T1"/>
                </a:cxn>
                <a:cxn ang="0">
                  <a:pos x="T2" y="T3"/>
                </a:cxn>
                <a:cxn ang="0">
                  <a:pos x="T4" y="T5"/>
                </a:cxn>
                <a:cxn ang="0">
                  <a:pos x="T6" y="T7"/>
                </a:cxn>
                <a:cxn ang="0">
                  <a:pos x="T8" y="T9"/>
                </a:cxn>
              </a:cxnLst>
              <a:rect l="0" t="0" r="r" b="b"/>
              <a:pathLst>
                <a:path w="2041" h="1178">
                  <a:moveTo>
                    <a:pt x="0" y="673"/>
                  </a:moveTo>
                  <a:lnTo>
                    <a:pt x="874" y="1177"/>
                  </a:lnTo>
                  <a:lnTo>
                    <a:pt x="2040" y="505"/>
                  </a:lnTo>
                  <a:lnTo>
                    <a:pt x="1166" y="0"/>
                  </a:lnTo>
                  <a:lnTo>
                    <a:pt x="0" y="673"/>
                  </a:lnTo>
                </a:path>
              </a:pathLst>
            </a:custGeom>
            <a:solidFill>
              <a:srgbClr val="F3F3FF">
                <a:alpha val="50000"/>
              </a:srgbClr>
            </a:solidFill>
            <a:ln>
              <a:noFill/>
            </a:ln>
            <a:effec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47993"/>
                </a:solidFill>
                <a:effectLst/>
                <a:uLnTx/>
                <a:uFillTx/>
                <a:latin typeface="Arial" panose="020B0604020202020204" pitchFamily="34" charset="0"/>
                <a:ea typeface="+mn-ea"/>
                <a:cs typeface="Arial" panose="020B0604020202020204" pitchFamily="34" charset="0"/>
              </a:endParaRPr>
            </a:p>
          </p:txBody>
        </p:sp>
        <p:sp>
          <p:nvSpPr>
            <p:cNvPr id="19" name="Freeform 70">
              <a:extLst>
                <a:ext uri="{FF2B5EF4-FFF2-40B4-BE49-F238E27FC236}">
                  <a16:creationId xmlns:a16="http://schemas.microsoft.com/office/drawing/2014/main" id="{1DF0574E-D2ED-6E40-A6C0-A974A9BCA482}"/>
                </a:ext>
              </a:extLst>
            </p:cNvPr>
            <p:cNvSpPr>
              <a:spLocks noChangeArrowheads="1"/>
            </p:cNvSpPr>
            <p:nvPr/>
          </p:nvSpPr>
          <p:spPr bwMode="auto">
            <a:xfrm>
              <a:off x="7706499" y="7912668"/>
              <a:ext cx="2543282" cy="1466646"/>
            </a:xfrm>
            <a:custGeom>
              <a:avLst/>
              <a:gdLst>
                <a:gd name="T0" fmla="*/ 0 w 2041"/>
                <a:gd name="T1" fmla="*/ 673 h 1179"/>
                <a:gd name="T2" fmla="*/ 875 w 2041"/>
                <a:gd name="T3" fmla="*/ 1178 h 1179"/>
                <a:gd name="T4" fmla="*/ 2040 w 2041"/>
                <a:gd name="T5" fmla="*/ 505 h 1179"/>
                <a:gd name="T6" fmla="*/ 1166 w 2041"/>
                <a:gd name="T7" fmla="*/ 0 h 1179"/>
                <a:gd name="T8" fmla="*/ 0 w 2041"/>
                <a:gd name="T9" fmla="*/ 673 h 1179"/>
              </a:gdLst>
              <a:ahLst/>
              <a:cxnLst>
                <a:cxn ang="0">
                  <a:pos x="T0" y="T1"/>
                </a:cxn>
                <a:cxn ang="0">
                  <a:pos x="T2" y="T3"/>
                </a:cxn>
                <a:cxn ang="0">
                  <a:pos x="T4" y="T5"/>
                </a:cxn>
                <a:cxn ang="0">
                  <a:pos x="T6" y="T7"/>
                </a:cxn>
                <a:cxn ang="0">
                  <a:pos x="T8" y="T9"/>
                </a:cxn>
              </a:cxnLst>
              <a:rect l="0" t="0" r="r" b="b"/>
              <a:pathLst>
                <a:path w="2041" h="1179">
                  <a:moveTo>
                    <a:pt x="0" y="673"/>
                  </a:moveTo>
                  <a:lnTo>
                    <a:pt x="875" y="1178"/>
                  </a:lnTo>
                  <a:lnTo>
                    <a:pt x="2040" y="505"/>
                  </a:lnTo>
                  <a:lnTo>
                    <a:pt x="1166" y="0"/>
                  </a:lnTo>
                  <a:lnTo>
                    <a:pt x="0" y="673"/>
                  </a:lnTo>
                </a:path>
              </a:pathLst>
            </a:custGeom>
            <a:solidFill>
              <a:srgbClr val="F3F3FF">
                <a:alpha val="70000"/>
              </a:srgbClr>
            </a:solidFill>
            <a:ln>
              <a:noFill/>
            </a:ln>
            <a:effec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47993"/>
                </a:solidFill>
                <a:effectLst/>
                <a:uLnTx/>
                <a:uFillTx/>
                <a:latin typeface="Arial" panose="020B0604020202020204" pitchFamily="34" charset="0"/>
                <a:ea typeface="+mn-ea"/>
                <a:cs typeface="Arial" panose="020B0604020202020204" pitchFamily="34" charset="0"/>
              </a:endParaRPr>
            </a:p>
          </p:txBody>
        </p:sp>
        <p:sp>
          <p:nvSpPr>
            <p:cNvPr id="20" name="Freeform 71">
              <a:extLst>
                <a:ext uri="{FF2B5EF4-FFF2-40B4-BE49-F238E27FC236}">
                  <a16:creationId xmlns:a16="http://schemas.microsoft.com/office/drawing/2014/main" id="{28A97136-7108-2442-B245-6C1F181912BA}"/>
                </a:ext>
              </a:extLst>
            </p:cNvPr>
            <p:cNvSpPr>
              <a:spLocks noChangeArrowheads="1"/>
            </p:cNvSpPr>
            <p:nvPr/>
          </p:nvSpPr>
          <p:spPr bwMode="auto">
            <a:xfrm>
              <a:off x="7679033" y="7797313"/>
              <a:ext cx="2543278" cy="1466642"/>
            </a:xfrm>
            <a:custGeom>
              <a:avLst/>
              <a:gdLst>
                <a:gd name="T0" fmla="*/ 0 w 2041"/>
                <a:gd name="T1" fmla="*/ 672 h 1179"/>
                <a:gd name="T2" fmla="*/ 874 w 2041"/>
                <a:gd name="T3" fmla="*/ 1178 h 1179"/>
                <a:gd name="T4" fmla="*/ 2040 w 2041"/>
                <a:gd name="T5" fmla="*/ 504 h 1179"/>
                <a:gd name="T6" fmla="*/ 1165 w 2041"/>
                <a:gd name="T7" fmla="*/ 0 h 1179"/>
                <a:gd name="T8" fmla="*/ 0 w 2041"/>
                <a:gd name="T9" fmla="*/ 672 h 1179"/>
              </a:gdLst>
              <a:ahLst/>
              <a:cxnLst>
                <a:cxn ang="0">
                  <a:pos x="T0" y="T1"/>
                </a:cxn>
                <a:cxn ang="0">
                  <a:pos x="T2" y="T3"/>
                </a:cxn>
                <a:cxn ang="0">
                  <a:pos x="T4" y="T5"/>
                </a:cxn>
                <a:cxn ang="0">
                  <a:pos x="T6" y="T7"/>
                </a:cxn>
                <a:cxn ang="0">
                  <a:pos x="T8" y="T9"/>
                </a:cxn>
              </a:cxnLst>
              <a:rect l="0" t="0" r="r" b="b"/>
              <a:pathLst>
                <a:path w="2041" h="1179">
                  <a:moveTo>
                    <a:pt x="0" y="672"/>
                  </a:moveTo>
                  <a:lnTo>
                    <a:pt x="874" y="1178"/>
                  </a:lnTo>
                  <a:lnTo>
                    <a:pt x="2040" y="504"/>
                  </a:lnTo>
                  <a:lnTo>
                    <a:pt x="1165" y="0"/>
                  </a:lnTo>
                  <a:lnTo>
                    <a:pt x="0" y="672"/>
                  </a:lnTo>
                </a:path>
              </a:pathLst>
            </a:custGeom>
            <a:solidFill>
              <a:srgbClr val="F3F3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47993"/>
                </a:solidFill>
                <a:effectLst/>
                <a:uLnTx/>
                <a:uFillTx/>
                <a:latin typeface="Arial" panose="020B0604020202020204" pitchFamily="34" charset="0"/>
                <a:ea typeface="+mn-ea"/>
                <a:cs typeface="Arial" panose="020B0604020202020204" pitchFamily="34" charset="0"/>
              </a:endParaRPr>
            </a:p>
          </p:txBody>
        </p:sp>
        <p:sp>
          <p:nvSpPr>
            <p:cNvPr id="21" name="Freeform 72">
              <a:extLst>
                <a:ext uri="{FF2B5EF4-FFF2-40B4-BE49-F238E27FC236}">
                  <a16:creationId xmlns:a16="http://schemas.microsoft.com/office/drawing/2014/main" id="{42F945B3-F429-8248-A063-10C462B81B0F}"/>
                </a:ext>
              </a:extLst>
            </p:cNvPr>
            <p:cNvSpPr>
              <a:spLocks noChangeArrowheads="1"/>
            </p:cNvSpPr>
            <p:nvPr/>
          </p:nvSpPr>
          <p:spPr bwMode="auto">
            <a:xfrm>
              <a:off x="9755405" y="7017302"/>
              <a:ext cx="999734" cy="944804"/>
            </a:xfrm>
            <a:custGeom>
              <a:avLst/>
              <a:gdLst>
                <a:gd name="T0" fmla="*/ 800 w 801"/>
                <a:gd name="T1" fmla="*/ 0 h 757"/>
                <a:gd name="T2" fmla="*/ 0 w 801"/>
                <a:gd name="T3" fmla="*/ 0 h 757"/>
                <a:gd name="T4" fmla="*/ 135 w 801"/>
                <a:gd name="T5" fmla="*/ 585 h 757"/>
                <a:gd name="T6" fmla="*/ 135 w 801"/>
                <a:gd name="T7" fmla="*/ 585 h 757"/>
                <a:gd name="T8" fmla="*/ 241 w 801"/>
                <a:gd name="T9" fmla="*/ 706 h 757"/>
                <a:gd name="T10" fmla="*/ 241 w 801"/>
                <a:gd name="T11" fmla="*/ 706 h 757"/>
                <a:gd name="T12" fmla="*/ 613 w 801"/>
                <a:gd name="T13" fmla="*/ 676 h 757"/>
                <a:gd name="T14" fmla="*/ 613 w 801"/>
                <a:gd name="T15" fmla="*/ 676 h 757"/>
                <a:gd name="T16" fmla="*/ 666 w 801"/>
                <a:gd name="T17" fmla="*/ 585 h 757"/>
                <a:gd name="T18" fmla="*/ 800 w 801"/>
                <a:gd name="T19" fmla="*/ 0 h 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1" h="757">
                  <a:moveTo>
                    <a:pt x="800" y="0"/>
                  </a:moveTo>
                  <a:lnTo>
                    <a:pt x="0" y="0"/>
                  </a:lnTo>
                  <a:lnTo>
                    <a:pt x="135" y="585"/>
                  </a:lnTo>
                  <a:lnTo>
                    <a:pt x="135" y="585"/>
                  </a:lnTo>
                  <a:cubicBezTo>
                    <a:pt x="148" y="632"/>
                    <a:pt x="171" y="677"/>
                    <a:pt x="241" y="706"/>
                  </a:cubicBezTo>
                  <a:lnTo>
                    <a:pt x="241" y="706"/>
                  </a:lnTo>
                  <a:cubicBezTo>
                    <a:pt x="358" y="756"/>
                    <a:pt x="524" y="742"/>
                    <a:pt x="613" y="676"/>
                  </a:cubicBezTo>
                  <a:lnTo>
                    <a:pt x="613" y="676"/>
                  </a:lnTo>
                  <a:cubicBezTo>
                    <a:pt x="649" y="649"/>
                    <a:pt x="657" y="620"/>
                    <a:pt x="666" y="585"/>
                  </a:cubicBezTo>
                  <a:lnTo>
                    <a:pt x="800" y="0"/>
                  </a:lnTo>
                </a:path>
              </a:pathLst>
            </a:custGeom>
            <a:solidFill>
              <a:srgbClr val="9F9FC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47993"/>
                </a:solidFill>
                <a:effectLst/>
                <a:uLnTx/>
                <a:uFillTx/>
                <a:latin typeface="Arial" panose="020B0604020202020204" pitchFamily="34" charset="0"/>
                <a:ea typeface="+mn-ea"/>
                <a:cs typeface="Arial" panose="020B0604020202020204" pitchFamily="34" charset="0"/>
              </a:endParaRPr>
            </a:p>
          </p:txBody>
        </p:sp>
        <p:sp>
          <p:nvSpPr>
            <p:cNvPr id="22" name="Freeform 73">
              <a:extLst>
                <a:ext uri="{FF2B5EF4-FFF2-40B4-BE49-F238E27FC236}">
                  <a16:creationId xmlns:a16="http://schemas.microsoft.com/office/drawing/2014/main" id="{6EB91AB2-017B-2542-9D0D-5F7922477301}"/>
                </a:ext>
              </a:extLst>
            </p:cNvPr>
            <p:cNvSpPr>
              <a:spLocks noChangeArrowheads="1"/>
            </p:cNvSpPr>
            <p:nvPr/>
          </p:nvSpPr>
          <p:spPr bwMode="auto">
            <a:xfrm>
              <a:off x="12051499" y="9939601"/>
              <a:ext cx="1631433" cy="944804"/>
            </a:xfrm>
            <a:custGeom>
              <a:avLst/>
              <a:gdLst>
                <a:gd name="T0" fmla="*/ 0 w 1311"/>
                <a:gd name="T1" fmla="*/ 337 h 758"/>
                <a:gd name="T2" fmla="*/ 727 w 1311"/>
                <a:gd name="T3" fmla="*/ 757 h 758"/>
                <a:gd name="T4" fmla="*/ 1310 w 1311"/>
                <a:gd name="T5" fmla="*/ 421 h 758"/>
                <a:gd name="T6" fmla="*/ 581 w 1311"/>
                <a:gd name="T7" fmla="*/ 0 h 758"/>
                <a:gd name="T8" fmla="*/ 0 w 1311"/>
                <a:gd name="T9" fmla="*/ 337 h 758"/>
              </a:gdLst>
              <a:ahLst/>
              <a:cxnLst>
                <a:cxn ang="0">
                  <a:pos x="T0" y="T1"/>
                </a:cxn>
                <a:cxn ang="0">
                  <a:pos x="T2" y="T3"/>
                </a:cxn>
                <a:cxn ang="0">
                  <a:pos x="T4" y="T5"/>
                </a:cxn>
                <a:cxn ang="0">
                  <a:pos x="T6" y="T7"/>
                </a:cxn>
                <a:cxn ang="0">
                  <a:pos x="T8" y="T9"/>
                </a:cxn>
              </a:cxnLst>
              <a:rect l="0" t="0" r="r" b="b"/>
              <a:pathLst>
                <a:path w="1311" h="758">
                  <a:moveTo>
                    <a:pt x="0" y="337"/>
                  </a:moveTo>
                  <a:lnTo>
                    <a:pt x="727" y="757"/>
                  </a:lnTo>
                  <a:lnTo>
                    <a:pt x="1310" y="421"/>
                  </a:lnTo>
                  <a:lnTo>
                    <a:pt x="581" y="0"/>
                  </a:lnTo>
                  <a:lnTo>
                    <a:pt x="0" y="337"/>
                  </a:lnTo>
                </a:path>
              </a:pathLst>
            </a:custGeom>
            <a:solidFill>
              <a:srgbClr val="B8B7D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47993"/>
                </a:solidFill>
                <a:effectLst/>
                <a:uLnTx/>
                <a:uFillTx/>
                <a:latin typeface="Arial" panose="020B0604020202020204" pitchFamily="34" charset="0"/>
                <a:ea typeface="+mn-ea"/>
                <a:cs typeface="Arial" panose="020B0604020202020204" pitchFamily="34" charset="0"/>
              </a:endParaRPr>
            </a:p>
          </p:txBody>
        </p:sp>
        <p:sp>
          <p:nvSpPr>
            <p:cNvPr id="23" name="Freeform 74">
              <a:extLst>
                <a:ext uri="{FF2B5EF4-FFF2-40B4-BE49-F238E27FC236}">
                  <a16:creationId xmlns:a16="http://schemas.microsoft.com/office/drawing/2014/main" id="{63A41D03-3888-EA4D-A5D2-2E2E1F50DF21}"/>
                </a:ext>
              </a:extLst>
            </p:cNvPr>
            <p:cNvSpPr>
              <a:spLocks noChangeArrowheads="1"/>
            </p:cNvSpPr>
            <p:nvPr/>
          </p:nvSpPr>
          <p:spPr bwMode="auto">
            <a:xfrm>
              <a:off x="12051499" y="10362565"/>
              <a:ext cx="906351" cy="554799"/>
            </a:xfrm>
            <a:custGeom>
              <a:avLst/>
              <a:gdLst>
                <a:gd name="T0" fmla="*/ 727 w 729"/>
                <a:gd name="T1" fmla="*/ 420 h 447"/>
                <a:gd name="T2" fmla="*/ 0 w 729"/>
                <a:gd name="T3" fmla="*/ 0 h 447"/>
                <a:gd name="T4" fmla="*/ 0 w 729"/>
                <a:gd name="T5" fmla="*/ 14 h 447"/>
                <a:gd name="T6" fmla="*/ 0 w 729"/>
                <a:gd name="T7" fmla="*/ 14 h 447"/>
                <a:gd name="T8" fmla="*/ 13 w 729"/>
                <a:gd name="T9" fmla="*/ 38 h 447"/>
                <a:gd name="T10" fmla="*/ 714 w 729"/>
                <a:gd name="T11" fmla="*/ 442 h 447"/>
                <a:gd name="T12" fmla="*/ 714 w 729"/>
                <a:gd name="T13" fmla="*/ 442 h 447"/>
                <a:gd name="T14" fmla="*/ 728 w 729"/>
                <a:gd name="T15" fmla="*/ 446 h 447"/>
                <a:gd name="T16" fmla="*/ 728 w 729"/>
                <a:gd name="T17" fmla="*/ 420 h 447"/>
                <a:gd name="T18" fmla="*/ 727 w 729"/>
                <a:gd name="T19" fmla="*/ 42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9" h="447">
                  <a:moveTo>
                    <a:pt x="727" y="420"/>
                  </a:moveTo>
                  <a:lnTo>
                    <a:pt x="0" y="0"/>
                  </a:lnTo>
                  <a:lnTo>
                    <a:pt x="0" y="14"/>
                  </a:lnTo>
                  <a:lnTo>
                    <a:pt x="0" y="14"/>
                  </a:lnTo>
                  <a:cubicBezTo>
                    <a:pt x="0" y="23"/>
                    <a:pt x="5" y="33"/>
                    <a:pt x="13" y="38"/>
                  </a:cubicBezTo>
                  <a:lnTo>
                    <a:pt x="714" y="442"/>
                  </a:lnTo>
                  <a:lnTo>
                    <a:pt x="714" y="442"/>
                  </a:lnTo>
                  <a:cubicBezTo>
                    <a:pt x="718" y="445"/>
                    <a:pt x="723" y="446"/>
                    <a:pt x="728" y="446"/>
                  </a:cubicBezTo>
                  <a:lnTo>
                    <a:pt x="728" y="420"/>
                  </a:lnTo>
                  <a:lnTo>
                    <a:pt x="727" y="420"/>
                  </a:lnTo>
                </a:path>
              </a:pathLst>
            </a:custGeom>
            <a:solidFill>
              <a:srgbClr val="8280B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47993"/>
                </a:solidFill>
                <a:effectLst/>
                <a:uLnTx/>
                <a:uFillTx/>
                <a:latin typeface="Arial" panose="020B0604020202020204" pitchFamily="34" charset="0"/>
                <a:ea typeface="+mn-ea"/>
                <a:cs typeface="Arial" panose="020B0604020202020204" pitchFamily="34" charset="0"/>
              </a:endParaRPr>
            </a:p>
          </p:txBody>
        </p:sp>
        <p:sp>
          <p:nvSpPr>
            <p:cNvPr id="24" name="Freeform 75">
              <a:extLst>
                <a:ext uri="{FF2B5EF4-FFF2-40B4-BE49-F238E27FC236}">
                  <a16:creationId xmlns:a16="http://schemas.microsoft.com/office/drawing/2014/main" id="{8D43BBF4-A215-BC40-9390-2EBC14E06889}"/>
                </a:ext>
              </a:extLst>
            </p:cNvPr>
            <p:cNvSpPr>
              <a:spLocks noChangeArrowheads="1"/>
            </p:cNvSpPr>
            <p:nvPr/>
          </p:nvSpPr>
          <p:spPr bwMode="auto">
            <a:xfrm>
              <a:off x="12957848" y="10466935"/>
              <a:ext cx="725082" cy="450430"/>
            </a:xfrm>
            <a:custGeom>
              <a:avLst/>
              <a:gdLst>
                <a:gd name="T0" fmla="*/ 0 w 583"/>
                <a:gd name="T1" fmla="*/ 336 h 363"/>
                <a:gd name="T2" fmla="*/ 0 w 583"/>
                <a:gd name="T3" fmla="*/ 362 h 363"/>
                <a:gd name="T4" fmla="*/ 0 w 583"/>
                <a:gd name="T5" fmla="*/ 362 h 363"/>
                <a:gd name="T6" fmla="*/ 12 w 583"/>
                <a:gd name="T7" fmla="*/ 358 h 363"/>
                <a:gd name="T8" fmla="*/ 569 w 583"/>
                <a:gd name="T9" fmla="*/ 37 h 363"/>
                <a:gd name="T10" fmla="*/ 569 w 583"/>
                <a:gd name="T11" fmla="*/ 37 h 363"/>
                <a:gd name="T12" fmla="*/ 582 w 583"/>
                <a:gd name="T13" fmla="*/ 15 h 363"/>
                <a:gd name="T14" fmla="*/ 582 w 583"/>
                <a:gd name="T15" fmla="*/ 0 h 363"/>
                <a:gd name="T16" fmla="*/ 0 w 583"/>
                <a:gd name="T17" fmla="*/ 336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3" h="363">
                  <a:moveTo>
                    <a:pt x="0" y="336"/>
                  </a:moveTo>
                  <a:lnTo>
                    <a:pt x="0" y="362"/>
                  </a:lnTo>
                  <a:lnTo>
                    <a:pt x="0" y="362"/>
                  </a:lnTo>
                  <a:cubicBezTo>
                    <a:pt x="4" y="362"/>
                    <a:pt x="8" y="361"/>
                    <a:pt x="12" y="358"/>
                  </a:cubicBezTo>
                  <a:lnTo>
                    <a:pt x="569" y="37"/>
                  </a:lnTo>
                  <a:lnTo>
                    <a:pt x="569" y="37"/>
                  </a:lnTo>
                  <a:cubicBezTo>
                    <a:pt x="577" y="32"/>
                    <a:pt x="582" y="24"/>
                    <a:pt x="582" y="15"/>
                  </a:cubicBezTo>
                  <a:lnTo>
                    <a:pt x="582" y="0"/>
                  </a:lnTo>
                  <a:lnTo>
                    <a:pt x="0" y="336"/>
                  </a:lnTo>
                </a:path>
              </a:pathLst>
            </a:custGeom>
            <a:solidFill>
              <a:srgbClr val="6665A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47993"/>
                </a:solidFill>
                <a:effectLst/>
                <a:uLnTx/>
                <a:uFillTx/>
                <a:latin typeface="Arial" panose="020B0604020202020204" pitchFamily="34" charset="0"/>
                <a:ea typeface="+mn-ea"/>
                <a:cs typeface="Arial" panose="020B0604020202020204" pitchFamily="34" charset="0"/>
              </a:endParaRPr>
            </a:p>
          </p:txBody>
        </p:sp>
        <p:sp>
          <p:nvSpPr>
            <p:cNvPr id="25" name="Freeform 76">
              <a:extLst>
                <a:ext uri="{FF2B5EF4-FFF2-40B4-BE49-F238E27FC236}">
                  <a16:creationId xmlns:a16="http://schemas.microsoft.com/office/drawing/2014/main" id="{2EED88EB-1915-974F-BF5E-C9D1B6F1BE72}"/>
                </a:ext>
              </a:extLst>
            </p:cNvPr>
            <p:cNvSpPr>
              <a:spLocks noChangeArrowheads="1"/>
            </p:cNvSpPr>
            <p:nvPr/>
          </p:nvSpPr>
          <p:spPr bwMode="auto">
            <a:xfrm>
              <a:off x="12540379" y="10247212"/>
              <a:ext cx="692124" cy="411977"/>
            </a:xfrm>
            <a:custGeom>
              <a:avLst/>
              <a:gdLst>
                <a:gd name="T0" fmla="*/ 437 w 556"/>
                <a:gd name="T1" fmla="*/ 39 h 330"/>
                <a:gd name="T2" fmla="*/ 437 w 556"/>
                <a:gd name="T3" fmla="*/ 39 h 330"/>
                <a:gd name="T4" fmla="*/ 376 w 556"/>
                <a:gd name="T5" fmla="*/ 19 h 330"/>
                <a:gd name="T6" fmla="*/ 376 w 556"/>
                <a:gd name="T7" fmla="*/ 19 h 330"/>
                <a:gd name="T8" fmla="*/ 376 w 556"/>
                <a:gd name="T9" fmla="*/ 19 h 330"/>
                <a:gd name="T10" fmla="*/ 105 w 556"/>
                <a:gd name="T11" fmla="*/ 84 h 330"/>
                <a:gd name="T12" fmla="*/ 105 w 556"/>
                <a:gd name="T13" fmla="*/ 84 h 330"/>
                <a:gd name="T14" fmla="*/ 117 w 556"/>
                <a:gd name="T15" fmla="*/ 279 h 330"/>
                <a:gd name="T16" fmla="*/ 117 w 556"/>
                <a:gd name="T17" fmla="*/ 279 h 330"/>
                <a:gd name="T18" fmla="*/ 363 w 556"/>
                <a:gd name="T19" fmla="*/ 217 h 330"/>
                <a:gd name="T20" fmla="*/ 363 w 556"/>
                <a:gd name="T21" fmla="*/ 217 h 330"/>
                <a:gd name="T22" fmla="*/ 437 w 556"/>
                <a:gd name="T23" fmla="*/ 39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6" h="330">
                  <a:moveTo>
                    <a:pt x="437" y="39"/>
                  </a:moveTo>
                  <a:lnTo>
                    <a:pt x="437" y="39"/>
                  </a:lnTo>
                  <a:cubicBezTo>
                    <a:pt x="417" y="30"/>
                    <a:pt x="397" y="24"/>
                    <a:pt x="376" y="19"/>
                  </a:cubicBezTo>
                  <a:lnTo>
                    <a:pt x="376" y="19"/>
                  </a:lnTo>
                  <a:lnTo>
                    <a:pt x="376" y="19"/>
                  </a:lnTo>
                  <a:cubicBezTo>
                    <a:pt x="278" y="0"/>
                    <a:pt x="178" y="29"/>
                    <a:pt x="105" y="84"/>
                  </a:cubicBezTo>
                  <a:lnTo>
                    <a:pt x="105" y="84"/>
                  </a:lnTo>
                  <a:cubicBezTo>
                    <a:pt x="17" y="151"/>
                    <a:pt x="0" y="229"/>
                    <a:pt x="117" y="279"/>
                  </a:cubicBezTo>
                  <a:lnTo>
                    <a:pt x="117" y="279"/>
                  </a:lnTo>
                  <a:cubicBezTo>
                    <a:pt x="235" y="329"/>
                    <a:pt x="275" y="283"/>
                    <a:pt x="363" y="217"/>
                  </a:cubicBezTo>
                  <a:lnTo>
                    <a:pt x="363" y="217"/>
                  </a:lnTo>
                  <a:cubicBezTo>
                    <a:pt x="452" y="150"/>
                    <a:pt x="555" y="88"/>
                    <a:pt x="437" y="39"/>
                  </a:cubicBezTo>
                </a:path>
              </a:pathLst>
            </a:custGeom>
            <a:solidFill>
              <a:srgbClr val="8280B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47993"/>
                </a:solidFill>
                <a:effectLst/>
                <a:uLnTx/>
                <a:uFillTx/>
                <a:latin typeface="Arial" panose="020B0604020202020204" pitchFamily="34" charset="0"/>
                <a:ea typeface="+mn-ea"/>
                <a:cs typeface="Arial" panose="020B0604020202020204" pitchFamily="34" charset="0"/>
              </a:endParaRPr>
            </a:p>
          </p:txBody>
        </p:sp>
        <p:sp>
          <p:nvSpPr>
            <p:cNvPr id="26" name="Freeform 77">
              <a:extLst>
                <a:ext uri="{FF2B5EF4-FFF2-40B4-BE49-F238E27FC236}">
                  <a16:creationId xmlns:a16="http://schemas.microsoft.com/office/drawing/2014/main" id="{442D7E6B-4EA4-4F46-BD83-4C3D011E5F0D}"/>
                </a:ext>
              </a:extLst>
            </p:cNvPr>
            <p:cNvSpPr>
              <a:spLocks noChangeArrowheads="1"/>
            </p:cNvSpPr>
            <p:nvPr/>
          </p:nvSpPr>
          <p:spPr bwMode="auto">
            <a:xfrm>
              <a:off x="9683994" y="6649267"/>
              <a:ext cx="1142554" cy="642688"/>
            </a:xfrm>
            <a:custGeom>
              <a:avLst/>
              <a:gdLst>
                <a:gd name="T0" fmla="*/ 702 w 917"/>
                <a:gd name="T1" fmla="*/ 76 h 518"/>
                <a:gd name="T2" fmla="*/ 702 w 917"/>
                <a:gd name="T3" fmla="*/ 76 h 518"/>
                <a:gd name="T4" fmla="*/ 782 w 917"/>
                <a:gd name="T5" fmla="*/ 396 h 518"/>
                <a:gd name="T6" fmla="*/ 782 w 917"/>
                <a:gd name="T7" fmla="*/ 396 h 518"/>
                <a:gd name="T8" fmla="*/ 215 w 917"/>
                <a:gd name="T9" fmla="*/ 441 h 518"/>
                <a:gd name="T10" fmla="*/ 215 w 917"/>
                <a:gd name="T11" fmla="*/ 441 h 518"/>
                <a:gd name="T12" fmla="*/ 135 w 917"/>
                <a:gd name="T13" fmla="*/ 121 h 518"/>
                <a:gd name="T14" fmla="*/ 135 w 917"/>
                <a:gd name="T15" fmla="*/ 121 h 518"/>
                <a:gd name="T16" fmla="*/ 702 w 917"/>
                <a:gd name="T17" fmla="*/ 76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7" h="518">
                  <a:moveTo>
                    <a:pt x="702" y="76"/>
                  </a:moveTo>
                  <a:lnTo>
                    <a:pt x="702" y="76"/>
                  </a:lnTo>
                  <a:cubicBezTo>
                    <a:pt x="881" y="152"/>
                    <a:pt x="916" y="295"/>
                    <a:pt x="782" y="396"/>
                  </a:cubicBezTo>
                  <a:lnTo>
                    <a:pt x="782" y="396"/>
                  </a:lnTo>
                  <a:cubicBezTo>
                    <a:pt x="648" y="497"/>
                    <a:pt x="394" y="517"/>
                    <a:pt x="215" y="441"/>
                  </a:cubicBezTo>
                  <a:lnTo>
                    <a:pt x="215" y="441"/>
                  </a:lnTo>
                  <a:cubicBezTo>
                    <a:pt x="36" y="365"/>
                    <a:pt x="0" y="222"/>
                    <a:pt x="135" y="121"/>
                  </a:cubicBezTo>
                  <a:lnTo>
                    <a:pt x="135" y="121"/>
                  </a:lnTo>
                  <a:cubicBezTo>
                    <a:pt x="269" y="20"/>
                    <a:pt x="523" y="0"/>
                    <a:pt x="702" y="76"/>
                  </a:cubicBezTo>
                </a:path>
              </a:pathLst>
            </a:custGeom>
            <a:solidFill>
              <a:srgbClr val="8280B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47993"/>
                </a:solidFill>
                <a:effectLst/>
                <a:uLnTx/>
                <a:uFillTx/>
                <a:latin typeface="Arial" panose="020B0604020202020204" pitchFamily="34" charset="0"/>
                <a:ea typeface="+mn-ea"/>
                <a:cs typeface="Arial" panose="020B0604020202020204" pitchFamily="34" charset="0"/>
              </a:endParaRPr>
            </a:p>
          </p:txBody>
        </p:sp>
        <p:sp>
          <p:nvSpPr>
            <p:cNvPr id="27" name="Freeform 78">
              <a:extLst>
                <a:ext uri="{FF2B5EF4-FFF2-40B4-BE49-F238E27FC236}">
                  <a16:creationId xmlns:a16="http://schemas.microsoft.com/office/drawing/2014/main" id="{D747589D-C0B6-D24E-9FEA-FD191777D77D}"/>
                </a:ext>
              </a:extLst>
            </p:cNvPr>
            <p:cNvSpPr>
              <a:spLocks noChangeArrowheads="1"/>
            </p:cNvSpPr>
            <p:nvPr/>
          </p:nvSpPr>
          <p:spPr bwMode="auto">
            <a:xfrm>
              <a:off x="9749911" y="6687720"/>
              <a:ext cx="1005229" cy="565782"/>
            </a:xfrm>
            <a:custGeom>
              <a:avLst/>
              <a:gdLst>
                <a:gd name="T0" fmla="*/ 618 w 808"/>
                <a:gd name="T1" fmla="*/ 67 h 456"/>
                <a:gd name="T2" fmla="*/ 618 w 808"/>
                <a:gd name="T3" fmla="*/ 67 h 456"/>
                <a:gd name="T4" fmla="*/ 688 w 808"/>
                <a:gd name="T5" fmla="*/ 349 h 456"/>
                <a:gd name="T6" fmla="*/ 688 w 808"/>
                <a:gd name="T7" fmla="*/ 349 h 456"/>
                <a:gd name="T8" fmla="*/ 189 w 808"/>
                <a:gd name="T9" fmla="*/ 388 h 456"/>
                <a:gd name="T10" fmla="*/ 189 w 808"/>
                <a:gd name="T11" fmla="*/ 388 h 456"/>
                <a:gd name="T12" fmla="*/ 118 w 808"/>
                <a:gd name="T13" fmla="*/ 107 h 456"/>
                <a:gd name="T14" fmla="*/ 118 w 808"/>
                <a:gd name="T15" fmla="*/ 107 h 456"/>
                <a:gd name="T16" fmla="*/ 618 w 808"/>
                <a:gd name="T17" fmla="*/ 67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8" h="456">
                  <a:moveTo>
                    <a:pt x="618" y="67"/>
                  </a:moveTo>
                  <a:lnTo>
                    <a:pt x="618" y="67"/>
                  </a:lnTo>
                  <a:cubicBezTo>
                    <a:pt x="775" y="134"/>
                    <a:pt x="807" y="259"/>
                    <a:pt x="688" y="349"/>
                  </a:cubicBezTo>
                  <a:lnTo>
                    <a:pt x="688" y="349"/>
                  </a:lnTo>
                  <a:cubicBezTo>
                    <a:pt x="570" y="437"/>
                    <a:pt x="347" y="455"/>
                    <a:pt x="189" y="388"/>
                  </a:cubicBezTo>
                  <a:lnTo>
                    <a:pt x="189" y="388"/>
                  </a:lnTo>
                  <a:cubicBezTo>
                    <a:pt x="32" y="322"/>
                    <a:pt x="0" y="195"/>
                    <a:pt x="118" y="107"/>
                  </a:cubicBezTo>
                  <a:lnTo>
                    <a:pt x="118" y="107"/>
                  </a:lnTo>
                  <a:cubicBezTo>
                    <a:pt x="237" y="18"/>
                    <a:pt x="460" y="0"/>
                    <a:pt x="618" y="67"/>
                  </a:cubicBezTo>
                </a:path>
              </a:pathLst>
            </a:custGeom>
            <a:solidFill>
              <a:srgbClr val="6665A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47993"/>
                </a:solidFill>
                <a:effectLst/>
                <a:uLnTx/>
                <a:uFillTx/>
                <a:latin typeface="Arial" panose="020B0604020202020204" pitchFamily="34" charset="0"/>
                <a:ea typeface="+mn-ea"/>
                <a:cs typeface="Arial" panose="020B0604020202020204" pitchFamily="34" charset="0"/>
              </a:endParaRPr>
            </a:p>
          </p:txBody>
        </p:sp>
        <p:sp>
          <p:nvSpPr>
            <p:cNvPr id="28" name="Freeform 79">
              <a:extLst>
                <a:ext uri="{FF2B5EF4-FFF2-40B4-BE49-F238E27FC236}">
                  <a16:creationId xmlns:a16="http://schemas.microsoft.com/office/drawing/2014/main" id="{BA61233C-4D99-C94F-86FA-4D485F123788}"/>
                </a:ext>
              </a:extLst>
            </p:cNvPr>
            <p:cNvSpPr>
              <a:spLocks noChangeArrowheads="1"/>
            </p:cNvSpPr>
            <p:nvPr/>
          </p:nvSpPr>
          <p:spPr bwMode="auto">
            <a:xfrm>
              <a:off x="12512914" y="10197774"/>
              <a:ext cx="692124" cy="422966"/>
            </a:xfrm>
            <a:custGeom>
              <a:avLst/>
              <a:gdLst>
                <a:gd name="T0" fmla="*/ 438 w 556"/>
                <a:gd name="T1" fmla="*/ 49 h 341"/>
                <a:gd name="T2" fmla="*/ 438 w 556"/>
                <a:gd name="T3" fmla="*/ 49 h 341"/>
                <a:gd name="T4" fmla="*/ 363 w 556"/>
                <a:gd name="T5" fmla="*/ 228 h 341"/>
                <a:gd name="T6" fmla="*/ 363 w 556"/>
                <a:gd name="T7" fmla="*/ 228 h 341"/>
                <a:gd name="T8" fmla="*/ 117 w 556"/>
                <a:gd name="T9" fmla="*/ 290 h 341"/>
                <a:gd name="T10" fmla="*/ 117 w 556"/>
                <a:gd name="T11" fmla="*/ 290 h 341"/>
                <a:gd name="T12" fmla="*/ 105 w 556"/>
                <a:gd name="T13" fmla="*/ 95 h 341"/>
                <a:gd name="T14" fmla="*/ 105 w 556"/>
                <a:gd name="T15" fmla="*/ 95 h 341"/>
                <a:gd name="T16" fmla="*/ 438 w 556"/>
                <a:gd name="T17" fmla="*/ 49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6" h="341">
                  <a:moveTo>
                    <a:pt x="438" y="49"/>
                  </a:moveTo>
                  <a:lnTo>
                    <a:pt x="438" y="49"/>
                  </a:lnTo>
                  <a:cubicBezTo>
                    <a:pt x="555" y="99"/>
                    <a:pt x="452" y="161"/>
                    <a:pt x="363" y="228"/>
                  </a:cubicBezTo>
                  <a:lnTo>
                    <a:pt x="363" y="228"/>
                  </a:lnTo>
                  <a:cubicBezTo>
                    <a:pt x="275" y="294"/>
                    <a:pt x="236" y="340"/>
                    <a:pt x="117" y="290"/>
                  </a:cubicBezTo>
                  <a:lnTo>
                    <a:pt x="117" y="290"/>
                  </a:lnTo>
                  <a:cubicBezTo>
                    <a:pt x="0" y="240"/>
                    <a:pt x="17" y="161"/>
                    <a:pt x="105" y="95"/>
                  </a:cubicBezTo>
                  <a:lnTo>
                    <a:pt x="105" y="95"/>
                  </a:lnTo>
                  <a:cubicBezTo>
                    <a:pt x="194" y="28"/>
                    <a:pt x="321" y="0"/>
                    <a:pt x="438" y="49"/>
                  </a:cubicBezTo>
                </a:path>
              </a:pathLst>
            </a:custGeom>
            <a:solidFill>
              <a:srgbClr val="F3F3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47993"/>
                </a:solidFill>
                <a:effectLst/>
                <a:uLnTx/>
                <a:uFillTx/>
                <a:latin typeface="Arial" panose="020B0604020202020204" pitchFamily="34" charset="0"/>
                <a:ea typeface="+mn-ea"/>
                <a:cs typeface="Arial" panose="020B0604020202020204" pitchFamily="34" charset="0"/>
              </a:endParaRPr>
            </a:p>
          </p:txBody>
        </p:sp>
        <p:sp>
          <p:nvSpPr>
            <p:cNvPr id="29" name="Freeform 80">
              <a:extLst>
                <a:ext uri="{FF2B5EF4-FFF2-40B4-BE49-F238E27FC236}">
                  <a16:creationId xmlns:a16="http://schemas.microsoft.com/office/drawing/2014/main" id="{81489365-75DD-4C48-9C69-29234602C76B}"/>
                </a:ext>
              </a:extLst>
            </p:cNvPr>
            <p:cNvSpPr>
              <a:spLocks noChangeArrowheads="1"/>
            </p:cNvSpPr>
            <p:nvPr/>
          </p:nvSpPr>
          <p:spPr bwMode="auto">
            <a:xfrm>
              <a:off x="12804042" y="10236227"/>
              <a:ext cx="225216" cy="104366"/>
            </a:xfrm>
            <a:custGeom>
              <a:avLst/>
              <a:gdLst>
                <a:gd name="T0" fmla="*/ 3 w 180"/>
                <a:gd name="T1" fmla="*/ 80 h 84"/>
                <a:gd name="T2" fmla="*/ 3 w 180"/>
                <a:gd name="T3" fmla="*/ 80 h 84"/>
                <a:gd name="T4" fmla="*/ 9 w 180"/>
                <a:gd name="T5" fmla="*/ 83 h 84"/>
                <a:gd name="T6" fmla="*/ 9 w 180"/>
                <a:gd name="T7" fmla="*/ 83 h 84"/>
                <a:gd name="T8" fmla="*/ 12 w 180"/>
                <a:gd name="T9" fmla="*/ 81 h 84"/>
                <a:gd name="T10" fmla="*/ 12 w 180"/>
                <a:gd name="T11" fmla="*/ 81 h 84"/>
                <a:gd name="T12" fmla="*/ 179 w 180"/>
                <a:gd name="T13" fmla="*/ 9 h 84"/>
                <a:gd name="T14" fmla="*/ 179 w 180"/>
                <a:gd name="T15" fmla="*/ 9 h 84"/>
                <a:gd name="T16" fmla="*/ 144 w 180"/>
                <a:gd name="T17" fmla="*/ 0 h 84"/>
                <a:gd name="T18" fmla="*/ 144 w 180"/>
                <a:gd name="T19" fmla="*/ 0 h 84"/>
                <a:gd name="T20" fmla="*/ 4 w 180"/>
                <a:gd name="T21" fmla="*/ 69 h 84"/>
                <a:gd name="T22" fmla="*/ 4 w 180"/>
                <a:gd name="T23" fmla="*/ 69 h 84"/>
                <a:gd name="T24" fmla="*/ 3 w 180"/>
                <a:gd name="T25" fmla="*/ 8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0" h="84">
                  <a:moveTo>
                    <a:pt x="3" y="80"/>
                  </a:moveTo>
                  <a:lnTo>
                    <a:pt x="3" y="80"/>
                  </a:lnTo>
                  <a:cubicBezTo>
                    <a:pt x="4" y="81"/>
                    <a:pt x="6" y="83"/>
                    <a:pt x="9" y="83"/>
                  </a:cubicBezTo>
                  <a:lnTo>
                    <a:pt x="9" y="83"/>
                  </a:lnTo>
                  <a:cubicBezTo>
                    <a:pt x="10" y="83"/>
                    <a:pt x="11" y="82"/>
                    <a:pt x="12" y="81"/>
                  </a:cubicBezTo>
                  <a:lnTo>
                    <a:pt x="12" y="81"/>
                  </a:lnTo>
                  <a:cubicBezTo>
                    <a:pt x="92" y="26"/>
                    <a:pt x="147" y="12"/>
                    <a:pt x="179" y="9"/>
                  </a:cubicBezTo>
                  <a:lnTo>
                    <a:pt x="179" y="9"/>
                  </a:lnTo>
                  <a:cubicBezTo>
                    <a:pt x="167" y="5"/>
                    <a:pt x="155" y="3"/>
                    <a:pt x="144" y="0"/>
                  </a:cubicBezTo>
                  <a:lnTo>
                    <a:pt x="144" y="0"/>
                  </a:lnTo>
                  <a:cubicBezTo>
                    <a:pt x="110" y="9"/>
                    <a:pt x="64" y="28"/>
                    <a:pt x="4" y="69"/>
                  </a:cubicBezTo>
                  <a:lnTo>
                    <a:pt x="4" y="69"/>
                  </a:lnTo>
                  <a:cubicBezTo>
                    <a:pt x="1" y="72"/>
                    <a:pt x="0" y="77"/>
                    <a:pt x="3" y="80"/>
                  </a:cubicBezTo>
                </a:path>
              </a:pathLst>
            </a:custGeom>
            <a:solidFill>
              <a:srgbClr val="B8B7D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47993"/>
                </a:solidFill>
                <a:effectLst/>
                <a:uLnTx/>
                <a:uFillTx/>
                <a:latin typeface="Arial" panose="020B0604020202020204" pitchFamily="34" charset="0"/>
                <a:ea typeface="+mn-ea"/>
                <a:cs typeface="Arial" panose="020B0604020202020204" pitchFamily="34" charset="0"/>
              </a:endParaRPr>
            </a:p>
          </p:txBody>
        </p:sp>
        <p:sp>
          <p:nvSpPr>
            <p:cNvPr id="30" name="Freeform 81">
              <a:extLst>
                <a:ext uri="{FF2B5EF4-FFF2-40B4-BE49-F238E27FC236}">
                  <a16:creationId xmlns:a16="http://schemas.microsoft.com/office/drawing/2014/main" id="{DD26F9E6-E3DA-8E4F-BD73-04736E81A324}"/>
                </a:ext>
              </a:extLst>
            </p:cNvPr>
            <p:cNvSpPr>
              <a:spLocks noChangeArrowheads="1"/>
            </p:cNvSpPr>
            <p:nvPr/>
          </p:nvSpPr>
          <p:spPr bwMode="auto">
            <a:xfrm>
              <a:off x="14138857" y="9961576"/>
              <a:ext cx="560291" cy="708601"/>
            </a:xfrm>
            <a:custGeom>
              <a:avLst/>
              <a:gdLst>
                <a:gd name="T0" fmla="*/ 405 w 451"/>
                <a:gd name="T1" fmla="*/ 77 h 571"/>
                <a:gd name="T2" fmla="*/ 405 w 451"/>
                <a:gd name="T3" fmla="*/ 77 h 571"/>
                <a:gd name="T4" fmla="*/ 90 w 451"/>
                <a:gd name="T5" fmla="*/ 102 h 571"/>
                <a:gd name="T6" fmla="*/ 90 w 451"/>
                <a:gd name="T7" fmla="*/ 102 h 571"/>
                <a:gd name="T8" fmla="*/ 0 w 451"/>
                <a:gd name="T9" fmla="*/ 0 h 571"/>
                <a:gd name="T10" fmla="*/ 0 w 451"/>
                <a:gd name="T11" fmla="*/ 0 h 571"/>
                <a:gd name="T12" fmla="*/ 0 w 451"/>
                <a:gd name="T13" fmla="*/ 417 h 571"/>
                <a:gd name="T14" fmla="*/ 0 w 451"/>
                <a:gd name="T15" fmla="*/ 417 h 571"/>
                <a:gd name="T16" fmla="*/ 90 w 451"/>
                <a:gd name="T17" fmla="*/ 528 h 571"/>
                <a:gd name="T18" fmla="*/ 90 w 451"/>
                <a:gd name="T19" fmla="*/ 528 h 571"/>
                <a:gd name="T20" fmla="*/ 404 w 451"/>
                <a:gd name="T21" fmla="*/ 502 h 571"/>
                <a:gd name="T22" fmla="*/ 404 w 451"/>
                <a:gd name="T23" fmla="*/ 502 h 571"/>
                <a:gd name="T24" fmla="*/ 449 w 451"/>
                <a:gd name="T25" fmla="*/ 417 h 571"/>
                <a:gd name="T26" fmla="*/ 450 w 451"/>
                <a:gd name="T27" fmla="*/ 11 h 571"/>
                <a:gd name="T28" fmla="*/ 450 w 451"/>
                <a:gd name="T29" fmla="*/ 11 h 571"/>
                <a:gd name="T30" fmla="*/ 405 w 451"/>
                <a:gd name="T31" fmla="*/ 77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51" h="571">
                  <a:moveTo>
                    <a:pt x="405" y="77"/>
                  </a:moveTo>
                  <a:lnTo>
                    <a:pt x="405" y="77"/>
                  </a:lnTo>
                  <a:cubicBezTo>
                    <a:pt x="330" y="133"/>
                    <a:pt x="190" y="144"/>
                    <a:pt x="90" y="102"/>
                  </a:cubicBezTo>
                  <a:lnTo>
                    <a:pt x="90" y="102"/>
                  </a:lnTo>
                  <a:cubicBezTo>
                    <a:pt x="31" y="77"/>
                    <a:pt x="1" y="39"/>
                    <a:pt x="0" y="0"/>
                  </a:cubicBezTo>
                  <a:lnTo>
                    <a:pt x="0" y="0"/>
                  </a:lnTo>
                  <a:lnTo>
                    <a:pt x="0" y="417"/>
                  </a:lnTo>
                  <a:lnTo>
                    <a:pt x="0" y="417"/>
                  </a:lnTo>
                  <a:cubicBezTo>
                    <a:pt x="1" y="460"/>
                    <a:pt x="27" y="501"/>
                    <a:pt x="90" y="528"/>
                  </a:cubicBezTo>
                  <a:lnTo>
                    <a:pt x="90" y="528"/>
                  </a:lnTo>
                  <a:cubicBezTo>
                    <a:pt x="189" y="570"/>
                    <a:pt x="330" y="558"/>
                    <a:pt x="404" y="502"/>
                  </a:cubicBezTo>
                  <a:lnTo>
                    <a:pt x="404" y="502"/>
                  </a:lnTo>
                  <a:cubicBezTo>
                    <a:pt x="438" y="477"/>
                    <a:pt x="447" y="449"/>
                    <a:pt x="449" y="417"/>
                  </a:cubicBezTo>
                  <a:lnTo>
                    <a:pt x="450" y="11"/>
                  </a:lnTo>
                  <a:lnTo>
                    <a:pt x="450" y="11"/>
                  </a:lnTo>
                  <a:cubicBezTo>
                    <a:pt x="447" y="34"/>
                    <a:pt x="432" y="57"/>
                    <a:pt x="405" y="77"/>
                  </a:cubicBezTo>
                </a:path>
              </a:pathLst>
            </a:custGeom>
            <a:solidFill>
              <a:srgbClr val="DFDFE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47993"/>
                </a:solidFill>
                <a:effectLst/>
                <a:uLnTx/>
                <a:uFillTx/>
                <a:latin typeface="Arial" panose="020B0604020202020204" pitchFamily="34" charset="0"/>
                <a:ea typeface="+mn-ea"/>
                <a:cs typeface="Arial" panose="020B0604020202020204" pitchFamily="34" charset="0"/>
              </a:endParaRPr>
            </a:p>
          </p:txBody>
        </p:sp>
        <p:sp>
          <p:nvSpPr>
            <p:cNvPr id="31" name="Freeform 82">
              <a:extLst>
                <a:ext uri="{FF2B5EF4-FFF2-40B4-BE49-F238E27FC236}">
                  <a16:creationId xmlns:a16="http://schemas.microsoft.com/office/drawing/2014/main" id="{B0A4ADBC-BE94-E141-8CD9-E899D2C78EA5}"/>
                </a:ext>
              </a:extLst>
            </p:cNvPr>
            <p:cNvSpPr>
              <a:spLocks noChangeArrowheads="1"/>
            </p:cNvSpPr>
            <p:nvPr/>
          </p:nvSpPr>
          <p:spPr bwMode="auto">
            <a:xfrm>
              <a:off x="14138855" y="9780302"/>
              <a:ext cx="571276" cy="357051"/>
            </a:xfrm>
            <a:custGeom>
              <a:avLst/>
              <a:gdLst>
                <a:gd name="T0" fmla="*/ 360 w 457"/>
                <a:gd name="T1" fmla="*/ 42 h 288"/>
                <a:gd name="T2" fmla="*/ 360 w 457"/>
                <a:gd name="T3" fmla="*/ 42 h 288"/>
                <a:gd name="T4" fmla="*/ 45 w 457"/>
                <a:gd name="T5" fmla="*/ 67 h 288"/>
                <a:gd name="T6" fmla="*/ 45 w 457"/>
                <a:gd name="T7" fmla="*/ 67 h 288"/>
                <a:gd name="T8" fmla="*/ 0 w 457"/>
                <a:gd name="T9" fmla="*/ 143 h 288"/>
                <a:gd name="T10" fmla="*/ 0 w 457"/>
                <a:gd name="T11" fmla="*/ 143 h 288"/>
                <a:gd name="T12" fmla="*/ 90 w 457"/>
                <a:gd name="T13" fmla="*/ 245 h 288"/>
                <a:gd name="T14" fmla="*/ 90 w 457"/>
                <a:gd name="T15" fmla="*/ 245 h 288"/>
                <a:gd name="T16" fmla="*/ 405 w 457"/>
                <a:gd name="T17" fmla="*/ 220 h 288"/>
                <a:gd name="T18" fmla="*/ 405 w 457"/>
                <a:gd name="T19" fmla="*/ 220 h 288"/>
                <a:gd name="T20" fmla="*/ 450 w 457"/>
                <a:gd name="T21" fmla="*/ 154 h 288"/>
                <a:gd name="T22" fmla="*/ 450 w 457"/>
                <a:gd name="T23" fmla="*/ 154 h 288"/>
                <a:gd name="T24" fmla="*/ 360 w 457"/>
                <a:gd name="T25" fmla="*/ 4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7" h="288">
                  <a:moveTo>
                    <a:pt x="360" y="42"/>
                  </a:moveTo>
                  <a:lnTo>
                    <a:pt x="360" y="42"/>
                  </a:lnTo>
                  <a:cubicBezTo>
                    <a:pt x="261" y="0"/>
                    <a:pt x="120" y="11"/>
                    <a:pt x="45" y="67"/>
                  </a:cubicBezTo>
                  <a:lnTo>
                    <a:pt x="45" y="67"/>
                  </a:lnTo>
                  <a:cubicBezTo>
                    <a:pt x="15" y="89"/>
                    <a:pt x="0" y="116"/>
                    <a:pt x="0" y="143"/>
                  </a:cubicBezTo>
                  <a:lnTo>
                    <a:pt x="0" y="143"/>
                  </a:lnTo>
                  <a:cubicBezTo>
                    <a:pt x="1" y="182"/>
                    <a:pt x="31" y="220"/>
                    <a:pt x="90" y="245"/>
                  </a:cubicBezTo>
                  <a:lnTo>
                    <a:pt x="90" y="245"/>
                  </a:lnTo>
                  <a:cubicBezTo>
                    <a:pt x="190" y="287"/>
                    <a:pt x="330" y="276"/>
                    <a:pt x="405" y="220"/>
                  </a:cubicBezTo>
                  <a:lnTo>
                    <a:pt x="405" y="220"/>
                  </a:lnTo>
                  <a:cubicBezTo>
                    <a:pt x="432" y="200"/>
                    <a:pt x="447" y="177"/>
                    <a:pt x="450" y="154"/>
                  </a:cubicBezTo>
                  <a:lnTo>
                    <a:pt x="450" y="154"/>
                  </a:lnTo>
                  <a:cubicBezTo>
                    <a:pt x="456" y="111"/>
                    <a:pt x="425" y="69"/>
                    <a:pt x="360" y="42"/>
                  </a:cubicBezTo>
                </a:path>
              </a:pathLst>
            </a:custGeom>
            <a:solidFill>
              <a:srgbClr val="9F9FC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47993"/>
                </a:solidFill>
                <a:effectLst/>
                <a:uLnTx/>
                <a:uFillTx/>
                <a:latin typeface="Arial" panose="020B0604020202020204" pitchFamily="34" charset="0"/>
                <a:ea typeface="+mn-ea"/>
                <a:cs typeface="Arial" panose="020B0604020202020204" pitchFamily="34" charset="0"/>
              </a:endParaRPr>
            </a:p>
          </p:txBody>
        </p:sp>
        <p:sp>
          <p:nvSpPr>
            <p:cNvPr id="32" name="Freeform 83">
              <a:extLst>
                <a:ext uri="{FF2B5EF4-FFF2-40B4-BE49-F238E27FC236}">
                  <a16:creationId xmlns:a16="http://schemas.microsoft.com/office/drawing/2014/main" id="{41162FE4-95FC-EB48-92B7-1CAB8491BBB8}"/>
                </a:ext>
              </a:extLst>
            </p:cNvPr>
            <p:cNvSpPr>
              <a:spLocks noChangeArrowheads="1"/>
            </p:cNvSpPr>
            <p:nvPr/>
          </p:nvSpPr>
          <p:spPr bwMode="auto">
            <a:xfrm>
              <a:off x="14155332" y="9807768"/>
              <a:ext cx="538319" cy="302116"/>
            </a:xfrm>
            <a:custGeom>
              <a:avLst/>
              <a:gdLst>
                <a:gd name="T0" fmla="*/ 328 w 430"/>
                <a:gd name="T1" fmla="*/ 36 h 243"/>
                <a:gd name="T2" fmla="*/ 328 w 430"/>
                <a:gd name="T3" fmla="*/ 36 h 243"/>
                <a:gd name="T4" fmla="*/ 366 w 430"/>
                <a:gd name="T5" fmla="*/ 186 h 243"/>
                <a:gd name="T6" fmla="*/ 366 w 430"/>
                <a:gd name="T7" fmla="*/ 186 h 243"/>
                <a:gd name="T8" fmla="*/ 100 w 430"/>
                <a:gd name="T9" fmla="*/ 207 h 243"/>
                <a:gd name="T10" fmla="*/ 100 w 430"/>
                <a:gd name="T11" fmla="*/ 207 h 243"/>
                <a:gd name="T12" fmla="*/ 63 w 430"/>
                <a:gd name="T13" fmla="*/ 57 h 243"/>
                <a:gd name="T14" fmla="*/ 63 w 430"/>
                <a:gd name="T15" fmla="*/ 57 h 243"/>
                <a:gd name="T16" fmla="*/ 328 w 430"/>
                <a:gd name="T17" fmla="*/ 36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0" h="243">
                  <a:moveTo>
                    <a:pt x="328" y="36"/>
                  </a:moveTo>
                  <a:lnTo>
                    <a:pt x="328" y="36"/>
                  </a:lnTo>
                  <a:cubicBezTo>
                    <a:pt x="412" y="71"/>
                    <a:pt x="429" y="139"/>
                    <a:pt x="366" y="186"/>
                  </a:cubicBezTo>
                  <a:lnTo>
                    <a:pt x="366" y="186"/>
                  </a:lnTo>
                  <a:cubicBezTo>
                    <a:pt x="303" y="233"/>
                    <a:pt x="184" y="242"/>
                    <a:pt x="100" y="207"/>
                  </a:cubicBezTo>
                  <a:lnTo>
                    <a:pt x="100" y="207"/>
                  </a:lnTo>
                  <a:cubicBezTo>
                    <a:pt x="17" y="172"/>
                    <a:pt x="0" y="104"/>
                    <a:pt x="63" y="57"/>
                  </a:cubicBezTo>
                  <a:lnTo>
                    <a:pt x="63" y="57"/>
                  </a:lnTo>
                  <a:cubicBezTo>
                    <a:pt x="126" y="9"/>
                    <a:pt x="245" y="0"/>
                    <a:pt x="328" y="36"/>
                  </a:cubicBezTo>
                </a:path>
              </a:pathLst>
            </a:custGeom>
            <a:solidFill>
              <a:srgbClr val="6665A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47993"/>
                </a:solidFill>
                <a:effectLst/>
                <a:uLnTx/>
                <a:uFillTx/>
                <a:latin typeface="Arial" panose="020B0604020202020204" pitchFamily="34" charset="0"/>
                <a:ea typeface="+mn-ea"/>
                <a:cs typeface="Arial" panose="020B0604020202020204" pitchFamily="34" charset="0"/>
              </a:endParaRPr>
            </a:p>
          </p:txBody>
        </p:sp>
        <p:sp>
          <p:nvSpPr>
            <p:cNvPr id="33" name="Freeform 84">
              <a:extLst>
                <a:ext uri="{FF2B5EF4-FFF2-40B4-BE49-F238E27FC236}">
                  <a16:creationId xmlns:a16="http://schemas.microsoft.com/office/drawing/2014/main" id="{A9BB7328-7BFC-784D-BD42-BAA83CACFBED}"/>
                </a:ext>
              </a:extLst>
            </p:cNvPr>
            <p:cNvSpPr>
              <a:spLocks noChangeArrowheads="1"/>
            </p:cNvSpPr>
            <p:nvPr/>
          </p:nvSpPr>
          <p:spPr bwMode="auto">
            <a:xfrm>
              <a:off x="14127870" y="9566077"/>
              <a:ext cx="93380" cy="93380"/>
            </a:xfrm>
            <a:custGeom>
              <a:avLst/>
              <a:gdLst>
                <a:gd name="T0" fmla="*/ 67 w 75"/>
                <a:gd name="T1" fmla="*/ 28 h 73"/>
                <a:gd name="T2" fmla="*/ 67 w 75"/>
                <a:gd name="T3" fmla="*/ 28 h 73"/>
                <a:gd name="T4" fmla="*/ 27 w 75"/>
                <a:gd name="T5" fmla="*/ 5 h 73"/>
                <a:gd name="T6" fmla="*/ 27 w 75"/>
                <a:gd name="T7" fmla="*/ 5 h 73"/>
                <a:gd name="T8" fmla="*/ 4 w 75"/>
                <a:gd name="T9" fmla="*/ 45 h 73"/>
                <a:gd name="T10" fmla="*/ 11 w 75"/>
                <a:gd name="T11" fmla="*/ 72 h 73"/>
                <a:gd name="T12" fmla="*/ 74 w 75"/>
                <a:gd name="T13" fmla="*/ 55 h 73"/>
                <a:gd name="T14" fmla="*/ 67 w 75"/>
                <a:gd name="T15" fmla="*/ 28 h 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73">
                  <a:moveTo>
                    <a:pt x="67" y="28"/>
                  </a:moveTo>
                  <a:lnTo>
                    <a:pt x="67" y="28"/>
                  </a:lnTo>
                  <a:cubicBezTo>
                    <a:pt x="63" y="10"/>
                    <a:pt x="44" y="0"/>
                    <a:pt x="27" y="5"/>
                  </a:cubicBezTo>
                  <a:lnTo>
                    <a:pt x="27" y="5"/>
                  </a:lnTo>
                  <a:cubicBezTo>
                    <a:pt x="10" y="10"/>
                    <a:pt x="0" y="28"/>
                    <a:pt x="4" y="45"/>
                  </a:cubicBezTo>
                  <a:lnTo>
                    <a:pt x="11" y="72"/>
                  </a:lnTo>
                  <a:lnTo>
                    <a:pt x="74" y="55"/>
                  </a:lnTo>
                  <a:lnTo>
                    <a:pt x="67" y="28"/>
                  </a:lnTo>
                </a:path>
              </a:pathLst>
            </a:custGeom>
            <a:solidFill>
              <a:srgbClr val="EF5E8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47993"/>
                </a:solidFill>
                <a:effectLst/>
                <a:uLnTx/>
                <a:uFillTx/>
                <a:latin typeface="Arial" panose="020B0604020202020204" pitchFamily="34" charset="0"/>
                <a:ea typeface="+mn-ea"/>
                <a:cs typeface="Arial" panose="020B0604020202020204" pitchFamily="34" charset="0"/>
              </a:endParaRPr>
            </a:p>
          </p:txBody>
        </p:sp>
        <p:sp>
          <p:nvSpPr>
            <p:cNvPr id="34" name="Freeform 85">
              <a:extLst>
                <a:ext uri="{FF2B5EF4-FFF2-40B4-BE49-F238E27FC236}">
                  <a16:creationId xmlns:a16="http://schemas.microsoft.com/office/drawing/2014/main" id="{1CFB91B6-7964-9341-A291-4B0FCE512AC8}"/>
                </a:ext>
              </a:extLst>
            </p:cNvPr>
            <p:cNvSpPr>
              <a:spLocks noChangeArrowheads="1"/>
            </p:cNvSpPr>
            <p:nvPr/>
          </p:nvSpPr>
          <p:spPr bwMode="auto">
            <a:xfrm>
              <a:off x="14144345" y="9637485"/>
              <a:ext cx="87889" cy="60425"/>
            </a:xfrm>
            <a:custGeom>
              <a:avLst/>
              <a:gdLst>
                <a:gd name="T0" fmla="*/ 63 w 72"/>
                <a:gd name="T1" fmla="*/ 0 h 48"/>
                <a:gd name="T2" fmla="*/ 0 w 72"/>
                <a:gd name="T3" fmla="*/ 17 h 48"/>
                <a:gd name="T4" fmla="*/ 8 w 72"/>
                <a:gd name="T5" fmla="*/ 47 h 48"/>
                <a:gd name="T6" fmla="*/ 71 w 72"/>
                <a:gd name="T7" fmla="*/ 29 h 48"/>
                <a:gd name="T8" fmla="*/ 63 w 72"/>
                <a:gd name="T9" fmla="*/ 0 h 48"/>
              </a:gdLst>
              <a:ahLst/>
              <a:cxnLst>
                <a:cxn ang="0">
                  <a:pos x="T0" y="T1"/>
                </a:cxn>
                <a:cxn ang="0">
                  <a:pos x="T2" y="T3"/>
                </a:cxn>
                <a:cxn ang="0">
                  <a:pos x="T4" y="T5"/>
                </a:cxn>
                <a:cxn ang="0">
                  <a:pos x="T6" y="T7"/>
                </a:cxn>
                <a:cxn ang="0">
                  <a:pos x="T8" y="T9"/>
                </a:cxn>
              </a:cxnLst>
              <a:rect l="0" t="0" r="r" b="b"/>
              <a:pathLst>
                <a:path w="72" h="48">
                  <a:moveTo>
                    <a:pt x="63" y="0"/>
                  </a:moveTo>
                  <a:lnTo>
                    <a:pt x="0" y="17"/>
                  </a:lnTo>
                  <a:lnTo>
                    <a:pt x="8" y="47"/>
                  </a:lnTo>
                  <a:lnTo>
                    <a:pt x="71" y="29"/>
                  </a:lnTo>
                  <a:lnTo>
                    <a:pt x="63" y="0"/>
                  </a:lnTo>
                </a:path>
              </a:pathLst>
            </a:custGeom>
            <a:solidFill>
              <a:srgbClr val="6665A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47993"/>
                </a:solidFill>
                <a:effectLst/>
                <a:uLnTx/>
                <a:uFillTx/>
                <a:latin typeface="Arial" panose="020B0604020202020204" pitchFamily="34" charset="0"/>
                <a:ea typeface="+mn-ea"/>
                <a:cs typeface="Arial" panose="020B0604020202020204" pitchFamily="34" charset="0"/>
              </a:endParaRPr>
            </a:p>
          </p:txBody>
        </p:sp>
        <p:sp>
          <p:nvSpPr>
            <p:cNvPr id="35" name="Freeform 86">
              <a:extLst>
                <a:ext uri="{FF2B5EF4-FFF2-40B4-BE49-F238E27FC236}">
                  <a16:creationId xmlns:a16="http://schemas.microsoft.com/office/drawing/2014/main" id="{89C236D9-0B53-D640-BB1E-24B2FFC36585}"/>
                </a:ext>
              </a:extLst>
            </p:cNvPr>
            <p:cNvSpPr>
              <a:spLocks noChangeArrowheads="1"/>
            </p:cNvSpPr>
            <p:nvPr/>
          </p:nvSpPr>
          <p:spPr bwMode="auto">
            <a:xfrm>
              <a:off x="14155334" y="9686921"/>
              <a:ext cx="148314" cy="390005"/>
            </a:xfrm>
            <a:custGeom>
              <a:avLst/>
              <a:gdLst>
                <a:gd name="T0" fmla="*/ 117 w 118"/>
                <a:gd name="T1" fmla="*/ 313 h 314"/>
                <a:gd name="T2" fmla="*/ 32 w 118"/>
                <a:gd name="T3" fmla="*/ 0 h 314"/>
                <a:gd name="T4" fmla="*/ 0 w 118"/>
                <a:gd name="T5" fmla="*/ 9 h 314"/>
                <a:gd name="T6" fmla="*/ 79 w 118"/>
                <a:gd name="T7" fmla="*/ 296 h 314"/>
                <a:gd name="T8" fmla="*/ 79 w 118"/>
                <a:gd name="T9" fmla="*/ 296 h 314"/>
                <a:gd name="T10" fmla="*/ 100 w 118"/>
                <a:gd name="T11" fmla="*/ 307 h 314"/>
                <a:gd name="T12" fmla="*/ 100 w 118"/>
                <a:gd name="T13" fmla="*/ 307 h 314"/>
                <a:gd name="T14" fmla="*/ 117 w 118"/>
                <a:gd name="T15" fmla="*/ 313 h 3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 h="314">
                  <a:moveTo>
                    <a:pt x="117" y="313"/>
                  </a:moveTo>
                  <a:lnTo>
                    <a:pt x="32" y="0"/>
                  </a:lnTo>
                  <a:lnTo>
                    <a:pt x="0" y="9"/>
                  </a:lnTo>
                  <a:lnTo>
                    <a:pt x="79" y="296"/>
                  </a:lnTo>
                  <a:lnTo>
                    <a:pt x="79" y="296"/>
                  </a:lnTo>
                  <a:cubicBezTo>
                    <a:pt x="85" y="300"/>
                    <a:pt x="92" y="303"/>
                    <a:pt x="100" y="307"/>
                  </a:cubicBezTo>
                  <a:lnTo>
                    <a:pt x="100" y="307"/>
                  </a:lnTo>
                  <a:cubicBezTo>
                    <a:pt x="106" y="309"/>
                    <a:pt x="111" y="311"/>
                    <a:pt x="117" y="313"/>
                  </a:cubicBezTo>
                </a:path>
              </a:pathLst>
            </a:custGeom>
            <a:solidFill>
              <a:srgbClr val="EFBD2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47993"/>
                </a:solidFill>
                <a:effectLst/>
                <a:uLnTx/>
                <a:uFillTx/>
                <a:latin typeface="Arial" panose="020B0604020202020204" pitchFamily="34" charset="0"/>
                <a:ea typeface="+mn-ea"/>
                <a:cs typeface="Arial" panose="020B0604020202020204" pitchFamily="34" charset="0"/>
              </a:endParaRPr>
            </a:p>
          </p:txBody>
        </p:sp>
        <p:sp>
          <p:nvSpPr>
            <p:cNvPr id="36" name="Freeform 87">
              <a:extLst>
                <a:ext uri="{FF2B5EF4-FFF2-40B4-BE49-F238E27FC236}">
                  <a16:creationId xmlns:a16="http://schemas.microsoft.com/office/drawing/2014/main" id="{D4AE78A0-D05B-8B44-8486-CEB4D2D1C3D7}"/>
                </a:ext>
              </a:extLst>
            </p:cNvPr>
            <p:cNvSpPr>
              <a:spLocks noChangeArrowheads="1"/>
            </p:cNvSpPr>
            <p:nvPr/>
          </p:nvSpPr>
          <p:spPr bwMode="auto">
            <a:xfrm>
              <a:off x="14193785" y="9675936"/>
              <a:ext cx="153804" cy="417472"/>
            </a:xfrm>
            <a:custGeom>
              <a:avLst/>
              <a:gdLst>
                <a:gd name="T0" fmla="*/ 0 w 122"/>
                <a:gd name="T1" fmla="*/ 9 h 333"/>
                <a:gd name="T2" fmla="*/ 85 w 122"/>
                <a:gd name="T3" fmla="*/ 322 h 333"/>
                <a:gd name="T4" fmla="*/ 85 w 122"/>
                <a:gd name="T5" fmla="*/ 322 h 333"/>
                <a:gd name="T6" fmla="*/ 121 w 122"/>
                <a:gd name="T7" fmla="*/ 332 h 333"/>
                <a:gd name="T8" fmla="*/ 31 w 122"/>
                <a:gd name="T9" fmla="*/ 0 h 333"/>
                <a:gd name="T10" fmla="*/ 0 w 122"/>
                <a:gd name="T11" fmla="*/ 9 h 333"/>
              </a:gdLst>
              <a:ahLst/>
              <a:cxnLst>
                <a:cxn ang="0">
                  <a:pos x="T0" y="T1"/>
                </a:cxn>
                <a:cxn ang="0">
                  <a:pos x="T2" y="T3"/>
                </a:cxn>
                <a:cxn ang="0">
                  <a:pos x="T4" y="T5"/>
                </a:cxn>
                <a:cxn ang="0">
                  <a:pos x="T6" y="T7"/>
                </a:cxn>
                <a:cxn ang="0">
                  <a:pos x="T8" y="T9"/>
                </a:cxn>
                <a:cxn ang="0">
                  <a:pos x="T10" y="T11"/>
                </a:cxn>
              </a:cxnLst>
              <a:rect l="0" t="0" r="r" b="b"/>
              <a:pathLst>
                <a:path w="122" h="333">
                  <a:moveTo>
                    <a:pt x="0" y="9"/>
                  </a:moveTo>
                  <a:lnTo>
                    <a:pt x="85" y="322"/>
                  </a:lnTo>
                  <a:lnTo>
                    <a:pt x="85" y="322"/>
                  </a:lnTo>
                  <a:cubicBezTo>
                    <a:pt x="97" y="326"/>
                    <a:pt x="109" y="329"/>
                    <a:pt x="121" y="332"/>
                  </a:cubicBezTo>
                  <a:lnTo>
                    <a:pt x="31" y="0"/>
                  </a:lnTo>
                  <a:lnTo>
                    <a:pt x="0" y="9"/>
                  </a:lnTo>
                </a:path>
              </a:pathLst>
            </a:custGeom>
            <a:solidFill>
              <a:srgbClr val="FFD24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47993"/>
                </a:solidFill>
                <a:effectLst/>
                <a:uLnTx/>
                <a:uFillTx/>
                <a:latin typeface="Arial" panose="020B0604020202020204" pitchFamily="34" charset="0"/>
                <a:ea typeface="+mn-ea"/>
                <a:cs typeface="Arial" panose="020B0604020202020204" pitchFamily="34" charset="0"/>
              </a:endParaRPr>
            </a:p>
          </p:txBody>
        </p:sp>
        <p:sp>
          <p:nvSpPr>
            <p:cNvPr id="37" name="Freeform 88">
              <a:extLst>
                <a:ext uri="{FF2B5EF4-FFF2-40B4-BE49-F238E27FC236}">
                  <a16:creationId xmlns:a16="http://schemas.microsoft.com/office/drawing/2014/main" id="{26548D19-4A31-2B46-9517-2EA1A025031A}"/>
                </a:ext>
              </a:extLst>
            </p:cNvPr>
            <p:cNvSpPr>
              <a:spLocks noChangeArrowheads="1"/>
            </p:cNvSpPr>
            <p:nvPr/>
          </p:nvSpPr>
          <p:spPr bwMode="auto">
            <a:xfrm>
              <a:off x="14369561" y="9972561"/>
              <a:ext cx="329582" cy="681137"/>
            </a:xfrm>
            <a:custGeom>
              <a:avLst/>
              <a:gdLst>
                <a:gd name="T0" fmla="*/ 219 w 265"/>
                <a:gd name="T1" fmla="*/ 66 h 549"/>
                <a:gd name="T2" fmla="*/ 219 w 265"/>
                <a:gd name="T3" fmla="*/ 66 h 549"/>
                <a:gd name="T4" fmla="*/ 12 w 265"/>
                <a:gd name="T5" fmla="*/ 115 h 549"/>
                <a:gd name="T6" fmla="*/ 12 w 265"/>
                <a:gd name="T7" fmla="*/ 115 h 549"/>
                <a:gd name="T8" fmla="*/ 0 w 265"/>
                <a:gd name="T9" fmla="*/ 540 h 549"/>
                <a:gd name="T10" fmla="*/ 0 w 265"/>
                <a:gd name="T11" fmla="*/ 540 h 549"/>
                <a:gd name="T12" fmla="*/ 218 w 265"/>
                <a:gd name="T13" fmla="*/ 491 h 549"/>
                <a:gd name="T14" fmla="*/ 218 w 265"/>
                <a:gd name="T15" fmla="*/ 491 h 549"/>
                <a:gd name="T16" fmla="*/ 263 w 265"/>
                <a:gd name="T17" fmla="*/ 406 h 549"/>
                <a:gd name="T18" fmla="*/ 264 w 265"/>
                <a:gd name="T19" fmla="*/ 0 h 549"/>
                <a:gd name="T20" fmla="*/ 264 w 265"/>
                <a:gd name="T21" fmla="*/ 0 h 549"/>
                <a:gd name="T22" fmla="*/ 219 w 265"/>
                <a:gd name="T23" fmla="*/ 66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5" h="549">
                  <a:moveTo>
                    <a:pt x="219" y="66"/>
                  </a:moveTo>
                  <a:lnTo>
                    <a:pt x="219" y="66"/>
                  </a:lnTo>
                  <a:cubicBezTo>
                    <a:pt x="169" y="104"/>
                    <a:pt x="89" y="121"/>
                    <a:pt x="12" y="115"/>
                  </a:cubicBezTo>
                  <a:lnTo>
                    <a:pt x="12" y="115"/>
                  </a:lnTo>
                  <a:cubicBezTo>
                    <a:pt x="66" y="227"/>
                    <a:pt x="119" y="406"/>
                    <a:pt x="0" y="540"/>
                  </a:cubicBezTo>
                  <a:lnTo>
                    <a:pt x="0" y="540"/>
                  </a:lnTo>
                  <a:cubicBezTo>
                    <a:pt x="81" y="548"/>
                    <a:pt x="166" y="531"/>
                    <a:pt x="218" y="491"/>
                  </a:cubicBezTo>
                  <a:lnTo>
                    <a:pt x="218" y="491"/>
                  </a:lnTo>
                  <a:cubicBezTo>
                    <a:pt x="252" y="466"/>
                    <a:pt x="261" y="438"/>
                    <a:pt x="263" y="406"/>
                  </a:cubicBezTo>
                  <a:lnTo>
                    <a:pt x="264" y="0"/>
                  </a:lnTo>
                  <a:lnTo>
                    <a:pt x="264" y="0"/>
                  </a:lnTo>
                  <a:cubicBezTo>
                    <a:pt x="261" y="23"/>
                    <a:pt x="246" y="46"/>
                    <a:pt x="219" y="66"/>
                  </a:cubicBezTo>
                </a:path>
              </a:pathLst>
            </a:custGeom>
            <a:solidFill>
              <a:srgbClr val="F3F3FF">
                <a:alpha val="50000"/>
              </a:srgbClr>
            </a:solidFill>
            <a:ln>
              <a:noFill/>
            </a:ln>
            <a:effec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47993"/>
                </a:solidFill>
                <a:effectLst/>
                <a:uLnTx/>
                <a:uFillTx/>
                <a:latin typeface="Arial" panose="020B0604020202020204" pitchFamily="34" charset="0"/>
                <a:ea typeface="+mn-ea"/>
                <a:cs typeface="Arial" panose="020B0604020202020204" pitchFamily="34" charset="0"/>
              </a:endParaRPr>
            </a:p>
          </p:txBody>
        </p:sp>
        <p:sp>
          <p:nvSpPr>
            <p:cNvPr id="38" name="Freeform 89">
              <a:extLst>
                <a:ext uri="{FF2B5EF4-FFF2-40B4-BE49-F238E27FC236}">
                  <a16:creationId xmlns:a16="http://schemas.microsoft.com/office/drawing/2014/main" id="{5D7CA209-8B53-B042-B509-CD8F48264127}"/>
                </a:ext>
              </a:extLst>
            </p:cNvPr>
            <p:cNvSpPr>
              <a:spLocks noChangeArrowheads="1"/>
            </p:cNvSpPr>
            <p:nvPr/>
          </p:nvSpPr>
          <p:spPr bwMode="auto">
            <a:xfrm>
              <a:off x="14375054" y="9467199"/>
              <a:ext cx="115355" cy="214227"/>
            </a:xfrm>
            <a:custGeom>
              <a:avLst/>
              <a:gdLst>
                <a:gd name="T0" fmla="*/ 93 w 94"/>
                <a:gd name="T1" fmla="*/ 13 h 173"/>
                <a:gd name="T2" fmla="*/ 37 w 94"/>
                <a:gd name="T3" fmla="*/ 0 h 173"/>
                <a:gd name="T4" fmla="*/ 37 w 94"/>
                <a:gd name="T5" fmla="*/ 0 h 173"/>
                <a:gd name="T6" fmla="*/ 37 w 94"/>
                <a:gd name="T7" fmla="*/ 0 h 173"/>
                <a:gd name="T8" fmla="*/ 1 w 94"/>
                <a:gd name="T9" fmla="*/ 158 h 173"/>
                <a:gd name="T10" fmla="*/ 1 w 94"/>
                <a:gd name="T11" fmla="*/ 158 h 173"/>
                <a:gd name="T12" fmla="*/ 9 w 94"/>
                <a:gd name="T13" fmla="*/ 171 h 173"/>
                <a:gd name="T14" fmla="*/ 9 w 94"/>
                <a:gd name="T15" fmla="*/ 171 h 173"/>
                <a:gd name="T16" fmla="*/ 23 w 94"/>
                <a:gd name="T17" fmla="*/ 163 h 173"/>
                <a:gd name="T18" fmla="*/ 55 w 94"/>
                <a:gd name="T19" fmla="*/ 26 h 173"/>
                <a:gd name="T20" fmla="*/ 88 w 94"/>
                <a:gd name="T21" fmla="*/ 34 h 173"/>
                <a:gd name="T22" fmla="*/ 93 w 94"/>
                <a:gd name="T23" fmla="*/ 1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73">
                  <a:moveTo>
                    <a:pt x="93" y="13"/>
                  </a:moveTo>
                  <a:lnTo>
                    <a:pt x="37" y="0"/>
                  </a:lnTo>
                  <a:lnTo>
                    <a:pt x="37" y="0"/>
                  </a:lnTo>
                  <a:lnTo>
                    <a:pt x="37" y="0"/>
                  </a:lnTo>
                  <a:lnTo>
                    <a:pt x="1" y="158"/>
                  </a:lnTo>
                  <a:lnTo>
                    <a:pt x="1" y="158"/>
                  </a:lnTo>
                  <a:cubicBezTo>
                    <a:pt x="0" y="163"/>
                    <a:pt x="4" y="169"/>
                    <a:pt x="9" y="171"/>
                  </a:cubicBezTo>
                  <a:lnTo>
                    <a:pt x="9" y="171"/>
                  </a:lnTo>
                  <a:cubicBezTo>
                    <a:pt x="16" y="172"/>
                    <a:pt x="22" y="169"/>
                    <a:pt x="23" y="163"/>
                  </a:cubicBezTo>
                  <a:lnTo>
                    <a:pt x="55" y="26"/>
                  </a:lnTo>
                  <a:lnTo>
                    <a:pt x="88" y="34"/>
                  </a:lnTo>
                  <a:lnTo>
                    <a:pt x="93" y="13"/>
                  </a:lnTo>
                </a:path>
              </a:pathLst>
            </a:custGeom>
            <a:solidFill>
              <a:srgbClr val="62AFA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47993"/>
                </a:solidFill>
                <a:effectLst/>
                <a:uLnTx/>
                <a:uFillTx/>
                <a:latin typeface="Arial" panose="020B0604020202020204" pitchFamily="34" charset="0"/>
                <a:ea typeface="+mn-ea"/>
                <a:cs typeface="Arial" panose="020B0604020202020204" pitchFamily="34" charset="0"/>
              </a:endParaRPr>
            </a:p>
          </p:txBody>
        </p:sp>
        <p:sp>
          <p:nvSpPr>
            <p:cNvPr id="39" name="Freeform 90">
              <a:extLst>
                <a:ext uri="{FF2B5EF4-FFF2-40B4-BE49-F238E27FC236}">
                  <a16:creationId xmlns:a16="http://schemas.microsoft.com/office/drawing/2014/main" id="{A053F302-ABBD-8749-9DFE-5AD722AEA8AC}"/>
                </a:ext>
              </a:extLst>
            </p:cNvPr>
            <p:cNvSpPr>
              <a:spLocks noChangeArrowheads="1"/>
            </p:cNvSpPr>
            <p:nvPr/>
          </p:nvSpPr>
          <p:spPr bwMode="auto">
            <a:xfrm>
              <a:off x="14336605" y="9445229"/>
              <a:ext cx="236199" cy="648180"/>
            </a:xfrm>
            <a:custGeom>
              <a:avLst/>
              <a:gdLst>
                <a:gd name="T0" fmla="*/ 158 w 191"/>
                <a:gd name="T1" fmla="*/ 5 h 522"/>
                <a:gd name="T2" fmla="*/ 158 w 191"/>
                <a:gd name="T3" fmla="*/ 5 h 522"/>
                <a:gd name="T4" fmla="*/ 158 w 191"/>
                <a:gd name="T5" fmla="*/ 5 h 522"/>
                <a:gd name="T6" fmla="*/ 109 w 191"/>
                <a:gd name="T7" fmla="*/ 44 h 522"/>
                <a:gd name="T8" fmla="*/ 0 w 191"/>
                <a:gd name="T9" fmla="*/ 513 h 522"/>
                <a:gd name="T10" fmla="*/ 0 w 191"/>
                <a:gd name="T11" fmla="*/ 513 h 522"/>
                <a:gd name="T12" fmla="*/ 77 w 191"/>
                <a:gd name="T13" fmla="*/ 520 h 522"/>
                <a:gd name="T14" fmla="*/ 184 w 191"/>
                <a:gd name="T15" fmla="*/ 61 h 522"/>
                <a:gd name="T16" fmla="*/ 184 w 191"/>
                <a:gd name="T17" fmla="*/ 61 h 522"/>
                <a:gd name="T18" fmla="*/ 158 w 191"/>
                <a:gd name="T19" fmla="*/ 5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 h="522">
                  <a:moveTo>
                    <a:pt x="158" y="5"/>
                  </a:moveTo>
                  <a:lnTo>
                    <a:pt x="158" y="5"/>
                  </a:lnTo>
                  <a:lnTo>
                    <a:pt x="158" y="5"/>
                  </a:lnTo>
                  <a:cubicBezTo>
                    <a:pt x="137" y="0"/>
                    <a:pt x="115" y="18"/>
                    <a:pt x="109" y="44"/>
                  </a:cubicBezTo>
                  <a:lnTo>
                    <a:pt x="0" y="513"/>
                  </a:lnTo>
                  <a:lnTo>
                    <a:pt x="0" y="513"/>
                  </a:lnTo>
                  <a:cubicBezTo>
                    <a:pt x="25" y="518"/>
                    <a:pt x="51" y="521"/>
                    <a:pt x="77" y="520"/>
                  </a:cubicBezTo>
                  <a:lnTo>
                    <a:pt x="184" y="61"/>
                  </a:lnTo>
                  <a:lnTo>
                    <a:pt x="184" y="61"/>
                  </a:lnTo>
                  <a:cubicBezTo>
                    <a:pt x="190" y="35"/>
                    <a:pt x="178" y="9"/>
                    <a:pt x="158" y="5"/>
                  </a:cubicBezTo>
                </a:path>
              </a:pathLst>
            </a:custGeom>
            <a:solidFill>
              <a:srgbClr val="7ECEC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47993"/>
                </a:solidFill>
                <a:effectLst/>
                <a:uLnTx/>
                <a:uFillTx/>
                <a:latin typeface="Arial" panose="020B0604020202020204" pitchFamily="34" charset="0"/>
                <a:ea typeface="+mn-ea"/>
                <a:cs typeface="Arial" panose="020B0604020202020204" pitchFamily="34" charset="0"/>
              </a:endParaRPr>
            </a:p>
          </p:txBody>
        </p:sp>
        <p:sp>
          <p:nvSpPr>
            <p:cNvPr id="40" name="Freeform 91">
              <a:extLst>
                <a:ext uri="{FF2B5EF4-FFF2-40B4-BE49-F238E27FC236}">
                  <a16:creationId xmlns:a16="http://schemas.microsoft.com/office/drawing/2014/main" id="{0087D703-D673-9141-9375-A24E132A0B83}"/>
                </a:ext>
              </a:extLst>
            </p:cNvPr>
            <p:cNvSpPr>
              <a:spLocks noChangeArrowheads="1"/>
            </p:cNvSpPr>
            <p:nvPr/>
          </p:nvSpPr>
          <p:spPr bwMode="auto">
            <a:xfrm>
              <a:off x="14688161" y="9461706"/>
              <a:ext cx="93380" cy="126342"/>
            </a:xfrm>
            <a:custGeom>
              <a:avLst/>
              <a:gdLst>
                <a:gd name="T0" fmla="*/ 73 w 74"/>
                <a:gd name="T1" fmla="*/ 100 h 101"/>
                <a:gd name="T2" fmla="*/ 68 w 74"/>
                <a:gd name="T3" fmla="*/ 0 h 101"/>
                <a:gd name="T4" fmla="*/ 1 w 74"/>
                <a:gd name="T5" fmla="*/ 76 h 101"/>
                <a:gd name="T6" fmla="*/ 0 w 74"/>
                <a:gd name="T7" fmla="*/ 76 h 101"/>
                <a:gd name="T8" fmla="*/ 73 w 74"/>
                <a:gd name="T9" fmla="*/ 100 h 101"/>
              </a:gdLst>
              <a:ahLst/>
              <a:cxnLst>
                <a:cxn ang="0">
                  <a:pos x="T0" y="T1"/>
                </a:cxn>
                <a:cxn ang="0">
                  <a:pos x="T2" y="T3"/>
                </a:cxn>
                <a:cxn ang="0">
                  <a:pos x="T4" y="T5"/>
                </a:cxn>
                <a:cxn ang="0">
                  <a:pos x="T6" y="T7"/>
                </a:cxn>
                <a:cxn ang="0">
                  <a:pos x="T8" y="T9"/>
                </a:cxn>
              </a:cxnLst>
              <a:rect l="0" t="0" r="r" b="b"/>
              <a:pathLst>
                <a:path w="74" h="101">
                  <a:moveTo>
                    <a:pt x="73" y="100"/>
                  </a:moveTo>
                  <a:lnTo>
                    <a:pt x="68" y="0"/>
                  </a:lnTo>
                  <a:lnTo>
                    <a:pt x="1" y="76"/>
                  </a:lnTo>
                  <a:lnTo>
                    <a:pt x="0" y="76"/>
                  </a:lnTo>
                  <a:lnTo>
                    <a:pt x="73" y="100"/>
                  </a:lnTo>
                </a:path>
              </a:pathLst>
            </a:custGeom>
            <a:solidFill>
              <a:srgbClr val="EF5E8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47993"/>
                </a:solidFill>
                <a:effectLst/>
                <a:uLnTx/>
                <a:uFillTx/>
                <a:latin typeface="Arial" panose="020B0604020202020204" pitchFamily="34" charset="0"/>
                <a:ea typeface="+mn-ea"/>
                <a:cs typeface="Arial" panose="020B0604020202020204" pitchFamily="34" charset="0"/>
              </a:endParaRPr>
            </a:p>
          </p:txBody>
        </p:sp>
        <p:sp>
          <p:nvSpPr>
            <p:cNvPr id="41" name="Freeform 92">
              <a:extLst>
                <a:ext uri="{FF2B5EF4-FFF2-40B4-BE49-F238E27FC236}">
                  <a16:creationId xmlns:a16="http://schemas.microsoft.com/office/drawing/2014/main" id="{02D68524-A2F2-3B49-8A00-96639319EFDC}"/>
                </a:ext>
              </a:extLst>
            </p:cNvPr>
            <p:cNvSpPr>
              <a:spLocks noChangeArrowheads="1"/>
            </p:cNvSpPr>
            <p:nvPr/>
          </p:nvSpPr>
          <p:spPr bwMode="auto">
            <a:xfrm>
              <a:off x="14512383" y="9560580"/>
              <a:ext cx="269158" cy="527332"/>
            </a:xfrm>
            <a:custGeom>
              <a:avLst/>
              <a:gdLst>
                <a:gd name="T0" fmla="*/ 142 w 216"/>
                <a:gd name="T1" fmla="*/ 0 h 422"/>
                <a:gd name="T2" fmla="*/ 0 w 216"/>
                <a:gd name="T3" fmla="*/ 421 h 422"/>
                <a:gd name="T4" fmla="*/ 0 w 216"/>
                <a:gd name="T5" fmla="*/ 421 h 422"/>
                <a:gd name="T6" fmla="*/ 78 w 216"/>
                <a:gd name="T7" fmla="*/ 387 h 422"/>
                <a:gd name="T8" fmla="*/ 78 w 216"/>
                <a:gd name="T9" fmla="*/ 387 h 422"/>
                <a:gd name="T10" fmla="*/ 100 w 216"/>
                <a:gd name="T11" fmla="*/ 366 h 422"/>
                <a:gd name="T12" fmla="*/ 215 w 216"/>
                <a:gd name="T13" fmla="*/ 24 h 422"/>
                <a:gd name="T14" fmla="*/ 142 w 216"/>
                <a:gd name="T15" fmla="*/ 0 h 4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 h="422">
                  <a:moveTo>
                    <a:pt x="142" y="0"/>
                  </a:moveTo>
                  <a:lnTo>
                    <a:pt x="0" y="421"/>
                  </a:lnTo>
                  <a:lnTo>
                    <a:pt x="0" y="421"/>
                  </a:lnTo>
                  <a:cubicBezTo>
                    <a:pt x="29" y="414"/>
                    <a:pt x="57" y="403"/>
                    <a:pt x="78" y="387"/>
                  </a:cubicBezTo>
                  <a:lnTo>
                    <a:pt x="78" y="387"/>
                  </a:lnTo>
                  <a:cubicBezTo>
                    <a:pt x="86" y="380"/>
                    <a:pt x="94" y="373"/>
                    <a:pt x="100" y="366"/>
                  </a:cubicBezTo>
                  <a:lnTo>
                    <a:pt x="215" y="24"/>
                  </a:lnTo>
                  <a:lnTo>
                    <a:pt x="142" y="0"/>
                  </a:lnTo>
                </a:path>
              </a:pathLst>
            </a:custGeom>
            <a:solidFill>
              <a:srgbClr val="FFD24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47993"/>
                </a:solidFill>
                <a:effectLst/>
                <a:uLnTx/>
                <a:uFillTx/>
                <a:latin typeface="Arial" panose="020B0604020202020204" pitchFamily="34" charset="0"/>
                <a:ea typeface="+mn-ea"/>
                <a:cs typeface="Arial" panose="020B0604020202020204" pitchFamily="34" charset="0"/>
              </a:endParaRPr>
            </a:p>
          </p:txBody>
        </p:sp>
        <p:sp>
          <p:nvSpPr>
            <p:cNvPr id="42" name="Freeform 93">
              <a:extLst>
                <a:ext uri="{FF2B5EF4-FFF2-40B4-BE49-F238E27FC236}">
                  <a16:creationId xmlns:a16="http://schemas.microsoft.com/office/drawing/2014/main" id="{9EA52112-A1E9-5A42-BFD4-D38BF36AFC43}"/>
                </a:ext>
              </a:extLst>
            </p:cNvPr>
            <p:cNvSpPr>
              <a:spLocks noChangeArrowheads="1"/>
            </p:cNvSpPr>
            <p:nvPr/>
          </p:nvSpPr>
          <p:spPr bwMode="auto">
            <a:xfrm>
              <a:off x="9563146" y="5951651"/>
              <a:ext cx="1032693" cy="1230443"/>
            </a:xfrm>
            <a:custGeom>
              <a:avLst/>
              <a:gdLst>
                <a:gd name="T0" fmla="*/ 342 w 827"/>
                <a:gd name="T1" fmla="*/ 692 h 989"/>
                <a:gd name="T2" fmla="*/ 342 w 827"/>
                <a:gd name="T3" fmla="*/ 692 h 989"/>
                <a:gd name="T4" fmla="*/ 525 w 827"/>
                <a:gd name="T5" fmla="*/ 982 h 989"/>
                <a:gd name="T6" fmla="*/ 525 w 827"/>
                <a:gd name="T7" fmla="*/ 982 h 989"/>
                <a:gd name="T8" fmla="*/ 588 w 827"/>
                <a:gd name="T9" fmla="*/ 255 h 989"/>
                <a:gd name="T10" fmla="*/ 588 w 827"/>
                <a:gd name="T11" fmla="*/ 255 h 989"/>
                <a:gd name="T12" fmla="*/ 139 w 827"/>
                <a:gd name="T13" fmla="*/ 369 h 989"/>
                <a:gd name="T14" fmla="*/ 139 w 827"/>
                <a:gd name="T15" fmla="*/ 369 h 989"/>
                <a:gd name="T16" fmla="*/ 342 w 827"/>
                <a:gd name="T17" fmla="*/ 692 h 9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7" h="989">
                  <a:moveTo>
                    <a:pt x="342" y="692"/>
                  </a:moveTo>
                  <a:lnTo>
                    <a:pt x="342" y="692"/>
                  </a:lnTo>
                  <a:cubicBezTo>
                    <a:pt x="380" y="956"/>
                    <a:pt x="407" y="988"/>
                    <a:pt x="525" y="982"/>
                  </a:cubicBezTo>
                  <a:lnTo>
                    <a:pt x="525" y="982"/>
                  </a:lnTo>
                  <a:cubicBezTo>
                    <a:pt x="729" y="972"/>
                    <a:pt x="826" y="529"/>
                    <a:pt x="588" y="255"/>
                  </a:cubicBezTo>
                  <a:lnTo>
                    <a:pt x="588" y="255"/>
                  </a:lnTo>
                  <a:cubicBezTo>
                    <a:pt x="366" y="0"/>
                    <a:pt x="0" y="365"/>
                    <a:pt x="139" y="369"/>
                  </a:cubicBezTo>
                  <a:lnTo>
                    <a:pt x="139" y="369"/>
                  </a:lnTo>
                  <a:cubicBezTo>
                    <a:pt x="267" y="373"/>
                    <a:pt x="301" y="396"/>
                    <a:pt x="342" y="692"/>
                  </a:cubicBezTo>
                </a:path>
              </a:pathLst>
            </a:custGeom>
            <a:solidFill>
              <a:srgbClr val="94D9D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47993"/>
                </a:solidFill>
                <a:effectLst/>
                <a:uLnTx/>
                <a:uFillTx/>
                <a:latin typeface="Arial" panose="020B0604020202020204" pitchFamily="34" charset="0"/>
                <a:ea typeface="+mn-ea"/>
                <a:cs typeface="Arial" panose="020B0604020202020204" pitchFamily="34" charset="0"/>
              </a:endParaRPr>
            </a:p>
          </p:txBody>
        </p:sp>
        <p:sp>
          <p:nvSpPr>
            <p:cNvPr id="43" name="Freeform 94">
              <a:extLst>
                <a:ext uri="{FF2B5EF4-FFF2-40B4-BE49-F238E27FC236}">
                  <a16:creationId xmlns:a16="http://schemas.microsoft.com/office/drawing/2014/main" id="{C70EBB6A-A278-C14F-AA02-346881162FA9}"/>
                </a:ext>
              </a:extLst>
            </p:cNvPr>
            <p:cNvSpPr>
              <a:spLocks noChangeArrowheads="1"/>
            </p:cNvSpPr>
            <p:nvPr/>
          </p:nvSpPr>
          <p:spPr bwMode="auto">
            <a:xfrm>
              <a:off x="9134690" y="6457013"/>
              <a:ext cx="961285" cy="823956"/>
            </a:xfrm>
            <a:custGeom>
              <a:avLst/>
              <a:gdLst>
                <a:gd name="T0" fmla="*/ 715 w 772"/>
                <a:gd name="T1" fmla="*/ 429 h 662"/>
                <a:gd name="T2" fmla="*/ 715 w 772"/>
                <a:gd name="T3" fmla="*/ 429 h 662"/>
                <a:gd name="T4" fmla="*/ 396 w 772"/>
                <a:gd name="T5" fmla="*/ 19 h 662"/>
                <a:gd name="T6" fmla="*/ 396 w 772"/>
                <a:gd name="T7" fmla="*/ 19 h 662"/>
                <a:gd name="T8" fmla="*/ 175 w 772"/>
                <a:gd name="T9" fmla="*/ 595 h 662"/>
                <a:gd name="T10" fmla="*/ 175 w 772"/>
                <a:gd name="T11" fmla="*/ 595 h 662"/>
                <a:gd name="T12" fmla="*/ 509 w 772"/>
                <a:gd name="T13" fmla="*/ 215 h 662"/>
                <a:gd name="T14" fmla="*/ 509 w 772"/>
                <a:gd name="T15" fmla="*/ 215 h 662"/>
                <a:gd name="T16" fmla="*/ 661 w 772"/>
                <a:gd name="T17" fmla="*/ 301 h 662"/>
                <a:gd name="T18" fmla="*/ 661 w 772"/>
                <a:gd name="T19" fmla="*/ 301 h 662"/>
                <a:gd name="T20" fmla="*/ 715 w 772"/>
                <a:gd name="T21" fmla="*/ 429 h 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2" h="662">
                  <a:moveTo>
                    <a:pt x="715" y="429"/>
                  </a:moveTo>
                  <a:lnTo>
                    <a:pt x="715" y="429"/>
                  </a:lnTo>
                  <a:cubicBezTo>
                    <a:pt x="715" y="429"/>
                    <a:pt x="771" y="39"/>
                    <a:pt x="396" y="19"/>
                  </a:cubicBezTo>
                  <a:lnTo>
                    <a:pt x="396" y="19"/>
                  </a:lnTo>
                  <a:cubicBezTo>
                    <a:pt x="20" y="0"/>
                    <a:pt x="0" y="529"/>
                    <a:pt x="175" y="595"/>
                  </a:cubicBezTo>
                  <a:lnTo>
                    <a:pt x="175" y="595"/>
                  </a:lnTo>
                  <a:cubicBezTo>
                    <a:pt x="350" y="661"/>
                    <a:pt x="328" y="237"/>
                    <a:pt x="509" y="215"/>
                  </a:cubicBezTo>
                  <a:lnTo>
                    <a:pt x="509" y="215"/>
                  </a:lnTo>
                  <a:cubicBezTo>
                    <a:pt x="533" y="212"/>
                    <a:pt x="621" y="253"/>
                    <a:pt x="661" y="301"/>
                  </a:cubicBezTo>
                  <a:lnTo>
                    <a:pt x="661" y="301"/>
                  </a:lnTo>
                  <a:cubicBezTo>
                    <a:pt x="713" y="362"/>
                    <a:pt x="715" y="429"/>
                    <a:pt x="715" y="429"/>
                  </a:cubicBezTo>
                </a:path>
              </a:pathLst>
            </a:custGeom>
            <a:solidFill>
              <a:srgbClr val="A9E3E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47993"/>
                </a:solidFill>
                <a:effectLst/>
                <a:uLnTx/>
                <a:uFillTx/>
                <a:latin typeface="Arial" panose="020B0604020202020204" pitchFamily="34" charset="0"/>
                <a:ea typeface="+mn-ea"/>
                <a:cs typeface="Arial" panose="020B0604020202020204" pitchFamily="34" charset="0"/>
              </a:endParaRPr>
            </a:p>
          </p:txBody>
        </p:sp>
        <p:sp>
          <p:nvSpPr>
            <p:cNvPr id="44" name="Freeform 95">
              <a:extLst>
                <a:ext uri="{FF2B5EF4-FFF2-40B4-BE49-F238E27FC236}">
                  <a16:creationId xmlns:a16="http://schemas.microsoft.com/office/drawing/2014/main" id="{CDF1AAFD-8FC3-A744-9324-8D488FF472D9}"/>
                </a:ext>
              </a:extLst>
            </p:cNvPr>
            <p:cNvSpPr>
              <a:spLocks noChangeArrowheads="1"/>
            </p:cNvSpPr>
            <p:nvPr/>
          </p:nvSpPr>
          <p:spPr bwMode="auto">
            <a:xfrm>
              <a:off x="10172877" y="6407571"/>
              <a:ext cx="988747" cy="725082"/>
            </a:xfrm>
            <a:custGeom>
              <a:avLst/>
              <a:gdLst>
                <a:gd name="T0" fmla="*/ 121 w 793"/>
                <a:gd name="T1" fmla="*/ 519 h 584"/>
                <a:gd name="T2" fmla="*/ 121 w 793"/>
                <a:gd name="T3" fmla="*/ 519 h 584"/>
                <a:gd name="T4" fmla="*/ 34 w 793"/>
                <a:gd name="T5" fmla="*/ 299 h 584"/>
                <a:gd name="T6" fmla="*/ 34 w 793"/>
                <a:gd name="T7" fmla="*/ 299 h 584"/>
                <a:gd name="T8" fmla="*/ 424 w 793"/>
                <a:gd name="T9" fmla="*/ 2 h 584"/>
                <a:gd name="T10" fmla="*/ 424 w 793"/>
                <a:gd name="T11" fmla="*/ 2 h 584"/>
                <a:gd name="T12" fmla="*/ 501 w 793"/>
                <a:gd name="T13" fmla="*/ 240 h 584"/>
                <a:gd name="T14" fmla="*/ 501 w 793"/>
                <a:gd name="T15" fmla="*/ 240 h 584"/>
                <a:gd name="T16" fmla="*/ 374 w 793"/>
                <a:gd name="T17" fmla="*/ 475 h 584"/>
                <a:gd name="T18" fmla="*/ 374 w 793"/>
                <a:gd name="T19" fmla="*/ 475 h 584"/>
                <a:gd name="T20" fmla="*/ 121 w 793"/>
                <a:gd name="T21" fmla="*/ 519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3" h="584">
                  <a:moveTo>
                    <a:pt x="121" y="519"/>
                  </a:moveTo>
                  <a:lnTo>
                    <a:pt x="121" y="519"/>
                  </a:lnTo>
                  <a:cubicBezTo>
                    <a:pt x="0" y="446"/>
                    <a:pt x="30" y="358"/>
                    <a:pt x="34" y="299"/>
                  </a:cubicBezTo>
                  <a:lnTo>
                    <a:pt x="34" y="299"/>
                  </a:lnTo>
                  <a:cubicBezTo>
                    <a:pt x="44" y="164"/>
                    <a:pt x="193" y="4"/>
                    <a:pt x="424" y="2"/>
                  </a:cubicBezTo>
                  <a:lnTo>
                    <a:pt x="424" y="2"/>
                  </a:lnTo>
                  <a:cubicBezTo>
                    <a:pt x="792" y="0"/>
                    <a:pt x="704" y="132"/>
                    <a:pt x="501" y="240"/>
                  </a:cubicBezTo>
                  <a:lnTo>
                    <a:pt x="501" y="240"/>
                  </a:lnTo>
                  <a:cubicBezTo>
                    <a:pt x="340" y="327"/>
                    <a:pt x="388" y="432"/>
                    <a:pt x="374" y="475"/>
                  </a:cubicBezTo>
                  <a:lnTo>
                    <a:pt x="374" y="475"/>
                  </a:lnTo>
                  <a:cubicBezTo>
                    <a:pt x="360" y="517"/>
                    <a:pt x="225" y="583"/>
                    <a:pt x="121" y="519"/>
                  </a:cubicBezTo>
                </a:path>
              </a:pathLst>
            </a:custGeom>
            <a:solidFill>
              <a:srgbClr val="7ECEC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47993"/>
                </a:solidFill>
                <a:effectLst/>
                <a:uLnTx/>
                <a:uFillTx/>
                <a:latin typeface="Arial" panose="020B0604020202020204" pitchFamily="34" charset="0"/>
                <a:ea typeface="+mn-ea"/>
                <a:cs typeface="Arial" panose="020B0604020202020204" pitchFamily="34" charset="0"/>
              </a:endParaRPr>
            </a:p>
          </p:txBody>
        </p:sp>
        <p:sp>
          <p:nvSpPr>
            <p:cNvPr id="45" name="Freeform 44">
              <a:extLst>
                <a:ext uri="{FF2B5EF4-FFF2-40B4-BE49-F238E27FC236}">
                  <a16:creationId xmlns:a16="http://schemas.microsoft.com/office/drawing/2014/main" id="{21A75971-26D5-8C44-8569-B77201243BD7}"/>
                </a:ext>
              </a:extLst>
            </p:cNvPr>
            <p:cNvSpPr>
              <a:spLocks noChangeArrowheads="1"/>
            </p:cNvSpPr>
            <p:nvPr/>
          </p:nvSpPr>
          <p:spPr bwMode="auto">
            <a:xfrm>
              <a:off x="9793855" y="6726169"/>
              <a:ext cx="233385" cy="449186"/>
            </a:xfrm>
            <a:custGeom>
              <a:avLst/>
              <a:gdLst>
                <a:gd name="connsiteX0" fmla="*/ 0 w 233385"/>
                <a:gd name="connsiteY0" fmla="*/ 0 h 449186"/>
                <a:gd name="connsiteX1" fmla="*/ 138470 w 233385"/>
                <a:gd name="connsiteY1" fmla="*/ 75901 h 449186"/>
                <a:gd name="connsiteX2" fmla="*/ 166164 w 233385"/>
                <a:gd name="connsiteY2" fmla="*/ 103276 h 449186"/>
                <a:gd name="connsiteX3" fmla="*/ 231622 w 233385"/>
                <a:gd name="connsiteY3" fmla="*/ 252589 h 449186"/>
                <a:gd name="connsiteX4" fmla="*/ 201411 w 233385"/>
                <a:gd name="connsiteY4" fmla="*/ 449186 h 449186"/>
                <a:gd name="connsiteX5" fmla="*/ 196376 w 233385"/>
                <a:gd name="connsiteY5" fmla="*/ 446697 h 449186"/>
                <a:gd name="connsiteX6" fmla="*/ 17623 w 233385"/>
                <a:gd name="connsiteY6" fmla="*/ 248857 h 449186"/>
                <a:gd name="connsiteX7" fmla="*/ 75529 w 233385"/>
                <a:gd name="connsiteY7" fmla="*/ 124428 h 449186"/>
                <a:gd name="connsiteX8" fmla="*/ 0 w 233385"/>
                <a:gd name="connsiteY8" fmla="*/ 0 h 449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3385" h="449186">
                  <a:moveTo>
                    <a:pt x="0" y="0"/>
                  </a:moveTo>
                  <a:cubicBezTo>
                    <a:pt x="36506" y="9955"/>
                    <a:pt x="95670" y="39817"/>
                    <a:pt x="138470" y="75901"/>
                  </a:cubicBezTo>
                  <a:cubicBezTo>
                    <a:pt x="148540" y="85856"/>
                    <a:pt x="158611" y="94566"/>
                    <a:pt x="166164" y="103276"/>
                  </a:cubicBezTo>
                  <a:cubicBezTo>
                    <a:pt x="217775" y="163001"/>
                    <a:pt x="230364" y="227704"/>
                    <a:pt x="231622" y="252589"/>
                  </a:cubicBezTo>
                  <a:cubicBezTo>
                    <a:pt x="240434" y="337201"/>
                    <a:pt x="213999" y="416835"/>
                    <a:pt x="201411" y="449186"/>
                  </a:cubicBezTo>
                  <a:cubicBezTo>
                    <a:pt x="200152" y="449186"/>
                    <a:pt x="197634" y="447942"/>
                    <a:pt x="196376" y="446697"/>
                  </a:cubicBezTo>
                  <a:cubicBezTo>
                    <a:pt x="80564" y="398170"/>
                    <a:pt x="18882" y="323513"/>
                    <a:pt x="17623" y="248857"/>
                  </a:cubicBezTo>
                  <a:cubicBezTo>
                    <a:pt x="70494" y="205307"/>
                    <a:pt x="81823" y="161757"/>
                    <a:pt x="75529" y="124428"/>
                  </a:cubicBezTo>
                  <a:cubicBezTo>
                    <a:pt x="65459" y="60970"/>
                    <a:pt x="6294" y="11199"/>
                    <a:pt x="0" y="0"/>
                  </a:cubicBezTo>
                  <a:close/>
                </a:path>
              </a:pathLst>
            </a:custGeom>
            <a:gradFill>
              <a:gsLst>
                <a:gs pos="1000">
                  <a:srgbClr val="62AFAF"/>
                </a:gs>
                <a:gs pos="92000">
                  <a:srgbClr val="7ECECE"/>
                </a:gs>
              </a:gsLst>
              <a:lin ang="16200000" scaled="0"/>
            </a:gradFill>
            <a:ln>
              <a:noFill/>
            </a:ln>
            <a:effectLst/>
          </p:spPr>
          <p:txBody>
            <a:bodyPr wrap="square" anchor="ctr">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47993"/>
                </a:solidFill>
                <a:effectLst/>
                <a:uLnTx/>
                <a:uFillTx/>
                <a:latin typeface="Arial" panose="020B0604020202020204" pitchFamily="34" charset="0"/>
                <a:ea typeface="+mn-ea"/>
                <a:cs typeface="Arial" panose="020B0604020202020204" pitchFamily="34" charset="0"/>
              </a:endParaRPr>
            </a:p>
          </p:txBody>
        </p:sp>
        <p:sp>
          <p:nvSpPr>
            <p:cNvPr id="46" name="Freeform 45">
              <a:extLst>
                <a:ext uri="{FF2B5EF4-FFF2-40B4-BE49-F238E27FC236}">
                  <a16:creationId xmlns:a16="http://schemas.microsoft.com/office/drawing/2014/main" id="{F27FDB98-E608-C148-A612-934BFE37B7F7}"/>
                </a:ext>
              </a:extLst>
            </p:cNvPr>
            <p:cNvSpPr>
              <a:spLocks noChangeArrowheads="1"/>
            </p:cNvSpPr>
            <p:nvPr/>
          </p:nvSpPr>
          <p:spPr bwMode="auto">
            <a:xfrm>
              <a:off x="10057522" y="6836494"/>
              <a:ext cx="564544" cy="389093"/>
            </a:xfrm>
            <a:custGeom>
              <a:avLst/>
              <a:gdLst>
                <a:gd name="connsiteX0" fmla="*/ 291888 w 564544"/>
                <a:gd name="connsiteY0" fmla="*/ 1195 h 389093"/>
                <a:gd name="connsiteX1" fmla="*/ 459080 w 564544"/>
                <a:gd name="connsiteY1" fmla="*/ 20131 h 389093"/>
                <a:gd name="connsiteX2" fmla="*/ 543451 w 564544"/>
                <a:gd name="connsiteY2" fmla="*/ 120289 h 389093"/>
                <a:gd name="connsiteX3" fmla="*/ 564544 w 564544"/>
                <a:gd name="connsiteY3" fmla="*/ 274282 h 389093"/>
                <a:gd name="connsiteX4" fmla="*/ 547174 w 564544"/>
                <a:gd name="connsiteY4" fmla="*/ 289306 h 389093"/>
                <a:gd name="connsiteX5" fmla="*/ 0 w 564544"/>
                <a:gd name="connsiteY5" fmla="*/ 363172 h 389093"/>
                <a:gd name="connsiteX6" fmla="*/ 48390 w 564544"/>
                <a:gd name="connsiteY6" fmla="*/ 75218 h 389093"/>
                <a:gd name="connsiteX7" fmla="*/ 291888 w 564544"/>
                <a:gd name="connsiteY7" fmla="*/ 1195 h 38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4544" h="389093">
                  <a:moveTo>
                    <a:pt x="291888" y="1195"/>
                  </a:moveTo>
                  <a:cubicBezTo>
                    <a:pt x="361370" y="-3656"/>
                    <a:pt x="418135" y="6986"/>
                    <a:pt x="459080" y="20131"/>
                  </a:cubicBezTo>
                  <a:cubicBezTo>
                    <a:pt x="503747" y="33903"/>
                    <a:pt x="537248" y="73966"/>
                    <a:pt x="543451" y="120289"/>
                  </a:cubicBezTo>
                  <a:lnTo>
                    <a:pt x="564544" y="274282"/>
                  </a:lnTo>
                  <a:cubicBezTo>
                    <a:pt x="559581" y="279290"/>
                    <a:pt x="553377" y="284298"/>
                    <a:pt x="547174" y="289306"/>
                  </a:cubicBezTo>
                  <a:cubicBezTo>
                    <a:pt x="418135" y="386960"/>
                    <a:pt x="186113" y="415755"/>
                    <a:pt x="0" y="363172"/>
                  </a:cubicBezTo>
                  <a:cubicBezTo>
                    <a:pt x="38463" y="298070"/>
                    <a:pt x="48390" y="75218"/>
                    <a:pt x="48390" y="75218"/>
                  </a:cubicBezTo>
                  <a:cubicBezTo>
                    <a:pt x="140206" y="26391"/>
                    <a:pt x="222406" y="6047"/>
                    <a:pt x="291888" y="1195"/>
                  </a:cubicBezTo>
                  <a:close/>
                </a:path>
              </a:pathLst>
            </a:custGeom>
            <a:gradFill>
              <a:gsLst>
                <a:gs pos="1000">
                  <a:srgbClr val="62AFAF"/>
                </a:gs>
                <a:gs pos="92000">
                  <a:srgbClr val="7ECECE"/>
                </a:gs>
              </a:gsLst>
              <a:lin ang="0" scaled="0"/>
            </a:gradFill>
            <a:ln>
              <a:noFill/>
            </a:ln>
            <a:effectLst/>
          </p:spPr>
          <p:txBody>
            <a:bodyPr wrap="square" anchor="ctr">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47993"/>
                </a:solidFill>
                <a:effectLst/>
                <a:uLnTx/>
                <a:uFillTx/>
                <a:latin typeface="Arial" panose="020B0604020202020204" pitchFamily="34" charset="0"/>
                <a:ea typeface="+mn-ea"/>
                <a:cs typeface="Arial" panose="020B0604020202020204" pitchFamily="34" charset="0"/>
              </a:endParaRPr>
            </a:p>
          </p:txBody>
        </p:sp>
        <p:sp>
          <p:nvSpPr>
            <p:cNvPr id="47" name="Freeform 98">
              <a:extLst>
                <a:ext uri="{FF2B5EF4-FFF2-40B4-BE49-F238E27FC236}">
                  <a16:creationId xmlns:a16="http://schemas.microsoft.com/office/drawing/2014/main" id="{FD05D143-DDAC-6C4B-AFC6-53184FFA9786}"/>
                </a:ext>
              </a:extLst>
            </p:cNvPr>
            <p:cNvSpPr>
              <a:spLocks noChangeArrowheads="1"/>
            </p:cNvSpPr>
            <p:nvPr/>
          </p:nvSpPr>
          <p:spPr bwMode="auto">
            <a:xfrm>
              <a:off x="10106960" y="6698705"/>
              <a:ext cx="659165" cy="697614"/>
            </a:xfrm>
            <a:custGeom>
              <a:avLst/>
              <a:gdLst>
                <a:gd name="T0" fmla="*/ 0 w 528"/>
                <a:gd name="T1" fmla="*/ 169 h 561"/>
                <a:gd name="T2" fmla="*/ 0 w 528"/>
                <a:gd name="T3" fmla="*/ 169 h 561"/>
                <a:gd name="T4" fmla="*/ 117 w 528"/>
                <a:gd name="T5" fmla="*/ 46 h 561"/>
                <a:gd name="T6" fmla="*/ 117 w 528"/>
                <a:gd name="T7" fmla="*/ 46 h 561"/>
                <a:gd name="T8" fmla="*/ 402 w 528"/>
                <a:gd name="T9" fmla="*/ 381 h 561"/>
                <a:gd name="T10" fmla="*/ 402 w 528"/>
                <a:gd name="T11" fmla="*/ 381 h 561"/>
                <a:gd name="T12" fmla="*/ 407 w 528"/>
                <a:gd name="T13" fmla="*/ 494 h 561"/>
                <a:gd name="T14" fmla="*/ 407 w 528"/>
                <a:gd name="T15" fmla="*/ 494 h 561"/>
                <a:gd name="T16" fmla="*/ 179 w 528"/>
                <a:gd name="T17" fmla="*/ 294 h 561"/>
                <a:gd name="T18" fmla="*/ 179 w 528"/>
                <a:gd name="T19" fmla="*/ 294 h 561"/>
                <a:gd name="T20" fmla="*/ 0 w 528"/>
                <a:gd name="T21" fmla="*/ 169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8" h="561">
                  <a:moveTo>
                    <a:pt x="0" y="169"/>
                  </a:moveTo>
                  <a:lnTo>
                    <a:pt x="0" y="169"/>
                  </a:lnTo>
                  <a:cubicBezTo>
                    <a:pt x="0" y="169"/>
                    <a:pt x="28" y="81"/>
                    <a:pt x="117" y="46"/>
                  </a:cubicBezTo>
                  <a:lnTo>
                    <a:pt x="117" y="46"/>
                  </a:lnTo>
                  <a:cubicBezTo>
                    <a:pt x="224" y="5"/>
                    <a:pt x="527" y="0"/>
                    <a:pt x="402" y="381"/>
                  </a:cubicBezTo>
                  <a:lnTo>
                    <a:pt x="402" y="381"/>
                  </a:lnTo>
                  <a:cubicBezTo>
                    <a:pt x="383" y="440"/>
                    <a:pt x="430" y="480"/>
                    <a:pt x="407" y="494"/>
                  </a:cubicBezTo>
                  <a:lnTo>
                    <a:pt x="407" y="494"/>
                  </a:lnTo>
                  <a:cubicBezTo>
                    <a:pt x="303" y="560"/>
                    <a:pt x="180" y="426"/>
                    <a:pt x="179" y="294"/>
                  </a:cubicBezTo>
                  <a:lnTo>
                    <a:pt x="179" y="294"/>
                  </a:lnTo>
                  <a:cubicBezTo>
                    <a:pt x="178" y="168"/>
                    <a:pt x="58" y="134"/>
                    <a:pt x="0" y="169"/>
                  </a:cubicBezTo>
                </a:path>
              </a:pathLst>
            </a:custGeom>
            <a:solidFill>
              <a:srgbClr val="A9E3E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47993"/>
                </a:solidFill>
                <a:effectLst/>
                <a:uLnTx/>
                <a:uFillTx/>
                <a:latin typeface="Arial" panose="020B0604020202020204" pitchFamily="34" charset="0"/>
                <a:ea typeface="+mn-ea"/>
                <a:cs typeface="Arial" panose="020B0604020202020204" pitchFamily="34" charset="0"/>
              </a:endParaRPr>
            </a:p>
          </p:txBody>
        </p:sp>
        <p:sp>
          <p:nvSpPr>
            <p:cNvPr id="48" name="Freeform 99">
              <a:extLst>
                <a:ext uri="{FF2B5EF4-FFF2-40B4-BE49-F238E27FC236}">
                  <a16:creationId xmlns:a16="http://schemas.microsoft.com/office/drawing/2014/main" id="{089FD14F-6751-1A43-8E6F-FF3D54636FA6}"/>
                </a:ext>
              </a:extLst>
            </p:cNvPr>
            <p:cNvSpPr>
              <a:spLocks noChangeArrowheads="1"/>
            </p:cNvSpPr>
            <p:nvPr/>
          </p:nvSpPr>
          <p:spPr bwMode="auto">
            <a:xfrm>
              <a:off x="11721917" y="7945625"/>
              <a:ext cx="1763266" cy="1137063"/>
            </a:xfrm>
            <a:custGeom>
              <a:avLst/>
              <a:gdLst>
                <a:gd name="T0" fmla="*/ 1327 w 1416"/>
                <a:gd name="T1" fmla="*/ 911 h 912"/>
                <a:gd name="T2" fmla="*/ 56 w 1416"/>
                <a:gd name="T3" fmla="*/ 178 h 912"/>
                <a:gd name="T4" fmla="*/ 56 w 1416"/>
                <a:gd name="T5" fmla="*/ 178 h 912"/>
                <a:gd name="T6" fmla="*/ 24 w 1416"/>
                <a:gd name="T7" fmla="*/ 57 h 912"/>
                <a:gd name="T8" fmla="*/ 24 w 1416"/>
                <a:gd name="T9" fmla="*/ 57 h 912"/>
                <a:gd name="T10" fmla="*/ 144 w 1416"/>
                <a:gd name="T11" fmla="*/ 25 h 912"/>
                <a:gd name="T12" fmla="*/ 1415 w 1416"/>
                <a:gd name="T13" fmla="*/ 759 h 912"/>
                <a:gd name="T14" fmla="*/ 1409 w 1416"/>
                <a:gd name="T15" fmla="*/ 760 h 912"/>
                <a:gd name="T16" fmla="*/ 1409 w 1416"/>
                <a:gd name="T17" fmla="*/ 760 h 912"/>
                <a:gd name="T18" fmla="*/ 1327 w 1416"/>
                <a:gd name="T19" fmla="*/ 911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16" h="912">
                  <a:moveTo>
                    <a:pt x="1327" y="911"/>
                  </a:moveTo>
                  <a:lnTo>
                    <a:pt x="56" y="178"/>
                  </a:lnTo>
                  <a:lnTo>
                    <a:pt x="56" y="178"/>
                  </a:lnTo>
                  <a:cubicBezTo>
                    <a:pt x="14" y="153"/>
                    <a:pt x="0" y="99"/>
                    <a:pt x="24" y="57"/>
                  </a:cubicBezTo>
                  <a:lnTo>
                    <a:pt x="24" y="57"/>
                  </a:lnTo>
                  <a:cubicBezTo>
                    <a:pt x="48" y="15"/>
                    <a:pt x="102" y="0"/>
                    <a:pt x="144" y="25"/>
                  </a:cubicBezTo>
                  <a:lnTo>
                    <a:pt x="1415" y="759"/>
                  </a:lnTo>
                  <a:lnTo>
                    <a:pt x="1409" y="760"/>
                  </a:lnTo>
                  <a:lnTo>
                    <a:pt x="1409" y="760"/>
                  </a:lnTo>
                  <a:cubicBezTo>
                    <a:pt x="1342" y="776"/>
                    <a:pt x="1303" y="847"/>
                    <a:pt x="1327" y="911"/>
                  </a:cubicBezTo>
                </a:path>
              </a:pathLst>
            </a:custGeom>
            <a:solidFill>
              <a:srgbClr val="8280B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47993"/>
                </a:solidFill>
                <a:effectLst/>
                <a:uLnTx/>
                <a:uFillTx/>
                <a:latin typeface="Arial" panose="020B0604020202020204" pitchFamily="34" charset="0"/>
                <a:ea typeface="+mn-ea"/>
                <a:cs typeface="Arial" panose="020B0604020202020204" pitchFamily="34" charset="0"/>
              </a:endParaRPr>
            </a:p>
          </p:txBody>
        </p:sp>
        <p:sp>
          <p:nvSpPr>
            <p:cNvPr id="49" name="Freeform 100">
              <a:extLst>
                <a:ext uri="{FF2B5EF4-FFF2-40B4-BE49-F238E27FC236}">
                  <a16:creationId xmlns:a16="http://schemas.microsoft.com/office/drawing/2014/main" id="{38F5A952-5D7F-5F4C-A391-52DD5E8A9066}"/>
                </a:ext>
              </a:extLst>
            </p:cNvPr>
            <p:cNvSpPr>
              <a:spLocks noChangeArrowheads="1"/>
            </p:cNvSpPr>
            <p:nvPr/>
          </p:nvSpPr>
          <p:spPr bwMode="auto">
            <a:xfrm>
              <a:off x="10431050" y="8039008"/>
              <a:ext cx="3087092" cy="1774253"/>
            </a:xfrm>
            <a:custGeom>
              <a:avLst/>
              <a:gdLst>
                <a:gd name="T0" fmla="*/ 1021 w 2477"/>
                <a:gd name="T1" fmla="*/ 0 h 1423"/>
                <a:gd name="T2" fmla="*/ 0 w 2477"/>
                <a:gd name="T3" fmla="*/ 588 h 1423"/>
                <a:gd name="T4" fmla="*/ 1421 w 2477"/>
                <a:gd name="T5" fmla="*/ 1409 h 1423"/>
                <a:gd name="T6" fmla="*/ 1421 w 2477"/>
                <a:gd name="T7" fmla="*/ 1409 h 1423"/>
                <a:gd name="T8" fmla="*/ 1492 w 2477"/>
                <a:gd name="T9" fmla="*/ 1409 h 1423"/>
                <a:gd name="T10" fmla="*/ 2476 w 2477"/>
                <a:gd name="T11" fmla="*/ 841 h 1423"/>
                <a:gd name="T12" fmla="*/ 1021 w 2477"/>
                <a:gd name="T13" fmla="*/ 0 h 1423"/>
              </a:gdLst>
              <a:ahLst/>
              <a:cxnLst>
                <a:cxn ang="0">
                  <a:pos x="T0" y="T1"/>
                </a:cxn>
                <a:cxn ang="0">
                  <a:pos x="T2" y="T3"/>
                </a:cxn>
                <a:cxn ang="0">
                  <a:pos x="T4" y="T5"/>
                </a:cxn>
                <a:cxn ang="0">
                  <a:pos x="T6" y="T7"/>
                </a:cxn>
                <a:cxn ang="0">
                  <a:pos x="T8" y="T9"/>
                </a:cxn>
                <a:cxn ang="0">
                  <a:pos x="T10" y="T11"/>
                </a:cxn>
                <a:cxn ang="0">
                  <a:pos x="T12" y="T13"/>
                </a:cxn>
              </a:cxnLst>
              <a:rect l="0" t="0" r="r" b="b"/>
              <a:pathLst>
                <a:path w="2477" h="1423">
                  <a:moveTo>
                    <a:pt x="1021" y="0"/>
                  </a:moveTo>
                  <a:lnTo>
                    <a:pt x="0" y="588"/>
                  </a:lnTo>
                  <a:lnTo>
                    <a:pt x="1421" y="1409"/>
                  </a:lnTo>
                  <a:lnTo>
                    <a:pt x="1421" y="1409"/>
                  </a:lnTo>
                  <a:cubicBezTo>
                    <a:pt x="1443" y="1422"/>
                    <a:pt x="1470" y="1422"/>
                    <a:pt x="1492" y="1409"/>
                  </a:cubicBezTo>
                  <a:lnTo>
                    <a:pt x="2476" y="841"/>
                  </a:lnTo>
                  <a:lnTo>
                    <a:pt x="1021" y="0"/>
                  </a:lnTo>
                </a:path>
              </a:pathLst>
            </a:custGeom>
            <a:gradFill>
              <a:gsLst>
                <a:gs pos="1000">
                  <a:srgbClr val="B8B7DA"/>
                </a:gs>
                <a:gs pos="87000">
                  <a:srgbClr val="DFDFEF"/>
                </a:gs>
              </a:gsLst>
              <a:lin ang="16200000" scaled="0"/>
            </a:gradFill>
            <a:ln>
              <a:noFill/>
            </a:ln>
            <a:effec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47993"/>
                </a:solidFill>
                <a:effectLst/>
                <a:uLnTx/>
                <a:uFillTx/>
                <a:latin typeface="Arial" panose="020B0604020202020204" pitchFamily="34" charset="0"/>
                <a:ea typeface="+mn-ea"/>
                <a:cs typeface="Arial" panose="020B0604020202020204" pitchFamily="34" charset="0"/>
              </a:endParaRPr>
            </a:p>
          </p:txBody>
        </p:sp>
        <p:sp>
          <p:nvSpPr>
            <p:cNvPr id="50" name="Freeform 101">
              <a:extLst>
                <a:ext uri="{FF2B5EF4-FFF2-40B4-BE49-F238E27FC236}">
                  <a16:creationId xmlns:a16="http://schemas.microsoft.com/office/drawing/2014/main" id="{B0B979BD-2FB4-AC40-B705-5FA47F0BA1EB}"/>
                </a:ext>
              </a:extLst>
            </p:cNvPr>
            <p:cNvSpPr>
              <a:spLocks noChangeArrowheads="1"/>
            </p:cNvSpPr>
            <p:nvPr/>
          </p:nvSpPr>
          <p:spPr bwMode="auto">
            <a:xfrm>
              <a:off x="10431048" y="8775075"/>
              <a:ext cx="1812705" cy="1137059"/>
            </a:xfrm>
            <a:custGeom>
              <a:avLst/>
              <a:gdLst>
                <a:gd name="T0" fmla="*/ 1421 w 1456"/>
                <a:gd name="T1" fmla="*/ 821 h 912"/>
                <a:gd name="T2" fmla="*/ 0 w 1456"/>
                <a:gd name="T3" fmla="*/ 0 h 912"/>
                <a:gd name="T4" fmla="*/ 0 w 1456"/>
                <a:gd name="T5" fmla="*/ 19 h 912"/>
                <a:gd name="T6" fmla="*/ 0 w 1456"/>
                <a:gd name="T7" fmla="*/ 19 h 912"/>
                <a:gd name="T8" fmla="*/ 56 w 1456"/>
                <a:gd name="T9" fmla="*/ 115 h 912"/>
                <a:gd name="T10" fmla="*/ 1413 w 1456"/>
                <a:gd name="T11" fmla="*/ 899 h 912"/>
                <a:gd name="T12" fmla="*/ 1413 w 1456"/>
                <a:gd name="T13" fmla="*/ 899 h 912"/>
                <a:gd name="T14" fmla="*/ 1455 w 1456"/>
                <a:gd name="T15" fmla="*/ 911 h 912"/>
                <a:gd name="T16" fmla="*/ 1455 w 1456"/>
                <a:gd name="T17" fmla="*/ 830 h 912"/>
                <a:gd name="T18" fmla="*/ 1455 w 1456"/>
                <a:gd name="T19" fmla="*/ 830 h 912"/>
                <a:gd name="T20" fmla="*/ 1421 w 1456"/>
                <a:gd name="T21" fmla="*/ 821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56" h="912">
                  <a:moveTo>
                    <a:pt x="1421" y="821"/>
                  </a:moveTo>
                  <a:lnTo>
                    <a:pt x="0" y="0"/>
                  </a:lnTo>
                  <a:lnTo>
                    <a:pt x="0" y="19"/>
                  </a:lnTo>
                  <a:lnTo>
                    <a:pt x="0" y="19"/>
                  </a:lnTo>
                  <a:cubicBezTo>
                    <a:pt x="0" y="59"/>
                    <a:pt x="22" y="96"/>
                    <a:pt x="56" y="115"/>
                  </a:cubicBezTo>
                  <a:lnTo>
                    <a:pt x="1413" y="899"/>
                  </a:lnTo>
                  <a:lnTo>
                    <a:pt x="1413" y="899"/>
                  </a:lnTo>
                  <a:cubicBezTo>
                    <a:pt x="1425" y="907"/>
                    <a:pt x="1440" y="910"/>
                    <a:pt x="1455" y="911"/>
                  </a:cubicBezTo>
                  <a:lnTo>
                    <a:pt x="1455" y="830"/>
                  </a:lnTo>
                  <a:lnTo>
                    <a:pt x="1455" y="830"/>
                  </a:lnTo>
                  <a:cubicBezTo>
                    <a:pt x="1443" y="830"/>
                    <a:pt x="1431" y="827"/>
                    <a:pt x="1421" y="821"/>
                  </a:cubicBezTo>
                </a:path>
              </a:pathLst>
            </a:custGeom>
            <a:solidFill>
              <a:srgbClr val="8280B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47993"/>
                </a:solidFill>
                <a:effectLst/>
                <a:uLnTx/>
                <a:uFillTx/>
                <a:latin typeface="Arial" panose="020B0604020202020204" pitchFamily="34" charset="0"/>
                <a:ea typeface="+mn-ea"/>
                <a:cs typeface="Arial" panose="020B0604020202020204" pitchFamily="34" charset="0"/>
              </a:endParaRPr>
            </a:p>
          </p:txBody>
        </p:sp>
        <p:sp>
          <p:nvSpPr>
            <p:cNvPr id="51" name="Freeform 102">
              <a:extLst>
                <a:ext uri="{FF2B5EF4-FFF2-40B4-BE49-F238E27FC236}">
                  <a16:creationId xmlns:a16="http://schemas.microsoft.com/office/drawing/2014/main" id="{1DE79ACE-0909-ED4B-BCCD-4E6D82AAFF26}"/>
                </a:ext>
              </a:extLst>
            </p:cNvPr>
            <p:cNvSpPr>
              <a:spLocks noChangeArrowheads="1"/>
            </p:cNvSpPr>
            <p:nvPr/>
          </p:nvSpPr>
          <p:spPr bwMode="auto">
            <a:xfrm>
              <a:off x="12238261" y="9088179"/>
              <a:ext cx="1274386" cy="818466"/>
            </a:xfrm>
            <a:custGeom>
              <a:avLst/>
              <a:gdLst>
                <a:gd name="T0" fmla="*/ 37 w 1022"/>
                <a:gd name="T1" fmla="*/ 568 h 659"/>
                <a:gd name="T2" fmla="*/ 37 w 1022"/>
                <a:gd name="T3" fmla="*/ 568 h 659"/>
                <a:gd name="T4" fmla="*/ 0 w 1022"/>
                <a:gd name="T5" fmla="*/ 577 h 659"/>
                <a:gd name="T6" fmla="*/ 0 w 1022"/>
                <a:gd name="T7" fmla="*/ 658 h 659"/>
                <a:gd name="T8" fmla="*/ 0 w 1022"/>
                <a:gd name="T9" fmla="*/ 658 h 659"/>
                <a:gd name="T10" fmla="*/ 46 w 1022"/>
                <a:gd name="T11" fmla="*/ 646 h 659"/>
                <a:gd name="T12" fmla="*/ 966 w 1022"/>
                <a:gd name="T13" fmla="*/ 115 h 659"/>
                <a:gd name="T14" fmla="*/ 966 w 1022"/>
                <a:gd name="T15" fmla="*/ 115 h 659"/>
                <a:gd name="T16" fmla="*/ 1021 w 1022"/>
                <a:gd name="T17" fmla="*/ 18 h 659"/>
                <a:gd name="T18" fmla="*/ 1021 w 1022"/>
                <a:gd name="T19" fmla="*/ 0 h 659"/>
                <a:gd name="T20" fmla="*/ 37 w 1022"/>
                <a:gd name="T21" fmla="*/ 568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2" h="659">
                  <a:moveTo>
                    <a:pt x="37" y="568"/>
                  </a:moveTo>
                  <a:lnTo>
                    <a:pt x="37" y="568"/>
                  </a:lnTo>
                  <a:cubicBezTo>
                    <a:pt x="26" y="575"/>
                    <a:pt x="13" y="578"/>
                    <a:pt x="0" y="577"/>
                  </a:cubicBezTo>
                  <a:lnTo>
                    <a:pt x="0" y="658"/>
                  </a:lnTo>
                  <a:lnTo>
                    <a:pt x="0" y="658"/>
                  </a:lnTo>
                  <a:cubicBezTo>
                    <a:pt x="16" y="658"/>
                    <a:pt x="32" y="655"/>
                    <a:pt x="46" y="646"/>
                  </a:cubicBezTo>
                  <a:lnTo>
                    <a:pt x="966" y="115"/>
                  </a:lnTo>
                  <a:lnTo>
                    <a:pt x="966" y="115"/>
                  </a:lnTo>
                  <a:cubicBezTo>
                    <a:pt x="1000" y="95"/>
                    <a:pt x="1021" y="58"/>
                    <a:pt x="1021" y="18"/>
                  </a:cubicBezTo>
                  <a:lnTo>
                    <a:pt x="1021" y="0"/>
                  </a:lnTo>
                  <a:lnTo>
                    <a:pt x="37" y="568"/>
                  </a:lnTo>
                </a:path>
              </a:pathLst>
            </a:custGeom>
            <a:solidFill>
              <a:srgbClr val="6665A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47993"/>
                </a:solidFill>
                <a:effectLst/>
                <a:uLnTx/>
                <a:uFillTx/>
                <a:latin typeface="Arial" panose="020B0604020202020204" pitchFamily="34" charset="0"/>
                <a:ea typeface="+mn-ea"/>
                <a:cs typeface="Arial" panose="020B0604020202020204" pitchFamily="34" charset="0"/>
              </a:endParaRPr>
            </a:p>
          </p:txBody>
        </p:sp>
        <p:sp>
          <p:nvSpPr>
            <p:cNvPr id="52" name="Freeform 105">
              <a:extLst>
                <a:ext uri="{FF2B5EF4-FFF2-40B4-BE49-F238E27FC236}">
                  <a16:creationId xmlns:a16="http://schemas.microsoft.com/office/drawing/2014/main" id="{257C8E2D-8D75-5648-9411-E04FEE52D24C}"/>
                </a:ext>
              </a:extLst>
            </p:cNvPr>
            <p:cNvSpPr>
              <a:spLocks noChangeArrowheads="1"/>
            </p:cNvSpPr>
            <p:nvPr/>
          </p:nvSpPr>
          <p:spPr bwMode="auto">
            <a:xfrm>
              <a:off x="11716421" y="6539406"/>
              <a:ext cx="1796228" cy="2444406"/>
            </a:xfrm>
            <a:custGeom>
              <a:avLst/>
              <a:gdLst>
                <a:gd name="T0" fmla="*/ 1440 w 1441"/>
                <a:gd name="T1" fmla="*/ 1961 h 1962"/>
                <a:gd name="T2" fmla="*/ 1440 w 1441"/>
                <a:gd name="T3" fmla="*/ 849 h 1962"/>
                <a:gd name="T4" fmla="*/ 0 w 1441"/>
                <a:gd name="T5" fmla="*/ 0 h 1962"/>
                <a:gd name="T6" fmla="*/ 0 w 1441"/>
                <a:gd name="T7" fmla="*/ 1128 h 1962"/>
                <a:gd name="T8" fmla="*/ 1440 w 1441"/>
                <a:gd name="T9" fmla="*/ 1961 h 1962"/>
              </a:gdLst>
              <a:ahLst/>
              <a:cxnLst>
                <a:cxn ang="0">
                  <a:pos x="T0" y="T1"/>
                </a:cxn>
                <a:cxn ang="0">
                  <a:pos x="T2" y="T3"/>
                </a:cxn>
                <a:cxn ang="0">
                  <a:pos x="T4" y="T5"/>
                </a:cxn>
                <a:cxn ang="0">
                  <a:pos x="T6" y="T7"/>
                </a:cxn>
                <a:cxn ang="0">
                  <a:pos x="T8" y="T9"/>
                </a:cxn>
              </a:cxnLst>
              <a:rect l="0" t="0" r="r" b="b"/>
              <a:pathLst>
                <a:path w="1441" h="1962">
                  <a:moveTo>
                    <a:pt x="1440" y="1961"/>
                  </a:moveTo>
                  <a:lnTo>
                    <a:pt x="1440" y="849"/>
                  </a:lnTo>
                  <a:lnTo>
                    <a:pt x="0" y="0"/>
                  </a:lnTo>
                  <a:lnTo>
                    <a:pt x="0" y="1128"/>
                  </a:lnTo>
                  <a:lnTo>
                    <a:pt x="1440" y="1961"/>
                  </a:lnTo>
                </a:path>
              </a:pathLst>
            </a:custGeom>
            <a:solidFill>
              <a:srgbClr val="F3F3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47993"/>
                </a:solidFill>
                <a:effectLst/>
                <a:uLnTx/>
                <a:uFillTx/>
                <a:latin typeface="Arial" panose="020B0604020202020204" pitchFamily="34" charset="0"/>
                <a:ea typeface="+mn-ea"/>
                <a:cs typeface="Arial" panose="020B0604020202020204" pitchFamily="34" charset="0"/>
              </a:endParaRPr>
            </a:p>
          </p:txBody>
        </p:sp>
        <p:sp>
          <p:nvSpPr>
            <p:cNvPr id="53" name="Freeform 106">
              <a:extLst>
                <a:ext uri="{FF2B5EF4-FFF2-40B4-BE49-F238E27FC236}">
                  <a16:creationId xmlns:a16="http://schemas.microsoft.com/office/drawing/2014/main" id="{A6CFEA69-4FCF-BA44-98F9-5FFDD7656A8A}"/>
                </a:ext>
              </a:extLst>
            </p:cNvPr>
            <p:cNvSpPr>
              <a:spLocks noChangeArrowheads="1"/>
            </p:cNvSpPr>
            <p:nvPr/>
          </p:nvSpPr>
          <p:spPr bwMode="auto">
            <a:xfrm>
              <a:off x="11716421" y="6495460"/>
              <a:ext cx="1900594" cy="1104105"/>
            </a:xfrm>
            <a:custGeom>
              <a:avLst/>
              <a:gdLst>
                <a:gd name="T0" fmla="*/ 0 w 1525"/>
                <a:gd name="T1" fmla="*/ 38 h 887"/>
                <a:gd name="T2" fmla="*/ 36 w 1525"/>
                <a:gd name="T3" fmla="*/ 17 h 887"/>
                <a:gd name="T4" fmla="*/ 36 w 1525"/>
                <a:gd name="T5" fmla="*/ 17 h 887"/>
                <a:gd name="T6" fmla="*/ 129 w 1525"/>
                <a:gd name="T7" fmla="*/ 17 h 887"/>
                <a:gd name="T8" fmla="*/ 1524 w 1525"/>
                <a:gd name="T9" fmla="*/ 838 h 887"/>
                <a:gd name="T10" fmla="*/ 1441 w 1525"/>
                <a:gd name="T11" fmla="*/ 886 h 887"/>
                <a:gd name="T12" fmla="*/ 0 w 1525"/>
                <a:gd name="T13" fmla="*/ 38 h 887"/>
              </a:gdLst>
              <a:ahLst/>
              <a:cxnLst>
                <a:cxn ang="0">
                  <a:pos x="T0" y="T1"/>
                </a:cxn>
                <a:cxn ang="0">
                  <a:pos x="T2" y="T3"/>
                </a:cxn>
                <a:cxn ang="0">
                  <a:pos x="T4" y="T5"/>
                </a:cxn>
                <a:cxn ang="0">
                  <a:pos x="T6" y="T7"/>
                </a:cxn>
                <a:cxn ang="0">
                  <a:pos x="T8" y="T9"/>
                </a:cxn>
                <a:cxn ang="0">
                  <a:pos x="T10" y="T11"/>
                </a:cxn>
                <a:cxn ang="0">
                  <a:pos x="T12" y="T13"/>
                </a:cxn>
              </a:cxnLst>
              <a:rect l="0" t="0" r="r" b="b"/>
              <a:pathLst>
                <a:path w="1525" h="887">
                  <a:moveTo>
                    <a:pt x="0" y="38"/>
                  </a:moveTo>
                  <a:lnTo>
                    <a:pt x="36" y="17"/>
                  </a:lnTo>
                  <a:lnTo>
                    <a:pt x="36" y="17"/>
                  </a:lnTo>
                  <a:cubicBezTo>
                    <a:pt x="65" y="0"/>
                    <a:pt x="101" y="0"/>
                    <a:pt x="129" y="17"/>
                  </a:cubicBezTo>
                  <a:lnTo>
                    <a:pt x="1524" y="838"/>
                  </a:lnTo>
                  <a:lnTo>
                    <a:pt x="1441" y="886"/>
                  </a:lnTo>
                  <a:lnTo>
                    <a:pt x="0" y="38"/>
                  </a:lnTo>
                </a:path>
              </a:pathLst>
            </a:custGeom>
            <a:solidFill>
              <a:srgbClr val="A9E3E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47993"/>
                </a:solidFill>
                <a:effectLst/>
                <a:uLnTx/>
                <a:uFillTx/>
                <a:latin typeface="Arial" panose="020B0604020202020204" pitchFamily="34" charset="0"/>
                <a:ea typeface="+mn-ea"/>
                <a:cs typeface="Arial" panose="020B0604020202020204" pitchFamily="34" charset="0"/>
              </a:endParaRPr>
            </a:p>
          </p:txBody>
        </p:sp>
        <p:sp>
          <p:nvSpPr>
            <p:cNvPr id="54" name="Freeform 107">
              <a:extLst>
                <a:ext uri="{FF2B5EF4-FFF2-40B4-BE49-F238E27FC236}">
                  <a16:creationId xmlns:a16="http://schemas.microsoft.com/office/drawing/2014/main" id="{7242E604-139D-474B-AB24-AFD29FA987C7}"/>
                </a:ext>
              </a:extLst>
            </p:cNvPr>
            <p:cNvSpPr>
              <a:spLocks noChangeArrowheads="1"/>
            </p:cNvSpPr>
            <p:nvPr/>
          </p:nvSpPr>
          <p:spPr bwMode="auto">
            <a:xfrm>
              <a:off x="13512647" y="7539138"/>
              <a:ext cx="104366" cy="1450164"/>
            </a:xfrm>
            <a:custGeom>
              <a:avLst/>
              <a:gdLst>
                <a:gd name="T0" fmla="*/ 83 w 84"/>
                <a:gd name="T1" fmla="*/ 0 h 1162"/>
                <a:gd name="T2" fmla="*/ 83 w 84"/>
                <a:gd name="T3" fmla="*/ 1060 h 1162"/>
                <a:gd name="T4" fmla="*/ 83 w 84"/>
                <a:gd name="T5" fmla="*/ 1060 h 1162"/>
                <a:gd name="T6" fmla="*/ 36 w 84"/>
                <a:gd name="T7" fmla="*/ 1140 h 1162"/>
                <a:gd name="T8" fmla="*/ 0 w 84"/>
                <a:gd name="T9" fmla="*/ 1161 h 1162"/>
                <a:gd name="T10" fmla="*/ 0 w 84"/>
                <a:gd name="T11" fmla="*/ 48 h 1162"/>
                <a:gd name="T12" fmla="*/ 83 w 84"/>
                <a:gd name="T13" fmla="*/ 0 h 1162"/>
              </a:gdLst>
              <a:ahLst/>
              <a:cxnLst>
                <a:cxn ang="0">
                  <a:pos x="T0" y="T1"/>
                </a:cxn>
                <a:cxn ang="0">
                  <a:pos x="T2" y="T3"/>
                </a:cxn>
                <a:cxn ang="0">
                  <a:pos x="T4" y="T5"/>
                </a:cxn>
                <a:cxn ang="0">
                  <a:pos x="T6" y="T7"/>
                </a:cxn>
                <a:cxn ang="0">
                  <a:pos x="T8" y="T9"/>
                </a:cxn>
                <a:cxn ang="0">
                  <a:pos x="T10" y="T11"/>
                </a:cxn>
                <a:cxn ang="0">
                  <a:pos x="T12" y="T13"/>
                </a:cxn>
              </a:cxnLst>
              <a:rect l="0" t="0" r="r" b="b"/>
              <a:pathLst>
                <a:path w="84" h="1162">
                  <a:moveTo>
                    <a:pt x="83" y="0"/>
                  </a:moveTo>
                  <a:lnTo>
                    <a:pt x="83" y="1060"/>
                  </a:lnTo>
                  <a:lnTo>
                    <a:pt x="83" y="1060"/>
                  </a:lnTo>
                  <a:cubicBezTo>
                    <a:pt x="83" y="1093"/>
                    <a:pt x="65" y="1123"/>
                    <a:pt x="36" y="1140"/>
                  </a:cubicBezTo>
                  <a:lnTo>
                    <a:pt x="0" y="1161"/>
                  </a:lnTo>
                  <a:lnTo>
                    <a:pt x="0" y="48"/>
                  </a:lnTo>
                  <a:lnTo>
                    <a:pt x="83" y="0"/>
                  </a:lnTo>
                </a:path>
              </a:pathLst>
            </a:custGeom>
            <a:solidFill>
              <a:srgbClr val="7ECEC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47993"/>
                </a:solidFill>
                <a:effectLst/>
                <a:uLnTx/>
                <a:uFillTx/>
                <a:latin typeface="Arial" panose="020B0604020202020204" pitchFamily="34" charset="0"/>
                <a:ea typeface="+mn-ea"/>
                <a:cs typeface="Arial" panose="020B0604020202020204" pitchFamily="34" charset="0"/>
              </a:endParaRPr>
            </a:p>
          </p:txBody>
        </p:sp>
        <p:sp>
          <p:nvSpPr>
            <p:cNvPr id="55" name="Freeform 54">
              <a:extLst>
                <a:ext uri="{FF2B5EF4-FFF2-40B4-BE49-F238E27FC236}">
                  <a16:creationId xmlns:a16="http://schemas.microsoft.com/office/drawing/2014/main" id="{614976B2-8C6A-E44A-8D21-BD55DFDD7665}"/>
                </a:ext>
              </a:extLst>
            </p:cNvPr>
            <p:cNvSpPr>
              <a:spLocks noChangeArrowheads="1"/>
            </p:cNvSpPr>
            <p:nvPr/>
          </p:nvSpPr>
          <p:spPr bwMode="auto">
            <a:xfrm>
              <a:off x="11084721" y="8143375"/>
              <a:ext cx="2256396" cy="1289623"/>
            </a:xfrm>
            <a:custGeom>
              <a:avLst/>
              <a:gdLst>
                <a:gd name="connsiteX0" fmla="*/ 1551464 w 2256396"/>
                <a:gd name="connsiteY0" fmla="*/ 1131567 h 1289623"/>
                <a:gd name="connsiteX1" fmla="*/ 1734566 w 2256396"/>
                <a:gd name="connsiteY1" fmla="*/ 1237353 h 1289623"/>
                <a:gd name="connsiteX2" fmla="*/ 1643015 w 2256396"/>
                <a:gd name="connsiteY2" fmla="*/ 1289623 h 1289623"/>
                <a:gd name="connsiteX3" fmla="*/ 1461151 w 2256396"/>
                <a:gd name="connsiteY3" fmla="*/ 1183838 h 1289623"/>
                <a:gd name="connsiteX4" fmla="*/ 1659611 w 2256396"/>
                <a:gd name="connsiteY4" fmla="*/ 1076638 h 1289623"/>
                <a:gd name="connsiteX5" fmla="*/ 1844407 w 2256396"/>
                <a:gd name="connsiteY5" fmla="*/ 1184387 h 1289623"/>
                <a:gd name="connsiteX6" fmla="*/ 1811722 w 2256396"/>
                <a:gd name="connsiteY6" fmla="*/ 1203402 h 1289623"/>
                <a:gd name="connsiteX7" fmla="*/ 1779037 w 2256396"/>
                <a:gd name="connsiteY7" fmla="*/ 1223684 h 1289623"/>
                <a:gd name="connsiteX8" fmla="*/ 1770237 w 2256396"/>
                <a:gd name="connsiteY8" fmla="*/ 1217346 h 1289623"/>
                <a:gd name="connsiteX9" fmla="*/ 1592984 w 2256396"/>
                <a:gd name="connsiteY9" fmla="*/ 1114667 h 1289623"/>
                <a:gd name="connsiteX10" fmla="*/ 1757230 w 2256396"/>
                <a:gd name="connsiteY10" fmla="*/ 1016215 h 1289623"/>
                <a:gd name="connsiteX11" fmla="*/ 1943283 w 2256396"/>
                <a:gd name="connsiteY11" fmla="*/ 1123962 h 1289623"/>
                <a:gd name="connsiteX12" fmla="*/ 1910598 w 2256396"/>
                <a:gd name="connsiteY12" fmla="*/ 1142976 h 1289623"/>
                <a:gd name="connsiteX13" fmla="*/ 1876656 w 2256396"/>
                <a:gd name="connsiteY13" fmla="*/ 1163257 h 1289623"/>
                <a:gd name="connsiteX14" fmla="*/ 1867856 w 2256396"/>
                <a:gd name="connsiteY14" fmla="*/ 1156919 h 1289623"/>
                <a:gd name="connsiteX15" fmla="*/ 1691860 w 2256396"/>
                <a:gd name="connsiteY15" fmla="*/ 1054243 h 1289623"/>
                <a:gd name="connsiteX16" fmla="*/ 1348516 w 2256396"/>
                <a:gd name="connsiteY16" fmla="*/ 1016215 h 1289623"/>
                <a:gd name="connsiteX17" fmla="*/ 1514841 w 2256396"/>
                <a:gd name="connsiteY17" fmla="*/ 1111820 h 1289623"/>
                <a:gd name="connsiteX18" fmla="*/ 1434161 w 2256396"/>
                <a:gd name="connsiteY18" fmla="*/ 1158396 h 1289623"/>
                <a:gd name="connsiteX19" fmla="*/ 1425472 w 2256396"/>
                <a:gd name="connsiteY19" fmla="*/ 1163299 h 1289623"/>
                <a:gd name="connsiteX20" fmla="*/ 1257907 w 2256396"/>
                <a:gd name="connsiteY20" fmla="*/ 1067695 h 1289623"/>
                <a:gd name="connsiteX21" fmla="*/ 1860491 w 2256396"/>
                <a:gd name="connsiteY21" fmla="*/ 955790 h 1289623"/>
                <a:gd name="connsiteX22" fmla="*/ 2042176 w 2256396"/>
                <a:gd name="connsiteY22" fmla="*/ 1063539 h 1289623"/>
                <a:gd name="connsiteX23" fmla="*/ 2011277 w 2256396"/>
                <a:gd name="connsiteY23" fmla="*/ 1082554 h 1289623"/>
                <a:gd name="connsiteX24" fmla="*/ 1977907 w 2256396"/>
                <a:gd name="connsiteY24" fmla="*/ 1102836 h 1289623"/>
                <a:gd name="connsiteX25" fmla="*/ 1969255 w 2256396"/>
                <a:gd name="connsiteY25" fmla="*/ 1096498 h 1289623"/>
                <a:gd name="connsiteX26" fmla="*/ 1796222 w 2256396"/>
                <a:gd name="connsiteY26" fmla="*/ 993819 h 1289623"/>
                <a:gd name="connsiteX27" fmla="*/ 1449579 w 2256396"/>
                <a:gd name="connsiteY27" fmla="*/ 955790 h 1289623"/>
                <a:gd name="connsiteX28" fmla="*/ 1619190 w 2256396"/>
                <a:gd name="connsiteY28" fmla="*/ 1054061 h 1289623"/>
                <a:gd name="connsiteX29" fmla="*/ 1553858 w 2256396"/>
                <a:gd name="connsiteY29" fmla="*/ 1091857 h 1289623"/>
                <a:gd name="connsiteX30" fmla="*/ 1384247 w 2256396"/>
                <a:gd name="connsiteY30" fmla="*/ 993586 h 1289623"/>
                <a:gd name="connsiteX31" fmla="*/ 1553946 w 2256396"/>
                <a:gd name="connsiteY31" fmla="*/ 895369 h 1289623"/>
                <a:gd name="connsiteX32" fmla="*/ 1723560 w 2256396"/>
                <a:gd name="connsiteY32" fmla="*/ 993638 h 1289623"/>
                <a:gd name="connsiteX33" fmla="*/ 1658227 w 2256396"/>
                <a:gd name="connsiteY33" fmla="*/ 1031434 h 1289623"/>
                <a:gd name="connsiteX34" fmla="*/ 1488613 w 2256396"/>
                <a:gd name="connsiteY34" fmla="*/ 933165 h 1289623"/>
                <a:gd name="connsiteX35" fmla="*/ 1144032 w 2256396"/>
                <a:gd name="connsiteY35" fmla="*/ 895367 h 1289623"/>
                <a:gd name="connsiteX36" fmla="*/ 1311595 w 2256396"/>
                <a:gd name="connsiteY36" fmla="*/ 990972 h 1289623"/>
                <a:gd name="connsiteX37" fmla="*/ 1229675 w 2256396"/>
                <a:gd name="connsiteY37" fmla="*/ 1037548 h 1289623"/>
                <a:gd name="connsiteX38" fmla="*/ 1220987 w 2256396"/>
                <a:gd name="connsiteY38" fmla="*/ 1042451 h 1289623"/>
                <a:gd name="connsiteX39" fmla="*/ 1054665 w 2256396"/>
                <a:gd name="connsiteY39" fmla="*/ 948072 h 1289623"/>
                <a:gd name="connsiteX40" fmla="*/ 1978588 w 2256396"/>
                <a:gd name="connsiteY40" fmla="*/ 884381 h 1289623"/>
                <a:gd name="connsiteX41" fmla="*/ 2163013 w 2256396"/>
                <a:gd name="connsiteY41" fmla="*/ 988968 h 1289623"/>
                <a:gd name="connsiteX42" fmla="*/ 2079523 w 2256396"/>
                <a:gd name="connsiteY42" fmla="*/ 1036955 h 1289623"/>
                <a:gd name="connsiteX43" fmla="*/ 2069554 w 2256396"/>
                <a:gd name="connsiteY43" fmla="*/ 1032033 h 1289623"/>
                <a:gd name="connsiteX44" fmla="*/ 1895098 w 2256396"/>
                <a:gd name="connsiteY44" fmla="*/ 932368 h 1289623"/>
                <a:gd name="connsiteX45" fmla="*/ 1969865 w 2256396"/>
                <a:gd name="connsiteY45" fmla="*/ 890533 h 1289623"/>
                <a:gd name="connsiteX46" fmla="*/ 1652476 w 2256396"/>
                <a:gd name="connsiteY46" fmla="*/ 840439 h 1289623"/>
                <a:gd name="connsiteX47" fmla="*/ 1822442 w 2256396"/>
                <a:gd name="connsiteY47" fmla="*/ 938708 h 1289623"/>
                <a:gd name="connsiteX48" fmla="*/ 1756205 w 2256396"/>
                <a:gd name="connsiteY48" fmla="*/ 976504 h 1289623"/>
                <a:gd name="connsiteX49" fmla="*/ 1587489 w 2256396"/>
                <a:gd name="connsiteY49" fmla="*/ 878235 h 1289623"/>
                <a:gd name="connsiteX50" fmla="*/ 1246338 w 2256396"/>
                <a:gd name="connsiteY50" fmla="*/ 834943 h 1289623"/>
                <a:gd name="connsiteX51" fmla="*/ 1415952 w 2256396"/>
                <a:gd name="connsiteY51" fmla="*/ 932320 h 1289623"/>
                <a:gd name="connsiteX52" fmla="*/ 1350619 w 2256396"/>
                <a:gd name="connsiteY52" fmla="*/ 971022 h 1289623"/>
                <a:gd name="connsiteX53" fmla="*/ 1181005 w 2256396"/>
                <a:gd name="connsiteY53" fmla="*/ 872396 h 1289623"/>
                <a:gd name="connsiteX54" fmla="*/ 1350703 w 2256396"/>
                <a:gd name="connsiteY54" fmla="*/ 780012 h 1289623"/>
                <a:gd name="connsiteX55" fmla="*/ 1520314 w 2256396"/>
                <a:gd name="connsiteY55" fmla="*/ 878283 h 1289623"/>
                <a:gd name="connsiteX56" fmla="*/ 1453726 w 2256396"/>
                <a:gd name="connsiteY56" fmla="*/ 916079 h 1289623"/>
                <a:gd name="connsiteX57" fmla="*/ 1285371 w 2256396"/>
                <a:gd name="connsiteY57" fmla="*/ 817808 h 1289623"/>
                <a:gd name="connsiteX58" fmla="*/ 1775257 w 2256396"/>
                <a:gd name="connsiteY58" fmla="*/ 769027 h 1289623"/>
                <a:gd name="connsiteX59" fmla="*/ 1859898 w 2256396"/>
                <a:gd name="connsiteY59" fmla="*/ 818046 h 1289623"/>
                <a:gd name="connsiteX60" fmla="*/ 1943295 w 2256396"/>
                <a:gd name="connsiteY60" fmla="*/ 867065 h 1289623"/>
                <a:gd name="connsiteX61" fmla="*/ 1859898 w 2256396"/>
                <a:gd name="connsiteY61" fmla="*/ 916084 h 1289623"/>
                <a:gd name="connsiteX62" fmla="*/ 1691860 w 2256396"/>
                <a:gd name="connsiteY62" fmla="*/ 818046 h 1289623"/>
                <a:gd name="connsiteX63" fmla="*/ 1766544 w 2256396"/>
                <a:gd name="connsiteY63" fmla="*/ 775311 h 1289623"/>
                <a:gd name="connsiteX64" fmla="*/ 1450835 w 2256396"/>
                <a:gd name="connsiteY64" fmla="*/ 719591 h 1289623"/>
                <a:gd name="connsiteX65" fmla="*/ 1619190 w 2256396"/>
                <a:gd name="connsiteY65" fmla="*/ 817860 h 1289623"/>
                <a:gd name="connsiteX66" fmla="*/ 1553858 w 2256396"/>
                <a:gd name="connsiteY66" fmla="*/ 855656 h 1289623"/>
                <a:gd name="connsiteX67" fmla="*/ 1384247 w 2256396"/>
                <a:gd name="connsiteY67" fmla="*/ 757387 h 1289623"/>
                <a:gd name="connsiteX68" fmla="*/ 1044348 w 2256396"/>
                <a:gd name="connsiteY68" fmla="*/ 719589 h 1289623"/>
                <a:gd name="connsiteX69" fmla="*/ 1212703 w 2256396"/>
                <a:gd name="connsiteY69" fmla="*/ 813581 h 1289623"/>
                <a:gd name="connsiteX70" fmla="*/ 1146115 w 2256396"/>
                <a:gd name="connsiteY70" fmla="*/ 850201 h 1289623"/>
                <a:gd name="connsiteX71" fmla="*/ 977760 w 2256396"/>
                <a:gd name="connsiteY71" fmla="*/ 756209 h 1289623"/>
                <a:gd name="connsiteX72" fmla="*/ 361794 w 2256396"/>
                <a:gd name="connsiteY72" fmla="*/ 670151 h 1289623"/>
                <a:gd name="connsiteX73" fmla="*/ 905108 w 2256396"/>
                <a:gd name="connsiteY73" fmla="*/ 982512 h 1289623"/>
                <a:gd name="connsiteX74" fmla="*/ 543313 w 2256396"/>
                <a:gd name="connsiteY74" fmla="*/ 1190753 h 1289623"/>
                <a:gd name="connsiteX75" fmla="*/ 0 w 2256396"/>
                <a:gd name="connsiteY75" fmla="*/ 878392 h 1289623"/>
                <a:gd name="connsiteX76" fmla="*/ 1146283 w 2256396"/>
                <a:gd name="connsiteY76" fmla="*/ 659165 h 1289623"/>
                <a:gd name="connsiteX77" fmla="*/ 1311603 w 2256396"/>
                <a:gd name="connsiteY77" fmla="*/ 757436 h 1289623"/>
                <a:gd name="connsiteX78" fmla="*/ 1247449 w 2256396"/>
                <a:gd name="connsiteY78" fmla="*/ 795232 h 1289623"/>
                <a:gd name="connsiteX79" fmla="*/ 1082129 w 2256396"/>
                <a:gd name="connsiteY79" fmla="*/ 698221 h 1289623"/>
                <a:gd name="connsiteX80" fmla="*/ 1572010 w 2256396"/>
                <a:gd name="connsiteY80" fmla="*/ 653674 h 1289623"/>
                <a:gd name="connsiteX81" fmla="*/ 1655407 w 2256396"/>
                <a:gd name="connsiteY81" fmla="*/ 701843 h 1289623"/>
                <a:gd name="connsiteX82" fmla="*/ 1740048 w 2256396"/>
                <a:gd name="connsiteY82" fmla="*/ 751280 h 1289623"/>
                <a:gd name="connsiteX83" fmla="*/ 1655407 w 2256396"/>
                <a:gd name="connsiteY83" fmla="*/ 800716 h 1289623"/>
                <a:gd name="connsiteX84" fmla="*/ 1488613 w 2256396"/>
                <a:gd name="connsiteY84" fmla="*/ 701843 h 1289623"/>
                <a:gd name="connsiteX85" fmla="*/ 1562052 w 2256396"/>
                <a:gd name="connsiteY85" fmla="*/ 657477 h 1289623"/>
                <a:gd name="connsiteX86" fmla="*/ 1246338 w 2256396"/>
                <a:gd name="connsiteY86" fmla="*/ 604234 h 1289623"/>
                <a:gd name="connsiteX87" fmla="*/ 1415952 w 2256396"/>
                <a:gd name="connsiteY87" fmla="*/ 702505 h 1289623"/>
                <a:gd name="connsiteX88" fmla="*/ 1350619 w 2256396"/>
                <a:gd name="connsiteY88" fmla="*/ 740301 h 1289623"/>
                <a:gd name="connsiteX89" fmla="*/ 1181005 w 2256396"/>
                <a:gd name="connsiteY89" fmla="*/ 642030 h 1289623"/>
                <a:gd name="connsiteX90" fmla="*/ 841107 w 2256396"/>
                <a:gd name="connsiteY90" fmla="*/ 604234 h 1289623"/>
                <a:gd name="connsiteX91" fmla="*/ 1009465 w 2256396"/>
                <a:gd name="connsiteY91" fmla="*/ 702505 h 1289623"/>
                <a:gd name="connsiteX92" fmla="*/ 944132 w 2256396"/>
                <a:gd name="connsiteY92" fmla="*/ 740301 h 1289623"/>
                <a:gd name="connsiteX93" fmla="*/ 774518 w 2256396"/>
                <a:gd name="connsiteY93" fmla="*/ 642030 h 1289623"/>
                <a:gd name="connsiteX94" fmla="*/ 938381 w 2256396"/>
                <a:gd name="connsiteY94" fmla="*/ 543813 h 1289623"/>
                <a:gd name="connsiteX95" fmla="*/ 1108347 w 2256396"/>
                <a:gd name="connsiteY95" fmla="*/ 641189 h 1289623"/>
                <a:gd name="connsiteX96" fmla="*/ 1042110 w 2256396"/>
                <a:gd name="connsiteY96" fmla="*/ 679890 h 1289623"/>
                <a:gd name="connsiteX97" fmla="*/ 873394 w 2256396"/>
                <a:gd name="connsiteY97" fmla="*/ 582514 h 1289623"/>
                <a:gd name="connsiteX98" fmla="*/ 531622 w 2256396"/>
                <a:gd name="connsiteY98" fmla="*/ 543811 h 1289623"/>
                <a:gd name="connsiteX99" fmla="*/ 699783 w 2256396"/>
                <a:gd name="connsiteY99" fmla="*/ 641626 h 1289623"/>
                <a:gd name="connsiteX100" fmla="*/ 727187 w 2256396"/>
                <a:gd name="connsiteY100" fmla="*/ 657928 h 1289623"/>
                <a:gd name="connsiteX101" fmla="*/ 735906 w 2256396"/>
                <a:gd name="connsiteY101" fmla="*/ 662944 h 1289623"/>
                <a:gd name="connsiteX102" fmla="*/ 904067 w 2256396"/>
                <a:gd name="connsiteY102" fmla="*/ 760759 h 1289623"/>
                <a:gd name="connsiteX103" fmla="*/ 931471 w 2256396"/>
                <a:gd name="connsiteY103" fmla="*/ 775808 h 1289623"/>
                <a:gd name="connsiteX104" fmla="*/ 940191 w 2256396"/>
                <a:gd name="connsiteY104" fmla="*/ 782078 h 1289623"/>
                <a:gd name="connsiteX105" fmla="*/ 1108351 w 2256396"/>
                <a:gd name="connsiteY105" fmla="*/ 878638 h 1289623"/>
                <a:gd name="connsiteX106" fmla="*/ 1026139 w 2256396"/>
                <a:gd name="connsiteY106" fmla="*/ 926292 h 1289623"/>
                <a:gd name="connsiteX107" fmla="*/ 1017420 w 2256396"/>
                <a:gd name="connsiteY107" fmla="*/ 932562 h 1289623"/>
                <a:gd name="connsiteX108" fmla="*/ 439445 w 2256396"/>
                <a:gd name="connsiteY108" fmla="*/ 596480 h 1289623"/>
                <a:gd name="connsiteX109" fmla="*/ 1364521 w 2256396"/>
                <a:gd name="connsiteY109" fmla="*/ 532826 h 1289623"/>
                <a:gd name="connsiteX110" fmla="*/ 1531314 w 2256396"/>
                <a:gd name="connsiteY110" fmla="*/ 630432 h 1289623"/>
                <a:gd name="connsiteX111" fmla="*/ 1449162 w 2256396"/>
                <a:gd name="connsiteY111" fmla="*/ 679868 h 1289623"/>
                <a:gd name="connsiteX112" fmla="*/ 1279879 w 2256396"/>
                <a:gd name="connsiteY112" fmla="*/ 580995 h 1289623"/>
                <a:gd name="connsiteX113" fmla="*/ 1354563 w 2256396"/>
                <a:gd name="connsiteY113" fmla="*/ 536629 h 1289623"/>
                <a:gd name="connsiteX114" fmla="*/ 1044348 w 2256396"/>
                <a:gd name="connsiteY114" fmla="*/ 483387 h 1289623"/>
                <a:gd name="connsiteX115" fmla="*/ 1212703 w 2256396"/>
                <a:gd name="connsiteY115" fmla="*/ 581658 h 1289623"/>
                <a:gd name="connsiteX116" fmla="*/ 1147371 w 2256396"/>
                <a:gd name="connsiteY116" fmla="*/ 619454 h 1289623"/>
                <a:gd name="connsiteX117" fmla="*/ 977760 w 2256396"/>
                <a:gd name="connsiteY117" fmla="*/ 522443 h 1289623"/>
                <a:gd name="connsiteX118" fmla="*/ 636262 w 2256396"/>
                <a:gd name="connsiteY118" fmla="*/ 483387 h 1289623"/>
                <a:gd name="connsiteX119" fmla="*/ 806225 w 2256396"/>
                <a:gd name="connsiteY119" fmla="*/ 582013 h 1289623"/>
                <a:gd name="connsiteX120" fmla="*/ 739990 w 2256396"/>
                <a:gd name="connsiteY120" fmla="*/ 619466 h 1289623"/>
                <a:gd name="connsiteX121" fmla="*/ 571276 w 2256396"/>
                <a:gd name="connsiteY121" fmla="*/ 522088 h 1289623"/>
                <a:gd name="connsiteX122" fmla="*/ 735484 w 2256396"/>
                <a:gd name="connsiteY122" fmla="*/ 422967 h 1289623"/>
                <a:gd name="connsiteX123" fmla="*/ 905095 w 2256396"/>
                <a:gd name="connsiteY123" fmla="*/ 521591 h 1289623"/>
                <a:gd name="connsiteX124" fmla="*/ 839763 w 2256396"/>
                <a:gd name="connsiteY124" fmla="*/ 559044 h 1289623"/>
                <a:gd name="connsiteX125" fmla="*/ 670152 w 2256396"/>
                <a:gd name="connsiteY125" fmla="*/ 461668 h 1289623"/>
                <a:gd name="connsiteX126" fmla="*/ 329108 w 2256396"/>
                <a:gd name="connsiteY126" fmla="*/ 422966 h 1289623"/>
                <a:gd name="connsiteX127" fmla="*/ 498608 w 2256396"/>
                <a:gd name="connsiteY127" fmla="*/ 518571 h 1289623"/>
                <a:gd name="connsiteX128" fmla="*/ 414486 w 2256396"/>
                <a:gd name="connsiteY128" fmla="*/ 565147 h 1289623"/>
                <a:gd name="connsiteX129" fmla="*/ 405697 w 2256396"/>
                <a:gd name="connsiteY129" fmla="*/ 570050 h 1289623"/>
                <a:gd name="connsiteX130" fmla="*/ 236197 w 2256396"/>
                <a:gd name="connsiteY130" fmla="*/ 475671 h 1289623"/>
                <a:gd name="connsiteX131" fmla="*/ 1159197 w 2256396"/>
                <a:gd name="connsiteY131" fmla="*/ 411979 h 1289623"/>
                <a:gd name="connsiteX132" fmla="*/ 1244257 w 2256396"/>
                <a:gd name="connsiteY132" fmla="*/ 462254 h 1289623"/>
                <a:gd name="connsiteX133" fmla="*/ 1328067 w 2256396"/>
                <a:gd name="connsiteY133" fmla="*/ 511271 h 1289623"/>
                <a:gd name="connsiteX134" fmla="*/ 1244257 w 2256396"/>
                <a:gd name="connsiteY134" fmla="*/ 559032 h 1289623"/>
                <a:gd name="connsiteX135" fmla="*/ 1076638 w 2256396"/>
                <a:gd name="connsiteY135" fmla="*/ 462254 h 1289623"/>
                <a:gd name="connsiteX136" fmla="*/ 1150441 w 2256396"/>
                <a:gd name="connsiteY136" fmla="*/ 418263 h 1289623"/>
                <a:gd name="connsiteX137" fmla="*/ 840755 w 2256396"/>
                <a:gd name="connsiteY137" fmla="*/ 362541 h 1289623"/>
                <a:gd name="connsiteX138" fmla="*/ 1009471 w 2256396"/>
                <a:gd name="connsiteY138" fmla="*/ 461167 h 1289623"/>
                <a:gd name="connsiteX139" fmla="*/ 943234 w 2256396"/>
                <a:gd name="connsiteY139" fmla="*/ 498620 h 1289623"/>
                <a:gd name="connsiteX140" fmla="*/ 774518 w 2256396"/>
                <a:gd name="connsiteY140" fmla="*/ 401242 h 1289623"/>
                <a:gd name="connsiteX141" fmla="*/ 427873 w 2256396"/>
                <a:gd name="connsiteY141" fmla="*/ 362541 h 1289623"/>
                <a:gd name="connsiteX142" fmla="*/ 597484 w 2256396"/>
                <a:gd name="connsiteY142" fmla="*/ 460812 h 1289623"/>
                <a:gd name="connsiteX143" fmla="*/ 532152 w 2256396"/>
                <a:gd name="connsiteY143" fmla="*/ 498608 h 1289623"/>
                <a:gd name="connsiteX144" fmla="*/ 362541 w 2256396"/>
                <a:gd name="connsiteY144" fmla="*/ 400337 h 1289623"/>
                <a:gd name="connsiteX145" fmla="*/ 533144 w 2256396"/>
                <a:gd name="connsiteY145" fmla="*/ 307610 h 1289623"/>
                <a:gd name="connsiteX146" fmla="*/ 701860 w 2256396"/>
                <a:gd name="connsiteY146" fmla="*/ 405881 h 1289623"/>
                <a:gd name="connsiteX147" fmla="*/ 635623 w 2256396"/>
                <a:gd name="connsiteY147" fmla="*/ 443677 h 1289623"/>
                <a:gd name="connsiteX148" fmla="*/ 466907 w 2256396"/>
                <a:gd name="connsiteY148" fmla="*/ 345406 h 1289623"/>
                <a:gd name="connsiteX149" fmla="*/ 957204 w 2256396"/>
                <a:gd name="connsiteY149" fmla="*/ 296625 h 1289623"/>
                <a:gd name="connsiteX150" fmla="*/ 1041013 w 2256396"/>
                <a:gd name="connsiteY150" fmla="*/ 345644 h 1289623"/>
                <a:gd name="connsiteX151" fmla="*/ 1124823 w 2256396"/>
                <a:gd name="connsiteY151" fmla="*/ 394663 h 1289623"/>
                <a:gd name="connsiteX152" fmla="*/ 1042264 w 2256396"/>
                <a:gd name="connsiteY152" fmla="*/ 443682 h 1289623"/>
                <a:gd name="connsiteX153" fmla="*/ 873394 w 2256396"/>
                <a:gd name="connsiteY153" fmla="*/ 345644 h 1289623"/>
                <a:gd name="connsiteX154" fmla="*/ 948447 w 2256396"/>
                <a:gd name="connsiteY154" fmla="*/ 301653 h 1289623"/>
                <a:gd name="connsiteX155" fmla="*/ 108030 w 2256396"/>
                <a:gd name="connsiteY155" fmla="*/ 296624 h 1289623"/>
                <a:gd name="connsiteX156" fmla="*/ 117927 w 2256396"/>
                <a:gd name="connsiteY156" fmla="*/ 301564 h 1289623"/>
                <a:gd name="connsiteX157" fmla="*/ 289894 w 2256396"/>
                <a:gd name="connsiteY157" fmla="*/ 401590 h 1289623"/>
                <a:gd name="connsiteX158" fmla="*/ 208241 w 2256396"/>
                <a:gd name="connsiteY158" fmla="*/ 448516 h 1289623"/>
                <a:gd name="connsiteX159" fmla="*/ 199580 w 2256396"/>
                <a:gd name="connsiteY159" fmla="*/ 454690 h 1289623"/>
                <a:gd name="connsiteX160" fmla="*/ 16479 w 2256396"/>
                <a:gd name="connsiteY160" fmla="*/ 349724 h 1289623"/>
                <a:gd name="connsiteX161" fmla="*/ 631116 w 2256396"/>
                <a:gd name="connsiteY161" fmla="*/ 247189 h 1289623"/>
                <a:gd name="connsiteX162" fmla="*/ 800730 w 2256396"/>
                <a:gd name="connsiteY162" fmla="*/ 345458 h 1289623"/>
                <a:gd name="connsiteX163" fmla="*/ 735397 w 2256396"/>
                <a:gd name="connsiteY163" fmla="*/ 383254 h 1289623"/>
                <a:gd name="connsiteX164" fmla="*/ 565783 w 2256396"/>
                <a:gd name="connsiteY164" fmla="*/ 284985 h 1289623"/>
                <a:gd name="connsiteX165" fmla="*/ 212579 w 2256396"/>
                <a:gd name="connsiteY165" fmla="*/ 236203 h 1289623"/>
                <a:gd name="connsiteX166" fmla="*/ 221231 w 2256396"/>
                <a:gd name="connsiteY166" fmla="*/ 241128 h 1289623"/>
                <a:gd name="connsiteX167" fmla="*/ 394264 w 2256396"/>
                <a:gd name="connsiteY167" fmla="*/ 340855 h 1289623"/>
                <a:gd name="connsiteX168" fmla="*/ 329995 w 2256396"/>
                <a:gd name="connsiteY168" fmla="*/ 377791 h 1289623"/>
                <a:gd name="connsiteX169" fmla="*/ 148310 w 2256396"/>
                <a:gd name="connsiteY169" fmla="*/ 273139 h 1289623"/>
                <a:gd name="connsiteX170" fmla="*/ 179209 w 2256396"/>
                <a:gd name="connsiteY170" fmla="*/ 254671 h 1289623"/>
                <a:gd name="connsiteX171" fmla="*/ 313813 w 2256396"/>
                <a:gd name="connsiteY171" fmla="*/ 181272 h 1289623"/>
                <a:gd name="connsiteX172" fmla="*/ 322613 w 2256396"/>
                <a:gd name="connsiteY172" fmla="*/ 186197 h 1289623"/>
                <a:gd name="connsiteX173" fmla="*/ 498609 w 2256396"/>
                <a:gd name="connsiteY173" fmla="*/ 285924 h 1289623"/>
                <a:gd name="connsiteX174" fmla="*/ 431982 w 2256396"/>
                <a:gd name="connsiteY174" fmla="*/ 322860 h 1289623"/>
                <a:gd name="connsiteX175" fmla="*/ 247186 w 2256396"/>
                <a:gd name="connsiteY175" fmla="*/ 218208 h 1289623"/>
                <a:gd name="connsiteX176" fmla="*/ 281128 w 2256396"/>
                <a:gd name="connsiteY176" fmla="*/ 199740 h 1289623"/>
                <a:gd name="connsiteX177" fmla="*/ 754379 w 2256396"/>
                <a:gd name="connsiteY177" fmla="*/ 175778 h 1289623"/>
                <a:gd name="connsiteX178" fmla="*/ 837367 w 2256396"/>
                <a:gd name="connsiteY178" fmla="*/ 224797 h 1289623"/>
                <a:gd name="connsiteX179" fmla="*/ 921593 w 2256396"/>
                <a:gd name="connsiteY179" fmla="*/ 273816 h 1289623"/>
                <a:gd name="connsiteX180" fmla="*/ 838605 w 2256396"/>
                <a:gd name="connsiteY180" fmla="*/ 322835 h 1289623"/>
                <a:gd name="connsiteX181" fmla="*/ 670152 w 2256396"/>
                <a:gd name="connsiteY181" fmla="*/ 224797 h 1289623"/>
                <a:gd name="connsiteX182" fmla="*/ 745708 w 2256396"/>
                <a:gd name="connsiteY182" fmla="*/ 180805 h 1289623"/>
                <a:gd name="connsiteX183" fmla="*/ 415824 w 2256396"/>
                <a:gd name="connsiteY183" fmla="*/ 120847 h 1289623"/>
                <a:gd name="connsiteX184" fmla="*/ 425712 w 2256396"/>
                <a:gd name="connsiteY184" fmla="*/ 125772 h 1289623"/>
                <a:gd name="connsiteX185" fmla="*/ 597506 w 2256396"/>
                <a:gd name="connsiteY185" fmla="*/ 225499 h 1289623"/>
                <a:gd name="connsiteX186" fmla="*/ 533238 w 2256396"/>
                <a:gd name="connsiteY186" fmla="*/ 262435 h 1289623"/>
                <a:gd name="connsiteX187" fmla="*/ 351556 w 2256396"/>
                <a:gd name="connsiteY187" fmla="*/ 157783 h 1289623"/>
                <a:gd name="connsiteX188" fmla="*/ 383690 w 2256396"/>
                <a:gd name="connsiteY188" fmla="*/ 139315 h 1289623"/>
                <a:gd name="connsiteX189" fmla="*/ 535165 w 2256396"/>
                <a:gd name="connsiteY189" fmla="*/ 49440 h 1289623"/>
                <a:gd name="connsiteX190" fmla="*/ 718342 w 2256396"/>
                <a:gd name="connsiteY190" fmla="*/ 154026 h 1289623"/>
                <a:gd name="connsiteX191" fmla="*/ 633607 w 2256396"/>
                <a:gd name="connsiteY191" fmla="*/ 202013 h 1289623"/>
                <a:gd name="connsiteX192" fmla="*/ 450430 w 2256396"/>
                <a:gd name="connsiteY192" fmla="*/ 97427 h 1289623"/>
                <a:gd name="connsiteX193" fmla="*/ 626572 w 2256396"/>
                <a:gd name="connsiteY193" fmla="*/ 0 h 1289623"/>
                <a:gd name="connsiteX194" fmla="*/ 2256396 w 2256396"/>
                <a:gd name="connsiteY194" fmla="*/ 941147 h 1289623"/>
                <a:gd name="connsiteX195" fmla="*/ 2205347 w 2256396"/>
                <a:gd name="connsiteY195" fmla="*/ 971025 h 1289623"/>
                <a:gd name="connsiteX196" fmla="*/ 576768 w 2256396"/>
                <a:gd name="connsiteY196" fmla="*/ 28633 h 128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Lst>
              <a:rect l="l" t="t" r="r" b="b"/>
              <a:pathLst>
                <a:path w="2256396" h="1289623">
                  <a:moveTo>
                    <a:pt x="1551464" y="1131567"/>
                  </a:moveTo>
                  <a:lnTo>
                    <a:pt x="1734566" y="1237353"/>
                  </a:lnTo>
                  <a:lnTo>
                    <a:pt x="1643015" y="1289623"/>
                  </a:lnTo>
                  <a:lnTo>
                    <a:pt x="1461151" y="1183838"/>
                  </a:lnTo>
                  <a:close/>
                  <a:moveTo>
                    <a:pt x="1659611" y="1076638"/>
                  </a:moveTo>
                  <a:lnTo>
                    <a:pt x="1844407" y="1184387"/>
                  </a:lnTo>
                  <a:lnTo>
                    <a:pt x="1811722" y="1203402"/>
                  </a:lnTo>
                  <a:lnTo>
                    <a:pt x="1779037" y="1223684"/>
                  </a:lnTo>
                  <a:lnTo>
                    <a:pt x="1770237" y="1217346"/>
                  </a:lnTo>
                  <a:lnTo>
                    <a:pt x="1592984" y="1114667"/>
                  </a:lnTo>
                  <a:close/>
                  <a:moveTo>
                    <a:pt x="1757230" y="1016215"/>
                  </a:moveTo>
                  <a:lnTo>
                    <a:pt x="1943283" y="1123962"/>
                  </a:lnTo>
                  <a:lnTo>
                    <a:pt x="1910598" y="1142976"/>
                  </a:lnTo>
                  <a:lnTo>
                    <a:pt x="1876656" y="1163257"/>
                  </a:lnTo>
                  <a:lnTo>
                    <a:pt x="1867856" y="1156919"/>
                  </a:lnTo>
                  <a:lnTo>
                    <a:pt x="1691860" y="1054243"/>
                  </a:lnTo>
                  <a:close/>
                  <a:moveTo>
                    <a:pt x="1348516" y="1016215"/>
                  </a:moveTo>
                  <a:lnTo>
                    <a:pt x="1514841" y="1111820"/>
                  </a:lnTo>
                  <a:lnTo>
                    <a:pt x="1434161" y="1158396"/>
                  </a:lnTo>
                  <a:lnTo>
                    <a:pt x="1425472" y="1163299"/>
                  </a:lnTo>
                  <a:lnTo>
                    <a:pt x="1257907" y="1067695"/>
                  </a:lnTo>
                  <a:close/>
                  <a:moveTo>
                    <a:pt x="1860491" y="955790"/>
                  </a:moveTo>
                  <a:lnTo>
                    <a:pt x="2042176" y="1063539"/>
                  </a:lnTo>
                  <a:lnTo>
                    <a:pt x="2011277" y="1082554"/>
                  </a:lnTo>
                  <a:lnTo>
                    <a:pt x="1977907" y="1102836"/>
                  </a:lnTo>
                  <a:lnTo>
                    <a:pt x="1969255" y="1096498"/>
                  </a:lnTo>
                  <a:lnTo>
                    <a:pt x="1796222" y="993819"/>
                  </a:lnTo>
                  <a:close/>
                  <a:moveTo>
                    <a:pt x="1449579" y="955790"/>
                  </a:moveTo>
                  <a:lnTo>
                    <a:pt x="1619190" y="1054061"/>
                  </a:lnTo>
                  <a:lnTo>
                    <a:pt x="1553858" y="1091857"/>
                  </a:lnTo>
                  <a:lnTo>
                    <a:pt x="1384247" y="993586"/>
                  </a:lnTo>
                  <a:close/>
                  <a:moveTo>
                    <a:pt x="1553946" y="895369"/>
                  </a:moveTo>
                  <a:lnTo>
                    <a:pt x="1723560" y="993638"/>
                  </a:lnTo>
                  <a:lnTo>
                    <a:pt x="1658227" y="1031434"/>
                  </a:lnTo>
                  <a:lnTo>
                    <a:pt x="1488613" y="933165"/>
                  </a:lnTo>
                  <a:close/>
                  <a:moveTo>
                    <a:pt x="1144032" y="895367"/>
                  </a:moveTo>
                  <a:lnTo>
                    <a:pt x="1311595" y="990972"/>
                  </a:lnTo>
                  <a:lnTo>
                    <a:pt x="1229675" y="1037548"/>
                  </a:lnTo>
                  <a:lnTo>
                    <a:pt x="1220987" y="1042451"/>
                  </a:lnTo>
                  <a:lnTo>
                    <a:pt x="1054665" y="948072"/>
                  </a:lnTo>
                  <a:close/>
                  <a:moveTo>
                    <a:pt x="1978588" y="884381"/>
                  </a:moveTo>
                  <a:lnTo>
                    <a:pt x="2163013" y="988968"/>
                  </a:lnTo>
                  <a:lnTo>
                    <a:pt x="2079523" y="1036955"/>
                  </a:lnTo>
                  <a:lnTo>
                    <a:pt x="2069554" y="1032033"/>
                  </a:lnTo>
                  <a:lnTo>
                    <a:pt x="1895098" y="932368"/>
                  </a:lnTo>
                  <a:lnTo>
                    <a:pt x="1969865" y="890533"/>
                  </a:lnTo>
                  <a:close/>
                  <a:moveTo>
                    <a:pt x="1652476" y="840439"/>
                  </a:moveTo>
                  <a:lnTo>
                    <a:pt x="1822442" y="938708"/>
                  </a:lnTo>
                  <a:lnTo>
                    <a:pt x="1756205" y="976504"/>
                  </a:lnTo>
                  <a:lnTo>
                    <a:pt x="1587489" y="878235"/>
                  </a:lnTo>
                  <a:close/>
                  <a:moveTo>
                    <a:pt x="1246338" y="834943"/>
                  </a:moveTo>
                  <a:lnTo>
                    <a:pt x="1415952" y="932320"/>
                  </a:lnTo>
                  <a:lnTo>
                    <a:pt x="1350619" y="971022"/>
                  </a:lnTo>
                  <a:lnTo>
                    <a:pt x="1181005" y="872396"/>
                  </a:lnTo>
                  <a:close/>
                  <a:moveTo>
                    <a:pt x="1350703" y="780012"/>
                  </a:moveTo>
                  <a:lnTo>
                    <a:pt x="1520314" y="878283"/>
                  </a:lnTo>
                  <a:lnTo>
                    <a:pt x="1453726" y="916079"/>
                  </a:lnTo>
                  <a:lnTo>
                    <a:pt x="1285371" y="817808"/>
                  </a:lnTo>
                  <a:close/>
                  <a:moveTo>
                    <a:pt x="1775257" y="769027"/>
                  </a:moveTo>
                  <a:lnTo>
                    <a:pt x="1859898" y="818046"/>
                  </a:lnTo>
                  <a:lnTo>
                    <a:pt x="1943295" y="867065"/>
                  </a:lnTo>
                  <a:lnTo>
                    <a:pt x="1859898" y="916084"/>
                  </a:lnTo>
                  <a:lnTo>
                    <a:pt x="1691860" y="818046"/>
                  </a:lnTo>
                  <a:lnTo>
                    <a:pt x="1766544" y="775311"/>
                  </a:lnTo>
                  <a:close/>
                  <a:moveTo>
                    <a:pt x="1450835" y="719591"/>
                  </a:moveTo>
                  <a:lnTo>
                    <a:pt x="1619190" y="817860"/>
                  </a:lnTo>
                  <a:lnTo>
                    <a:pt x="1553858" y="855656"/>
                  </a:lnTo>
                  <a:lnTo>
                    <a:pt x="1384247" y="757387"/>
                  </a:lnTo>
                  <a:close/>
                  <a:moveTo>
                    <a:pt x="1044348" y="719589"/>
                  </a:moveTo>
                  <a:lnTo>
                    <a:pt x="1212703" y="813581"/>
                  </a:lnTo>
                  <a:lnTo>
                    <a:pt x="1146115" y="850201"/>
                  </a:lnTo>
                  <a:lnTo>
                    <a:pt x="977760" y="756209"/>
                  </a:lnTo>
                  <a:close/>
                  <a:moveTo>
                    <a:pt x="361794" y="670151"/>
                  </a:moveTo>
                  <a:lnTo>
                    <a:pt x="905108" y="982512"/>
                  </a:lnTo>
                  <a:lnTo>
                    <a:pt x="543313" y="1190753"/>
                  </a:lnTo>
                  <a:lnTo>
                    <a:pt x="0" y="878392"/>
                  </a:lnTo>
                  <a:close/>
                  <a:moveTo>
                    <a:pt x="1146283" y="659165"/>
                  </a:moveTo>
                  <a:lnTo>
                    <a:pt x="1311603" y="757436"/>
                  </a:lnTo>
                  <a:lnTo>
                    <a:pt x="1247449" y="795232"/>
                  </a:lnTo>
                  <a:lnTo>
                    <a:pt x="1082129" y="698221"/>
                  </a:lnTo>
                  <a:close/>
                  <a:moveTo>
                    <a:pt x="1572010" y="653674"/>
                  </a:moveTo>
                  <a:lnTo>
                    <a:pt x="1655407" y="701843"/>
                  </a:lnTo>
                  <a:lnTo>
                    <a:pt x="1740048" y="751280"/>
                  </a:lnTo>
                  <a:lnTo>
                    <a:pt x="1655407" y="800716"/>
                  </a:lnTo>
                  <a:lnTo>
                    <a:pt x="1488613" y="701843"/>
                  </a:lnTo>
                  <a:lnTo>
                    <a:pt x="1562052" y="657477"/>
                  </a:lnTo>
                  <a:close/>
                  <a:moveTo>
                    <a:pt x="1246338" y="604234"/>
                  </a:moveTo>
                  <a:lnTo>
                    <a:pt x="1415952" y="702505"/>
                  </a:lnTo>
                  <a:lnTo>
                    <a:pt x="1350619" y="740301"/>
                  </a:lnTo>
                  <a:lnTo>
                    <a:pt x="1181005" y="642030"/>
                  </a:lnTo>
                  <a:close/>
                  <a:moveTo>
                    <a:pt x="841107" y="604234"/>
                  </a:moveTo>
                  <a:lnTo>
                    <a:pt x="1009465" y="702505"/>
                  </a:lnTo>
                  <a:lnTo>
                    <a:pt x="944132" y="740301"/>
                  </a:lnTo>
                  <a:lnTo>
                    <a:pt x="774518" y="642030"/>
                  </a:lnTo>
                  <a:close/>
                  <a:moveTo>
                    <a:pt x="938381" y="543813"/>
                  </a:moveTo>
                  <a:lnTo>
                    <a:pt x="1108347" y="641189"/>
                  </a:lnTo>
                  <a:lnTo>
                    <a:pt x="1042110" y="679890"/>
                  </a:lnTo>
                  <a:lnTo>
                    <a:pt x="873394" y="582514"/>
                  </a:lnTo>
                  <a:close/>
                  <a:moveTo>
                    <a:pt x="531622" y="543811"/>
                  </a:moveTo>
                  <a:lnTo>
                    <a:pt x="699783" y="641626"/>
                  </a:lnTo>
                  <a:lnTo>
                    <a:pt x="727187" y="657928"/>
                  </a:lnTo>
                  <a:lnTo>
                    <a:pt x="735906" y="662944"/>
                  </a:lnTo>
                  <a:lnTo>
                    <a:pt x="904067" y="760759"/>
                  </a:lnTo>
                  <a:lnTo>
                    <a:pt x="931471" y="775808"/>
                  </a:lnTo>
                  <a:lnTo>
                    <a:pt x="940191" y="782078"/>
                  </a:lnTo>
                  <a:lnTo>
                    <a:pt x="1108351" y="878638"/>
                  </a:lnTo>
                  <a:lnTo>
                    <a:pt x="1026139" y="926292"/>
                  </a:lnTo>
                  <a:lnTo>
                    <a:pt x="1017420" y="932562"/>
                  </a:lnTo>
                  <a:lnTo>
                    <a:pt x="439445" y="596480"/>
                  </a:lnTo>
                  <a:close/>
                  <a:moveTo>
                    <a:pt x="1364521" y="532826"/>
                  </a:moveTo>
                  <a:lnTo>
                    <a:pt x="1531314" y="630432"/>
                  </a:lnTo>
                  <a:lnTo>
                    <a:pt x="1449162" y="679868"/>
                  </a:lnTo>
                  <a:lnTo>
                    <a:pt x="1279879" y="580995"/>
                  </a:lnTo>
                  <a:lnTo>
                    <a:pt x="1354563" y="536629"/>
                  </a:lnTo>
                  <a:close/>
                  <a:moveTo>
                    <a:pt x="1044348" y="483387"/>
                  </a:moveTo>
                  <a:lnTo>
                    <a:pt x="1212703" y="581658"/>
                  </a:lnTo>
                  <a:lnTo>
                    <a:pt x="1147371" y="619454"/>
                  </a:lnTo>
                  <a:lnTo>
                    <a:pt x="977760" y="522443"/>
                  </a:lnTo>
                  <a:close/>
                  <a:moveTo>
                    <a:pt x="636262" y="483387"/>
                  </a:moveTo>
                  <a:lnTo>
                    <a:pt x="806225" y="582013"/>
                  </a:lnTo>
                  <a:lnTo>
                    <a:pt x="739990" y="619466"/>
                  </a:lnTo>
                  <a:lnTo>
                    <a:pt x="571276" y="522088"/>
                  </a:lnTo>
                  <a:close/>
                  <a:moveTo>
                    <a:pt x="735484" y="422967"/>
                  </a:moveTo>
                  <a:lnTo>
                    <a:pt x="905095" y="521591"/>
                  </a:lnTo>
                  <a:lnTo>
                    <a:pt x="839763" y="559044"/>
                  </a:lnTo>
                  <a:lnTo>
                    <a:pt x="670152" y="461668"/>
                  </a:lnTo>
                  <a:close/>
                  <a:moveTo>
                    <a:pt x="329108" y="422966"/>
                  </a:moveTo>
                  <a:lnTo>
                    <a:pt x="498608" y="518571"/>
                  </a:lnTo>
                  <a:lnTo>
                    <a:pt x="414486" y="565147"/>
                  </a:lnTo>
                  <a:lnTo>
                    <a:pt x="405697" y="570050"/>
                  </a:lnTo>
                  <a:lnTo>
                    <a:pt x="236197" y="475671"/>
                  </a:lnTo>
                  <a:close/>
                  <a:moveTo>
                    <a:pt x="1159197" y="411979"/>
                  </a:moveTo>
                  <a:lnTo>
                    <a:pt x="1244257" y="462254"/>
                  </a:lnTo>
                  <a:lnTo>
                    <a:pt x="1328067" y="511271"/>
                  </a:lnTo>
                  <a:lnTo>
                    <a:pt x="1244257" y="559032"/>
                  </a:lnTo>
                  <a:lnTo>
                    <a:pt x="1076638" y="462254"/>
                  </a:lnTo>
                  <a:lnTo>
                    <a:pt x="1150441" y="418263"/>
                  </a:lnTo>
                  <a:close/>
                  <a:moveTo>
                    <a:pt x="840755" y="362541"/>
                  </a:moveTo>
                  <a:lnTo>
                    <a:pt x="1009471" y="461167"/>
                  </a:lnTo>
                  <a:lnTo>
                    <a:pt x="943234" y="498620"/>
                  </a:lnTo>
                  <a:lnTo>
                    <a:pt x="774518" y="401242"/>
                  </a:lnTo>
                  <a:close/>
                  <a:moveTo>
                    <a:pt x="427873" y="362541"/>
                  </a:moveTo>
                  <a:lnTo>
                    <a:pt x="597484" y="460812"/>
                  </a:lnTo>
                  <a:lnTo>
                    <a:pt x="532152" y="498608"/>
                  </a:lnTo>
                  <a:lnTo>
                    <a:pt x="362541" y="400337"/>
                  </a:lnTo>
                  <a:close/>
                  <a:moveTo>
                    <a:pt x="533144" y="307610"/>
                  </a:moveTo>
                  <a:lnTo>
                    <a:pt x="701860" y="405881"/>
                  </a:lnTo>
                  <a:lnTo>
                    <a:pt x="635623" y="443677"/>
                  </a:lnTo>
                  <a:lnTo>
                    <a:pt x="466907" y="345406"/>
                  </a:lnTo>
                  <a:close/>
                  <a:moveTo>
                    <a:pt x="957204" y="296625"/>
                  </a:moveTo>
                  <a:lnTo>
                    <a:pt x="1041013" y="345644"/>
                  </a:lnTo>
                  <a:lnTo>
                    <a:pt x="1124823" y="394663"/>
                  </a:lnTo>
                  <a:lnTo>
                    <a:pt x="1042264" y="443682"/>
                  </a:lnTo>
                  <a:lnTo>
                    <a:pt x="873394" y="345644"/>
                  </a:lnTo>
                  <a:lnTo>
                    <a:pt x="948447" y="301653"/>
                  </a:lnTo>
                  <a:close/>
                  <a:moveTo>
                    <a:pt x="108030" y="296624"/>
                  </a:moveTo>
                  <a:lnTo>
                    <a:pt x="117927" y="301564"/>
                  </a:lnTo>
                  <a:lnTo>
                    <a:pt x="289894" y="401590"/>
                  </a:lnTo>
                  <a:lnTo>
                    <a:pt x="208241" y="448516"/>
                  </a:lnTo>
                  <a:lnTo>
                    <a:pt x="199580" y="454690"/>
                  </a:lnTo>
                  <a:lnTo>
                    <a:pt x="16479" y="349724"/>
                  </a:lnTo>
                  <a:close/>
                  <a:moveTo>
                    <a:pt x="631116" y="247189"/>
                  </a:moveTo>
                  <a:lnTo>
                    <a:pt x="800730" y="345458"/>
                  </a:lnTo>
                  <a:lnTo>
                    <a:pt x="735397" y="383254"/>
                  </a:lnTo>
                  <a:lnTo>
                    <a:pt x="565783" y="284985"/>
                  </a:lnTo>
                  <a:close/>
                  <a:moveTo>
                    <a:pt x="212579" y="236203"/>
                  </a:moveTo>
                  <a:lnTo>
                    <a:pt x="221231" y="241128"/>
                  </a:lnTo>
                  <a:lnTo>
                    <a:pt x="394264" y="340855"/>
                  </a:lnTo>
                  <a:lnTo>
                    <a:pt x="329995" y="377791"/>
                  </a:lnTo>
                  <a:lnTo>
                    <a:pt x="148310" y="273139"/>
                  </a:lnTo>
                  <a:lnTo>
                    <a:pt x="179209" y="254671"/>
                  </a:lnTo>
                  <a:close/>
                  <a:moveTo>
                    <a:pt x="313813" y="181272"/>
                  </a:moveTo>
                  <a:lnTo>
                    <a:pt x="322613" y="186197"/>
                  </a:lnTo>
                  <a:lnTo>
                    <a:pt x="498609" y="285924"/>
                  </a:lnTo>
                  <a:lnTo>
                    <a:pt x="431982" y="322860"/>
                  </a:lnTo>
                  <a:lnTo>
                    <a:pt x="247186" y="218208"/>
                  </a:lnTo>
                  <a:lnTo>
                    <a:pt x="281128" y="199740"/>
                  </a:lnTo>
                  <a:close/>
                  <a:moveTo>
                    <a:pt x="754379" y="175778"/>
                  </a:moveTo>
                  <a:lnTo>
                    <a:pt x="837367" y="224797"/>
                  </a:lnTo>
                  <a:lnTo>
                    <a:pt x="921593" y="273816"/>
                  </a:lnTo>
                  <a:lnTo>
                    <a:pt x="838605" y="322835"/>
                  </a:lnTo>
                  <a:lnTo>
                    <a:pt x="670152" y="224797"/>
                  </a:lnTo>
                  <a:lnTo>
                    <a:pt x="745708" y="180805"/>
                  </a:lnTo>
                  <a:close/>
                  <a:moveTo>
                    <a:pt x="415824" y="120847"/>
                  </a:moveTo>
                  <a:lnTo>
                    <a:pt x="425712" y="125772"/>
                  </a:lnTo>
                  <a:lnTo>
                    <a:pt x="597506" y="225499"/>
                  </a:lnTo>
                  <a:lnTo>
                    <a:pt x="533238" y="262435"/>
                  </a:lnTo>
                  <a:lnTo>
                    <a:pt x="351556" y="157783"/>
                  </a:lnTo>
                  <a:lnTo>
                    <a:pt x="383690" y="139315"/>
                  </a:lnTo>
                  <a:close/>
                  <a:moveTo>
                    <a:pt x="535165" y="49440"/>
                  </a:moveTo>
                  <a:lnTo>
                    <a:pt x="718342" y="154026"/>
                  </a:lnTo>
                  <a:lnTo>
                    <a:pt x="633607" y="202013"/>
                  </a:lnTo>
                  <a:lnTo>
                    <a:pt x="450430" y="97427"/>
                  </a:lnTo>
                  <a:close/>
                  <a:moveTo>
                    <a:pt x="626572" y="0"/>
                  </a:moveTo>
                  <a:lnTo>
                    <a:pt x="2256396" y="941147"/>
                  </a:lnTo>
                  <a:lnTo>
                    <a:pt x="2205347" y="971025"/>
                  </a:lnTo>
                  <a:lnTo>
                    <a:pt x="576768" y="28633"/>
                  </a:lnTo>
                  <a:close/>
                </a:path>
              </a:pathLst>
            </a:custGeom>
            <a:solidFill>
              <a:srgbClr val="F3F3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47993"/>
                </a:solidFill>
                <a:effectLst/>
                <a:uLnTx/>
                <a:uFillTx/>
                <a:latin typeface="Arial" panose="020B0604020202020204" pitchFamily="34" charset="0"/>
                <a:ea typeface="+mn-ea"/>
                <a:cs typeface="Arial" panose="020B0604020202020204" pitchFamily="34" charset="0"/>
              </a:endParaRPr>
            </a:p>
          </p:txBody>
        </p:sp>
        <p:sp>
          <p:nvSpPr>
            <p:cNvPr id="56" name="Freeform 146">
              <a:extLst>
                <a:ext uri="{FF2B5EF4-FFF2-40B4-BE49-F238E27FC236}">
                  <a16:creationId xmlns:a16="http://schemas.microsoft.com/office/drawing/2014/main" id="{09B17C16-17C2-AD4F-B0C8-C86BABCD1834}"/>
                </a:ext>
              </a:extLst>
            </p:cNvPr>
            <p:cNvSpPr>
              <a:spLocks noChangeArrowheads="1"/>
            </p:cNvSpPr>
            <p:nvPr/>
          </p:nvSpPr>
          <p:spPr bwMode="auto">
            <a:xfrm>
              <a:off x="11848253" y="7511678"/>
              <a:ext cx="1538053" cy="1257905"/>
            </a:xfrm>
            <a:custGeom>
              <a:avLst/>
              <a:gdLst>
                <a:gd name="T0" fmla="*/ 0 w 1233"/>
                <a:gd name="T1" fmla="*/ 297 h 1009"/>
                <a:gd name="T2" fmla="*/ 1232 w 1233"/>
                <a:gd name="T3" fmla="*/ 1008 h 1009"/>
                <a:gd name="T4" fmla="*/ 1232 w 1233"/>
                <a:gd name="T5" fmla="*/ 712 h 1009"/>
                <a:gd name="T6" fmla="*/ 0 w 1233"/>
                <a:gd name="T7" fmla="*/ 0 h 1009"/>
                <a:gd name="T8" fmla="*/ 0 w 1233"/>
                <a:gd name="T9" fmla="*/ 297 h 1009"/>
              </a:gdLst>
              <a:ahLst/>
              <a:cxnLst>
                <a:cxn ang="0">
                  <a:pos x="T0" y="T1"/>
                </a:cxn>
                <a:cxn ang="0">
                  <a:pos x="T2" y="T3"/>
                </a:cxn>
                <a:cxn ang="0">
                  <a:pos x="T4" y="T5"/>
                </a:cxn>
                <a:cxn ang="0">
                  <a:pos x="T6" y="T7"/>
                </a:cxn>
                <a:cxn ang="0">
                  <a:pos x="T8" y="T9"/>
                </a:cxn>
              </a:cxnLst>
              <a:rect l="0" t="0" r="r" b="b"/>
              <a:pathLst>
                <a:path w="1233" h="1009">
                  <a:moveTo>
                    <a:pt x="0" y="297"/>
                  </a:moveTo>
                  <a:lnTo>
                    <a:pt x="1232" y="1008"/>
                  </a:lnTo>
                  <a:lnTo>
                    <a:pt x="1232" y="712"/>
                  </a:lnTo>
                  <a:lnTo>
                    <a:pt x="0" y="0"/>
                  </a:lnTo>
                  <a:lnTo>
                    <a:pt x="0" y="297"/>
                  </a:lnTo>
                </a:path>
              </a:pathLst>
            </a:custGeom>
            <a:solidFill>
              <a:srgbClr val="7ECEC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47993"/>
                </a:solidFill>
                <a:effectLst/>
                <a:uLnTx/>
                <a:uFillTx/>
                <a:latin typeface="Arial" panose="020B0604020202020204" pitchFamily="34" charset="0"/>
                <a:ea typeface="+mn-ea"/>
                <a:cs typeface="Arial" panose="020B0604020202020204" pitchFamily="34" charset="0"/>
              </a:endParaRPr>
            </a:p>
          </p:txBody>
        </p:sp>
        <p:sp>
          <p:nvSpPr>
            <p:cNvPr id="57" name="Freeform 147">
              <a:extLst>
                <a:ext uri="{FF2B5EF4-FFF2-40B4-BE49-F238E27FC236}">
                  <a16:creationId xmlns:a16="http://schemas.microsoft.com/office/drawing/2014/main" id="{D2FDA795-774A-D64D-9815-D4D9A0BA3CC2}"/>
                </a:ext>
              </a:extLst>
            </p:cNvPr>
            <p:cNvSpPr>
              <a:spLocks noChangeArrowheads="1"/>
            </p:cNvSpPr>
            <p:nvPr/>
          </p:nvSpPr>
          <p:spPr bwMode="auto">
            <a:xfrm>
              <a:off x="11848253" y="6770112"/>
              <a:ext cx="1538053" cy="1631437"/>
            </a:xfrm>
            <a:custGeom>
              <a:avLst/>
              <a:gdLst>
                <a:gd name="T0" fmla="*/ 0 w 1233"/>
                <a:gd name="T1" fmla="*/ 598 h 1311"/>
                <a:gd name="T2" fmla="*/ 1232 w 1233"/>
                <a:gd name="T3" fmla="*/ 1310 h 1311"/>
                <a:gd name="T4" fmla="*/ 1232 w 1233"/>
                <a:gd name="T5" fmla="*/ 726 h 1311"/>
                <a:gd name="T6" fmla="*/ 0 w 1233"/>
                <a:gd name="T7" fmla="*/ 0 h 1311"/>
                <a:gd name="T8" fmla="*/ 0 w 1233"/>
                <a:gd name="T9" fmla="*/ 598 h 1311"/>
              </a:gdLst>
              <a:ahLst/>
              <a:cxnLst>
                <a:cxn ang="0">
                  <a:pos x="T0" y="T1"/>
                </a:cxn>
                <a:cxn ang="0">
                  <a:pos x="T2" y="T3"/>
                </a:cxn>
                <a:cxn ang="0">
                  <a:pos x="T4" y="T5"/>
                </a:cxn>
                <a:cxn ang="0">
                  <a:pos x="T6" y="T7"/>
                </a:cxn>
                <a:cxn ang="0">
                  <a:pos x="T8" y="T9"/>
                </a:cxn>
              </a:cxnLst>
              <a:rect l="0" t="0" r="r" b="b"/>
              <a:pathLst>
                <a:path w="1233" h="1311">
                  <a:moveTo>
                    <a:pt x="0" y="598"/>
                  </a:moveTo>
                  <a:lnTo>
                    <a:pt x="1232" y="1310"/>
                  </a:lnTo>
                  <a:lnTo>
                    <a:pt x="1232" y="726"/>
                  </a:lnTo>
                  <a:lnTo>
                    <a:pt x="0" y="0"/>
                  </a:lnTo>
                  <a:lnTo>
                    <a:pt x="0" y="598"/>
                  </a:lnTo>
                </a:path>
              </a:pathLst>
            </a:custGeom>
            <a:solidFill>
              <a:srgbClr val="94D9D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47993"/>
                </a:solidFill>
                <a:effectLst/>
                <a:uLnTx/>
                <a:uFillTx/>
                <a:latin typeface="Arial" panose="020B0604020202020204" pitchFamily="34" charset="0"/>
                <a:ea typeface="+mn-ea"/>
                <a:cs typeface="Arial" panose="020B0604020202020204" pitchFamily="34" charset="0"/>
              </a:endParaRPr>
            </a:p>
          </p:txBody>
        </p:sp>
        <p:sp>
          <p:nvSpPr>
            <p:cNvPr id="58" name="Freeform 148">
              <a:extLst>
                <a:ext uri="{FF2B5EF4-FFF2-40B4-BE49-F238E27FC236}">
                  <a16:creationId xmlns:a16="http://schemas.microsoft.com/office/drawing/2014/main" id="{DC09E978-7879-FB45-95F2-D76436E5A583}"/>
                </a:ext>
              </a:extLst>
            </p:cNvPr>
            <p:cNvSpPr>
              <a:spLocks noChangeArrowheads="1"/>
            </p:cNvSpPr>
            <p:nvPr/>
          </p:nvSpPr>
          <p:spPr bwMode="auto">
            <a:xfrm>
              <a:off x="12436012" y="7632522"/>
              <a:ext cx="291129" cy="390005"/>
            </a:xfrm>
            <a:custGeom>
              <a:avLst/>
              <a:gdLst>
                <a:gd name="T0" fmla="*/ 0 w 235"/>
                <a:gd name="T1" fmla="*/ 313 h 314"/>
                <a:gd name="T2" fmla="*/ 0 w 235"/>
                <a:gd name="T3" fmla="*/ 0 h 314"/>
                <a:gd name="T4" fmla="*/ 234 w 235"/>
                <a:gd name="T5" fmla="*/ 292 h 314"/>
                <a:gd name="T6" fmla="*/ 0 w 235"/>
                <a:gd name="T7" fmla="*/ 313 h 314"/>
              </a:gdLst>
              <a:ahLst/>
              <a:cxnLst>
                <a:cxn ang="0">
                  <a:pos x="T0" y="T1"/>
                </a:cxn>
                <a:cxn ang="0">
                  <a:pos x="T2" y="T3"/>
                </a:cxn>
                <a:cxn ang="0">
                  <a:pos x="T4" y="T5"/>
                </a:cxn>
                <a:cxn ang="0">
                  <a:pos x="T6" y="T7"/>
                </a:cxn>
              </a:cxnLst>
              <a:rect l="0" t="0" r="r" b="b"/>
              <a:pathLst>
                <a:path w="235" h="314">
                  <a:moveTo>
                    <a:pt x="0" y="313"/>
                  </a:moveTo>
                  <a:lnTo>
                    <a:pt x="0" y="0"/>
                  </a:lnTo>
                  <a:lnTo>
                    <a:pt x="234" y="292"/>
                  </a:lnTo>
                  <a:lnTo>
                    <a:pt x="0" y="313"/>
                  </a:lnTo>
                </a:path>
              </a:pathLst>
            </a:custGeom>
            <a:solidFill>
              <a:srgbClr val="DFDFE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47993"/>
                </a:solidFill>
                <a:effectLst/>
                <a:uLnTx/>
                <a:uFillTx/>
                <a:latin typeface="Arial" panose="020B0604020202020204" pitchFamily="34" charset="0"/>
                <a:ea typeface="+mn-ea"/>
                <a:cs typeface="Arial" panose="020B0604020202020204" pitchFamily="34" charset="0"/>
              </a:endParaRPr>
            </a:p>
          </p:txBody>
        </p:sp>
        <p:sp>
          <p:nvSpPr>
            <p:cNvPr id="59" name="Freeform 149">
              <a:extLst>
                <a:ext uri="{FF2B5EF4-FFF2-40B4-BE49-F238E27FC236}">
                  <a16:creationId xmlns:a16="http://schemas.microsoft.com/office/drawing/2014/main" id="{D6D02744-3950-ED4D-8989-57160BBFA128}"/>
                </a:ext>
              </a:extLst>
            </p:cNvPr>
            <p:cNvSpPr>
              <a:spLocks noChangeArrowheads="1"/>
            </p:cNvSpPr>
            <p:nvPr/>
          </p:nvSpPr>
          <p:spPr bwMode="auto">
            <a:xfrm>
              <a:off x="12436010" y="7594069"/>
              <a:ext cx="351554" cy="400994"/>
            </a:xfrm>
            <a:custGeom>
              <a:avLst/>
              <a:gdLst>
                <a:gd name="T0" fmla="*/ 0 w 284"/>
                <a:gd name="T1" fmla="*/ 28 h 321"/>
                <a:gd name="T2" fmla="*/ 48 w 284"/>
                <a:gd name="T3" fmla="*/ 0 h 321"/>
                <a:gd name="T4" fmla="*/ 283 w 284"/>
                <a:gd name="T5" fmla="*/ 292 h 321"/>
                <a:gd name="T6" fmla="*/ 234 w 284"/>
                <a:gd name="T7" fmla="*/ 320 h 321"/>
                <a:gd name="T8" fmla="*/ 0 w 284"/>
                <a:gd name="T9" fmla="*/ 28 h 321"/>
              </a:gdLst>
              <a:ahLst/>
              <a:cxnLst>
                <a:cxn ang="0">
                  <a:pos x="T0" y="T1"/>
                </a:cxn>
                <a:cxn ang="0">
                  <a:pos x="T2" y="T3"/>
                </a:cxn>
                <a:cxn ang="0">
                  <a:pos x="T4" y="T5"/>
                </a:cxn>
                <a:cxn ang="0">
                  <a:pos x="T6" y="T7"/>
                </a:cxn>
                <a:cxn ang="0">
                  <a:pos x="T8" y="T9"/>
                </a:cxn>
              </a:cxnLst>
              <a:rect l="0" t="0" r="r" b="b"/>
              <a:pathLst>
                <a:path w="284" h="321">
                  <a:moveTo>
                    <a:pt x="0" y="28"/>
                  </a:moveTo>
                  <a:lnTo>
                    <a:pt x="48" y="0"/>
                  </a:lnTo>
                  <a:lnTo>
                    <a:pt x="283" y="292"/>
                  </a:lnTo>
                  <a:lnTo>
                    <a:pt x="234" y="320"/>
                  </a:lnTo>
                  <a:lnTo>
                    <a:pt x="0" y="28"/>
                  </a:lnTo>
                </a:path>
              </a:pathLst>
            </a:custGeom>
            <a:solidFill>
              <a:srgbClr val="F3F3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47993"/>
                </a:solidFill>
                <a:effectLst/>
                <a:uLnTx/>
                <a:uFillTx/>
                <a:latin typeface="Arial" panose="020B0604020202020204" pitchFamily="34" charset="0"/>
                <a:ea typeface="+mn-ea"/>
                <a:cs typeface="Arial" panose="020B0604020202020204" pitchFamily="34" charset="0"/>
              </a:endParaRPr>
            </a:p>
          </p:txBody>
        </p:sp>
        <p:sp>
          <p:nvSpPr>
            <p:cNvPr id="60" name="Freeform 59">
              <a:extLst>
                <a:ext uri="{FF2B5EF4-FFF2-40B4-BE49-F238E27FC236}">
                  <a16:creationId xmlns:a16="http://schemas.microsoft.com/office/drawing/2014/main" id="{DB52BF9B-6142-C643-9198-2AE4054FD2DC}"/>
                </a:ext>
              </a:extLst>
            </p:cNvPr>
            <p:cNvSpPr>
              <a:spLocks noChangeArrowheads="1"/>
            </p:cNvSpPr>
            <p:nvPr/>
          </p:nvSpPr>
          <p:spPr bwMode="auto">
            <a:xfrm>
              <a:off x="12778184" y="6145172"/>
              <a:ext cx="1288061" cy="1068613"/>
            </a:xfrm>
            <a:custGeom>
              <a:avLst/>
              <a:gdLst>
                <a:gd name="connsiteX0" fmla="*/ 777036 w 1288061"/>
                <a:gd name="connsiteY0" fmla="*/ 1022976 h 1068613"/>
                <a:gd name="connsiteX1" fmla="*/ 791063 w 1288061"/>
                <a:gd name="connsiteY1" fmla="*/ 1026779 h 1068613"/>
                <a:gd name="connsiteX2" fmla="*/ 787237 w 1288061"/>
                <a:gd name="connsiteY2" fmla="*/ 1039456 h 1068613"/>
                <a:gd name="connsiteX3" fmla="*/ 738782 w 1288061"/>
                <a:gd name="connsiteY3" fmla="*/ 1067345 h 1068613"/>
                <a:gd name="connsiteX4" fmla="*/ 733681 w 1288061"/>
                <a:gd name="connsiteY4" fmla="*/ 1068613 h 1068613"/>
                <a:gd name="connsiteX5" fmla="*/ 726030 w 1288061"/>
                <a:gd name="connsiteY5" fmla="*/ 1063542 h 1068613"/>
                <a:gd name="connsiteX6" fmla="*/ 729856 w 1288061"/>
                <a:gd name="connsiteY6" fmla="*/ 1050865 h 1068613"/>
                <a:gd name="connsiteX7" fmla="*/ 956194 w 1288061"/>
                <a:gd name="connsiteY7" fmla="*/ 917415 h 1068613"/>
                <a:gd name="connsiteX8" fmla="*/ 968582 w 1288061"/>
                <a:gd name="connsiteY8" fmla="*/ 919874 h 1068613"/>
                <a:gd name="connsiteX9" fmla="*/ 966104 w 1288061"/>
                <a:gd name="connsiteY9" fmla="*/ 933395 h 1068613"/>
                <a:gd name="connsiteX10" fmla="*/ 875667 w 1288061"/>
                <a:gd name="connsiteY10" fmla="*/ 983793 h 1068613"/>
                <a:gd name="connsiteX11" fmla="*/ 870712 w 1288061"/>
                <a:gd name="connsiteY11" fmla="*/ 986252 h 1068613"/>
                <a:gd name="connsiteX12" fmla="*/ 863279 w 1288061"/>
                <a:gd name="connsiteY12" fmla="*/ 981335 h 1068613"/>
                <a:gd name="connsiteX13" fmla="*/ 866995 w 1288061"/>
                <a:gd name="connsiteY13" fmla="*/ 967813 h 1068613"/>
                <a:gd name="connsiteX14" fmla="*/ 1135829 w 1288061"/>
                <a:gd name="connsiteY14" fmla="*/ 815390 h 1068613"/>
                <a:gd name="connsiteX15" fmla="*/ 1146979 w 1288061"/>
                <a:gd name="connsiteY15" fmla="*/ 817849 h 1068613"/>
                <a:gd name="connsiteX16" fmla="*/ 1144501 w 1288061"/>
                <a:gd name="connsiteY16" fmla="*/ 830141 h 1068613"/>
                <a:gd name="connsiteX17" fmla="*/ 1055303 w 1288061"/>
                <a:gd name="connsiteY17" fmla="*/ 881768 h 1068613"/>
                <a:gd name="connsiteX18" fmla="*/ 1050347 w 1288061"/>
                <a:gd name="connsiteY18" fmla="*/ 882997 h 1068613"/>
                <a:gd name="connsiteX19" fmla="*/ 1042914 w 1288061"/>
                <a:gd name="connsiteY19" fmla="*/ 878080 h 1068613"/>
                <a:gd name="connsiteX20" fmla="*/ 1046631 w 1288061"/>
                <a:gd name="connsiteY20" fmla="*/ 865788 h 1068613"/>
                <a:gd name="connsiteX21" fmla="*/ 1237724 w 1288061"/>
                <a:gd name="connsiteY21" fmla="*/ 709904 h 1068613"/>
                <a:gd name="connsiteX22" fmla="*/ 1283267 w 1288061"/>
                <a:gd name="connsiteY22" fmla="*/ 736820 h 1068613"/>
                <a:gd name="connsiteX23" fmla="*/ 1288061 w 1288061"/>
                <a:gd name="connsiteY23" fmla="*/ 744510 h 1068613"/>
                <a:gd name="connsiteX24" fmla="*/ 1283267 w 1288061"/>
                <a:gd name="connsiteY24" fmla="*/ 752200 h 1068613"/>
                <a:gd name="connsiteX25" fmla="*/ 1237724 w 1288061"/>
                <a:gd name="connsiteY25" fmla="*/ 780398 h 1068613"/>
                <a:gd name="connsiteX26" fmla="*/ 1234128 w 1288061"/>
                <a:gd name="connsiteY26" fmla="*/ 782961 h 1068613"/>
                <a:gd name="connsiteX27" fmla="*/ 1225739 w 1288061"/>
                <a:gd name="connsiteY27" fmla="*/ 777834 h 1068613"/>
                <a:gd name="connsiteX28" fmla="*/ 1229334 w 1288061"/>
                <a:gd name="connsiteY28" fmla="*/ 763736 h 1068613"/>
                <a:gd name="connsiteX29" fmla="*/ 1261694 w 1288061"/>
                <a:gd name="connsiteY29" fmla="*/ 744510 h 1068613"/>
                <a:gd name="connsiteX30" fmla="*/ 1229334 w 1288061"/>
                <a:gd name="connsiteY30" fmla="*/ 725285 h 1068613"/>
                <a:gd name="connsiteX31" fmla="*/ 1226937 w 1288061"/>
                <a:gd name="connsiteY31" fmla="*/ 713749 h 1068613"/>
                <a:gd name="connsiteX32" fmla="*/ 1237724 w 1288061"/>
                <a:gd name="connsiteY32" fmla="*/ 709904 h 1068613"/>
                <a:gd name="connsiteX33" fmla="*/ 1053550 w 1288061"/>
                <a:gd name="connsiteY33" fmla="*/ 599384 h 1068613"/>
                <a:gd name="connsiteX34" fmla="*/ 1144462 w 1288061"/>
                <a:gd name="connsiteY34" fmla="*/ 651510 h 1068613"/>
                <a:gd name="connsiteX35" fmla="*/ 1146953 w 1288061"/>
                <a:gd name="connsiteY35" fmla="*/ 663921 h 1068613"/>
                <a:gd name="connsiteX36" fmla="*/ 1139480 w 1288061"/>
                <a:gd name="connsiteY36" fmla="*/ 667645 h 1068613"/>
                <a:gd name="connsiteX37" fmla="*/ 1134499 w 1288061"/>
                <a:gd name="connsiteY37" fmla="*/ 667645 h 1068613"/>
                <a:gd name="connsiteX38" fmla="*/ 1044833 w 1288061"/>
                <a:gd name="connsiteY38" fmla="*/ 615518 h 1068613"/>
                <a:gd name="connsiteX39" fmla="*/ 1041097 w 1288061"/>
                <a:gd name="connsiteY39" fmla="*/ 603107 h 1068613"/>
                <a:gd name="connsiteX40" fmla="*/ 1053550 w 1288061"/>
                <a:gd name="connsiteY40" fmla="*/ 599384 h 1068613"/>
                <a:gd name="connsiteX41" fmla="*/ 872973 w 1288061"/>
                <a:gd name="connsiteY41" fmla="*/ 495131 h 1068613"/>
                <a:gd name="connsiteX42" fmla="*/ 963884 w 1288061"/>
                <a:gd name="connsiteY42" fmla="*/ 547257 h 1068613"/>
                <a:gd name="connsiteX43" fmla="*/ 966375 w 1288061"/>
                <a:gd name="connsiteY43" fmla="*/ 559668 h 1068613"/>
                <a:gd name="connsiteX44" fmla="*/ 958903 w 1288061"/>
                <a:gd name="connsiteY44" fmla="*/ 564633 h 1068613"/>
                <a:gd name="connsiteX45" fmla="*/ 953922 w 1288061"/>
                <a:gd name="connsiteY45" fmla="*/ 563392 h 1068613"/>
                <a:gd name="connsiteX46" fmla="*/ 864256 w 1288061"/>
                <a:gd name="connsiteY46" fmla="*/ 511265 h 1068613"/>
                <a:gd name="connsiteX47" fmla="*/ 863791 w 1288061"/>
                <a:gd name="connsiteY47" fmla="*/ 509721 h 1068613"/>
                <a:gd name="connsiteX48" fmla="*/ 860519 w 1288061"/>
                <a:gd name="connsiteY48" fmla="*/ 498854 h 1068613"/>
                <a:gd name="connsiteX49" fmla="*/ 872973 w 1288061"/>
                <a:gd name="connsiteY49" fmla="*/ 495131 h 1068613"/>
                <a:gd name="connsiteX50" fmla="*/ 692396 w 1288061"/>
                <a:gd name="connsiteY50" fmla="*/ 390877 h 1068613"/>
                <a:gd name="connsiteX51" fmla="*/ 782062 w 1288061"/>
                <a:gd name="connsiteY51" fmla="*/ 443004 h 1068613"/>
                <a:gd name="connsiteX52" fmla="*/ 785798 w 1288061"/>
                <a:gd name="connsiteY52" fmla="*/ 455415 h 1068613"/>
                <a:gd name="connsiteX53" fmla="*/ 778326 w 1288061"/>
                <a:gd name="connsiteY53" fmla="*/ 460379 h 1068613"/>
                <a:gd name="connsiteX54" fmla="*/ 773344 w 1288061"/>
                <a:gd name="connsiteY54" fmla="*/ 459138 h 1068613"/>
                <a:gd name="connsiteX55" fmla="*/ 682433 w 1288061"/>
                <a:gd name="connsiteY55" fmla="*/ 407012 h 1068613"/>
                <a:gd name="connsiteX56" fmla="*/ 679942 w 1288061"/>
                <a:gd name="connsiteY56" fmla="*/ 394601 h 1068613"/>
                <a:gd name="connsiteX57" fmla="*/ 692396 w 1288061"/>
                <a:gd name="connsiteY57" fmla="*/ 390877 h 1068613"/>
                <a:gd name="connsiteX58" fmla="*/ 511818 w 1288061"/>
                <a:gd name="connsiteY58" fmla="*/ 286624 h 1068613"/>
                <a:gd name="connsiteX59" fmla="*/ 602730 w 1288061"/>
                <a:gd name="connsiteY59" fmla="*/ 338751 h 1068613"/>
                <a:gd name="connsiteX60" fmla="*/ 605220 w 1288061"/>
                <a:gd name="connsiteY60" fmla="*/ 351162 h 1068613"/>
                <a:gd name="connsiteX61" fmla="*/ 597748 w 1288061"/>
                <a:gd name="connsiteY61" fmla="*/ 356126 h 1068613"/>
                <a:gd name="connsiteX62" fmla="*/ 592767 w 1288061"/>
                <a:gd name="connsiteY62" fmla="*/ 354885 h 1068613"/>
                <a:gd name="connsiteX63" fmla="*/ 501855 w 1288061"/>
                <a:gd name="connsiteY63" fmla="*/ 301518 h 1068613"/>
                <a:gd name="connsiteX64" fmla="*/ 499365 w 1288061"/>
                <a:gd name="connsiteY64" fmla="*/ 290348 h 1068613"/>
                <a:gd name="connsiteX65" fmla="*/ 511818 w 1288061"/>
                <a:gd name="connsiteY65" fmla="*/ 286624 h 1068613"/>
                <a:gd name="connsiteX66" fmla="*/ 331241 w 1288061"/>
                <a:gd name="connsiteY66" fmla="*/ 182371 h 1068613"/>
                <a:gd name="connsiteX67" fmla="*/ 422152 w 1288061"/>
                <a:gd name="connsiteY67" fmla="*/ 234498 h 1068613"/>
                <a:gd name="connsiteX68" fmla="*/ 424643 w 1288061"/>
                <a:gd name="connsiteY68" fmla="*/ 246909 h 1068613"/>
                <a:gd name="connsiteX69" fmla="*/ 417171 w 1288061"/>
                <a:gd name="connsiteY69" fmla="*/ 251873 h 1068613"/>
                <a:gd name="connsiteX70" fmla="*/ 412189 w 1288061"/>
                <a:gd name="connsiteY70" fmla="*/ 250632 h 1068613"/>
                <a:gd name="connsiteX71" fmla="*/ 322523 w 1288061"/>
                <a:gd name="connsiteY71" fmla="*/ 198506 h 1068613"/>
                <a:gd name="connsiteX72" fmla="*/ 318787 w 1288061"/>
                <a:gd name="connsiteY72" fmla="*/ 186094 h 1068613"/>
                <a:gd name="connsiteX73" fmla="*/ 331241 w 1288061"/>
                <a:gd name="connsiteY73" fmla="*/ 182371 h 1068613"/>
                <a:gd name="connsiteX74" fmla="*/ 150663 w 1288061"/>
                <a:gd name="connsiteY74" fmla="*/ 78118 h 1068613"/>
                <a:gd name="connsiteX75" fmla="*/ 240329 w 1288061"/>
                <a:gd name="connsiteY75" fmla="*/ 130245 h 1068613"/>
                <a:gd name="connsiteX76" fmla="*/ 244065 w 1288061"/>
                <a:gd name="connsiteY76" fmla="*/ 142656 h 1068613"/>
                <a:gd name="connsiteX77" fmla="*/ 236593 w 1288061"/>
                <a:gd name="connsiteY77" fmla="*/ 147620 h 1068613"/>
                <a:gd name="connsiteX78" fmla="*/ 231612 w 1288061"/>
                <a:gd name="connsiteY78" fmla="*/ 146379 h 1068613"/>
                <a:gd name="connsiteX79" fmla="*/ 141946 w 1288061"/>
                <a:gd name="connsiteY79" fmla="*/ 94252 h 1068613"/>
                <a:gd name="connsiteX80" fmla="*/ 138210 w 1288061"/>
                <a:gd name="connsiteY80" fmla="*/ 81841 h 1068613"/>
                <a:gd name="connsiteX81" fmla="*/ 150663 w 1288061"/>
                <a:gd name="connsiteY81" fmla="*/ 78118 h 1068613"/>
                <a:gd name="connsiteX82" fmla="*/ 13700 w 1288061"/>
                <a:gd name="connsiteY82" fmla="*/ 1267 h 1068613"/>
                <a:gd name="connsiteX83" fmla="*/ 62155 w 1288061"/>
                <a:gd name="connsiteY83" fmla="*/ 29156 h 1068613"/>
                <a:gd name="connsiteX84" fmla="*/ 65981 w 1288061"/>
                <a:gd name="connsiteY84" fmla="*/ 41833 h 1068613"/>
                <a:gd name="connsiteX85" fmla="*/ 58330 w 1288061"/>
                <a:gd name="connsiteY85" fmla="*/ 46904 h 1068613"/>
                <a:gd name="connsiteX86" fmla="*/ 53229 w 1288061"/>
                <a:gd name="connsiteY86" fmla="*/ 45636 h 1068613"/>
                <a:gd name="connsiteX87" fmla="*/ 4774 w 1288061"/>
                <a:gd name="connsiteY87" fmla="*/ 17747 h 1068613"/>
                <a:gd name="connsiteX88" fmla="*/ 2223 w 1288061"/>
                <a:gd name="connsiteY88" fmla="*/ 5070 h 1068613"/>
                <a:gd name="connsiteX89" fmla="*/ 13700 w 1288061"/>
                <a:gd name="connsiteY89" fmla="*/ 1267 h 106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288061" h="1068613">
                  <a:moveTo>
                    <a:pt x="777036" y="1022976"/>
                  </a:moveTo>
                  <a:cubicBezTo>
                    <a:pt x="782137" y="1020440"/>
                    <a:pt x="788512" y="1021708"/>
                    <a:pt x="791063" y="1026779"/>
                  </a:cubicBezTo>
                  <a:cubicBezTo>
                    <a:pt x="793613" y="1031849"/>
                    <a:pt x="791063" y="1036920"/>
                    <a:pt x="787237" y="1039456"/>
                  </a:cubicBezTo>
                  <a:lnTo>
                    <a:pt x="738782" y="1067345"/>
                  </a:lnTo>
                  <a:cubicBezTo>
                    <a:pt x="737507" y="1068613"/>
                    <a:pt x="734956" y="1068613"/>
                    <a:pt x="733681" y="1068613"/>
                  </a:cubicBezTo>
                  <a:cubicBezTo>
                    <a:pt x="731131" y="1068613"/>
                    <a:pt x="727305" y="1066077"/>
                    <a:pt x="726030" y="1063542"/>
                  </a:cubicBezTo>
                  <a:cubicBezTo>
                    <a:pt x="723480" y="1059739"/>
                    <a:pt x="724755" y="1054668"/>
                    <a:pt x="729856" y="1050865"/>
                  </a:cubicBezTo>
                  <a:close/>
                  <a:moveTo>
                    <a:pt x="956194" y="917415"/>
                  </a:moveTo>
                  <a:cubicBezTo>
                    <a:pt x="959910" y="914957"/>
                    <a:pt x="966104" y="916186"/>
                    <a:pt x="968582" y="919874"/>
                  </a:cubicBezTo>
                  <a:cubicBezTo>
                    <a:pt x="971060" y="924791"/>
                    <a:pt x="969821" y="929708"/>
                    <a:pt x="966104" y="933395"/>
                  </a:cubicBezTo>
                  <a:lnTo>
                    <a:pt x="875667" y="983793"/>
                  </a:lnTo>
                  <a:cubicBezTo>
                    <a:pt x="874429" y="985022"/>
                    <a:pt x="873190" y="986252"/>
                    <a:pt x="870712" y="986252"/>
                  </a:cubicBezTo>
                  <a:cubicBezTo>
                    <a:pt x="868234" y="986252"/>
                    <a:pt x="865756" y="983793"/>
                    <a:pt x="863279" y="981335"/>
                  </a:cubicBezTo>
                  <a:cubicBezTo>
                    <a:pt x="860801" y="976418"/>
                    <a:pt x="862040" y="971501"/>
                    <a:pt x="866995" y="967813"/>
                  </a:cubicBezTo>
                  <a:close/>
                  <a:moveTo>
                    <a:pt x="1135829" y="815390"/>
                  </a:moveTo>
                  <a:cubicBezTo>
                    <a:pt x="1139545" y="811703"/>
                    <a:pt x="1145740" y="812932"/>
                    <a:pt x="1146979" y="817849"/>
                  </a:cubicBezTo>
                  <a:cubicBezTo>
                    <a:pt x="1150695" y="822766"/>
                    <a:pt x="1148217" y="827683"/>
                    <a:pt x="1144501" y="830141"/>
                  </a:cubicBezTo>
                  <a:lnTo>
                    <a:pt x="1055303" y="881768"/>
                  </a:lnTo>
                  <a:cubicBezTo>
                    <a:pt x="1054064" y="882997"/>
                    <a:pt x="1052825" y="882997"/>
                    <a:pt x="1050347" y="882997"/>
                  </a:cubicBezTo>
                  <a:cubicBezTo>
                    <a:pt x="1047869" y="882997"/>
                    <a:pt x="1044153" y="881768"/>
                    <a:pt x="1042914" y="878080"/>
                  </a:cubicBezTo>
                  <a:cubicBezTo>
                    <a:pt x="1040436" y="874393"/>
                    <a:pt x="1041675" y="868247"/>
                    <a:pt x="1046631" y="865788"/>
                  </a:cubicBezTo>
                  <a:close/>
                  <a:moveTo>
                    <a:pt x="1237724" y="709904"/>
                  </a:moveTo>
                  <a:lnTo>
                    <a:pt x="1283267" y="736820"/>
                  </a:lnTo>
                  <a:cubicBezTo>
                    <a:pt x="1286862" y="738102"/>
                    <a:pt x="1288061" y="741947"/>
                    <a:pt x="1288061" y="744510"/>
                  </a:cubicBezTo>
                  <a:cubicBezTo>
                    <a:pt x="1288061" y="748355"/>
                    <a:pt x="1286862" y="750919"/>
                    <a:pt x="1283267" y="752200"/>
                  </a:cubicBezTo>
                  <a:lnTo>
                    <a:pt x="1237724" y="780398"/>
                  </a:lnTo>
                  <a:cubicBezTo>
                    <a:pt x="1236525" y="781679"/>
                    <a:pt x="1235327" y="782961"/>
                    <a:pt x="1234128" y="782961"/>
                  </a:cubicBezTo>
                  <a:cubicBezTo>
                    <a:pt x="1230533" y="782961"/>
                    <a:pt x="1228136" y="780398"/>
                    <a:pt x="1225739" y="777834"/>
                  </a:cubicBezTo>
                  <a:cubicBezTo>
                    <a:pt x="1223342" y="772707"/>
                    <a:pt x="1224540" y="767581"/>
                    <a:pt x="1229334" y="763736"/>
                  </a:cubicBezTo>
                  <a:lnTo>
                    <a:pt x="1261694" y="744510"/>
                  </a:lnTo>
                  <a:lnTo>
                    <a:pt x="1229334" y="725285"/>
                  </a:lnTo>
                  <a:cubicBezTo>
                    <a:pt x="1224540" y="721439"/>
                    <a:pt x="1223342" y="716313"/>
                    <a:pt x="1226937" y="713749"/>
                  </a:cubicBezTo>
                  <a:cubicBezTo>
                    <a:pt x="1228136" y="708622"/>
                    <a:pt x="1234128" y="707341"/>
                    <a:pt x="1237724" y="709904"/>
                  </a:cubicBezTo>
                  <a:close/>
                  <a:moveTo>
                    <a:pt x="1053550" y="599384"/>
                  </a:moveTo>
                  <a:lnTo>
                    <a:pt x="1144462" y="651510"/>
                  </a:lnTo>
                  <a:cubicBezTo>
                    <a:pt x="1148198" y="653992"/>
                    <a:pt x="1150689" y="660198"/>
                    <a:pt x="1146953" y="663921"/>
                  </a:cubicBezTo>
                  <a:cubicBezTo>
                    <a:pt x="1145707" y="666404"/>
                    <a:pt x="1141971" y="667645"/>
                    <a:pt x="1139480" y="667645"/>
                  </a:cubicBezTo>
                  <a:cubicBezTo>
                    <a:pt x="1138235" y="667645"/>
                    <a:pt x="1135744" y="667645"/>
                    <a:pt x="1134499" y="667645"/>
                  </a:cubicBezTo>
                  <a:lnTo>
                    <a:pt x="1044833" y="615518"/>
                  </a:lnTo>
                  <a:cubicBezTo>
                    <a:pt x="1039851" y="613036"/>
                    <a:pt x="1038606" y="606830"/>
                    <a:pt x="1041097" y="603107"/>
                  </a:cubicBezTo>
                  <a:cubicBezTo>
                    <a:pt x="1043588" y="598143"/>
                    <a:pt x="1049814" y="596901"/>
                    <a:pt x="1053550" y="599384"/>
                  </a:cubicBezTo>
                  <a:close/>
                  <a:moveTo>
                    <a:pt x="872973" y="495131"/>
                  </a:moveTo>
                  <a:lnTo>
                    <a:pt x="963884" y="547257"/>
                  </a:lnTo>
                  <a:cubicBezTo>
                    <a:pt x="967620" y="549739"/>
                    <a:pt x="968866" y="554704"/>
                    <a:pt x="966375" y="559668"/>
                  </a:cubicBezTo>
                  <a:cubicBezTo>
                    <a:pt x="965130" y="563392"/>
                    <a:pt x="961394" y="564633"/>
                    <a:pt x="958903" y="564633"/>
                  </a:cubicBezTo>
                  <a:cubicBezTo>
                    <a:pt x="957658" y="564633"/>
                    <a:pt x="955167" y="564633"/>
                    <a:pt x="953922" y="563392"/>
                  </a:cubicBezTo>
                  <a:lnTo>
                    <a:pt x="864256" y="511265"/>
                  </a:lnTo>
                  <a:lnTo>
                    <a:pt x="863791" y="509721"/>
                  </a:lnTo>
                  <a:lnTo>
                    <a:pt x="860519" y="498854"/>
                  </a:lnTo>
                  <a:cubicBezTo>
                    <a:pt x="863010" y="493889"/>
                    <a:pt x="869237" y="492648"/>
                    <a:pt x="872973" y="495131"/>
                  </a:cubicBezTo>
                  <a:close/>
                  <a:moveTo>
                    <a:pt x="692396" y="390877"/>
                  </a:moveTo>
                  <a:lnTo>
                    <a:pt x="782062" y="443004"/>
                  </a:lnTo>
                  <a:cubicBezTo>
                    <a:pt x="787043" y="445486"/>
                    <a:pt x="788288" y="450451"/>
                    <a:pt x="785798" y="455415"/>
                  </a:cubicBezTo>
                  <a:cubicBezTo>
                    <a:pt x="784552" y="459138"/>
                    <a:pt x="780816" y="460379"/>
                    <a:pt x="778326" y="460379"/>
                  </a:cubicBezTo>
                  <a:cubicBezTo>
                    <a:pt x="777080" y="460379"/>
                    <a:pt x="774589" y="459138"/>
                    <a:pt x="773344" y="459138"/>
                  </a:cubicBezTo>
                  <a:lnTo>
                    <a:pt x="682433" y="407012"/>
                  </a:lnTo>
                  <a:cubicBezTo>
                    <a:pt x="678697" y="404530"/>
                    <a:pt x="677451" y="398324"/>
                    <a:pt x="679942" y="394601"/>
                  </a:cubicBezTo>
                  <a:cubicBezTo>
                    <a:pt x="682433" y="390877"/>
                    <a:pt x="688660" y="388395"/>
                    <a:pt x="692396" y="390877"/>
                  </a:cubicBezTo>
                  <a:close/>
                  <a:moveTo>
                    <a:pt x="511818" y="286624"/>
                  </a:moveTo>
                  <a:lnTo>
                    <a:pt x="602730" y="338751"/>
                  </a:lnTo>
                  <a:cubicBezTo>
                    <a:pt x="606466" y="342474"/>
                    <a:pt x="607711" y="347439"/>
                    <a:pt x="605220" y="351162"/>
                  </a:cubicBezTo>
                  <a:cubicBezTo>
                    <a:pt x="603975" y="353644"/>
                    <a:pt x="600239" y="356126"/>
                    <a:pt x="597748" y="356126"/>
                  </a:cubicBezTo>
                  <a:cubicBezTo>
                    <a:pt x="596503" y="356126"/>
                    <a:pt x="595257" y="356126"/>
                    <a:pt x="592767" y="354885"/>
                  </a:cubicBezTo>
                  <a:lnTo>
                    <a:pt x="501855" y="301518"/>
                  </a:lnTo>
                  <a:cubicBezTo>
                    <a:pt x="498119" y="300276"/>
                    <a:pt x="496874" y="294071"/>
                    <a:pt x="499365" y="290348"/>
                  </a:cubicBezTo>
                  <a:cubicBezTo>
                    <a:pt x="501855" y="285383"/>
                    <a:pt x="506837" y="284142"/>
                    <a:pt x="511818" y="286624"/>
                  </a:cubicBezTo>
                  <a:close/>
                  <a:moveTo>
                    <a:pt x="331241" y="182371"/>
                  </a:moveTo>
                  <a:lnTo>
                    <a:pt x="422152" y="234498"/>
                  </a:lnTo>
                  <a:cubicBezTo>
                    <a:pt x="425888" y="236980"/>
                    <a:pt x="427134" y="243185"/>
                    <a:pt x="424643" y="246909"/>
                  </a:cubicBezTo>
                  <a:cubicBezTo>
                    <a:pt x="423398" y="249391"/>
                    <a:pt x="420907" y="251873"/>
                    <a:pt x="417171" y="251873"/>
                  </a:cubicBezTo>
                  <a:cubicBezTo>
                    <a:pt x="415925" y="251873"/>
                    <a:pt x="413435" y="251873"/>
                    <a:pt x="412189" y="250632"/>
                  </a:cubicBezTo>
                  <a:lnTo>
                    <a:pt x="322523" y="198506"/>
                  </a:lnTo>
                  <a:cubicBezTo>
                    <a:pt x="317542" y="196023"/>
                    <a:pt x="316296" y="189818"/>
                    <a:pt x="318787" y="186094"/>
                  </a:cubicBezTo>
                  <a:cubicBezTo>
                    <a:pt x="321278" y="181130"/>
                    <a:pt x="326259" y="179889"/>
                    <a:pt x="331241" y="182371"/>
                  </a:cubicBezTo>
                  <a:close/>
                  <a:moveTo>
                    <a:pt x="150663" y="78118"/>
                  </a:moveTo>
                  <a:lnTo>
                    <a:pt x="240329" y="130245"/>
                  </a:lnTo>
                  <a:cubicBezTo>
                    <a:pt x="245311" y="132727"/>
                    <a:pt x="246556" y="137691"/>
                    <a:pt x="244065" y="142656"/>
                  </a:cubicBezTo>
                  <a:cubicBezTo>
                    <a:pt x="242820" y="146379"/>
                    <a:pt x="239084" y="147620"/>
                    <a:pt x="236593" y="147620"/>
                  </a:cubicBezTo>
                  <a:cubicBezTo>
                    <a:pt x="234103" y="147620"/>
                    <a:pt x="232857" y="147620"/>
                    <a:pt x="231612" y="146379"/>
                  </a:cubicBezTo>
                  <a:lnTo>
                    <a:pt x="141946" y="94252"/>
                  </a:lnTo>
                  <a:cubicBezTo>
                    <a:pt x="136964" y="91770"/>
                    <a:pt x="135719" y="85565"/>
                    <a:pt x="138210" y="81841"/>
                  </a:cubicBezTo>
                  <a:cubicBezTo>
                    <a:pt x="140700" y="78118"/>
                    <a:pt x="145682" y="75636"/>
                    <a:pt x="150663" y="78118"/>
                  </a:cubicBezTo>
                  <a:close/>
                  <a:moveTo>
                    <a:pt x="13700" y="1267"/>
                  </a:moveTo>
                  <a:lnTo>
                    <a:pt x="62155" y="29156"/>
                  </a:lnTo>
                  <a:cubicBezTo>
                    <a:pt x="67256" y="31692"/>
                    <a:pt x="68531" y="38030"/>
                    <a:pt x="65981" y="41833"/>
                  </a:cubicBezTo>
                  <a:cubicBezTo>
                    <a:pt x="63430" y="45636"/>
                    <a:pt x="60880" y="46904"/>
                    <a:pt x="58330" y="46904"/>
                  </a:cubicBezTo>
                  <a:cubicBezTo>
                    <a:pt x="55779" y="46904"/>
                    <a:pt x="54504" y="46904"/>
                    <a:pt x="53229" y="45636"/>
                  </a:cubicBezTo>
                  <a:lnTo>
                    <a:pt x="4774" y="17747"/>
                  </a:lnTo>
                  <a:cubicBezTo>
                    <a:pt x="-327" y="15212"/>
                    <a:pt x="-1602" y="10141"/>
                    <a:pt x="2223" y="5070"/>
                  </a:cubicBezTo>
                  <a:cubicBezTo>
                    <a:pt x="3499" y="-1"/>
                    <a:pt x="9874" y="-1268"/>
                    <a:pt x="13700" y="1267"/>
                  </a:cubicBezTo>
                  <a:close/>
                </a:path>
              </a:pathLst>
            </a:custGeom>
            <a:solidFill>
              <a:srgbClr val="6665A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47993"/>
                </a:solidFill>
                <a:effectLst/>
                <a:uLnTx/>
                <a:uFillTx/>
                <a:latin typeface="Arial" panose="020B0604020202020204" pitchFamily="34" charset="0"/>
                <a:ea typeface="+mn-ea"/>
                <a:cs typeface="Arial" panose="020B0604020202020204" pitchFamily="34" charset="0"/>
              </a:endParaRPr>
            </a:p>
          </p:txBody>
        </p:sp>
        <p:sp>
          <p:nvSpPr>
            <p:cNvPr id="61" name="Freeform 60">
              <a:extLst>
                <a:ext uri="{FF2B5EF4-FFF2-40B4-BE49-F238E27FC236}">
                  <a16:creationId xmlns:a16="http://schemas.microsoft.com/office/drawing/2014/main" id="{0F32159A-5820-2744-9570-DAF8BE046F02}"/>
                </a:ext>
              </a:extLst>
            </p:cNvPr>
            <p:cNvSpPr>
              <a:spLocks noChangeArrowheads="1"/>
            </p:cNvSpPr>
            <p:nvPr/>
          </p:nvSpPr>
          <p:spPr bwMode="auto">
            <a:xfrm>
              <a:off x="13969716" y="6040791"/>
              <a:ext cx="1546693" cy="1321272"/>
            </a:xfrm>
            <a:custGeom>
              <a:avLst/>
              <a:gdLst>
                <a:gd name="connsiteX0" fmla="*/ 49188 w 1546693"/>
                <a:gd name="connsiteY0" fmla="*/ 1275739 h 1321272"/>
                <a:gd name="connsiteX1" fmla="*/ 61173 w 1546693"/>
                <a:gd name="connsiteY1" fmla="*/ 1279642 h 1321272"/>
                <a:gd name="connsiteX2" fmla="*/ 57577 w 1546693"/>
                <a:gd name="connsiteY2" fmla="*/ 1292651 h 1321272"/>
                <a:gd name="connsiteX3" fmla="*/ 12034 w 1546693"/>
                <a:gd name="connsiteY3" fmla="*/ 1321272 h 1321272"/>
                <a:gd name="connsiteX4" fmla="*/ 8439 w 1546693"/>
                <a:gd name="connsiteY4" fmla="*/ 1321272 h 1321272"/>
                <a:gd name="connsiteX5" fmla="*/ 1248 w 1546693"/>
                <a:gd name="connsiteY5" fmla="*/ 1317369 h 1321272"/>
                <a:gd name="connsiteX6" fmla="*/ 3645 w 1546693"/>
                <a:gd name="connsiteY6" fmla="*/ 1304360 h 1321272"/>
                <a:gd name="connsiteX7" fmla="*/ 242397 w 1546693"/>
                <a:gd name="connsiteY7" fmla="*/ 1161326 h 1321272"/>
                <a:gd name="connsiteX8" fmla="*/ 256075 w 1546693"/>
                <a:gd name="connsiteY8" fmla="*/ 1165056 h 1321272"/>
                <a:gd name="connsiteX9" fmla="*/ 252345 w 1546693"/>
                <a:gd name="connsiteY9" fmla="*/ 1177489 h 1321272"/>
                <a:gd name="connsiteX10" fmla="*/ 156595 w 1546693"/>
                <a:gd name="connsiteY10" fmla="*/ 1232197 h 1321272"/>
                <a:gd name="connsiteX11" fmla="*/ 152865 w 1546693"/>
                <a:gd name="connsiteY11" fmla="*/ 1233440 h 1321272"/>
                <a:gd name="connsiteX12" fmla="*/ 145404 w 1546693"/>
                <a:gd name="connsiteY12" fmla="*/ 1229710 h 1321272"/>
                <a:gd name="connsiteX13" fmla="*/ 147891 w 1546693"/>
                <a:gd name="connsiteY13" fmla="*/ 1217277 h 1321272"/>
                <a:gd name="connsiteX14" fmla="*/ 433897 w 1546693"/>
                <a:gd name="connsiteY14" fmla="*/ 1051910 h 1321272"/>
                <a:gd name="connsiteX15" fmla="*/ 446332 w 1546693"/>
                <a:gd name="connsiteY15" fmla="*/ 1055640 h 1321272"/>
                <a:gd name="connsiteX16" fmla="*/ 442601 w 1546693"/>
                <a:gd name="connsiteY16" fmla="*/ 1068074 h 1321272"/>
                <a:gd name="connsiteX17" fmla="*/ 348095 w 1546693"/>
                <a:gd name="connsiteY17" fmla="*/ 1121538 h 1321272"/>
                <a:gd name="connsiteX18" fmla="*/ 343121 w 1546693"/>
                <a:gd name="connsiteY18" fmla="*/ 1124025 h 1321272"/>
                <a:gd name="connsiteX19" fmla="*/ 335660 w 1546693"/>
                <a:gd name="connsiteY19" fmla="*/ 1119051 h 1321272"/>
                <a:gd name="connsiteX20" fmla="*/ 339390 w 1546693"/>
                <a:gd name="connsiteY20" fmla="*/ 1106618 h 1321272"/>
                <a:gd name="connsiteX21" fmla="*/ 625396 w 1546693"/>
                <a:gd name="connsiteY21" fmla="*/ 941251 h 1321272"/>
                <a:gd name="connsiteX22" fmla="*/ 637831 w 1546693"/>
                <a:gd name="connsiteY22" fmla="*/ 944981 h 1321272"/>
                <a:gd name="connsiteX23" fmla="*/ 634101 w 1546693"/>
                <a:gd name="connsiteY23" fmla="*/ 957415 h 1321272"/>
                <a:gd name="connsiteX24" fmla="*/ 538351 w 1546693"/>
                <a:gd name="connsiteY24" fmla="*/ 1012122 h 1321272"/>
                <a:gd name="connsiteX25" fmla="*/ 534621 w 1546693"/>
                <a:gd name="connsiteY25" fmla="*/ 1013366 h 1321272"/>
                <a:gd name="connsiteX26" fmla="*/ 527160 w 1546693"/>
                <a:gd name="connsiteY26" fmla="*/ 1008392 h 1321272"/>
                <a:gd name="connsiteX27" fmla="*/ 529647 w 1546693"/>
                <a:gd name="connsiteY27" fmla="*/ 997202 h 1321272"/>
                <a:gd name="connsiteX28" fmla="*/ 815653 w 1546693"/>
                <a:gd name="connsiteY28" fmla="*/ 830592 h 1321272"/>
                <a:gd name="connsiteX29" fmla="*/ 828088 w 1546693"/>
                <a:gd name="connsiteY29" fmla="*/ 834322 h 1321272"/>
                <a:gd name="connsiteX30" fmla="*/ 824357 w 1546693"/>
                <a:gd name="connsiteY30" fmla="*/ 846756 h 1321272"/>
                <a:gd name="connsiteX31" fmla="*/ 729851 w 1546693"/>
                <a:gd name="connsiteY31" fmla="*/ 902707 h 1321272"/>
                <a:gd name="connsiteX32" fmla="*/ 724877 w 1546693"/>
                <a:gd name="connsiteY32" fmla="*/ 902707 h 1321272"/>
                <a:gd name="connsiteX33" fmla="*/ 717416 w 1546693"/>
                <a:gd name="connsiteY33" fmla="*/ 898977 h 1321272"/>
                <a:gd name="connsiteX34" fmla="*/ 719903 w 1546693"/>
                <a:gd name="connsiteY34" fmla="*/ 886543 h 1321272"/>
                <a:gd name="connsiteX35" fmla="*/ 1005909 w 1546693"/>
                <a:gd name="connsiteY35" fmla="*/ 722420 h 1321272"/>
                <a:gd name="connsiteX36" fmla="*/ 1019588 w 1546693"/>
                <a:gd name="connsiteY36" fmla="*/ 726150 h 1321272"/>
                <a:gd name="connsiteX37" fmla="*/ 1015857 w 1546693"/>
                <a:gd name="connsiteY37" fmla="*/ 737340 h 1321272"/>
                <a:gd name="connsiteX38" fmla="*/ 920107 w 1546693"/>
                <a:gd name="connsiteY38" fmla="*/ 793291 h 1321272"/>
                <a:gd name="connsiteX39" fmla="*/ 916377 w 1546693"/>
                <a:gd name="connsiteY39" fmla="*/ 794534 h 1321272"/>
                <a:gd name="connsiteX40" fmla="*/ 908916 w 1546693"/>
                <a:gd name="connsiteY40" fmla="*/ 789561 h 1321272"/>
                <a:gd name="connsiteX41" fmla="*/ 911403 w 1546693"/>
                <a:gd name="connsiteY41" fmla="*/ 777127 h 1321272"/>
                <a:gd name="connsiteX42" fmla="*/ 1197409 w 1546693"/>
                <a:gd name="connsiteY42" fmla="*/ 613004 h 1321272"/>
                <a:gd name="connsiteX43" fmla="*/ 1209844 w 1546693"/>
                <a:gd name="connsiteY43" fmla="*/ 615491 h 1321272"/>
                <a:gd name="connsiteX44" fmla="*/ 1206113 w 1546693"/>
                <a:gd name="connsiteY44" fmla="*/ 627924 h 1321272"/>
                <a:gd name="connsiteX45" fmla="*/ 1111607 w 1546693"/>
                <a:gd name="connsiteY45" fmla="*/ 683875 h 1321272"/>
                <a:gd name="connsiteX46" fmla="*/ 1106633 w 1546693"/>
                <a:gd name="connsiteY46" fmla="*/ 683875 h 1321272"/>
                <a:gd name="connsiteX47" fmla="*/ 1099172 w 1546693"/>
                <a:gd name="connsiteY47" fmla="*/ 678902 h 1321272"/>
                <a:gd name="connsiteX48" fmla="*/ 1102902 w 1546693"/>
                <a:gd name="connsiteY48" fmla="*/ 667712 h 1321272"/>
                <a:gd name="connsiteX49" fmla="*/ 1395126 w 1546693"/>
                <a:gd name="connsiteY49" fmla="*/ 500791 h 1321272"/>
                <a:gd name="connsiteX50" fmla="*/ 1401344 w 1546693"/>
                <a:gd name="connsiteY50" fmla="*/ 504832 h 1321272"/>
                <a:gd name="connsiteX51" fmla="*/ 1397613 w 1546693"/>
                <a:gd name="connsiteY51" fmla="*/ 517265 h 1321272"/>
                <a:gd name="connsiteX52" fmla="*/ 1301863 w 1546693"/>
                <a:gd name="connsiteY52" fmla="*/ 573216 h 1321272"/>
                <a:gd name="connsiteX53" fmla="*/ 1298133 w 1546693"/>
                <a:gd name="connsiteY53" fmla="*/ 573216 h 1321272"/>
                <a:gd name="connsiteX54" fmla="*/ 1290672 w 1546693"/>
                <a:gd name="connsiteY54" fmla="*/ 569486 h 1321272"/>
                <a:gd name="connsiteX55" fmla="*/ 1293158 w 1546693"/>
                <a:gd name="connsiteY55" fmla="*/ 557053 h 1321272"/>
                <a:gd name="connsiteX56" fmla="*/ 1388908 w 1546693"/>
                <a:gd name="connsiteY56" fmla="*/ 502345 h 1321272"/>
                <a:gd name="connsiteX57" fmla="*/ 1395126 w 1546693"/>
                <a:gd name="connsiteY57" fmla="*/ 500791 h 1321272"/>
                <a:gd name="connsiteX58" fmla="*/ 1489465 w 1546693"/>
                <a:gd name="connsiteY58" fmla="*/ 390802 h 1321272"/>
                <a:gd name="connsiteX59" fmla="*/ 1496356 w 1546693"/>
                <a:gd name="connsiteY59" fmla="*/ 391275 h 1321272"/>
                <a:gd name="connsiteX60" fmla="*/ 1541899 w 1546693"/>
                <a:gd name="connsiteY60" fmla="*/ 419010 h 1321272"/>
                <a:gd name="connsiteX61" fmla="*/ 1546693 w 1546693"/>
                <a:gd name="connsiteY61" fmla="*/ 427835 h 1321272"/>
                <a:gd name="connsiteX62" fmla="*/ 1541899 w 1546693"/>
                <a:gd name="connsiteY62" fmla="*/ 435399 h 1321272"/>
                <a:gd name="connsiteX63" fmla="*/ 1496356 w 1546693"/>
                <a:gd name="connsiteY63" fmla="*/ 463134 h 1321272"/>
                <a:gd name="connsiteX64" fmla="*/ 1491562 w 1546693"/>
                <a:gd name="connsiteY64" fmla="*/ 464395 h 1321272"/>
                <a:gd name="connsiteX65" fmla="*/ 1484371 w 1546693"/>
                <a:gd name="connsiteY65" fmla="*/ 460613 h 1321272"/>
                <a:gd name="connsiteX66" fmla="*/ 1486768 w 1546693"/>
                <a:gd name="connsiteY66" fmla="*/ 446745 h 1321272"/>
                <a:gd name="connsiteX67" fmla="*/ 1519127 w 1546693"/>
                <a:gd name="connsiteY67" fmla="*/ 427835 h 1321272"/>
                <a:gd name="connsiteX68" fmla="*/ 1486768 w 1546693"/>
                <a:gd name="connsiteY68" fmla="*/ 407664 h 1321272"/>
                <a:gd name="connsiteX69" fmla="*/ 1484371 w 1546693"/>
                <a:gd name="connsiteY69" fmla="*/ 395057 h 1321272"/>
                <a:gd name="connsiteX70" fmla="*/ 1489465 w 1546693"/>
                <a:gd name="connsiteY70" fmla="*/ 390802 h 1321272"/>
                <a:gd name="connsiteX71" fmla="*/ 1318836 w 1546693"/>
                <a:gd name="connsiteY71" fmla="*/ 291564 h 1321272"/>
                <a:gd name="connsiteX72" fmla="*/ 1408580 w 1546693"/>
                <a:gd name="connsiteY72" fmla="*/ 343857 h 1321272"/>
                <a:gd name="connsiteX73" fmla="*/ 1412320 w 1546693"/>
                <a:gd name="connsiteY73" fmla="*/ 355063 h 1321272"/>
                <a:gd name="connsiteX74" fmla="*/ 1403595 w 1546693"/>
                <a:gd name="connsiteY74" fmla="*/ 360044 h 1321272"/>
                <a:gd name="connsiteX75" fmla="*/ 1401102 w 1546693"/>
                <a:gd name="connsiteY75" fmla="*/ 358799 h 1321272"/>
                <a:gd name="connsiteX76" fmla="*/ 1310111 w 1546693"/>
                <a:gd name="connsiteY76" fmla="*/ 306505 h 1321272"/>
                <a:gd name="connsiteX77" fmla="*/ 1306372 w 1546693"/>
                <a:gd name="connsiteY77" fmla="*/ 295299 h 1321272"/>
                <a:gd name="connsiteX78" fmla="*/ 1318836 w 1546693"/>
                <a:gd name="connsiteY78" fmla="*/ 291564 h 1321272"/>
                <a:gd name="connsiteX79" fmla="*/ 1138102 w 1546693"/>
                <a:gd name="connsiteY79" fmla="*/ 186976 h 1321272"/>
                <a:gd name="connsiteX80" fmla="*/ 1229092 w 1546693"/>
                <a:gd name="connsiteY80" fmla="*/ 239270 h 1321272"/>
                <a:gd name="connsiteX81" fmla="*/ 1231585 w 1546693"/>
                <a:gd name="connsiteY81" fmla="*/ 251721 h 1321272"/>
                <a:gd name="connsiteX82" fmla="*/ 1224107 w 1546693"/>
                <a:gd name="connsiteY82" fmla="*/ 256701 h 1321272"/>
                <a:gd name="connsiteX83" fmla="*/ 1219121 w 1546693"/>
                <a:gd name="connsiteY83" fmla="*/ 255456 h 1321272"/>
                <a:gd name="connsiteX84" fmla="*/ 1129377 w 1546693"/>
                <a:gd name="connsiteY84" fmla="*/ 203162 h 1321272"/>
                <a:gd name="connsiteX85" fmla="*/ 1125638 w 1546693"/>
                <a:gd name="connsiteY85" fmla="*/ 190711 h 1321272"/>
                <a:gd name="connsiteX86" fmla="*/ 1138102 w 1546693"/>
                <a:gd name="connsiteY86" fmla="*/ 186976 h 1321272"/>
                <a:gd name="connsiteX87" fmla="*/ 958614 w 1546693"/>
                <a:gd name="connsiteY87" fmla="*/ 82388 h 1321272"/>
                <a:gd name="connsiteX88" fmla="*/ 1048358 w 1546693"/>
                <a:gd name="connsiteY88" fmla="*/ 135927 h 1321272"/>
                <a:gd name="connsiteX89" fmla="*/ 1050851 w 1546693"/>
                <a:gd name="connsiteY89" fmla="*/ 147133 h 1321272"/>
                <a:gd name="connsiteX90" fmla="*/ 1043372 w 1546693"/>
                <a:gd name="connsiteY90" fmla="*/ 152113 h 1321272"/>
                <a:gd name="connsiteX91" fmla="*/ 1038387 w 1546693"/>
                <a:gd name="connsiteY91" fmla="*/ 150868 h 1321272"/>
                <a:gd name="connsiteX92" fmla="*/ 948643 w 1546693"/>
                <a:gd name="connsiteY92" fmla="*/ 98574 h 1321272"/>
                <a:gd name="connsiteX93" fmla="*/ 944903 w 1546693"/>
                <a:gd name="connsiteY93" fmla="*/ 87368 h 1321272"/>
                <a:gd name="connsiteX94" fmla="*/ 958614 w 1546693"/>
                <a:gd name="connsiteY94" fmla="*/ 82388 h 1321272"/>
                <a:gd name="connsiteX95" fmla="*/ 821636 w 1546693"/>
                <a:gd name="connsiteY95" fmla="*/ 1353 h 1321272"/>
                <a:gd name="connsiteX96" fmla="*/ 870091 w 1546693"/>
                <a:gd name="connsiteY96" fmla="*/ 29973 h 1321272"/>
                <a:gd name="connsiteX97" fmla="*/ 873917 w 1546693"/>
                <a:gd name="connsiteY97" fmla="*/ 42983 h 1321272"/>
                <a:gd name="connsiteX98" fmla="*/ 864991 w 1546693"/>
                <a:gd name="connsiteY98" fmla="*/ 46886 h 1321272"/>
                <a:gd name="connsiteX99" fmla="*/ 861165 w 1546693"/>
                <a:gd name="connsiteY99" fmla="*/ 46886 h 1321272"/>
                <a:gd name="connsiteX100" fmla="*/ 812710 w 1546693"/>
                <a:gd name="connsiteY100" fmla="*/ 18265 h 1321272"/>
                <a:gd name="connsiteX101" fmla="*/ 808884 w 1546693"/>
                <a:gd name="connsiteY101" fmla="*/ 3955 h 1321272"/>
                <a:gd name="connsiteX102" fmla="*/ 821636 w 1546693"/>
                <a:gd name="connsiteY102" fmla="*/ 1353 h 1321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1546693" h="1321272">
                  <a:moveTo>
                    <a:pt x="49188" y="1275739"/>
                  </a:moveTo>
                  <a:cubicBezTo>
                    <a:pt x="53982" y="1273137"/>
                    <a:pt x="58776" y="1274438"/>
                    <a:pt x="61173" y="1279642"/>
                  </a:cubicBezTo>
                  <a:cubicBezTo>
                    <a:pt x="63570" y="1283545"/>
                    <a:pt x="62371" y="1290050"/>
                    <a:pt x="57577" y="1292651"/>
                  </a:cubicBezTo>
                  <a:lnTo>
                    <a:pt x="12034" y="1321272"/>
                  </a:lnTo>
                  <a:cubicBezTo>
                    <a:pt x="10836" y="1321272"/>
                    <a:pt x="9637" y="1321272"/>
                    <a:pt x="8439" y="1321272"/>
                  </a:cubicBezTo>
                  <a:cubicBezTo>
                    <a:pt x="4843" y="1321272"/>
                    <a:pt x="2446" y="1319971"/>
                    <a:pt x="1248" y="1317369"/>
                  </a:cubicBezTo>
                  <a:cubicBezTo>
                    <a:pt x="-1149" y="1313467"/>
                    <a:pt x="49" y="1306962"/>
                    <a:pt x="3645" y="1304360"/>
                  </a:cubicBezTo>
                  <a:close/>
                  <a:moveTo>
                    <a:pt x="242397" y="1161326"/>
                  </a:moveTo>
                  <a:cubicBezTo>
                    <a:pt x="247371" y="1160082"/>
                    <a:pt x="253588" y="1161326"/>
                    <a:pt x="256075" y="1165056"/>
                  </a:cubicBezTo>
                  <a:cubicBezTo>
                    <a:pt x="258562" y="1168786"/>
                    <a:pt x="256075" y="1175003"/>
                    <a:pt x="252345" y="1177489"/>
                  </a:cubicBezTo>
                  <a:lnTo>
                    <a:pt x="156595" y="1232197"/>
                  </a:lnTo>
                  <a:cubicBezTo>
                    <a:pt x="155352" y="1233440"/>
                    <a:pt x="154108" y="1233440"/>
                    <a:pt x="152865" y="1233440"/>
                  </a:cubicBezTo>
                  <a:cubicBezTo>
                    <a:pt x="149134" y="1233440"/>
                    <a:pt x="146647" y="1232197"/>
                    <a:pt x="145404" y="1229710"/>
                  </a:cubicBezTo>
                  <a:cubicBezTo>
                    <a:pt x="141673" y="1224737"/>
                    <a:pt x="142917" y="1219763"/>
                    <a:pt x="147891" y="1217277"/>
                  </a:cubicBezTo>
                  <a:close/>
                  <a:moveTo>
                    <a:pt x="433897" y="1051910"/>
                  </a:moveTo>
                  <a:cubicBezTo>
                    <a:pt x="438871" y="1049423"/>
                    <a:pt x="443845" y="1050667"/>
                    <a:pt x="446332" y="1055640"/>
                  </a:cubicBezTo>
                  <a:cubicBezTo>
                    <a:pt x="448819" y="1059370"/>
                    <a:pt x="447575" y="1065587"/>
                    <a:pt x="442601" y="1068074"/>
                  </a:cubicBezTo>
                  <a:lnTo>
                    <a:pt x="348095" y="1121538"/>
                  </a:lnTo>
                  <a:cubicBezTo>
                    <a:pt x="346851" y="1124025"/>
                    <a:pt x="345608" y="1124025"/>
                    <a:pt x="343121" y="1124025"/>
                  </a:cubicBezTo>
                  <a:cubicBezTo>
                    <a:pt x="340634" y="1124025"/>
                    <a:pt x="336903" y="1121538"/>
                    <a:pt x="335660" y="1119051"/>
                  </a:cubicBezTo>
                  <a:cubicBezTo>
                    <a:pt x="333173" y="1114078"/>
                    <a:pt x="334416" y="1109104"/>
                    <a:pt x="339390" y="1106618"/>
                  </a:cubicBezTo>
                  <a:close/>
                  <a:moveTo>
                    <a:pt x="625396" y="941251"/>
                  </a:moveTo>
                  <a:cubicBezTo>
                    <a:pt x="629127" y="938764"/>
                    <a:pt x="634101" y="940007"/>
                    <a:pt x="637831" y="944981"/>
                  </a:cubicBezTo>
                  <a:cubicBezTo>
                    <a:pt x="640318" y="948711"/>
                    <a:pt x="639075" y="954928"/>
                    <a:pt x="634101" y="957415"/>
                  </a:cubicBezTo>
                  <a:lnTo>
                    <a:pt x="538351" y="1012122"/>
                  </a:lnTo>
                  <a:cubicBezTo>
                    <a:pt x="537108" y="1013366"/>
                    <a:pt x="535864" y="1013366"/>
                    <a:pt x="534621" y="1013366"/>
                  </a:cubicBezTo>
                  <a:cubicBezTo>
                    <a:pt x="530890" y="1013366"/>
                    <a:pt x="528403" y="1012122"/>
                    <a:pt x="527160" y="1008392"/>
                  </a:cubicBezTo>
                  <a:cubicBezTo>
                    <a:pt x="523429" y="1004662"/>
                    <a:pt x="524673" y="998445"/>
                    <a:pt x="529647" y="997202"/>
                  </a:cubicBezTo>
                  <a:close/>
                  <a:moveTo>
                    <a:pt x="815653" y="830592"/>
                  </a:moveTo>
                  <a:cubicBezTo>
                    <a:pt x="820627" y="828105"/>
                    <a:pt x="825601" y="830592"/>
                    <a:pt x="828088" y="834322"/>
                  </a:cubicBezTo>
                  <a:cubicBezTo>
                    <a:pt x="830575" y="839295"/>
                    <a:pt x="829331" y="844269"/>
                    <a:pt x="824357" y="846756"/>
                  </a:cubicBezTo>
                  <a:lnTo>
                    <a:pt x="729851" y="902707"/>
                  </a:lnTo>
                  <a:cubicBezTo>
                    <a:pt x="728607" y="902707"/>
                    <a:pt x="726120" y="902707"/>
                    <a:pt x="724877" y="902707"/>
                  </a:cubicBezTo>
                  <a:cubicBezTo>
                    <a:pt x="722390" y="902707"/>
                    <a:pt x="718659" y="901463"/>
                    <a:pt x="717416" y="898977"/>
                  </a:cubicBezTo>
                  <a:cubicBezTo>
                    <a:pt x="714929" y="895247"/>
                    <a:pt x="716172" y="889030"/>
                    <a:pt x="719903" y="886543"/>
                  </a:cubicBezTo>
                  <a:close/>
                  <a:moveTo>
                    <a:pt x="1005909" y="722420"/>
                  </a:moveTo>
                  <a:cubicBezTo>
                    <a:pt x="1010883" y="719933"/>
                    <a:pt x="1017100" y="721176"/>
                    <a:pt x="1019588" y="726150"/>
                  </a:cubicBezTo>
                  <a:cubicBezTo>
                    <a:pt x="1022074" y="729880"/>
                    <a:pt x="1019588" y="736096"/>
                    <a:pt x="1015857" y="737340"/>
                  </a:cubicBezTo>
                  <a:lnTo>
                    <a:pt x="920107" y="793291"/>
                  </a:lnTo>
                  <a:cubicBezTo>
                    <a:pt x="918864" y="794534"/>
                    <a:pt x="917620" y="794534"/>
                    <a:pt x="916377" y="794534"/>
                  </a:cubicBezTo>
                  <a:cubicBezTo>
                    <a:pt x="912646" y="794534"/>
                    <a:pt x="910159" y="792048"/>
                    <a:pt x="908916" y="789561"/>
                  </a:cubicBezTo>
                  <a:cubicBezTo>
                    <a:pt x="905185" y="785831"/>
                    <a:pt x="906428" y="779614"/>
                    <a:pt x="911403" y="777127"/>
                  </a:cubicBezTo>
                  <a:close/>
                  <a:moveTo>
                    <a:pt x="1197409" y="613004"/>
                  </a:moveTo>
                  <a:cubicBezTo>
                    <a:pt x="1202383" y="609274"/>
                    <a:pt x="1207357" y="610517"/>
                    <a:pt x="1209844" y="615491"/>
                  </a:cubicBezTo>
                  <a:cubicBezTo>
                    <a:pt x="1212331" y="620464"/>
                    <a:pt x="1211087" y="625437"/>
                    <a:pt x="1206113" y="627924"/>
                  </a:cubicBezTo>
                  <a:lnTo>
                    <a:pt x="1111607" y="683875"/>
                  </a:lnTo>
                  <a:cubicBezTo>
                    <a:pt x="1110363" y="683875"/>
                    <a:pt x="1109120" y="683875"/>
                    <a:pt x="1106633" y="683875"/>
                  </a:cubicBezTo>
                  <a:cubicBezTo>
                    <a:pt x="1104146" y="683875"/>
                    <a:pt x="1100415" y="682632"/>
                    <a:pt x="1099172" y="678902"/>
                  </a:cubicBezTo>
                  <a:cubicBezTo>
                    <a:pt x="1096685" y="675172"/>
                    <a:pt x="1097928" y="670198"/>
                    <a:pt x="1102902" y="667712"/>
                  </a:cubicBezTo>
                  <a:close/>
                  <a:moveTo>
                    <a:pt x="1395126" y="500791"/>
                  </a:moveTo>
                  <a:cubicBezTo>
                    <a:pt x="1397302" y="501412"/>
                    <a:pt x="1399478" y="502967"/>
                    <a:pt x="1401344" y="504832"/>
                  </a:cubicBezTo>
                  <a:cubicBezTo>
                    <a:pt x="1403830" y="509805"/>
                    <a:pt x="1402587" y="514778"/>
                    <a:pt x="1397613" y="517265"/>
                  </a:cubicBezTo>
                  <a:lnTo>
                    <a:pt x="1301863" y="573216"/>
                  </a:lnTo>
                  <a:cubicBezTo>
                    <a:pt x="1300620" y="573216"/>
                    <a:pt x="1299376" y="573216"/>
                    <a:pt x="1298133" y="573216"/>
                  </a:cubicBezTo>
                  <a:cubicBezTo>
                    <a:pt x="1294402" y="573216"/>
                    <a:pt x="1291915" y="571973"/>
                    <a:pt x="1290672" y="569486"/>
                  </a:cubicBezTo>
                  <a:cubicBezTo>
                    <a:pt x="1286941" y="565756"/>
                    <a:pt x="1288184" y="559539"/>
                    <a:pt x="1293158" y="557053"/>
                  </a:cubicBezTo>
                  <a:lnTo>
                    <a:pt x="1388908" y="502345"/>
                  </a:lnTo>
                  <a:cubicBezTo>
                    <a:pt x="1390773" y="500480"/>
                    <a:pt x="1392950" y="500169"/>
                    <a:pt x="1395126" y="500791"/>
                  </a:cubicBezTo>
                  <a:close/>
                  <a:moveTo>
                    <a:pt x="1489465" y="390802"/>
                  </a:moveTo>
                  <a:cubicBezTo>
                    <a:pt x="1491562" y="390015"/>
                    <a:pt x="1493959" y="390015"/>
                    <a:pt x="1496356" y="391275"/>
                  </a:cubicBezTo>
                  <a:lnTo>
                    <a:pt x="1541899" y="419010"/>
                  </a:lnTo>
                  <a:cubicBezTo>
                    <a:pt x="1544296" y="420271"/>
                    <a:pt x="1546693" y="424053"/>
                    <a:pt x="1546693" y="427835"/>
                  </a:cubicBezTo>
                  <a:cubicBezTo>
                    <a:pt x="1546693" y="430356"/>
                    <a:pt x="1544296" y="434139"/>
                    <a:pt x="1541899" y="435399"/>
                  </a:cubicBezTo>
                  <a:lnTo>
                    <a:pt x="1496356" y="463134"/>
                  </a:lnTo>
                  <a:cubicBezTo>
                    <a:pt x="1495157" y="464395"/>
                    <a:pt x="1492760" y="464395"/>
                    <a:pt x="1491562" y="464395"/>
                  </a:cubicBezTo>
                  <a:cubicBezTo>
                    <a:pt x="1489165" y="464395"/>
                    <a:pt x="1485569" y="463134"/>
                    <a:pt x="1484371" y="460613"/>
                  </a:cubicBezTo>
                  <a:cubicBezTo>
                    <a:pt x="1481974" y="455570"/>
                    <a:pt x="1483172" y="450527"/>
                    <a:pt x="1486768" y="446745"/>
                  </a:cubicBezTo>
                  <a:lnTo>
                    <a:pt x="1519127" y="427835"/>
                  </a:lnTo>
                  <a:lnTo>
                    <a:pt x="1486768" y="407664"/>
                  </a:lnTo>
                  <a:cubicBezTo>
                    <a:pt x="1483172" y="405143"/>
                    <a:pt x="1481974" y="400100"/>
                    <a:pt x="1484371" y="395057"/>
                  </a:cubicBezTo>
                  <a:cubicBezTo>
                    <a:pt x="1485569" y="393166"/>
                    <a:pt x="1487367" y="391590"/>
                    <a:pt x="1489465" y="390802"/>
                  </a:cubicBezTo>
                  <a:close/>
                  <a:moveTo>
                    <a:pt x="1318836" y="291564"/>
                  </a:moveTo>
                  <a:lnTo>
                    <a:pt x="1408580" y="343857"/>
                  </a:lnTo>
                  <a:cubicBezTo>
                    <a:pt x="1413566" y="345103"/>
                    <a:pt x="1414813" y="351328"/>
                    <a:pt x="1412320" y="355063"/>
                  </a:cubicBezTo>
                  <a:cubicBezTo>
                    <a:pt x="1411073" y="358799"/>
                    <a:pt x="1408580" y="360044"/>
                    <a:pt x="1403595" y="360044"/>
                  </a:cubicBezTo>
                  <a:cubicBezTo>
                    <a:pt x="1402348" y="360044"/>
                    <a:pt x="1401102" y="360044"/>
                    <a:pt x="1401102" y="358799"/>
                  </a:cubicBezTo>
                  <a:lnTo>
                    <a:pt x="1310111" y="306505"/>
                  </a:lnTo>
                  <a:cubicBezTo>
                    <a:pt x="1305126" y="304014"/>
                    <a:pt x="1303879" y="299034"/>
                    <a:pt x="1306372" y="295299"/>
                  </a:cubicBezTo>
                  <a:cubicBezTo>
                    <a:pt x="1308865" y="290318"/>
                    <a:pt x="1313851" y="289073"/>
                    <a:pt x="1318836" y="291564"/>
                  </a:cubicBezTo>
                  <a:close/>
                  <a:moveTo>
                    <a:pt x="1138102" y="186976"/>
                  </a:moveTo>
                  <a:lnTo>
                    <a:pt x="1229092" y="239270"/>
                  </a:lnTo>
                  <a:cubicBezTo>
                    <a:pt x="1232832" y="241760"/>
                    <a:pt x="1234078" y="246740"/>
                    <a:pt x="1231585" y="251721"/>
                  </a:cubicBezTo>
                  <a:cubicBezTo>
                    <a:pt x="1230339" y="255456"/>
                    <a:pt x="1227846" y="256701"/>
                    <a:pt x="1224107" y="256701"/>
                  </a:cubicBezTo>
                  <a:cubicBezTo>
                    <a:pt x="1222860" y="256701"/>
                    <a:pt x="1221614" y="255456"/>
                    <a:pt x="1219121" y="255456"/>
                  </a:cubicBezTo>
                  <a:lnTo>
                    <a:pt x="1129377" y="203162"/>
                  </a:lnTo>
                  <a:cubicBezTo>
                    <a:pt x="1125638" y="200672"/>
                    <a:pt x="1123145" y="194446"/>
                    <a:pt x="1125638" y="190711"/>
                  </a:cubicBezTo>
                  <a:cubicBezTo>
                    <a:pt x="1128131" y="186976"/>
                    <a:pt x="1134363" y="184486"/>
                    <a:pt x="1138102" y="186976"/>
                  </a:cubicBezTo>
                  <a:close/>
                  <a:moveTo>
                    <a:pt x="958614" y="82388"/>
                  </a:moveTo>
                  <a:lnTo>
                    <a:pt x="1048358" y="135927"/>
                  </a:lnTo>
                  <a:cubicBezTo>
                    <a:pt x="1052098" y="137172"/>
                    <a:pt x="1054590" y="143397"/>
                    <a:pt x="1050851" y="147133"/>
                  </a:cubicBezTo>
                  <a:cubicBezTo>
                    <a:pt x="1049605" y="150868"/>
                    <a:pt x="1045865" y="152113"/>
                    <a:pt x="1043372" y="152113"/>
                  </a:cubicBezTo>
                  <a:cubicBezTo>
                    <a:pt x="1042126" y="152113"/>
                    <a:pt x="1040880" y="152113"/>
                    <a:pt x="1038387" y="150868"/>
                  </a:cubicBezTo>
                  <a:lnTo>
                    <a:pt x="948643" y="98574"/>
                  </a:lnTo>
                  <a:cubicBezTo>
                    <a:pt x="944903" y="96084"/>
                    <a:pt x="943657" y="89858"/>
                    <a:pt x="944903" y="87368"/>
                  </a:cubicBezTo>
                  <a:cubicBezTo>
                    <a:pt x="947396" y="82388"/>
                    <a:pt x="953629" y="81143"/>
                    <a:pt x="958614" y="82388"/>
                  </a:cubicBezTo>
                  <a:close/>
                  <a:moveTo>
                    <a:pt x="821636" y="1353"/>
                  </a:moveTo>
                  <a:lnTo>
                    <a:pt x="870091" y="29973"/>
                  </a:lnTo>
                  <a:cubicBezTo>
                    <a:pt x="875192" y="32575"/>
                    <a:pt x="876467" y="37779"/>
                    <a:pt x="873917" y="42983"/>
                  </a:cubicBezTo>
                  <a:cubicBezTo>
                    <a:pt x="871366" y="45585"/>
                    <a:pt x="868816" y="46886"/>
                    <a:pt x="864991" y="46886"/>
                  </a:cubicBezTo>
                  <a:cubicBezTo>
                    <a:pt x="863715" y="46886"/>
                    <a:pt x="862440" y="46886"/>
                    <a:pt x="861165" y="46886"/>
                  </a:cubicBezTo>
                  <a:lnTo>
                    <a:pt x="812710" y="18265"/>
                  </a:lnTo>
                  <a:cubicBezTo>
                    <a:pt x="807609" y="14362"/>
                    <a:pt x="806334" y="9158"/>
                    <a:pt x="808884" y="3955"/>
                  </a:cubicBezTo>
                  <a:cubicBezTo>
                    <a:pt x="811435" y="52"/>
                    <a:pt x="816535" y="-1249"/>
                    <a:pt x="821636" y="1353"/>
                  </a:cubicBezTo>
                  <a:close/>
                </a:path>
              </a:pathLst>
            </a:custGeom>
            <a:solidFill>
              <a:srgbClr val="6665A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47993"/>
                </a:solidFill>
                <a:effectLst/>
                <a:uLnTx/>
                <a:uFillTx/>
                <a:latin typeface="Arial" panose="020B0604020202020204" pitchFamily="34" charset="0"/>
                <a:ea typeface="+mn-ea"/>
                <a:cs typeface="Arial" panose="020B0604020202020204" pitchFamily="34" charset="0"/>
              </a:endParaRPr>
            </a:p>
          </p:txBody>
        </p:sp>
        <p:sp>
          <p:nvSpPr>
            <p:cNvPr id="62" name="Freeform 61">
              <a:extLst>
                <a:ext uri="{FF2B5EF4-FFF2-40B4-BE49-F238E27FC236}">
                  <a16:creationId xmlns:a16="http://schemas.microsoft.com/office/drawing/2014/main" id="{9B583916-B244-254F-8963-48A20E68E572}"/>
                </a:ext>
              </a:extLst>
            </p:cNvPr>
            <p:cNvSpPr>
              <a:spLocks noChangeArrowheads="1"/>
            </p:cNvSpPr>
            <p:nvPr/>
          </p:nvSpPr>
          <p:spPr bwMode="auto">
            <a:xfrm>
              <a:off x="13865728" y="6776877"/>
              <a:ext cx="2198635" cy="1271851"/>
            </a:xfrm>
            <a:custGeom>
              <a:avLst/>
              <a:gdLst>
                <a:gd name="connsiteX0" fmla="*/ 60640 w 2198635"/>
                <a:gd name="connsiteY0" fmla="*/ 1225897 h 1271851"/>
                <a:gd name="connsiteX1" fmla="*/ 66060 w 2198635"/>
                <a:gd name="connsiteY1" fmla="*/ 1230017 h 1271851"/>
                <a:gd name="connsiteX2" fmla="*/ 62234 w 2198635"/>
                <a:gd name="connsiteY2" fmla="*/ 1242694 h 1271851"/>
                <a:gd name="connsiteX3" fmla="*/ 15054 w 2198635"/>
                <a:gd name="connsiteY3" fmla="*/ 1270583 h 1271851"/>
                <a:gd name="connsiteX4" fmla="*/ 9953 w 2198635"/>
                <a:gd name="connsiteY4" fmla="*/ 1271851 h 1271851"/>
                <a:gd name="connsiteX5" fmla="*/ 1027 w 2198635"/>
                <a:gd name="connsiteY5" fmla="*/ 1266780 h 1271851"/>
                <a:gd name="connsiteX6" fmla="*/ 4853 w 2198635"/>
                <a:gd name="connsiteY6" fmla="*/ 1254103 h 1271851"/>
                <a:gd name="connsiteX7" fmla="*/ 53308 w 2198635"/>
                <a:gd name="connsiteY7" fmla="*/ 1227481 h 1271851"/>
                <a:gd name="connsiteX8" fmla="*/ 60640 w 2198635"/>
                <a:gd name="connsiteY8" fmla="*/ 1225897 h 1271851"/>
                <a:gd name="connsiteX9" fmla="*/ 239462 w 2198635"/>
                <a:gd name="connsiteY9" fmla="*/ 1119551 h 1271851"/>
                <a:gd name="connsiteX10" fmla="*/ 244131 w 2198635"/>
                <a:gd name="connsiteY10" fmla="*/ 1123591 h 1271851"/>
                <a:gd name="connsiteX11" fmla="*/ 241641 w 2198635"/>
                <a:gd name="connsiteY11" fmla="*/ 1136022 h 1271851"/>
                <a:gd name="connsiteX12" fmla="*/ 150742 w 2198635"/>
                <a:gd name="connsiteY12" fmla="*/ 1188234 h 1271851"/>
                <a:gd name="connsiteX13" fmla="*/ 147007 w 2198635"/>
                <a:gd name="connsiteY13" fmla="*/ 1189477 h 1271851"/>
                <a:gd name="connsiteX14" fmla="*/ 138290 w 2198635"/>
                <a:gd name="connsiteY14" fmla="*/ 1185747 h 1271851"/>
                <a:gd name="connsiteX15" fmla="*/ 142026 w 2198635"/>
                <a:gd name="connsiteY15" fmla="*/ 1172073 h 1271851"/>
                <a:gd name="connsiteX16" fmla="*/ 232924 w 2198635"/>
                <a:gd name="connsiteY16" fmla="*/ 1121105 h 1271851"/>
                <a:gd name="connsiteX17" fmla="*/ 239462 w 2198635"/>
                <a:gd name="connsiteY17" fmla="*/ 1119551 h 1271851"/>
                <a:gd name="connsiteX18" fmla="*/ 413476 w 2198635"/>
                <a:gd name="connsiteY18" fmla="*/ 1015439 h 1271851"/>
                <a:gd name="connsiteX19" fmla="*/ 425928 w 2198635"/>
                <a:gd name="connsiteY19" fmla="*/ 1019168 h 1271851"/>
                <a:gd name="connsiteX20" fmla="*/ 422193 w 2198635"/>
                <a:gd name="connsiteY20" fmla="*/ 1031599 h 1271851"/>
                <a:gd name="connsiteX21" fmla="*/ 331294 w 2198635"/>
                <a:gd name="connsiteY21" fmla="*/ 1083811 h 1271851"/>
                <a:gd name="connsiteX22" fmla="*/ 327559 w 2198635"/>
                <a:gd name="connsiteY22" fmla="*/ 1085054 h 1271851"/>
                <a:gd name="connsiteX23" fmla="*/ 320087 w 2198635"/>
                <a:gd name="connsiteY23" fmla="*/ 1080081 h 1271851"/>
                <a:gd name="connsiteX24" fmla="*/ 322578 w 2198635"/>
                <a:gd name="connsiteY24" fmla="*/ 1068893 h 1271851"/>
                <a:gd name="connsiteX25" fmla="*/ 594028 w 2198635"/>
                <a:gd name="connsiteY25" fmla="*/ 912259 h 1271851"/>
                <a:gd name="connsiteX26" fmla="*/ 606480 w 2198635"/>
                <a:gd name="connsiteY26" fmla="*/ 914745 h 1271851"/>
                <a:gd name="connsiteX27" fmla="*/ 602744 w 2198635"/>
                <a:gd name="connsiteY27" fmla="*/ 927177 h 1271851"/>
                <a:gd name="connsiteX28" fmla="*/ 513091 w 2198635"/>
                <a:gd name="connsiteY28" fmla="*/ 979388 h 1271851"/>
                <a:gd name="connsiteX29" fmla="*/ 508110 w 2198635"/>
                <a:gd name="connsiteY29" fmla="*/ 980631 h 1271851"/>
                <a:gd name="connsiteX30" fmla="*/ 500639 w 2198635"/>
                <a:gd name="connsiteY30" fmla="*/ 976902 h 1271851"/>
                <a:gd name="connsiteX31" fmla="*/ 503130 w 2198635"/>
                <a:gd name="connsiteY31" fmla="*/ 964470 h 1271851"/>
                <a:gd name="connsiteX32" fmla="*/ 775825 w 2198635"/>
                <a:gd name="connsiteY32" fmla="*/ 807836 h 1271851"/>
                <a:gd name="connsiteX33" fmla="*/ 788277 w 2198635"/>
                <a:gd name="connsiteY33" fmla="*/ 810323 h 1271851"/>
                <a:gd name="connsiteX34" fmla="*/ 784542 w 2198635"/>
                <a:gd name="connsiteY34" fmla="*/ 822754 h 1271851"/>
                <a:gd name="connsiteX35" fmla="*/ 693643 w 2198635"/>
                <a:gd name="connsiteY35" fmla="*/ 874965 h 1271851"/>
                <a:gd name="connsiteX36" fmla="*/ 689907 w 2198635"/>
                <a:gd name="connsiteY36" fmla="*/ 876208 h 1271851"/>
                <a:gd name="connsiteX37" fmla="*/ 681191 w 2198635"/>
                <a:gd name="connsiteY37" fmla="*/ 872479 h 1271851"/>
                <a:gd name="connsiteX38" fmla="*/ 684927 w 2198635"/>
                <a:gd name="connsiteY38" fmla="*/ 860048 h 1271851"/>
                <a:gd name="connsiteX39" fmla="*/ 963070 w 2198635"/>
                <a:gd name="connsiteY39" fmla="*/ 701860 h 1271851"/>
                <a:gd name="connsiteX40" fmla="*/ 968829 w 2198635"/>
                <a:gd name="connsiteY40" fmla="*/ 705900 h 1271851"/>
                <a:gd name="connsiteX41" fmla="*/ 965093 w 2198635"/>
                <a:gd name="connsiteY41" fmla="*/ 718331 h 1271851"/>
                <a:gd name="connsiteX42" fmla="*/ 875440 w 2198635"/>
                <a:gd name="connsiteY42" fmla="*/ 770542 h 1271851"/>
                <a:gd name="connsiteX43" fmla="*/ 870459 w 2198635"/>
                <a:gd name="connsiteY43" fmla="*/ 771786 h 1271851"/>
                <a:gd name="connsiteX44" fmla="*/ 862988 w 2198635"/>
                <a:gd name="connsiteY44" fmla="*/ 768056 h 1271851"/>
                <a:gd name="connsiteX45" fmla="*/ 866724 w 2198635"/>
                <a:gd name="connsiteY45" fmla="*/ 755625 h 1271851"/>
                <a:gd name="connsiteX46" fmla="*/ 956377 w 2198635"/>
                <a:gd name="connsiteY46" fmla="*/ 703414 h 1271851"/>
                <a:gd name="connsiteX47" fmla="*/ 963070 w 2198635"/>
                <a:gd name="connsiteY47" fmla="*/ 701860 h 1271851"/>
                <a:gd name="connsiteX48" fmla="*/ 1136929 w 2198635"/>
                <a:gd name="connsiteY48" fmla="*/ 598991 h 1271851"/>
                <a:gd name="connsiteX49" fmla="*/ 1149381 w 2198635"/>
                <a:gd name="connsiteY49" fmla="*/ 602720 h 1271851"/>
                <a:gd name="connsiteX50" fmla="*/ 1145645 w 2198635"/>
                <a:gd name="connsiteY50" fmla="*/ 613908 h 1271851"/>
                <a:gd name="connsiteX51" fmla="*/ 1055992 w 2198635"/>
                <a:gd name="connsiteY51" fmla="*/ 667363 h 1271851"/>
                <a:gd name="connsiteX52" fmla="*/ 1051011 w 2198635"/>
                <a:gd name="connsiteY52" fmla="*/ 667363 h 1271851"/>
                <a:gd name="connsiteX53" fmla="*/ 1043540 w 2198635"/>
                <a:gd name="connsiteY53" fmla="*/ 663633 h 1271851"/>
                <a:gd name="connsiteX54" fmla="*/ 1046030 w 2198635"/>
                <a:gd name="connsiteY54" fmla="*/ 651202 h 1271851"/>
                <a:gd name="connsiteX55" fmla="*/ 1318726 w 2198635"/>
                <a:gd name="connsiteY55" fmla="*/ 494568 h 1271851"/>
                <a:gd name="connsiteX56" fmla="*/ 1331178 w 2198635"/>
                <a:gd name="connsiteY56" fmla="*/ 498297 h 1271851"/>
                <a:gd name="connsiteX57" fmla="*/ 1327442 w 2198635"/>
                <a:gd name="connsiteY57" fmla="*/ 510729 h 1271851"/>
                <a:gd name="connsiteX58" fmla="*/ 1236544 w 2198635"/>
                <a:gd name="connsiteY58" fmla="*/ 562940 h 1271851"/>
                <a:gd name="connsiteX59" fmla="*/ 1232808 w 2198635"/>
                <a:gd name="connsiteY59" fmla="*/ 562940 h 1271851"/>
                <a:gd name="connsiteX60" fmla="*/ 1225337 w 2198635"/>
                <a:gd name="connsiteY60" fmla="*/ 559211 h 1271851"/>
                <a:gd name="connsiteX61" fmla="*/ 1227828 w 2198635"/>
                <a:gd name="connsiteY61" fmla="*/ 546779 h 1271851"/>
                <a:gd name="connsiteX62" fmla="*/ 1500523 w 2198635"/>
                <a:gd name="connsiteY62" fmla="*/ 390145 h 1271851"/>
                <a:gd name="connsiteX63" fmla="*/ 1511730 w 2198635"/>
                <a:gd name="connsiteY63" fmla="*/ 392631 h 1271851"/>
                <a:gd name="connsiteX64" fmla="*/ 1507994 w 2198635"/>
                <a:gd name="connsiteY64" fmla="*/ 406306 h 1271851"/>
                <a:gd name="connsiteX65" fmla="*/ 1418341 w 2198635"/>
                <a:gd name="connsiteY65" fmla="*/ 457274 h 1271851"/>
                <a:gd name="connsiteX66" fmla="*/ 1413360 w 2198635"/>
                <a:gd name="connsiteY66" fmla="*/ 459760 h 1271851"/>
                <a:gd name="connsiteX67" fmla="*/ 1405889 w 2198635"/>
                <a:gd name="connsiteY67" fmla="*/ 454788 h 1271851"/>
                <a:gd name="connsiteX68" fmla="*/ 1409624 w 2198635"/>
                <a:gd name="connsiteY68" fmla="*/ 442357 h 1271851"/>
                <a:gd name="connsiteX69" fmla="*/ 1679830 w 2198635"/>
                <a:gd name="connsiteY69" fmla="*/ 285722 h 1271851"/>
                <a:gd name="connsiteX70" fmla="*/ 1693527 w 2198635"/>
                <a:gd name="connsiteY70" fmla="*/ 289452 h 1271851"/>
                <a:gd name="connsiteX71" fmla="*/ 1689791 w 2198635"/>
                <a:gd name="connsiteY71" fmla="*/ 300640 h 1271851"/>
                <a:gd name="connsiteX72" fmla="*/ 1598893 w 2198635"/>
                <a:gd name="connsiteY72" fmla="*/ 354094 h 1271851"/>
                <a:gd name="connsiteX73" fmla="*/ 1593912 w 2198635"/>
                <a:gd name="connsiteY73" fmla="*/ 355338 h 1271851"/>
                <a:gd name="connsiteX74" fmla="*/ 1586441 w 2198635"/>
                <a:gd name="connsiteY74" fmla="*/ 350365 h 1271851"/>
                <a:gd name="connsiteX75" fmla="*/ 1588931 w 2198635"/>
                <a:gd name="connsiteY75" fmla="*/ 337934 h 1271851"/>
                <a:gd name="connsiteX76" fmla="*/ 1861627 w 2198635"/>
                <a:gd name="connsiteY76" fmla="*/ 181300 h 1271851"/>
                <a:gd name="connsiteX77" fmla="*/ 1874079 w 2198635"/>
                <a:gd name="connsiteY77" fmla="*/ 185029 h 1271851"/>
                <a:gd name="connsiteX78" fmla="*/ 1870343 w 2198635"/>
                <a:gd name="connsiteY78" fmla="*/ 197460 h 1271851"/>
                <a:gd name="connsiteX79" fmla="*/ 1780690 w 2198635"/>
                <a:gd name="connsiteY79" fmla="*/ 249672 h 1271851"/>
                <a:gd name="connsiteX80" fmla="*/ 1775709 w 2198635"/>
                <a:gd name="connsiteY80" fmla="*/ 249672 h 1271851"/>
                <a:gd name="connsiteX81" fmla="*/ 1768238 w 2198635"/>
                <a:gd name="connsiteY81" fmla="*/ 245942 h 1271851"/>
                <a:gd name="connsiteX82" fmla="*/ 1770728 w 2198635"/>
                <a:gd name="connsiteY82" fmla="*/ 233511 h 1271851"/>
                <a:gd name="connsiteX83" fmla="*/ 2043424 w 2198635"/>
                <a:gd name="connsiteY83" fmla="*/ 78120 h 1271851"/>
                <a:gd name="connsiteX84" fmla="*/ 2054630 w 2198635"/>
                <a:gd name="connsiteY84" fmla="*/ 81849 h 1271851"/>
                <a:gd name="connsiteX85" fmla="*/ 2052140 w 2198635"/>
                <a:gd name="connsiteY85" fmla="*/ 93038 h 1271851"/>
                <a:gd name="connsiteX86" fmla="*/ 1961242 w 2198635"/>
                <a:gd name="connsiteY86" fmla="*/ 145249 h 1271851"/>
                <a:gd name="connsiteX87" fmla="*/ 1956261 w 2198635"/>
                <a:gd name="connsiteY87" fmla="*/ 146492 h 1271851"/>
                <a:gd name="connsiteX88" fmla="*/ 1948790 w 2198635"/>
                <a:gd name="connsiteY88" fmla="*/ 141520 h 1271851"/>
                <a:gd name="connsiteX89" fmla="*/ 1952525 w 2198635"/>
                <a:gd name="connsiteY89" fmla="*/ 129088 h 1271851"/>
                <a:gd name="connsiteX90" fmla="*/ 2184609 w 2198635"/>
                <a:gd name="connsiteY90" fmla="*/ 1267 h 1271851"/>
                <a:gd name="connsiteX91" fmla="*/ 2197361 w 2198635"/>
                <a:gd name="connsiteY91" fmla="*/ 5070 h 1271851"/>
                <a:gd name="connsiteX92" fmla="*/ 2193535 w 2198635"/>
                <a:gd name="connsiteY92" fmla="*/ 17746 h 1271851"/>
                <a:gd name="connsiteX93" fmla="*/ 2145080 w 2198635"/>
                <a:gd name="connsiteY93" fmla="*/ 45633 h 1271851"/>
                <a:gd name="connsiteX94" fmla="*/ 2139979 w 2198635"/>
                <a:gd name="connsiteY94" fmla="*/ 46900 h 1271851"/>
                <a:gd name="connsiteX95" fmla="*/ 2132328 w 2198635"/>
                <a:gd name="connsiteY95" fmla="*/ 41830 h 1271851"/>
                <a:gd name="connsiteX96" fmla="*/ 2136154 w 2198635"/>
                <a:gd name="connsiteY96" fmla="*/ 30421 h 1271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198635" h="1271851">
                  <a:moveTo>
                    <a:pt x="60640" y="1225897"/>
                  </a:moveTo>
                  <a:cubicBezTo>
                    <a:pt x="62872" y="1226531"/>
                    <a:pt x="64785" y="1228115"/>
                    <a:pt x="66060" y="1230017"/>
                  </a:cubicBezTo>
                  <a:cubicBezTo>
                    <a:pt x="68610" y="1235087"/>
                    <a:pt x="67335" y="1240158"/>
                    <a:pt x="62234" y="1242694"/>
                  </a:cubicBezTo>
                  <a:lnTo>
                    <a:pt x="15054" y="1270583"/>
                  </a:lnTo>
                  <a:cubicBezTo>
                    <a:pt x="12504" y="1271851"/>
                    <a:pt x="11228" y="1271851"/>
                    <a:pt x="9953" y="1271851"/>
                  </a:cubicBezTo>
                  <a:cubicBezTo>
                    <a:pt x="7403" y="1271851"/>
                    <a:pt x="3578" y="1270583"/>
                    <a:pt x="1027" y="1266780"/>
                  </a:cubicBezTo>
                  <a:cubicBezTo>
                    <a:pt x="-1523" y="1262977"/>
                    <a:pt x="1027" y="1256638"/>
                    <a:pt x="4853" y="1254103"/>
                  </a:cubicBezTo>
                  <a:lnTo>
                    <a:pt x="53308" y="1227481"/>
                  </a:lnTo>
                  <a:cubicBezTo>
                    <a:pt x="55859" y="1225580"/>
                    <a:pt x="58409" y="1225263"/>
                    <a:pt x="60640" y="1225897"/>
                  </a:cubicBezTo>
                  <a:close/>
                  <a:moveTo>
                    <a:pt x="239462" y="1119551"/>
                  </a:moveTo>
                  <a:cubicBezTo>
                    <a:pt x="241641" y="1120172"/>
                    <a:pt x="243509" y="1121726"/>
                    <a:pt x="244131" y="1123591"/>
                  </a:cubicBezTo>
                  <a:cubicBezTo>
                    <a:pt x="246621" y="1128563"/>
                    <a:pt x="245376" y="1133536"/>
                    <a:pt x="241641" y="1136022"/>
                  </a:cubicBezTo>
                  <a:lnTo>
                    <a:pt x="150742" y="1188234"/>
                  </a:lnTo>
                  <a:cubicBezTo>
                    <a:pt x="149497" y="1189477"/>
                    <a:pt x="148252" y="1189477"/>
                    <a:pt x="147007" y="1189477"/>
                  </a:cubicBezTo>
                  <a:cubicBezTo>
                    <a:pt x="143271" y="1189477"/>
                    <a:pt x="140781" y="1188234"/>
                    <a:pt x="138290" y="1185747"/>
                  </a:cubicBezTo>
                  <a:cubicBezTo>
                    <a:pt x="135800" y="1180775"/>
                    <a:pt x="137045" y="1175802"/>
                    <a:pt x="142026" y="1172073"/>
                  </a:cubicBezTo>
                  <a:lnTo>
                    <a:pt x="232924" y="1121105"/>
                  </a:lnTo>
                  <a:cubicBezTo>
                    <a:pt x="234792" y="1119240"/>
                    <a:pt x="237283" y="1118929"/>
                    <a:pt x="239462" y="1119551"/>
                  </a:cubicBezTo>
                  <a:close/>
                  <a:moveTo>
                    <a:pt x="413476" y="1015439"/>
                  </a:moveTo>
                  <a:cubicBezTo>
                    <a:pt x="417212" y="1012952"/>
                    <a:pt x="423438" y="1015439"/>
                    <a:pt x="425928" y="1019168"/>
                  </a:cubicBezTo>
                  <a:cubicBezTo>
                    <a:pt x="428419" y="1024141"/>
                    <a:pt x="427173" y="1029113"/>
                    <a:pt x="422193" y="1031599"/>
                  </a:cubicBezTo>
                  <a:lnTo>
                    <a:pt x="331294" y="1083811"/>
                  </a:lnTo>
                  <a:cubicBezTo>
                    <a:pt x="331294" y="1085054"/>
                    <a:pt x="328804" y="1085054"/>
                    <a:pt x="327559" y="1085054"/>
                  </a:cubicBezTo>
                  <a:cubicBezTo>
                    <a:pt x="323823" y="1085054"/>
                    <a:pt x="321333" y="1083811"/>
                    <a:pt x="320087" y="1080081"/>
                  </a:cubicBezTo>
                  <a:cubicBezTo>
                    <a:pt x="317597" y="1076352"/>
                    <a:pt x="318842" y="1070136"/>
                    <a:pt x="322578" y="1068893"/>
                  </a:cubicBezTo>
                  <a:close/>
                  <a:moveTo>
                    <a:pt x="594028" y="912259"/>
                  </a:moveTo>
                  <a:cubicBezTo>
                    <a:pt x="599009" y="909773"/>
                    <a:pt x="603990" y="911016"/>
                    <a:pt x="606480" y="914745"/>
                  </a:cubicBezTo>
                  <a:cubicBezTo>
                    <a:pt x="608970" y="919718"/>
                    <a:pt x="607725" y="925933"/>
                    <a:pt x="602744" y="927177"/>
                  </a:cubicBezTo>
                  <a:lnTo>
                    <a:pt x="513091" y="979388"/>
                  </a:lnTo>
                  <a:cubicBezTo>
                    <a:pt x="511846" y="980631"/>
                    <a:pt x="509356" y="980631"/>
                    <a:pt x="508110" y="980631"/>
                  </a:cubicBezTo>
                  <a:cubicBezTo>
                    <a:pt x="505620" y="980631"/>
                    <a:pt x="501884" y="979388"/>
                    <a:pt x="500639" y="976902"/>
                  </a:cubicBezTo>
                  <a:cubicBezTo>
                    <a:pt x="498149" y="971929"/>
                    <a:pt x="499394" y="965714"/>
                    <a:pt x="503130" y="964470"/>
                  </a:cubicBezTo>
                  <a:close/>
                  <a:moveTo>
                    <a:pt x="775825" y="807836"/>
                  </a:moveTo>
                  <a:cubicBezTo>
                    <a:pt x="779561" y="805350"/>
                    <a:pt x="785787" y="806593"/>
                    <a:pt x="788277" y="810323"/>
                  </a:cubicBezTo>
                  <a:cubicBezTo>
                    <a:pt x="789522" y="815295"/>
                    <a:pt x="788277" y="820268"/>
                    <a:pt x="784542" y="822754"/>
                  </a:cubicBezTo>
                  <a:lnTo>
                    <a:pt x="693643" y="874965"/>
                  </a:lnTo>
                  <a:cubicBezTo>
                    <a:pt x="692398" y="876208"/>
                    <a:pt x="691153" y="876208"/>
                    <a:pt x="689907" y="876208"/>
                  </a:cubicBezTo>
                  <a:cubicBezTo>
                    <a:pt x="686172" y="876208"/>
                    <a:pt x="683682" y="874965"/>
                    <a:pt x="681191" y="872479"/>
                  </a:cubicBezTo>
                  <a:cubicBezTo>
                    <a:pt x="678701" y="867506"/>
                    <a:pt x="679946" y="862534"/>
                    <a:pt x="684927" y="860048"/>
                  </a:cubicBezTo>
                  <a:close/>
                  <a:moveTo>
                    <a:pt x="963070" y="701860"/>
                  </a:moveTo>
                  <a:cubicBezTo>
                    <a:pt x="965405" y="702481"/>
                    <a:pt x="967584" y="704035"/>
                    <a:pt x="968829" y="705900"/>
                  </a:cubicBezTo>
                  <a:cubicBezTo>
                    <a:pt x="971319" y="710872"/>
                    <a:pt x="970074" y="715845"/>
                    <a:pt x="965093" y="718331"/>
                  </a:cubicBezTo>
                  <a:lnTo>
                    <a:pt x="875440" y="770542"/>
                  </a:lnTo>
                  <a:cubicBezTo>
                    <a:pt x="874195" y="771786"/>
                    <a:pt x="872950" y="771786"/>
                    <a:pt x="870459" y="771786"/>
                  </a:cubicBezTo>
                  <a:cubicBezTo>
                    <a:pt x="866724" y="771786"/>
                    <a:pt x="864233" y="770542"/>
                    <a:pt x="862988" y="768056"/>
                  </a:cubicBezTo>
                  <a:cubicBezTo>
                    <a:pt x="860498" y="763084"/>
                    <a:pt x="861743" y="758111"/>
                    <a:pt x="866724" y="755625"/>
                  </a:cubicBezTo>
                  <a:lnTo>
                    <a:pt x="956377" y="703414"/>
                  </a:lnTo>
                  <a:cubicBezTo>
                    <a:pt x="958245" y="701549"/>
                    <a:pt x="960736" y="701238"/>
                    <a:pt x="963070" y="701860"/>
                  </a:cubicBezTo>
                  <a:close/>
                  <a:moveTo>
                    <a:pt x="1136929" y="598991"/>
                  </a:moveTo>
                  <a:cubicBezTo>
                    <a:pt x="1141910" y="596504"/>
                    <a:pt x="1146890" y="597748"/>
                    <a:pt x="1149381" y="602720"/>
                  </a:cubicBezTo>
                  <a:cubicBezTo>
                    <a:pt x="1151871" y="606450"/>
                    <a:pt x="1150626" y="612665"/>
                    <a:pt x="1145645" y="613908"/>
                  </a:cubicBezTo>
                  <a:lnTo>
                    <a:pt x="1055992" y="667363"/>
                  </a:lnTo>
                  <a:cubicBezTo>
                    <a:pt x="1054747" y="667363"/>
                    <a:pt x="1052256" y="667363"/>
                    <a:pt x="1051011" y="667363"/>
                  </a:cubicBezTo>
                  <a:cubicBezTo>
                    <a:pt x="1048521" y="667363"/>
                    <a:pt x="1044785" y="666120"/>
                    <a:pt x="1043540" y="663633"/>
                  </a:cubicBezTo>
                  <a:cubicBezTo>
                    <a:pt x="1041050" y="658661"/>
                    <a:pt x="1043540" y="653688"/>
                    <a:pt x="1046030" y="651202"/>
                  </a:cubicBezTo>
                  <a:close/>
                  <a:moveTo>
                    <a:pt x="1318726" y="494568"/>
                  </a:moveTo>
                  <a:cubicBezTo>
                    <a:pt x="1323707" y="492082"/>
                    <a:pt x="1328688" y="493325"/>
                    <a:pt x="1331178" y="498297"/>
                  </a:cubicBezTo>
                  <a:cubicBezTo>
                    <a:pt x="1332423" y="502027"/>
                    <a:pt x="1332423" y="508242"/>
                    <a:pt x="1327442" y="510729"/>
                  </a:cubicBezTo>
                  <a:lnTo>
                    <a:pt x="1236544" y="562940"/>
                  </a:lnTo>
                  <a:cubicBezTo>
                    <a:pt x="1235298" y="562940"/>
                    <a:pt x="1234053" y="562940"/>
                    <a:pt x="1232808" y="562940"/>
                  </a:cubicBezTo>
                  <a:cubicBezTo>
                    <a:pt x="1229073" y="562940"/>
                    <a:pt x="1226582" y="561697"/>
                    <a:pt x="1225337" y="559211"/>
                  </a:cubicBezTo>
                  <a:cubicBezTo>
                    <a:pt x="1221602" y="554238"/>
                    <a:pt x="1222847" y="549266"/>
                    <a:pt x="1227828" y="546779"/>
                  </a:cubicBezTo>
                  <a:close/>
                  <a:moveTo>
                    <a:pt x="1500523" y="390145"/>
                  </a:moveTo>
                  <a:cubicBezTo>
                    <a:pt x="1503013" y="387659"/>
                    <a:pt x="1509239" y="388902"/>
                    <a:pt x="1511730" y="392631"/>
                  </a:cubicBezTo>
                  <a:cubicBezTo>
                    <a:pt x="1514220" y="397604"/>
                    <a:pt x="1512975" y="402576"/>
                    <a:pt x="1507994" y="406306"/>
                  </a:cubicBezTo>
                  <a:lnTo>
                    <a:pt x="1418341" y="457274"/>
                  </a:lnTo>
                  <a:cubicBezTo>
                    <a:pt x="1417096" y="458517"/>
                    <a:pt x="1415850" y="459760"/>
                    <a:pt x="1413360" y="459760"/>
                  </a:cubicBezTo>
                  <a:cubicBezTo>
                    <a:pt x="1410870" y="459760"/>
                    <a:pt x="1407134" y="457274"/>
                    <a:pt x="1405889" y="454788"/>
                  </a:cubicBezTo>
                  <a:cubicBezTo>
                    <a:pt x="1403399" y="449815"/>
                    <a:pt x="1404644" y="444843"/>
                    <a:pt x="1409624" y="442357"/>
                  </a:cubicBezTo>
                  <a:close/>
                  <a:moveTo>
                    <a:pt x="1679830" y="285722"/>
                  </a:moveTo>
                  <a:cubicBezTo>
                    <a:pt x="1684810" y="283236"/>
                    <a:pt x="1689791" y="284479"/>
                    <a:pt x="1693527" y="289452"/>
                  </a:cubicBezTo>
                  <a:cubicBezTo>
                    <a:pt x="1696017" y="293181"/>
                    <a:pt x="1693527" y="299397"/>
                    <a:pt x="1689791" y="300640"/>
                  </a:cubicBezTo>
                  <a:lnTo>
                    <a:pt x="1598893" y="354094"/>
                  </a:lnTo>
                  <a:cubicBezTo>
                    <a:pt x="1597648" y="354094"/>
                    <a:pt x="1595157" y="355338"/>
                    <a:pt x="1593912" y="355338"/>
                  </a:cubicBezTo>
                  <a:cubicBezTo>
                    <a:pt x="1591422" y="355338"/>
                    <a:pt x="1587686" y="354094"/>
                    <a:pt x="1586441" y="350365"/>
                  </a:cubicBezTo>
                  <a:cubicBezTo>
                    <a:pt x="1583950" y="346636"/>
                    <a:pt x="1586441" y="340420"/>
                    <a:pt x="1588931" y="337934"/>
                  </a:cubicBezTo>
                  <a:close/>
                  <a:moveTo>
                    <a:pt x="1861627" y="181300"/>
                  </a:moveTo>
                  <a:cubicBezTo>
                    <a:pt x="1866608" y="178813"/>
                    <a:pt x="1871588" y="180057"/>
                    <a:pt x="1874079" y="185029"/>
                  </a:cubicBezTo>
                  <a:cubicBezTo>
                    <a:pt x="1876569" y="190002"/>
                    <a:pt x="1875324" y="194974"/>
                    <a:pt x="1870343" y="197460"/>
                  </a:cubicBezTo>
                  <a:lnTo>
                    <a:pt x="1780690" y="249672"/>
                  </a:lnTo>
                  <a:cubicBezTo>
                    <a:pt x="1778199" y="249672"/>
                    <a:pt x="1776954" y="249672"/>
                    <a:pt x="1775709" y="249672"/>
                  </a:cubicBezTo>
                  <a:cubicBezTo>
                    <a:pt x="1771973" y="249672"/>
                    <a:pt x="1769483" y="248429"/>
                    <a:pt x="1768238" y="245942"/>
                  </a:cubicBezTo>
                  <a:cubicBezTo>
                    <a:pt x="1764502" y="242213"/>
                    <a:pt x="1765748" y="235997"/>
                    <a:pt x="1770728" y="233511"/>
                  </a:cubicBezTo>
                  <a:close/>
                  <a:moveTo>
                    <a:pt x="2043424" y="78120"/>
                  </a:moveTo>
                  <a:cubicBezTo>
                    <a:pt x="2045914" y="75634"/>
                    <a:pt x="2052140" y="76877"/>
                    <a:pt x="2054630" y="81849"/>
                  </a:cubicBezTo>
                  <a:cubicBezTo>
                    <a:pt x="2057121" y="84336"/>
                    <a:pt x="2055876" y="90551"/>
                    <a:pt x="2052140" y="93038"/>
                  </a:cubicBezTo>
                  <a:lnTo>
                    <a:pt x="1961242" y="145249"/>
                  </a:lnTo>
                  <a:cubicBezTo>
                    <a:pt x="1959996" y="146492"/>
                    <a:pt x="1958751" y="146492"/>
                    <a:pt x="1956261" y="146492"/>
                  </a:cubicBezTo>
                  <a:cubicBezTo>
                    <a:pt x="1953770" y="146492"/>
                    <a:pt x="1951280" y="144006"/>
                    <a:pt x="1948790" y="141520"/>
                  </a:cubicBezTo>
                  <a:cubicBezTo>
                    <a:pt x="1946299" y="136547"/>
                    <a:pt x="1947544" y="131575"/>
                    <a:pt x="1952525" y="129088"/>
                  </a:cubicBezTo>
                  <a:close/>
                  <a:moveTo>
                    <a:pt x="2184609" y="1267"/>
                  </a:moveTo>
                  <a:cubicBezTo>
                    <a:pt x="2188435" y="-1268"/>
                    <a:pt x="2194810" y="-1"/>
                    <a:pt x="2197361" y="5070"/>
                  </a:cubicBezTo>
                  <a:cubicBezTo>
                    <a:pt x="2199911" y="10140"/>
                    <a:pt x="2198636" y="15210"/>
                    <a:pt x="2193535" y="17746"/>
                  </a:cubicBezTo>
                  <a:lnTo>
                    <a:pt x="2145080" y="45633"/>
                  </a:lnTo>
                  <a:cubicBezTo>
                    <a:pt x="2143805" y="45633"/>
                    <a:pt x="2142529" y="46900"/>
                    <a:pt x="2139979" y="46900"/>
                  </a:cubicBezTo>
                  <a:cubicBezTo>
                    <a:pt x="2137429" y="46900"/>
                    <a:pt x="2133603" y="45633"/>
                    <a:pt x="2132328" y="41830"/>
                  </a:cubicBezTo>
                  <a:cubicBezTo>
                    <a:pt x="2129778" y="38027"/>
                    <a:pt x="2132328" y="31689"/>
                    <a:pt x="2136154" y="30421"/>
                  </a:cubicBezTo>
                  <a:close/>
                </a:path>
              </a:pathLst>
            </a:custGeom>
            <a:solidFill>
              <a:srgbClr val="6665A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47993"/>
                </a:solidFill>
                <a:effectLst/>
                <a:uLnTx/>
                <a:uFillTx/>
                <a:latin typeface="Arial" panose="020B0604020202020204" pitchFamily="34" charset="0"/>
                <a:ea typeface="+mn-ea"/>
                <a:cs typeface="Arial" panose="020B0604020202020204" pitchFamily="34" charset="0"/>
              </a:endParaRPr>
            </a:p>
          </p:txBody>
        </p:sp>
        <p:sp>
          <p:nvSpPr>
            <p:cNvPr id="64" name="Freeform 168">
              <a:extLst>
                <a:ext uri="{FF2B5EF4-FFF2-40B4-BE49-F238E27FC236}">
                  <a16:creationId xmlns:a16="http://schemas.microsoft.com/office/drawing/2014/main" id="{DEAAD20A-A3B7-324B-A4AB-3460AC9B76F0}"/>
                </a:ext>
              </a:extLst>
            </p:cNvPr>
            <p:cNvSpPr>
              <a:spLocks noChangeArrowheads="1"/>
            </p:cNvSpPr>
            <p:nvPr/>
          </p:nvSpPr>
          <p:spPr bwMode="auto">
            <a:xfrm>
              <a:off x="11348387" y="5325444"/>
              <a:ext cx="1576503" cy="889873"/>
            </a:xfrm>
            <a:custGeom>
              <a:avLst/>
              <a:gdLst>
                <a:gd name="T0" fmla="*/ 967 w 1264"/>
                <a:gd name="T1" fmla="*/ 105 h 716"/>
                <a:gd name="T2" fmla="*/ 967 w 1264"/>
                <a:gd name="T3" fmla="*/ 105 h 716"/>
                <a:gd name="T4" fmla="*/ 1077 w 1264"/>
                <a:gd name="T5" fmla="*/ 547 h 716"/>
                <a:gd name="T6" fmla="*/ 1077 w 1264"/>
                <a:gd name="T7" fmla="*/ 547 h 716"/>
                <a:gd name="T8" fmla="*/ 296 w 1264"/>
                <a:gd name="T9" fmla="*/ 609 h 716"/>
                <a:gd name="T10" fmla="*/ 296 w 1264"/>
                <a:gd name="T11" fmla="*/ 609 h 716"/>
                <a:gd name="T12" fmla="*/ 186 w 1264"/>
                <a:gd name="T13" fmla="*/ 167 h 716"/>
                <a:gd name="T14" fmla="*/ 186 w 1264"/>
                <a:gd name="T15" fmla="*/ 167 h 716"/>
                <a:gd name="T16" fmla="*/ 967 w 1264"/>
                <a:gd name="T17" fmla="*/ 105 h 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4" h="716">
                  <a:moveTo>
                    <a:pt x="967" y="105"/>
                  </a:moveTo>
                  <a:lnTo>
                    <a:pt x="967" y="105"/>
                  </a:lnTo>
                  <a:cubicBezTo>
                    <a:pt x="1213" y="209"/>
                    <a:pt x="1263" y="408"/>
                    <a:pt x="1077" y="547"/>
                  </a:cubicBezTo>
                  <a:lnTo>
                    <a:pt x="1077" y="547"/>
                  </a:lnTo>
                  <a:cubicBezTo>
                    <a:pt x="892" y="687"/>
                    <a:pt x="543" y="715"/>
                    <a:pt x="296" y="609"/>
                  </a:cubicBezTo>
                  <a:lnTo>
                    <a:pt x="296" y="609"/>
                  </a:lnTo>
                  <a:cubicBezTo>
                    <a:pt x="50" y="505"/>
                    <a:pt x="0" y="307"/>
                    <a:pt x="186" y="167"/>
                  </a:cubicBezTo>
                  <a:lnTo>
                    <a:pt x="186" y="167"/>
                  </a:lnTo>
                  <a:cubicBezTo>
                    <a:pt x="371" y="28"/>
                    <a:pt x="720" y="0"/>
                    <a:pt x="967" y="105"/>
                  </a:cubicBezTo>
                </a:path>
              </a:pathLst>
            </a:custGeom>
            <a:solidFill>
              <a:srgbClr val="DFDFE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47993"/>
                </a:solidFill>
                <a:effectLst/>
                <a:uLnTx/>
                <a:uFillTx/>
                <a:latin typeface="Arial" panose="020B0604020202020204" pitchFamily="34" charset="0"/>
                <a:ea typeface="+mn-ea"/>
                <a:cs typeface="Arial" panose="020B0604020202020204" pitchFamily="34" charset="0"/>
              </a:endParaRPr>
            </a:p>
          </p:txBody>
        </p:sp>
        <p:sp>
          <p:nvSpPr>
            <p:cNvPr id="65" name="Freeform 169">
              <a:extLst>
                <a:ext uri="{FF2B5EF4-FFF2-40B4-BE49-F238E27FC236}">
                  <a16:creationId xmlns:a16="http://schemas.microsoft.com/office/drawing/2014/main" id="{EC641B50-DE20-454B-A2B1-180505DF60CA}"/>
                </a:ext>
              </a:extLst>
            </p:cNvPr>
            <p:cNvSpPr>
              <a:spLocks noChangeArrowheads="1"/>
            </p:cNvSpPr>
            <p:nvPr/>
          </p:nvSpPr>
          <p:spPr bwMode="auto">
            <a:xfrm>
              <a:off x="11392333" y="5336431"/>
              <a:ext cx="1483123" cy="840434"/>
            </a:xfrm>
            <a:custGeom>
              <a:avLst/>
              <a:gdLst>
                <a:gd name="T0" fmla="*/ 909 w 1189"/>
                <a:gd name="T1" fmla="*/ 99 h 674"/>
                <a:gd name="T2" fmla="*/ 909 w 1189"/>
                <a:gd name="T3" fmla="*/ 99 h 674"/>
                <a:gd name="T4" fmla="*/ 1013 w 1189"/>
                <a:gd name="T5" fmla="*/ 515 h 674"/>
                <a:gd name="T6" fmla="*/ 1013 w 1189"/>
                <a:gd name="T7" fmla="*/ 515 h 674"/>
                <a:gd name="T8" fmla="*/ 278 w 1189"/>
                <a:gd name="T9" fmla="*/ 574 h 674"/>
                <a:gd name="T10" fmla="*/ 278 w 1189"/>
                <a:gd name="T11" fmla="*/ 574 h 674"/>
                <a:gd name="T12" fmla="*/ 174 w 1189"/>
                <a:gd name="T13" fmla="*/ 157 h 674"/>
                <a:gd name="T14" fmla="*/ 174 w 1189"/>
                <a:gd name="T15" fmla="*/ 157 h 674"/>
                <a:gd name="T16" fmla="*/ 909 w 1189"/>
                <a:gd name="T17" fmla="*/ 99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9" h="674">
                  <a:moveTo>
                    <a:pt x="909" y="99"/>
                  </a:moveTo>
                  <a:lnTo>
                    <a:pt x="909" y="99"/>
                  </a:lnTo>
                  <a:cubicBezTo>
                    <a:pt x="1141" y="197"/>
                    <a:pt x="1188" y="384"/>
                    <a:pt x="1013" y="515"/>
                  </a:cubicBezTo>
                  <a:lnTo>
                    <a:pt x="1013" y="515"/>
                  </a:lnTo>
                  <a:cubicBezTo>
                    <a:pt x="839" y="646"/>
                    <a:pt x="510" y="673"/>
                    <a:pt x="278" y="574"/>
                  </a:cubicBezTo>
                  <a:lnTo>
                    <a:pt x="278" y="574"/>
                  </a:lnTo>
                  <a:cubicBezTo>
                    <a:pt x="46" y="476"/>
                    <a:pt x="0" y="289"/>
                    <a:pt x="174" y="157"/>
                  </a:cubicBezTo>
                  <a:lnTo>
                    <a:pt x="174" y="157"/>
                  </a:lnTo>
                  <a:cubicBezTo>
                    <a:pt x="349" y="27"/>
                    <a:pt x="677" y="0"/>
                    <a:pt x="909" y="99"/>
                  </a:cubicBezTo>
                </a:path>
              </a:pathLst>
            </a:custGeom>
            <a:solidFill>
              <a:srgbClr val="F3F3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47993"/>
                </a:solidFill>
                <a:effectLst/>
                <a:uLnTx/>
                <a:uFillTx/>
                <a:latin typeface="Arial" panose="020B0604020202020204" pitchFamily="34" charset="0"/>
                <a:ea typeface="+mn-ea"/>
                <a:cs typeface="Arial" panose="020B0604020202020204" pitchFamily="34" charset="0"/>
              </a:endParaRPr>
            </a:p>
          </p:txBody>
        </p:sp>
        <p:sp>
          <p:nvSpPr>
            <p:cNvPr id="66" name="Freeform 170">
              <a:extLst>
                <a:ext uri="{FF2B5EF4-FFF2-40B4-BE49-F238E27FC236}">
                  <a16:creationId xmlns:a16="http://schemas.microsoft.com/office/drawing/2014/main" id="{33512DE3-B69B-ED4E-87BE-EE66D0382EE3}"/>
                </a:ext>
              </a:extLst>
            </p:cNvPr>
            <p:cNvSpPr>
              <a:spLocks noChangeArrowheads="1"/>
            </p:cNvSpPr>
            <p:nvPr/>
          </p:nvSpPr>
          <p:spPr bwMode="auto">
            <a:xfrm>
              <a:off x="12056988" y="5517698"/>
              <a:ext cx="730577" cy="576772"/>
            </a:xfrm>
            <a:custGeom>
              <a:avLst/>
              <a:gdLst>
                <a:gd name="T0" fmla="*/ 0 w 588"/>
                <a:gd name="T1" fmla="*/ 339 h 464"/>
                <a:gd name="T2" fmla="*/ 0 w 588"/>
                <a:gd name="T3" fmla="*/ 463 h 464"/>
                <a:gd name="T4" fmla="*/ 587 w 588"/>
                <a:gd name="T5" fmla="*/ 123 h 464"/>
                <a:gd name="T6" fmla="*/ 587 w 588"/>
                <a:gd name="T7" fmla="*/ 0 h 464"/>
                <a:gd name="T8" fmla="*/ 0 w 588"/>
                <a:gd name="T9" fmla="*/ 339 h 464"/>
              </a:gdLst>
              <a:ahLst/>
              <a:cxnLst>
                <a:cxn ang="0">
                  <a:pos x="T0" y="T1"/>
                </a:cxn>
                <a:cxn ang="0">
                  <a:pos x="T2" y="T3"/>
                </a:cxn>
                <a:cxn ang="0">
                  <a:pos x="T4" y="T5"/>
                </a:cxn>
                <a:cxn ang="0">
                  <a:pos x="T6" y="T7"/>
                </a:cxn>
                <a:cxn ang="0">
                  <a:pos x="T8" y="T9"/>
                </a:cxn>
              </a:cxnLst>
              <a:rect l="0" t="0" r="r" b="b"/>
              <a:pathLst>
                <a:path w="588" h="464">
                  <a:moveTo>
                    <a:pt x="0" y="339"/>
                  </a:moveTo>
                  <a:lnTo>
                    <a:pt x="0" y="463"/>
                  </a:lnTo>
                  <a:lnTo>
                    <a:pt x="587" y="123"/>
                  </a:lnTo>
                  <a:lnTo>
                    <a:pt x="587" y="0"/>
                  </a:lnTo>
                  <a:lnTo>
                    <a:pt x="0" y="339"/>
                  </a:lnTo>
                </a:path>
              </a:pathLst>
            </a:custGeom>
            <a:solidFill>
              <a:srgbClr val="BF325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47993"/>
                </a:solidFill>
                <a:effectLst/>
                <a:uLnTx/>
                <a:uFillTx/>
                <a:latin typeface="Arial" panose="020B0604020202020204" pitchFamily="34" charset="0"/>
                <a:ea typeface="+mn-ea"/>
                <a:cs typeface="Arial" panose="020B0604020202020204" pitchFamily="34" charset="0"/>
              </a:endParaRPr>
            </a:p>
          </p:txBody>
        </p:sp>
        <p:sp>
          <p:nvSpPr>
            <p:cNvPr id="67" name="Freeform 171">
              <a:extLst>
                <a:ext uri="{FF2B5EF4-FFF2-40B4-BE49-F238E27FC236}">
                  <a16:creationId xmlns:a16="http://schemas.microsoft.com/office/drawing/2014/main" id="{DB9AC206-12DB-EA4B-93CD-9B5A33250940}"/>
                </a:ext>
              </a:extLst>
            </p:cNvPr>
            <p:cNvSpPr>
              <a:spLocks noChangeArrowheads="1"/>
            </p:cNvSpPr>
            <p:nvPr/>
          </p:nvSpPr>
          <p:spPr bwMode="auto">
            <a:xfrm>
              <a:off x="11458250" y="5171638"/>
              <a:ext cx="1329317" cy="769026"/>
            </a:xfrm>
            <a:custGeom>
              <a:avLst/>
              <a:gdLst>
                <a:gd name="T0" fmla="*/ 0 w 1069"/>
                <a:gd name="T1" fmla="*/ 340 h 618"/>
                <a:gd name="T2" fmla="*/ 588 w 1069"/>
                <a:gd name="T3" fmla="*/ 0 h 618"/>
                <a:gd name="T4" fmla="*/ 1068 w 1069"/>
                <a:gd name="T5" fmla="*/ 278 h 618"/>
                <a:gd name="T6" fmla="*/ 481 w 1069"/>
                <a:gd name="T7" fmla="*/ 617 h 618"/>
                <a:gd name="T8" fmla="*/ 0 w 1069"/>
                <a:gd name="T9" fmla="*/ 340 h 618"/>
              </a:gdLst>
              <a:ahLst/>
              <a:cxnLst>
                <a:cxn ang="0">
                  <a:pos x="T0" y="T1"/>
                </a:cxn>
                <a:cxn ang="0">
                  <a:pos x="T2" y="T3"/>
                </a:cxn>
                <a:cxn ang="0">
                  <a:pos x="T4" y="T5"/>
                </a:cxn>
                <a:cxn ang="0">
                  <a:pos x="T6" y="T7"/>
                </a:cxn>
                <a:cxn ang="0">
                  <a:pos x="T8" y="T9"/>
                </a:cxn>
              </a:cxnLst>
              <a:rect l="0" t="0" r="r" b="b"/>
              <a:pathLst>
                <a:path w="1069" h="618">
                  <a:moveTo>
                    <a:pt x="0" y="340"/>
                  </a:moveTo>
                  <a:lnTo>
                    <a:pt x="588" y="0"/>
                  </a:lnTo>
                  <a:lnTo>
                    <a:pt x="1068" y="278"/>
                  </a:lnTo>
                  <a:lnTo>
                    <a:pt x="481" y="617"/>
                  </a:lnTo>
                  <a:lnTo>
                    <a:pt x="0" y="340"/>
                  </a:lnTo>
                </a:path>
              </a:pathLst>
            </a:custGeom>
            <a:solidFill>
              <a:srgbClr val="EF5E8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47993"/>
                </a:solidFill>
                <a:effectLst/>
                <a:uLnTx/>
                <a:uFillTx/>
                <a:latin typeface="Arial" panose="020B0604020202020204" pitchFamily="34" charset="0"/>
                <a:ea typeface="+mn-ea"/>
                <a:cs typeface="Arial" panose="020B0604020202020204" pitchFamily="34" charset="0"/>
              </a:endParaRPr>
            </a:p>
          </p:txBody>
        </p:sp>
        <p:sp>
          <p:nvSpPr>
            <p:cNvPr id="68" name="Freeform 172">
              <a:extLst>
                <a:ext uri="{FF2B5EF4-FFF2-40B4-BE49-F238E27FC236}">
                  <a16:creationId xmlns:a16="http://schemas.microsoft.com/office/drawing/2014/main" id="{9DBF0117-F7A1-2445-A99E-80B9091650E1}"/>
                </a:ext>
              </a:extLst>
            </p:cNvPr>
            <p:cNvSpPr>
              <a:spLocks noChangeArrowheads="1"/>
            </p:cNvSpPr>
            <p:nvPr/>
          </p:nvSpPr>
          <p:spPr bwMode="auto">
            <a:xfrm>
              <a:off x="11458248" y="5682491"/>
              <a:ext cx="131833" cy="76902"/>
            </a:xfrm>
            <a:custGeom>
              <a:avLst/>
              <a:gdLst>
                <a:gd name="T0" fmla="*/ 0 w 108"/>
                <a:gd name="T1" fmla="*/ 31 h 63"/>
                <a:gd name="T2" fmla="*/ 53 w 108"/>
                <a:gd name="T3" fmla="*/ 62 h 63"/>
                <a:gd name="T4" fmla="*/ 107 w 108"/>
                <a:gd name="T5" fmla="*/ 31 h 63"/>
                <a:gd name="T6" fmla="*/ 53 w 108"/>
                <a:gd name="T7" fmla="*/ 0 h 63"/>
                <a:gd name="T8" fmla="*/ 0 w 108"/>
                <a:gd name="T9" fmla="*/ 31 h 63"/>
              </a:gdLst>
              <a:ahLst/>
              <a:cxnLst>
                <a:cxn ang="0">
                  <a:pos x="T0" y="T1"/>
                </a:cxn>
                <a:cxn ang="0">
                  <a:pos x="T2" y="T3"/>
                </a:cxn>
                <a:cxn ang="0">
                  <a:pos x="T4" y="T5"/>
                </a:cxn>
                <a:cxn ang="0">
                  <a:pos x="T6" y="T7"/>
                </a:cxn>
                <a:cxn ang="0">
                  <a:pos x="T8" y="T9"/>
                </a:cxn>
              </a:cxnLst>
              <a:rect l="0" t="0" r="r" b="b"/>
              <a:pathLst>
                <a:path w="108" h="63">
                  <a:moveTo>
                    <a:pt x="0" y="31"/>
                  </a:moveTo>
                  <a:lnTo>
                    <a:pt x="53" y="62"/>
                  </a:lnTo>
                  <a:lnTo>
                    <a:pt x="107" y="31"/>
                  </a:lnTo>
                  <a:lnTo>
                    <a:pt x="53" y="0"/>
                  </a:lnTo>
                  <a:lnTo>
                    <a:pt x="0" y="31"/>
                  </a:lnTo>
                </a:path>
              </a:pathLst>
            </a:custGeom>
            <a:solidFill>
              <a:srgbClr val="BF325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47993"/>
                </a:solidFill>
                <a:effectLst/>
                <a:uLnTx/>
                <a:uFillTx/>
                <a:latin typeface="Arial" panose="020B0604020202020204" pitchFamily="34" charset="0"/>
                <a:ea typeface="+mn-ea"/>
                <a:cs typeface="Arial" panose="020B0604020202020204" pitchFamily="34" charset="0"/>
              </a:endParaRPr>
            </a:p>
          </p:txBody>
        </p:sp>
        <p:sp>
          <p:nvSpPr>
            <p:cNvPr id="69" name="Freeform 173">
              <a:extLst>
                <a:ext uri="{FF2B5EF4-FFF2-40B4-BE49-F238E27FC236}">
                  <a16:creationId xmlns:a16="http://schemas.microsoft.com/office/drawing/2014/main" id="{35E67F5E-6736-3D4C-9189-6E807A378CAA}"/>
                </a:ext>
              </a:extLst>
            </p:cNvPr>
            <p:cNvSpPr>
              <a:spLocks noChangeArrowheads="1"/>
            </p:cNvSpPr>
            <p:nvPr/>
          </p:nvSpPr>
          <p:spPr bwMode="auto">
            <a:xfrm>
              <a:off x="11914169" y="5885733"/>
              <a:ext cx="21972" cy="109861"/>
            </a:xfrm>
            <a:custGeom>
              <a:avLst/>
              <a:gdLst>
                <a:gd name="T0" fmla="*/ 0 w 17"/>
                <a:gd name="T1" fmla="*/ 0 h 90"/>
                <a:gd name="T2" fmla="*/ 0 w 17"/>
                <a:gd name="T3" fmla="*/ 79 h 90"/>
                <a:gd name="T4" fmla="*/ 16 w 17"/>
                <a:gd name="T5" fmla="*/ 89 h 90"/>
                <a:gd name="T6" fmla="*/ 16 w 17"/>
                <a:gd name="T7" fmla="*/ 9 h 90"/>
                <a:gd name="T8" fmla="*/ 0 w 17"/>
                <a:gd name="T9" fmla="*/ 0 h 90"/>
              </a:gdLst>
              <a:ahLst/>
              <a:cxnLst>
                <a:cxn ang="0">
                  <a:pos x="T0" y="T1"/>
                </a:cxn>
                <a:cxn ang="0">
                  <a:pos x="T2" y="T3"/>
                </a:cxn>
                <a:cxn ang="0">
                  <a:pos x="T4" y="T5"/>
                </a:cxn>
                <a:cxn ang="0">
                  <a:pos x="T6" y="T7"/>
                </a:cxn>
                <a:cxn ang="0">
                  <a:pos x="T8" y="T9"/>
                </a:cxn>
              </a:cxnLst>
              <a:rect l="0" t="0" r="r" b="b"/>
              <a:pathLst>
                <a:path w="17" h="90">
                  <a:moveTo>
                    <a:pt x="0" y="0"/>
                  </a:moveTo>
                  <a:lnTo>
                    <a:pt x="0" y="79"/>
                  </a:lnTo>
                  <a:lnTo>
                    <a:pt x="16" y="89"/>
                  </a:lnTo>
                  <a:lnTo>
                    <a:pt x="16" y="9"/>
                  </a:lnTo>
                  <a:lnTo>
                    <a:pt x="0" y="0"/>
                  </a:lnTo>
                </a:path>
              </a:pathLst>
            </a:custGeom>
            <a:solidFill>
              <a:srgbClr val="6665A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47993"/>
                </a:solidFill>
                <a:effectLst/>
                <a:uLnTx/>
                <a:uFillTx/>
                <a:latin typeface="Arial" panose="020B0604020202020204" pitchFamily="34" charset="0"/>
                <a:ea typeface="+mn-ea"/>
                <a:cs typeface="Arial" panose="020B0604020202020204" pitchFamily="34" charset="0"/>
              </a:endParaRPr>
            </a:p>
          </p:txBody>
        </p:sp>
        <p:sp>
          <p:nvSpPr>
            <p:cNvPr id="70" name="Freeform 174">
              <a:extLst>
                <a:ext uri="{FF2B5EF4-FFF2-40B4-BE49-F238E27FC236}">
                  <a16:creationId xmlns:a16="http://schemas.microsoft.com/office/drawing/2014/main" id="{E2CE018D-DDCC-4D4F-9DF1-BCBD6964E389}"/>
                </a:ext>
              </a:extLst>
            </p:cNvPr>
            <p:cNvSpPr>
              <a:spLocks noChangeArrowheads="1"/>
            </p:cNvSpPr>
            <p:nvPr/>
          </p:nvSpPr>
          <p:spPr bwMode="auto">
            <a:xfrm>
              <a:off x="11936144" y="5896722"/>
              <a:ext cx="76902" cy="142819"/>
            </a:xfrm>
            <a:custGeom>
              <a:avLst/>
              <a:gdLst>
                <a:gd name="T0" fmla="*/ 61 w 62"/>
                <a:gd name="T1" fmla="*/ 35 h 116"/>
                <a:gd name="T2" fmla="*/ 0 w 62"/>
                <a:gd name="T3" fmla="*/ 0 h 116"/>
                <a:gd name="T4" fmla="*/ 0 w 62"/>
                <a:gd name="T5" fmla="*/ 80 h 116"/>
                <a:gd name="T6" fmla="*/ 61 w 62"/>
                <a:gd name="T7" fmla="*/ 115 h 116"/>
                <a:gd name="T8" fmla="*/ 61 w 62"/>
                <a:gd name="T9" fmla="*/ 35 h 116"/>
              </a:gdLst>
              <a:ahLst/>
              <a:cxnLst>
                <a:cxn ang="0">
                  <a:pos x="T0" y="T1"/>
                </a:cxn>
                <a:cxn ang="0">
                  <a:pos x="T2" y="T3"/>
                </a:cxn>
                <a:cxn ang="0">
                  <a:pos x="T4" y="T5"/>
                </a:cxn>
                <a:cxn ang="0">
                  <a:pos x="T6" y="T7"/>
                </a:cxn>
                <a:cxn ang="0">
                  <a:pos x="T8" y="T9"/>
                </a:cxn>
              </a:cxnLst>
              <a:rect l="0" t="0" r="r" b="b"/>
              <a:pathLst>
                <a:path w="62" h="116">
                  <a:moveTo>
                    <a:pt x="61" y="35"/>
                  </a:moveTo>
                  <a:lnTo>
                    <a:pt x="0" y="0"/>
                  </a:lnTo>
                  <a:lnTo>
                    <a:pt x="0" y="80"/>
                  </a:lnTo>
                  <a:lnTo>
                    <a:pt x="61" y="115"/>
                  </a:lnTo>
                  <a:lnTo>
                    <a:pt x="61" y="35"/>
                  </a:lnTo>
                </a:path>
              </a:pathLst>
            </a:custGeom>
            <a:solidFill>
              <a:srgbClr val="B8B7D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47993"/>
                </a:solidFill>
                <a:effectLst/>
                <a:uLnTx/>
                <a:uFillTx/>
                <a:latin typeface="Arial" panose="020B0604020202020204" pitchFamily="34" charset="0"/>
                <a:ea typeface="+mn-ea"/>
                <a:cs typeface="Arial" panose="020B0604020202020204" pitchFamily="34" charset="0"/>
              </a:endParaRPr>
            </a:p>
          </p:txBody>
        </p:sp>
        <p:sp>
          <p:nvSpPr>
            <p:cNvPr id="71" name="Freeform 175">
              <a:extLst>
                <a:ext uri="{FF2B5EF4-FFF2-40B4-BE49-F238E27FC236}">
                  <a16:creationId xmlns:a16="http://schemas.microsoft.com/office/drawing/2014/main" id="{11CFEB77-371D-D844-BB8C-A6E967A21878}"/>
                </a:ext>
              </a:extLst>
            </p:cNvPr>
            <p:cNvSpPr>
              <a:spLocks noChangeArrowheads="1"/>
            </p:cNvSpPr>
            <p:nvPr/>
          </p:nvSpPr>
          <p:spPr bwMode="auto">
            <a:xfrm>
              <a:off x="11496697" y="5644042"/>
              <a:ext cx="417471" cy="340569"/>
            </a:xfrm>
            <a:custGeom>
              <a:avLst/>
              <a:gdLst>
                <a:gd name="T0" fmla="*/ 0 w 337"/>
                <a:gd name="T1" fmla="*/ 0 h 274"/>
                <a:gd name="T2" fmla="*/ 0 w 337"/>
                <a:gd name="T3" fmla="*/ 45 h 274"/>
                <a:gd name="T4" fmla="*/ 0 w 337"/>
                <a:gd name="T5" fmla="*/ 79 h 274"/>
                <a:gd name="T6" fmla="*/ 336 w 337"/>
                <a:gd name="T7" fmla="*/ 273 h 274"/>
                <a:gd name="T8" fmla="*/ 336 w 337"/>
                <a:gd name="T9" fmla="*/ 238 h 274"/>
                <a:gd name="T10" fmla="*/ 336 w 337"/>
                <a:gd name="T11" fmla="*/ 194 h 274"/>
                <a:gd name="T12" fmla="*/ 0 w 337"/>
                <a:gd name="T13" fmla="*/ 0 h 274"/>
              </a:gdLst>
              <a:ahLst/>
              <a:cxnLst>
                <a:cxn ang="0">
                  <a:pos x="T0" y="T1"/>
                </a:cxn>
                <a:cxn ang="0">
                  <a:pos x="T2" y="T3"/>
                </a:cxn>
                <a:cxn ang="0">
                  <a:pos x="T4" y="T5"/>
                </a:cxn>
                <a:cxn ang="0">
                  <a:pos x="T6" y="T7"/>
                </a:cxn>
                <a:cxn ang="0">
                  <a:pos x="T8" y="T9"/>
                </a:cxn>
                <a:cxn ang="0">
                  <a:pos x="T10" y="T11"/>
                </a:cxn>
                <a:cxn ang="0">
                  <a:pos x="T12" y="T13"/>
                </a:cxn>
              </a:cxnLst>
              <a:rect l="0" t="0" r="r" b="b"/>
              <a:pathLst>
                <a:path w="337" h="274">
                  <a:moveTo>
                    <a:pt x="0" y="0"/>
                  </a:moveTo>
                  <a:lnTo>
                    <a:pt x="0" y="45"/>
                  </a:lnTo>
                  <a:lnTo>
                    <a:pt x="0" y="79"/>
                  </a:lnTo>
                  <a:lnTo>
                    <a:pt x="336" y="273"/>
                  </a:lnTo>
                  <a:lnTo>
                    <a:pt x="336" y="238"/>
                  </a:lnTo>
                  <a:lnTo>
                    <a:pt x="336" y="194"/>
                  </a:lnTo>
                  <a:lnTo>
                    <a:pt x="0" y="0"/>
                  </a:lnTo>
                </a:path>
              </a:pathLst>
            </a:custGeom>
            <a:solidFill>
              <a:srgbClr val="F3F3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47993"/>
                </a:solidFill>
                <a:effectLst/>
                <a:uLnTx/>
                <a:uFillTx/>
                <a:latin typeface="Arial" panose="020B0604020202020204" pitchFamily="34" charset="0"/>
                <a:ea typeface="+mn-ea"/>
                <a:cs typeface="Arial" panose="020B0604020202020204" pitchFamily="34" charset="0"/>
              </a:endParaRPr>
            </a:p>
          </p:txBody>
        </p:sp>
        <p:sp>
          <p:nvSpPr>
            <p:cNvPr id="72" name="Freeform 176">
              <a:extLst>
                <a:ext uri="{FF2B5EF4-FFF2-40B4-BE49-F238E27FC236}">
                  <a16:creationId xmlns:a16="http://schemas.microsoft.com/office/drawing/2014/main" id="{1FCA0CB4-F1C4-E44B-82FB-D96F3DFB0370}"/>
                </a:ext>
              </a:extLst>
            </p:cNvPr>
            <p:cNvSpPr>
              <a:spLocks noChangeArrowheads="1"/>
            </p:cNvSpPr>
            <p:nvPr/>
          </p:nvSpPr>
          <p:spPr bwMode="auto">
            <a:xfrm>
              <a:off x="11458250" y="5594602"/>
              <a:ext cx="598740" cy="499868"/>
            </a:xfrm>
            <a:custGeom>
              <a:avLst/>
              <a:gdLst>
                <a:gd name="T0" fmla="*/ 0 w 482"/>
                <a:gd name="T1" fmla="*/ 0 h 402"/>
                <a:gd name="T2" fmla="*/ 0 w 482"/>
                <a:gd name="T3" fmla="*/ 22 h 402"/>
                <a:gd name="T4" fmla="*/ 443 w 482"/>
                <a:gd name="T5" fmla="*/ 278 h 402"/>
                <a:gd name="T6" fmla="*/ 443 w 482"/>
                <a:gd name="T7" fmla="*/ 358 h 402"/>
                <a:gd name="T8" fmla="*/ 0 w 482"/>
                <a:gd name="T9" fmla="*/ 102 h 402"/>
                <a:gd name="T10" fmla="*/ 0 w 482"/>
                <a:gd name="T11" fmla="*/ 123 h 402"/>
                <a:gd name="T12" fmla="*/ 481 w 482"/>
                <a:gd name="T13" fmla="*/ 401 h 402"/>
                <a:gd name="T14" fmla="*/ 481 w 482"/>
                <a:gd name="T15" fmla="*/ 277 h 402"/>
                <a:gd name="T16" fmla="*/ 0 w 482"/>
                <a:gd name="T17" fmla="*/ 0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2" h="402">
                  <a:moveTo>
                    <a:pt x="0" y="0"/>
                  </a:moveTo>
                  <a:lnTo>
                    <a:pt x="0" y="22"/>
                  </a:lnTo>
                  <a:lnTo>
                    <a:pt x="443" y="278"/>
                  </a:lnTo>
                  <a:lnTo>
                    <a:pt x="443" y="358"/>
                  </a:lnTo>
                  <a:lnTo>
                    <a:pt x="0" y="102"/>
                  </a:lnTo>
                  <a:lnTo>
                    <a:pt x="0" y="123"/>
                  </a:lnTo>
                  <a:lnTo>
                    <a:pt x="481" y="401"/>
                  </a:lnTo>
                  <a:lnTo>
                    <a:pt x="481" y="277"/>
                  </a:lnTo>
                  <a:lnTo>
                    <a:pt x="0" y="0"/>
                  </a:lnTo>
                </a:path>
              </a:pathLst>
            </a:custGeom>
            <a:solidFill>
              <a:srgbClr val="DB457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47993"/>
                </a:solidFill>
                <a:effectLst/>
                <a:uLnTx/>
                <a:uFillTx/>
                <a:latin typeface="Arial" panose="020B0604020202020204" pitchFamily="34" charset="0"/>
                <a:ea typeface="+mn-ea"/>
                <a:cs typeface="Arial" panose="020B0604020202020204" pitchFamily="34" charset="0"/>
              </a:endParaRPr>
            </a:p>
          </p:txBody>
        </p:sp>
        <p:sp>
          <p:nvSpPr>
            <p:cNvPr id="73" name="Freeform 177">
              <a:extLst>
                <a:ext uri="{FF2B5EF4-FFF2-40B4-BE49-F238E27FC236}">
                  <a16:creationId xmlns:a16="http://schemas.microsoft.com/office/drawing/2014/main" id="{6093C15A-FE37-3447-8CBA-A09DB580E9BA}"/>
                </a:ext>
              </a:extLst>
            </p:cNvPr>
            <p:cNvSpPr>
              <a:spLocks noChangeArrowheads="1"/>
            </p:cNvSpPr>
            <p:nvPr/>
          </p:nvSpPr>
          <p:spPr bwMode="auto">
            <a:xfrm>
              <a:off x="12084456" y="5308963"/>
              <a:ext cx="664657" cy="560291"/>
            </a:xfrm>
            <a:custGeom>
              <a:avLst/>
              <a:gdLst>
                <a:gd name="T0" fmla="*/ 0 w 534"/>
                <a:gd name="T1" fmla="*/ 309 h 451"/>
                <a:gd name="T2" fmla="*/ 0 w 534"/>
                <a:gd name="T3" fmla="*/ 450 h 451"/>
                <a:gd name="T4" fmla="*/ 533 w 534"/>
                <a:gd name="T5" fmla="*/ 142 h 451"/>
                <a:gd name="T6" fmla="*/ 533 w 534"/>
                <a:gd name="T7" fmla="*/ 0 h 451"/>
                <a:gd name="T8" fmla="*/ 0 w 534"/>
                <a:gd name="T9" fmla="*/ 309 h 451"/>
              </a:gdLst>
              <a:ahLst/>
              <a:cxnLst>
                <a:cxn ang="0">
                  <a:pos x="T0" y="T1"/>
                </a:cxn>
                <a:cxn ang="0">
                  <a:pos x="T2" y="T3"/>
                </a:cxn>
                <a:cxn ang="0">
                  <a:pos x="T4" y="T5"/>
                </a:cxn>
                <a:cxn ang="0">
                  <a:pos x="T6" y="T7"/>
                </a:cxn>
                <a:cxn ang="0">
                  <a:pos x="T8" y="T9"/>
                </a:cxn>
              </a:cxnLst>
              <a:rect l="0" t="0" r="r" b="b"/>
              <a:pathLst>
                <a:path w="534" h="451">
                  <a:moveTo>
                    <a:pt x="0" y="309"/>
                  </a:moveTo>
                  <a:lnTo>
                    <a:pt x="0" y="450"/>
                  </a:lnTo>
                  <a:lnTo>
                    <a:pt x="533" y="142"/>
                  </a:lnTo>
                  <a:lnTo>
                    <a:pt x="533" y="0"/>
                  </a:lnTo>
                  <a:lnTo>
                    <a:pt x="0" y="309"/>
                  </a:lnTo>
                </a:path>
              </a:pathLst>
            </a:custGeom>
            <a:solidFill>
              <a:srgbClr val="D6A11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47993"/>
                </a:solidFill>
                <a:effectLst/>
                <a:uLnTx/>
                <a:uFillTx/>
                <a:latin typeface="Arial" panose="020B0604020202020204" pitchFamily="34" charset="0"/>
                <a:ea typeface="+mn-ea"/>
                <a:cs typeface="Arial" panose="020B0604020202020204" pitchFamily="34" charset="0"/>
              </a:endParaRPr>
            </a:p>
          </p:txBody>
        </p:sp>
        <p:sp>
          <p:nvSpPr>
            <p:cNvPr id="74" name="Freeform 178">
              <a:extLst>
                <a:ext uri="{FF2B5EF4-FFF2-40B4-BE49-F238E27FC236}">
                  <a16:creationId xmlns:a16="http://schemas.microsoft.com/office/drawing/2014/main" id="{C06672C1-F231-B743-AF86-228246E28BA6}"/>
                </a:ext>
              </a:extLst>
            </p:cNvPr>
            <p:cNvSpPr>
              <a:spLocks noChangeArrowheads="1"/>
            </p:cNvSpPr>
            <p:nvPr/>
          </p:nvSpPr>
          <p:spPr bwMode="auto">
            <a:xfrm>
              <a:off x="11617547" y="5039805"/>
              <a:ext cx="1131567" cy="653671"/>
            </a:xfrm>
            <a:custGeom>
              <a:avLst/>
              <a:gdLst>
                <a:gd name="T0" fmla="*/ 0 w 909"/>
                <a:gd name="T1" fmla="*/ 309 h 526"/>
                <a:gd name="T2" fmla="*/ 534 w 909"/>
                <a:gd name="T3" fmla="*/ 0 h 526"/>
                <a:gd name="T4" fmla="*/ 908 w 909"/>
                <a:gd name="T5" fmla="*/ 216 h 526"/>
                <a:gd name="T6" fmla="*/ 375 w 909"/>
                <a:gd name="T7" fmla="*/ 525 h 526"/>
                <a:gd name="T8" fmla="*/ 0 w 909"/>
                <a:gd name="T9" fmla="*/ 309 h 526"/>
              </a:gdLst>
              <a:ahLst/>
              <a:cxnLst>
                <a:cxn ang="0">
                  <a:pos x="T0" y="T1"/>
                </a:cxn>
                <a:cxn ang="0">
                  <a:pos x="T2" y="T3"/>
                </a:cxn>
                <a:cxn ang="0">
                  <a:pos x="T4" y="T5"/>
                </a:cxn>
                <a:cxn ang="0">
                  <a:pos x="T6" y="T7"/>
                </a:cxn>
                <a:cxn ang="0">
                  <a:pos x="T8" y="T9"/>
                </a:cxn>
              </a:cxnLst>
              <a:rect l="0" t="0" r="r" b="b"/>
              <a:pathLst>
                <a:path w="909" h="526">
                  <a:moveTo>
                    <a:pt x="0" y="309"/>
                  </a:moveTo>
                  <a:lnTo>
                    <a:pt x="534" y="0"/>
                  </a:lnTo>
                  <a:lnTo>
                    <a:pt x="908" y="216"/>
                  </a:lnTo>
                  <a:lnTo>
                    <a:pt x="375" y="525"/>
                  </a:lnTo>
                  <a:lnTo>
                    <a:pt x="0" y="309"/>
                  </a:lnTo>
                </a:path>
              </a:pathLst>
            </a:custGeom>
            <a:solidFill>
              <a:srgbClr val="FFD24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47993"/>
                </a:solidFill>
                <a:effectLst/>
                <a:uLnTx/>
                <a:uFillTx/>
                <a:latin typeface="Arial" panose="020B0604020202020204" pitchFamily="34" charset="0"/>
                <a:ea typeface="+mn-ea"/>
                <a:cs typeface="Arial" panose="020B0604020202020204" pitchFamily="34" charset="0"/>
              </a:endParaRPr>
            </a:p>
          </p:txBody>
        </p:sp>
        <p:sp>
          <p:nvSpPr>
            <p:cNvPr id="75" name="Freeform 179">
              <a:extLst>
                <a:ext uri="{FF2B5EF4-FFF2-40B4-BE49-F238E27FC236}">
                  <a16:creationId xmlns:a16="http://schemas.microsoft.com/office/drawing/2014/main" id="{111C30BA-F75E-8A47-9350-D93DDF3C721C}"/>
                </a:ext>
              </a:extLst>
            </p:cNvPr>
            <p:cNvSpPr>
              <a:spLocks noChangeArrowheads="1"/>
            </p:cNvSpPr>
            <p:nvPr/>
          </p:nvSpPr>
          <p:spPr bwMode="auto">
            <a:xfrm>
              <a:off x="11617545" y="5528687"/>
              <a:ext cx="137327" cy="76902"/>
            </a:xfrm>
            <a:custGeom>
              <a:avLst/>
              <a:gdLst>
                <a:gd name="T0" fmla="*/ 0 w 109"/>
                <a:gd name="T1" fmla="*/ 31 h 63"/>
                <a:gd name="T2" fmla="*/ 54 w 109"/>
                <a:gd name="T3" fmla="*/ 62 h 63"/>
                <a:gd name="T4" fmla="*/ 108 w 109"/>
                <a:gd name="T5" fmla="*/ 31 h 63"/>
                <a:gd name="T6" fmla="*/ 54 w 109"/>
                <a:gd name="T7" fmla="*/ 0 h 63"/>
                <a:gd name="T8" fmla="*/ 0 w 109"/>
                <a:gd name="T9" fmla="*/ 31 h 63"/>
              </a:gdLst>
              <a:ahLst/>
              <a:cxnLst>
                <a:cxn ang="0">
                  <a:pos x="T0" y="T1"/>
                </a:cxn>
                <a:cxn ang="0">
                  <a:pos x="T2" y="T3"/>
                </a:cxn>
                <a:cxn ang="0">
                  <a:pos x="T4" y="T5"/>
                </a:cxn>
                <a:cxn ang="0">
                  <a:pos x="T6" y="T7"/>
                </a:cxn>
                <a:cxn ang="0">
                  <a:pos x="T8" y="T9"/>
                </a:cxn>
              </a:cxnLst>
              <a:rect l="0" t="0" r="r" b="b"/>
              <a:pathLst>
                <a:path w="109" h="63">
                  <a:moveTo>
                    <a:pt x="0" y="31"/>
                  </a:moveTo>
                  <a:lnTo>
                    <a:pt x="54" y="62"/>
                  </a:lnTo>
                  <a:lnTo>
                    <a:pt x="108" y="31"/>
                  </a:lnTo>
                  <a:lnTo>
                    <a:pt x="54" y="0"/>
                  </a:lnTo>
                  <a:lnTo>
                    <a:pt x="0" y="31"/>
                  </a:lnTo>
                </a:path>
              </a:pathLst>
            </a:custGeom>
            <a:solidFill>
              <a:srgbClr val="D6A11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47993"/>
                </a:solidFill>
                <a:effectLst/>
                <a:uLnTx/>
                <a:uFillTx/>
                <a:latin typeface="Arial" panose="020B0604020202020204" pitchFamily="34" charset="0"/>
                <a:ea typeface="+mn-ea"/>
                <a:cs typeface="Arial" panose="020B0604020202020204" pitchFamily="34" charset="0"/>
              </a:endParaRPr>
            </a:p>
          </p:txBody>
        </p:sp>
        <p:sp>
          <p:nvSpPr>
            <p:cNvPr id="76" name="Freeform 180">
              <a:extLst>
                <a:ext uri="{FF2B5EF4-FFF2-40B4-BE49-F238E27FC236}">
                  <a16:creationId xmlns:a16="http://schemas.microsoft.com/office/drawing/2014/main" id="{70F341DB-ACDF-F247-96D3-35CF73616B7F}"/>
                </a:ext>
              </a:extLst>
            </p:cNvPr>
            <p:cNvSpPr>
              <a:spLocks noChangeArrowheads="1"/>
            </p:cNvSpPr>
            <p:nvPr/>
          </p:nvSpPr>
          <p:spPr bwMode="auto">
            <a:xfrm>
              <a:off x="11617545" y="5424320"/>
              <a:ext cx="466911" cy="444936"/>
            </a:xfrm>
            <a:custGeom>
              <a:avLst/>
              <a:gdLst>
                <a:gd name="T0" fmla="*/ 0 w 376"/>
                <a:gd name="T1" fmla="*/ 0 h 358"/>
                <a:gd name="T2" fmla="*/ 0 w 376"/>
                <a:gd name="T3" fmla="*/ 35 h 358"/>
                <a:gd name="T4" fmla="*/ 245 w 376"/>
                <a:gd name="T5" fmla="*/ 176 h 358"/>
                <a:gd name="T6" fmla="*/ 245 w 376"/>
                <a:gd name="T7" fmla="*/ 256 h 358"/>
                <a:gd name="T8" fmla="*/ 0 w 376"/>
                <a:gd name="T9" fmla="*/ 115 h 358"/>
                <a:gd name="T10" fmla="*/ 0 w 376"/>
                <a:gd name="T11" fmla="*/ 142 h 358"/>
                <a:gd name="T12" fmla="*/ 375 w 376"/>
                <a:gd name="T13" fmla="*/ 357 h 358"/>
                <a:gd name="T14" fmla="*/ 375 w 376"/>
                <a:gd name="T15" fmla="*/ 216 h 358"/>
                <a:gd name="T16" fmla="*/ 0 w 376"/>
                <a:gd name="T17"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58">
                  <a:moveTo>
                    <a:pt x="0" y="0"/>
                  </a:moveTo>
                  <a:lnTo>
                    <a:pt x="0" y="35"/>
                  </a:lnTo>
                  <a:lnTo>
                    <a:pt x="245" y="176"/>
                  </a:lnTo>
                  <a:lnTo>
                    <a:pt x="245" y="256"/>
                  </a:lnTo>
                  <a:lnTo>
                    <a:pt x="0" y="115"/>
                  </a:lnTo>
                  <a:lnTo>
                    <a:pt x="0" y="142"/>
                  </a:lnTo>
                  <a:lnTo>
                    <a:pt x="375" y="357"/>
                  </a:lnTo>
                  <a:lnTo>
                    <a:pt x="375" y="216"/>
                  </a:lnTo>
                  <a:lnTo>
                    <a:pt x="0" y="0"/>
                  </a:lnTo>
                </a:path>
              </a:pathLst>
            </a:custGeom>
            <a:solidFill>
              <a:srgbClr val="EFBD2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47993"/>
                </a:solidFill>
                <a:effectLst/>
                <a:uLnTx/>
                <a:uFillTx/>
                <a:latin typeface="Arial" panose="020B0604020202020204" pitchFamily="34" charset="0"/>
                <a:ea typeface="+mn-ea"/>
                <a:cs typeface="Arial" panose="020B0604020202020204" pitchFamily="34" charset="0"/>
              </a:endParaRPr>
            </a:p>
          </p:txBody>
        </p:sp>
        <p:sp>
          <p:nvSpPr>
            <p:cNvPr id="77" name="Freeform 181">
              <a:extLst>
                <a:ext uri="{FF2B5EF4-FFF2-40B4-BE49-F238E27FC236}">
                  <a16:creationId xmlns:a16="http://schemas.microsoft.com/office/drawing/2014/main" id="{C98B2109-B12A-A64B-B59D-6F7BEBC59B5D}"/>
                </a:ext>
              </a:extLst>
            </p:cNvPr>
            <p:cNvSpPr>
              <a:spLocks noChangeArrowheads="1"/>
            </p:cNvSpPr>
            <p:nvPr/>
          </p:nvSpPr>
          <p:spPr bwMode="auto">
            <a:xfrm>
              <a:off x="11919665" y="5644042"/>
              <a:ext cx="21972" cy="115351"/>
            </a:xfrm>
            <a:custGeom>
              <a:avLst/>
              <a:gdLst>
                <a:gd name="T0" fmla="*/ 0 w 17"/>
                <a:gd name="T1" fmla="*/ 0 h 91"/>
                <a:gd name="T2" fmla="*/ 0 w 17"/>
                <a:gd name="T3" fmla="*/ 80 h 91"/>
                <a:gd name="T4" fmla="*/ 16 w 17"/>
                <a:gd name="T5" fmla="*/ 90 h 91"/>
                <a:gd name="T6" fmla="*/ 16 w 17"/>
                <a:gd name="T7" fmla="*/ 10 h 91"/>
                <a:gd name="T8" fmla="*/ 0 w 17"/>
                <a:gd name="T9" fmla="*/ 0 h 91"/>
              </a:gdLst>
              <a:ahLst/>
              <a:cxnLst>
                <a:cxn ang="0">
                  <a:pos x="T0" y="T1"/>
                </a:cxn>
                <a:cxn ang="0">
                  <a:pos x="T2" y="T3"/>
                </a:cxn>
                <a:cxn ang="0">
                  <a:pos x="T4" y="T5"/>
                </a:cxn>
                <a:cxn ang="0">
                  <a:pos x="T6" y="T7"/>
                </a:cxn>
                <a:cxn ang="0">
                  <a:pos x="T8" y="T9"/>
                </a:cxn>
              </a:cxnLst>
              <a:rect l="0" t="0" r="r" b="b"/>
              <a:pathLst>
                <a:path w="17" h="91">
                  <a:moveTo>
                    <a:pt x="0" y="0"/>
                  </a:moveTo>
                  <a:lnTo>
                    <a:pt x="0" y="80"/>
                  </a:lnTo>
                  <a:lnTo>
                    <a:pt x="16" y="90"/>
                  </a:lnTo>
                  <a:lnTo>
                    <a:pt x="16" y="10"/>
                  </a:lnTo>
                  <a:lnTo>
                    <a:pt x="0" y="0"/>
                  </a:lnTo>
                </a:path>
              </a:pathLst>
            </a:custGeom>
            <a:solidFill>
              <a:srgbClr val="6665A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47993"/>
                </a:solidFill>
                <a:effectLst/>
                <a:uLnTx/>
                <a:uFillTx/>
                <a:latin typeface="Arial" panose="020B0604020202020204" pitchFamily="34" charset="0"/>
                <a:ea typeface="+mn-ea"/>
                <a:cs typeface="Arial" panose="020B0604020202020204" pitchFamily="34" charset="0"/>
              </a:endParaRPr>
            </a:p>
          </p:txBody>
        </p:sp>
        <p:sp>
          <p:nvSpPr>
            <p:cNvPr id="78" name="Freeform 182">
              <a:extLst>
                <a:ext uri="{FF2B5EF4-FFF2-40B4-BE49-F238E27FC236}">
                  <a16:creationId xmlns:a16="http://schemas.microsoft.com/office/drawing/2014/main" id="{CD93F4C6-E37A-3D43-9999-AA674501D410}"/>
                </a:ext>
              </a:extLst>
            </p:cNvPr>
            <p:cNvSpPr>
              <a:spLocks noChangeArrowheads="1"/>
            </p:cNvSpPr>
            <p:nvPr/>
          </p:nvSpPr>
          <p:spPr bwMode="auto">
            <a:xfrm>
              <a:off x="11941639" y="5660519"/>
              <a:ext cx="76902" cy="142819"/>
            </a:xfrm>
            <a:custGeom>
              <a:avLst/>
              <a:gdLst>
                <a:gd name="T0" fmla="*/ 60 w 61"/>
                <a:gd name="T1" fmla="*/ 35 h 115"/>
                <a:gd name="T2" fmla="*/ 0 w 61"/>
                <a:gd name="T3" fmla="*/ 0 h 115"/>
                <a:gd name="T4" fmla="*/ 0 w 61"/>
                <a:gd name="T5" fmla="*/ 80 h 115"/>
                <a:gd name="T6" fmla="*/ 60 w 61"/>
                <a:gd name="T7" fmla="*/ 114 h 115"/>
                <a:gd name="T8" fmla="*/ 60 w 61"/>
                <a:gd name="T9" fmla="*/ 35 h 115"/>
              </a:gdLst>
              <a:ahLst/>
              <a:cxnLst>
                <a:cxn ang="0">
                  <a:pos x="T0" y="T1"/>
                </a:cxn>
                <a:cxn ang="0">
                  <a:pos x="T2" y="T3"/>
                </a:cxn>
                <a:cxn ang="0">
                  <a:pos x="T4" y="T5"/>
                </a:cxn>
                <a:cxn ang="0">
                  <a:pos x="T6" y="T7"/>
                </a:cxn>
                <a:cxn ang="0">
                  <a:pos x="T8" y="T9"/>
                </a:cxn>
              </a:cxnLst>
              <a:rect l="0" t="0" r="r" b="b"/>
              <a:pathLst>
                <a:path w="61" h="115">
                  <a:moveTo>
                    <a:pt x="60" y="35"/>
                  </a:moveTo>
                  <a:lnTo>
                    <a:pt x="0" y="0"/>
                  </a:lnTo>
                  <a:lnTo>
                    <a:pt x="0" y="80"/>
                  </a:lnTo>
                  <a:lnTo>
                    <a:pt x="60" y="114"/>
                  </a:lnTo>
                  <a:lnTo>
                    <a:pt x="60" y="35"/>
                  </a:lnTo>
                </a:path>
              </a:pathLst>
            </a:custGeom>
            <a:solidFill>
              <a:srgbClr val="B8B7D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47993"/>
                </a:solidFill>
                <a:effectLst/>
                <a:uLnTx/>
                <a:uFillTx/>
                <a:latin typeface="Arial" panose="020B0604020202020204" pitchFamily="34" charset="0"/>
                <a:ea typeface="+mn-ea"/>
                <a:cs typeface="Arial" panose="020B0604020202020204" pitchFamily="34" charset="0"/>
              </a:endParaRPr>
            </a:p>
          </p:txBody>
        </p:sp>
        <p:sp>
          <p:nvSpPr>
            <p:cNvPr id="79" name="Freeform 183">
              <a:extLst>
                <a:ext uri="{FF2B5EF4-FFF2-40B4-BE49-F238E27FC236}">
                  <a16:creationId xmlns:a16="http://schemas.microsoft.com/office/drawing/2014/main" id="{6A0A4F74-2A37-1B4F-B45E-8A208A41D95E}"/>
                </a:ext>
              </a:extLst>
            </p:cNvPr>
            <p:cNvSpPr>
              <a:spLocks noChangeArrowheads="1"/>
            </p:cNvSpPr>
            <p:nvPr/>
          </p:nvSpPr>
          <p:spPr bwMode="auto">
            <a:xfrm>
              <a:off x="11650505" y="5490235"/>
              <a:ext cx="274652" cy="258171"/>
            </a:xfrm>
            <a:custGeom>
              <a:avLst/>
              <a:gdLst>
                <a:gd name="T0" fmla="*/ 220 w 221"/>
                <a:gd name="T1" fmla="*/ 126 h 207"/>
                <a:gd name="T2" fmla="*/ 0 w 221"/>
                <a:gd name="T3" fmla="*/ 0 h 207"/>
                <a:gd name="T4" fmla="*/ 0 w 221"/>
                <a:gd name="T5" fmla="*/ 80 h 207"/>
                <a:gd name="T6" fmla="*/ 220 w 221"/>
                <a:gd name="T7" fmla="*/ 206 h 207"/>
                <a:gd name="T8" fmla="*/ 220 w 221"/>
                <a:gd name="T9" fmla="*/ 126 h 207"/>
              </a:gdLst>
              <a:ahLst/>
              <a:cxnLst>
                <a:cxn ang="0">
                  <a:pos x="T0" y="T1"/>
                </a:cxn>
                <a:cxn ang="0">
                  <a:pos x="T2" y="T3"/>
                </a:cxn>
                <a:cxn ang="0">
                  <a:pos x="T4" y="T5"/>
                </a:cxn>
                <a:cxn ang="0">
                  <a:pos x="T6" y="T7"/>
                </a:cxn>
                <a:cxn ang="0">
                  <a:pos x="T8" y="T9"/>
                </a:cxn>
              </a:cxnLst>
              <a:rect l="0" t="0" r="r" b="b"/>
              <a:pathLst>
                <a:path w="221" h="207">
                  <a:moveTo>
                    <a:pt x="220" y="126"/>
                  </a:moveTo>
                  <a:lnTo>
                    <a:pt x="0" y="0"/>
                  </a:lnTo>
                  <a:lnTo>
                    <a:pt x="0" y="80"/>
                  </a:lnTo>
                  <a:lnTo>
                    <a:pt x="220" y="206"/>
                  </a:lnTo>
                  <a:lnTo>
                    <a:pt x="220" y="126"/>
                  </a:lnTo>
                </a:path>
              </a:pathLst>
            </a:custGeom>
            <a:solidFill>
              <a:srgbClr val="F3F3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47993"/>
                </a:solidFill>
                <a:effectLst/>
                <a:uLnTx/>
                <a:uFillTx/>
                <a:latin typeface="Arial" panose="020B0604020202020204" pitchFamily="34" charset="0"/>
                <a:ea typeface="+mn-ea"/>
                <a:cs typeface="Arial" panose="020B0604020202020204" pitchFamily="34" charset="0"/>
              </a:endParaRPr>
            </a:p>
          </p:txBody>
        </p:sp>
        <p:sp>
          <p:nvSpPr>
            <p:cNvPr id="80" name="Freeform 184">
              <a:extLst>
                <a:ext uri="{FF2B5EF4-FFF2-40B4-BE49-F238E27FC236}">
                  <a16:creationId xmlns:a16="http://schemas.microsoft.com/office/drawing/2014/main" id="{EC82B5A2-BCB9-E84C-A02B-A160C696C878}"/>
                </a:ext>
              </a:extLst>
            </p:cNvPr>
            <p:cNvSpPr>
              <a:spLocks noChangeArrowheads="1"/>
            </p:cNvSpPr>
            <p:nvPr/>
          </p:nvSpPr>
          <p:spPr bwMode="auto">
            <a:xfrm>
              <a:off x="12133890" y="5243048"/>
              <a:ext cx="400994" cy="368035"/>
            </a:xfrm>
            <a:custGeom>
              <a:avLst/>
              <a:gdLst>
                <a:gd name="T0" fmla="*/ 0 w 324"/>
                <a:gd name="T1" fmla="*/ 187 h 296"/>
                <a:gd name="T2" fmla="*/ 0 w 324"/>
                <a:gd name="T3" fmla="*/ 295 h 296"/>
                <a:gd name="T4" fmla="*/ 323 w 324"/>
                <a:gd name="T5" fmla="*/ 109 h 296"/>
                <a:gd name="T6" fmla="*/ 323 w 324"/>
                <a:gd name="T7" fmla="*/ 0 h 296"/>
                <a:gd name="T8" fmla="*/ 0 w 324"/>
                <a:gd name="T9" fmla="*/ 187 h 296"/>
              </a:gdLst>
              <a:ahLst/>
              <a:cxnLst>
                <a:cxn ang="0">
                  <a:pos x="T0" y="T1"/>
                </a:cxn>
                <a:cxn ang="0">
                  <a:pos x="T2" y="T3"/>
                </a:cxn>
                <a:cxn ang="0">
                  <a:pos x="T4" y="T5"/>
                </a:cxn>
                <a:cxn ang="0">
                  <a:pos x="T6" y="T7"/>
                </a:cxn>
                <a:cxn ang="0">
                  <a:pos x="T8" y="T9"/>
                </a:cxn>
              </a:cxnLst>
              <a:rect l="0" t="0" r="r" b="b"/>
              <a:pathLst>
                <a:path w="324" h="296">
                  <a:moveTo>
                    <a:pt x="0" y="187"/>
                  </a:moveTo>
                  <a:lnTo>
                    <a:pt x="0" y="295"/>
                  </a:lnTo>
                  <a:lnTo>
                    <a:pt x="323" y="109"/>
                  </a:lnTo>
                  <a:lnTo>
                    <a:pt x="323" y="0"/>
                  </a:lnTo>
                  <a:lnTo>
                    <a:pt x="0" y="187"/>
                  </a:lnTo>
                </a:path>
              </a:pathLst>
            </a:custGeom>
            <a:solidFill>
              <a:srgbClr val="62AFA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47993"/>
                </a:solidFill>
                <a:effectLst/>
                <a:uLnTx/>
                <a:uFillTx/>
                <a:latin typeface="Arial" panose="020B0604020202020204" pitchFamily="34" charset="0"/>
                <a:ea typeface="+mn-ea"/>
                <a:cs typeface="Arial" panose="020B0604020202020204" pitchFamily="34" charset="0"/>
              </a:endParaRPr>
            </a:p>
          </p:txBody>
        </p:sp>
        <p:sp>
          <p:nvSpPr>
            <p:cNvPr id="81" name="Freeform 185">
              <a:extLst>
                <a:ext uri="{FF2B5EF4-FFF2-40B4-BE49-F238E27FC236}">
                  <a16:creationId xmlns:a16="http://schemas.microsoft.com/office/drawing/2014/main" id="{4A7C3EAA-AA0D-824D-93C5-1EC9347B9B03}"/>
                </a:ext>
              </a:extLst>
            </p:cNvPr>
            <p:cNvSpPr>
              <a:spLocks noChangeArrowheads="1"/>
            </p:cNvSpPr>
            <p:nvPr/>
          </p:nvSpPr>
          <p:spPr bwMode="auto">
            <a:xfrm>
              <a:off x="11804310" y="5056283"/>
              <a:ext cx="736069" cy="422966"/>
            </a:xfrm>
            <a:custGeom>
              <a:avLst/>
              <a:gdLst>
                <a:gd name="T0" fmla="*/ 0 w 589"/>
                <a:gd name="T1" fmla="*/ 187 h 341"/>
                <a:gd name="T2" fmla="*/ 323 w 589"/>
                <a:gd name="T3" fmla="*/ 0 h 341"/>
                <a:gd name="T4" fmla="*/ 588 w 589"/>
                <a:gd name="T5" fmla="*/ 153 h 341"/>
                <a:gd name="T6" fmla="*/ 265 w 589"/>
                <a:gd name="T7" fmla="*/ 340 h 341"/>
                <a:gd name="T8" fmla="*/ 0 w 589"/>
                <a:gd name="T9" fmla="*/ 187 h 341"/>
              </a:gdLst>
              <a:ahLst/>
              <a:cxnLst>
                <a:cxn ang="0">
                  <a:pos x="T0" y="T1"/>
                </a:cxn>
                <a:cxn ang="0">
                  <a:pos x="T2" y="T3"/>
                </a:cxn>
                <a:cxn ang="0">
                  <a:pos x="T4" y="T5"/>
                </a:cxn>
                <a:cxn ang="0">
                  <a:pos x="T6" y="T7"/>
                </a:cxn>
                <a:cxn ang="0">
                  <a:pos x="T8" y="T9"/>
                </a:cxn>
              </a:cxnLst>
              <a:rect l="0" t="0" r="r" b="b"/>
              <a:pathLst>
                <a:path w="589" h="341">
                  <a:moveTo>
                    <a:pt x="0" y="187"/>
                  </a:moveTo>
                  <a:lnTo>
                    <a:pt x="323" y="0"/>
                  </a:lnTo>
                  <a:lnTo>
                    <a:pt x="588" y="153"/>
                  </a:lnTo>
                  <a:lnTo>
                    <a:pt x="265" y="340"/>
                  </a:lnTo>
                  <a:lnTo>
                    <a:pt x="0" y="187"/>
                  </a:lnTo>
                </a:path>
              </a:pathLst>
            </a:custGeom>
            <a:solidFill>
              <a:srgbClr val="94D9D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47993"/>
                </a:solidFill>
                <a:effectLst/>
                <a:uLnTx/>
                <a:uFillTx/>
                <a:latin typeface="Arial" panose="020B0604020202020204" pitchFamily="34" charset="0"/>
                <a:ea typeface="+mn-ea"/>
                <a:cs typeface="Arial" panose="020B0604020202020204" pitchFamily="34" charset="0"/>
              </a:endParaRPr>
            </a:p>
          </p:txBody>
        </p:sp>
        <p:sp>
          <p:nvSpPr>
            <p:cNvPr id="82" name="Freeform 186">
              <a:extLst>
                <a:ext uri="{FF2B5EF4-FFF2-40B4-BE49-F238E27FC236}">
                  <a16:creationId xmlns:a16="http://schemas.microsoft.com/office/drawing/2014/main" id="{6F380FEC-B274-FD4D-A20F-A5F0EF8F9719}"/>
                </a:ext>
              </a:extLst>
            </p:cNvPr>
            <p:cNvSpPr>
              <a:spLocks noChangeArrowheads="1"/>
            </p:cNvSpPr>
            <p:nvPr/>
          </p:nvSpPr>
          <p:spPr bwMode="auto">
            <a:xfrm>
              <a:off x="11804310" y="5374878"/>
              <a:ext cx="76902" cy="43944"/>
            </a:xfrm>
            <a:custGeom>
              <a:avLst/>
              <a:gdLst>
                <a:gd name="T0" fmla="*/ 0 w 60"/>
                <a:gd name="T1" fmla="*/ 17 h 36"/>
                <a:gd name="T2" fmla="*/ 29 w 60"/>
                <a:gd name="T3" fmla="*/ 35 h 36"/>
                <a:gd name="T4" fmla="*/ 59 w 60"/>
                <a:gd name="T5" fmla="*/ 17 h 36"/>
                <a:gd name="T6" fmla="*/ 29 w 60"/>
                <a:gd name="T7" fmla="*/ 0 h 36"/>
                <a:gd name="T8" fmla="*/ 0 w 60"/>
                <a:gd name="T9" fmla="*/ 17 h 36"/>
              </a:gdLst>
              <a:ahLst/>
              <a:cxnLst>
                <a:cxn ang="0">
                  <a:pos x="T0" y="T1"/>
                </a:cxn>
                <a:cxn ang="0">
                  <a:pos x="T2" y="T3"/>
                </a:cxn>
                <a:cxn ang="0">
                  <a:pos x="T4" y="T5"/>
                </a:cxn>
                <a:cxn ang="0">
                  <a:pos x="T6" y="T7"/>
                </a:cxn>
                <a:cxn ang="0">
                  <a:pos x="T8" y="T9"/>
                </a:cxn>
              </a:cxnLst>
              <a:rect l="0" t="0" r="r" b="b"/>
              <a:pathLst>
                <a:path w="60" h="36">
                  <a:moveTo>
                    <a:pt x="0" y="17"/>
                  </a:moveTo>
                  <a:lnTo>
                    <a:pt x="29" y="35"/>
                  </a:lnTo>
                  <a:lnTo>
                    <a:pt x="59" y="17"/>
                  </a:lnTo>
                  <a:lnTo>
                    <a:pt x="29" y="0"/>
                  </a:lnTo>
                  <a:lnTo>
                    <a:pt x="0" y="17"/>
                  </a:lnTo>
                </a:path>
              </a:pathLst>
            </a:custGeom>
            <a:solidFill>
              <a:srgbClr val="62AFA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47993"/>
                </a:solidFill>
                <a:effectLst/>
                <a:uLnTx/>
                <a:uFillTx/>
                <a:latin typeface="Arial" panose="020B0604020202020204" pitchFamily="34" charset="0"/>
                <a:ea typeface="+mn-ea"/>
                <a:cs typeface="Arial" panose="020B0604020202020204" pitchFamily="34" charset="0"/>
              </a:endParaRPr>
            </a:p>
          </p:txBody>
        </p:sp>
        <p:sp>
          <p:nvSpPr>
            <p:cNvPr id="83" name="Freeform 187">
              <a:extLst>
                <a:ext uri="{FF2B5EF4-FFF2-40B4-BE49-F238E27FC236}">
                  <a16:creationId xmlns:a16="http://schemas.microsoft.com/office/drawing/2014/main" id="{E878FA0E-BD6B-6543-B2D6-ED7CAC813066}"/>
                </a:ext>
              </a:extLst>
            </p:cNvPr>
            <p:cNvSpPr>
              <a:spLocks noChangeArrowheads="1"/>
            </p:cNvSpPr>
            <p:nvPr/>
          </p:nvSpPr>
          <p:spPr bwMode="auto">
            <a:xfrm>
              <a:off x="11804308" y="5286991"/>
              <a:ext cx="329582" cy="324092"/>
            </a:xfrm>
            <a:custGeom>
              <a:avLst/>
              <a:gdLst>
                <a:gd name="T0" fmla="*/ 0 w 266"/>
                <a:gd name="T1" fmla="*/ 0 h 262"/>
                <a:gd name="T2" fmla="*/ 0 w 266"/>
                <a:gd name="T3" fmla="*/ 20 h 262"/>
                <a:gd name="T4" fmla="*/ 179 w 266"/>
                <a:gd name="T5" fmla="*/ 124 h 262"/>
                <a:gd name="T6" fmla="*/ 179 w 266"/>
                <a:gd name="T7" fmla="*/ 192 h 262"/>
                <a:gd name="T8" fmla="*/ 0 w 266"/>
                <a:gd name="T9" fmla="*/ 88 h 262"/>
                <a:gd name="T10" fmla="*/ 0 w 266"/>
                <a:gd name="T11" fmla="*/ 97 h 262"/>
                <a:gd name="T12" fmla="*/ 0 w 266"/>
                <a:gd name="T13" fmla="*/ 109 h 262"/>
                <a:gd name="T14" fmla="*/ 265 w 266"/>
                <a:gd name="T15" fmla="*/ 261 h 262"/>
                <a:gd name="T16" fmla="*/ 265 w 266"/>
                <a:gd name="T17" fmla="*/ 153 h 262"/>
                <a:gd name="T18" fmla="*/ 0 w 266"/>
                <a:gd name="T19"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6" h="262">
                  <a:moveTo>
                    <a:pt x="0" y="0"/>
                  </a:moveTo>
                  <a:lnTo>
                    <a:pt x="0" y="20"/>
                  </a:lnTo>
                  <a:lnTo>
                    <a:pt x="179" y="124"/>
                  </a:lnTo>
                  <a:lnTo>
                    <a:pt x="179" y="192"/>
                  </a:lnTo>
                  <a:lnTo>
                    <a:pt x="0" y="88"/>
                  </a:lnTo>
                  <a:lnTo>
                    <a:pt x="0" y="97"/>
                  </a:lnTo>
                  <a:lnTo>
                    <a:pt x="0" y="109"/>
                  </a:lnTo>
                  <a:lnTo>
                    <a:pt x="265" y="261"/>
                  </a:lnTo>
                  <a:lnTo>
                    <a:pt x="265" y="153"/>
                  </a:lnTo>
                  <a:lnTo>
                    <a:pt x="0" y="0"/>
                  </a:lnTo>
                </a:path>
              </a:pathLst>
            </a:custGeom>
            <a:solidFill>
              <a:srgbClr val="7ECEC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47993"/>
                </a:solidFill>
                <a:effectLst/>
                <a:uLnTx/>
                <a:uFillTx/>
                <a:latin typeface="Arial" panose="020B0604020202020204" pitchFamily="34" charset="0"/>
                <a:ea typeface="+mn-ea"/>
                <a:cs typeface="Arial" panose="020B0604020202020204" pitchFamily="34" charset="0"/>
              </a:endParaRPr>
            </a:p>
          </p:txBody>
        </p:sp>
        <p:sp>
          <p:nvSpPr>
            <p:cNvPr id="84" name="Freeform 188">
              <a:extLst>
                <a:ext uri="{FF2B5EF4-FFF2-40B4-BE49-F238E27FC236}">
                  <a16:creationId xmlns:a16="http://schemas.microsoft.com/office/drawing/2014/main" id="{87849E42-CA2A-2D42-B1C5-956B6918FD27}"/>
                </a:ext>
              </a:extLst>
            </p:cNvPr>
            <p:cNvSpPr>
              <a:spLocks noChangeArrowheads="1"/>
            </p:cNvSpPr>
            <p:nvPr/>
          </p:nvSpPr>
          <p:spPr bwMode="auto">
            <a:xfrm>
              <a:off x="11837268" y="5336429"/>
              <a:ext cx="186763" cy="192255"/>
            </a:xfrm>
            <a:custGeom>
              <a:avLst/>
              <a:gdLst>
                <a:gd name="T0" fmla="*/ 150 w 151"/>
                <a:gd name="T1" fmla="*/ 86 h 155"/>
                <a:gd name="T2" fmla="*/ 0 w 151"/>
                <a:gd name="T3" fmla="*/ 0 h 155"/>
                <a:gd name="T4" fmla="*/ 0 w 151"/>
                <a:gd name="T5" fmla="*/ 68 h 155"/>
                <a:gd name="T6" fmla="*/ 150 w 151"/>
                <a:gd name="T7" fmla="*/ 154 h 155"/>
                <a:gd name="T8" fmla="*/ 150 w 151"/>
                <a:gd name="T9" fmla="*/ 86 h 155"/>
              </a:gdLst>
              <a:ahLst/>
              <a:cxnLst>
                <a:cxn ang="0">
                  <a:pos x="T0" y="T1"/>
                </a:cxn>
                <a:cxn ang="0">
                  <a:pos x="T2" y="T3"/>
                </a:cxn>
                <a:cxn ang="0">
                  <a:pos x="T4" y="T5"/>
                </a:cxn>
                <a:cxn ang="0">
                  <a:pos x="T6" y="T7"/>
                </a:cxn>
                <a:cxn ang="0">
                  <a:pos x="T8" y="T9"/>
                </a:cxn>
              </a:cxnLst>
              <a:rect l="0" t="0" r="r" b="b"/>
              <a:pathLst>
                <a:path w="151" h="155">
                  <a:moveTo>
                    <a:pt x="150" y="86"/>
                  </a:moveTo>
                  <a:lnTo>
                    <a:pt x="0" y="0"/>
                  </a:lnTo>
                  <a:lnTo>
                    <a:pt x="0" y="68"/>
                  </a:lnTo>
                  <a:lnTo>
                    <a:pt x="150" y="154"/>
                  </a:lnTo>
                  <a:lnTo>
                    <a:pt x="150" y="86"/>
                  </a:lnTo>
                </a:path>
              </a:pathLst>
            </a:custGeom>
            <a:solidFill>
              <a:srgbClr val="F3F3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47993"/>
                </a:solidFill>
                <a:effectLst/>
                <a:uLnTx/>
                <a:uFillTx/>
                <a:latin typeface="Arial" panose="020B0604020202020204" pitchFamily="34" charset="0"/>
                <a:ea typeface="+mn-ea"/>
                <a:cs typeface="Arial" panose="020B0604020202020204" pitchFamily="34" charset="0"/>
              </a:endParaRPr>
            </a:p>
          </p:txBody>
        </p:sp>
        <p:sp>
          <p:nvSpPr>
            <p:cNvPr id="85" name="Freeform 189">
              <a:extLst>
                <a:ext uri="{FF2B5EF4-FFF2-40B4-BE49-F238E27FC236}">
                  <a16:creationId xmlns:a16="http://schemas.microsoft.com/office/drawing/2014/main" id="{3ABC220C-1FAB-F84E-9F64-85067924A65A}"/>
                </a:ext>
              </a:extLst>
            </p:cNvPr>
            <p:cNvSpPr>
              <a:spLocks noChangeArrowheads="1"/>
            </p:cNvSpPr>
            <p:nvPr/>
          </p:nvSpPr>
          <p:spPr bwMode="auto">
            <a:xfrm>
              <a:off x="12040511" y="5446290"/>
              <a:ext cx="43944" cy="109861"/>
            </a:xfrm>
            <a:custGeom>
              <a:avLst/>
              <a:gdLst>
                <a:gd name="T0" fmla="*/ 33 w 34"/>
                <a:gd name="T1" fmla="*/ 19 h 88"/>
                <a:gd name="T2" fmla="*/ 0 w 34"/>
                <a:gd name="T3" fmla="*/ 0 h 88"/>
                <a:gd name="T4" fmla="*/ 0 w 34"/>
                <a:gd name="T5" fmla="*/ 68 h 88"/>
                <a:gd name="T6" fmla="*/ 33 w 34"/>
                <a:gd name="T7" fmla="*/ 87 h 88"/>
                <a:gd name="T8" fmla="*/ 33 w 34"/>
                <a:gd name="T9" fmla="*/ 19 h 88"/>
              </a:gdLst>
              <a:ahLst/>
              <a:cxnLst>
                <a:cxn ang="0">
                  <a:pos x="T0" y="T1"/>
                </a:cxn>
                <a:cxn ang="0">
                  <a:pos x="T2" y="T3"/>
                </a:cxn>
                <a:cxn ang="0">
                  <a:pos x="T4" y="T5"/>
                </a:cxn>
                <a:cxn ang="0">
                  <a:pos x="T6" y="T7"/>
                </a:cxn>
                <a:cxn ang="0">
                  <a:pos x="T8" y="T9"/>
                </a:cxn>
              </a:cxnLst>
              <a:rect l="0" t="0" r="r" b="b"/>
              <a:pathLst>
                <a:path w="34" h="88">
                  <a:moveTo>
                    <a:pt x="33" y="19"/>
                  </a:moveTo>
                  <a:lnTo>
                    <a:pt x="0" y="0"/>
                  </a:lnTo>
                  <a:lnTo>
                    <a:pt x="0" y="68"/>
                  </a:lnTo>
                  <a:lnTo>
                    <a:pt x="33" y="87"/>
                  </a:lnTo>
                  <a:lnTo>
                    <a:pt x="33" y="19"/>
                  </a:lnTo>
                </a:path>
              </a:pathLst>
            </a:custGeom>
            <a:solidFill>
              <a:srgbClr val="B8B7D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47993"/>
                </a:solidFill>
                <a:effectLst/>
                <a:uLnTx/>
                <a:uFillTx/>
                <a:latin typeface="Arial" panose="020B0604020202020204" pitchFamily="34" charset="0"/>
                <a:ea typeface="+mn-ea"/>
                <a:cs typeface="Arial" panose="020B0604020202020204" pitchFamily="34" charset="0"/>
              </a:endParaRPr>
            </a:p>
          </p:txBody>
        </p:sp>
        <p:sp>
          <p:nvSpPr>
            <p:cNvPr id="86" name="Freeform 190">
              <a:extLst>
                <a:ext uri="{FF2B5EF4-FFF2-40B4-BE49-F238E27FC236}">
                  <a16:creationId xmlns:a16="http://schemas.microsoft.com/office/drawing/2014/main" id="{20178EE3-8C69-BE4A-833C-E0A7F32ED2A0}"/>
                </a:ext>
              </a:extLst>
            </p:cNvPr>
            <p:cNvSpPr>
              <a:spLocks noChangeArrowheads="1"/>
            </p:cNvSpPr>
            <p:nvPr/>
          </p:nvSpPr>
          <p:spPr bwMode="auto">
            <a:xfrm>
              <a:off x="12024031" y="5440796"/>
              <a:ext cx="10987" cy="93383"/>
            </a:xfrm>
            <a:custGeom>
              <a:avLst/>
              <a:gdLst>
                <a:gd name="T0" fmla="*/ 0 w 10"/>
                <a:gd name="T1" fmla="*/ 0 h 74"/>
                <a:gd name="T2" fmla="*/ 0 w 10"/>
                <a:gd name="T3" fmla="*/ 68 h 74"/>
                <a:gd name="T4" fmla="*/ 9 w 10"/>
                <a:gd name="T5" fmla="*/ 73 h 74"/>
                <a:gd name="T6" fmla="*/ 9 w 10"/>
                <a:gd name="T7" fmla="*/ 5 h 74"/>
                <a:gd name="T8" fmla="*/ 0 w 10"/>
                <a:gd name="T9" fmla="*/ 0 h 74"/>
              </a:gdLst>
              <a:ahLst/>
              <a:cxnLst>
                <a:cxn ang="0">
                  <a:pos x="T0" y="T1"/>
                </a:cxn>
                <a:cxn ang="0">
                  <a:pos x="T2" y="T3"/>
                </a:cxn>
                <a:cxn ang="0">
                  <a:pos x="T4" y="T5"/>
                </a:cxn>
                <a:cxn ang="0">
                  <a:pos x="T6" y="T7"/>
                </a:cxn>
                <a:cxn ang="0">
                  <a:pos x="T8" y="T9"/>
                </a:cxn>
              </a:cxnLst>
              <a:rect l="0" t="0" r="r" b="b"/>
              <a:pathLst>
                <a:path w="10" h="74">
                  <a:moveTo>
                    <a:pt x="0" y="0"/>
                  </a:moveTo>
                  <a:lnTo>
                    <a:pt x="0" y="68"/>
                  </a:lnTo>
                  <a:lnTo>
                    <a:pt x="9" y="73"/>
                  </a:lnTo>
                  <a:lnTo>
                    <a:pt x="9" y="5"/>
                  </a:lnTo>
                  <a:lnTo>
                    <a:pt x="0" y="0"/>
                  </a:lnTo>
                </a:path>
              </a:pathLst>
            </a:custGeom>
            <a:solidFill>
              <a:srgbClr val="6665A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47993"/>
                </a:solidFill>
                <a:effectLst/>
                <a:uLnTx/>
                <a:uFillTx/>
                <a:latin typeface="Arial" panose="020B0604020202020204" pitchFamily="34" charset="0"/>
                <a:ea typeface="+mn-ea"/>
                <a:cs typeface="Arial" panose="020B0604020202020204" pitchFamily="34" charset="0"/>
              </a:endParaRPr>
            </a:p>
          </p:txBody>
        </p:sp>
        <p:sp>
          <p:nvSpPr>
            <p:cNvPr id="87" name="Freeform 191">
              <a:extLst>
                <a:ext uri="{FF2B5EF4-FFF2-40B4-BE49-F238E27FC236}">
                  <a16:creationId xmlns:a16="http://schemas.microsoft.com/office/drawing/2014/main" id="{31BFBEDF-32B7-D04B-B2CA-51A8465F7D08}"/>
                </a:ext>
              </a:extLst>
            </p:cNvPr>
            <p:cNvSpPr>
              <a:spLocks noChangeArrowheads="1"/>
            </p:cNvSpPr>
            <p:nvPr/>
          </p:nvSpPr>
          <p:spPr bwMode="auto">
            <a:xfrm>
              <a:off x="13463207" y="4342185"/>
              <a:ext cx="483389" cy="247190"/>
            </a:xfrm>
            <a:custGeom>
              <a:avLst/>
              <a:gdLst>
                <a:gd name="T0" fmla="*/ 370 w 387"/>
                <a:gd name="T1" fmla="*/ 111 h 197"/>
                <a:gd name="T2" fmla="*/ 266 w 387"/>
                <a:gd name="T3" fmla="*/ 75 h 197"/>
                <a:gd name="T4" fmla="*/ 239 w 387"/>
                <a:gd name="T5" fmla="*/ 113 h 197"/>
                <a:gd name="T6" fmla="*/ 205 w 387"/>
                <a:gd name="T7" fmla="*/ 101 h 197"/>
                <a:gd name="T8" fmla="*/ 236 w 387"/>
                <a:gd name="T9" fmla="*/ 64 h 197"/>
                <a:gd name="T10" fmla="*/ 77 w 387"/>
                <a:gd name="T11" fmla="*/ 10 h 197"/>
                <a:gd name="T12" fmla="*/ 77 w 387"/>
                <a:gd name="T13" fmla="*/ 10 h 197"/>
                <a:gd name="T14" fmla="*/ 2 w 387"/>
                <a:gd name="T15" fmla="*/ 62 h 197"/>
                <a:gd name="T16" fmla="*/ 2 w 387"/>
                <a:gd name="T17" fmla="*/ 62 h 197"/>
                <a:gd name="T18" fmla="*/ 105 w 387"/>
                <a:gd name="T19" fmla="*/ 170 h 197"/>
                <a:gd name="T20" fmla="*/ 293 w 387"/>
                <a:gd name="T21" fmla="*/ 187 h 197"/>
                <a:gd name="T22" fmla="*/ 386 w 387"/>
                <a:gd name="T23" fmla="*/ 196 h 197"/>
                <a:gd name="T24" fmla="*/ 370 w 387"/>
                <a:gd name="T25" fmla="*/ 111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7" h="197">
                  <a:moveTo>
                    <a:pt x="370" y="111"/>
                  </a:moveTo>
                  <a:lnTo>
                    <a:pt x="266" y="75"/>
                  </a:lnTo>
                  <a:lnTo>
                    <a:pt x="239" y="113"/>
                  </a:lnTo>
                  <a:lnTo>
                    <a:pt x="205" y="101"/>
                  </a:lnTo>
                  <a:lnTo>
                    <a:pt x="236" y="64"/>
                  </a:lnTo>
                  <a:lnTo>
                    <a:pt x="77" y="10"/>
                  </a:lnTo>
                  <a:lnTo>
                    <a:pt x="77" y="10"/>
                  </a:lnTo>
                  <a:cubicBezTo>
                    <a:pt x="49" y="0"/>
                    <a:pt x="18" y="27"/>
                    <a:pt x="2" y="62"/>
                  </a:cubicBezTo>
                  <a:lnTo>
                    <a:pt x="2" y="62"/>
                  </a:lnTo>
                  <a:cubicBezTo>
                    <a:pt x="0" y="68"/>
                    <a:pt x="25" y="170"/>
                    <a:pt x="105" y="170"/>
                  </a:cubicBezTo>
                  <a:lnTo>
                    <a:pt x="293" y="187"/>
                  </a:lnTo>
                  <a:lnTo>
                    <a:pt x="386" y="196"/>
                  </a:lnTo>
                  <a:lnTo>
                    <a:pt x="370" y="111"/>
                  </a:lnTo>
                </a:path>
              </a:pathLst>
            </a:custGeom>
            <a:solidFill>
              <a:srgbClr val="6665A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47993"/>
                </a:solidFill>
                <a:effectLst/>
                <a:uLnTx/>
                <a:uFillTx/>
                <a:latin typeface="Arial" panose="020B0604020202020204" pitchFamily="34" charset="0"/>
                <a:ea typeface="+mn-ea"/>
                <a:cs typeface="Arial" panose="020B0604020202020204" pitchFamily="34" charset="0"/>
              </a:endParaRPr>
            </a:p>
          </p:txBody>
        </p:sp>
        <p:sp>
          <p:nvSpPr>
            <p:cNvPr id="88" name="Freeform 192">
              <a:extLst>
                <a:ext uri="{FF2B5EF4-FFF2-40B4-BE49-F238E27FC236}">
                  <a16:creationId xmlns:a16="http://schemas.microsoft.com/office/drawing/2014/main" id="{EA82D02D-D2D6-B84C-8505-BC40D3F185BB}"/>
                </a:ext>
              </a:extLst>
            </p:cNvPr>
            <p:cNvSpPr>
              <a:spLocks noChangeArrowheads="1"/>
            </p:cNvSpPr>
            <p:nvPr/>
          </p:nvSpPr>
          <p:spPr bwMode="auto">
            <a:xfrm>
              <a:off x="13759835" y="4419090"/>
              <a:ext cx="38453" cy="16481"/>
            </a:xfrm>
            <a:custGeom>
              <a:avLst/>
              <a:gdLst>
                <a:gd name="T0" fmla="*/ 30 w 31"/>
                <a:gd name="T1" fmla="*/ 11 h 12"/>
                <a:gd name="T2" fmla="*/ 0 w 31"/>
                <a:gd name="T3" fmla="*/ 0 h 12"/>
                <a:gd name="T4" fmla="*/ 30 w 31"/>
                <a:gd name="T5" fmla="*/ 11 h 12"/>
              </a:gdLst>
              <a:ahLst/>
              <a:cxnLst>
                <a:cxn ang="0">
                  <a:pos x="T0" y="T1"/>
                </a:cxn>
                <a:cxn ang="0">
                  <a:pos x="T2" y="T3"/>
                </a:cxn>
                <a:cxn ang="0">
                  <a:pos x="T4" y="T5"/>
                </a:cxn>
              </a:cxnLst>
              <a:rect l="0" t="0" r="r" b="b"/>
              <a:pathLst>
                <a:path w="31" h="12">
                  <a:moveTo>
                    <a:pt x="30" y="11"/>
                  </a:moveTo>
                  <a:lnTo>
                    <a:pt x="0" y="0"/>
                  </a:lnTo>
                  <a:lnTo>
                    <a:pt x="30" y="11"/>
                  </a:lnTo>
                </a:path>
              </a:pathLst>
            </a:custGeom>
            <a:solidFill>
              <a:srgbClr val="8280B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47993"/>
                </a:solidFill>
                <a:effectLst/>
                <a:uLnTx/>
                <a:uFillTx/>
                <a:latin typeface="Arial" panose="020B0604020202020204" pitchFamily="34" charset="0"/>
                <a:ea typeface="+mn-ea"/>
                <a:cs typeface="Arial" panose="020B0604020202020204" pitchFamily="34" charset="0"/>
              </a:endParaRPr>
            </a:p>
          </p:txBody>
        </p:sp>
        <p:sp>
          <p:nvSpPr>
            <p:cNvPr id="89" name="Freeform 193">
              <a:extLst>
                <a:ext uri="{FF2B5EF4-FFF2-40B4-BE49-F238E27FC236}">
                  <a16:creationId xmlns:a16="http://schemas.microsoft.com/office/drawing/2014/main" id="{71D8E8A3-0300-174A-A4E3-67486BA63747}"/>
                </a:ext>
              </a:extLst>
            </p:cNvPr>
            <p:cNvSpPr>
              <a:spLocks noChangeArrowheads="1"/>
            </p:cNvSpPr>
            <p:nvPr/>
          </p:nvSpPr>
          <p:spPr bwMode="auto">
            <a:xfrm>
              <a:off x="13721385" y="4419091"/>
              <a:ext cx="76902" cy="60425"/>
            </a:xfrm>
            <a:custGeom>
              <a:avLst/>
              <a:gdLst>
                <a:gd name="T0" fmla="*/ 34 w 62"/>
                <a:gd name="T1" fmla="*/ 49 h 50"/>
                <a:gd name="T2" fmla="*/ 61 w 62"/>
                <a:gd name="T3" fmla="*/ 11 h 50"/>
                <a:gd name="T4" fmla="*/ 31 w 62"/>
                <a:gd name="T5" fmla="*/ 0 h 50"/>
                <a:gd name="T6" fmla="*/ 0 w 62"/>
                <a:gd name="T7" fmla="*/ 37 h 50"/>
                <a:gd name="T8" fmla="*/ 34 w 62"/>
                <a:gd name="T9" fmla="*/ 49 h 50"/>
              </a:gdLst>
              <a:ahLst/>
              <a:cxnLst>
                <a:cxn ang="0">
                  <a:pos x="T0" y="T1"/>
                </a:cxn>
                <a:cxn ang="0">
                  <a:pos x="T2" y="T3"/>
                </a:cxn>
                <a:cxn ang="0">
                  <a:pos x="T4" y="T5"/>
                </a:cxn>
                <a:cxn ang="0">
                  <a:pos x="T6" y="T7"/>
                </a:cxn>
                <a:cxn ang="0">
                  <a:pos x="T8" y="T9"/>
                </a:cxn>
              </a:cxnLst>
              <a:rect l="0" t="0" r="r" b="b"/>
              <a:pathLst>
                <a:path w="62" h="50">
                  <a:moveTo>
                    <a:pt x="34" y="49"/>
                  </a:moveTo>
                  <a:lnTo>
                    <a:pt x="61" y="11"/>
                  </a:lnTo>
                  <a:lnTo>
                    <a:pt x="31" y="0"/>
                  </a:lnTo>
                  <a:lnTo>
                    <a:pt x="0" y="37"/>
                  </a:lnTo>
                  <a:lnTo>
                    <a:pt x="34" y="49"/>
                  </a:lnTo>
                </a:path>
              </a:pathLst>
            </a:custGeom>
            <a:solidFill>
              <a:srgbClr val="8280B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47993"/>
                </a:solidFill>
                <a:effectLst/>
                <a:uLnTx/>
                <a:uFillTx/>
                <a:latin typeface="Arial" panose="020B0604020202020204" pitchFamily="34" charset="0"/>
                <a:ea typeface="+mn-ea"/>
                <a:cs typeface="Arial" panose="020B0604020202020204" pitchFamily="34" charset="0"/>
              </a:endParaRPr>
            </a:p>
          </p:txBody>
        </p:sp>
        <p:sp>
          <p:nvSpPr>
            <p:cNvPr id="90" name="Freeform 89">
              <a:extLst>
                <a:ext uri="{FF2B5EF4-FFF2-40B4-BE49-F238E27FC236}">
                  <a16:creationId xmlns:a16="http://schemas.microsoft.com/office/drawing/2014/main" id="{1FDC5F30-A21F-7D48-BD0B-F719F9B07909}"/>
                </a:ext>
              </a:extLst>
            </p:cNvPr>
            <p:cNvSpPr>
              <a:spLocks noChangeArrowheads="1"/>
            </p:cNvSpPr>
            <p:nvPr/>
          </p:nvSpPr>
          <p:spPr bwMode="auto">
            <a:xfrm>
              <a:off x="13460795" y="4396965"/>
              <a:ext cx="446088" cy="235120"/>
            </a:xfrm>
            <a:custGeom>
              <a:avLst/>
              <a:gdLst>
                <a:gd name="connsiteX0" fmla="*/ 304533 w 446088"/>
                <a:gd name="connsiteY0" fmla="*/ 88042 h 235120"/>
                <a:gd name="connsiteX1" fmla="*/ 427130 w 446088"/>
                <a:gd name="connsiteY1" fmla="*/ 130065 h 235120"/>
                <a:gd name="connsiteX2" fmla="*/ 446088 w 446088"/>
                <a:gd name="connsiteY2" fmla="*/ 235120 h 235120"/>
                <a:gd name="connsiteX3" fmla="*/ 329811 w 446088"/>
                <a:gd name="connsiteY3" fmla="*/ 223997 h 235120"/>
                <a:gd name="connsiteX4" fmla="*/ 30348 w 446088"/>
                <a:gd name="connsiteY4" fmla="*/ 1794 h 235120"/>
                <a:gd name="connsiteX5" fmla="*/ 57207 w 446088"/>
                <a:gd name="connsiteY5" fmla="*/ 2739 h 235120"/>
                <a:gd name="connsiteX6" fmla="*/ 259507 w 446088"/>
                <a:gd name="connsiteY6" fmla="*/ 70594 h 235120"/>
                <a:gd name="connsiteX7" fmla="*/ 286811 w 446088"/>
                <a:gd name="connsiteY7" fmla="*/ 218643 h 235120"/>
                <a:gd name="connsiteX8" fmla="*/ 94440 w 446088"/>
                <a:gd name="connsiteY8" fmla="*/ 201370 h 235120"/>
                <a:gd name="connsiteX9" fmla="*/ 2598 w 446088"/>
                <a:gd name="connsiteY9" fmla="*/ 86633 h 235120"/>
                <a:gd name="connsiteX10" fmla="*/ 30348 w 446088"/>
                <a:gd name="connsiteY10" fmla="*/ 1794 h 23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6088" h="235120">
                  <a:moveTo>
                    <a:pt x="304533" y="88042"/>
                  </a:moveTo>
                  <a:lnTo>
                    <a:pt x="427130" y="130065"/>
                  </a:lnTo>
                  <a:lnTo>
                    <a:pt x="446088" y="235120"/>
                  </a:lnTo>
                  <a:lnTo>
                    <a:pt x="329811" y="223997"/>
                  </a:lnTo>
                  <a:close/>
                  <a:moveTo>
                    <a:pt x="30348" y="1794"/>
                  </a:moveTo>
                  <a:cubicBezTo>
                    <a:pt x="38202" y="-808"/>
                    <a:pt x="47278" y="-654"/>
                    <a:pt x="57207" y="2739"/>
                  </a:cubicBezTo>
                  <a:lnTo>
                    <a:pt x="259507" y="70594"/>
                  </a:lnTo>
                  <a:lnTo>
                    <a:pt x="286811" y="218643"/>
                  </a:lnTo>
                  <a:lnTo>
                    <a:pt x="94440" y="201370"/>
                  </a:lnTo>
                  <a:cubicBezTo>
                    <a:pt x="55965" y="197669"/>
                    <a:pt x="13768" y="144619"/>
                    <a:pt x="2598" y="86633"/>
                  </a:cubicBezTo>
                  <a:cubicBezTo>
                    <a:pt x="-5779" y="42218"/>
                    <a:pt x="6787" y="9601"/>
                    <a:pt x="30348" y="1794"/>
                  </a:cubicBezTo>
                  <a:close/>
                </a:path>
              </a:pathLst>
            </a:custGeom>
            <a:solidFill>
              <a:srgbClr val="8280B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47993"/>
                </a:solidFill>
                <a:effectLst/>
                <a:uLnTx/>
                <a:uFillTx/>
                <a:latin typeface="Arial" panose="020B0604020202020204" pitchFamily="34" charset="0"/>
                <a:ea typeface="+mn-ea"/>
                <a:cs typeface="Arial" panose="020B0604020202020204" pitchFamily="34" charset="0"/>
              </a:endParaRPr>
            </a:p>
          </p:txBody>
        </p:sp>
        <p:sp>
          <p:nvSpPr>
            <p:cNvPr id="91" name="Freeform 196">
              <a:extLst>
                <a:ext uri="{FF2B5EF4-FFF2-40B4-BE49-F238E27FC236}">
                  <a16:creationId xmlns:a16="http://schemas.microsoft.com/office/drawing/2014/main" id="{F5FF83AD-90B7-9E4C-9906-F0909AFB7109}"/>
                </a:ext>
              </a:extLst>
            </p:cNvPr>
            <p:cNvSpPr>
              <a:spLocks noChangeArrowheads="1"/>
            </p:cNvSpPr>
            <p:nvPr/>
          </p:nvSpPr>
          <p:spPr bwMode="auto">
            <a:xfrm>
              <a:off x="13721383" y="4468528"/>
              <a:ext cx="65917" cy="153804"/>
            </a:xfrm>
            <a:custGeom>
              <a:avLst/>
              <a:gdLst>
                <a:gd name="T0" fmla="*/ 34 w 55"/>
                <a:gd name="T1" fmla="*/ 12 h 123"/>
                <a:gd name="T2" fmla="*/ 0 w 55"/>
                <a:gd name="T3" fmla="*/ 0 h 123"/>
                <a:gd name="T4" fmla="*/ 22 w 55"/>
                <a:gd name="T5" fmla="*/ 120 h 123"/>
                <a:gd name="T6" fmla="*/ 54 w 55"/>
                <a:gd name="T7" fmla="*/ 122 h 123"/>
                <a:gd name="T8" fmla="*/ 34 w 55"/>
                <a:gd name="T9" fmla="*/ 12 h 123"/>
              </a:gdLst>
              <a:ahLst/>
              <a:cxnLst>
                <a:cxn ang="0">
                  <a:pos x="T0" y="T1"/>
                </a:cxn>
                <a:cxn ang="0">
                  <a:pos x="T2" y="T3"/>
                </a:cxn>
                <a:cxn ang="0">
                  <a:pos x="T4" y="T5"/>
                </a:cxn>
                <a:cxn ang="0">
                  <a:pos x="T6" y="T7"/>
                </a:cxn>
                <a:cxn ang="0">
                  <a:pos x="T8" y="T9"/>
                </a:cxn>
              </a:cxnLst>
              <a:rect l="0" t="0" r="r" b="b"/>
              <a:pathLst>
                <a:path w="55" h="123">
                  <a:moveTo>
                    <a:pt x="34" y="12"/>
                  </a:moveTo>
                  <a:lnTo>
                    <a:pt x="0" y="0"/>
                  </a:lnTo>
                  <a:lnTo>
                    <a:pt x="22" y="120"/>
                  </a:lnTo>
                  <a:lnTo>
                    <a:pt x="54" y="122"/>
                  </a:lnTo>
                  <a:lnTo>
                    <a:pt x="34" y="12"/>
                  </a:lnTo>
                </a:path>
              </a:pathLst>
            </a:custGeom>
            <a:solidFill>
              <a:srgbClr val="B8B7D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47993"/>
                </a:solidFill>
                <a:effectLst/>
                <a:uLnTx/>
                <a:uFillTx/>
                <a:latin typeface="Arial" panose="020B0604020202020204" pitchFamily="34" charset="0"/>
                <a:ea typeface="+mn-ea"/>
                <a:cs typeface="Arial" panose="020B0604020202020204" pitchFamily="34" charset="0"/>
              </a:endParaRPr>
            </a:p>
          </p:txBody>
        </p:sp>
        <p:sp>
          <p:nvSpPr>
            <p:cNvPr id="92" name="Freeform 197">
              <a:extLst>
                <a:ext uri="{FF2B5EF4-FFF2-40B4-BE49-F238E27FC236}">
                  <a16:creationId xmlns:a16="http://schemas.microsoft.com/office/drawing/2014/main" id="{21545C3A-B85D-844B-825B-A6ADC214BE53}"/>
                </a:ext>
              </a:extLst>
            </p:cNvPr>
            <p:cNvSpPr>
              <a:spLocks noChangeArrowheads="1"/>
            </p:cNvSpPr>
            <p:nvPr/>
          </p:nvSpPr>
          <p:spPr bwMode="auto">
            <a:xfrm>
              <a:off x="13649974" y="5089241"/>
              <a:ext cx="1576506" cy="889873"/>
            </a:xfrm>
            <a:custGeom>
              <a:avLst/>
              <a:gdLst>
                <a:gd name="T0" fmla="*/ 968 w 1266"/>
                <a:gd name="T1" fmla="*/ 105 h 716"/>
                <a:gd name="T2" fmla="*/ 968 w 1266"/>
                <a:gd name="T3" fmla="*/ 105 h 716"/>
                <a:gd name="T4" fmla="*/ 1079 w 1266"/>
                <a:gd name="T5" fmla="*/ 548 h 716"/>
                <a:gd name="T6" fmla="*/ 1079 w 1266"/>
                <a:gd name="T7" fmla="*/ 548 h 716"/>
                <a:gd name="T8" fmla="*/ 297 w 1266"/>
                <a:gd name="T9" fmla="*/ 610 h 716"/>
                <a:gd name="T10" fmla="*/ 297 w 1266"/>
                <a:gd name="T11" fmla="*/ 610 h 716"/>
                <a:gd name="T12" fmla="*/ 186 w 1266"/>
                <a:gd name="T13" fmla="*/ 168 h 716"/>
                <a:gd name="T14" fmla="*/ 186 w 1266"/>
                <a:gd name="T15" fmla="*/ 168 h 716"/>
                <a:gd name="T16" fmla="*/ 968 w 1266"/>
                <a:gd name="T17" fmla="*/ 105 h 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6" h="716">
                  <a:moveTo>
                    <a:pt x="968" y="105"/>
                  </a:moveTo>
                  <a:lnTo>
                    <a:pt x="968" y="105"/>
                  </a:lnTo>
                  <a:cubicBezTo>
                    <a:pt x="1215" y="210"/>
                    <a:pt x="1265" y="408"/>
                    <a:pt x="1079" y="548"/>
                  </a:cubicBezTo>
                  <a:lnTo>
                    <a:pt x="1079" y="548"/>
                  </a:lnTo>
                  <a:cubicBezTo>
                    <a:pt x="894" y="687"/>
                    <a:pt x="543" y="715"/>
                    <a:pt x="297" y="610"/>
                  </a:cubicBezTo>
                  <a:lnTo>
                    <a:pt x="297" y="610"/>
                  </a:lnTo>
                  <a:cubicBezTo>
                    <a:pt x="50" y="505"/>
                    <a:pt x="0" y="307"/>
                    <a:pt x="186" y="168"/>
                  </a:cubicBezTo>
                  <a:lnTo>
                    <a:pt x="186" y="168"/>
                  </a:lnTo>
                  <a:cubicBezTo>
                    <a:pt x="371" y="28"/>
                    <a:pt x="722" y="0"/>
                    <a:pt x="968" y="105"/>
                  </a:cubicBezTo>
                </a:path>
              </a:pathLst>
            </a:custGeom>
            <a:solidFill>
              <a:srgbClr val="DFDFE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47993"/>
                </a:solidFill>
                <a:effectLst/>
                <a:uLnTx/>
                <a:uFillTx/>
                <a:latin typeface="Arial" panose="020B0604020202020204" pitchFamily="34" charset="0"/>
                <a:ea typeface="+mn-ea"/>
                <a:cs typeface="Arial" panose="020B0604020202020204" pitchFamily="34" charset="0"/>
              </a:endParaRPr>
            </a:p>
          </p:txBody>
        </p:sp>
        <p:sp>
          <p:nvSpPr>
            <p:cNvPr id="93" name="Freeform 198">
              <a:extLst>
                <a:ext uri="{FF2B5EF4-FFF2-40B4-BE49-F238E27FC236}">
                  <a16:creationId xmlns:a16="http://schemas.microsoft.com/office/drawing/2014/main" id="{91386568-A2AE-EB48-A330-07268AA4896D}"/>
                </a:ext>
              </a:extLst>
            </p:cNvPr>
            <p:cNvSpPr>
              <a:spLocks noChangeArrowheads="1"/>
            </p:cNvSpPr>
            <p:nvPr/>
          </p:nvSpPr>
          <p:spPr bwMode="auto">
            <a:xfrm>
              <a:off x="13699412" y="5111213"/>
              <a:ext cx="1483123" cy="840437"/>
            </a:xfrm>
            <a:custGeom>
              <a:avLst/>
              <a:gdLst>
                <a:gd name="T0" fmla="*/ 911 w 1190"/>
                <a:gd name="T1" fmla="*/ 99 h 674"/>
                <a:gd name="T2" fmla="*/ 911 w 1190"/>
                <a:gd name="T3" fmla="*/ 99 h 674"/>
                <a:gd name="T4" fmla="*/ 1015 w 1190"/>
                <a:gd name="T5" fmla="*/ 515 h 674"/>
                <a:gd name="T6" fmla="*/ 1015 w 1190"/>
                <a:gd name="T7" fmla="*/ 515 h 674"/>
                <a:gd name="T8" fmla="*/ 279 w 1190"/>
                <a:gd name="T9" fmla="*/ 574 h 674"/>
                <a:gd name="T10" fmla="*/ 279 w 1190"/>
                <a:gd name="T11" fmla="*/ 574 h 674"/>
                <a:gd name="T12" fmla="*/ 175 w 1190"/>
                <a:gd name="T13" fmla="*/ 158 h 674"/>
                <a:gd name="T14" fmla="*/ 175 w 1190"/>
                <a:gd name="T15" fmla="*/ 158 h 674"/>
                <a:gd name="T16" fmla="*/ 911 w 1190"/>
                <a:gd name="T17" fmla="*/ 99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0" h="674">
                  <a:moveTo>
                    <a:pt x="911" y="99"/>
                  </a:moveTo>
                  <a:lnTo>
                    <a:pt x="911" y="99"/>
                  </a:lnTo>
                  <a:cubicBezTo>
                    <a:pt x="1143" y="198"/>
                    <a:pt x="1189" y="384"/>
                    <a:pt x="1015" y="515"/>
                  </a:cubicBezTo>
                  <a:lnTo>
                    <a:pt x="1015" y="515"/>
                  </a:lnTo>
                  <a:cubicBezTo>
                    <a:pt x="840" y="647"/>
                    <a:pt x="511" y="673"/>
                    <a:pt x="279" y="574"/>
                  </a:cubicBezTo>
                  <a:lnTo>
                    <a:pt x="279" y="574"/>
                  </a:lnTo>
                  <a:cubicBezTo>
                    <a:pt x="47" y="475"/>
                    <a:pt x="0" y="289"/>
                    <a:pt x="175" y="158"/>
                  </a:cubicBezTo>
                  <a:lnTo>
                    <a:pt x="175" y="158"/>
                  </a:lnTo>
                  <a:cubicBezTo>
                    <a:pt x="349" y="27"/>
                    <a:pt x="678" y="0"/>
                    <a:pt x="911" y="99"/>
                  </a:cubicBezTo>
                </a:path>
              </a:pathLst>
            </a:custGeom>
            <a:solidFill>
              <a:srgbClr val="F3F3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47993"/>
                </a:solidFill>
                <a:effectLst/>
                <a:uLnTx/>
                <a:uFillTx/>
                <a:latin typeface="Arial" panose="020B0604020202020204" pitchFamily="34" charset="0"/>
                <a:ea typeface="+mn-ea"/>
                <a:cs typeface="Arial" panose="020B0604020202020204" pitchFamily="34" charset="0"/>
              </a:endParaRPr>
            </a:p>
          </p:txBody>
        </p:sp>
        <p:sp>
          <p:nvSpPr>
            <p:cNvPr id="94" name="Freeform 199">
              <a:extLst>
                <a:ext uri="{FF2B5EF4-FFF2-40B4-BE49-F238E27FC236}">
                  <a16:creationId xmlns:a16="http://schemas.microsoft.com/office/drawing/2014/main" id="{1475D13F-BA29-DB4E-AC8E-336B544D39EA}"/>
                </a:ext>
              </a:extLst>
            </p:cNvPr>
            <p:cNvSpPr>
              <a:spLocks noChangeArrowheads="1"/>
            </p:cNvSpPr>
            <p:nvPr/>
          </p:nvSpPr>
          <p:spPr bwMode="auto">
            <a:xfrm>
              <a:off x="14072940" y="5204597"/>
              <a:ext cx="142819" cy="324088"/>
            </a:xfrm>
            <a:custGeom>
              <a:avLst/>
              <a:gdLst>
                <a:gd name="T0" fmla="*/ 112 w 113"/>
                <a:gd name="T1" fmla="*/ 65 h 261"/>
                <a:gd name="T2" fmla="*/ 112 w 113"/>
                <a:gd name="T3" fmla="*/ 260 h 261"/>
                <a:gd name="T4" fmla="*/ 0 w 113"/>
                <a:gd name="T5" fmla="*/ 195 h 261"/>
                <a:gd name="T6" fmla="*/ 0 w 113"/>
                <a:gd name="T7" fmla="*/ 0 h 261"/>
                <a:gd name="T8" fmla="*/ 112 w 113"/>
                <a:gd name="T9" fmla="*/ 65 h 261"/>
              </a:gdLst>
              <a:ahLst/>
              <a:cxnLst>
                <a:cxn ang="0">
                  <a:pos x="T0" y="T1"/>
                </a:cxn>
                <a:cxn ang="0">
                  <a:pos x="T2" y="T3"/>
                </a:cxn>
                <a:cxn ang="0">
                  <a:pos x="T4" y="T5"/>
                </a:cxn>
                <a:cxn ang="0">
                  <a:pos x="T6" y="T7"/>
                </a:cxn>
                <a:cxn ang="0">
                  <a:pos x="T8" y="T9"/>
                </a:cxn>
              </a:cxnLst>
              <a:rect l="0" t="0" r="r" b="b"/>
              <a:pathLst>
                <a:path w="113" h="261">
                  <a:moveTo>
                    <a:pt x="112" y="65"/>
                  </a:moveTo>
                  <a:lnTo>
                    <a:pt x="112" y="260"/>
                  </a:lnTo>
                  <a:lnTo>
                    <a:pt x="0" y="195"/>
                  </a:lnTo>
                  <a:lnTo>
                    <a:pt x="0" y="0"/>
                  </a:lnTo>
                  <a:lnTo>
                    <a:pt x="112" y="65"/>
                  </a:lnTo>
                </a:path>
              </a:pathLst>
            </a:custGeom>
            <a:solidFill>
              <a:srgbClr val="62AFA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47993"/>
                </a:solidFill>
                <a:effectLst/>
                <a:uLnTx/>
                <a:uFillTx/>
                <a:latin typeface="Arial" panose="020B0604020202020204" pitchFamily="34" charset="0"/>
                <a:ea typeface="+mn-ea"/>
                <a:cs typeface="Arial" panose="020B0604020202020204" pitchFamily="34" charset="0"/>
              </a:endParaRPr>
            </a:p>
          </p:txBody>
        </p:sp>
        <p:sp>
          <p:nvSpPr>
            <p:cNvPr id="95" name="Freeform 200">
              <a:extLst>
                <a:ext uri="{FF2B5EF4-FFF2-40B4-BE49-F238E27FC236}">
                  <a16:creationId xmlns:a16="http://schemas.microsoft.com/office/drawing/2014/main" id="{05A2542D-9E75-5646-AE26-B198235D0EB8}"/>
                </a:ext>
              </a:extLst>
            </p:cNvPr>
            <p:cNvSpPr>
              <a:spLocks noChangeArrowheads="1"/>
            </p:cNvSpPr>
            <p:nvPr/>
          </p:nvSpPr>
          <p:spPr bwMode="auto">
            <a:xfrm>
              <a:off x="14210265" y="5204597"/>
              <a:ext cx="142819" cy="324088"/>
            </a:xfrm>
            <a:custGeom>
              <a:avLst/>
              <a:gdLst>
                <a:gd name="T0" fmla="*/ 0 w 114"/>
                <a:gd name="T1" fmla="*/ 260 h 261"/>
                <a:gd name="T2" fmla="*/ 113 w 114"/>
                <a:gd name="T3" fmla="*/ 195 h 261"/>
                <a:gd name="T4" fmla="*/ 113 w 114"/>
                <a:gd name="T5" fmla="*/ 0 h 261"/>
                <a:gd name="T6" fmla="*/ 0 w 114"/>
                <a:gd name="T7" fmla="*/ 65 h 261"/>
                <a:gd name="T8" fmla="*/ 0 w 114"/>
                <a:gd name="T9" fmla="*/ 260 h 261"/>
              </a:gdLst>
              <a:ahLst/>
              <a:cxnLst>
                <a:cxn ang="0">
                  <a:pos x="T0" y="T1"/>
                </a:cxn>
                <a:cxn ang="0">
                  <a:pos x="T2" y="T3"/>
                </a:cxn>
                <a:cxn ang="0">
                  <a:pos x="T4" y="T5"/>
                </a:cxn>
                <a:cxn ang="0">
                  <a:pos x="T6" y="T7"/>
                </a:cxn>
                <a:cxn ang="0">
                  <a:pos x="T8" y="T9"/>
                </a:cxn>
              </a:cxnLst>
              <a:rect l="0" t="0" r="r" b="b"/>
              <a:pathLst>
                <a:path w="114" h="261">
                  <a:moveTo>
                    <a:pt x="0" y="260"/>
                  </a:moveTo>
                  <a:lnTo>
                    <a:pt x="113" y="195"/>
                  </a:lnTo>
                  <a:lnTo>
                    <a:pt x="113" y="0"/>
                  </a:lnTo>
                  <a:lnTo>
                    <a:pt x="0" y="65"/>
                  </a:lnTo>
                  <a:lnTo>
                    <a:pt x="0" y="260"/>
                  </a:lnTo>
                </a:path>
              </a:pathLst>
            </a:custGeom>
            <a:solidFill>
              <a:srgbClr val="7ECEC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47993"/>
                </a:solidFill>
                <a:effectLst/>
                <a:uLnTx/>
                <a:uFillTx/>
                <a:latin typeface="Arial" panose="020B0604020202020204" pitchFamily="34" charset="0"/>
                <a:ea typeface="+mn-ea"/>
                <a:cs typeface="Arial" panose="020B0604020202020204" pitchFamily="34" charset="0"/>
              </a:endParaRPr>
            </a:p>
          </p:txBody>
        </p:sp>
        <p:sp>
          <p:nvSpPr>
            <p:cNvPr id="96" name="Freeform 201">
              <a:extLst>
                <a:ext uri="{FF2B5EF4-FFF2-40B4-BE49-F238E27FC236}">
                  <a16:creationId xmlns:a16="http://schemas.microsoft.com/office/drawing/2014/main" id="{CF57A7BA-FD28-084F-AEBE-40535C461B55}"/>
                </a:ext>
              </a:extLst>
            </p:cNvPr>
            <p:cNvSpPr>
              <a:spLocks noChangeArrowheads="1"/>
            </p:cNvSpPr>
            <p:nvPr/>
          </p:nvSpPr>
          <p:spPr bwMode="auto">
            <a:xfrm>
              <a:off x="14072938" y="5122200"/>
              <a:ext cx="280145" cy="164791"/>
            </a:xfrm>
            <a:custGeom>
              <a:avLst/>
              <a:gdLst>
                <a:gd name="T0" fmla="*/ 0 w 226"/>
                <a:gd name="T1" fmla="*/ 65 h 131"/>
                <a:gd name="T2" fmla="*/ 112 w 226"/>
                <a:gd name="T3" fmla="*/ 0 h 131"/>
                <a:gd name="T4" fmla="*/ 225 w 226"/>
                <a:gd name="T5" fmla="*/ 65 h 131"/>
                <a:gd name="T6" fmla="*/ 112 w 226"/>
                <a:gd name="T7" fmla="*/ 130 h 131"/>
                <a:gd name="T8" fmla="*/ 0 w 226"/>
                <a:gd name="T9" fmla="*/ 65 h 131"/>
              </a:gdLst>
              <a:ahLst/>
              <a:cxnLst>
                <a:cxn ang="0">
                  <a:pos x="T0" y="T1"/>
                </a:cxn>
                <a:cxn ang="0">
                  <a:pos x="T2" y="T3"/>
                </a:cxn>
                <a:cxn ang="0">
                  <a:pos x="T4" y="T5"/>
                </a:cxn>
                <a:cxn ang="0">
                  <a:pos x="T6" y="T7"/>
                </a:cxn>
                <a:cxn ang="0">
                  <a:pos x="T8" y="T9"/>
                </a:cxn>
              </a:cxnLst>
              <a:rect l="0" t="0" r="r" b="b"/>
              <a:pathLst>
                <a:path w="226" h="131">
                  <a:moveTo>
                    <a:pt x="0" y="65"/>
                  </a:moveTo>
                  <a:lnTo>
                    <a:pt x="112" y="0"/>
                  </a:lnTo>
                  <a:lnTo>
                    <a:pt x="225" y="65"/>
                  </a:lnTo>
                  <a:lnTo>
                    <a:pt x="112" y="130"/>
                  </a:lnTo>
                  <a:lnTo>
                    <a:pt x="0" y="65"/>
                  </a:lnTo>
                </a:path>
              </a:pathLst>
            </a:custGeom>
            <a:solidFill>
              <a:srgbClr val="A9E3E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47993"/>
                </a:solidFill>
                <a:effectLst/>
                <a:uLnTx/>
                <a:uFillTx/>
                <a:latin typeface="Arial" panose="020B0604020202020204" pitchFamily="34" charset="0"/>
                <a:ea typeface="+mn-ea"/>
                <a:cs typeface="Arial" panose="020B0604020202020204" pitchFamily="34" charset="0"/>
              </a:endParaRPr>
            </a:p>
          </p:txBody>
        </p:sp>
        <p:sp>
          <p:nvSpPr>
            <p:cNvPr id="97" name="Freeform 202">
              <a:extLst>
                <a:ext uri="{FF2B5EF4-FFF2-40B4-BE49-F238E27FC236}">
                  <a16:creationId xmlns:a16="http://schemas.microsoft.com/office/drawing/2014/main" id="{B78A9A4A-9198-494F-B8B9-41A04DC7277C}"/>
                </a:ext>
              </a:extLst>
            </p:cNvPr>
            <p:cNvSpPr>
              <a:spLocks noChangeArrowheads="1"/>
            </p:cNvSpPr>
            <p:nvPr/>
          </p:nvSpPr>
          <p:spPr bwMode="auto">
            <a:xfrm>
              <a:off x="13584055" y="3600626"/>
              <a:ext cx="357051" cy="499866"/>
            </a:xfrm>
            <a:custGeom>
              <a:avLst/>
              <a:gdLst>
                <a:gd name="T0" fmla="*/ 285 w 286"/>
                <a:gd name="T1" fmla="*/ 299 h 402"/>
                <a:gd name="T2" fmla="*/ 285 w 286"/>
                <a:gd name="T3" fmla="*/ 236 h 402"/>
                <a:gd name="T4" fmla="*/ 257 w 286"/>
                <a:gd name="T5" fmla="*/ 219 h 402"/>
                <a:gd name="T6" fmla="*/ 257 w 286"/>
                <a:gd name="T7" fmla="*/ 219 h 402"/>
                <a:gd name="T8" fmla="*/ 244 w 286"/>
                <a:gd name="T9" fmla="*/ 169 h 402"/>
                <a:gd name="T10" fmla="*/ 264 w 286"/>
                <a:gd name="T11" fmla="*/ 153 h 402"/>
                <a:gd name="T12" fmla="*/ 230 w 286"/>
                <a:gd name="T13" fmla="*/ 89 h 402"/>
                <a:gd name="T14" fmla="*/ 210 w 286"/>
                <a:gd name="T15" fmla="*/ 104 h 402"/>
                <a:gd name="T16" fmla="*/ 210 w 286"/>
                <a:gd name="T17" fmla="*/ 104 h 402"/>
                <a:gd name="T18" fmla="*/ 178 w 286"/>
                <a:gd name="T19" fmla="*/ 68 h 402"/>
                <a:gd name="T20" fmla="*/ 178 w 286"/>
                <a:gd name="T21" fmla="*/ 29 h 402"/>
                <a:gd name="T22" fmla="*/ 131 w 286"/>
                <a:gd name="T23" fmla="*/ 2 h 402"/>
                <a:gd name="T24" fmla="*/ 108 w 286"/>
                <a:gd name="T25" fmla="*/ 23 h 402"/>
                <a:gd name="T26" fmla="*/ 131 w 286"/>
                <a:gd name="T27" fmla="*/ 40 h 402"/>
                <a:gd name="T28" fmla="*/ 131 w 286"/>
                <a:gd name="T29" fmla="*/ 40 h 402"/>
                <a:gd name="T30" fmla="*/ 98 w 286"/>
                <a:gd name="T31" fmla="*/ 39 h 402"/>
                <a:gd name="T32" fmla="*/ 78 w 286"/>
                <a:gd name="T33" fmla="*/ 0 h 402"/>
                <a:gd name="T34" fmla="*/ 56 w 286"/>
                <a:gd name="T35" fmla="*/ 21 h 402"/>
                <a:gd name="T36" fmla="*/ 65 w 286"/>
                <a:gd name="T37" fmla="*/ 64 h 402"/>
                <a:gd name="T38" fmla="*/ 65 w 286"/>
                <a:gd name="T39" fmla="*/ 64 h 402"/>
                <a:gd name="T40" fmla="*/ 51 w 286"/>
                <a:gd name="T41" fmla="*/ 99 h 402"/>
                <a:gd name="T42" fmla="*/ 22 w 286"/>
                <a:gd name="T43" fmla="*/ 82 h 402"/>
                <a:gd name="T44" fmla="*/ 0 w 286"/>
                <a:gd name="T45" fmla="*/ 104 h 402"/>
                <a:gd name="T46" fmla="*/ 51 w 286"/>
                <a:gd name="T47" fmla="*/ 163 h 402"/>
                <a:gd name="T48" fmla="*/ 51 w 286"/>
                <a:gd name="T49" fmla="*/ 163 h 402"/>
                <a:gd name="T50" fmla="*/ 64 w 286"/>
                <a:gd name="T51" fmla="*/ 213 h 402"/>
                <a:gd name="T52" fmla="*/ 43 w 286"/>
                <a:gd name="T53" fmla="*/ 228 h 402"/>
                <a:gd name="T54" fmla="*/ 77 w 286"/>
                <a:gd name="T55" fmla="*/ 293 h 402"/>
                <a:gd name="T56" fmla="*/ 97 w 286"/>
                <a:gd name="T57" fmla="*/ 278 h 402"/>
                <a:gd name="T58" fmla="*/ 97 w 286"/>
                <a:gd name="T59" fmla="*/ 278 h 402"/>
                <a:gd name="T60" fmla="*/ 129 w 286"/>
                <a:gd name="T61" fmla="*/ 314 h 402"/>
                <a:gd name="T62" fmla="*/ 129 w 286"/>
                <a:gd name="T63" fmla="*/ 352 h 402"/>
                <a:gd name="T64" fmla="*/ 156 w 286"/>
                <a:gd name="T65" fmla="*/ 401 h 402"/>
                <a:gd name="T66" fmla="*/ 177 w 286"/>
                <a:gd name="T67" fmla="*/ 380 h 402"/>
                <a:gd name="T68" fmla="*/ 177 w 286"/>
                <a:gd name="T69" fmla="*/ 341 h 402"/>
                <a:gd name="T70" fmla="*/ 177 w 286"/>
                <a:gd name="T71" fmla="*/ 341 h 402"/>
                <a:gd name="T72" fmla="*/ 209 w 286"/>
                <a:gd name="T73" fmla="*/ 342 h 402"/>
                <a:gd name="T74" fmla="*/ 242 w 286"/>
                <a:gd name="T75" fmla="*/ 377 h 402"/>
                <a:gd name="T76" fmla="*/ 263 w 286"/>
                <a:gd name="T77" fmla="*/ 356 h 402"/>
                <a:gd name="T78" fmla="*/ 243 w 286"/>
                <a:gd name="T79" fmla="*/ 317 h 402"/>
                <a:gd name="T80" fmla="*/ 243 w 286"/>
                <a:gd name="T81" fmla="*/ 317 h 402"/>
                <a:gd name="T82" fmla="*/ 257 w 286"/>
                <a:gd name="T83" fmla="*/ 283 h 402"/>
                <a:gd name="T84" fmla="*/ 264 w 286"/>
                <a:gd name="T85" fmla="*/ 320 h 402"/>
                <a:gd name="T86" fmla="*/ 285 w 286"/>
                <a:gd name="T87" fmla="*/ 299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6" h="402">
                  <a:moveTo>
                    <a:pt x="285" y="299"/>
                  </a:moveTo>
                  <a:lnTo>
                    <a:pt x="285" y="236"/>
                  </a:lnTo>
                  <a:lnTo>
                    <a:pt x="257" y="219"/>
                  </a:lnTo>
                  <a:lnTo>
                    <a:pt x="257" y="219"/>
                  </a:lnTo>
                  <a:cubicBezTo>
                    <a:pt x="254" y="202"/>
                    <a:pt x="249" y="185"/>
                    <a:pt x="244" y="169"/>
                  </a:cubicBezTo>
                  <a:lnTo>
                    <a:pt x="264" y="153"/>
                  </a:lnTo>
                  <a:lnTo>
                    <a:pt x="230" y="89"/>
                  </a:lnTo>
                  <a:lnTo>
                    <a:pt x="210" y="104"/>
                  </a:lnTo>
                  <a:lnTo>
                    <a:pt x="210" y="104"/>
                  </a:lnTo>
                  <a:cubicBezTo>
                    <a:pt x="200" y="90"/>
                    <a:pt x="189" y="78"/>
                    <a:pt x="178" y="68"/>
                  </a:cubicBezTo>
                  <a:lnTo>
                    <a:pt x="178" y="29"/>
                  </a:lnTo>
                  <a:lnTo>
                    <a:pt x="131" y="2"/>
                  </a:lnTo>
                  <a:lnTo>
                    <a:pt x="108" y="23"/>
                  </a:lnTo>
                  <a:lnTo>
                    <a:pt x="131" y="40"/>
                  </a:lnTo>
                  <a:lnTo>
                    <a:pt x="131" y="40"/>
                  </a:lnTo>
                  <a:cubicBezTo>
                    <a:pt x="119" y="37"/>
                    <a:pt x="108" y="37"/>
                    <a:pt x="98" y="39"/>
                  </a:cubicBezTo>
                  <a:lnTo>
                    <a:pt x="78" y="0"/>
                  </a:lnTo>
                  <a:lnTo>
                    <a:pt x="56" y="21"/>
                  </a:lnTo>
                  <a:lnTo>
                    <a:pt x="65" y="64"/>
                  </a:lnTo>
                  <a:lnTo>
                    <a:pt x="65" y="64"/>
                  </a:lnTo>
                  <a:cubicBezTo>
                    <a:pt x="58" y="74"/>
                    <a:pt x="54" y="86"/>
                    <a:pt x="51" y="99"/>
                  </a:cubicBezTo>
                  <a:lnTo>
                    <a:pt x="22" y="82"/>
                  </a:lnTo>
                  <a:lnTo>
                    <a:pt x="0" y="104"/>
                  </a:lnTo>
                  <a:lnTo>
                    <a:pt x="51" y="163"/>
                  </a:lnTo>
                  <a:lnTo>
                    <a:pt x="51" y="163"/>
                  </a:lnTo>
                  <a:cubicBezTo>
                    <a:pt x="54" y="179"/>
                    <a:pt x="58" y="196"/>
                    <a:pt x="64" y="213"/>
                  </a:cubicBezTo>
                  <a:lnTo>
                    <a:pt x="43" y="228"/>
                  </a:lnTo>
                  <a:lnTo>
                    <a:pt x="77" y="293"/>
                  </a:lnTo>
                  <a:lnTo>
                    <a:pt x="97" y="278"/>
                  </a:lnTo>
                  <a:lnTo>
                    <a:pt x="97" y="278"/>
                  </a:lnTo>
                  <a:cubicBezTo>
                    <a:pt x="107" y="291"/>
                    <a:pt x="118" y="303"/>
                    <a:pt x="129" y="314"/>
                  </a:cubicBezTo>
                  <a:lnTo>
                    <a:pt x="129" y="352"/>
                  </a:lnTo>
                  <a:lnTo>
                    <a:pt x="156" y="401"/>
                  </a:lnTo>
                  <a:lnTo>
                    <a:pt x="177" y="380"/>
                  </a:lnTo>
                  <a:lnTo>
                    <a:pt x="177" y="341"/>
                  </a:lnTo>
                  <a:lnTo>
                    <a:pt x="177" y="341"/>
                  </a:lnTo>
                  <a:cubicBezTo>
                    <a:pt x="189" y="344"/>
                    <a:pt x="199" y="345"/>
                    <a:pt x="209" y="342"/>
                  </a:cubicBezTo>
                  <a:lnTo>
                    <a:pt x="242" y="377"/>
                  </a:lnTo>
                  <a:lnTo>
                    <a:pt x="263" y="356"/>
                  </a:lnTo>
                  <a:lnTo>
                    <a:pt x="243" y="317"/>
                  </a:lnTo>
                  <a:lnTo>
                    <a:pt x="243" y="317"/>
                  </a:lnTo>
                  <a:cubicBezTo>
                    <a:pt x="249" y="307"/>
                    <a:pt x="254" y="296"/>
                    <a:pt x="257" y="283"/>
                  </a:cubicBezTo>
                  <a:lnTo>
                    <a:pt x="264" y="320"/>
                  </a:lnTo>
                  <a:lnTo>
                    <a:pt x="285" y="299"/>
                  </a:lnTo>
                </a:path>
              </a:pathLst>
            </a:custGeom>
            <a:solidFill>
              <a:srgbClr val="6665A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47993"/>
                </a:solidFill>
                <a:effectLst/>
                <a:uLnTx/>
                <a:uFillTx/>
                <a:latin typeface="Arial" panose="020B0604020202020204" pitchFamily="34" charset="0"/>
                <a:ea typeface="+mn-ea"/>
                <a:cs typeface="Arial" panose="020B0604020202020204" pitchFamily="34" charset="0"/>
              </a:endParaRPr>
            </a:p>
          </p:txBody>
        </p:sp>
        <p:sp>
          <p:nvSpPr>
            <p:cNvPr id="98" name="Freeform 203">
              <a:extLst>
                <a:ext uri="{FF2B5EF4-FFF2-40B4-BE49-F238E27FC236}">
                  <a16:creationId xmlns:a16="http://schemas.microsoft.com/office/drawing/2014/main" id="{5094F660-994E-0849-9735-8118E5C59050}"/>
                </a:ext>
              </a:extLst>
            </p:cNvPr>
            <p:cNvSpPr>
              <a:spLocks noChangeArrowheads="1"/>
            </p:cNvSpPr>
            <p:nvPr/>
          </p:nvSpPr>
          <p:spPr bwMode="auto">
            <a:xfrm>
              <a:off x="14281674" y="5083749"/>
              <a:ext cx="142819" cy="571276"/>
            </a:xfrm>
            <a:custGeom>
              <a:avLst/>
              <a:gdLst>
                <a:gd name="T0" fmla="*/ 112 w 113"/>
                <a:gd name="T1" fmla="*/ 66 h 457"/>
                <a:gd name="T2" fmla="*/ 112 w 113"/>
                <a:gd name="T3" fmla="*/ 456 h 457"/>
                <a:gd name="T4" fmla="*/ 0 w 113"/>
                <a:gd name="T5" fmla="*/ 391 h 457"/>
                <a:gd name="T6" fmla="*/ 0 w 113"/>
                <a:gd name="T7" fmla="*/ 0 h 457"/>
                <a:gd name="T8" fmla="*/ 112 w 113"/>
                <a:gd name="T9" fmla="*/ 66 h 457"/>
              </a:gdLst>
              <a:ahLst/>
              <a:cxnLst>
                <a:cxn ang="0">
                  <a:pos x="T0" y="T1"/>
                </a:cxn>
                <a:cxn ang="0">
                  <a:pos x="T2" y="T3"/>
                </a:cxn>
                <a:cxn ang="0">
                  <a:pos x="T4" y="T5"/>
                </a:cxn>
                <a:cxn ang="0">
                  <a:pos x="T6" y="T7"/>
                </a:cxn>
                <a:cxn ang="0">
                  <a:pos x="T8" y="T9"/>
                </a:cxn>
              </a:cxnLst>
              <a:rect l="0" t="0" r="r" b="b"/>
              <a:pathLst>
                <a:path w="113" h="457">
                  <a:moveTo>
                    <a:pt x="112" y="66"/>
                  </a:moveTo>
                  <a:lnTo>
                    <a:pt x="112" y="456"/>
                  </a:lnTo>
                  <a:lnTo>
                    <a:pt x="0" y="391"/>
                  </a:lnTo>
                  <a:lnTo>
                    <a:pt x="0" y="0"/>
                  </a:lnTo>
                  <a:lnTo>
                    <a:pt x="112" y="66"/>
                  </a:lnTo>
                </a:path>
              </a:pathLst>
            </a:custGeom>
            <a:solidFill>
              <a:srgbClr val="DB457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47993"/>
                </a:solidFill>
                <a:effectLst/>
                <a:uLnTx/>
                <a:uFillTx/>
                <a:latin typeface="Arial" panose="020B0604020202020204" pitchFamily="34" charset="0"/>
                <a:ea typeface="+mn-ea"/>
                <a:cs typeface="Arial" panose="020B0604020202020204" pitchFamily="34" charset="0"/>
              </a:endParaRPr>
            </a:p>
          </p:txBody>
        </p:sp>
        <p:sp>
          <p:nvSpPr>
            <p:cNvPr id="99" name="Freeform 204">
              <a:extLst>
                <a:ext uri="{FF2B5EF4-FFF2-40B4-BE49-F238E27FC236}">
                  <a16:creationId xmlns:a16="http://schemas.microsoft.com/office/drawing/2014/main" id="{74BC5D5A-21B2-5047-B4BF-EE19950B4474}"/>
                </a:ext>
              </a:extLst>
            </p:cNvPr>
            <p:cNvSpPr>
              <a:spLocks noChangeArrowheads="1"/>
            </p:cNvSpPr>
            <p:nvPr/>
          </p:nvSpPr>
          <p:spPr bwMode="auto">
            <a:xfrm>
              <a:off x="14418999" y="5083749"/>
              <a:ext cx="142819" cy="571276"/>
            </a:xfrm>
            <a:custGeom>
              <a:avLst/>
              <a:gdLst>
                <a:gd name="T0" fmla="*/ 0 w 114"/>
                <a:gd name="T1" fmla="*/ 456 h 457"/>
                <a:gd name="T2" fmla="*/ 113 w 114"/>
                <a:gd name="T3" fmla="*/ 391 h 457"/>
                <a:gd name="T4" fmla="*/ 113 w 114"/>
                <a:gd name="T5" fmla="*/ 0 h 457"/>
                <a:gd name="T6" fmla="*/ 0 w 114"/>
                <a:gd name="T7" fmla="*/ 66 h 457"/>
                <a:gd name="T8" fmla="*/ 0 w 114"/>
                <a:gd name="T9" fmla="*/ 456 h 457"/>
              </a:gdLst>
              <a:ahLst/>
              <a:cxnLst>
                <a:cxn ang="0">
                  <a:pos x="T0" y="T1"/>
                </a:cxn>
                <a:cxn ang="0">
                  <a:pos x="T2" y="T3"/>
                </a:cxn>
                <a:cxn ang="0">
                  <a:pos x="T4" y="T5"/>
                </a:cxn>
                <a:cxn ang="0">
                  <a:pos x="T6" y="T7"/>
                </a:cxn>
                <a:cxn ang="0">
                  <a:pos x="T8" y="T9"/>
                </a:cxn>
              </a:cxnLst>
              <a:rect l="0" t="0" r="r" b="b"/>
              <a:pathLst>
                <a:path w="114" h="457">
                  <a:moveTo>
                    <a:pt x="0" y="456"/>
                  </a:moveTo>
                  <a:lnTo>
                    <a:pt x="113" y="391"/>
                  </a:lnTo>
                  <a:lnTo>
                    <a:pt x="113" y="0"/>
                  </a:lnTo>
                  <a:lnTo>
                    <a:pt x="0" y="66"/>
                  </a:lnTo>
                  <a:lnTo>
                    <a:pt x="0" y="456"/>
                  </a:lnTo>
                </a:path>
              </a:pathLst>
            </a:custGeom>
            <a:solidFill>
              <a:srgbClr val="BF325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47993"/>
                </a:solidFill>
                <a:effectLst/>
                <a:uLnTx/>
                <a:uFillTx/>
                <a:latin typeface="Arial" panose="020B0604020202020204" pitchFamily="34" charset="0"/>
                <a:ea typeface="+mn-ea"/>
                <a:cs typeface="Arial" panose="020B0604020202020204" pitchFamily="34" charset="0"/>
              </a:endParaRPr>
            </a:p>
          </p:txBody>
        </p:sp>
        <p:sp>
          <p:nvSpPr>
            <p:cNvPr id="100" name="Freeform 205">
              <a:extLst>
                <a:ext uri="{FF2B5EF4-FFF2-40B4-BE49-F238E27FC236}">
                  <a16:creationId xmlns:a16="http://schemas.microsoft.com/office/drawing/2014/main" id="{EBD6988E-8F26-0043-973B-CC1FACEBE4C5}"/>
                </a:ext>
              </a:extLst>
            </p:cNvPr>
            <p:cNvSpPr>
              <a:spLocks noChangeArrowheads="1"/>
            </p:cNvSpPr>
            <p:nvPr/>
          </p:nvSpPr>
          <p:spPr bwMode="auto">
            <a:xfrm>
              <a:off x="14281672" y="5001354"/>
              <a:ext cx="280145" cy="164791"/>
            </a:xfrm>
            <a:custGeom>
              <a:avLst/>
              <a:gdLst>
                <a:gd name="T0" fmla="*/ 0 w 226"/>
                <a:gd name="T1" fmla="*/ 64 h 131"/>
                <a:gd name="T2" fmla="*/ 112 w 226"/>
                <a:gd name="T3" fmla="*/ 0 h 131"/>
                <a:gd name="T4" fmla="*/ 225 w 226"/>
                <a:gd name="T5" fmla="*/ 64 h 131"/>
                <a:gd name="T6" fmla="*/ 112 w 226"/>
                <a:gd name="T7" fmla="*/ 130 h 131"/>
                <a:gd name="T8" fmla="*/ 0 w 226"/>
                <a:gd name="T9" fmla="*/ 64 h 131"/>
              </a:gdLst>
              <a:ahLst/>
              <a:cxnLst>
                <a:cxn ang="0">
                  <a:pos x="T0" y="T1"/>
                </a:cxn>
                <a:cxn ang="0">
                  <a:pos x="T2" y="T3"/>
                </a:cxn>
                <a:cxn ang="0">
                  <a:pos x="T4" y="T5"/>
                </a:cxn>
                <a:cxn ang="0">
                  <a:pos x="T6" y="T7"/>
                </a:cxn>
                <a:cxn ang="0">
                  <a:pos x="T8" y="T9"/>
                </a:cxn>
              </a:cxnLst>
              <a:rect l="0" t="0" r="r" b="b"/>
              <a:pathLst>
                <a:path w="226" h="131">
                  <a:moveTo>
                    <a:pt x="0" y="64"/>
                  </a:moveTo>
                  <a:lnTo>
                    <a:pt x="112" y="0"/>
                  </a:lnTo>
                  <a:lnTo>
                    <a:pt x="225" y="64"/>
                  </a:lnTo>
                  <a:lnTo>
                    <a:pt x="112" y="130"/>
                  </a:lnTo>
                  <a:lnTo>
                    <a:pt x="0" y="64"/>
                  </a:lnTo>
                </a:path>
              </a:pathLst>
            </a:custGeom>
            <a:solidFill>
              <a:srgbClr val="EF5E8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47993"/>
                </a:solidFill>
                <a:effectLst/>
                <a:uLnTx/>
                <a:uFillTx/>
                <a:latin typeface="Arial" panose="020B0604020202020204" pitchFamily="34" charset="0"/>
                <a:ea typeface="+mn-ea"/>
                <a:cs typeface="Arial" panose="020B0604020202020204" pitchFamily="34" charset="0"/>
              </a:endParaRPr>
            </a:p>
          </p:txBody>
        </p:sp>
        <p:sp>
          <p:nvSpPr>
            <p:cNvPr id="101" name="Freeform 206">
              <a:extLst>
                <a:ext uri="{FF2B5EF4-FFF2-40B4-BE49-F238E27FC236}">
                  <a16:creationId xmlns:a16="http://schemas.microsoft.com/office/drawing/2014/main" id="{D05AFA3E-EB10-E14F-A418-8223AB4C41CF}"/>
                </a:ext>
              </a:extLst>
            </p:cNvPr>
            <p:cNvSpPr>
              <a:spLocks noChangeArrowheads="1"/>
            </p:cNvSpPr>
            <p:nvPr/>
          </p:nvSpPr>
          <p:spPr bwMode="auto">
            <a:xfrm>
              <a:off x="14633230" y="4880507"/>
              <a:ext cx="142819" cy="889873"/>
            </a:xfrm>
            <a:custGeom>
              <a:avLst/>
              <a:gdLst>
                <a:gd name="T0" fmla="*/ 0 w 113"/>
                <a:gd name="T1" fmla="*/ 715 h 716"/>
                <a:gd name="T2" fmla="*/ 112 w 113"/>
                <a:gd name="T3" fmla="*/ 650 h 716"/>
                <a:gd name="T4" fmla="*/ 112 w 113"/>
                <a:gd name="T5" fmla="*/ 0 h 716"/>
                <a:gd name="T6" fmla="*/ 0 w 113"/>
                <a:gd name="T7" fmla="*/ 65 h 716"/>
                <a:gd name="T8" fmla="*/ 0 w 113"/>
                <a:gd name="T9" fmla="*/ 715 h 716"/>
              </a:gdLst>
              <a:ahLst/>
              <a:cxnLst>
                <a:cxn ang="0">
                  <a:pos x="T0" y="T1"/>
                </a:cxn>
                <a:cxn ang="0">
                  <a:pos x="T2" y="T3"/>
                </a:cxn>
                <a:cxn ang="0">
                  <a:pos x="T4" y="T5"/>
                </a:cxn>
                <a:cxn ang="0">
                  <a:pos x="T6" y="T7"/>
                </a:cxn>
                <a:cxn ang="0">
                  <a:pos x="T8" y="T9"/>
                </a:cxn>
              </a:cxnLst>
              <a:rect l="0" t="0" r="r" b="b"/>
              <a:pathLst>
                <a:path w="113" h="716">
                  <a:moveTo>
                    <a:pt x="0" y="715"/>
                  </a:moveTo>
                  <a:lnTo>
                    <a:pt x="112" y="650"/>
                  </a:lnTo>
                  <a:lnTo>
                    <a:pt x="112" y="0"/>
                  </a:lnTo>
                  <a:lnTo>
                    <a:pt x="0" y="65"/>
                  </a:lnTo>
                  <a:lnTo>
                    <a:pt x="0" y="715"/>
                  </a:lnTo>
                </a:path>
              </a:pathLst>
            </a:custGeom>
            <a:solidFill>
              <a:srgbClr val="D6A11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47993"/>
                </a:solidFill>
                <a:effectLst/>
                <a:uLnTx/>
                <a:uFillTx/>
                <a:latin typeface="Arial" panose="020B0604020202020204" pitchFamily="34" charset="0"/>
                <a:ea typeface="+mn-ea"/>
                <a:cs typeface="Arial" panose="020B0604020202020204" pitchFamily="34" charset="0"/>
              </a:endParaRPr>
            </a:p>
          </p:txBody>
        </p:sp>
        <p:sp>
          <p:nvSpPr>
            <p:cNvPr id="102" name="Freeform 207">
              <a:extLst>
                <a:ext uri="{FF2B5EF4-FFF2-40B4-BE49-F238E27FC236}">
                  <a16:creationId xmlns:a16="http://schemas.microsoft.com/office/drawing/2014/main" id="{A3C27FE6-5939-184E-BEA7-84E4AE54C6FB}"/>
                </a:ext>
              </a:extLst>
            </p:cNvPr>
            <p:cNvSpPr>
              <a:spLocks noChangeArrowheads="1"/>
            </p:cNvSpPr>
            <p:nvPr/>
          </p:nvSpPr>
          <p:spPr bwMode="auto">
            <a:xfrm>
              <a:off x="14490409" y="4798112"/>
              <a:ext cx="280145" cy="164791"/>
            </a:xfrm>
            <a:custGeom>
              <a:avLst/>
              <a:gdLst>
                <a:gd name="T0" fmla="*/ 0 w 226"/>
                <a:gd name="T1" fmla="*/ 65 h 131"/>
                <a:gd name="T2" fmla="*/ 113 w 226"/>
                <a:gd name="T3" fmla="*/ 0 h 131"/>
                <a:gd name="T4" fmla="*/ 225 w 226"/>
                <a:gd name="T5" fmla="*/ 65 h 131"/>
                <a:gd name="T6" fmla="*/ 113 w 226"/>
                <a:gd name="T7" fmla="*/ 130 h 131"/>
                <a:gd name="T8" fmla="*/ 0 w 226"/>
                <a:gd name="T9" fmla="*/ 65 h 131"/>
              </a:gdLst>
              <a:ahLst/>
              <a:cxnLst>
                <a:cxn ang="0">
                  <a:pos x="T0" y="T1"/>
                </a:cxn>
                <a:cxn ang="0">
                  <a:pos x="T2" y="T3"/>
                </a:cxn>
                <a:cxn ang="0">
                  <a:pos x="T4" y="T5"/>
                </a:cxn>
                <a:cxn ang="0">
                  <a:pos x="T6" y="T7"/>
                </a:cxn>
                <a:cxn ang="0">
                  <a:pos x="T8" y="T9"/>
                </a:cxn>
              </a:cxnLst>
              <a:rect l="0" t="0" r="r" b="b"/>
              <a:pathLst>
                <a:path w="226" h="131">
                  <a:moveTo>
                    <a:pt x="0" y="65"/>
                  </a:moveTo>
                  <a:lnTo>
                    <a:pt x="113" y="0"/>
                  </a:lnTo>
                  <a:lnTo>
                    <a:pt x="225" y="65"/>
                  </a:lnTo>
                  <a:lnTo>
                    <a:pt x="113" y="130"/>
                  </a:lnTo>
                  <a:lnTo>
                    <a:pt x="0" y="65"/>
                  </a:lnTo>
                </a:path>
              </a:pathLst>
            </a:custGeom>
            <a:solidFill>
              <a:srgbClr val="FFD24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47993"/>
                </a:solidFill>
                <a:effectLst/>
                <a:uLnTx/>
                <a:uFillTx/>
                <a:latin typeface="Arial" panose="020B0604020202020204" pitchFamily="34" charset="0"/>
                <a:ea typeface="+mn-ea"/>
                <a:cs typeface="Arial" panose="020B0604020202020204" pitchFamily="34" charset="0"/>
              </a:endParaRPr>
            </a:p>
          </p:txBody>
        </p:sp>
        <p:sp>
          <p:nvSpPr>
            <p:cNvPr id="103" name="Freeform 208">
              <a:extLst>
                <a:ext uri="{FF2B5EF4-FFF2-40B4-BE49-F238E27FC236}">
                  <a16:creationId xmlns:a16="http://schemas.microsoft.com/office/drawing/2014/main" id="{7121F936-70A7-404D-AFE9-0FFDA11D23CC}"/>
                </a:ext>
              </a:extLst>
            </p:cNvPr>
            <p:cNvSpPr>
              <a:spLocks noChangeArrowheads="1"/>
            </p:cNvSpPr>
            <p:nvPr/>
          </p:nvSpPr>
          <p:spPr bwMode="auto">
            <a:xfrm>
              <a:off x="14490411" y="4880507"/>
              <a:ext cx="142819" cy="889873"/>
            </a:xfrm>
            <a:custGeom>
              <a:avLst/>
              <a:gdLst>
                <a:gd name="T0" fmla="*/ 113 w 114"/>
                <a:gd name="T1" fmla="*/ 65 h 716"/>
                <a:gd name="T2" fmla="*/ 113 w 114"/>
                <a:gd name="T3" fmla="*/ 715 h 716"/>
                <a:gd name="T4" fmla="*/ 0 w 114"/>
                <a:gd name="T5" fmla="*/ 650 h 716"/>
                <a:gd name="T6" fmla="*/ 0 w 114"/>
                <a:gd name="T7" fmla="*/ 0 h 716"/>
                <a:gd name="T8" fmla="*/ 113 w 114"/>
                <a:gd name="T9" fmla="*/ 65 h 716"/>
              </a:gdLst>
              <a:ahLst/>
              <a:cxnLst>
                <a:cxn ang="0">
                  <a:pos x="T0" y="T1"/>
                </a:cxn>
                <a:cxn ang="0">
                  <a:pos x="T2" y="T3"/>
                </a:cxn>
                <a:cxn ang="0">
                  <a:pos x="T4" y="T5"/>
                </a:cxn>
                <a:cxn ang="0">
                  <a:pos x="T6" y="T7"/>
                </a:cxn>
                <a:cxn ang="0">
                  <a:pos x="T8" y="T9"/>
                </a:cxn>
              </a:cxnLst>
              <a:rect l="0" t="0" r="r" b="b"/>
              <a:pathLst>
                <a:path w="114" h="716">
                  <a:moveTo>
                    <a:pt x="113" y="65"/>
                  </a:moveTo>
                  <a:lnTo>
                    <a:pt x="113" y="715"/>
                  </a:lnTo>
                  <a:lnTo>
                    <a:pt x="0" y="650"/>
                  </a:lnTo>
                  <a:lnTo>
                    <a:pt x="0" y="0"/>
                  </a:lnTo>
                  <a:lnTo>
                    <a:pt x="113" y="65"/>
                  </a:lnTo>
                </a:path>
              </a:pathLst>
            </a:custGeom>
            <a:solidFill>
              <a:srgbClr val="EFBD2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47993"/>
                </a:solidFill>
                <a:effectLst/>
                <a:uLnTx/>
                <a:uFillTx/>
                <a:latin typeface="Arial" panose="020B0604020202020204" pitchFamily="34" charset="0"/>
                <a:ea typeface="+mn-ea"/>
                <a:cs typeface="Arial" panose="020B0604020202020204" pitchFamily="34" charset="0"/>
              </a:endParaRPr>
            </a:p>
          </p:txBody>
        </p:sp>
        <p:sp>
          <p:nvSpPr>
            <p:cNvPr id="104" name="Freeform 209">
              <a:extLst>
                <a:ext uri="{FF2B5EF4-FFF2-40B4-BE49-F238E27FC236}">
                  <a16:creationId xmlns:a16="http://schemas.microsoft.com/office/drawing/2014/main" id="{D774B3B0-9C67-9146-8BE7-E883AE9FBE2F}"/>
                </a:ext>
              </a:extLst>
            </p:cNvPr>
            <p:cNvSpPr>
              <a:spLocks noChangeArrowheads="1"/>
            </p:cNvSpPr>
            <p:nvPr/>
          </p:nvSpPr>
          <p:spPr bwMode="auto">
            <a:xfrm>
              <a:off x="13803778" y="4265283"/>
              <a:ext cx="411981" cy="681137"/>
            </a:xfrm>
            <a:custGeom>
              <a:avLst/>
              <a:gdLst>
                <a:gd name="T0" fmla="*/ 331 w 332"/>
                <a:gd name="T1" fmla="*/ 369 h 548"/>
                <a:gd name="T2" fmla="*/ 331 w 332"/>
                <a:gd name="T3" fmla="*/ 369 h 548"/>
                <a:gd name="T4" fmla="*/ 166 w 332"/>
                <a:gd name="T5" fmla="*/ 494 h 548"/>
                <a:gd name="T6" fmla="*/ 166 w 332"/>
                <a:gd name="T7" fmla="*/ 494 h 548"/>
                <a:gd name="T8" fmla="*/ 0 w 332"/>
                <a:gd name="T9" fmla="*/ 178 h 548"/>
                <a:gd name="T10" fmla="*/ 0 w 332"/>
                <a:gd name="T11" fmla="*/ 178 h 548"/>
                <a:gd name="T12" fmla="*/ 166 w 332"/>
                <a:gd name="T13" fmla="*/ 53 h 548"/>
                <a:gd name="T14" fmla="*/ 166 w 332"/>
                <a:gd name="T15" fmla="*/ 53 h 548"/>
                <a:gd name="T16" fmla="*/ 331 w 332"/>
                <a:gd name="T17" fmla="*/ 369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548">
                  <a:moveTo>
                    <a:pt x="331" y="369"/>
                  </a:moveTo>
                  <a:lnTo>
                    <a:pt x="331" y="369"/>
                  </a:lnTo>
                  <a:cubicBezTo>
                    <a:pt x="331" y="490"/>
                    <a:pt x="257" y="547"/>
                    <a:pt x="166" y="494"/>
                  </a:cubicBezTo>
                  <a:lnTo>
                    <a:pt x="166" y="494"/>
                  </a:lnTo>
                  <a:cubicBezTo>
                    <a:pt x="74" y="441"/>
                    <a:pt x="0" y="300"/>
                    <a:pt x="0" y="178"/>
                  </a:cubicBezTo>
                  <a:lnTo>
                    <a:pt x="0" y="178"/>
                  </a:lnTo>
                  <a:cubicBezTo>
                    <a:pt x="0" y="55"/>
                    <a:pt x="74" y="0"/>
                    <a:pt x="166" y="53"/>
                  </a:cubicBezTo>
                  <a:lnTo>
                    <a:pt x="166" y="53"/>
                  </a:lnTo>
                  <a:cubicBezTo>
                    <a:pt x="257" y="105"/>
                    <a:pt x="331" y="247"/>
                    <a:pt x="331" y="369"/>
                  </a:cubicBezTo>
                </a:path>
              </a:pathLst>
            </a:custGeom>
            <a:solidFill>
              <a:srgbClr val="EF5E8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47993"/>
                </a:solidFill>
                <a:effectLst/>
                <a:uLnTx/>
                <a:uFillTx/>
                <a:latin typeface="Arial" panose="020B0604020202020204" pitchFamily="34" charset="0"/>
                <a:ea typeface="+mn-ea"/>
                <a:cs typeface="Arial" panose="020B0604020202020204" pitchFamily="34" charset="0"/>
              </a:endParaRPr>
            </a:p>
          </p:txBody>
        </p:sp>
        <p:sp>
          <p:nvSpPr>
            <p:cNvPr id="105" name="Freeform 210">
              <a:extLst>
                <a:ext uri="{FF2B5EF4-FFF2-40B4-BE49-F238E27FC236}">
                  <a16:creationId xmlns:a16="http://schemas.microsoft.com/office/drawing/2014/main" id="{A12693DC-EC89-3D44-8CAD-903003040B87}"/>
                </a:ext>
              </a:extLst>
            </p:cNvPr>
            <p:cNvSpPr>
              <a:spLocks noChangeArrowheads="1"/>
            </p:cNvSpPr>
            <p:nvPr/>
          </p:nvSpPr>
          <p:spPr bwMode="auto">
            <a:xfrm>
              <a:off x="13869693" y="4391627"/>
              <a:ext cx="247190" cy="422962"/>
            </a:xfrm>
            <a:custGeom>
              <a:avLst/>
              <a:gdLst>
                <a:gd name="T0" fmla="*/ 45 w 198"/>
                <a:gd name="T1" fmla="*/ 90 h 341"/>
                <a:gd name="T2" fmla="*/ 45 w 198"/>
                <a:gd name="T3" fmla="*/ 90 h 341"/>
                <a:gd name="T4" fmla="*/ 74 w 198"/>
                <a:gd name="T5" fmla="*/ 4 h 341"/>
                <a:gd name="T6" fmla="*/ 74 w 198"/>
                <a:gd name="T7" fmla="*/ 4 h 341"/>
                <a:gd name="T8" fmla="*/ 0 w 198"/>
                <a:gd name="T9" fmla="*/ 103 h 341"/>
                <a:gd name="T10" fmla="*/ 0 w 198"/>
                <a:gd name="T11" fmla="*/ 103 h 341"/>
                <a:gd name="T12" fmla="*/ 114 w 198"/>
                <a:gd name="T13" fmla="*/ 321 h 341"/>
                <a:gd name="T14" fmla="*/ 114 w 198"/>
                <a:gd name="T15" fmla="*/ 321 h 341"/>
                <a:gd name="T16" fmla="*/ 197 w 198"/>
                <a:gd name="T17" fmla="*/ 320 h 341"/>
                <a:gd name="T18" fmla="*/ 197 w 198"/>
                <a:gd name="T19" fmla="*/ 320 h 341"/>
                <a:gd name="T20" fmla="*/ 158 w 198"/>
                <a:gd name="T21" fmla="*/ 307 h 341"/>
                <a:gd name="T22" fmla="*/ 158 w 198"/>
                <a:gd name="T23" fmla="*/ 307 h 341"/>
                <a:gd name="T24" fmla="*/ 45 w 198"/>
                <a:gd name="T25" fmla="*/ 9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8" h="341">
                  <a:moveTo>
                    <a:pt x="45" y="90"/>
                  </a:moveTo>
                  <a:lnTo>
                    <a:pt x="45" y="90"/>
                  </a:lnTo>
                  <a:cubicBezTo>
                    <a:pt x="45" y="50"/>
                    <a:pt x="56" y="21"/>
                    <a:pt x="74" y="4"/>
                  </a:cubicBezTo>
                  <a:lnTo>
                    <a:pt x="74" y="4"/>
                  </a:lnTo>
                  <a:cubicBezTo>
                    <a:pt x="31" y="0"/>
                    <a:pt x="0" y="38"/>
                    <a:pt x="0" y="103"/>
                  </a:cubicBezTo>
                  <a:lnTo>
                    <a:pt x="0" y="103"/>
                  </a:lnTo>
                  <a:cubicBezTo>
                    <a:pt x="0" y="187"/>
                    <a:pt x="51" y="284"/>
                    <a:pt x="114" y="321"/>
                  </a:cubicBezTo>
                  <a:lnTo>
                    <a:pt x="114" y="321"/>
                  </a:lnTo>
                  <a:cubicBezTo>
                    <a:pt x="147" y="340"/>
                    <a:pt x="177" y="338"/>
                    <a:pt x="197" y="320"/>
                  </a:cubicBezTo>
                  <a:lnTo>
                    <a:pt x="197" y="320"/>
                  </a:lnTo>
                  <a:cubicBezTo>
                    <a:pt x="185" y="319"/>
                    <a:pt x="172" y="315"/>
                    <a:pt x="158" y="307"/>
                  </a:cubicBezTo>
                  <a:lnTo>
                    <a:pt x="158" y="307"/>
                  </a:lnTo>
                  <a:cubicBezTo>
                    <a:pt x="95" y="271"/>
                    <a:pt x="45" y="173"/>
                    <a:pt x="45" y="90"/>
                  </a:cubicBezTo>
                </a:path>
              </a:pathLst>
            </a:custGeom>
            <a:solidFill>
              <a:srgbClr val="F3F3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47993"/>
                </a:solidFill>
                <a:effectLst/>
                <a:uLnTx/>
                <a:uFillTx/>
                <a:latin typeface="Arial" panose="020B0604020202020204" pitchFamily="34" charset="0"/>
                <a:ea typeface="+mn-ea"/>
                <a:cs typeface="Arial" panose="020B0604020202020204" pitchFamily="34" charset="0"/>
              </a:endParaRPr>
            </a:p>
          </p:txBody>
        </p:sp>
        <p:sp>
          <p:nvSpPr>
            <p:cNvPr id="106" name="Freeform 211">
              <a:extLst>
                <a:ext uri="{FF2B5EF4-FFF2-40B4-BE49-F238E27FC236}">
                  <a16:creationId xmlns:a16="http://schemas.microsoft.com/office/drawing/2014/main" id="{F626D596-F699-B341-B138-77835CB232AF}"/>
                </a:ext>
              </a:extLst>
            </p:cNvPr>
            <p:cNvSpPr>
              <a:spLocks noChangeArrowheads="1"/>
            </p:cNvSpPr>
            <p:nvPr/>
          </p:nvSpPr>
          <p:spPr bwMode="auto">
            <a:xfrm>
              <a:off x="13924626" y="4397116"/>
              <a:ext cx="230708" cy="395500"/>
            </a:xfrm>
            <a:custGeom>
              <a:avLst/>
              <a:gdLst>
                <a:gd name="T0" fmla="*/ 183 w 184"/>
                <a:gd name="T1" fmla="*/ 231 h 317"/>
                <a:gd name="T2" fmla="*/ 183 w 184"/>
                <a:gd name="T3" fmla="*/ 231 h 317"/>
                <a:gd name="T4" fmla="*/ 69 w 184"/>
                <a:gd name="T5" fmla="*/ 14 h 317"/>
                <a:gd name="T6" fmla="*/ 69 w 184"/>
                <a:gd name="T7" fmla="*/ 14 h 317"/>
                <a:gd name="T8" fmla="*/ 29 w 184"/>
                <a:gd name="T9" fmla="*/ 0 h 317"/>
                <a:gd name="T10" fmla="*/ 29 w 184"/>
                <a:gd name="T11" fmla="*/ 0 h 317"/>
                <a:gd name="T12" fmla="*/ 0 w 184"/>
                <a:gd name="T13" fmla="*/ 86 h 317"/>
                <a:gd name="T14" fmla="*/ 0 w 184"/>
                <a:gd name="T15" fmla="*/ 86 h 317"/>
                <a:gd name="T16" fmla="*/ 113 w 184"/>
                <a:gd name="T17" fmla="*/ 303 h 317"/>
                <a:gd name="T18" fmla="*/ 113 w 184"/>
                <a:gd name="T19" fmla="*/ 303 h 317"/>
                <a:gd name="T20" fmla="*/ 152 w 184"/>
                <a:gd name="T21" fmla="*/ 316 h 317"/>
                <a:gd name="T22" fmla="*/ 152 w 184"/>
                <a:gd name="T23" fmla="*/ 316 h 317"/>
                <a:gd name="T24" fmla="*/ 183 w 184"/>
                <a:gd name="T25" fmla="*/ 231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 h="317">
                  <a:moveTo>
                    <a:pt x="183" y="231"/>
                  </a:moveTo>
                  <a:lnTo>
                    <a:pt x="183" y="231"/>
                  </a:lnTo>
                  <a:cubicBezTo>
                    <a:pt x="183" y="147"/>
                    <a:pt x="132" y="50"/>
                    <a:pt x="69" y="14"/>
                  </a:cubicBezTo>
                  <a:lnTo>
                    <a:pt x="69" y="14"/>
                  </a:lnTo>
                  <a:cubicBezTo>
                    <a:pt x="55" y="6"/>
                    <a:pt x="42" y="1"/>
                    <a:pt x="29" y="0"/>
                  </a:cubicBezTo>
                  <a:lnTo>
                    <a:pt x="29" y="0"/>
                  </a:lnTo>
                  <a:cubicBezTo>
                    <a:pt x="11" y="17"/>
                    <a:pt x="0" y="46"/>
                    <a:pt x="0" y="86"/>
                  </a:cubicBezTo>
                  <a:lnTo>
                    <a:pt x="0" y="86"/>
                  </a:lnTo>
                  <a:cubicBezTo>
                    <a:pt x="0" y="169"/>
                    <a:pt x="50" y="267"/>
                    <a:pt x="113" y="303"/>
                  </a:cubicBezTo>
                  <a:lnTo>
                    <a:pt x="113" y="303"/>
                  </a:lnTo>
                  <a:cubicBezTo>
                    <a:pt x="127" y="311"/>
                    <a:pt x="140" y="315"/>
                    <a:pt x="152" y="316"/>
                  </a:cubicBezTo>
                  <a:lnTo>
                    <a:pt x="152" y="316"/>
                  </a:lnTo>
                  <a:cubicBezTo>
                    <a:pt x="171" y="300"/>
                    <a:pt x="183" y="270"/>
                    <a:pt x="183" y="231"/>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47993"/>
                </a:solidFill>
                <a:effectLst/>
                <a:uLnTx/>
                <a:uFillTx/>
                <a:latin typeface="Arial" panose="020B0604020202020204" pitchFamily="34" charset="0"/>
                <a:ea typeface="+mn-ea"/>
                <a:cs typeface="Arial" panose="020B0604020202020204" pitchFamily="34" charset="0"/>
              </a:endParaRPr>
            </a:p>
          </p:txBody>
        </p:sp>
        <p:sp>
          <p:nvSpPr>
            <p:cNvPr id="107" name="Freeform 212">
              <a:extLst>
                <a:ext uri="{FF2B5EF4-FFF2-40B4-BE49-F238E27FC236}">
                  <a16:creationId xmlns:a16="http://schemas.microsoft.com/office/drawing/2014/main" id="{EA120115-E33C-C24C-8B6B-408592099F12}"/>
                </a:ext>
              </a:extLst>
            </p:cNvPr>
            <p:cNvSpPr>
              <a:spLocks noChangeArrowheads="1"/>
            </p:cNvSpPr>
            <p:nvPr/>
          </p:nvSpPr>
          <p:spPr bwMode="auto">
            <a:xfrm>
              <a:off x="13891665" y="4254298"/>
              <a:ext cx="400994" cy="620716"/>
            </a:xfrm>
            <a:custGeom>
              <a:avLst/>
              <a:gdLst>
                <a:gd name="T0" fmla="*/ 323 w 324"/>
                <a:gd name="T1" fmla="*/ 341 h 497"/>
                <a:gd name="T2" fmla="*/ 323 w 324"/>
                <a:gd name="T3" fmla="*/ 341 h 497"/>
                <a:gd name="T4" fmla="*/ 158 w 324"/>
                <a:gd name="T5" fmla="*/ 25 h 497"/>
                <a:gd name="T6" fmla="*/ 158 w 324"/>
                <a:gd name="T7" fmla="*/ 25 h 497"/>
                <a:gd name="T8" fmla="*/ 51 w 324"/>
                <a:gd name="T9" fmla="*/ 16 h 497"/>
                <a:gd name="T10" fmla="*/ 51 w 324"/>
                <a:gd name="T11" fmla="*/ 16 h 497"/>
                <a:gd name="T12" fmla="*/ 0 w 324"/>
                <a:gd name="T13" fmla="*/ 44 h 497"/>
                <a:gd name="T14" fmla="*/ 0 w 324"/>
                <a:gd name="T15" fmla="*/ 44 h 497"/>
                <a:gd name="T16" fmla="*/ 0 w 324"/>
                <a:gd name="T17" fmla="*/ 44 h 497"/>
                <a:gd name="T18" fmla="*/ 98 w 324"/>
                <a:gd name="T19" fmla="*/ 59 h 497"/>
                <a:gd name="T20" fmla="*/ 98 w 324"/>
                <a:gd name="T21" fmla="*/ 59 h 497"/>
                <a:gd name="T22" fmla="*/ 263 w 324"/>
                <a:gd name="T23" fmla="*/ 375 h 497"/>
                <a:gd name="T24" fmla="*/ 263 w 324"/>
                <a:gd name="T25" fmla="*/ 375 h 497"/>
                <a:gd name="T26" fmla="*/ 224 w 324"/>
                <a:gd name="T27" fmla="*/ 496 h 497"/>
                <a:gd name="T28" fmla="*/ 224 w 324"/>
                <a:gd name="T29" fmla="*/ 496 h 497"/>
                <a:gd name="T30" fmla="*/ 263 w 324"/>
                <a:gd name="T31" fmla="*/ 477 h 497"/>
                <a:gd name="T32" fmla="*/ 263 w 324"/>
                <a:gd name="T33" fmla="*/ 477 h 497"/>
                <a:gd name="T34" fmla="*/ 263 w 324"/>
                <a:gd name="T35" fmla="*/ 477 h 497"/>
                <a:gd name="T36" fmla="*/ 323 w 324"/>
                <a:gd name="T37" fmla="*/ 341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4" h="497">
                  <a:moveTo>
                    <a:pt x="323" y="341"/>
                  </a:moveTo>
                  <a:lnTo>
                    <a:pt x="323" y="341"/>
                  </a:lnTo>
                  <a:cubicBezTo>
                    <a:pt x="323" y="219"/>
                    <a:pt x="249" y="77"/>
                    <a:pt x="158" y="25"/>
                  </a:cubicBezTo>
                  <a:lnTo>
                    <a:pt x="158" y="25"/>
                  </a:lnTo>
                  <a:cubicBezTo>
                    <a:pt x="116" y="1"/>
                    <a:pt x="79" y="0"/>
                    <a:pt x="51" y="16"/>
                  </a:cubicBezTo>
                  <a:lnTo>
                    <a:pt x="51" y="16"/>
                  </a:lnTo>
                  <a:lnTo>
                    <a:pt x="0" y="44"/>
                  </a:lnTo>
                  <a:lnTo>
                    <a:pt x="0" y="44"/>
                  </a:lnTo>
                  <a:lnTo>
                    <a:pt x="0" y="44"/>
                  </a:lnTo>
                  <a:cubicBezTo>
                    <a:pt x="28" y="33"/>
                    <a:pt x="62" y="37"/>
                    <a:pt x="98" y="59"/>
                  </a:cubicBezTo>
                  <a:lnTo>
                    <a:pt x="98" y="59"/>
                  </a:lnTo>
                  <a:cubicBezTo>
                    <a:pt x="189" y="111"/>
                    <a:pt x="263" y="253"/>
                    <a:pt x="263" y="375"/>
                  </a:cubicBezTo>
                  <a:lnTo>
                    <a:pt x="263" y="375"/>
                  </a:lnTo>
                  <a:cubicBezTo>
                    <a:pt x="263" y="430"/>
                    <a:pt x="249" y="471"/>
                    <a:pt x="224" y="496"/>
                  </a:cubicBezTo>
                  <a:lnTo>
                    <a:pt x="224" y="496"/>
                  </a:lnTo>
                  <a:lnTo>
                    <a:pt x="263" y="477"/>
                  </a:lnTo>
                  <a:lnTo>
                    <a:pt x="263" y="477"/>
                  </a:lnTo>
                  <a:lnTo>
                    <a:pt x="263" y="477"/>
                  </a:lnTo>
                  <a:cubicBezTo>
                    <a:pt x="299" y="458"/>
                    <a:pt x="323" y="410"/>
                    <a:pt x="323" y="341"/>
                  </a:cubicBezTo>
                </a:path>
              </a:pathLst>
            </a:custGeom>
            <a:solidFill>
              <a:srgbClr val="BF325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47993"/>
                </a:solidFill>
                <a:effectLst/>
                <a:uLnTx/>
                <a:uFillTx/>
                <a:latin typeface="Arial" panose="020B0604020202020204" pitchFamily="34" charset="0"/>
                <a:ea typeface="+mn-ea"/>
                <a:cs typeface="Arial" panose="020B0604020202020204" pitchFamily="34" charset="0"/>
              </a:endParaRPr>
            </a:p>
          </p:txBody>
        </p:sp>
        <p:sp>
          <p:nvSpPr>
            <p:cNvPr id="108" name="Freeform 213">
              <a:extLst>
                <a:ext uri="{FF2B5EF4-FFF2-40B4-BE49-F238E27FC236}">
                  <a16:creationId xmlns:a16="http://schemas.microsoft.com/office/drawing/2014/main" id="{EEF01067-A823-D74E-8C8E-AC5070A54C6D}"/>
                </a:ext>
              </a:extLst>
            </p:cNvPr>
            <p:cNvSpPr>
              <a:spLocks noChangeArrowheads="1"/>
            </p:cNvSpPr>
            <p:nvPr/>
          </p:nvSpPr>
          <p:spPr bwMode="auto">
            <a:xfrm>
              <a:off x="13584055" y="3622600"/>
              <a:ext cx="329582" cy="477892"/>
            </a:xfrm>
            <a:custGeom>
              <a:avLst/>
              <a:gdLst>
                <a:gd name="T0" fmla="*/ 264 w 265"/>
                <a:gd name="T1" fmla="*/ 299 h 383"/>
                <a:gd name="T2" fmla="*/ 264 w 265"/>
                <a:gd name="T3" fmla="*/ 236 h 383"/>
                <a:gd name="T4" fmla="*/ 235 w 265"/>
                <a:gd name="T5" fmla="*/ 219 h 383"/>
                <a:gd name="T6" fmla="*/ 235 w 265"/>
                <a:gd name="T7" fmla="*/ 219 h 383"/>
                <a:gd name="T8" fmla="*/ 222 w 265"/>
                <a:gd name="T9" fmla="*/ 169 h 383"/>
                <a:gd name="T10" fmla="*/ 243 w 265"/>
                <a:gd name="T11" fmla="*/ 154 h 383"/>
                <a:gd name="T12" fmla="*/ 209 w 265"/>
                <a:gd name="T13" fmla="*/ 89 h 383"/>
                <a:gd name="T14" fmla="*/ 189 w 265"/>
                <a:gd name="T15" fmla="*/ 104 h 383"/>
                <a:gd name="T16" fmla="*/ 189 w 265"/>
                <a:gd name="T17" fmla="*/ 104 h 383"/>
                <a:gd name="T18" fmla="*/ 157 w 265"/>
                <a:gd name="T19" fmla="*/ 68 h 383"/>
                <a:gd name="T20" fmla="*/ 157 w 265"/>
                <a:gd name="T21" fmla="*/ 30 h 383"/>
                <a:gd name="T22" fmla="*/ 108 w 265"/>
                <a:gd name="T23" fmla="*/ 2 h 383"/>
                <a:gd name="T24" fmla="*/ 108 w 265"/>
                <a:gd name="T25" fmla="*/ 41 h 383"/>
                <a:gd name="T26" fmla="*/ 108 w 265"/>
                <a:gd name="T27" fmla="*/ 41 h 383"/>
                <a:gd name="T28" fmla="*/ 77 w 265"/>
                <a:gd name="T29" fmla="*/ 39 h 383"/>
                <a:gd name="T30" fmla="*/ 56 w 265"/>
                <a:gd name="T31" fmla="*/ 0 h 383"/>
                <a:gd name="T32" fmla="*/ 22 w 265"/>
                <a:gd name="T33" fmla="*/ 26 h 383"/>
                <a:gd name="T34" fmla="*/ 43 w 265"/>
                <a:gd name="T35" fmla="*/ 65 h 383"/>
                <a:gd name="T36" fmla="*/ 43 w 265"/>
                <a:gd name="T37" fmla="*/ 65 h 383"/>
                <a:gd name="T38" fmla="*/ 30 w 265"/>
                <a:gd name="T39" fmla="*/ 100 h 383"/>
                <a:gd name="T40" fmla="*/ 0 w 265"/>
                <a:gd name="T41" fmla="*/ 83 h 383"/>
                <a:gd name="T42" fmla="*/ 0 w 265"/>
                <a:gd name="T43" fmla="*/ 147 h 383"/>
                <a:gd name="T44" fmla="*/ 30 w 265"/>
                <a:gd name="T45" fmla="*/ 163 h 383"/>
                <a:gd name="T46" fmla="*/ 30 w 265"/>
                <a:gd name="T47" fmla="*/ 163 h 383"/>
                <a:gd name="T48" fmla="*/ 43 w 265"/>
                <a:gd name="T49" fmla="*/ 213 h 383"/>
                <a:gd name="T50" fmla="*/ 22 w 265"/>
                <a:gd name="T51" fmla="*/ 228 h 383"/>
                <a:gd name="T52" fmla="*/ 56 w 265"/>
                <a:gd name="T53" fmla="*/ 293 h 383"/>
                <a:gd name="T54" fmla="*/ 76 w 265"/>
                <a:gd name="T55" fmla="*/ 278 h 383"/>
                <a:gd name="T56" fmla="*/ 76 w 265"/>
                <a:gd name="T57" fmla="*/ 278 h 383"/>
                <a:gd name="T58" fmla="*/ 108 w 265"/>
                <a:gd name="T59" fmla="*/ 314 h 383"/>
                <a:gd name="T60" fmla="*/ 108 w 265"/>
                <a:gd name="T61" fmla="*/ 353 h 383"/>
                <a:gd name="T62" fmla="*/ 156 w 265"/>
                <a:gd name="T63" fmla="*/ 380 h 383"/>
                <a:gd name="T64" fmla="*/ 156 w 265"/>
                <a:gd name="T65" fmla="*/ 342 h 383"/>
                <a:gd name="T66" fmla="*/ 156 w 265"/>
                <a:gd name="T67" fmla="*/ 342 h 383"/>
                <a:gd name="T68" fmla="*/ 187 w 265"/>
                <a:gd name="T69" fmla="*/ 343 h 383"/>
                <a:gd name="T70" fmla="*/ 208 w 265"/>
                <a:gd name="T71" fmla="*/ 382 h 383"/>
                <a:gd name="T72" fmla="*/ 242 w 265"/>
                <a:gd name="T73" fmla="*/ 356 h 383"/>
                <a:gd name="T74" fmla="*/ 222 w 265"/>
                <a:gd name="T75" fmla="*/ 318 h 383"/>
                <a:gd name="T76" fmla="*/ 222 w 265"/>
                <a:gd name="T77" fmla="*/ 318 h 383"/>
                <a:gd name="T78" fmla="*/ 234 w 265"/>
                <a:gd name="T79" fmla="*/ 283 h 383"/>
                <a:gd name="T80" fmla="*/ 264 w 265"/>
                <a:gd name="T81" fmla="*/ 29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5" h="383">
                  <a:moveTo>
                    <a:pt x="264" y="299"/>
                  </a:moveTo>
                  <a:lnTo>
                    <a:pt x="264" y="236"/>
                  </a:lnTo>
                  <a:lnTo>
                    <a:pt x="235" y="219"/>
                  </a:lnTo>
                  <a:lnTo>
                    <a:pt x="235" y="219"/>
                  </a:lnTo>
                  <a:cubicBezTo>
                    <a:pt x="233" y="203"/>
                    <a:pt x="228" y="186"/>
                    <a:pt x="222" y="169"/>
                  </a:cubicBezTo>
                  <a:lnTo>
                    <a:pt x="243" y="154"/>
                  </a:lnTo>
                  <a:lnTo>
                    <a:pt x="209" y="89"/>
                  </a:lnTo>
                  <a:lnTo>
                    <a:pt x="189" y="104"/>
                  </a:lnTo>
                  <a:lnTo>
                    <a:pt x="189" y="104"/>
                  </a:lnTo>
                  <a:cubicBezTo>
                    <a:pt x="179" y="91"/>
                    <a:pt x="168" y="79"/>
                    <a:pt x="157" y="68"/>
                  </a:cubicBezTo>
                  <a:lnTo>
                    <a:pt x="157" y="30"/>
                  </a:lnTo>
                  <a:lnTo>
                    <a:pt x="108" y="2"/>
                  </a:lnTo>
                  <a:lnTo>
                    <a:pt x="108" y="41"/>
                  </a:lnTo>
                  <a:lnTo>
                    <a:pt x="108" y="41"/>
                  </a:lnTo>
                  <a:cubicBezTo>
                    <a:pt x="97" y="38"/>
                    <a:pt x="87" y="37"/>
                    <a:pt x="77" y="39"/>
                  </a:cubicBezTo>
                  <a:lnTo>
                    <a:pt x="56" y="0"/>
                  </a:lnTo>
                  <a:lnTo>
                    <a:pt x="22" y="26"/>
                  </a:lnTo>
                  <a:lnTo>
                    <a:pt x="43" y="65"/>
                  </a:lnTo>
                  <a:lnTo>
                    <a:pt x="43" y="65"/>
                  </a:lnTo>
                  <a:cubicBezTo>
                    <a:pt x="37" y="74"/>
                    <a:pt x="32" y="86"/>
                    <a:pt x="30" y="100"/>
                  </a:cubicBezTo>
                  <a:lnTo>
                    <a:pt x="0" y="83"/>
                  </a:lnTo>
                  <a:lnTo>
                    <a:pt x="0" y="147"/>
                  </a:lnTo>
                  <a:lnTo>
                    <a:pt x="30" y="163"/>
                  </a:lnTo>
                  <a:lnTo>
                    <a:pt x="30" y="163"/>
                  </a:lnTo>
                  <a:cubicBezTo>
                    <a:pt x="32" y="180"/>
                    <a:pt x="37" y="197"/>
                    <a:pt x="43" y="213"/>
                  </a:cubicBezTo>
                  <a:lnTo>
                    <a:pt x="22" y="228"/>
                  </a:lnTo>
                  <a:lnTo>
                    <a:pt x="56" y="293"/>
                  </a:lnTo>
                  <a:lnTo>
                    <a:pt x="76" y="278"/>
                  </a:lnTo>
                  <a:lnTo>
                    <a:pt x="76" y="278"/>
                  </a:lnTo>
                  <a:cubicBezTo>
                    <a:pt x="86" y="291"/>
                    <a:pt x="96" y="304"/>
                    <a:pt x="108" y="314"/>
                  </a:cubicBezTo>
                  <a:lnTo>
                    <a:pt x="108" y="353"/>
                  </a:lnTo>
                  <a:lnTo>
                    <a:pt x="156" y="380"/>
                  </a:lnTo>
                  <a:lnTo>
                    <a:pt x="156" y="342"/>
                  </a:lnTo>
                  <a:lnTo>
                    <a:pt x="156" y="342"/>
                  </a:lnTo>
                  <a:cubicBezTo>
                    <a:pt x="167" y="345"/>
                    <a:pt x="178" y="345"/>
                    <a:pt x="187" y="343"/>
                  </a:cubicBezTo>
                  <a:lnTo>
                    <a:pt x="208" y="382"/>
                  </a:lnTo>
                  <a:lnTo>
                    <a:pt x="242" y="356"/>
                  </a:lnTo>
                  <a:lnTo>
                    <a:pt x="222" y="318"/>
                  </a:lnTo>
                  <a:lnTo>
                    <a:pt x="222" y="318"/>
                  </a:lnTo>
                  <a:cubicBezTo>
                    <a:pt x="228" y="308"/>
                    <a:pt x="232" y="296"/>
                    <a:pt x="234" y="283"/>
                  </a:cubicBezTo>
                  <a:lnTo>
                    <a:pt x="264" y="299"/>
                  </a:lnTo>
                </a:path>
              </a:pathLst>
            </a:custGeom>
            <a:solidFill>
              <a:srgbClr val="9F9FC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47993"/>
                </a:solidFill>
                <a:effectLst/>
                <a:uLnTx/>
                <a:uFillTx/>
                <a:latin typeface="Arial" panose="020B0604020202020204" pitchFamily="34" charset="0"/>
                <a:ea typeface="+mn-ea"/>
                <a:cs typeface="Arial" panose="020B0604020202020204" pitchFamily="34" charset="0"/>
              </a:endParaRPr>
            </a:p>
          </p:txBody>
        </p:sp>
        <p:sp>
          <p:nvSpPr>
            <p:cNvPr id="109" name="Freeform 214">
              <a:extLst>
                <a:ext uri="{FF2B5EF4-FFF2-40B4-BE49-F238E27FC236}">
                  <a16:creationId xmlns:a16="http://schemas.microsoft.com/office/drawing/2014/main" id="{02F2AB4C-A43F-A74B-A793-29861A33AF25}"/>
                </a:ext>
              </a:extLst>
            </p:cNvPr>
            <p:cNvSpPr>
              <a:spLocks noChangeArrowheads="1"/>
            </p:cNvSpPr>
            <p:nvPr/>
          </p:nvSpPr>
          <p:spPr bwMode="auto">
            <a:xfrm>
              <a:off x="13693917" y="3781896"/>
              <a:ext cx="98874" cy="164791"/>
            </a:xfrm>
            <a:custGeom>
              <a:avLst/>
              <a:gdLst>
                <a:gd name="T0" fmla="*/ 18 w 80"/>
                <a:gd name="T1" fmla="*/ 32 h 134"/>
                <a:gd name="T2" fmla="*/ 18 w 80"/>
                <a:gd name="T3" fmla="*/ 32 h 134"/>
                <a:gd name="T4" fmla="*/ 27 w 80"/>
                <a:gd name="T5" fmla="*/ 0 h 134"/>
                <a:gd name="T6" fmla="*/ 27 w 80"/>
                <a:gd name="T7" fmla="*/ 0 h 134"/>
                <a:gd name="T8" fmla="*/ 0 w 80"/>
                <a:gd name="T9" fmla="*/ 39 h 134"/>
                <a:gd name="T10" fmla="*/ 0 w 80"/>
                <a:gd name="T11" fmla="*/ 39 h 134"/>
                <a:gd name="T12" fmla="*/ 44 w 80"/>
                <a:gd name="T13" fmla="*/ 124 h 134"/>
                <a:gd name="T14" fmla="*/ 44 w 80"/>
                <a:gd name="T15" fmla="*/ 124 h 134"/>
                <a:gd name="T16" fmla="*/ 79 w 80"/>
                <a:gd name="T17" fmla="*/ 123 h 134"/>
                <a:gd name="T18" fmla="*/ 79 w 80"/>
                <a:gd name="T19" fmla="*/ 123 h 134"/>
                <a:gd name="T20" fmla="*/ 62 w 80"/>
                <a:gd name="T21" fmla="*/ 117 h 134"/>
                <a:gd name="T22" fmla="*/ 62 w 80"/>
                <a:gd name="T23" fmla="*/ 117 h 134"/>
                <a:gd name="T24" fmla="*/ 18 w 80"/>
                <a:gd name="T25" fmla="*/ 3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 h="134">
                  <a:moveTo>
                    <a:pt x="18" y="32"/>
                  </a:moveTo>
                  <a:lnTo>
                    <a:pt x="18" y="32"/>
                  </a:lnTo>
                  <a:cubicBezTo>
                    <a:pt x="18" y="18"/>
                    <a:pt x="21" y="7"/>
                    <a:pt x="27" y="0"/>
                  </a:cubicBezTo>
                  <a:lnTo>
                    <a:pt x="27" y="0"/>
                  </a:lnTo>
                  <a:cubicBezTo>
                    <a:pt x="11" y="0"/>
                    <a:pt x="0" y="14"/>
                    <a:pt x="0" y="39"/>
                  </a:cubicBezTo>
                  <a:lnTo>
                    <a:pt x="0" y="39"/>
                  </a:lnTo>
                  <a:cubicBezTo>
                    <a:pt x="0" y="73"/>
                    <a:pt x="19" y="110"/>
                    <a:pt x="44" y="124"/>
                  </a:cubicBezTo>
                  <a:lnTo>
                    <a:pt x="44" y="124"/>
                  </a:lnTo>
                  <a:cubicBezTo>
                    <a:pt x="59" y="133"/>
                    <a:pt x="71" y="131"/>
                    <a:pt x="79" y="123"/>
                  </a:cubicBezTo>
                  <a:lnTo>
                    <a:pt x="79" y="123"/>
                  </a:lnTo>
                  <a:cubicBezTo>
                    <a:pt x="74" y="123"/>
                    <a:pt x="68" y="121"/>
                    <a:pt x="62" y="117"/>
                  </a:cubicBezTo>
                  <a:lnTo>
                    <a:pt x="62" y="117"/>
                  </a:lnTo>
                  <a:cubicBezTo>
                    <a:pt x="38" y="103"/>
                    <a:pt x="18" y="65"/>
                    <a:pt x="18" y="32"/>
                  </a:cubicBezTo>
                </a:path>
              </a:pathLst>
            </a:custGeom>
            <a:solidFill>
              <a:srgbClr val="DFDFE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47993"/>
                </a:solidFill>
                <a:effectLst/>
                <a:uLnTx/>
                <a:uFillTx/>
                <a:latin typeface="Arial" panose="020B0604020202020204" pitchFamily="34" charset="0"/>
                <a:ea typeface="+mn-ea"/>
                <a:cs typeface="Arial" panose="020B0604020202020204" pitchFamily="34" charset="0"/>
              </a:endParaRPr>
            </a:p>
          </p:txBody>
        </p:sp>
        <p:sp>
          <p:nvSpPr>
            <p:cNvPr id="110" name="Freeform 215">
              <a:extLst>
                <a:ext uri="{FF2B5EF4-FFF2-40B4-BE49-F238E27FC236}">
                  <a16:creationId xmlns:a16="http://schemas.microsoft.com/office/drawing/2014/main" id="{13264BDD-8BB0-AC48-85B5-A78E00C7C830}"/>
                </a:ext>
              </a:extLst>
            </p:cNvPr>
            <p:cNvSpPr>
              <a:spLocks noChangeArrowheads="1"/>
            </p:cNvSpPr>
            <p:nvPr/>
          </p:nvSpPr>
          <p:spPr bwMode="auto">
            <a:xfrm>
              <a:off x="13715887" y="3781896"/>
              <a:ext cx="87889" cy="153804"/>
            </a:xfrm>
            <a:custGeom>
              <a:avLst/>
              <a:gdLst>
                <a:gd name="T0" fmla="*/ 26 w 72"/>
                <a:gd name="T1" fmla="*/ 6 h 124"/>
                <a:gd name="T2" fmla="*/ 26 w 72"/>
                <a:gd name="T3" fmla="*/ 6 h 124"/>
                <a:gd name="T4" fmla="*/ 9 w 72"/>
                <a:gd name="T5" fmla="*/ 0 h 124"/>
                <a:gd name="T6" fmla="*/ 9 w 72"/>
                <a:gd name="T7" fmla="*/ 0 h 124"/>
                <a:gd name="T8" fmla="*/ 0 w 72"/>
                <a:gd name="T9" fmla="*/ 32 h 124"/>
                <a:gd name="T10" fmla="*/ 0 w 72"/>
                <a:gd name="T11" fmla="*/ 32 h 124"/>
                <a:gd name="T12" fmla="*/ 44 w 72"/>
                <a:gd name="T13" fmla="*/ 117 h 124"/>
                <a:gd name="T14" fmla="*/ 44 w 72"/>
                <a:gd name="T15" fmla="*/ 117 h 124"/>
                <a:gd name="T16" fmla="*/ 61 w 72"/>
                <a:gd name="T17" fmla="*/ 123 h 124"/>
                <a:gd name="T18" fmla="*/ 61 w 72"/>
                <a:gd name="T19" fmla="*/ 123 h 124"/>
                <a:gd name="T20" fmla="*/ 71 w 72"/>
                <a:gd name="T21" fmla="*/ 91 h 124"/>
                <a:gd name="T22" fmla="*/ 71 w 72"/>
                <a:gd name="T23" fmla="*/ 91 h 124"/>
                <a:gd name="T24" fmla="*/ 26 w 72"/>
                <a:gd name="T25" fmla="*/ 6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 h="124">
                  <a:moveTo>
                    <a:pt x="26" y="6"/>
                  </a:moveTo>
                  <a:lnTo>
                    <a:pt x="26" y="6"/>
                  </a:lnTo>
                  <a:cubicBezTo>
                    <a:pt x="20" y="2"/>
                    <a:pt x="15" y="0"/>
                    <a:pt x="9" y="0"/>
                  </a:cubicBezTo>
                  <a:lnTo>
                    <a:pt x="9" y="0"/>
                  </a:lnTo>
                  <a:cubicBezTo>
                    <a:pt x="3" y="7"/>
                    <a:pt x="0" y="18"/>
                    <a:pt x="0" y="32"/>
                  </a:cubicBezTo>
                  <a:lnTo>
                    <a:pt x="0" y="32"/>
                  </a:lnTo>
                  <a:cubicBezTo>
                    <a:pt x="0" y="65"/>
                    <a:pt x="20" y="103"/>
                    <a:pt x="44" y="117"/>
                  </a:cubicBezTo>
                  <a:lnTo>
                    <a:pt x="44" y="117"/>
                  </a:lnTo>
                  <a:cubicBezTo>
                    <a:pt x="50" y="121"/>
                    <a:pt x="56" y="123"/>
                    <a:pt x="61" y="123"/>
                  </a:cubicBezTo>
                  <a:lnTo>
                    <a:pt x="61" y="123"/>
                  </a:lnTo>
                  <a:cubicBezTo>
                    <a:pt x="67" y="116"/>
                    <a:pt x="71" y="105"/>
                    <a:pt x="71" y="91"/>
                  </a:cubicBezTo>
                  <a:lnTo>
                    <a:pt x="71" y="91"/>
                  </a:lnTo>
                  <a:cubicBezTo>
                    <a:pt x="71" y="58"/>
                    <a:pt x="51" y="20"/>
                    <a:pt x="26" y="6"/>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47993"/>
                </a:solidFill>
                <a:effectLst/>
                <a:uLnTx/>
                <a:uFillTx/>
                <a:latin typeface="Arial" panose="020B0604020202020204" pitchFamily="34" charset="0"/>
                <a:ea typeface="+mn-ea"/>
                <a:cs typeface="Arial" panose="020B0604020202020204" pitchFamily="34" charset="0"/>
              </a:endParaRPr>
            </a:p>
          </p:txBody>
        </p:sp>
        <p:sp>
          <p:nvSpPr>
            <p:cNvPr id="111" name="Freeform 216">
              <a:extLst>
                <a:ext uri="{FF2B5EF4-FFF2-40B4-BE49-F238E27FC236}">
                  <a16:creationId xmlns:a16="http://schemas.microsoft.com/office/drawing/2014/main" id="{647F7234-59D4-0F47-8980-20A771CC6BAF}"/>
                </a:ext>
              </a:extLst>
            </p:cNvPr>
            <p:cNvSpPr>
              <a:spLocks noChangeArrowheads="1"/>
            </p:cNvSpPr>
            <p:nvPr/>
          </p:nvSpPr>
          <p:spPr bwMode="auto">
            <a:xfrm>
              <a:off x="14012513" y="3974154"/>
              <a:ext cx="181272" cy="258171"/>
            </a:xfrm>
            <a:custGeom>
              <a:avLst/>
              <a:gdLst>
                <a:gd name="T0" fmla="*/ 145 w 146"/>
                <a:gd name="T1" fmla="*/ 153 h 206"/>
                <a:gd name="T2" fmla="*/ 145 w 146"/>
                <a:gd name="T3" fmla="*/ 121 h 206"/>
                <a:gd name="T4" fmla="*/ 130 w 146"/>
                <a:gd name="T5" fmla="*/ 113 h 206"/>
                <a:gd name="T6" fmla="*/ 130 w 146"/>
                <a:gd name="T7" fmla="*/ 113 h 206"/>
                <a:gd name="T8" fmla="*/ 124 w 146"/>
                <a:gd name="T9" fmla="*/ 87 h 206"/>
                <a:gd name="T10" fmla="*/ 134 w 146"/>
                <a:gd name="T11" fmla="*/ 79 h 206"/>
                <a:gd name="T12" fmla="*/ 117 w 146"/>
                <a:gd name="T13" fmla="*/ 46 h 206"/>
                <a:gd name="T14" fmla="*/ 107 w 146"/>
                <a:gd name="T15" fmla="*/ 54 h 206"/>
                <a:gd name="T16" fmla="*/ 107 w 146"/>
                <a:gd name="T17" fmla="*/ 54 h 206"/>
                <a:gd name="T18" fmla="*/ 90 w 146"/>
                <a:gd name="T19" fmla="*/ 35 h 206"/>
                <a:gd name="T20" fmla="*/ 90 w 146"/>
                <a:gd name="T21" fmla="*/ 16 h 206"/>
                <a:gd name="T22" fmla="*/ 66 w 146"/>
                <a:gd name="T23" fmla="*/ 2 h 206"/>
                <a:gd name="T24" fmla="*/ 55 w 146"/>
                <a:gd name="T25" fmla="*/ 13 h 206"/>
                <a:gd name="T26" fmla="*/ 66 w 146"/>
                <a:gd name="T27" fmla="*/ 21 h 206"/>
                <a:gd name="T28" fmla="*/ 66 w 146"/>
                <a:gd name="T29" fmla="*/ 21 h 206"/>
                <a:gd name="T30" fmla="*/ 50 w 146"/>
                <a:gd name="T31" fmla="*/ 21 h 206"/>
                <a:gd name="T32" fmla="*/ 39 w 146"/>
                <a:gd name="T33" fmla="*/ 0 h 206"/>
                <a:gd name="T34" fmla="*/ 28 w 146"/>
                <a:gd name="T35" fmla="*/ 11 h 206"/>
                <a:gd name="T36" fmla="*/ 32 w 146"/>
                <a:gd name="T37" fmla="*/ 33 h 206"/>
                <a:gd name="T38" fmla="*/ 32 w 146"/>
                <a:gd name="T39" fmla="*/ 33 h 206"/>
                <a:gd name="T40" fmla="*/ 26 w 146"/>
                <a:gd name="T41" fmla="*/ 51 h 206"/>
                <a:gd name="T42" fmla="*/ 10 w 146"/>
                <a:gd name="T43" fmla="*/ 43 h 206"/>
                <a:gd name="T44" fmla="*/ 0 w 146"/>
                <a:gd name="T45" fmla="*/ 54 h 206"/>
                <a:gd name="T46" fmla="*/ 25 w 146"/>
                <a:gd name="T47" fmla="*/ 84 h 206"/>
                <a:gd name="T48" fmla="*/ 25 w 146"/>
                <a:gd name="T49" fmla="*/ 84 h 206"/>
                <a:gd name="T50" fmla="*/ 32 w 146"/>
                <a:gd name="T51" fmla="*/ 109 h 206"/>
                <a:gd name="T52" fmla="*/ 21 w 146"/>
                <a:gd name="T53" fmla="*/ 117 h 206"/>
                <a:gd name="T54" fmla="*/ 39 w 146"/>
                <a:gd name="T55" fmla="*/ 150 h 206"/>
                <a:gd name="T56" fmla="*/ 49 w 146"/>
                <a:gd name="T57" fmla="*/ 142 h 206"/>
                <a:gd name="T58" fmla="*/ 49 w 146"/>
                <a:gd name="T59" fmla="*/ 142 h 206"/>
                <a:gd name="T60" fmla="*/ 66 w 146"/>
                <a:gd name="T61" fmla="*/ 160 h 206"/>
                <a:gd name="T62" fmla="*/ 66 w 146"/>
                <a:gd name="T63" fmla="*/ 180 h 206"/>
                <a:gd name="T64" fmla="*/ 79 w 146"/>
                <a:gd name="T65" fmla="*/ 205 h 206"/>
                <a:gd name="T66" fmla="*/ 90 w 146"/>
                <a:gd name="T67" fmla="*/ 194 h 206"/>
                <a:gd name="T68" fmla="*/ 90 w 146"/>
                <a:gd name="T69" fmla="*/ 175 h 206"/>
                <a:gd name="T70" fmla="*/ 90 w 146"/>
                <a:gd name="T71" fmla="*/ 175 h 206"/>
                <a:gd name="T72" fmla="*/ 106 w 146"/>
                <a:gd name="T73" fmla="*/ 175 h 206"/>
                <a:gd name="T74" fmla="*/ 123 w 146"/>
                <a:gd name="T75" fmla="*/ 193 h 206"/>
                <a:gd name="T76" fmla="*/ 133 w 146"/>
                <a:gd name="T77" fmla="*/ 182 h 206"/>
                <a:gd name="T78" fmla="*/ 123 w 146"/>
                <a:gd name="T79" fmla="*/ 162 h 206"/>
                <a:gd name="T80" fmla="*/ 123 w 146"/>
                <a:gd name="T81" fmla="*/ 162 h 206"/>
                <a:gd name="T82" fmla="*/ 130 w 146"/>
                <a:gd name="T83" fmla="*/ 145 h 206"/>
                <a:gd name="T84" fmla="*/ 134 w 146"/>
                <a:gd name="T85" fmla="*/ 164 h 206"/>
                <a:gd name="T86" fmla="*/ 145 w 146"/>
                <a:gd name="T87" fmla="*/ 153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6" h="206">
                  <a:moveTo>
                    <a:pt x="145" y="153"/>
                  </a:moveTo>
                  <a:lnTo>
                    <a:pt x="145" y="121"/>
                  </a:lnTo>
                  <a:lnTo>
                    <a:pt x="130" y="113"/>
                  </a:lnTo>
                  <a:lnTo>
                    <a:pt x="130" y="113"/>
                  </a:lnTo>
                  <a:cubicBezTo>
                    <a:pt x="129" y="104"/>
                    <a:pt x="127" y="95"/>
                    <a:pt x="124" y="87"/>
                  </a:cubicBezTo>
                  <a:lnTo>
                    <a:pt x="134" y="79"/>
                  </a:lnTo>
                  <a:lnTo>
                    <a:pt x="117" y="46"/>
                  </a:lnTo>
                  <a:lnTo>
                    <a:pt x="107" y="54"/>
                  </a:lnTo>
                  <a:lnTo>
                    <a:pt x="107" y="54"/>
                  </a:lnTo>
                  <a:cubicBezTo>
                    <a:pt x="102" y="47"/>
                    <a:pt x="96" y="40"/>
                    <a:pt x="90" y="35"/>
                  </a:cubicBezTo>
                  <a:lnTo>
                    <a:pt x="90" y="16"/>
                  </a:lnTo>
                  <a:lnTo>
                    <a:pt x="66" y="2"/>
                  </a:lnTo>
                  <a:lnTo>
                    <a:pt x="55" y="13"/>
                  </a:lnTo>
                  <a:lnTo>
                    <a:pt x="66" y="21"/>
                  </a:lnTo>
                  <a:lnTo>
                    <a:pt x="66" y="21"/>
                  </a:lnTo>
                  <a:cubicBezTo>
                    <a:pt x="60" y="19"/>
                    <a:pt x="55" y="19"/>
                    <a:pt x="50" y="21"/>
                  </a:cubicBezTo>
                  <a:lnTo>
                    <a:pt x="39" y="0"/>
                  </a:lnTo>
                  <a:lnTo>
                    <a:pt x="28" y="11"/>
                  </a:lnTo>
                  <a:lnTo>
                    <a:pt x="32" y="33"/>
                  </a:lnTo>
                  <a:lnTo>
                    <a:pt x="32" y="33"/>
                  </a:lnTo>
                  <a:cubicBezTo>
                    <a:pt x="29" y="38"/>
                    <a:pt x="27" y="44"/>
                    <a:pt x="26" y="51"/>
                  </a:cubicBezTo>
                  <a:lnTo>
                    <a:pt x="10" y="43"/>
                  </a:lnTo>
                  <a:lnTo>
                    <a:pt x="0" y="54"/>
                  </a:lnTo>
                  <a:lnTo>
                    <a:pt x="25" y="84"/>
                  </a:lnTo>
                  <a:lnTo>
                    <a:pt x="25" y="84"/>
                  </a:lnTo>
                  <a:cubicBezTo>
                    <a:pt x="27" y="92"/>
                    <a:pt x="29" y="101"/>
                    <a:pt x="32" y="109"/>
                  </a:cubicBezTo>
                  <a:lnTo>
                    <a:pt x="21" y="117"/>
                  </a:lnTo>
                  <a:lnTo>
                    <a:pt x="39" y="150"/>
                  </a:lnTo>
                  <a:lnTo>
                    <a:pt x="49" y="142"/>
                  </a:lnTo>
                  <a:lnTo>
                    <a:pt x="49" y="142"/>
                  </a:lnTo>
                  <a:cubicBezTo>
                    <a:pt x="54" y="149"/>
                    <a:pt x="59" y="155"/>
                    <a:pt x="66" y="160"/>
                  </a:cubicBezTo>
                  <a:lnTo>
                    <a:pt x="66" y="180"/>
                  </a:lnTo>
                  <a:lnTo>
                    <a:pt x="79" y="205"/>
                  </a:lnTo>
                  <a:lnTo>
                    <a:pt x="90" y="194"/>
                  </a:lnTo>
                  <a:lnTo>
                    <a:pt x="90" y="175"/>
                  </a:lnTo>
                  <a:lnTo>
                    <a:pt x="90" y="175"/>
                  </a:lnTo>
                  <a:cubicBezTo>
                    <a:pt x="95" y="176"/>
                    <a:pt x="101" y="177"/>
                    <a:pt x="106" y="175"/>
                  </a:cubicBezTo>
                  <a:lnTo>
                    <a:pt x="123" y="193"/>
                  </a:lnTo>
                  <a:lnTo>
                    <a:pt x="133" y="182"/>
                  </a:lnTo>
                  <a:lnTo>
                    <a:pt x="123" y="162"/>
                  </a:lnTo>
                  <a:lnTo>
                    <a:pt x="123" y="162"/>
                  </a:lnTo>
                  <a:cubicBezTo>
                    <a:pt x="127" y="158"/>
                    <a:pt x="129" y="152"/>
                    <a:pt x="130" y="145"/>
                  </a:cubicBezTo>
                  <a:lnTo>
                    <a:pt x="134" y="164"/>
                  </a:lnTo>
                  <a:lnTo>
                    <a:pt x="145" y="153"/>
                  </a:lnTo>
                </a:path>
              </a:pathLst>
            </a:custGeom>
            <a:solidFill>
              <a:srgbClr val="6665A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47993"/>
                </a:solidFill>
                <a:effectLst/>
                <a:uLnTx/>
                <a:uFillTx/>
                <a:latin typeface="Arial" panose="020B0604020202020204" pitchFamily="34" charset="0"/>
                <a:ea typeface="+mn-ea"/>
                <a:cs typeface="Arial" panose="020B0604020202020204" pitchFamily="34" charset="0"/>
              </a:endParaRPr>
            </a:p>
          </p:txBody>
        </p:sp>
        <p:sp>
          <p:nvSpPr>
            <p:cNvPr id="112" name="Freeform 217">
              <a:extLst>
                <a:ext uri="{FF2B5EF4-FFF2-40B4-BE49-F238E27FC236}">
                  <a16:creationId xmlns:a16="http://schemas.microsoft.com/office/drawing/2014/main" id="{E8C1C69F-825D-844C-829E-8FCEA867835D}"/>
                </a:ext>
              </a:extLst>
            </p:cNvPr>
            <p:cNvSpPr>
              <a:spLocks noChangeArrowheads="1"/>
            </p:cNvSpPr>
            <p:nvPr/>
          </p:nvSpPr>
          <p:spPr bwMode="auto">
            <a:xfrm>
              <a:off x="14012515" y="3985141"/>
              <a:ext cx="170286" cy="241693"/>
            </a:xfrm>
            <a:custGeom>
              <a:avLst/>
              <a:gdLst>
                <a:gd name="T0" fmla="*/ 134 w 135"/>
                <a:gd name="T1" fmla="*/ 153 h 196"/>
                <a:gd name="T2" fmla="*/ 134 w 135"/>
                <a:gd name="T3" fmla="*/ 120 h 196"/>
                <a:gd name="T4" fmla="*/ 119 w 135"/>
                <a:gd name="T5" fmla="*/ 112 h 196"/>
                <a:gd name="T6" fmla="*/ 119 w 135"/>
                <a:gd name="T7" fmla="*/ 112 h 196"/>
                <a:gd name="T8" fmla="*/ 113 w 135"/>
                <a:gd name="T9" fmla="*/ 87 h 196"/>
                <a:gd name="T10" fmla="*/ 123 w 135"/>
                <a:gd name="T11" fmla="*/ 79 h 196"/>
                <a:gd name="T12" fmla="*/ 106 w 135"/>
                <a:gd name="T13" fmla="*/ 46 h 196"/>
                <a:gd name="T14" fmla="*/ 95 w 135"/>
                <a:gd name="T15" fmla="*/ 54 h 196"/>
                <a:gd name="T16" fmla="*/ 95 w 135"/>
                <a:gd name="T17" fmla="*/ 54 h 196"/>
                <a:gd name="T18" fmla="*/ 79 w 135"/>
                <a:gd name="T19" fmla="*/ 35 h 196"/>
                <a:gd name="T20" fmla="*/ 79 w 135"/>
                <a:gd name="T21" fmla="*/ 16 h 196"/>
                <a:gd name="T22" fmla="*/ 55 w 135"/>
                <a:gd name="T23" fmla="*/ 2 h 196"/>
                <a:gd name="T24" fmla="*/ 55 w 135"/>
                <a:gd name="T25" fmla="*/ 21 h 196"/>
                <a:gd name="T26" fmla="*/ 55 w 135"/>
                <a:gd name="T27" fmla="*/ 21 h 196"/>
                <a:gd name="T28" fmla="*/ 39 w 135"/>
                <a:gd name="T29" fmla="*/ 21 h 196"/>
                <a:gd name="T30" fmla="*/ 28 w 135"/>
                <a:gd name="T31" fmla="*/ 0 h 196"/>
                <a:gd name="T32" fmla="*/ 11 w 135"/>
                <a:gd name="T33" fmla="*/ 13 h 196"/>
                <a:gd name="T34" fmla="*/ 21 w 135"/>
                <a:gd name="T35" fmla="*/ 34 h 196"/>
                <a:gd name="T36" fmla="*/ 21 w 135"/>
                <a:gd name="T37" fmla="*/ 34 h 196"/>
                <a:gd name="T38" fmla="*/ 15 w 135"/>
                <a:gd name="T39" fmla="*/ 51 h 196"/>
                <a:gd name="T40" fmla="*/ 0 w 135"/>
                <a:gd name="T41" fmla="*/ 43 h 196"/>
                <a:gd name="T42" fmla="*/ 0 w 135"/>
                <a:gd name="T43" fmla="*/ 75 h 196"/>
                <a:gd name="T44" fmla="*/ 15 w 135"/>
                <a:gd name="T45" fmla="*/ 84 h 196"/>
                <a:gd name="T46" fmla="*/ 15 w 135"/>
                <a:gd name="T47" fmla="*/ 84 h 196"/>
                <a:gd name="T48" fmla="*/ 21 w 135"/>
                <a:gd name="T49" fmla="*/ 109 h 196"/>
                <a:gd name="T50" fmla="*/ 10 w 135"/>
                <a:gd name="T51" fmla="*/ 117 h 196"/>
                <a:gd name="T52" fmla="*/ 28 w 135"/>
                <a:gd name="T53" fmla="*/ 150 h 196"/>
                <a:gd name="T54" fmla="*/ 38 w 135"/>
                <a:gd name="T55" fmla="*/ 142 h 196"/>
                <a:gd name="T56" fmla="*/ 38 w 135"/>
                <a:gd name="T57" fmla="*/ 142 h 196"/>
                <a:gd name="T58" fmla="*/ 55 w 135"/>
                <a:gd name="T59" fmla="*/ 160 h 196"/>
                <a:gd name="T60" fmla="*/ 55 w 135"/>
                <a:gd name="T61" fmla="*/ 180 h 196"/>
                <a:gd name="T62" fmla="*/ 79 w 135"/>
                <a:gd name="T63" fmla="*/ 194 h 196"/>
                <a:gd name="T64" fmla="*/ 79 w 135"/>
                <a:gd name="T65" fmla="*/ 175 h 196"/>
                <a:gd name="T66" fmla="*/ 79 w 135"/>
                <a:gd name="T67" fmla="*/ 175 h 196"/>
                <a:gd name="T68" fmla="*/ 95 w 135"/>
                <a:gd name="T69" fmla="*/ 175 h 196"/>
                <a:gd name="T70" fmla="*/ 105 w 135"/>
                <a:gd name="T71" fmla="*/ 195 h 196"/>
                <a:gd name="T72" fmla="*/ 123 w 135"/>
                <a:gd name="T73" fmla="*/ 182 h 196"/>
                <a:gd name="T74" fmla="*/ 113 w 135"/>
                <a:gd name="T75" fmla="*/ 162 h 196"/>
                <a:gd name="T76" fmla="*/ 113 w 135"/>
                <a:gd name="T77" fmla="*/ 162 h 196"/>
                <a:gd name="T78" fmla="*/ 119 w 135"/>
                <a:gd name="T79" fmla="*/ 144 h 196"/>
                <a:gd name="T80" fmla="*/ 134 w 135"/>
                <a:gd name="T81" fmla="*/ 153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5" h="196">
                  <a:moveTo>
                    <a:pt x="134" y="153"/>
                  </a:moveTo>
                  <a:lnTo>
                    <a:pt x="134" y="120"/>
                  </a:lnTo>
                  <a:lnTo>
                    <a:pt x="119" y="112"/>
                  </a:lnTo>
                  <a:lnTo>
                    <a:pt x="119" y="112"/>
                  </a:lnTo>
                  <a:cubicBezTo>
                    <a:pt x="118" y="104"/>
                    <a:pt x="116" y="95"/>
                    <a:pt x="113" y="87"/>
                  </a:cubicBezTo>
                  <a:lnTo>
                    <a:pt x="123" y="79"/>
                  </a:lnTo>
                  <a:lnTo>
                    <a:pt x="106" y="46"/>
                  </a:lnTo>
                  <a:lnTo>
                    <a:pt x="95" y="54"/>
                  </a:lnTo>
                  <a:lnTo>
                    <a:pt x="95" y="54"/>
                  </a:lnTo>
                  <a:cubicBezTo>
                    <a:pt x="91" y="47"/>
                    <a:pt x="85" y="40"/>
                    <a:pt x="79" y="35"/>
                  </a:cubicBezTo>
                  <a:lnTo>
                    <a:pt x="79" y="16"/>
                  </a:lnTo>
                  <a:lnTo>
                    <a:pt x="55" y="2"/>
                  </a:lnTo>
                  <a:lnTo>
                    <a:pt x="55" y="21"/>
                  </a:lnTo>
                  <a:lnTo>
                    <a:pt x="55" y="21"/>
                  </a:lnTo>
                  <a:cubicBezTo>
                    <a:pt x="49" y="19"/>
                    <a:pt x="44" y="19"/>
                    <a:pt x="39" y="21"/>
                  </a:cubicBezTo>
                  <a:lnTo>
                    <a:pt x="28" y="0"/>
                  </a:lnTo>
                  <a:lnTo>
                    <a:pt x="11" y="13"/>
                  </a:lnTo>
                  <a:lnTo>
                    <a:pt x="21" y="34"/>
                  </a:lnTo>
                  <a:lnTo>
                    <a:pt x="21" y="34"/>
                  </a:lnTo>
                  <a:cubicBezTo>
                    <a:pt x="18" y="38"/>
                    <a:pt x="16" y="44"/>
                    <a:pt x="15" y="51"/>
                  </a:cubicBezTo>
                  <a:lnTo>
                    <a:pt x="0" y="43"/>
                  </a:lnTo>
                  <a:lnTo>
                    <a:pt x="0" y="75"/>
                  </a:lnTo>
                  <a:lnTo>
                    <a:pt x="15" y="84"/>
                  </a:lnTo>
                  <a:lnTo>
                    <a:pt x="15" y="84"/>
                  </a:lnTo>
                  <a:cubicBezTo>
                    <a:pt x="16" y="92"/>
                    <a:pt x="18" y="101"/>
                    <a:pt x="21" y="109"/>
                  </a:cubicBezTo>
                  <a:lnTo>
                    <a:pt x="10" y="117"/>
                  </a:lnTo>
                  <a:lnTo>
                    <a:pt x="28" y="150"/>
                  </a:lnTo>
                  <a:lnTo>
                    <a:pt x="38" y="142"/>
                  </a:lnTo>
                  <a:lnTo>
                    <a:pt x="38" y="142"/>
                  </a:lnTo>
                  <a:cubicBezTo>
                    <a:pt x="44" y="149"/>
                    <a:pt x="48" y="155"/>
                    <a:pt x="55" y="160"/>
                  </a:cubicBezTo>
                  <a:lnTo>
                    <a:pt x="55" y="180"/>
                  </a:lnTo>
                  <a:lnTo>
                    <a:pt x="79" y="194"/>
                  </a:lnTo>
                  <a:lnTo>
                    <a:pt x="79" y="175"/>
                  </a:lnTo>
                  <a:lnTo>
                    <a:pt x="79" y="175"/>
                  </a:lnTo>
                  <a:cubicBezTo>
                    <a:pt x="84" y="176"/>
                    <a:pt x="90" y="176"/>
                    <a:pt x="95" y="175"/>
                  </a:cubicBezTo>
                  <a:lnTo>
                    <a:pt x="105" y="195"/>
                  </a:lnTo>
                  <a:lnTo>
                    <a:pt x="123" y="182"/>
                  </a:lnTo>
                  <a:lnTo>
                    <a:pt x="113" y="162"/>
                  </a:lnTo>
                  <a:lnTo>
                    <a:pt x="113" y="162"/>
                  </a:lnTo>
                  <a:cubicBezTo>
                    <a:pt x="116" y="158"/>
                    <a:pt x="118" y="151"/>
                    <a:pt x="119" y="144"/>
                  </a:cubicBezTo>
                  <a:lnTo>
                    <a:pt x="134" y="153"/>
                  </a:lnTo>
                </a:path>
              </a:pathLst>
            </a:custGeom>
            <a:solidFill>
              <a:srgbClr val="9F9FC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47993"/>
                </a:solidFill>
                <a:effectLst/>
                <a:uLnTx/>
                <a:uFillTx/>
                <a:latin typeface="Arial" panose="020B0604020202020204" pitchFamily="34" charset="0"/>
                <a:ea typeface="+mn-ea"/>
                <a:cs typeface="Arial" panose="020B0604020202020204" pitchFamily="34" charset="0"/>
              </a:endParaRPr>
            </a:p>
          </p:txBody>
        </p:sp>
        <p:sp>
          <p:nvSpPr>
            <p:cNvPr id="113" name="Freeform 218">
              <a:extLst>
                <a:ext uri="{FF2B5EF4-FFF2-40B4-BE49-F238E27FC236}">
                  <a16:creationId xmlns:a16="http://schemas.microsoft.com/office/drawing/2014/main" id="{DCEA2EFF-2538-FC48-9E74-EB32021EE571}"/>
                </a:ext>
              </a:extLst>
            </p:cNvPr>
            <p:cNvSpPr>
              <a:spLocks noChangeArrowheads="1"/>
            </p:cNvSpPr>
            <p:nvPr/>
          </p:nvSpPr>
          <p:spPr bwMode="auto">
            <a:xfrm>
              <a:off x="14067443" y="4067535"/>
              <a:ext cx="49440" cy="82397"/>
            </a:xfrm>
            <a:custGeom>
              <a:avLst/>
              <a:gdLst>
                <a:gd name="T0" fmla="*/ 9 w 41"/>
                <a:gd name="T1" fmla="*/ 16 h 68"/>
                <a:gd name="T2" fmla="*/ 9 w 41"/>
                <a:gd name="T3" fmla="*/ 16 h 68"/>
                <a:gd name="T4" fmla="*/ 14 w 41"/>
                <a:gd name="T5" fmla="*/ 0 h 68"/>
                <a:gd name="T6" fmla="*/ 14 w 41"/>
                <a:gd name="T7" fmla="*/ 0 h 68"/>
                <a:gd name="T8" fmla="*/ 0 w 41"/>
                <a:gd name="T9" fmla="*/ 20 h 68"/>
                <a:gd name="T10" fmla="*/ 0 w 41"/>
                <a:gd name="T11" fmla="*/ 20 h 68"/>
                <a:gd name="T12" fmla="*/ 23 w 41"/>
                <a:gd name="T13" fmla="*/ 63 h 68"/>
                <a:gd name="T14" fmla="*/ 23 w 41"/>
                <a:gd name="T15" fmla="*/ 63 h 68"/>
                <a:gd name="T16" fmla="*/ 40 w 41"/>
                <a:gd name="T17" fmla="*/ 62 h 68"/>
                <a:gd name="T18" fmla="*/ 40 w 41"/>
                <a:gd name="T19" fmla="*/ 62 h 68"/>
                <a:gd name="T20" fmla="*/ 32 w 41"/>
                <a:gd name="T21" fmla="*/ 59 h 68"/>
                <a:gd name="T22" fmla="*/ 32 w 41"/>
                <a:gd name="T23" fmla="*/ 59 h 68"/>
                <a:gd name="T24" fmla="*/ 9 w 41"/>
                <a:gd name="T25" fmla="*/ 1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68">
                  <a:moveTo>
                    <a:pt x="9" y="16"/>
                  </a:moveTo>
                  <a:lnTo>
                    <a:pt x="9" y="16"/>
                  </a:lnTo>
                  <a:cubicBezTo>
                    <a:pt x="9" y="9"/>
                    <a:pt x="11" y="3"/>
                    <a:pt x="14" y="0"/>
                  </a:cubicBezTo>
                  <a:lnTo>
                    <a:pt x="14" y="0"/>
                  </a:lnTo>
                  <a:cubicBezTo>
                    <a:pt x="6" y="0"/>
                    <a:pt x="0" y="7"/>
                    <a:pt x="0" y="20"/>
                  </a:cubicBezTo>
                  <a:lnTo>
                    <a:pt x="0" y="20"/>
                  </a:lnTo>
                  <a:cubicBezTo>
                    <a:pt x="0" y="37"/>
                    <a:pt x="11" y="56"/>
                    <a:pt x="23" y="63"/>
                  </a:cubicBezTo>
                  <a:lnTo>
                    <a:pt x="23" y="63"/>
                  </a:lnTo>
                  <a:cubicBezTo>
                    <a:pt x="30" y="67"/>
                    <a:pt x="36" y="66"/>
                    <a:pt x="40" y="62"/>
                  </a:cubicBezTo>
                  <a:lnTo>
                    <a:pt x="40" y="62"/>
                  </a:lnTo>
                  <a:cubicBezTo>
                    <a:pt x="38" y="62"/>
                    <a:pt x="35" y="61"/>
                    <a:pt x="32" y="59"/>
                  </a:cubicBezTo>
                  <a:lnTo>
                    <a:pt x="32" y="59"/>
                  </a:lnTo>
                  <a:cubicBezTo>
                    <a:pt x="20" y="52"/>
                    <a:pt x="9" y="33"/>
                    <a:pt x="9" y="16"/>
                  </a:cubicBezTo>
                </a:path>
              </a:pathLst>
            </a:custGeom>
            <a:solidFill>
              <a:srgbClr val="DFDFE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47993"/>
                </a:solidFill>
                <a:effectLst/>
                <a:uLnTx/>
                <a:uFillTx/>
                <a:latin typeface="Arial" panose="020B0604020202020204" pitchFamily="34" charset="0"/>
                <a:ea typeface="+mn-ea"/>
                <a:cs typeface="Arial" panose="020B0604020202020204" pitchFamily="34" charset="0"/>
              </a:endParaRPr>
            </a:p>
          </p:txBody>
        </p:sp>
        <p:sp>
          <p:nvSpPr>
            <p:cNvPr id="114" name="Freeform 219">
              <a:extLst>
                <a:ext uri="{FF2B5EF4-FFF2-40B4-BE49-F238E27FC236}">
                  <a16:creationId xmlns:a16="http://schemas.microsoft.com/office/drawing/2014/main" id="{E682A92D-3CEC-134E-9898-26ABEFBA2E83}"/>
                </a:ext>
              </a:extLst>
            </p:cNvPr>
            <p:cNvSpPr>
              <a:spLocks noChangeArrowheads="1"/>
            </p:cNvSpPr>
            <p:nvPr/>
          </p:nvSpPr>
          <p:spPr bwMode="auto">
            <a:xfrm>
              <a:off x="14078430" y="4067535"/>
              <a:ext cx="43944" cy="76902"/>
            </a:xfrm>
            <a:custGeom>
              <a:avLst/>
              <a:gdLst>
                <a:gd name="T0" fmla="*/ 14 w 37"/>
                <a:gd name="T1" fmla="*/ 3 h 63"/>
                <a:gd name="T2" fmla="*/ 14 w 37"/>
                <a:gd name="T3" fmla="*/ 3 h 63"/>
                <a:gd name="T4" fmla="*/ 5 w 37"/>
                <a:gd name="T5" fmla="*/ 0 h 63"/>
                <a:gd name="T6" fmla="*/ 5 w 37"/>
                <a:gd name="T7" fmla="*/ 0 h 63"/>
                <a:gd name="T8" fmla="*/ 0 w 37"/>
                <a:gd name="T9" fmla="*/ 16 h 63"/>
                <a:gd name="T10" fmla="*/ 0 w 37"/>
                <a:gd name="T11" fmla="*/ 16 h 63"/>
                <a:gd name="T12" fmla="*/ 23 w 37"/>
                <a:gd name="T13" fmla="*/ 59 h 63"/>
                <a:gd name="T14" fmla="*/ 23 w 37"/>
                <a:gd name="T15" fmla="*/ 59 h 63"/>
                <a:gd name="T16" fmla="*/ 31 w 37"/>
                <a:gd name="T17" fmla="*/ 62 h 63"/>
                <a:gd name="T18" fmla="*/ 31 w 37"/>
                <a:gd name="T19" fmla="*/ 62 h 63"/>
                <a:gd name="T20" fmla="*/ 36 w 37"/>
                <a:gd name="T21" fmla="*/ 46 h 63"/>
                <a:gd name="T22" fmla="*/ 36 w 37"/>
                <a:gd name="T23" fmla="*/ 46 h 63"/>
                <a:gd name="T24" fmla="*/ 14 w 37"/>
                <a:gd name="T25" fmla="*/ 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63">
                  <a:moveTo>
                    <a:pt x="14" y="3"/>
                  </a:moveTo>
                  <a:lnTo>
                    <a:pt x="14" y="3"/>
                  </a:lnTo>
                  <a:cubicBezTo>
                    <a:pt x="11" y="1"/>
                    <a:pt x="8" y="0"/>
                    <a:pt x="5" y="0"/>
                  </a:cubicBezTo>
                  <a:lnTo>
                    <a:pt x="5" y="0"/>
                  </a:lnTo>
                  <a:cubicBezTo>
                    <a:pt x="2" y="3"/>
                    <a:pt x="0" y="9"/>
                    <a:pt x="0" y="16"/>
                  </a:cubicBezTo>
                  <a:lnTo>
                    <a:pt x="0" y="16"/>
                  </a:lnTo>
                  <a:cubicBezTo>
                    <a:pt x="0" y="33"/>
                    <a:pt x="11" y="52"/>
                    <a:pt x="23" y="59"/>
                  </a:cubicBezTo>
                  <a:lnTo>
                    <a:pt x="23" y="59"/>
                  </a:lnTo>
                  <a:cubicBezTo>
                    <a:pt x="26" y="61"/>
                    <a:pt x="29" y="62"/>
                    <a:pt x="31" y="62"/>
                  </a:cubicBezTo>
                  <a:lnTo>
                    <a:pt x="31" y="62"/>
                  </a:lnTo>
                  <a:cubicBezTo>
                    <a:pt x="35" y="58"/>
                    <a:pt x="36" y="53"/>
                    <a:pt x="36" y="46"/>
                  </a:cubicBezTo>
                  <a:lnTo>
                    <a:pt x="36" y="46"/>
                  </a:lnTo>
                  <a:cubicBezTo>
                    <a:pt x="36" y="29"/>
                    <a:pt x="26" y="9"/>
                    <a:pt x="14" y="3"/>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47993"/>
                </a:solidFill>
                <a:effectLst/>
                <a:uLnTx/>
                <a:uFillTx/>
                <a:latin typeface="Arial" panose="020B0604020202020204" pitchFamily="34" charset="0"/>
                <a:ea typeface="+mn-ea"/>
                <a:cs typeface="Arial" panose="020B0604020202020204" pitchFamily="34" charset="0"/>
              </a:endParaRPr>
            </a:p>
          </p:txBody>
        </p:sp>
        <p:sp>
          <p:nvSpPr>
            <p:cNvPr id="115" name="Freeform 220">
              <a:extLst>
                <a:ext uri="{FF2B5EF4-FFF2-40B4-BE49-F238E27FC236}">
                  <a16:creationId xmlns:a16="http://schemas.microsoft.com/office/drawing/2014/main" id="{B611B5A4-9A2A-D841-BA82-086CDE0461C6}"/>
                </a:ext>
              </a:extLst>
            </p:cNvPr>
            <p:cNvSpPr>
              <a:spLocks noChangeArrowheads="1"/>
            </p:cNvSpPr>
            <p:nvPr/>
          </p:nvSpPr>
          <p:spPr bwMode="auto">
            <a:xfrm>
              <a:off x="14924358" y="4259793"/>
              <a:ext cx="335077" cy="527332"/>
            </a:xfrm>
            <a:custGeom>
              <a:avLst/>
              <a:gdLst>
                <a:gd name="T0" fmla="*/ 113 w 267"/>
                <a:gd name="T1" fmla="*/ 42 h 424"/>
                <a:gd name="T2" fmla="*/ 71 w 267"/>
                <a:gd name="T3" fmla="*/ 67 h 424"/>
                <a:gd name="T4" fmla="*/ 71 w 267"/>
                <a:gd name="T5" fmla="*/ 67 h 424"/>
                <a:gd name="T6" fmla="*/ 42 w 267"/>
                <a:gd name="T7" fmla="*/ 139 h 424"/>
                <a:gd name="T8" fmla="*/ 0 w 267"/>
                <a:gd name="T9" fmla="*/ 163 h 424"/>
                <a:gd name="T10" fmla="*/ 0 w 267"/>
                <a:gd name="T11" fmla="*/ 372 h 424"/>
                <a:gd name="T12" fmla="*/ 0 w 267"/>
                <a:gd name="T13" fmla="*/ 372 h 424"/>
                <a:gd name="T14" fmla="*/ 266 w 267"/>
                <a:gd name="T15" fmla="*/ 136 h 424"/>
                <a:gd name="T16" fmla="*/ 266 w 267"/>
                <a:gd name="T17" fmla="*/ 136 h 424"/>
                <a:gd name="T18" fmla="*/ 249 w 267"/>
                <a:gd name="T19" fmla="*/ 0 h 424"/>
                <a:gd name="T20" fmla="*/ 113 w 267"/>
                <a:gd name="T21" fmla="*/ 4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7" h="424">
                  <a:moveTo>
                    <a:pt x="113" y="42"/>
                  </a:moveTo>
                  <a:lnTo>
                    <a:pt x="71" y="67"/>
                  </a:lnTo>
                  <a:lnTo>
                    <a:pt x="71" y="67"/>
                  </a:lnTo>
                  <a:cubicBezTo>
                    <a:pt x="71" y="67"/>
                    <a:pt x="78" y="144"/>
                    <a:pt x="42" y="139"/>
                  </a:cubicBezTo>
                  <a:lnTo>
                    <a:pt x="0" y="163"/>
                  </a:lnTo>
                  <a:lnTo>
                    <a:pt x="0" y="372"/>
                  </a:lnTo>
                  <a:lnTo>
                    <a:pt x="0" y="372"/>
                  </a:lnTo>
                  <a:cubicBezTo>
                    <a:pt x="127" y="423"/>
                    <a:pt x="266" y="311"/>
                    <a:pt x="266" y="136"/>
                  </a:cubicBezTo>
                  <a:lnTo>
                    <a:pt x="266" y="136"/>
                  </a:lnTo>
                  <a:cubicBezTo>
                    <a:pt x="266" y="92"/>
                    <a:pt x="260" y="46"/>
                    <a:pt x="249" y="0"/>
                  </a:cubicBezTo>
                  <a:lnTo>
                    <a:pt x="113" y="42"/>
                  </a:lnTo>
                </a:path>
              </a:pathLst>
            </a:custGeom>
            <a:solidFill>
              <a:srgbClr val="FFD24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47993"/>
                </a:solidFill>
                <a:effectLst/>
                <a:uLnTx/>
                <a:uFillTx/>
                <a:latin typeface="Arial" panose="020B0604020202020204" pitchFamily="34" charset="0"/>
                <a:ea typeface="+mn-ea"/>
                <a:cs typeface="Arial" panose="020B0604020202020204" pitchFamily="34" charset="0"/>
              </a:endParaRPr>
            </a:p>
          </p:txBody>
        </p:sp>
        <p:sp>
          <p:nvSpPr>
            <p:cNvPr id="116" name="Freeform 221">
              <a:extLst>
                <a:ext uri="{FF2B5EF4-FFF2-40B4-BE49-F238E27FC236}">
                  <a16:creationId xmlns:a16="http://schemas.microsoft.com/office/drawing/2014/main" id="{06C14A56-2614-B44B-9BC9-618DE1A236DE}"/>
                </a:ext>
              </a:extLst>
            </p:cNvPr>
            <p:cNvSpPr>
              <a:spLocks noChangeArrowheads="1"/>
            </p:cNvSpPr>
            <p:nvPr/>
          </p:nvSpPr>
          <p:spPr bwMode="auto">
            <a:xfrm>
              <a:off x="14561817" y="4029086"/>
              <a:ext cx="335077" cy="642684"/>
            </a:xfrm>
            <a:custGeom>
              <a:avLst/>
              <a:gdLst>
                <a:gd name="T0" fmla="*/ 266 w 267"/>
                <a:gd name="T1" fmla="*/ 283 h 517"/>
                <a:gd name="T2" fmla="*/ 266 w 267"/>
                <a:gd name="T3" fmla="*/ 283 h 517"/>
                <a:gd name="T4" fmla="*/ 203 w 267"/>
                <a:gd name="T5" fmla="*/ 170 h 517"/>
                <a:gd name="T6" fmla="*/ 42 w 267"/>
                <a:gd name="T7" fmla="*/ 0 h 517"/>
                <a:gd name="T8" fmla="*/ 0 w 267"/>
                <a:gd name="T9" fmla="*/ 24 h 517"/>
                <a:gd name="T10" fmla="*/ 224 w 267"/>
                <a:gd name="T11" fmla="*/ 516 h 517"/>
                <a:gd name="T12" fmla="*/ 266 w 267"/>
                <a:gd name="T13" fmla="*/ 492 h 517"/>
                <a:gd name="T14" fmla="*/ 266 w 267"/>
                <a:gd name="T15" fmla="*/ 283 h 5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7" h="517">
                  <a:moveTo>
                    <a:pt x="266" y="283"/>
                  </a:moveTo>
                  <a:lnTo>
                    <a:pt x="266" y="283"/>
                  </a:lnTo>
                  <a:cubicBezTo>
                    <a:pt x="238" y="254"/>
                    <a:pt x="214" y="213"/>
                    <a:pt x="203" y="170"/>
                  </a:cubicBezTo>
                  <a:lnTo>
                    <a:pt x="42" y="0"/>
                  </a:lnTo>
                  <a:lnTo>
                    <a:pt x="0" y="24"/>
                  </a:lnTo>
                  <a:lnTo>
                    <a:pt x="224" y="516"/>
                  </a:lnTo>
                  <a:lnTo>
                    <a:pt x="266" y="492"/>
                  </a:lnTo>
                  <a:lnTo>
                    <a:pt x="266" y="283"/>
                  </a:lnTo>
                </a:path>
              </a:pathLst>
            </a:custGeom>
            <a:solidFill>
              <a:srgbClr val="A9E3E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47993"/>
                </a:solidFill>
                <a:effectLst/>
                <a:uLnTx/>
                <a:uFillTx/>
                <a:latin typeface="Arial" panose="020B0604020202020204" pitchFamily="34" charset="0"/>
                <a:ea typeface="+mn-ea"/>
                <a:cs typeface="Arial" panose="020B0604020202020204" pitchFamily="34" charset="0"/>
              </a:endParaRPr>
            </a:p>
          </p:txBody>
        </p:sp>
        <p:sp>
          <p:nvSpPr>
            <p:cNvPr id="117" name="Freeform 222">
              <a:extLst>
                <a:ext uri="{FF2B5EF4-FFF2-40B4-BE49-F238E27FC236}">
                  <a16:creationId xmlns:a16="http://schemas.microsoft.com/office/drawing/2014/main" id="{9DB3B3E2-8324-EB4A-A367-9EEE8AEEF52E}"/>
                </a:ext>
              </a:extLst>
            </p:cNvPr>
            <p:cNvSpPr>
              <a:spLocks noChangeArrowheads="1"/>
            </p:cNvSpPr>
            <p:nvPr/>
          </p:nvSpPr>
          <p:spPr bwMode="auto">
            <a:xfrm>
              <a:off x="14561819" y="4056548"/>
              <a:ext cx="280146" cy="615221"/>
            </a:xfrm>
            <a:custGeom>
              <a:avLst/>
              <a:gdLst>
                <a:gd name="T0" fmla="*/ 224 w 225"/>
                <a:gd name="T1" fmla="*/ 284 h 493"/>
                <a:gd name="T2" fmla="*/ 224 w 225"/>
                <a:gd name="T3" fmla="*/ 284 h 493"/>
                <a:gd name="T4" fmla="*/ 161 w 225"/>
                <a:gd name="T5" fmla="*/ 171 h 493"/>
                <a:gd name="T6" fmla="*/ 0 w 225"/>
                <a:gd name="T7" fmla="*/ 0 h 493"/>
                <a:gd name="T8" fmla="*/ 0 w 225"/>
                <a:gd name="T9" fmla="*/ 0 h 493"/>
                <a:gd name="T10" fmla="*/ 0 w 225"/>
                <a:gd name="T11" fmla="*/ 23 h 493"/>
                <a:gd name="T12" fmla="*/ 0 w 225"/>
                <a:gd name="T13" fmla="*/ 23 h 493"/>
                <a:gd name="T14" fmla="*/ 224 w 225"/>
                <a:gd name="T15" fmla="*/ 492 h 493"/>
                <a:gd name="T16" fmla="*/ 224 w 225"/>
                <a:gd name="T17" fmla="*/ 284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5" h="493">
                  <a:moveTo>
                    <a:pt x="224" y="284"/>
                  </a:moveTo>
                  <a:lnTo>
                    <a:pt x="224" y="284"/>
                  </a:lnTo>
                  <a:cubicBezTo>
                    <a:pt x="195" y="255"/>
                    <a:pt x="173" y="213"/>
                    <a:pt x="161" y="171"/>
                  </a:cubicBezTo>
                  <a:lnTo>
                    <a:pt x="0" y="0"/>
                  </a:lnTo>
                  <a:lnTo>
                    <a:pt x="0" y="0"/>
                  </a:lnTo>
                  <a:cubicBezTo>
                    <a:pt x="0" y="8"/>
                    <a:pt x="0" y="15"/>
                    <a:pt x="0" y="23"/>
                  </a:cubicBezTo>
                  <a:lnTo>
                    <a:pt x="0" y="23"/>
                  </a:lnTo>
                  <a:cubicBezTo>
                    <a:pt x="0" y="197"/>
                    <a:pt x="97" y="397"/>
                    <a:pt x="224" y="492"/>
                  </a:cubicBezTo>
                  <a:lnTo>
                    <a:pt x="224" y="284"/>
                  </a:lnTo>
                </a:path>
              </a:pathLst>
            </a:custGeom>
            <a:solidFill>
              <a:srgbClr val="7ECEC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47993"/>
                </a:solidFill>
                <a:effectLst/>
                <a:uLnTx/>
                <a:uFillTx/>
                <a:latin typeface="Arial" panose="020B0604020202020204" pitchFamily="34" charset="0"/>
                <a:ea typeface="+mn-ea"/>
                <a:cs typeface="Arial" panose="020B0604020202020204" pitchFamily="34" charset="0"/>
              </a:endParaRPr>
            </a:p>
          </p:txBody>
        </p:sp>
        <p:sp>
          <p:nvSpPr>
            <p:cNvPr id="118" name="Freeform 223">
              <a:extLst>
                <a:ext uri="{FF2B5EF4-FFF2-40B4-BE49-F238E27FC236}">
                  <a16:creationId xmlns:a16="http://schemas.microsoft.com/office/drawing/2014/main" id="{7C3F7214-99D0-D74A-9589-933CC460722D}"/>
                </a:ext>
              </a:extLst>
            </p:cNvPr>
            <p:cNvSpPr>
              <a:spLocks noChangeArrowheads="1"/>
            </p:cNvSpPr>
            <p:nvPr/>
          </p:nvSpPr>
          <p:spPr bwMode="auto">
            <a:xfrm>
              <a:off x="14924360" y="4287257"/>
              <a:ext cx="280146" cy="499868"/>
            </a:xfrm>
            <a:custGeom>
              <a:avLst/>
              <a:gdLst>
                <a:gd name="T0" fmla="*/ 71 w 225"/>
                <a:gd name="T1" fmla="*/ 43 h 400"/>
                <a:gd name="T2" fmla="*/ 71 w 225"/>
                <a:gd name="T3" fmla="*/ 43 h 400"/>
                <a:gd name="T4" fmla="*/ 71 w 225"/>
                <a:gd name="T5" fmla="*/ 48 h 400"/>
                <a:gd name="T6" fmla="*/ 71 w 225"/>
                <a:gd name="T7" fmla="*/ 48 h 400"/>
                <a:gd name="T8" fmla="*/ 0 w 225"/>
                <a:gd name="T9" fmla="*/ 139 h 400"/>
                <a:gd name="T10" fmla="*/ 0 w 225"/>
                <a:gd name="T11" fmla="*/ 348 h 400"/>
                <a:gd name="T12" fmla="*/ 0 w 225"/>
                <a:gd name="T13" fmla="*/ 348 h 400"/>
                <a:gd name="T14" fmla="*/ 224 w 225"/>
                <a:gd name="T15" fmla="*/ 137 h 400"/>
                <a:gd name="T16" fmla="*/ 224 w 225"/>
                <a:gd name="T17" fmla="*/ 137 h 400"/>
                <a:gd name="T18" fmla="*/ 206 w 225"/>
                <a:gd name="T19" fmla="*/ 0 h 400"/>
                <a:gd name="T20" fmla="*/ 71 w 225"/>
                <a:gd name="T21" fmla="*/ 43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5" h="400">
                  <a:moveTo>
                    <a:pt x="71" y="43"/>
                  </a:moveTo>
                  <a:lnTo>
                    <a:pt x="71" y="43"/>
                  </a:lnTo>
                  <a:cubicBezTo>
                    <a:pt x="71" y="45"/>
                    <a:pt x="71" y="46"/>
                    <a:pt x="71" y="48"/>
                  </a:cubicBezTo>
                  <a:lnTo>
                    <a:pt x="71" y="48"/>
                  </a:lnTo>
                  <a:cubicBezTo>
                    <a:pt x="71" y="110"/>
                    <a:pt x="41" y="145"/>
                    <a:pt x="0" y="139"/>
                  </a:cubicBezTo>
                  <a:lnTo>
                    <a:pt x="0" y="348"/>
                  </a:lnTo>
                  <a:lnTo>
                    <a:pt x="0" y="348"/>
                  </a:lnTo>
                  <a:cubicBezTo>
                    <a:pt x="127" y="399"/>
                    <a:pt x="224" y="311"/>
                    <a:pt x="224" y="137"/>
                  </a:cubicBezTo>
                  <a:lnTo>
                    <a:pt x="224" y="137"/>
                  </a:lnTo>
                  <a:cubicBezTo>
                    <a:pt x="224" y="92"/>
                    <a:pt x="218" y="46"/>
                    <a:pt x="206" y="0"/>
                  </a:cubicBezTo>
                  <a:lnTo>
                    <a:pt x="71" y="43"/>
                  </a:lnTo>
                </a:path>
              </a:pathLst>
            </a:custGeom>
            <a:solidFill>
              <a:srgbClr val="EFBD2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47993"/>
                </a:solidFill>
                <a:effectLst/>
                <a:uLnTx/>
                <a:uFillTx/>
                <a:latin typeface="Arial" panose="020B0604020202020204" pitchFamily="34" charset="0"/>
                <a:ea typeface="+mn-ea"/>
                <a:cs typeface="Arial" panose="020B0604020202020204" pitchFamily="34" charset="0"/>
              </a:endParaRPr>
            </a:p>
          </p:txBody>
        </p:sp>
        <p:sp>
          <p:nvSpPr>
            <p:cNvPr id="119" name="Freeform 224">
              <a:extLst>
                <a:ext uri="{FF2B5EF4-FFF2-40B4-BE49-F238E27FC236}">
                  <a16:creationId xmlns:a16="http://schemas.microsoft.com/office/drawing/2014/main" id="{98D84D2B-FA99-EC4F-BA3B-7D30223C3FB0}"/>
                </a:ext>
              </a:extLst>
            </p:cNvPr>
            <p:cNvSpPr>
              <a:spLocks noChangeArrowheads="1"/>
            </p:cNvSpPr>
            <p:nvPr/>
          </p:nvSpPr>
          <p:spPr bwMode="auto">
            <a:xfrm>
              <a:off x="14627734" y="3754432"/>
              <a:ext cx="576772" cy="483389"/>
            </a:xfrm>
            <a:custGeom>
              <a:avLst/>
              <a:gdLst>
                <a:gd name="T0" fmla="*/ 145 w 465"/>
                <a:gd name="T1" fmla="*/ 289 h 388"/>
                <a:gd name="T2" fmla="*/ 145 w 465"/>
                <a:gd name="T3" fmla="*/ 289 h 388"/>
                <a:gd name="T4" fmla="*/ 244 w 465"/>
                <a:gd name="T5" fmla="*/ 251 h 388"/>
                <a:gd name="T6" fmla="*/ 244 w 465"/>
                <a:gd name="T7" fmla="*/ 251 h 388"/>
                <a:gd name="T8" fmla="*/ 343 w 465"/>
                <a:gd name="T9" fmla="*/ 387 h 388"/>
                <a:gd name="T10" fmla="*/ 422 w 465"/>
                <a:gd name="T11" fmla="*/ 362 h 388"/>
                <a:gd name="T12" fmla="*/ 464 w 465"/>
                <a:gd name="T13" fmla="*/ 338 h 388"/>
                <a:gd name="T14" fmla="*/ 464 w 465"/>
                <a:gd name="T15" fmla="*/ 338 h 388"/>
                <a:gd name="T16" fmla="*/ 244 w 465"/>
                <a:gd name="T17" fmla="*/ 47 h 388"/>
                <a:gd name="T18" fmla="*/ 244 w 465"/>
                <a:gd name="T19" fmla="*/ 47 h 388"/>
                <a:gd name="T20" fmla="*/ 43 w 465"/>
                <a:gd name="T21" fmla="*/ 59 h 388"/>
                <a:gd name="T22" fmla="*/ 43 w 465"/>
                <a:gd name="T23" fmla="*/ 59 h 388"/>
                <a:gd name="T24" fmla="*/ 3 w 465"/>
                <a:gd name="T25" fmla="*/ 177 h 388"/>
                <a:gd name="T26" fmla="*/ 6 w 465"/>
                <a:gd name="T27" fmla="*/ 211 h 388"/>
                <a:gd name="T28" fmla="*/ 102 w 465"/>
                <a:gd name="T29" fmla="*/ 313 h 388"/>
                <a:gd name="T30" fmla="*/ 145 w 465"/>
                <a:gd name="T31" fmla="*/ 289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5" h="388">
                  <a:moveTo>
                    <a:pt x="145" y="289"/>
                  </a:moveTo>
                  <a:lnTo>
                    <a:pt x="145" y="289"/>
                  </a:lnTo>
                  <a:cubicBezTo>
                    <a:pt x="158" y="242"/>
                    <a:pt x="197" y="224"/>
                    <a:pt x="244" y="251"/>
                  </a:cubicBezTo>
                  <a:lnTo>
                    <a:pt x="244" y="251"/>
                  </a:lnTo>
                  <a:cubicBezTo>
                    <a:pt x="284" y="274"/>
                    <a:pt x="325" y="333"/>
                    <a:pt x="343" y="387"/>
                  </a:cubicBezTo>
                  <a:lnTo>
                    <a:pt x="422" y="362"/>
                  </a:lnTo>
                  <a:lnTo>
                    <a:pt x="464" y="338"/>
                  </a:lnTo>
                  <a:lnTo>
                    <a:pt x="464" y="338"/>
                  </a:lnTo>
                  <a:cubicBezTo>
                    <a:pt x="419" y="214"/>
                    <a:pt x="337" y="100"/>
                    <a:pt x="244" y="47"/>
                  </a:cubicBezTo>
                  <a:lnTo>
                    <a:pt x="244" y="47"/>
                  </a:lnTo>
                  <a:cubicBezTo>
                    <a:pt x="163" y="0"/>
                    <a:pt x="90" y="8"/>
                    <a:pt x="43" y="59"/>
                  </a:cubicBezTo>
                  <a:lnTo>
                    <a:pt x="43" y="59"/>
                  </a:lnTo>
                  <a:cubicBezTo>
                    <a:pt x="14" y="91"/>
                    <a:pt x="0" y="134"/>
                    <a:pt x="3" y="177"/>
                  </a:cubicBezTo>
                  <a:lnTo>
                    <a:pt x="6" y="211"/>
                  </a:lnTo>
                  <a:lnTo>
                    <a:pt x="102" y="313"/>
                  </a:lnTo>
                  <a:lnTo>
                    <a:pt x="145" y="289"/>
                  </a:lnTo>
                </a:path>
              </a:pathLst>
            </a:custGeom>
            <a:solidFill>
              <a:srgbClr val="EF5E8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47993"/>
                </a:solidFill>
                <a:effectLst/>
                <a:uLnTx/>
                <a:uFillTx/>
                <a:latin typeface="Arial" panose="020B0604020202020204" pitchFamily="34" charset="0"/>
                <a:ea typeface="+mn-ea"/>
                <a:cs typeface="Arial" panose="020B0604020202020204" pitchFamily="34" charset="0"/>
              </a:endParaRPr>
            </a:p>
          </p:txBody>
        </p:sp>
        <p:sp>
          <p:nvSpPr>
            <p:cNvPr id="120" name="Freeform 225">
              <a:extLst>
                <a:ext uri="{FF2B5EF4-FFF2-40B4-BE49-F238E27FC236}">
                  <a16:creationId xmlns:a16="http://schemas.microsoft.com/office/drawing/2014/main" id="{984A951F-89A6-0F41-B0EE-43ABE89D581B}"/>
                </a:ext>
              </a:extLst>
            </p:cNvPr>
            <p:cNvSpPr>
              <a:spLocks noChangeArrowheads="1"/>
            </p:cNvSpPr>
            <p:nvPr/>
          </p:nvSpPr>
          <p:spPr bwMode="auto">
            <a:xfrm>
              <a:off x="14578300" y="3765421"/>
              <a:ext cx="576768" cy="494374"/>
            </a:xfrm>
            <a:custGeom>
              <a:avLst/>
              <a:gdLst>
                <a:gd name="T0" fmla="*/ 143 w 464"/>
                <a:gd name="T1" fmla="*/ 307 h 398"/>
                <a:gd name="T2" fmla="*/ 143 w 464"/>
                <a:gd name="T3" fmla="*/ 307 h 398"/>
                <a:gd name="T4" fmla="*/ 243 w 464"/>
                <a:gd name="T5" fmla="*/ 269 h 398"/>
                <a:gd name="T6" fmla="*/ 243 w 464"/>
                <a:gd name="T7" fmla="*/ 269 h 398"/>
                <a:gd name="T8" fmla="*/ 335 w 464"/>
                <a:gd name="T9" fmla="*/ 397 h 398"/>
                <a:gd name="T10" fmla="*/ 463 w 464"/>
                <a:gd name="T11" fmla="*/ 356 h 398"/>
                <a:gd name="T12" fmla="*/ 463 w 464"/>
                <a:gd name="T13" fmla="*/ 356 h 398"/>
                <a:gd name="T14" fmla="*/ 243 w 464"/>
                <a:gd name="T15" fmla="*/ 65 h 398"/>
                <a:gd name="T16" fmla="*/ 243 w 464"/>
                <a:gd name="T17" fmla="*/ 65 h 398"/>
                <a:gd name="T18" fmla="*/ 0 w 464"/>
                <a:gd name="T19" fmla="*/ 155 h 398"/>
                <a:gd name="T20" fmla="*/ 143 w 464"/>
                <a:gd name="T21" fmla="*/ 307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4" h="398">
                  <a:moveTo>
                    <a:pt x="143" y="307"/>
                  </a:moveTo>
                  <a:lnTo>
                    <a:pt x="143" y="307"/>
                  </a:lnTo>
                  <a:cubicBezTo>
                    <a:pt x="158" y="260"/>
                    <a:pt x="197" y="242"/>
                    <a:pt x="243" y="269"/>
                  </a:cubicBezTo>
                  <a:lnTo>
                    <a:pt x="243" y="269"/>
                  </a:lnTo>
                  <a:cubicBezTo>
                    <a:pt x="283" y="292"/>
                    <a:pt x="318" y="342"/>
                    <a:pt x="335" y="397"/>
                  </a:cubicBezTo>
                  <a:lnTo>
                    <a:pt x="463" y="356"/>
                  </a:lnTo>
                  <a:lnTo>
                    <a:pt x="463" y="356"/>
                  </a:lnTo>
                  <a:cubicBezTo>
                    <a:pt x="417" y="231"/>
                    <a:pt x="336" y="119"/>
                    <a:pt x="243" y="65"/>
                  </a:cubicBezTo>
                  <a:lnTo>
                    <a:pt x="243" y="65"/>
                  </a:lnTo>
                  <a:cubicBezTo>
                    <a:pt x="130" y="0"/>
                    <a:pt x="35" y="41"/>
                    <a:pt x="0" y="155"/>
                  </a:cubicBezTo>
                  <a:lnTo>
                    <a:pt x="143" y="307"/>
                  </a:lnTo>
                </a:path>
              </a:pathLst>
            </a:custGeom>
            <a:solidFill>
              <a:srgbClr val="DB457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47993"/>
                </a:solidFill>
                <a:effectLst/>
                <a:uLnTx/>
                <a:uFillTx/>
                <a:latin typeface="Arial" panose="020B0604020202020204" pitchFamily="34" charset="0"/>
                <a:ea typeface="+mn-ea"/>
                <a:cs typeface="Arial" panose="020B0604020202020204" pitchFamily="34" charset="0"/>
              </a:endParaRPr>
            </a:p>
          </p:txBody>
        </p:sp>
        <p:sp>
          <p:nvSpPr>
            <p:cNvPr id="121" name="Freeform 226">
              <a:extLst>
                <a:ext uri="{FF2B5EF4-FFF2-40B4-BE49-F238E27FC236}">
                  <a16:creationId xmlns:a16="http://schemas.microsoft.com/office/drawing/2014/main" id="{1EDBB2EB-93C5-974C-BD4F-FBC123A7373B}"/>
                </a:ext>
              </a:extLst>
            </p:cNvPr>
            <p:cNvSpPr>
              <a:spLocks noChangeArrowheads="1"/>
            </p:cNvSpPr>
            <p:nvPr/>
          </p:nvSpPr>
          <p:spPr bwMode="auto">
            <a:xfrm>
              <a:off x="16116351" y="5929680"/>
              <a:ext cx="1581997" cy="895364"/>
            </a:xfrm>
            <a:custGeom>
              <a:avLst/>
              <a:gdLst>
                <a:gd name="T0" fmla="*/ 971 w 1269"/>
                <a:gd name="T1" fmla="*/ 105 h 718"/>
                <a:gd name="T2" fmla="*/ 971 w 1269"/>
                <a:gd name="T3" fmla="*/ 105 h 718"/>
                <a:gd name="T4" fmla="*/ 1082 w 1269"/>
                <a:gd name="T5" fmla="*/ 549 h 718"/>
                <a:gd name="T6" fmla="*/ 1082 w 1269"/>
                <a:gd name="T7" fmla="*/ 549 h 718"/>
                <a:gd name="T8" fmla="*/ 297 w 1269"/>
                <a:gd name="T9" fmla="*/ 612 h 718"/>
                <a:gd name="T10" fmla="*/ 297 w 1269"/>
                <a:gd name="T11" fmla="*/ 612 h 718"/>
                <a:gd name="T12" fmla="*/ 186 w 1269"/>
                <a:gd name="T13" fmla="*/ 168 h 718"/>
                <a:gd name="T14" fmla="*/ 186 w 1269"/>
                <a:gd name="T15" fmla="*/ 168 h 718"/>
                <a:gd name="T16" fmla="*/ 971 w 1269"/>
                <a:gd name="T17" fmla="*/ 105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9" h="718">
                  <a:moveTo>
                    <a:pt x="971" y="105"/>
                  </a:moveTo>
                  <a:lnTo>
                    <a:pt x="971" y="105"/>
                  </a:lnTo>
                  <a:cubicBezTo>
                    <a:pt x="1219" y="211"/>
                    <a:pt x="1268" y="409"/>
                    <a:pt x="1082" y="549"/>
                  </a:cubicBezTo>
                  <a:lnTo>
                    <a:pt x="1082" y="549"/>
                  </a:lnTo>
                  <a:cubicBezTo>
                    <a:pt x="896" y="689"/>
                    <a:pt x="545" y="717"/>
                    <a:pt x="297" y="612"/>
                  </a:cubicBezTo>
                  <a:lnTo>
                    <a:pt x="297" y="612"/>
                  </a:lnTo>
                  <a:cubicBezTo>
                    <a:pt x="50" y="507"/>
                    <a:pt x="0" y="308"/>
                    <a:pt x="186" y="168"/>
                  </a:cubicBezTo>
                  <a:lnTo>
                    <a:pt x="186" y="168"/>
                  </a:lnTo>
                  <a:cubicBezTo>
                    <a:pt x="372" y="28"/>
                    <a:pt x="724" y="0"/>
                    <a:pt x="971" y="105"/>
                  </a:cubicBezTo>
                </a:path>
              </a:pathLst>
            </a:custGeom>
            <a:solidFill>
              <a:srgbClr val="DFDFE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47993"/>
                </a:solidFill>
                <a:effectLst/>
                <a:uLnTx/>
                <a:uFillTx/>
                <a:latin typeface="Arial" panose="020B0604020202020204" pitchFamily="34" charset="0"/>
                <a:ea typeface="+mn-ea"/>
                <a:cs typeface="Arial" panose="020B0604020202020204" pitchFamily="34" charset="0"/>
              </a:endParaRPr>
            </a:p>
          </p:txBody>
        </p:sp>
        <p:sp>
          <p:nvSpPr>
            <p:cNvPr id="122" name="Freeform 227">
              <a:extLst>
                <a:ext uri="{FF2B5EF4-FFF2-40B4-BE49-F238E27FC236}">
                  <a16:creationId xmlns:a16="http://schemas.microsoft.com/office/drawing/2014/main" id="{A84FFCB5-8316-5249-9069-0427956490E2}"/>
                </a:ext>
              </a:extLst>
            </p:cNvPr>
            <p:cNvSpPr>
              <a:spLocks noChangeArrowheads="1"/>
            </p:cNvSpPr>
            <p:nvPr/>
          </p:nvSpPr>
          <p:spPr bwMode="auto">
            <a:xfrm>
              <a:off x="16165787" y="5957140"/>
              <a:ext cx="1483124" cy="840437"/>
            </a:xfrm>
            <a:custGeom>
              <a:avLst/>
              <a:gdLst>
                <a:gd name="T0" fmla="*/ 910 w 1190"/>
                <a:gd name="T1" fmla="*/ 98 h 673"/>
                <a:gd name="T2" fmla="*/ 910 w 1190"/>
                <a:gd name="T3" fmla="*/ 98 h 673"/>
                <a:gd name="T4" fmla="*/ 1014 w 1190"/>
                <a:gd name="T5" fmla="*/ 515 h 673"/>
                <a:gd name="T6" fmla="*/ 1014 w 1190"/>
                <a:gd name="T7" fmla="*/ 515 h 673"/>
                <a:gd name="T8" fmla="*/ 278 w 1190"/>
                <a:gd name="T9" fmla="*/ 573 h 673"/>
                <a:gd name="T10" fmla="*/ 278 w 1190"/>
                <a:gd name="T11" fmla="*/ 573 h 673"/>
                <a:gd name="T12" fmla="*/ 174 w 1190"/>
                <a:gd name="T13" fmla="*/ 157 h 673"/>
                <a:gd name="T14" fmla="*/ 174 w 1190"/>
                <a:gd name="T15" fmla="*/ 157 h 673"/>
                <a:gd name="T16" fmla="*/ 910 w 1190"/>
                <a:gd name="T17" fmla="*/ 98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0" h="673">
                  <a:moveTo>
                    <a:pt x="910" y="98"/>
                  </a:moveTo>
                  <a:lnTo>
                    <a:pt x="910" y="98"/>
                  </a:lnTo>
                  <a:cubicBezTo>
                    <a:pt x="1142" y="197"/>
                    <a:pt x="1189" y="383"/>
                    <a:pt x="1014" y="515"/>
                  </a:cubicBezTo>
                  <a:lnTo>
                    <a:pt x="1014" y="515"/>
                  </a:lnTo>
                  <a:cubicBezTo>
                    <a:pt x="840" y="646"/>
                    <a:pt x="510" y="672"/>
                    <a:pt x="278" y="573"/>
                  </a:cubicBezTo>
                  <a:lnTo>
                    <a:pt x="278" y="573"/>
                  </a:lnTo>
                  <a:cubicBezTo>
                    <a:pt x="46" y="475"/>
                    <a:pt x="0" y="288"/>
                    <a:pt x="174" y="157"/>
                  </a:cubicBezTo>
                  <a:lnTo>
                    <a:pt x="174" y="157"/>
                  </a:lnTo>
                  <a:cubicBezTo>
                    <a:pt x="349" y="26"/>
                    <a:pt x="678" y="0"/>
                    <a:pt x="910" y="98"/>
                  </a:cubicBezTo>
                </a:path>
              </a:pathLst>
            </a:custGeom>
            <a:solidFill>
              <a:srgbClr val="F3F3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47993"/>
                </a:solidFill>
                <a:effectLst/>
                <a:uLnTx/>
                <a:uFillTx/>
                <a:latin typeface="Arial" panose="020B0604020202020204" pitchFamily="34" charset="0"/>
                <a:ea typeface="+mn-ea"/>
                <a:cs typeface="Arial" panose="020B0604020202020204" pitchFamily="34" charset="0"/>
              </a:endParaRPr>
            </a:p>
          </p:txBody>
        </p:sp>
        <p:sp>
          <p:nvSpPr>
            <p:cNvPr id="123" name="Freeform 228">
              <a:extLst>
                <a:ext uri="{FF2B5EF4-FFF2-40B4-BE49-F238E27FC236}">
                  <a16:creationId xmlns:a16="http://schemas.microsoft.com/office/drawing/2014/main" id="{90DBB92B-CCF0-F74A-A93B-D88969EEE891}"/>
                </a:ext>
              </a:extLst>
            </p:cNvPr>
            <p:cNvSpPr>
              <a:spLocks noChangeArrowheads="1"/>
            </p:cNvSpPr>
            <p:nvPr/>
          </p:nvSpPr>
          <p:spPr bwMode="auto">
            <a:xfrm>
              <a:off x="16775518" y="6264752"/>
              <a:ext cx="203240" cy="153804"/>
            </a:xfrm>
            <a:custGeom>
              <a:avLst/>
              <a:gdLst>
                <a:gd name="T0" fmla="*/ 101 w 162"/>
                <a:gd name="T1" fmla="*/ 121 h 122"/>
                <a:gd name="T2" fmla="*/ 61 w 162"/>
                <a:gd name="T3" fmla="*/ 121 h 122"/>
                <a:gd name="T4" fmla="*/ 61 w 162"/>
                <a:gd name="T5" fmla="*/ 121 h 122"/>
                <a:gd name="T6" fmla="*/ 0 w 162"/>
                <a:gd name="T7" fmla="*/ 60 h 122"/>
                <a:gd name="T8" fmla="*/ 0 w 162"/>
                <a:gd name="T9" fmla="*/ 60 h 122"/>
                <a:gd name="T10" fmla="*/ 61 w 162"/>
                <a:gd name="T11" fmla="*/ 0 h 122"/>
                <a:gd name="T12" fmla="*/ 101 w 162"/>
                <a:gd name="T13" fmla="*/ 0 h 122"/>
                <a:gd name="T14" fmla="*/ 101 w 162"/>
                <a:gd name="T15" fmla="*/ 0 h 122"/>
                <a:gd name="T16" fmla="*/ 161 w 162"/>
                <a:gd name="T17" fmla="*/ 60 h 122"/>
                <a:gd name="T18" fmla="*/ 161 w 162"/>
                <a:gd name="T19" fmla="*/ 60 h 122"/>
                <a:gd name="T20" fmla="*/ 101 w 162"/>
                <a:gd name="T21" fmla="*/ 12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2" h="122">
                  <a:moveTo>
                    <a:pt x="101" y="121"/>
                  </a:moveTo>
                  <a:lnTo>
                    <a:pt x="61" y="121"/>
                  </a:lnTo>
                  <a:lnTo>
                    <a:pt x="61" y="121"/>
                  </a:lnTo>
                  <a:cubicBezTo>
                    <a:pt x="27" y="121"/>
                    <a:pt x="0" y="94"/>
                    <a:pt x="0" y="60"/>
                  </a:cubicBezTo>
                  <a:lnTo>
                    <a:pt x="0" y="60"/>
                  </a:lnTo>
                  <a:cubicBezTo>
                    <a:pt x="0" y="27"/>
                    <a:pt x="27" y="0"/>
                    <a:pt x="61" y="0"/>
                  </a:cubicBezTo>
                  <a:lnTo>
                    <a:pt x="101" y="0"/>
                  </a:lnTo>
                  <a:lnTo>
                    <a:pt x="101" y="0"/>
                  </a:lnTo>
                  <a:cubicBezTo>
                    <a:pt x="134" y="0"/>
                    <a:pt x="161" y="27"/>
                    <a:pt x="161" y="60"/>
                  </a:cubicBezTo>
                  <a:lnTo>
                    <a:pt x="161" y="60"/>
                  </a:lnTo>
                  <a:cubicBezTo>
                    <a:pt x="161" y="94"/>
                    <a:pt x="134" y="121"/>
                    <a:pt x="101" y="121"/>
                  </a:cubicBezTo>
                </a:path>
              </a:pathLst>
            </a:custGeom>
            <a:solidFill>
              <a:srgbClr val="6665A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47993"/>
                </a:solidFill>
                <a:effectLst/>
                <a:uLnTx/>
                <a:uFillTx/>
                <a:latin typeface="Arial" panose="020B0604020202020204" pitchFamily="34" charset="0"/>
                <a:ea typeface="+mn-ea"/>
                <a:cs typeface="Arial" panose="020B0604020202020204" pitchFamily="34" charset="0"/>
              </a:endParaRPr>
            </a:p>
          </p:txBody>
        </p:sp>
        <p:sp>
          <p:nvSpPr>
            <p:cNvPr id="124" name="Freeform 229">
              <a:extLst>
                <a:ext uri="{FF2B5EF4-FFF2-40B4-BE49-F238E27FC236}">
                  <a16:creationId xmlns:a16="http://schemas.microsoft.com/office/drawing/2014/main" id="{17C2487F-5ECA-0547-AC0E-F8582A86C8EC}"/>
                </a:ext>
              </a:extLst>
            </p:cNvPr>
            <p:cNvSpPr>
              <a:spLocks noChangeArrowheads="1"/>
            </p:cNvSpPr>
            <p:nvPr/>
          </p:nvSpPr>
          <p:spPr bwMode="auto">
            <a:xfrm>
              <a:off x="16709601" y="6198836"/>
              <a:ext cx="335075" cy="137327"/>
            </a:xfrm>
            <a:custGeom>
              <a:avLst/>
              <a:gdLst>
                <a:gd name="T0" fmla="*/ 0 w 270"/>
                <a:gd name="T1" fmla="*/ 0 h 111"/>
                <a:gd name="T2" fmla="*/ 0 w 270"/>
                <a:gd name="T3" fmla="*/ 23 h 111"/>
                <a:gd name="T4" fmla="*/ 0 w 270"/>
                <a:gd name="T5" fmla="*/ 23 h 111"/>
                <a:gd name="T6" fmla="*/ 86 w 270"/>
                <a:gd name="T7" fmla="*/ 110 h 111"/>
                <a:gd name="T8" fmla="*/ 183 w 270"/>
                <a:gd name="T9" fmla="*/ 110 h 111"/>
                <a:gd name="T10" fmla="*/ 183 w 270"/>
                <a:gd name="T11" fmla="*/ 110 h 111"/>
                <a:gd name="T12" fmla="*/ 269 w 270"/>
                <a:gd name="T13" fmla="*/ 23 h 111"/>
                <a:gd name="T14" fmla="*/ 269 w 270"/>
                <a:gd name="T15" fmla="*/ 0 h 111"/>
                <a:gd name="T16" fmla="*/ 269 w 270"/>
                <a:gd name="T17" fmla="*/ 0 h 111"/>
                <a:gd name="T18" fmla="*/ 0 w 270"/>
                <a:gd name="T19"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0" h="111">
                  <a:moveTo>
                    <a:pt x="0" y="0"/>
                  </a:moveTo>
                  <a:lnTo>
                    <a:pt x="0" y="23"/>
                  </a:lnTo>
                  <a:lnTo>
                    <a:pt x="0" y="23"/>
                  </a:lnTo>
                  <a:cubicBezTo>
                    <a:pt x="0" y="70"/>
                    <a:pt x="39" y="110"/>
                    <a:pt x="86" y="110"/>
                  </a:cubicBezTo>
                  <a:lnTo>
                    <a:pt x="183" y="110"/>
                  </a:lnTo>
                  <a:lnTo>
                    <a:pt x="183" y="110"/>
                  </a:lnTo>
                  <a:cubicBezTo>
                    <a:pt x="231" y="110"/>
                    <a:pt x="269" y="70"/>
                    <a:pt x="269" y="23"/>
                  </a:cubicBezTo>
                  <a:lnTo>
                    <a:pt x="269" y="0"/>
                  </a:lnTo>
                  <a:lnTo>
                    <a:pt x="269" y="0"/>
                  </a:lnTo>
                  <a:cubicBezTo>
                    <a:pt x="185" y="42"/>
                    <a:pt x="85" y="42"/>
                    <a:pt x="0" y="0"/>
                  </a:cubicBezTo>
                </a:path>
              </a:pathLst>
            </a:custGeom>
            <a:solidFill>
              <a:srgbClr val="8280B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47993"/>
                </a:solidFill>
                <a:effectLst/>
                <a:uLnTx/>
                <a:uFillTx/>
                <a:latin typeface="Arial" panose="020B0604020202020204" pitchFamily="34" charset="0"/>
                <a:ea typeface="+mn-ea"/>
                <a:cs typeface="Arial" panose="020B0604020202020204" pitchFamily="34" charset="0"/>
              </a:endParaRPr>
            </a:p>
          </p:txBody>
        </p:sp>
        <p:sp>
          <p:nvSpPr>
            <p:cNvPr id="125" name="Freeform 230">
              <a:extLst>
                <a:ext uri="{FF2B5EF4-FFF2-40B4-BE49-F238E27FC236}">
                  <a16:creationId xmlns:a16="http://schemas.microsoft.com/office/drawing/2014/main" id="{5C7EA666-3021-6645-8FB0-1A248AA50EBB}"/>
                </a:ext>
              </a:extLst>
            </p:cNvPr>
            <p:cNvSpPr>
              <a:spLocks noChangeArrowheads="1"/>
            </p:cNvSpPr>
            <p:nvPr/>
          </p:nvSpPr>
          <p:spPr bwMode="auto">
            <a:xfrm>
              <a:off x="16709601" y="6028555"/>
              <a:ext cx="335075" cy="225212"/>
            </a:xfrm>
            <a:custGeom>
              <a:avLst/>
              <a:gdLst>
                <a:gd name="T0" fmla="*/ 269 w 270"/>
                <a:gd name="T1" fmla="*/ 0 h 179"/>
                <a:gd name="T2" fmla="*/ 0 w 270"/>
                <a:gd name="T3" fmla="*/ 0 h 179"/>
                <a:gd name="T4" fmla="*/ 0 w 270"/>
                <a:gd name="T5" fmla="*/ 136 h 179"/>
                <a:gd name="T6" fmla="*/ 0 w 270"/>
                <a:gd name="T7" fmla="*/ 136 h 179"/>
                <a:gd name="T8" fmla="*/ 269 w 270"/>
                <a:gd name="T9" fmla="*/ 136 h 179"/>
                <a:gd name="T10" fmla="*/ 269 w 270"/>
                <a:gd name="T11" fmla="*/ 0 h 179"/>
              </a:gdLst>
              <a:ahLst/>
              <a:cxnLst>
                <a:cxn ang="0">
                  <a:pos x="T0" y="T1"/>
                </a:cxn>
                <a:cxn ang="0">
                  <a:pos x="T2" y="T3"/>
                </a:cxn>
                <a:cxn ang="0">
                  <a:pos x="T4" y="T5"/>
                </a:cxn>
                <a:cxn ang="0">
                  <a:pos x="T6" y="T7"/>
                </a:cxn>
                <a:cxn ang="0">
                  <a:pos x="T8" y="T9"/>
                </a:cxn>
                <a:cxn ang="0">
                  <a:pos x="T10" y="T11"/>
                </a:cxn>
              </a:cxnLst>
              <a:rect l="0" t="0" r="r" b="b"/>
              <a:pathLst>
                <a:path w="270" h="179">
                  <a:moveTo>
                    <a:pt x="269" y="0"/>
                  </a:moveTo>
                  <a:lnTo>
                    <a:pt x="0" y="0"/>
                  </a:lnTo>
                  <a:lnTo>
                    <a:pt x="0" y="136"/>
                  </a:lnTo>
                  <a:lnTo>
                    <a:pt x="0" y="136"/>
                  </a:lnTo>
                  <a:cubicBezTo>
                    <a:pt x="85" y="178"/>
                    <a:pt x="185" y="178"/>
                    <a:pt x="269" y="136"/>
                  </a:cubicBezTo>
                  <a:lnTo>
                    <a:pt x="269" y="0"/>
                  </a:lnTo>
                </a:path>
              </a:pathLst>
            </a:custGeom>
            <a:solidFill>
              <a:srgbClr val="9F9FC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47993"/>
                </a:solidFill>
                <a:effectLst/>
                <a:uLnTx/>
                <a:uFillTx/>
                <a:latin typeface="Arial" panose="020B0604020202020204" pitchFamily="34" charset="0"/>
                <a:ea typeface="+mn-ea"/>
                <a:cs typeface="Arial" panose="020B0604020202020204" pitchFamily="34" charset="0"/>
              </a:endParaRPr>
            </a:p>
          </p:txBody>
        </p:sp>
        <p:sp>
          <p:nvSpPr>
            <p:cNvPr id="126" name="Freeform 125">
              <a:extLst>
                <a:ext uri="{FF2B5EF4-FFF2-40B4-BE49-F238E27FC236}">
                  <a16:creationId xmlns:a16="http://schemas.microsoft.com/office/drawing/2014/main" id="{28969A01-CBB4-104E-9642-7CC3F397A766}"/>
                </a:ext>
              </a:extLst>
            </p:cNvPr>
            <p:cNvSpPr>
              <a:spLocks noChangeArrowheads="1"/>
            </p:cNvSpPr>
            <p:nvPr/>
          </p:nvSpPr>
          <p:spPr bwMode="auto">
            <a:xfrm>
              <a:off x="16127337" y="4957410"/>
              <a:ext cx="1531313" cy="833615"/>
            </a:xfrm>
            <a:custGeom>
              <a:avLst/>
              <a:gdLst>
                <a:gd name="connsiteX0" fmla="*/ 1229396 w 1531314"/>
                <a:gd name="connsiteY0" fmla="*/ 797818 h 833615"/>
                <a:gd name="connsiteX1" fmla="*/ 1522618 w 1531314"/>
                <a:gd name="connsiteY1" fmla="*/ 813728 h 833615"/>
                <a:gd name="connsiteX2" fmla="*/ 1531314 w 1531314"/>
                <a:gd name="connsiteY2" fmla="*/ 824335 h 833615"/>
                <a:gd name="connsiteX3" fmla="*/ 1522618 w 1531314"/>
                <a:gd name="connsiteY3" fmla="*/ 833615 h 833615"/>
                <a:gd name="connsiteX4" fmla="*/ 1521374 w 1531314"/>
                <a:gd name="connsiteY4" fmla="*/ 833615 h 833615"/>
                <a:gd name="connsiteX5" fmla="*/ 1229396 w 1531314"/>
                <a:gd name="connsiteY5" fmla="*/ 817705 h 833615"/>
                <a:gd name="connsiteX6" fmla="*/ 1220698 w 1531314"/>
                <a:gd name="connsiteY6" fmla="*/ 807099 h 833615"/>
                <a:gd name="connsiteX7" fmla="*/ 1229396 w 1531314"/>
                <a:gd name="connsiteY7" fmla="*/ 797818 h 833615"/>
                <a:gd name="connsiteX8" fmla="*/ 9917 w 1531314"/>
                <a:gd name="connsiteY8" fmla="*/ 687840 h 833615"/>
                <a:gd name="connsiteX9" fmla="*/ 308681 w 1531314"/>
                <a:gd name="connsiteY9" fmla="*/ 727718 h 833615"/>
                <a:gd name="connsiteX10" fmla="*/ 316119 w 1531314"/>
                <a:gd name="connsiteY10" fmla="*/ 738593 h 833615"/>
                <a:gd name="connsiteX11" fmla="*/ 307441 w 1531314"/>
                <a:gd name="connsiteY11" fmla="*/ 745844 h 833615"/>
                <a:gd name="connsiteX12" fmla="*/ 306201 w 1531314"/>
                <a:gd name="connsiteY12" fmla="*/ 745844 h 833615"/>
                <a:gd name="connsiteX13" fmla="*/ 7438 w 1531314"/>
                <a:gd name="connsiteY13" fmla="*/ 704758 h 833615"/>
                <a:gd name="connsiteX14" fmla="*/ 0 w 1531314"/>
                <a:gd name="connsiteY14" fmla="*/ 695090 h 833615"/>
                <a:gd name="connsiteX15" fmla="*/ 9917 w 1531314"/>
                <a:gd name="connsiteY15" fmla="*/ 687840 h 833615"/>
                <a:gd name="connsiteX16" fmla="*/ 1376924 w 1531314"/>
                <a:gd name="connsiteY16" fmla="*/ 282345 h 833615"/>
                <a:gd name="connsiteX17" fmla="*/ 1381754 w 1531314"/>
                <a:gd name="connsiteY17" fmla="*/ 287687 h 833615"/>
                <a:gd name="connsiteX18" fmla="*/ 1376768 w 1531314"/>
                <a:gd name="connsiteY18" fmla="*/ 298999 h 833615"/>
                <a:gd name="connsiteX19" fmla="*/ 1073866 w 1531314"/>
                <a:gd name="connsiteY19" fmla="*/ 427199 h 833615"/>
                <a:gd name="connsiteX20" fmla="*/ 1070128 w 1531314"/>
                <a:gd name="connsiteY20" fmla="*/ 427199 h 833615"/>
                <a:gd name="connsiteX21" fmla="*/ 1061402 w 1531314"/>
                <a:gd name="connsiteY21" fmla="*/ 420915 h 833615"/>
                <a:gd name="connsiteX22" fmla="*/ 1066388 w 1531314"/>
                <a:gd name="connsiteY22" fmla="*/ 409603 h 833615"/>
                <a:gd name="connsiteX23" fmla="*/ 1369288 w 1531314"/>
                <a:gd name="connsiteY23" fmla="*/ 282659 h 833615"/>
                <a:gd name="connsiteX24" fmla="*/ 1376924 w 1531314"/>
                <a:gd name="connsiteY24" fmla="*/ 282345 h 833615"/>
                <a:gd name="connsiteX25" fmla="*/ 215012 w 1531314"/>
                <a:gd name="connsiteY25" fmla="*/ 216725 h 833615"/>
                <a:gd name="connsiteX26" fmla="*/ 434508 w 1531314"/>
                <a:gd name="connsiteY26" fmla="*/ 427480 h 833615"/>
                <a:gd name="connsiteX27" fmla="*/ 435742 w 1531314"/>
                <a:gd name="connsiteY27" fmla="*/ 439950 h 833615"/>
                <a:gd name="connsiteX28" fmla="*/ 429576 w 1531314"/>
                <a:gd name="connsiteY28" fmla="*/ 443692 h 833615"/>
                <a:gd name="connsiteX29" fmla="*/ 423410 w 1531314"/>
                <a:gd name="connsiteY29" fmla="*/ 441198 h 833615"/>
                <a:gd name="connsiteX30" fmla="*/ 202681 w 1531314"/>
                <a:gd name="connsiteY30" fmla="*/ 230443 h 833615"/>
                <a:gd name="connsiteX31" fmla="*/ 201447 w 1531314"/>
                <a:gd name="connsiteY31" fmla="*/ 217972 h 833615"/>
                <a:gd name="connsiteX32" fmla="*/ 215012 w 1531314"/>
                <a:gd name="connsiteY32" fmla="*/ 216725 h 833615"/>
                <a:gd name="connsiteX33" fmla="*/ 712156 w 1531314"/>
                <a:gd name="connsiteY33" fmla="*/ 0 h 833615"/>
                <a:gd name="connsiteX34" fmla="*/ 722496 w 1531314"/>
                <a:gd name="connsiteY34" fmla="*/ 8700 h 833615"/>
                <a:gd name="connsiteX35" fmla="*/ 745760 w 1531314"/>
                <a:gd name="connsiteY35" fmla="*/ 329382 h 833615"/>
                <a:gd name="connsiteX36" fmla="*/ 736714 w 1531314"/>
                <a:gd name="connsiteY36" fmla="*/ 339326 h 833615"/>
                <a:gd name="connsiteX37" fmla="*/ 726374 w 1531314"/>
                <a:gd name="connsiteY37" fmla="*/ 330625 h 833615"/>
                <a:gd name="connsiteX38" fmla="*/ 703110 w 1531314"/>
                <a:gd name="connsiteY38" fmla="*/ 9943 h 833615"/>
                <a:gd name="connsiteX39" fmla="*/ 712156 w 1531314"/>
                <a:gd name="connsiteY39" fmla="*/ 0 h 833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31314" h="833615">
                  <a:moveTo>
                    <a:pt x="1229396" y="797818"/>
                  </a:moveTo>
                  <a:lnTo>
                    <a:pt x="1522618" y="813728"/>
                  </a:lnTo>
                  <a:cubicBezTo>
                    <a:pt x="1527588" y="813728"/>
                    <a:pt x="1531314" y="819031"/>
                    <a:pt x="1531314" y="824335"/>
                  </a:cubicBezTo>
                  <a:cubicBezTo>
                    <a:pt x="1531314" y="829638"/>
                    <a:pt x="1526344" y="833615"/>
                    <a:pt x="1522618" y="833615"/>
                  </a:cubicBezTo>
                  <a:cubicBezTo>
                    <a:pt x="1522618" y="833615"/>
                    <a:pt x="1522618" y="833615"/>
                    <a:pt x="1521374" y="833615"/>
                  </a:cubicBezTo>
                  <a:lnTo>
                    <a:pt x="1229396" y="817705"/>
                  </a:lnTo>
                  <a:cubicBezTo>
                    <a:pt x="1223184" y="816380"/>
                    <a:pt x="1219456" y="812402"/>
                    <a:pt x="1220698" y="807099"/>
                  </a:cubicBezTo>
                  <a:cubicBezTo>
                    <a:pt x="1220698" y="801796"/>
                    <a:pt x="1224426" y="796492"/>
                    <a:pt x="1229396" y="797818"/>
                  </a:cubicBezTo>
                  <a:close/>
                  <a:moveTo>
                    <a:pt x="9917" y="687840"/>
                  </a:moveTo>
                  <a:lnTo>
                    <a:pt x="308681" y="727718"/>
                  </a:lnTo>
                  <a:cubicBezTo>
                    <a:pt x="313639" y="728926"/>
                    <a:pt x="317358" y="732551"/>
                    <a:pt x="316119" y="738593"/>
                  </a:cubicBezTo>
                  <a:cubicBezTo>
                    <a:pt x="314879" y="743427"/>
                    <a:pt x="312400" y="745844"/>
                    <a:pt x="307441" y="745844"/>
                  </a:cubicBezTo>
                  <a:cubicBezTo>
                    <a:pt x="306201" y="745844"/>
                    <a:pt x="306201" y="745844"/>
                    <a:pt x="306201" y="745844"/>
                  </a:cubicBezTo>
                  <a:lnTo>
                    <a:pt x="7438" y="704758"/>
                  </a:lnTo>
                  <a:cubicBezTo>
                    <a:pt x="2479" y="703549"/>
                    <a:pt x="0" y="698715"/>
                    <a:pt x="0" y="695090"/>
                  </a:cubicBezTo>
                  <a:cubicBezTo>
                    <a:pt x="1240" y="689048"/>
                    <a:pt x="6198" y="686631"/>
                    <a:pt x="9917" y="687840"/>
                  </a:cubicBezTo>
                  <a:close/>
                  <a:moveTo>
                    <a:pt x="1376924" y="282345"/>
                  </a:moveTo>
                  <a:cubicBezTo>
                    <a:pt x="1379260" y="283288"/>
                    <a:pt x="1381130" y="285173"/>
                    <a:pt x="1381754" y="287687"/>
                  </a:cubicBezTo>
                  <a:cubicBezTo>
                    <a:pt x="1383000" y="291458"/>
                    <a:pt x="1381754" y="297742"/>
                    <a:pt x="1376768" y="298999"/>
                  </a:cubicBezTo>
                  <a:lnTo>
                    <a:pt x="1073866" y="427199"/>
                  </a:lnTo>
                  <a:cubicBezTo>
                    <a:pt x="1072620" y="427199"/>
                    <a:pt x="1071374" y="427199"/>
                    <a:pt x="1070128" y="427199"/>
                  </a:cubicBezTo>
                  <a:cubicBezTo>
                    <a:pt x="1066388" y="427199"/>
                    <a:pt x="1063894" y="424685"/>
                    <a:pt x="1061402" y="420915"/>
                  </a:cubicBezTo>
                  <a:cubicBezTo>
                    <a:pt x="1060154" y="415887"/>
                    <a:pt x="1061402" y="410860"/>
                    <a:pt x="1066388" y="409603"/>
                  </a:cubicBezTo>
                  <a:lnTo>
                    <a:pt x="1369288" y="282659"/>
                  </a:lnTo>
                  <a:cubicBezTo>
                    <a:pt x="1371780" y="281403"/>
                    <a:pt x="1374586" y="281403"/>
                    <a:pt x="1376924" y="282345"/>
                  </a:cubicBezTo>
                  <a:close/>
                  <a:moveTo>
                    <a:pt x="215012" y="216725"/>
                  </a:moveTo>
                  <a:lnTo>
                    <a:pt x="434508" y="427480"/>
                  </a:lnTo>
                  <a:cubicBezTo>
                    <a:pt x="438208" y="431221"/>
                    <a:pt x="438208" y="437456"/>
                    <a:pt x="435742" y="439950"/>
                  </a:cubicBezTo>
                  <a:cubicBezTo>
                    <a:pt x="433275" y="442445"/>
                    <a:pt x="430809" y="443692"/>
                    <a:pt x="429576" y="443692"/>
                  </a:cubicBezTo>
                  <a:cubicBezTo>
                    <a:pt x="427110" y="443692"/>
                    <a:pt x="424643" y="442445"/>
                    <a:pt x="423410" y="441198"/>
                  </a:cubicBezTo>
                  <a:lnTo>
                    <a:pt x="202681" y="230443"/>
                  </a:lnTo>
                  <a:cubicBezTo>
                    <a:pt x="198981" y="226701"/>
                    <a:pt x="197748" y="221713"/>
                    <a:pt x="201447" y="217972"/>
                  </a:cubicBezTo>
                  <a:cubicBezTo>
                    <a:pt x="205147" y="214231"/>
                    <a:pt x="211312" y="214231"/>
                    <a:pt x="215012" y="216725"/>
                  </a:cubicBezTo>
                  <a:close/>
                  <a:moveTo>
                    <a:pt x="712156" y="0"/>
                  </a:moveTo>
                  <a:cubicBezTo>
                    <a:pt x="717326" y="0"/>
                    <a:pt x="722496" y="3729"/>
                    <a:pt x="722496" y="8700"/>
                  </a:cubicBezTo>
                  <a:lnTo>
                    <a:pt x="745760" y="329382"/>
                  </a:lnTo>
                  <a:cubicBezTo>
                    <a:pt x="745760" y="335597"/>
                    <a:pt x="743176" y="339326"/>
                    <a:pt x="736714" y="339326"/>
                  </a:cubicBezTo>
                  <a:cubicBezTo>
                    <a:pt x="731544" y="339326"/>
                    <a:pt x="727666" y="335597"/>
                    <a:pt x="726374" y="330625"/>
                  </a:cubicBezTo>
                  <a:lnTo>
                    <a:pt x="703110" y="9943"/>
                  </a:lnTo>
                  <a:cubicBezTo>
                    <a:pt x="703110" y="4972"/>
                    <a:pt x="706986" y="0"/>
                    <a:pt x="712156" y="0"/>
                  </a:cubicBezTo>
                  <a:close/>
                </a:path>
              </a:pathLst>
            </a:custGeom>
            <a:solidFill>
              <a:srgbClr val="DFDFE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47993"/>
                </a:solidFill>
                <a:effectLst/>
                <a:uLnTx/>
                <a:uFillTx/>
                <a:latin typeface="Arial" panose="020B0604020202020204" pitchFamily="34" charset="0"/>
                <a:ea typeface="+mn-ea"/>
                <a:cs typeface="Arial" panose="020B0604020202020204" pitchFamily="34" charset="0"/>
              </a:endParaRPr>
            </a:p>
          </p:txBody>
        </p:sp>
        <p:sp>
          <p:nvSpPr>
            <p:cNvPr id="127" name="Freeform 236">
              <a:extLst>
                <a:ext uri="{FF2B5EF4-FFF2-40B4-BE49-F238E27FC236}">
                  <a16:creationId xmlns:a16="http://schemas.microsoft.com/office/drawing/2014/main" id="{B9E03FF9-ED68-CA42-B592-E93484C17FEC}"/>
                </a:ext>
              </a:extLst>
            </p:cNvPr>
            <p:cNvSpPr>
              <a:spLocks noChangeArrowheads="1"/>
            </p:cNvSpPr>
            <p:nvPr/>
          </p:nvSpPr>
          <p:spPr bwMode="auto">
            <a:xfrm>
              <a:off x="16533824" y="5435306"/>
              <a:ext cx="692124" cy="692125"/>
            </a:xfrm>
            <a:custGeom>
              <a:avLst/>
              <a:gdLst>
                <a:gd name="T0" fmla="*/ 555 w 556"/>
                <a:gd name="T1" fmla="*/ 277 h 555"/>
                <a:gd name="T2" fmla="*/ 555 w 556"/>
                <a:gd name="T3" fmla="*/ 277 h 555"/>
                <a:gd name="T4" fmla="*/ 277 w 556"/>
                <a:gd name="T5" fmla="*/ 554 h 555"/>
                <a:gd name="T6" fmla="*/ 277 w 556"/>
                <a:gd name="T7" fmla="*/ 554 h 555"/>
                <a:gd name="T8" fmla="*/ 0 w 556"/>
                <a:gd name="T9" fmla="*/ 277 h 555"/>
                <a:gd name="T10" fmla="*/ 0 w 556"/>
                <a:gd name="T11" fmla="*/ 277 h 555"/>
                <a:gd name="T12" fmla="*/ 277 w 556"/>
                <a:gd name="T13" fmla="*/ 0 h 555"/>
                <a:gd name="T14" fmla="*/ 277 w 556"/>
                <a:gd name="T15" fmla="*/ 0 h 555"/>
                <a:gd name="T16" fmla="*/ 555 w 556"/>
                <a:gd name="T17" fmla="*/ 277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6" h="555">
                  <a:moveTo>
                    <a:pt x="555" y="277"/>
                  </a:moveTo>
                  <a:lnTo>
                    <a:pt x="555" y="277"/>
                  </a:lnTo>
                  <a:cubicBezTo>
                    <a:pt x="555" y="431"/>
                    <a:pt x="430" y="554"/>
                    <a:pt x="277" y="554"/>
                  </a:cubicBezTo>
                  <a:lnTo>
                    <a:pt x="277" y="554"/>
                  </a:lnTo>
                  <a:cubicBezTo>
                    <a:pt x="124" y="554"/>
                    <a:pt x="0" y="431"/>
                    <a:pt x="0" y="277"/>
                  </a:cubicBezTo>
                  <a:lnTo>
                    <a:pt x="0" y="277"/>
                  </a:lnTo>
                  <a:cubicBezTo>
                    <a:pt x="0" y="125"/>
                    <a:pt x="124" y="0"/>
                    <a:pt x="277" y="0"/>
                  </a:cubicBezTo>
                  <a:lnTo>
                    <a:pt x="277" y="0"/>
                  </a:lnTo>
                  <a:cubicBezTo>
                    <a:pt x="430" y="0"/>
                    <a:pt x="555" y="125"/>
                    <a:pt x="555" y="277"/>
                  </a:cubicBezTo>
                </a:path>
              </a:pathLst>
            </a:custGeom>
            <a:solidFill>
              <a:srgbClr val="EFBD2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47993"/>
                </a:solidFill>
                <a:effectLst/>
                <a:uLnTx/>
                <a:uFillTx/>
                <a:latin typeface="Arial" panose="020B0604020202020204" pitchFamily="34" charset="0"/>
                <a:ea typeface="+mn-ea"/>
                <a:cs typeface="Arial" panose="020B0604020202020204" pitchFamily="34" charset="0"/>
              </a:endParaRPr>
            </a:p>
          </p:txBody>
        </p:sp>
        <p:sp>
          <p:nvSpPr>
            <p:cNvPr id="128" name="Freeform 237">
              <a:extLst>
                <a:ext uri="{FF2B5EF4-FFF2-40B4-BE49-F238E27FC236}">
                  <a16:creationId xmlns:a16="http://schemas.microsoft.com/office/drawing/2014/main" id="{41211B1C-9977-A744-8FA7-77397B493DD2}"/>
                </a:ext>
              </a:extLst>
            </p:cNvPr>
            <p:cNvSpPr>
              <a:spLocks noChangeArrowheads="1"/>
            </p:cNvSpPr>
            <p:nvPr/>
          </p:nvSpPr>
          <p:spPr bwMode="auto">
            <a:xfrm>
              <a:off x="16566782" y="5479251"/>
              <a:ext cx="554797" cy="554797"/>
            </a:xfrm>
            <a:custGeom>
              <a:avLst/>
              <a:gdLst>
                <a:gd name="T0" fmla="*/ 445 w 446"/>
                <a:gd name="T1" fmla="*/ 223 h 447"/>
                <a:gd name="T2" fmla="*/ 445 w 446"/>
                <a:gd name="T3" fmla="*/ 223 h 447"/>
                <a:gd name="T4" fmla="*/ 223 w 446"/>
                <a:gd name="T5" fmla="*/ 446 h 447"/>
                <a:gd name="T6" fmla="*/ 223 w 446"/>
                <a:gd name="T7" fmla="*/ 446 h 447"/>
                <a:gd name="T8" fmla="*/ 0 w 446"/>
                <a:gd name="T9" fmla="*/ 223 h 447"/>
                <a:gd name="T10" fmla="*/ 0 w 446"/>
                <a:gd name="T11" fmla="*/ 223 h 447"/>
                <a:gd name="T12" fmla="*/ 223 w 446"/>
                <a:gd name="T13" fmla="*/ 0 h 447"/>
                <a:gd name="T14" fmla="*/ 223 w 446"/>
                <a:gd name="T15" fmla="*/ 0 h 447"/>
                <a:gd name="T16" fmla="*/ 445 w 446"/>
                <a:gd name="T17" fmla="*/ 223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6" h="447">
                  <a:moveTo>
                    <a:pt x="445" y="223"/>
                  </a:moveTo>
                  <a:lnTo>
                    <a:pt x="445" y="223"/>
                  </a:lnTo>
                  <a:cubicBezTo>
                    <a:pt x="445" y="346"/>
                    <a:pt x="346" y="446"/>
                    <a:pt x="223" y="446"/>
                  </a:cubicBezTo>
                  <a:lnTo>
                    <a:pt x="223" y="446"/>
                  </a:lnTo>
                  <a:cubicBezTo>
                    <a:pt x="99" y="446"/>
                    <a:pt x="0" y="346"/>
                    <a:pt x="0" y="223"/>
                  </a:cubicBezTo>
                  <a:lnTo>
                    <a:pt x="0" y="223"/>
                  </a:lnTo>
                  <a:cubicBezTo>
                    <a:pt x="0" y="99"/>
                    <a:pt x="99" y="0"/>
                    <a:pt x="223" y="0"/>
                  </a:cubicBezTo>
                  <a:lnTo>
                    <a:pt x="223" y="0"/>
                  </a:lnTo>
                  <a:cubicBezTo>
                    <a:pt x="346" y="0"/>
                    <a:pt x="445" y="99"/>
                    <a:pt x="445" y="223"/>
                  </a:cubicBezTo>
                </a:path>
              </a:pathLst>
            </a:custGeom>
            <a:solidFill>
              <a:srgbClr val="FFD24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47993"/>
                </a:solidFill>
                <a:effectLst/>
                <a:uLnTx/>
                <a:uFillTx/>
                <a:latin typeface="Arial" panose="020B0604020202020204" pitchFamily="34" charset="0"/>
                <a:ea typeface="+mn-ea"/>
                <a:cs typeface="Arial" panose="020B0604020202020204" pitchFamily="34" charset="0"/>
              </a:endParaRPr>
            </a:p>
          </p:txBody>
        </p:sp>
        <p:sp>
          <p:nvSpPr>
            <p:cNvPr id="129" name="Freeform 238">
              <a:extLst>
                <a:ext uri="{FF2B5EF4-FFF2-40B4-BE49-F238E27FC236}">
                  <a16:creationId xmlns:a16="http://schemas.microsoft.com/office/drawing/2014/main" id="{EA678B8A-4CFC-E44C-B596-30EFB85CEE6B}"/>
                </a:ext>
              </a:extLst>
            </p:cNvPr>
            <p:cNvSpPr>
              <a:spLocks noChangeArrowheads="1"/>
            </p:cNvSpPr>
            <p:nvPr/>
          </p:nvSpPr>
          <p:spPr bwMode="auto">
            <a:xfrm>
              <a:off x="16737066" y="5671506"/>
              <a:ext cx="230709" cy="390007"/>
            </a:xfrm>
            <a:custGeom>
              <a:avLst/>
              <a:gdLst>
                <a:gd name="T0" fmla="*/ 86 w 185"/>
                <a:gd name="T1" fmla="*/ 312 h 314"/>
                <a:gd name="T2" fmla="*/ 86 w 185"/>
                <a:gd name="T3" fmla="*/ 312 h 314"/>
                <a:gd name="T4" fmla="*/ 78 w 185"/>
                <a:gd name="T5" fmla="*/ 307 h 314"/>
                <a:gd name="T6" fmla="*/ 78 w 185"/>
                <a:gd name="T7" fmla="*/ 307 h 314"/>
                <a:gd name="T8" fmla="*/ 25 w 185"/>
                <a:gd name="T9" fmla="*/ 5 h 314"/>
                <a:gd name="T10" fmla="*/ 25 w 185"/>
                <a:gd name="T11" fmla="*/ 5 h 314"/>
                <a:gd name="T12" fmla="*/ 41 w 185"/>
                <a:gd name="T13" fmla="*/ 1 h 314"/>
                <a:gd name="T14" fmla="*/ 41 w 185"/>
                <a:gd name="T15" fmla="*/ 1 h 314"/>
                <a:gd name="T16" fmla="*/ 66 w 185"/>
                <a:gd name="T17" fmla="*/ 36 h 314"/>
                <a:gd name="T18" fmla="*/ 66 w 185"/>
                <a:gd name="T19" fmla="*/ 36 h 314"/>
                <a:gd name="T20" fmla="*/ 87 w 185"/>
                <a:gd name="T21" fmla="*/ 67 h 314"/>
                <a:gd name="T22" fmla="*/ 87 w 185"/>
                <a:gd name="T23" fmla="*/ 67 h 314"/>
                <a:gd name="T24" fmla="*/ 95 w 185"/>
                <a:gd name="T25" fmla="*/ 45 h 314"/>
                <a:gd name="T26" fmla="*/ 95 w 185"/>
                <a:gd name="T27" fmla="*/ 45 h 314"/>
                <a:gd name="T28" fmla="*/ 112 w 185"/>
                <a:gd name="T29" fmla="*/ 14 h 314"/>
                <a:gd name="T30" fmla="*/ 112 w 185"/>
                <a:gd name="T31" fmla="*/ 14 h 314"/>
                <a:gd name="T32" fmla="*/ 131 w 185"/>
                <a:gd name="T33" fmla="*/ 45 h 314"/>
                <a:gd name="T34" fmla="*/ 131 w 185"/>
                <a:gd name="T35" fmla="*/ 45 h 314"/>
                <a:gd name="T36" fmla="*/ 134 w 185"/>
                <a:gd name="T37" fmla="*/ 61 h 314"/>
                <a:gd name="T38" fmla="*/ 134 w 185"/>
                <a:gd name="T39" fmla="*/ 61 h 314"/>
                <a:gd name="T40" fmla="*/ 145 w 185"/>
                <a:gd name="T41" fmla="*/ 49 h 314"/>
                <a:gd name="T42" fmla="*/ 145 w 185"/>
                <a:gd name="T43" fmla="*/ 49 h 314"/>
                <a:gd name="T44" fmla="*/ 164 w 185"/>
                <a:gd name="T45" fmla="*/ 40 h 314"/>
                <a:gd name="T46" fmla="*/ 164 w 185"/>
                <a:gd name="T47" fmla="*/ 40 h 314"/>
                <a:gd name="T48" fmla="*/ 177 w 185"/>
                <a:gd name="T49" fmla="*/ 180 h 314"/>
                <a:gd name="T50" fmla="*/ 177 w 185"/>
                <a:gd name="T51" fmla="*/ 180 h 314"/>
                <a:gd name="T52" fmla="*/ 167 w 185"/>
                <a:gd name="T53" fmla="*/ 306 h 314"/>
                <a:gd name="T54" fmla="*/ 167 w 185"/>
                <a:gd name="T55" fmla="*/ 306 h 314"/>
                <a:gd name="T56" fmla="*/ 159 w 185"/>
                <a:gd name="T57" fmla="*/ 312 h 314"/>
                <a:gd name="T58" fmla="*/ 159 w 185"/>
                <a:gd name="T59" fmla="*/ 312 h 314"/>
                <a:gd name="T60" fmla="*/ 152 w 185"/>
                <a:gd name="T61" fmla="*/ 304 h 314"/>
                <a:gd name="T62" fmla="*/ 152 w 185"/>
                <a:gd name="T63" fmla="*/ 304 h 314"/>
                <a:gd name="T64" fmla="*/ 159 w 185"/>
                <a:gd name="T65" fmla="*/ 55 h 314"/>
                <a:gd name="T66" fmla="*/ 159 w 185"/>
                <a:gd name="T67" fmla="*/ 55 h 314"/>
                <a:gd name="T68" fmla="*/ 157 w 185"/>
                <a:gd name="T69" fmla="*/ 57 h 314"/>
                <a:gd name="T70" fmla="*/ 157 w 185"/>
                <a:gd name="T71" fmla="*/ 57 h 314"/>
                <a:gd name="T72" fmla="*/ 130 w 185"/>
                <a:gd name="T73" fmla="*/ 75 h 314"/>
                <a:gd name="T74" fmla="*/ 130 w 185"/>
                <a:gd name="T75" fmla="*/ 75 h 314"/>
                <a:gd name="T76" fmla="*/ 117 w 185"/>
                <a:gd name="T77" fmla="*/ 48 h 314"/>
                <a:gd name="T78" fmla="*/ 117 w 185"/>
                <a:gd name="T79" fmla="*/ 48 h 314"/>
                <a:gd name="T80" fmla="*/ 112 w 185"/>
                <a:gd name="T81" fmla="*/ 29 h 314"/>
                <a:gd name="T82" fmla="*/ 112 w 185"/>
                <a:gd name="T83" fmla="*/ 29 h 314"/>
                <a:gd name="T84" fmla="*/ 110 w 185"/>
                <a:gd name="T85" fmla="*/ 45 h 314"/>
                <a:gd name="T86" fmla="*/ 110 w 185"/>
                <a:gd name="T87" fmla="*/ 45 h 314"/>
                <a:gd name="T88" fmla="*/ 87 w 185"/>
                <a:gd name="T89" fmla="*/ 82 h 314"/>
                <a:gd name="T90" fmla="*/ 87 w 185"/>
                <a:gd name="T91" fmla="*/ 82 h 314"/>
                <a:gd name="T92" fmla="*/ 53 w 185"/>
                <a:gd name="T93" fmla="*/ 41 h 314"/>
                <a:gd name="T94" fmla="*/ 53 w 185"/>
                <a:gd name="T95" fmla="*/ 41 h 314"/>
                <a:gd name="T96" fmla="*/ 38 w 185"/>
                <a:gd name="T97" fmla="*/ 15 h 314"/>
                <a:gd name="T98" fmla="*/ 38 w 185"/>
                <a:gd name="T99" fmla="*/ 15 h 314"/>
                <a:gd name="T100" fmla="*/ 35 w 185"/>
                <a:gd name="T101" fmla="*/ 16 h 314"/>
                <a:gd name="T102" fmla="*/ 35 w 185"/>
                <a:gd name="T103" fmla="*/ 16 h 314"/>
                <a:gd name="T104" fmla="*/ 93 w 185"/>
                <a:gd name="T105" fmla="*/ 303 h 314"/>
                <a:gd name="T106" fmla="*/ 93 w 185"/>
                <a:gd name="T107" fmla="*/ 303 h 314"/>
                <a:gd name="T108" fmla="*/ 88 w 185"/>
                <a:gd name="T109" fmla="*/ 312 h 314"/>
                <a:gd name="T110" fmla="*/ 88 w 185"/>
                <a:gd name="T111" fmla="*/ 312 h 314"/>
                <a:gd name="T112" fmla="*/ 86 w 185"/>
                <a:gd name="T113" fmla="*/ 312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5" h="314">
                  <a:moveTo>
                    <a:pt x="86" y="312"/>
                  </a:moveTo>
                  <a:lnTo>
                    <a:pt x="86" y="312"/>
                  </a:lnTo>
                  <a:cubicBezTo>
                    <a:pt x="82" y="312"/>
                    <a:pt x="80" y="310"/>
                    <a:pt x="78" y="307"/>
                  </a:cubicBezTo>
                  <a:lnTo>
                    <a:pt x="78" y="307"/>
                  </a:lnTo>
                  <a:cubicBezTo>
                    <a:pt x="54" y="224"/>
                    <a:pt x="0" y="27"/>
                    <a:pt x="25" y="5"/>
                  </a:cubicBezTo>
                  <a:lnTo>
                    <a:pt x="25" y="5"/>
                  </a:lnTo>
                  <a:cubicBezTo>
                    <a:pt x="32" y="0"/>
                    <a:pt x="38" y="0"/>
                    <a:pt x="41" y="1"/>
                  </a:cubicBezTo>
                  <a:lnTo>
                    <a:pt x="41" y="1"/>
                  </a:lnTo>
                  <a:cubicBezTo>
                    <a:pt x="53" y="4"/>
                    <a:pt x="59" y="18"/>
                    <a:pt x="66" y="36"/>
                  </a:cubicBezTo>
                  <a:lnTo>
                    <a:pt x="66" y="36"/>
                  </a:lnTo>
                  <a:cubicBezTo>
                    <a:pt x="72" y="49"/>
                    <a:pt x="80" y="67"/>
                    <a:pt x="87" y="67"/>
                  </a:cubicBezTo>
                  <a:lnTo>
                    <a:pt x="87" y="67"/>
                  </a:lnTo>
                  <a:cubicBezTo>
                    <a:pt x="93" y="67"/>
                    <a:pt x="94" y="62"/>
                    <a:pt x="95" y="45"/>
                  </a:cubicBezTo>
                  <a:lnTo>
                    <a:pt x="95" y="45"/>
                  </a:lnTo>
                  <a:cubicBezTo>
                    <a:pt x="96" y="32"/>
                    <a:pt x="96" y="14"/>
                    <a:pt x="112" y="14"/>
                  </a:cubicBezTo>
                  <a:lnTo>
                    <a:pt x="112" y="14"/>
                  </a:lnTo>
                  <a:cubicBezTo>
                    <a:pt x="126" y="14"/>
                    <a:pt x="129" y="31"/>
                    <a:pt x="131" y="45"/>
                  </a:cubicBezTo>
                  <a:lnTo>
                    <a:pt x="131" y="45"/>
                  </a:lnTo>
                  <a:cubicBezTo>
                    <a:pt x="132" y="50"/>
                    <a:pt x="132" y="57"/>
                    <a:pt x="134" y="61"/>
                  </a:cubicBezTo>
                  <a:lnTo>
                    <a:pt x="134" y="61"/>
                  </a:lnTo>
                  <a:cubicBezTo>
                    <a:pt x="135" y="59"/>
                    <a:pt x="139" y="56"/>
                    <a:pt x="145" y="49"/>
                  </a:cubicBezTo>
                  <a:lnTo>
                    <a:pt x="145" y="49"/>
                  </a:lnTo>
                  <a:cubicBezTo>
                    <a:pt x="151" y="40"/>
                    <a:pt x="157" y="37"/>
                    <a:pt x="164" y="40"/>
                  </a:cubicBezTo>
                  <a:lnTo>
                    <a:pt x="164" y="40"/>
                  </a:lnTo>
                  <a:cubicBezTo>
                    <a:pt x="171" y="43"/>
                    <a:pt x="184" y="48"/>
                    <a:pt x="177" y="180"/>
                  </a:cubicBezTo>
                  <a:lnTo>
                    <a:pt x="177" y="180"/>
                  </a:lnTo>
                  <a:cubicBezTo>
                    <a:pt x="173" y="243"/>
                    <a:pt x="167" y="305"/>
                    <a:pt x="167" y="306"/>
                  </a:cubicBezTo>
                  <a:lnTo>
                    <a:pt x="167" y="306"/>
                  </a:lnTo>
                  <a:cubicBezTo>
                    <a:pt x="166" y="309"/>
                    <a:pt x="162" y="313"/>
                    <a:pt x="159" y="312"/>
                  </a:cubicBezTo>
                  <a:lnTo>
                    <a:pt x="159" y="312"/>
                  </a:lnTo>
                  <a:cubicBezTo>
                    <a:pt x="154" y="312"/>
                    <a:pt x="152" y="308"/>
                    <a:pt x="152" y="304"/>
                  </a:cubicBezTo>
                  <a:lnTo>
                    <a:pt x="152" y="304"/>
                  </a:lnTo>
                  <a:cubicBezTo>
                    <a:pt x="164" y="196"/>
                    <a:pt x="170" y="73"/>
                    <a:pt x="159" y="55"/>
                  </a:cubicBezTo>
                  <a:lnTo>
                    <a:pt x="159" y="55"/>
                  </a:lnTo>
                  <a:cubicBezTo>
                    <a:pt x="159" y="55"/>
                    <a:pt x="157" y="56"/>
                    <a:pt x="157" y="57"/>
                  </a:cubicBezTo>
                  <a:lnTo>
                    <a:pt x="157" y="57"/>
                  </a:lnTo>
                  <a:cubicBezTo>
                    <a:pt x="148" y="68"/>
                    <a:pt x="140" y="78"/>
                    <a:pt x="130" y="75"/>
                  </a:cubicBezTo>
                  <a:lnTo>
                    <a:pt x="130" y="75"/>
                  </a:lnTo>
                  <a:cubicBezTo>
                    <a:pt x="120" y="73"/>
                    <a:pt x="118" y="61"/>
                    <a:pt x="117" y="48"/>
                  </a:cubicBezTo>
                  <a:lnTo>
                    <a:pt x="117" y="48"/>
                  </a:lnTo>
                  <a:cubicBezTo>
                    <a:pt x="116" y="42"/>
                    <a:pt x="114" y="31"/>
                    <a:pt x="112" y="29"/>
                  </a:cubicBezTo>
                  <a:lnTo>
                    <a:pt x="112" y="29"/>
                  </a:lnTo>
                  <a:cubicBezTo>
                    <a:pt x="110" y="31"/>
                    <a:pt x="110" y="40"/>
                    <a:pt x="110" y="45"/>
                  </a:cubicBezTo>
                  <a:lnTo>
                    <a:pt x="110" y="45"/>
                  </a:lnTo>
                  <a:cubicBezTo>
                    <a:pt x="109" y="59"/>
                    <a:pt x="108" y="82"/>
                    <a:pt x="87" y="82"/>
                  </a:cubicBezTo>
                  <a:lnTo>
                    <a:pt x="87" y="82"/>
                  </a:lnTo>
                  <a:cubicBezTo>
                    <a:pt x="70" y="82"/>
                    <a:pt x="61" y="61"/>
                    <a:pt x="53" y="41"/>
                  </a:cubicBezTo>
                  <a:lnTo>
                    <a:pt x="53" y="41"/>
                  </a:lnTo>
                  <a:cubicBezTo>
                    <a:pt x="49" y="32"/>
                    <a:pt x="42" y="16"/>
                    <a:pt x="38" y="15"/>
                  </a:cubicBezTo>
                  <a:lnTo>
                    <a:pt x="38" y="15"/>
                  </a:lnTo>
                  <a:cubicBezTo>
                    <a:pt x="38" y="15"/>
                    <a:pt x="36" y="15"/>
                    <a:pt x="35" y="16"/>
                  </a:cubicBezTo>
                  <a:lnTo>
                    <a:pt x="35" y="16"/>
                  </a:lnTo>
                  <a:cubicBezTo>
                    <a:pt x="23" y="31"/>
                    <a:pt x="55" y="176"/>
                    <a:pt x="93" y="303"/>
                  </a:cubicBezTo>
                  <a:lnTo>
                    <a:pt x="93" y="303"/>
                  </a:lnTo>
                  <a:cubicBezTo>
                    <a:pt x="94" y="307"/>
                    <a:pt x="91" y="311"/>
                    <a:pt x="88" y="312"/>
                  </a:cubicBezTo>
                  <a:lnTo>
                    <a:pt x="88" y="312"/>
                  </a:lnTo>
                  <a:cubicBezTo>
                    <a:pt x="87" y="312"/>
                    <a:pt x="86" y="312"/>
                    <a:pt x="86" y="312"/>
                  </a:cubicBezTo>
                </a:path>
              </a:pathLst>
            </a:custGeom>
            <a:solidFill>
              <a:srgbClr val="D6A11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47993"/>
                </a:solidFill>
                <a:effectLst/>
                <a:uLnTx/>
                <a:uFillTx/>
                <a:latin typeface="Arial" panose="020B0604020202020204" pitchFamily="34" charset="0"/>
                <a:ea typeface="+mn-ea"/>
                <a:cs typeface="Arial" panose="020B0604020202020204" pitchFamily="34" charset="0"/>
              </a:endParaRPr>
            </a:p>
          </p:txBody>
        </p:sp>
      </p:grpSp>
      <p:sp>
        <p:nvSpPr>
          <p:cNvPr id="153" name="Freeform 83">
            <a:extLst>
              <a:ext uri="{FF2B5EF4-FFF2-40B4-BE49-F238E27FC236}">
                <a16:creationId xmlns:a16="http://schemas.microsoft.com/office/drawing/2014/main" id="{E7F1F770-7EA8-4074-A91C-495B9F7FFFC9}"/>
              </a:ext>
              <a:ext uri="{C183D7F6-B498-43B3-948B-1728B52AA6E4}">
                <adec:decorative xmlns:adec="http://schemas.microsoft.com/office/drawing/2017/decorative" val="1"/>
              </a:ext>
            </a:extLst>
          </p:cNvPr>
          <p:cNvSpPr>
            <a:spLocks noChangeArrowheads="1"/>
          </p:cNvSpPr>
          <p:nvPr/>
        </p:nvSpPr>
        <p:spPr bwMode="auto">
          <a:xfrm>
            <a:off x="1318297" y="4269508"/>
            <a:ext cx="613126" cy="544093"/>
          </a:xfrm>
          <a:custGeom>
            <a:avLst/>
            <a:gdLst>
              <a:gd name="connsiteX0" fmla="*/ 175672 w 352065"/>
              <a:gd name="connsiteY0" fmla="*/ 224433 h 321904"/>
              <a:gd name="connsiteX1" fmla="*/ 175672 w 352065"/>
              <a:gd name="connsiteY1" fmla="*/ 264716 h 321904"/>
              <a:gd name="connsiteX2" fmla="*/ 185050 w 352065"/>
              <a:gd name="connsiteY2" fmla="*/ 273708 h 321904"/>
              <a:gd name="connsiteX3" fmla="*/ 186854 w 352065"/>
              <a:gd name="connsiteY3" fmla="*/ 273708 h 321904"/>
              <a:gd name="connsiteX4" fmla="*/ 195872 w 352065"/>
              <a:gd name="connsiteY4" fmla="*/ 264716 h 321904"/>
              <a:gd name="connsiteX5" fmla="*/ 195872 w 352065"/>
              <a:gd name="connsiteY5" fmla="*/ 224433 h 321904"/>
              <a:gd name="connsiteX6" fmla="*/ 153307 w 352065"/>
              <a:gd name="connsiteY6" fmla="*/ 224433 h 321904"/>
              <a:gd name="connsiteX7" fmla="*/ 123006 w 352065"/>
              <a:gd name="connsiteY7" fmla="*/ 300323 h 321904"/>
              <a:gd name="connsiteX8" fmla="*/ 123006 w 352065"/>
              <a:gd name="connsiteY8" fmla="*/ 311473 h 321904"/>
              <a:gd name="connsiteX9" fmla="*/ 125892 w 352065"/>
              <a:gd name="connsiteY9" fmla="*/ 312912 h 321904"/>
              <a:gd name="connsiteX10" fmla="*/ 250702 w 352065"/>
              <a:gd name="connsiteY10" fmla="*/ 312912 h 321904"/>
              <a:gd name="connsiteX11" fmla="*/ 251423 w 352065"/>
              <a:gd name="connsiteY11" fmla="*/ 312912 h 321904"/>
              <a:gd name="connsiteX12" fmla="*/ 249620 w 352065"/>
              <a:gd name="connsiteY12" fmla="*/ 300323 h 321904"/>
              <a:gd name="connsiteX13" fmla="*/ 219680 w 352065"/>
              <a:gd name="connsiteY13" fmla="*/ 224433 h 321904"/>
              <a:gd name="connsiteX14" fmla="*/ 205251 w 352065"/>
              <a:gd name="connsiteY14" fmla="*/ 224433 h 321904"/>
              <a:gd name="connsiteX15" fmla="*/ 205251 w 352065"/>
              <a:gd name="connsiteY15" fmla="*/ 264716 h 321904"/>
              <a:gd name="connsiteX16" fmla="*/ 186854 w 352065"/>
              <a:gd name="connsiteY16" fmla="*/ 282700 h 321904"/>
              <a:gd name="connsiteX17" fmla="*/ 185050 w 352065"/>
              <a:gd name="connsiteY17" fmla="*/ 282700 h 321904"/>
              <a:gd name="connsiteX18" fmla="*/ 166654 w 352065"/>
              <a:gd name="connsiteY18" fmla="*/ 264716 h 321904"/>
              <a:gd name="connsiteX19" fmla="*/ 166654 w 352065"/>
              <a:gd name="connsiteY19" fmla="*/ 224433 h 321904"/>
              <a:gd name="connsiteX20" fmla="*/ 131709 w 352065"/>
              <a:gd name="connsiteY20" fmla="*/ 196850 h 321904"/>
              <a:gd name="connsiteX21" fmla="*/ 229879 w 352065"/>
              <a:gd name="connsiteY21" fmla="*/ 196850 h 321904"/>
              <a:gd name="connsiteX22" fmla="*/ 234588 w 352065"/>
              <a:gd name="connsiteY22" fmla="*/ 201246 h 321904"/>
              <a:gd name="connsiteX23" fmla="*/ 229879 w 352065"/>
              <a:gd name="connsiteY23" fmla="*/ 206009 h 321904"/>
              <a:gd name="connsiteX24" fmla="*/ 131709 w 352065"/>
              <a:gd name="connsiteY24" fmla="*/ 206009 h 321904"/>
              <a:gd name="connsiteX25" fmla="*/ 127000 w 352065"/>
              <a:gd name="connsiteY25" fmla="*/ 201246 h 321904"/>
              <a:gd name="connsiteX26" fmla="*/ 131709 w 352065"/>
              <a:gd name="connsiteY26" fmla="*/ 196850 h 321904"/>
              <a:gd name="connsiteX27" fmla="*/ 9018 w 352065"/>
              <a:gd name="connsiteY27" fmla="*/ 179475 h 321904"/>
              <a:gd name="connsiteX28" fmla="*/ 9018 w 352065"/>
              <a:gd name="connsiteY28" fmla="*/ 203932 h 321904"/>
              <a:gd name="connsiteX29" fmla="*/ 20200 w 352065"/>
              <a:gd name="connsiteY29" fmla="*/ 215082 h 321904"/>
              <a:gd name="connsiteX30" fmla="*/ 149700 w 352065"/>
              <a:gd name="connsiteY30" fmla="*/ 215082 h 321904"/>
              <a:gd name="connsiteX31" fmla="*/ 170982 w 352065"/>
              <a:gd name="connsiteY31" fmla="*/ 215082 h 321904"/>
              <a:gd name="connsiteX32" fmla="*/ 200561 w 352065"/>
              <a:gd name="connsiteY32" fmla="*/ 215082 h 321904"/>
              <a:gd name="connsiteX33" fmla="*/ 222565 w 352065"/>
              <a:gd name="connsiteY33" fmla="*/ 215082 h 321904"/>
              <a:gd name="connsiteX34" fmla="*/ 331864 w 352065"/>
              <a:gd name="connsiteY34" fmla="*/ 215082 h 321904"/>
              <a:gd name="connsiteX35" fmla="*/ 343046 w 352065"/>
              <a:gd name="connsiteY35" fmla="*/ 203932 h 321904"/>
              <a:gd name="connsiteX36" fmla="*/ 343046 w 352065"/>
              <a:gd name="connsiteY36" fmla="*/ 179475 h 321904"/>
              <a:gd name="connsiteX37" fmla="*/ 161841 w 352065"/>
              <a:gd name="connsiteY37" fmla="*/ 34764 h 321904"/>
              <a:gd name="connsiteX38" fmla="*/ 157902 w 352065"/>
              <a:gd name="connsiteY38" fmla="*/ 38726 h 321904"/>
              <a:gd name="connsiteX39" fmla="*/ 157902 w 352065"/>
              <a:gd name="connsiteY39" fmla="*/ 77262 h 321904"/>
              <a:gd name="connsiteX40" fmla="*/ 157902 w 352065"/>
              <a:gd name="connsiteY40" fmla="*/ 110756 h 321904"/>
              <a:gd name="connsiteX41" fmla="*/ 153247 w 352065"/>
              <a:gd name="connsiteY41" fmla="*/ 115438 h 321904"/>
              <a:gd name="connsiteX42" fmla="*/ 148950 w 352065"/>
              <a:gd name="connsiteY42" fmla="*/ 110756 h 321904"/>
              <a:gd name="connsiteX43" fmla="*/ 148950 w 352065"/>
              <a:gd name="connsiteY43" fmla="*/ 77262 h 321904"/>
              <a:gd name="connsiteX44" fmla="*/ 145011 w 352065"/>
              <a:gd name="connsiteY44" fmla="*/ 73300 h 321904"/>
              <a:gd name="connsiteX45" fmla="*/ 140714 w 352065"/>
              <a:gd name="connsiteY45" fmla="*/ 77262 h 321904"/>
              <a:gd name="connsiteX46" fmla="*/ 140714 w 352065"/>
              <a:gd name="connsiteY46" fmla="*/ 123361 h 321904"/>
              <a:gd name="connsiteX47" fmla="*/ 153605 w 352065"/>
              <a:gd name="connsiteY47" fmla="*/ 136686 h 321904"/>
              <a:gd name="connsiteX48" fmla="*/ 153963 w 352065"/>
              <a:gd name="connsiteY48" fmla="*/ 136686 h 321904"/>
              <a:gd name="connsiteX49" fmla="*/ 202305 w 352065"/>
              <a:gd name="connsiteY49" fmla="*/ 136686 h 321904"/>
              <a:gd name="connsiteX50" fmla="*/ 217702 w 352065"/>
              <a:gd name="connsiteY50" fmla="*/ 120840 h 321904"/>
              <a:gd name="connsiteX51" fmla="*/ 217702 w 352065"/>
              <a:gd name="connsiteY51" fmla="*/ 58174 h 321904"/>
              <a:gd name="connsiteX52" fmla="*/ 213763 w 352065"/>
              <a:gd name="connsiteY52" fmla="*/ 54212 h 321904"/>
              <a:gd name="connsiteX53" fmla="*/ 209824 w 352065"/>
              <a:gd name="connsiteY53" fmla="*/ 58174 h 321904"/>
              <a:gd name="connsiteX54" fmla="*/ 209824 w 352065"/>
              <a:gd name="connsiteY54" fmla="*/ 93829 h 321904"/>
              <a:gd name="connsiteX55" fmla="*/ 205169 w 352065"/>
              <a:gd name="connsiteY55" fmla="*/ 98150 h 321904"/>
              <a:gd name="connsiteX56" fmla="*/ 200514 w 352065"/>
              <a:gd name="connsiteY56" fmla="*/ 93829 h 321904"/>
              <a:gd name="connsiteX57" fmla="*/ 200514 w 352065"/>
              <a:gd name="connsiteY57" fmla="*/ 58174 h 321904"/>
              <a:gd name="connsiteX58" fmla="*/ 196217 w 352065"/>
              <a:gd name="connsiteY58" fmla="*/ 54212 h 321904"/>
              <a:gd name="connsiteX59" fmla="*/ 192278 w 352065"/>
              <a:gd name="connsiteY59" fmla="*/ 58174 h 321904"/>
              <a:gd name="connsiteX60" fmla="*/ 192278 w 352065"/>
              <a:gd name="connsiteY60" fmla="*/ 93829 h 321904"/>
              <a:gd name="connsiteX61" fmla="*/ 187623 w 352065"/>
              <a:gd name="connsiteY61" fmla="*/ 98511 h 321904"/>
              <a:gd name="connsiteX62" fmla="*/ 183326 w 352065"/>
              <a:gd name="connsiteY62" fmla="*/ 93829 h 321904"/>
              <a:gd name="connsiteX63" fmla="*/ 183326 w 352065"/>
              <a:gd name="connsiteY63" fmla="*/ 58174 h 321904"/>
              <a:gd name="connsiteX64" fmla="*/ 179387 w 352065"/>
              <a:gd name="connsiteY64" fmla="*/ 54212 h 321904"/>
              <a:gd name="connsiteX65" fmla="*/ 175090 w 352065"/>
              <a:gd name="connsiteY65" fmla="*/ 58174 h 321904"/>
              <a:gd name="connsiteX66" fmla="*/ 175090 w 352065"/>
              <a:gd name="connsiteY66" fmla="*/ 93829 h 321904"/>
              <a:gd name="connsiteX67" fmla="*/ 170435 w 352065"/>
              <a:gd name="connsiteY67" fmla="*/ 98511 h 321904"/>
              <a:gd name="connsiteX68" fmla="*/ 165780 w 352065"/>
              <a:gd name="connsiteY68" fmla="*/ 93829 h 321904"/>
              <a:gd name="connsiteX69" fmla="*/ 166138 w 352065"/>
              <a:gd name="connsiteY69" fmla="*/ 58174 h 321904"/>
              <a:gd name="connsiteX70" fmla="*/ 166138 w 352065"/>
              <a:gd name="connsiteY70" fmla="*/ 38726 h 321904"/>
              <a:gd name="connsiteX71" fmla="*/ 161841 w 352065"/>
              <a:gd name="connsiteY71" fmla="*/ 34764 h 321904"/>
              <a:gd name="connsiteX72" fmla="*/ 161841 w 352065"/>
              <a:gd name="connsiteY72" fmla="*/ 25400 h 321904"/>
              <a:gd name="connsiteX73" fmla="*/ 175090 w 352065"/>
              <a:gd name="connsiteY73" fmla="*/ 38726 h 321904"/>
              <a:gd name="connsiteX74" fmla="*/ 175090 w 352065"/>
              <a:gd name="connsiteY74" fmla="*/ 45569 h 321904"/>
              <a:gd name="connsiteX75" fmla="*/ 179387 w 352065"/>
              <a:gd name="connsiteY75" fmla="*/ 45208 h 321904"/>
              <a:gd name="connsiteX76" fmla="*/ 187623 w 352065"/>
              <a:gd name="connsiteY76" fmla="*/ 48090 h 321904"/>
              <a:gd name="connsiteX77" fmla="*/ 196217 w 352065"/>
              <a:gd name="connsiteY77" fmla="*/ 45208 h 321904"/>
              <a:gd name="connsiteX78" fmla="*/ 205169 w 352065"/>
              <a:gd name="connsiteY78" fmla="*/ 48090 h 321904"/>
              <a:gd name="connsiteX79" fmla="*/ 213763 w 352065"/>
              <a:gd name="connsiteY79" fmla="*/ 45208 h 321904"/>
              <a:gd name="connsiteX80" fmla="*/ 226654 w 352065"/>
              <a:gd name="connsiteY80" fmla="*/ 58174 h 321904"/>
              <a:gd name="connsiteX81" fmla="*/ 226654 w 352065"/>
              <a:gd name="connsiteY81" fmla="*/ 120840 h 321904"/>
              <a:gd name="connsiteX82" fmla="*/ 202305 w 352065"/>
              <a:gd name="connsiteY82" fmla="*/ 145690 h 321904"/>
              <a:gd name="connsiteX83" fmla="*/ 153247 w 352065"/>
              <a:gd name="connsiteY83" fmla="*/ 145690 h 321904"/>
              <a:gd name="connsiteX84" fmla="*/ 152173 w 352065"/>
              <a:gd name="connsiteY84" fmla="*/ 145690 h 321904"/>
              <a:gd name="connsiteX85" fmla="*/ 131762 w 352065"/>
              <a:gd name="connsiteY85" fmla="*/ 123361 h 321904"/>
              <a:gd name="connsiteX86" fmla="*/ 131762 w 352065"/>
              <a:gd name="connsiteY86" fmla="*/ 77262 h 321904"/>
              <a:gd name="connsiteX87" fmla="*/ 145011 w 352065"/>
              <a:gd name="connsiteY87" fmla="*/ 63936 h 321904"/>
              <a:gd name="connsiteX88" fmla="*/ 148950 w 352065"/>
              <a:gd name="connsiteY88" fmla="*/ 64657 h 321904"/>
              <a:gd name="connsiteX89" fmla="*/ 148950 w 352065"/>
              <a:gd name="connsiteY89" fmla="*/ 38726 h 321904"/>
              <a:gd name="connsiteX90" fmla="*/ 161841 w 352065"/>
              <a:gd name="connsiteY90" fmla="*/ 25400 h 321904"/>
              <a:gd name="connsiteX91" fmla="*/ 20200 w 352065"/>
              <a:gd name="connsiteY91" fmla="*/ 9351 h 321904"/>
              <a:gd name="connsiteX92" fmla="*/ 9018 w 352065"/>
              <a:gd name="connsiteY92" fmla="*/ 20141 h 321904"/>
              <a:gd name="connsiteX93" fmla="*/ 9018 w 352065"/>
              <a:gd name="connsiteY93" fmla="*/ 170123 h 321904"/>
              <a:gd name="connsiteX94" fmla="*/ 343046 w 352065"/>
              <a:gd name="connsiteY94" fmla="*/ 170123 h 321904"/>
              <a:gd name="connsiteX95" fmla="*/ 343046 w 352065"/>
              <a:gd name="connsiteY95" fmla="*/ 20141 h 321904"/>
              <a:gd name="connsiteX96" fmla="*/ 331864 w 352065"/>
              <a:gd name="connsiteY96" fmla="*/ 9351 h 321904"/>
              <a:gd name="connsiteX97" fmla="*/ 20200 w 352065"/>
              <a:gd name="connsiteY97" fmla="*/ 0 h 321904"/>
              <a:gd name="connsiteX98" fmla="*/ 331864 w 352065"/>
              <a:gd name="connsiteY98" fmla="*/ 0 h 321904"/>
              <a:gd name="connsiteX99" fmla="*/ 352065 w 352065"/>
              <a:gd name="connsiteY99" fmla="*/ 20141 h 321904"/>
              <a:gd name="connsiteX100" fmla="*/ 352065 w 352065"/>
              <a:gd name="connsiteY100" fmla="*/ 203932 h 321904"/>
              <a:gd name="connsiteX101" fmla="*/ 331864 w 352065"/>
              <a:gd name="connsiteY101" fmla="*/ 224433 h 321904"/>
              <a:gd name="connsiteX102" fmla="*/ 229419 w 352065"/>
              <a:gd name="connsiteY102" fmla="*/ 224433 h 321904"/>
              <a:gd name="connsiteX103" fmla="*/ 258638 w 352065"/>
              <a:gd name="connsiteY103" fmla="*/ 297086 h 321904"/>
              <a:gd name="connsiteX104" fmla="*/ 258998 w 352065"/>
              <a:gd name="connsiteY104" fmla="*/ 317947 h 321904"/>
              <a:gd name="connsiteX105" fmla="*/ 250702 w 352065"/>
              <a:gd name="connsiteY105" fmla="*/ 321904 h 321904"/>
              <a:gd name="connsiteX106" fmla="*/ 125892 w 352065"/>
              <a:gd name="connsiteY106" fmla="*/ 321904 h 321904"/>
              <a:gd name="connsiteX107" fmla="*/ 115070 w 352065"/>
              <a:gd name="connsiteY107" fmla="*/ 316149 h 321904"/>
              <a:gd name="connsiteX108" fmla="*/ 114709 w 352065"/>
              <a:gd name="connsiteY108" fmla="*/ 297086 h 321904"/>
              <a:gd name="connsiteX109" fmla="*/ 143207 w 352065"/>
              <a:gd name="connsiteY109" fmla="*/ 224433 h 321904"/>
              <a:gd name="connsiteX110" fmla="*/ 20200 w 352065"/>
              <a:gd name="connsiteY110" fmla="*/ 224433 h 321904"/>
              <a:gd name="connsiteX111" fmla="*/ 0 w 352065"/>
              <a:gd name="connsiteY111" fmla="*/ 203932 h 321904"/>
              <a:gd name="connsiteX112" fmla="*/ 0 w 352065"/>
              <a:gd name="connsiteY112" fmla="*/ 20141 h 321904"/>
              <a:gd name="connsiteX113" fmla="*/ 20200 w 352065"/>
              <a:gd name="connsiteY113" fmla="*/ 0 h 32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352065" h="321904">
                <a:moveTo>
                  <a:pt x="175672" y="224433"/>
                </a:moveTo>
                <a:lnTo>
                  <a:pt x="175672" y="264716"/>
                </a:lnTo>
                <a:cubicBezTo>
                  <a:pt x="175672" y="269752"/>
                  <a:pt x="180000" y="273708"/>
                  <a:pt x="185050" y="273708"/>
                </a:cubicBezTo>
                <a:lnTo>
                  <a:pt x="186854" y="273708"/>
                </a:lnTo>
                <a:cubicBezTo>
                  <a:pt x="191904" y="273708"/>
                  <a:pt x="195872" y="269752"/>
                  <a:pt x="195872" y="264716"/>
                </a:cubicBezTo>
                <a:lnTo>
                  <a:pt x="195872" y="224433"/>
                </a:lnTo>
                <a:close/>
                <a:moveTo>
                  <a:pt x="153307" y="224433"/>
                </a:moveTo>
                <a:lnTo>
                  <a:pt x="123006" y="300323"/>
                </a:lnTo>
                <a:cubicBezTo>
                  <a:pt x="121202" y="304280"/>
                  <a:pt x="121202" y="308955"/>
                  <a:pt x="123006" y="311473"/>
                </a:cubicBezTo>
                <a:cubicBezTo>
                  <a:pt x="123727" y="312193"/>
                  <a:pt x="124809" y="312912"/>
                  <a:pt x="125892" y="312912"/>
                </a:cubicBezTo>
                <a:lnTo>
                  <a:pt x="250702" y="312912"/>
                </a:lnTo>
                <a:cubicBezTo>
                  <a:pt x="251423" y="312912"/>
                  <a:pt x="251423" y="312912"/>
                  <a:pt x="251423" y="312912"/>
                </a:cubicBezTo>
                <a:cubicBezTo>
                  <a:pt x="251423" y="312912"/>
                  <a:pt x="253227" y="310394"/>
                  <a:pt x="249620" y="300323"/>
                </a:cubicBezTo>
                <a:lnTo>
                  <a:pt x="219680" y="224433"/>
                </a:lnTo>
                <a:lnTo>
                  <a:pt x="205251" y="224433"/>
                </a:lnTo>
                <a:lnTo>
                  <a:pt x="205251" y="264716"/>
                </a:lnTo>
                <a:cubicBezTo>
                  <a:pt x="205251" y="274787"/>
                  <a:pt x="196954" y="282700"/>
                  <a:pt x="186854" y="282700"/>
                </a:cubicBezTo>
                <a:lnTo>
                  <a:pt x="185050" y="282700"/>
                </a:lnTo>
                <a:cubicBezTo>
                  <a:pt x="174950" y="282700"/>
                  <a:pt x="166654" y="274787"/>
                  <a:pt x="166654" y="264716"/>
                </a:cubicBezTo>
                <a:lnTo>
                  <a:pt x="166654" y="224433"/>
                </a:lnTo>
                <a:close/>
                <a:moveTo>
                  <a:pt x="131709" y="196850"/>
                </a:moveTo>
                <a:lnTo>
                  <a:pt x="229879" y="196850"/>
                </a:lnTo>
                <a:cubicBezTo>
                  <a:pt x="232777" y="196850"/>
                  <a:pt x="234588" y="198682"/>
                  <a:pt x="234588" y="201246"/>
                </a:cubicBezTo>
                <a:cubicBezTo>
                  <a:pt x="234588" y="203811"/>
                  <a:pt x="232777" y="206009"/>
                  <a:pt x="229879" y="206009"/>
                </a:cubicBezTo>
                <a:lnTo>
                  <a:pt x="131709" y="206009"/>
                </a:lnTo>
                <a:cubicBezTo>
                  <a:pt x="129173" y="206009"/>
                  <a:pt x="127000" y="203811"/>
                  <a:pt x="127000" y="201246"/>
                </a:cubicBezTo>
                <a:cubicBezTo>
                  <a:pt x="127000" y="198682"/>
                  <a:pt x="129173" y="196850"/>
                  <a:pt x="131709" y="196850"/>
                </a:cubicBezTo>
                <a:close/>
                <a:moveTo>
                  <a:pt x="9018" y="179475"/>
                </a:moveTo>
                <a:lnTo>
                  <a:pt x="9018" y="203932"/>
                </a:lnTo>
                <a:cubicBezTo>
                  <a:pt x="9018" y="210047"/>
                  <a:pt x="14068" y="215082"/>
                  <a:pt x="20200" y="215082"/>
                </a:cubicBezTo>
                <a:lnTo>
                  <a:pt x="149700" y="215082"/>
                </a:lnTo>
                <a:lnTo>
                  <a:pt x="170982" y="215082"/>
                </a:lnTo>
                <a:lnTo>
                  <a:pt x="200561" y="215082"/>
                </a:lnTo>
                <a:lnTo>
                  <a:pt x="222565" y="215082"/>
                </a:lnTo>
                <a:lnTo>
                  <a:pt x="331864" y="215082"/>
                </a:lnTo>
                <a:cubicBezTo>
                  <a:pt x="337996" y="215082"/>
                  <a:pt x="343046" y="210047"/>
                  <a:pt x="343046" y="203932"/>
                </a:cubicBezTo>
                <a:lnTo>
                  <a:pt x="343046" y="179475"/>
                </a:lnTo>
                <a:close/>
                <a:moveTo>
                  <a:pt x="161841" y="34764"/>
                </a:moveTo>
                <a:cubicBezTo>
                  <a:pt x="159693" y="34764"/>
                  <a:pt x="157902" y="36565"/>
                  <a:pt x="157902" y="38726"/>
                </a:cubicBezTo>
                <a:lnTo>
                  <a:pt x="157902" y="77262"/>
                </a:lnTo>
                <a:lnTo>
                  <a:pt x="157902" y="110756"/>
                </a:lnTo>
                <a:cubicBezTo>
                  <a:pt x="157902" y="113637"/>
                  <a:pt x="156112" y="115438"/>
                  <a:pt x="153247" y="115438"/>
                </a:cubicBezTo>
                <a:cubicBezTo>
                  <a:pt x="150741" y="115438"/>
                  <a:pt x="148950" y="113637"/>
                  <a:pt x="148950" y="110756"/>
                </a:cubicBezTo>
                <a:lnTo>
                  <a:pt x="148950" y="77262"/>
                </a:lnTo>
                <a:cubicBezTo>
                  <a:pt x="148950" y="75101"/>
                  <a:pt x="147160" y="73300"/>
                  <a:pt x="145011" y="73300"/>
                </a:cubicBezTo>
                <a:cubicBezTo>
                  <a:pt x="142505" y="73300"/>
                  <a:pt x="140714" y="75101"/>
                  <a:pt x="140714" y="77262"/>
                </a:cubicBezTo>
                <a:lnTo>
                  <a:pt x="140714" y="123361"/>
                </a:lnTo>
                <a:cubicBezTo>
                  <a:pt x="140714" y="130204"/>
                  <a:pt x="146444" y="136326"/>
                  <a:pt x="153605" y="136686"/>
                </a:cubicBezTo>
                <a:cubicBezTo>
                  <a:pt x="153963" y="136686"/>
                  <a:pt x="153963" y="136686"/>
                  <a:pt x="153963" y="136686"/>
                </a:cubicBezTo>
                <a:lnTo>
                  <a:pt x="202305" y="136686"/>
                </a:lnTo>
                <a:cubicBezTo>
                  <a:pt x="210899" y="136686"/>
                  <a:pt x="217702" y="129483"/>
                  <a:pt x="217702" y="120840"/>
                </a:cubicBezTo>
                <a:lnTo>
                  <a:pt x="217702" y="58174"/>
                </a:lnTo>
                <a:cubicBezTo>
                  <a:pt x="217702" y="56013"/>
                  <a:pt x="215912" y="54212"/>
                  <a:pt x="213763" y="54212"/>
                </a:cubicBezTo>
                <a:cubicBezTo>
                  <a:pt x="211615" y="54212"/>
                  <a:pt x="209824" y="56013"/>
                  <a:pt x="209824" y="58174"/>
                </a:cubicBezTo>
                <a:lnTo>
                  <a:pt x="209824" y="93829"/>
                </a:lnTo>
                <a:cubicBezTo>
                  <a:pt x="209824" y="95989"/>
                  <a:pt x="207676" y="98150"/>
                  <a:pt x="205169" y="98150"/>
                </a:cubicBezTo>
                <a:cubicBezTo>
                  <a:pt x="202305" y="98150"/>
                  <a:pt x="200514" y="95989"/>
                  <a:pt x="200514" y="93829"/>
                </a:cubicBezTo>
                <a:lnTo>
                  <a:pt x="200514" y="58174"/>
                </a:lnTo>
                <a:cubicBezTo>
                  <a:pt x="200514" y="56013"/>
                  <a:pt x="198724" y="54212"/>
                  <a:pt x="196217" y="54212"/>
                </a:cubicBezTo>
                <a:cubicBezTo>
                  <a:pt x="194069" y="54212"/>
                  <a:pt x="192278" y="56013"/>
                  <a:pt x="192278" y="58174"/>
                </a:cubicBezTo>
                <a:lnTo>
                  <a:pt x="192278" y="93829"/>
                </a:lnTo>
                <a:cubicBezTo>
                  <a:pt x="192278" y="96710"/>
                  <a:pt x="190488" y="98511"/>
                  <a:pt x="187623" y="98511"/>
                </a:cubicBezTo>
                <a:cubicBezTo>
                  <a:pt x="185475" y="98511"/>
                  <a:pt x="183326" y="96710"/>
                  <a:pt x="183326" y="93829"/>
                </a:cubicBezTo>
                <a:lnTo>
                  <a:pt x="183326" y="58174"/>
                </a:lnTo>
                <a:cubicBezTo>
                  <a:pt x="183326" y="56013"/>
                  <a:pt x="181536" y="54212"/>
                  <a:pt x="179387" y="54212"/>
                </a:cubicBezTo>
                <a:cubicBezTo>
                  <a:pt x="177239" y="54212"/>
                  <a:pt x="175090" y="56013"/>
                  <a:pt x="175090" y="58174"/>
                </a:cubicBezTo>
                <a:lnTo>
                  <a:pt x="175090" y="93829"/>
                </a:lnTo>
                <a:cubicBezTo>
                  <a:pt x="175090" y="96710"/>
                  <a:pt x="172942" y="98511"/>
                  <a:pt x="170435" y="98511"/>
                </a:cubicBezTo>
                <a:cubicBezTo>
                  <a:pt x="167929" y="98511"/>
                  <a:pt x="165780" y="96710"/>
                  <a:pt x="165780" y="93829"/>
                </a:cubicBezTo>
                <a:lnTo>
                  <a:pt x="166138" y="58174"/>
                </a:lnTo>
                <a:lnTo>
                  <a:pt x="166138" y="38726"/>
                </a:lnTo>
                <a:cubicBezTo>
                  <a:pt x="166138" y="36565"/>
                  <a:pt x="163990" y="34764"/>
                  <a:pt x="161841" y="34764"/>
                </a:cubicBezTo>
                <a:close/>
                <a:moveTo>
                  <a:pt x="161841" y="25400"/>
                </a:moveTo>
                <a:cubicBezTo>
                  <a:pt x="169003" y="25400"/>
                  <a:pt x="175090" y="31523"/>
                  <a:pt x="175090" y="38726"/>
                </a:cubicBezTo>
                <a:lnTo>
                  <a:pt x="175090" y="45569"/>
                </a:lnTo>
                <a:cubicBezTo>
                  <a:pt x="176523" y="45208"/>
                  <a:pt x="177597" y="45208"/>
                  <a:pt x="179387" y="45208"/>
                </a:cubicBezTo>
                <a:cubicBezTo>
                  <a:pt x="182610" y="45208"/>
                  <a:pt x="185475" y="45929"/>
                  <a:pt x="187623" y="48090"/>
                </a:cubicBezTo>
                <a:cubicBezTo>
                  <a:pt x="190130" y="45929"/>
                  <a:pt x="192994" y="45208"/>
                  <a:pt x="196217" y="45208"/>
                </a:cubicBezTo>
                <a:cubicBezTo>
                  <a:pt x="199798" y="45208"/>
                  <a:pt x="202663" y="45929"/>
                  <a:pt x="205169" y="48090"/>
                </a:cubicBezTo>
                <a:cubicBezTo>
                  <a:pt x="207318" y="45929"/>
                  <a:pt x="210182" y="45208"/>
                  <a:pt x="213763" y="45208"/>
                </a:cubicBezTo>
                <a:cubicBezTo>
                  <a:pt x="220925" y="45208"/>
                  <a:pt x="226654" y="50971"/>
                  <a:pt x="226654" y="58174"/>
                </a:cubicBezTo>
                <a:lnTo>
                  <a:pt x="226654" y="120840"/>
                </a:lnTo>
                <a:cubicBezTo>
                  <a:pt x="226654" y="134525"/>
                  <a:pt x="215912" y="145690"/>
                  <a:pt x="202305" y="145690"/>
                </a:cubicBezTo>
                <a:lnTo>
                  <a:pt x="153247" y="145690"/>
                </a:lnTo>
                <a:cubicBezTo>
                  <a:pt x="152889" y="145690"/>
                  <a:pt x="152889" y="145690"/>
                  <a:pt x="152173" y="145690"/>
                </a:cubicBezTo>
                <a:cubicBezTo>
                  <a:pt x="140714" y="144970"/>
                  <a:pt x="131762" y="135246"/>
                  <a:pt x="131762" y="123361"/>
                </a:cubicBezTo>
                <a:lnTo>
                  <a:pt x="131762" y="77262"/>
                </a:lnTo>
                <a:cubicBezTo>
                  <a:pt x="131762" y="70059"/>
                  <a:pt x="137850" y="63936"/>
                  <a:pt x="145011" y="63936"/>
                </a:cubicBezTo>
                <a:cubicBezTo>
                  <a:pt x="146086" y="63936"/>
                  <a:pt x="147518" y="64296"/>
                  <a:pt x="148950" y="64657"/>
                </a:cubicBezTo>
                <a:lnTo>
                  <a:pt x="148950" y="38726"/>
                </a:lnTo>
                <a:cubicBezTo>
                  <a:pt x="148950" y="31523"/>
                  <a:pt x="154680" y="25400"/>
                  <a:pt x="161841" y="25400"/>
                </a:cubicBezTo>
                <a:close/>
                <a:moveTo>
                  <a:pt x="20200" y="9351"/>
                </a:moveTo>
                <a:cubicBezTo>
                  <a:pt x="14068" y="9351"/>
                  <a:pt x="9018" y="14027"/>
                  <a:pt x="9018" y="20141"/>
                </a:cubicBezTo>
                <a:lnTo>
                  <a:pt x="9018" y="170123"/>
                </a:lnTo>
                <a:lnTo>
                  <a:pt x="343046" y="170123"/>
                </a:lnTo>
                <a:lnTo>
                  <a:pt x="343046" y="20141"/>
                </a:lnTo>
                <a:cubicBezTo>
                  <a:pt x="343046" y="14027"/>
                  <a:pt x="337996" y="9351"/>
                  <a:pt x="331864" y="9351"/>
                </a:cubicBezTo>
                <a:close/>
                <a:moveTo>
                  <a:pt x="20200" y="0"/>
                </a:moveTo>
                <a:lnTo>
                  <a:pt x="331864" y="0"/>
                </a:lnTo>
                <a:cubicBezTo>
                  <a:pt x="343046" y="0"/>
                  <a:pt x="352065" y="8991"/>
                  <a:pt x="352065" y="20141"/>
                </a:cubicBezTo>
                <a:lnTo>
                  <a:pt x="352065" y="203932"/>
                </a:lnTo>
                <a:cubicBezTo>
                  <a:pt x="352065" y="215082"/>
                  <a:pt x="343046" y="224433"/>
                  <a:pt x="331864" y="224433"/>
                </a:cubicBezTo>
                <a:lnTo>
                  <a:pt x="229419" y="224433"/>
                </a:lnTo>
                <a:lnTo>
                  <a:pt x="258638" y="297086"/>
                </a:lnTo>
                <a:cubicBezTo>
                  <a:pt x="261884" y="307517"/>
                  <a:pt x="262245" y="313991"/>
                  <a:pt x="258998" y="317947"/>
                </a:cubicBezTo>
                <a:cubicBezTo>
                  <a:pt x="257555" y="319746"/>
                  <a:pt x="255391" y="321904"/>
                  <a:pt x="250702" y="321904"/>
                </a:cubicBezTo>
                <a:lnTo>
                  <a:pt x="125892" y="321904"/>
                </a:lnTo>
                <a:cubicBezTo>
                  <a:pt x="121202" y="321904"/>
                  <a:pt x="117595" y="320105"/>
                  <a:pt x="115070" y="316149"/>
                </a:cubicBezTo>
                <a:cubicBezTo>
                  <a:pt x="111823" y="311114"/>
                  <a:pt x="111823" y="303560"/>
                  <a:pt x="114709" y="297086"/>
                </a:cubicBezTo>
                <a:lnTo>
                  <a:pt x="143207" y="224433"/>
                </a:lnTo>
                <a:lnTo>
                  <a:pt x="20200" y="224433"/>
                </a:lnTo>
                <a:cubicBezTo>
                  <a:pt x="9018" y="224433"/>
                  <a:pt x="0" y="215082"/>
                  <a:pt x="0" y="203932"/>
                </a:cubicBezTo>
                <a:lnTo>
                  <a:pt x="0" y="20141"/>
                </a:lnTo>
                <a:cubicBezTo>
                  <a:pt x="0" y="8991"/>
                  <a:pt x="9018" y="0"/>
                  <a:pt x="20200" y="0"/>
                </a:cubicBezTo>
                <a:close/>
              </a:path>
            </a:pathLst>
          </a:custGeom>
          <a:solidFill>
            <a:srgbClr val="7030A0"/>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599" b="0" i="0" u="none" strike="noStrike" kern="1200" cap="none" spc="0" normalizeH="0" baseline="0" noProof="0" dirty="0">
              <a:ln>
                <a:noFill/>
              </a:ln>
              <a:solidFill>
                <a:srgbClr val="747993"/>
              </a:solidFill>
              <a:effectLst/>
              <a:uLnTx/>
              <a:uFillTx/>
              <a:latin typeface="Poppins" pitchFamily="2" charset="77"/>
              <a:ea typeface="+mn-ea"/>
              <a:cs typeface="+mn-cs"/>
            </a:endParaRPr>
          </a:p>
        </p:txBody>
      </p:sp>
      <p:sp>
        <p:nvSpPr>
          <p:cNvPr id="142" name="Freeform 325">
            <a:extLst>
              <a:ext uri="{FF2B5EF4-FFF2-40B4-BE49-F238E27FC236}">
                <a16:creationId xmlns:a16="http://schemas.microsoft.com/office/drawing/2014/main" id="{F03829CA-A5EB-9044-8896-B23E6B2D938F}"/>
              </a:ext>
              <a:ext uri="{C183D7F6-B498-43B3-948B-1728B52AA6E4}">
                <adec:decorative xmlns:adec="http://schemas.microsoft.com/office/drawing/2017/decorative" val="1"/>
              </a:ext>
            </a:extLst>
          </p:cNvPr>
          <p:cNvSpPr>
            <a:spLocks noChangeArrowheads="1"/>
          </p:cNvSpPr>
          <p:nvPr/>
        </p:nvSpPr>
        <p:spPr bwMode="auto">
          <a:xfrm>
            <a:off x="8547392" y="2267596"/>
            <a:ext cx="2195034" cy="879677"/>
          </a:xfrm>
          <a:prstGeom prst="roundRect">
            <a:avLst>
              <a:gd name="adj" fmla="val 22969"/>
            </a:avLst>
          </a:prstGeom>
          <a:solidFill>
            <a:srgbClr val="D41240"/>
          </a:solidFill>
          <a:ln>
            <a:noFill/>
          </a:ln>
          <a:effectLs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47993"/>
              </a:solidFill>
              <a:effectLst/>
              <a:uLnTx/>
              <a:uFillTx/>
              <a:latin typeface="Arial" panose="020B0604020202020204" pitchFamily="34" charset="0"/>
              <a:ea typeface="+mn-ea"/>
              <a:cs typeface="Arial" panose="020B0604020202020204" pitchFamily="34" charset="0"/>
            </a:endParaRPr>
          </a:p>
        </p:txBody>
      </p:sp>
      <p:sp>
        <p:nvSpPr>
          <p:cNvPr id="144" name="Freeform 469">
            <a:extLst>
              <a:ext uri="{FF2B5EF4-FFF2-40B4-BE49-F238E27FC236}">
                <a16:creationId xmlns:a16="http://schemas.microsoft.com/office/drawing/2014/main" id="{7EC18FB8-A589-904F-B7E6-8D5803381FD9}"/>
              </a:ext>
              <a:ext uri="{C183D7F6-B498-43B3-948B-1728B52AA6E4}">
                <adec:decorative xmlns:adec="http://schemas.microsoft.com/office/drawing/2017/decorative" val="1"/>
              </a:ext>
            </a:extLst>
          </p:cNvPr>
          <p:cNvSpPr>
            <a:spLocks noChangeArrowheads="1"/>
          </p:cNvSpPr>
          <p:nvPr/>
        </p:nvSpPr>
        <p:spPr bwMode="auto">
          <a:xfrm>
            <a:off x="742816" y="1868292"/>
            <a:ext cx="2058419" cy="757233"/>
          </a:xfrm>
          <a:prstGeom prst="roundRect">
            <a:avLst>
              <a:gd name="adj" fmla="val 22969"/>
            </a:avLst>
          </a:prstGeom>
          <a:solidFill>
            <a:schemeClr val="accent4">
              <a:lumMod val="75000"/>
            </a:schemeClr>
          </a:solidFill>
          <a:ln>
            <a:noFill/>
          </a:ln>
          <a:effectLs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47993"/>
              </a:solidFill>
              <a:effectLst/>
              <a:uLnTx/>
              <a:uFillTx/>
              <a:latin typeface="Arial" panose="020B0604020202020204" pitchFamily="34" charset="0"/>
              <a:ea typeface="+mn-ea"/>
              <a:cs typeface="Arial" panose="020B0604020202020204" pitchFamily="34" charset="0"/>
            </a:endParaRPr>
          </a:p>
        </p:txBody>
      </p:sp>
      <p:sp>
        <p:nvSpPr>
          <p:cNvPr id="146" name="Freeform 145">
            <a:extLst>
              <a:ext uri="{FF2B5EF4-FFF2-40B4-BE49-F238E27FC236}">
                <a16:creationId xmlns:a16="http://schemas.microsoft.com/office/drawing/2014/main" id="{480C0D44-280A-E746-910B-82565CE7C321}"/>
              </a:ext>
              <a:ext uri="{C183D7F6-B498-43B3-948B-1728B52AA6E4}">
                <adec:decorative xmlns:adec="http://schemas.microsoft.com/office/drawing/2017/decorative" val="1"/>
              </a:ext>
            </a:extLst>
          </p:cNvPr>
          <p:cNvSpPr>
            <a:spLocks noChangeArrowheads="1"/>
          </p:cNvSpPr>
          <p:nvPr/>
        </p:nvSpPr>
        <p:spPr bwMode="auto">
          <a:xfrm>
            <a:off x="1547336" y="1178874"/>
            <a:ext cx="699740" cy="526710"/>
          </a:xfrm>
          <a:custGeom>
            <a:avLst/>
            <a:gdLst>
              <a:gd name="connsiteX0" fmla="*/ 10804 w 404452"/>
              <a:gd name="connsiteY0" fmla="*/ 246074 h 304440"/>
              <a:gd name="connsiteX1" fmla="*/ 10804 w 404452"/>
              <a:gd name="connsiteY1" fmla="*/ 263728 h 304440"/>
              <a:gd name="connsiteX2" fmla="*/ 41057 w 404452"/>
              <a:gd name="connsiteY2" fmla="*/ 293631 h 304440"/>
              <a:gd name="connsiteX3" fmla="*/ 360513 w 404452"/>
              <a:gd name="connsiteY3" fmla="*/ 293631 h 304440"/>
              <a:gd name="connsiteX4" fmla="*/ 391487 w 404452"/>
              <a:gd name="connsiteY4" fmla="*/ 262647 h 304440"/>
              <a:gd name="connsiteX5" fmla="*/ 391487 w 404452"/>
              <a:gd name="connsiteY5" fmla="*/ 246074 h 304440"/>
              <a:gd name="connsiteX6" fmla="*/ 270475 w 404452"/>
              <a:gd name="connsiteY6" fmla="*/ 246074 h 304440"/>
              <a:gd name="connsiteX7" fmla="*/ 249946 w 404452"/>
              <a:gd name="connsiteY7" fmla="*/ 258324 h 304440"/>
              <a:gd name="connsiteX8" fmla="*/ 248145 w 404452"/>
              <a:gd name="connsiteY8" fmla="*/ 258324 h 304440"/>
              <a:gd name="connsiteX9" fmla="*/ 149103 w 404452"/>
              <a:gd name="connsiteY9" fmla="*/ 259404 h 304440"/>
              <a:gd name="connsiteX10" fmla="*/ 126774 w 404452"/>
              <a:gd name="connsiteY10" fmla="*/ 246074 h 304440"/>
              <a:gd name="connsiteX11" fmla="*/ 46459 w 404452"/>
              <a:gd name="connsiteY11" fmla="*/ 246074 h 304440"/>
              <a:gd name="connsiteX12" fmla="*/ 44299 w 404452"/>
              <a:gd name="connsiteY12" fmla="*/ 246434 h 304440"/>
              <a:gd name="connsiteX13" fmla="*/ 42138 w 404452"/>
              <a:gd name="connsiteY13" fmla="*/ 246074 h 304440"/>
              <a:gd name="connsiteX14" fmla="*/ 368925 w 404452"/>
              <a:gd name="connsiteY14" fmla="*/ 163513 h 304440"/>
              <a:gd name="connsiteX15" fmla="*/ 374313 w 404452"/>
              <a:gd name="connsiteY15" fmla="*/ 168901 h 304440"/>
              <a:gd name="connsiteX16" fmla="*/ 368925 w 404452"/>
              <a:gd name="connsiteY16" fmla="*/ 174289 h 304440"/>
              <a:gd name="connsiteX17" fmla="*/ 363537 w 404452"/>
              <a:gd name="connsiteY17" fmla="*/ 168901 h 304440"/>
              <a:gd name="connsiteX18" fmla="*/ 368925 w 404452"/>
              <a:gd name="connsiteY18" fmla="*/ 163513 h 304440"/>
              <a:gd name="connsiteX19" fmla="*/ 346075 w 404452"/>
              <a:gd name="connsiteY19" fmla="*/ 163513 h 304440"/>
              <a:gd name="connsiteX20" fmla="*/ 352051 w 404452"/>
              <a:gd name="connsiteY20" fmla="*/ 168901 h 304440"/>
              <a:gd name="connsiteX21" fmla="*/ 346075 w 404452"/>
              <a:gd name="connsiteY21" fmla="*/ 174289 h 304440"/>
              <a:gd name="connsiteX22" fmla="*/ 339725 w 404452"/>
              <a:gd name="connsiteY22" fmla="*/ 168901 h 304440"/>
              <a:gd name="connsiteX23" fmla="*/ 346075 w 404452"/>
              <a:gd name="connsiteY23" fmla="*/ 163513 h 304440"/>
              <a:gd name="connsiteX24" fmla="*/ 322262 w 404452"/>
              <a:gd name="connsiteY24" fmla="*/ 163513 h 304440"/>
              <a:gd name="connsiteX25" fmla="*/ 328238 w 404452"/>
              <a:gd name="connsiteY25" fmla="*/ 168901 h 304440"/>
              <a:gd name="connsiteX26" fmla="*/ 322262 w 404452"/>
              <a:gd name="connsiteY26" fmla="*/ 174289 h 304440"/>
              <a:gd name="connsiteX27" fmla="*/ 315912 w 404452"/>
              <a:gd name="connsiteY27" fmla="*/ 168901 h 304440"/>
              <a:gd name="connsiteX28" fmla="*/ 322262 w 404452"/>
              <a:gd name="connsiteY28" fmla="*/ 163513 h 304440"/>
              <a:gd name="connsiteX29" fmla="*/ 298076 w 404452"/>
              <a:gd name="connsiteY29" fmla="*/ 163513 h 304440"/>
              <a:gd name="connsiteX30" fmla="*/ 304426 w 404452"/>
              <a:gd name="connsiteY30" fmla="*/ 168901 h 304440"/>
              <a:gd name="connsiteX31" fmla="*/ 298076 w 404452"/>
              <a:gd name="connsiteY31" fmla="*/ 174289 h 304440"/>
              <a:gd name="connsiteX32" fmla="*/ 292100 w 404452"/>
              <a:gd name="connsiteY32" fmla="*/ 168901 h 304440"/>
              <a:gd name="connsiteX33" fmla="*/ 298076 w 404452"/>
              <a:gd name="connsiteY33" fmla="*/ 163513 h 304440"/>
              <a:gd name="connsiteX34" fmla="*/ 151082 w 404452"/>
              <a:gd name="connsiteY34" fmla="*/ 153988 h 304440"/>
              <a:gd name="connsiteX35" fmla="*/ 236268 w 404452"/>
              <a:gd name="connsiteY35" fmla="*/ 153988 h 304440"/>
              <a:gd name="connsiteX36" fmla="*/ 240940 w 404452"/>
              <a:gd name="connsiteY36" fmla="*/ 158702 h 304440"/>
              <a:gd name="connsiteX37" fmla="*/ 240940 w 404452"/>
              <a:gd name="connsiteY37" fmla="*/ 160386 h 304440"/>
              <a:gd name="connsiteX38" fmla="*/ 236268 w 404452"/>
              <a:gd name="connsiteY38" fmla="*/ 164764 h 304440"/>
              <a:gd name="connsiteX39" fmla="*/ 151082 w 404452"/>
              <a:gd name="connsiteY39" fmla="*/ 164764 h 304440"/>
              <a:gd name="connsiteX40" fmla="*/ 146050 w 404452"/>
              <a:gd name="connsiteY40" fmla="*/ 160386 h 304440"/>
              <a:gd name="connsiteX41" fmla="*/ 146050 w 404452"/>
              <a:gd name="connsiteY41" fmla="*/ 158702 h 304440"/>
              <a:gd name="connsiteX42" fmla="*/ 151082 w 404452"/>
              <a:gd name="connsiteY42" fmla="*/ 153988 h 304440"/>
              <a:gd name="connsiteX43" fmla="*/ 293164 w 404452"/>
              <a:gd name="connsiteY43" fmla="*/ 139430 h 304440"/>
              <a:gd name="connsiteX44" fmla="*/ 273716 w 404452"/>
              <a:gd name="connsiteY44" fmla="*/ 160326 h 304440"/>
              <a:gd name="connsiteX45" fmla="*/ 273716 w 404452"/>
              <a:gd name="connsiteY45" fmla="*/ 179422 h 304440"/>
              <a:gd name="connsiteX46" fmla="*/ 290643 w 404452"/>
              <a:gd name="connsiteY46" fmla="*/ 199958 h 304440"/>
              <a:gd name="connsiteX47" fmla="*/ 296766 w 404452"/>
              <a:gd name="connsiteY47" fmla="*/ 200678 h 304440"/>
              <a:gd name="connsiteX48" fmla="*/ 291724 w 404452"/>
              <a:gd name="connsiteY48" fmla="*/ 219053 h 304440"/>
              <a:gd name="connsiteX49" fmla="*/ 316574 w 404452"/>
              <a:gd name="connsiteY49" fmla="*/ 199958 h 304440"/>
              <a:gd name="connsiteX50" fmla="*/ 373479 w 404452"/>
              <a:gd name="connsiteY50" fmla="*/ 199958 h 304440"/>
              <a:gd name="connsiteX51" fmla="*/ 393287 w 404452"/>
              <a:gd name="connsiteY51" fmla="*/ 179422 h 304440"/>
              <a:gd name="connsiteX52" fmla="*/ 393287 w 404452"/>
              <a:gd name="connsiteY52" fmla="*/ 160326 h 304440"/>
              <a:gd name="connsiteX53" fmla="*/ 373479 w 404452"/>
              <a:gd name="connsiteY53" fmla="*/ 139430 h 304440"/>
              <a:gd name="connsiteX54" fmla="*/ 149109 w 404452"/>
              <a:gd name="connsiteY54" fmla="*/ 130175 h 304440"/>
              <a:gd name="connsiteX55" fmla="*/ 247050 w 404452"/>
              <a:gd name="connsiteY55" fmla="*/ 130175 h 304440"/>
              <a:gd name="connsiteX56" fmla="*/ 252054 w 404452"/>
              <a:gd name="connsiteY56" fmla="*/ 134889 h 304440"/>
              <a:gd name="connsiteX57" fmla="*/ 252054 w 404452"/>
              <a:gd name="connsiteY57" fmla="*/ 136236 h 304440"/>
              <a:gd name="connsiteX58" fmla="*/ 247050 w 404452"/>
              <a:gd name="connsiteY58" fmla="*/ 140951 h 304440"/>
              <a:gd name="connsiteX59" fmla="*/ 149109 w 404452"/>
              <a:gd name="connsiteY59" fmla="*/ 140951 h 304440"/>
              <a:gd name="connsiteX60" fmla="*/ 144462 w 404452"/>
              <a:gd name="connsiteY60" fmla="*/ 136236 h 304440"/>
              <a:gd name="connsiteX61" fmla="*/ 144462 w 404452"/>
              <a:gd name="connsiteY61" fmla="*/ 134889 h 304440"/>
              <a:gd name="connsiteX62" fmla="*/ 149109 w 404452"/>
              <a:gd name="connsiteY62" fmla="*/ 130175 h 304440"/>
              <a:gd name="connsiteX63" fmla="*/ 127000 w 404452"/>
              <a:gd name="connsiteY63" fmla="*/ 130175 h 304440"/>
              <a:gd name="connsiteX64" fmla="*/ 132976 w 404452"/>
              <a:gd name="connsiteY64" fmla="*/ 135563 h 304440"/>
              <a:gd name="connsiteX65" fmla="*/ 127000 w 404452"/>
              <a:gd name="connsiteY65" fmla="*/ 140951 h 304440"/>
              <a:gd name="connsiteX66" fmla="*/ 120650 w 404452"/>
              <a:gd name="connsiteY66" fmla="*/ 135563 h 304440"/>
              <a:gd name="connsiteX67" fmla="*/ 127000 w 404452"/>
              <a:gd name="connsiteY67" fmla="*/ 130175 h 304440"/>
              <a:gd name="connsiteX68" fmla="*/ 149117 w 404452"/>
              <a:gd name="connsiteY68" fmla="*/ 106363 h 304440"/>
              <a:gd name="connsiteX69" fmla="*/ 234341 w 404452"/>
              <a:gd name="connsiteY69" fmla="*/ 106363 h 304440"/>
              <a:gd name="connsiteX70" fmla="*/ 239354 w 404452"/>
              <a:gd name="connsiteY70" fmla="*/ 111077 h 304440"/>
              <a:gd name="connsiteX71" fmla="*/ 239354 w 404452"/>
              <a:gd name="connsiteY71" fmla="*/ 112424 h 304440"/>
              <a:gd name="connsiteX72" fmla="*/ 234341 w 404452"/>
              <a:gd name="connsiteY72" fmla="*/ 117138 h 304440"/>
              <a:gd name="connsiteX73" fmla="*/ 149117 w 404452"/>
              <a:gd name="connsiteY73" fmla="*/ 117138 h 304440"/>
              <a:gd name="connsiteX74" fmla="*/ 144462 w 404452"/>
              <a:gd name="connsiteY74" fmla="*/ 112424 h 304440"/>
              <a:gd name="connsiteX75" fmla="*/ 144462 w 404452"/>
              <a:gd name="connsiteY75" fmla="*/ 111077 h 304440"/>
              <a:gd name="connsiteX76" fmla="*/ 149117 w 404452"/>
              <a:gd name="connsiteY76" fmla="*/ 106363 h 304440"/>
              <a:gd name="connsiteX77" fmla="*/ 149483 w 404452"/>
              <a:gd name="connsiteY77" fmla="*/ 84138 h 304440"/>
              <a:gd name="connsiteX78" fmla="*/ 247032 w 404452"/>
              <a:gd name="connsiteY78" fmla="*/ 84138 h 304440"/>
              <a:gd name="connsiteX79" fmla="*/ 252053 w 404452"/>
              <a:gd name="connsiteY79" fmla="*/ 89156 h 304440"/>
              <a:gd name="connsiteX80" fmla="*/ 252053 w 404452"/>
              <a:gd name="connsiteY80" fmla="*/ 89873 h 304440"/>
              <a:gd name="connsiteX81" fmla="*/ 247032 w 404452"/>
              <a:gd name="connsiteY81" fmla="*/ 94891 h 304440"/>
              <a:gd name="connsiteX82" fmla="*/ 149483 w 404452"/>
              <a:gd name="connsiteY82" fmla="*/ 94891 h 304440"/>
              <a:gd name="connsiteX83" fmla="*/ 144462 w 404452"/>
              <a:gd name="connsiteY83" fmla="*/ 89873 h 304440"/>
              <a:gd name="connsiteX84" fmla="*/ 144462 w 404452"/>
              <a:gd name="connsiteY84" fmla="*/ 89156 h 304440"/>
              <a:gd name="connsiteX85" fmla="*/ 149483 w 404452"/>
              <a:gd name="connsiteY85" fmla="*/ 84138 h 304440"/>
              <a:gd name="connsiteX86" fmla="*/ 125038 w 404452"/>
              <a:gd name="connsiteY86" fmla="*/ 84138 h 304440"/>
              <a:gd name="connsiteX87" fmla="*/ 131388 w 404452"/>
              <a:gd name="connsiteY87" fmla="*/ 89525 h 304440"/>
              <a:gd name="connsiteX88" fmla="*/ 125038 w 404452"/>
              <a:gd name="connsiteY88" fmla="*/ 94913 h 304440"/>
              <a:gd name="connsiteX89" fmla="*/ 119062 w 404452"/>
              <a:gd name="connsiteY89" fmla="*/ 89525 h 304440"/>
              <a:gd name="connsiteX90" fmla="*/ 125038 w 404452"/>
              <a:gd name="connsiteY90" fmla="*/ 84138 h 304440"/>
              <a:gd name="connsiteX91" fmla="*/ 308291 w 404452"/>
              <a:gd name="connsiteY91" fmla="*/ 69535 h 304440"/>
              <a:gd name="connsiteX92" fmla="*/ 308291 w 404452"/>
              <a:gd name="connsiteY92" fmla="*/ 128621 h 304440"/>
              <a:gd name="connsiteX93" fmla="*/ 349348 w 404452"/>
              <a:gd name="connsiteY93" fmla="*/ 128621 h 304440"/>
              <a:gd name="connsiteX94" fmla="*/ 349348 w 404452"/>
              <a:gd name="connsiteY94" fmla="*/ 83225 h 304440"/>
              <a:gd name="connsiteX95" fmla="*/ 335302 w 404452"/>
              <a:gd name="connsiteY95" fmla="*/ 69535 h 304440"/>
              <a:gd name="connsiteX96" fmla="*/ 68429 w 404452"/>
              <a:gd name="connsiteY96" fmla="*/ 69535 h 304440"/>
              <a:gd name="connsiteX97" fmla="*/ 50061 w 404452"/>
              <a:gd name="connsiteY97" fmla="*/ 88269 h 304440"/>
              <a:gd name="connsiteX98" fmla="*/ 50061 w 404452"/>
              <a:gd name="connsiteY98" fmla="*/ 120695 h 304440"/>
              <a:gd name="connsiteX99" fmla="*/ 50061 w 404452"/>
              <a:gd name="connsiteY99" fmla="*/ 125739 h 304440"/>
              <a:gd name="connsiteX100" fmla="*/ 50061 w 404452"/>
              <a:gd name="connsiteY100" fmla="*/ 234905 h 304440"/>
              <a:gd name="connsiteX101" fmla="*/ 130375 w 404452"/>
              <a:gd name="connsiteY101" fmla="*/ 234905 h 304440"/>
              <a:gd name="connsiteX102" fmla="*/ 135777 w 404452"/>
              <a:gd name="connsiteY102" fmla="*/ 238868 h 304440"/>
              <a:gd name="connsiteX103" fmla="*/ 149103 w 404452"/>
              <a:gd name="connsiteY103" fmla="*/ 248236 h 304440"/>
              <a:gd name="connsiteX104" fmla="*/ 247065 w 404452"/>
              <a:gd name="connsiteY104" fmla="*/ 247515 h 304440"/>
              <a:gd name="connsiteX105" fmla="*/ 263632 w 404452"/>
              <a:gd name="connsiteY105" fmla="*/ 237067 h 304440"/>
              <a:gd name="connsiteX106" fmla="*/ 267954 w 404452"/>
              <a:gd name="connsiteY106" fmla="*/ 234905 h 304440"/>
              <a:gd name="connsiteX107" fmla="*/ 349348 w 404452"/>
              <a:gd name="connsiteY107" fmla="*/ 234905 h 304440"/>
              <a:gd name="connsiteX108" fmla="*/ 349348 w 404452"/>
              <a:gd name="connsiteY108" fmla="*/ 211126 h 304440"/>
              <a:gd name="connsiteX109" fmla="*/ 320176 w 404452"/>
              <a:gd name="connsiteY109" fmla="*/ 211126 h 304440"/>
              <a:gd name="connsiteX110" fmla="*/ 297486 w 404452"/>
              <a:gd name="connsiteY110" fmla="*/ 228420 h 304440"/>
              <a:gd name="connsiteX111" fmla="*/ 291364 w 404452"/>
              <a:gd name="connsiteY111" fmla="*/ 230582 h 304440"/>
              <a:gd name="connsiteX112" fmla="*/ 285241 w 404452"/>
              <a:gd name="connsiteY112" fmla="*/ 228420 h 304440"/>
              <a:gd name="connsiteX113" fmla="*/ 280919 w 404452"/>
              <a:gd name="connsiteY113" fmla="*/ 216891 h 304440"/>
              <a:gd name="connsiteX114" fmla="*/ 282720 w 404452"/>
              <a:gd name="connsiteY114" fmla="*/ 209325 h 304440"/>
              <a:gd name="connsiteX115" fmla="*/ 270115 w 404452"/>
              <a:gd name="connsiteY115" fmla="*/ 199958 h 304440"/>
              <a:gd name="connsiteX116" fmla="*/ 269034 w 404452"/>
              <a:gd name="connsiteY116" fmla="*/ 199958 h 304440"/>
              <a:gd name="connsiteX117" fmla="*/ 119571 w 404452"/>
              <a:gd name="connsiteY117" fmla="*/ 199958 h 304440"/>
              <a:gd name="connsiteX118" fmla="*/ 97961 w 404452"/>
              <a:gd name="connsiteY118" fmla="*/ 174738 h 304440"/>
              <a:gd name="connsiteX119" fmla="*/ 97961 w 404452"/>
              <a:gd name="connsiteY119" fmla="*/ 69535 h 304440"/>
              <a:gd name="connsiteX120" fmla="*/ 108766 w 404452"/>
              <a:gd name="connsiteY120" fmla="*/ 57645 h 304440"/>
              <a:gd name="connsiteX121" fmla="*/ 108766 w 404452"/>
              <a:gd name="connsiteY121" fmla="*/ 174738 h 304440"/>
              <a:gd name="connsiteX122" fmla="*/ 119571 w 404452"/>
              <a:gd name="connsiteY122" fmla="*/ 189149 h 304440"/>
              <a:gd name="connsiteX123" fmla="*/ 263992 w 404452"/>
              <a:gd name="connsiteY123" fmla="*/ 189149 h 304440"/>
              <a:gd name="connsiteX124" fmla="*/ 262551 w 404452"/>
              <a:gd name="connsiteY124" fmla="*/ 179422 h 304440"/>
              <a:gd name="connsiteX125" fmla="*/ 262551 w 404452"/>
              <a:gd name="connsiteY125" fmla="*/ 160326 h 304440"/>
              <a:gd name="connsiteX126" fmla="*/ 293164 w 404452"/>
              <a:gd name="connsiteY126" fmla="*/ 128621 h 304440"/>
              <a:gd name="connsiteX127" fmla="*/ 297486 w 404452"/>
              <a:gd name="connsiteY127" fmla="*/ 128621 h 304440"/>
              <a:gd name="connsiteX128" fmla="*/ 297486 w 404452"/>
              <a:gd name="connsiteY128" fmla="*/ 57645 h 304440"/>
              <a:gd name="connsiteX129" fmla="*/ 174251 w 404452"/>
              <a:gd name="connsiteY129" fmla="*/ 23813 h 304440"/>
              <a:gd name="connsiteX130" fmla="*/ 174625 w 404452"/>
              <a:gd name="connsiteY130" fmla="*/ 23813 h 304440"/>
              <a:gd name="connsiteX131" fmla="*/ 180601 w 404452"/>
              <a:gd name="connsiteY131" fmla="*/ 29200 h 304440"/>
              <a:gd name="connsiteX132" fmla="*/ 174625 w 404452"/>
              <a:gd name="connsiteY132" fmla="*/ 34588 h 304440"/>
              <a:gd name="connsiteX133" fmla="*/ 174251 w 404452"/>
              <a:gd name="connsiteY133" fmla="*/ 34588 h 304440"/>
              <a:gd name="connsiteX134" fmla="*/ 168275 w 404452"/>
              <a:gd name="connsiteY134" fmla="*/ 29200 h 304440"/>
              <a:gd name="connsiteX135" fmla="*/ 174251 w 404452"/>
              <a:gd name="connsiteY135" fmla="*/ 23813 h 304440"/>
              <a:gd name="connsiteX136" fmla="*/ 150065 w 404452"/>
              <a:gd name="connsiteY136" fmla="*/ 23813 h 304440"/>
              <a:gd name="connsiteX137" fmla="*/ 150812 w 404452"/>
              <a:gd name="connsiteY137" fmla="*/ 23813 h 304440"/>
              <a:gd name="connsiteX138" fmla="*/ 156788 w 404452"/>
              <a:gd name="connsiteY138" fmla="*/ 28864 h 304440"/>
              <a:gd name="connsiteX139" fmla="*/ 156788 w 404452"/>
              <a:gd name="connsiteY139" fmla="*/ 29200 h 304440"/>
              <a:gd name="connsiteX140" fmla="*/ 150812 w 404452"/>
              <a:gd name="connsiteY140" fmla="*/ 34588 h 304440"/>
              <a:gd name="connsiteX141" fmla="*/ 150065 w 404452"/>
              <a:gd name="connsiteY141" fmla="*/ 34588 h 304440"/>
              <a:gd name="connsiteX142" fmla="*/ 144462 w 404452"/>
              <a:gd name="connsiteY142" fmla="*/ 29200 h 304440"/>
              <a:gd name="connsiteX143" fmla="*/ 144462 w 404452"/>
              <a:gd name="connsiteY143" fmla="*/ 28864 h 304440"/>
              <a:gd name="connsiteX144" fmla="*/ 150065 w 404452"/>
              <a:gd name="connsiteY144" fmla="*/ 23813 h 304440"/>
              <a:gd name="connsiteX145" fmla="*/ 125879 w 404452"/>
              <a:gd name="connsiteY145" fmla="*/ 23813 h 304440"/>
              <a:gd name="connsiteX146" fmla="*/ 128120 w 404452"/>
              <a:gd name="connsiteY146" fmla="*/ 23813 h 304440"/>
              <a:gd name="connsiteX147" fmla="*/ 132976 w 404452"/>
              <a:gd name="connsiteY147" fmla="*/ 28190 h 304440"/>
              <a:gd name="connsiteX148" fmla="*/ 132976 w 404452"/>
              <a:gd name="connsiteY148" fmla="*/ 29874 h 304440"/>
              <a:gd name="connsiteX149" fmla="*/ 128120 w 404452"/>
              <a:gd name="connsiteY149" fmla="*/ 34588 h 304440"/>
              <a:gd name="connsiteX150" fmla="*/ 125879 w 404452"/>
              <a:gd name="connsiteY150" fmla="*/ 34588 h 304440"/>
              <a:gd name="connsiteX151" fmla="*/ 120650 w 404452"/>
              <a:gd name="connsiteY151" fmla="*/ 29874 h 304440"/>
              <a:gd name="connsiteX152" fmla="*/ 120650 w 404452"/>
              <a:gd name="connsiteY152" fmla="*/ 28190 h 304440"/>
              <a:gd name="connsiteX153" fmla="*/ 125879 w 404452"/>
              <a:gd name="connsiteY153" fmla="*/ 23813 h 304440"/>
              <a:gd name="connsiteX154" fmla="*/ 122812 w 404452"/>
              <a:gd name="connsiteY154" fmla="*/ 10808 h 304440"/>
              <a:gd name="connsiteX155" fmla="*/ 108766 w 404452"/>
              <a:gd name="connsiteY155" fmla="*/ 24859 h 304440"/>
              <a:gd name="connsiteX156" fmla="*/ 108766 w 404452"/>
              <a:gd name="connsiteY156" fmla="*/ 46837 h 304440"/>
              <a:gd name="connsiteX157" fmla="*/ 297486 w 404452"/>
              <a:gd name="connsiteY157" fmla="*/ 46837 h 304440"/>
              <a:gd name="connsiteX158" fmla="*/ 297486 w 404452"/>
              <a:gd name="connsiteY158" fmla="*/ 24859 h 304440"/>
              <a:gd name="connsiteX159" fmla="*/ 279479 w 404452"/>
              <a:gd name="connsiteY159" fmla="*/ 10808 h 304440"/>
              <a:gd name="connsiteX160" fmla="*/ 122812 w 404452"/>
              <a:gd name="connsiteY160" fmla="*/ 0 h 304440"/>
              <a:gd name="connsiteX161" fmla="*/ 279479 w 404452"/>
              <a:gd name="connsiteY161" fmla="*/ 0 h 304440"/>
              <a:gd name="connsiteX162" fmla="*/ 308291 w 404452"/>
              <a:gd name="connsiteY162" fmla="*/ 24859 h 304440"/>
              <a:gd name="connsiteX163" fmla="*/ 308291 w 404452"/>
              <a:gd name="connsiteY163" fmla="*/ 58366 h 304440"/>
              <a:gd name="connsiteX164" fmla="*/ 335302 w 404452"/>
              <a:gd name="connsiteY164" fmla="*/ 58366 h 304440"/>
              <a:gd name="connsiteX165" fmla="*/ 360513 w 404452"/>
              <a:gd name="connsiteY165" fmla="*/ 83225 h 304440"/>
              <a:gd name="connsiteX166" fmla="*/ 360513 w 404452"/>
              <a:gd name="connsiteY166" fmla="*/ 128621 h 304440"/>
              <a:gd name="connsiteX167" fmla="*/ 373479 w 404452"/>
              <a:gd name="connsiteY167" fmla="*/ 128621 h 304440"/>
              <a:gd name="connsiteX168" fmla="*/ 404452 w 404452"/>
              <a:gd name="connsiteY168" fmla="*/ 160326 h 304440"/>
              <a:gd name="connsiteX169" fmla="*/ 404452 w 404452"/>
              <a:gd name="connsiteY169" fmla="*/ 179422 h 304440"/>
              <a:gd name="connsiteX170" fmla="*/ 373479 w 404452"/>
              <a:gd name="connsiteY170" fmla="*/ 211126 h 304440"/>
              <a:gd name="connsiteX171" fmla="*/ 360513 w 404452"/>
              <a:gd name="connsiteY171" fmla="*/ 211126 h 304440"/>
              <a:gd name="connsiteX172" fmla="*/ 360513 w 404452"/>
              <a:gd name="connsiteY172" fmla="*/ 234905 h 304440"/>
              <a:gd name="connsiteX173" fmla="*/ 396169 w 404452"/>
              <a:gd name="connsiteY173" fmla="*/ 234905 h 304440"/>
              <a:gd name="connsiteX174" fmla="*/ 402291 w 404452"/>
              <a:gd name="connsiteY174" fmla="*/ 241390 h 304440"/>
              <a:gd name="connsiteX175" fmla="*/ 402291 w 404452"/>
              <a:gd name="connsiteY175" fmla="*/ 262647 h 304440"/>
              <a:gd name="connsiteX176" fmla="*/ 360513 w 404452"/>
              <a:gd name="connsiteY176" fmla="*/ 304440 h 304440"/>
              <a:gd name="connsiteX177" fmla="*/ 41057 w 404452"/>
              <a:gd name="connsiteY177" fmla="*/ 304440 h 304440"/>
              <a:gd name="connsiteX178" fmla="*/ 0 w 404452"/>
              <a:gd name="connsiteY178" fmla="*/ 263728 h 304440"/>
              <a:gd name="connsiteX179" fmla="*/ 0 w 404452"/>
              <a:gd name="connsiteY179" fmla="*/ 243192 h 304440"/>
              <a:gd name="connsiteX180" fmla="*/ 7563 w 404452"/>
              <a:gd name="connsiteY180" fmla="*/ 234905 h 304440"/>
              <a:gd name="connsiteX181" fmla="*/ 38896 w 404452"/>
              <a:gd name="connsiteY181" fmla="*/ 234905 h 304440"/>
              <a:gd name="connsiteX182" fmla="*/ 38896 w 404452"/>
              <a:gd name="connsiteY182" fmla="*/ 125739 h 304440"/>
              <a:gd name="connsiteX183" fmla="*/ 38896 w 404452"/>
              <a:gd name="connsiteY183" fmla="*/ 120695 h 304440"/>
              <a:gd name="connsiteX184" fmla="*/ 38896 w 404452"/>
              <a:gd name="connsiteY184" fmla="*/ 88269 h 304440"/>
              <a:gd name="connsiteX185" fmla="*/ 38896 w 404452"/>
              <a:gd name="connsiteY185" fmla="*/ 83225 h 304440"/>
              <a:gd name="connsiteX186" fmla="*/ 38896 w 404452"/>
              <a:gd name="connsiteY186" fmla="*/ 81784 h 304440"/>
              <a:gd name="connsiteX187" fmla="*/ 41057 w 404452"/>
              <a:gd name="connsiteY187" fmla="*/ 77461 h 304440"/>
              <a:gd name="connsiteX188" fmla="*/ 68429 w 404452"/>
              <a:gd name="connsiteY188" fmla="*/ 58366 h 304440"/>
              <a:gd name="connsiteX189" fmla="*/ 97961 w 404452"/>
              <a:gd name="connsiteY189" fmla="*/ 58366 h 304440"/>
              <a:gd name="connsiteX190" fmla="*/ 97961 w 404452"/>
              <a:gd name="connsiteY190" fmla="*/ 24859 h 304440"/>
              <a:gd name="connsiteX191" fmla="*/ 122812 w 404452"/>
              <a:gd name="connsiteY191" fmla="*/ 0 h 304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Lst>
            <a:rect l="l" t="t" r="r" b="b"/>
            <a:pathLst>
              <a:path w="404452" h="304440">
                <a:moveTo>
                  <a:pt x="10804" y="246074"/>
                </a:moveTo>
                <a:lnTo>
                  <a:pt x="10804" y="263728"/>
                </a:lnTo>
                <a:cubicBezTo>
                  <a:pt x="10804" y="280301"/>
                  <a:pt x="24130" y="293631"/>
                  <a:pt x="41057" y="293631"/>
                </a:cubicBezTo>
                <a:lnTo>
                  <a:pt x="360513" y="293631"/>
                </a:lnTo>
                <a:cubicBezTo>
                  <a:pt x="377441" y="293631"/>
                  <a:pt x="391487" y="279580"/>
                  <a:pt x="391487" y="262647"/>
                </a:cubicBezTo>
                <a:lnTo>
                  <a:pt x="391487" y="246074"/>
                </a:lnTo>
                <a:lnTo>
                  <a:pt x="270475" y="246074"/>
                </a:lnTo>
                <a:cubicBezTo>
                  <a:pt x="263272" y="253640"/>
                  <a:pt x="253908" y="256883"/>
                  <a:pt x="249946" y="258324"/>
                </a:cubicBezTo>
                <a:cubicBezTo>
                  <a:pt x="249226" y="258324"/>
                  <a:pt x="248505" y="258324"/>
                  <a:pt x="248145" y="258324"/>
                </a:cubicBezTo>
                <a:lnTo>
                  <a:pt x="149103" y="259404"/>
                </a:lnTo>
                <a:cubicBezTo>
                  <a:pt x="139379" y="259404"/>
                  <a:pt x="131095" y="254000"/>
                  <a:pt x="126774" y="246074"/>
                </a:cubicBezTo>
                <a:lnTo>
                  <a:pt x="46459" y="246074"/>
                </a:lnTo>
                <a:cubicBezTo>
                  <a:pt x="45739" y="246434"/>
                  <a:pt x="45379" y="246434"/>
                  <a:pt x="44299" y="246434"/>
                </a:cubicBezTo>
                <a:cubicBezTo>
                  <a:pt x="43578" y="246434"/>
                  <a:pt x="42858" y="246434"/>
                  <a:pt x="42138" y="246074"/>
                </a:cubicBezTo>
                <a:close/>
                <a:moveTo>
                  <a:pt x="368925" y="163513"/>
                </a:moveTo>
                <a:cubicBezTo>
                  <a:pt x="371956" y="163513"/>
                  <a:pt x="374313" y="166207"/>
                  <a:pt x="374313" y="168901"/>
                </a:cubicBezTo>
                <a:cubicBezTo>
                  <a:pt x="374313" y="171931"/>
                  <a:pt x="371956" y="174289"/>
                  <a:pt x="368925" y="174289"/>
                </a:cubicBezTo>
                <a:cubicBezTo>
                  <a:pt x="365895" y="174289"/>
                  <a:pt x="363537" y="171931"/>
                  <a:pt x="363537" y="168901"/>
                </a:cubicBezTo>
                <a:cubicBezTo>
                  <a:pt x="363537" y="166207"/>
                  <a:pt x="365895" y="163513"/>
                  <a:pt x="368925" y="163513"/>
                </a:cubicBezTo>
                <a:close/>
                <a:moveTo>
                  <a:pt x="346075" y="163513"/>
                </a:moveTo>
                <a:cubicBezTo>
                  <a:pt x="349063" y="163513"/>
                  <a:pt x="352051" y="166207"/>
                  <a:pt x="352051" y="168901"/>
                </a:cubicBezTo>
                <a:cubicBezTo>
                  <a:pt x="352051" y="171931"/>
                  <a:pt x="349063" y="174289"/>
                  <a:pt x="346075" y="174289"/>
                </a:cubicBezTo>
                <a:cubicBezTo>
                  <a:pt x="342713" y="174289"/>
                  <a:pt x="339725" y="171931"/>
                  <a:pt x="339725" y="168901"/>
                </a:cubicBezTo>
                <a:cubicBezTo>
                  <a:pt x="339725" y="166207"/>
                  <a:pt x="342713" y="163513"/>
                  <a:pt x="346075" y="163513"/>
                </a:cubicBezTo>
                <a:close/>
                <a:moveTo>
                  <a:pt x="322262" y="163513"/>
                </a:moveTo>
                <a:cubicBezTo>
                  <a:pt x="325250" y="163513"/>
                  <a:pt x="328238" y="166207"/>
                  <a:pt x="328238" y="168901"/>
                </a:cubicBezTo>
                <a:cubicBezTo>
                  <a:pt x="328238" y="171931"/>
                  <a:pt x="325250" y="174289"/>
                  <a:pt x="322262" y="174289"/>
                </a:cubicBezTo>
                <a:cubicBezTo>
                  <a:pt x="318526" y="174289"/>
                  <a:pt x="315912" y="171931"/>
                  <a:pt x="315912" y="168901"/>
                </a:cubicBezTo>
                <a:cubicBezTo>
                  <a:pt x="315912" y="166207"/>
                  <a:pt x="318526" y="163513"/>
                  <a:pt x="322262" y="163513"/>
                </a:cubicBezTo>
                <a:close/>
                <a:moveTo>
                  <a:pt x="298076" y="163513"/>
                </a:moveTo>
                <a:cubicBezTo>
                  <a:pt x="301438" y="163513"/>
                  <a:pt x="304426" y="166207"/>
                  <a:pt x="304426" y="168901"/>
                </a:cubicBezTo>
                <a:cubicBezTo>
                  <a:pt x="304426" y="171931"/>
                  <a:pt x="301438" y="174289"/>
                  <a:pt x="298076" y="174289"/>
                </a:cubicBezTo>
                <a:cubicBezTo>
                  <a:pt x="295088" y="174289"/>
                  <a:pt x="292100" y="171931"/>
                  <a:pt x="292100" y="168901"/>
                </a:cubicBezTo>
                <a:cubicBezTo>
                  <a:pt x="292100" y="166207"/>
                  <a:pt x="295088" y="163513"/>
                  <a:pt x="298076" y="163513"/>
                </a:cubicBezTo>
                <a:close/>
                <a:moveTo>
                  <a:pt x="151082" y="153988"/>
                </a:moveTo>
                <a:lnTo>
                  <a:pt x="236268" y="153988"/>
                </a:lnTo>
                <a:cubicBezTo>
                  <a:pt x="238784" y="153988"/>
                  <a:pt x="240940" y="156008"/>
                  <a:pt x="240940" y="158702"/>
                </a:cubicBezTo>
                <a:lnTo>
                  <a:pt x="240940" y="160386"/>
                </a:lnTo>
                <a:cubicBezTo>
                  <a:pt x="240940" y="162743"/>
                  <a:pt x="238784" y="164764"/>
                  <a:pt x="236268" y="164764"/>
                </a:cubicBezTo>
                <a:lnTo>
                  <a:pt x="151082" y="164764"/>
                </a:lnTo>
                <a:cubicBezTo>
                  <a:pt x="148206" y="164764"/>
                  <a:pt x="146050" y="162743"/>
                  <a:pt x="146050" y="160386"/>
                </a:cubicBezTo>
                <a:lnTo>
                  <a:pt x="146050" y="158702"/>
                </a:lnTo>
                <a:cubicBezTo>
                  <a:pt x="146050" y="156008"/>
                  <a:pt x="148206" y="153988"/>
                  <a:pt x="151082" y="153988"/>
                </a:cubicBezTo>
                <a:close/>
                <a:moveTo>
                  <a:pt x="293164" y="139430"/>
                </a:moveTo>
                <a:cubicBezTo>
                  <a:pt x="282360" y="139430"/>
                  <a:pt x="273716" y="148797"/>
                  <a:pt x="273716" y="160326"/>
                </a:cubicBezTo>
                <a:lnTo>
                  <a:pt x="273716" y="179422"/>
                </a:lnTo>
                <a:cubicBezTo>
                  <a:pt x="273716" y="189870"/>
                  <a:pt x="280919" y="198517"/>
                  <a:pt x="290643" y="199958"/>
                </a:cubicBezTo>
                <a:lnTo>
                  <a:pt x="296766" y="200678"/>
                </a:lnTo>
                <a:lnTo>
                  <a:pt x="291724" y="219053"/>
                </a:lnTo>
                <a:lnTo>
                  <a:pt x="316574" y="199958"/>
                </a:lnTo>
                <a:lnTo>
                  <a:pt x="373479" y="199958"/>
                </a:lnTo>
                <a:cubicBezTo>
                  <a:pt x="384644" y="199958"/>
                  <a:pt x="393287" y="190951"/>
                  <a:pt x="393287" y="179422"/>
                </a:cubicBezTo>
                <a:lnTo>
                  <a:pt x="393287" y="160326"/>
                </a:lnTo>
                <a:cubicBezTo>
                  <a:pt x="393287" y="148797"/>
                  <a:pt x="384644" y="139430"/>
                  <a:pt x="373479" y="139430"/>
                </a:cubicBezTo>
                <a:close/>
                <a:moveTo>
                  <a:pt x="149109" y="130175"/>
                </a:moveTo>
                <a:lnTo>
                  <a:pt x="247050" y="130175"/>
                </a:lnTo>
                <a:cubicBezTo>
                  <a:pt x="249910" y="130175"/>
                  <a:pt x="252054" y="132195"/>
                  <a:pt x="252054" y="134889"/>
                </a:cubicBezTo>
                <a:lnTo>
                  <a:pt x="252054" y="136236"/>
                </a:lnTo>
                <a:cubicBezTo>
                  <a:pt x="252054" y="138930"/>
                  <a:pt x="249910" y="140951"/>
                  <a:pt x="247050" y="140951"/>
                </a:cubicBezTo>
                <a:lnTo>
                  <a:pt x="149109" y="140951"/>
                </a:lnTo>
                <a:cubicBezTo>
                  <a:pt x="146606" y="140951"/>
                  <a:pt x="144462" y="138930"/>
                  <a:pt x="144462" y="136236"/>
                </a:cubicBezTo>
                <a:lnTo>
                  <a:pt x="144462" y="134889"/>
                </a:lnTo>
                <a:cubicBezTo>
                  <a:pt x="144462" y="132195"/>
                  <a:pt x="146606" y="130175"/>
                  <a:pt x="149109" y="130175"/>
                </a:cubicBezTo>
                <a:close/>
                <a:moveTo>
                  <a:pt x="127000" y="130175"/>
                </a:moveTo>
                <a:cubicBezTo>
                  <a:pt x="130362" y="130175"/>
                  <a:pt x="132976" y="132532"/>
                  <a:pt x="132976" y="135563"/>
                </a:cubicBezTo>
                <a:cubicBezTo>
                  <a:pt x="132976" y="138594"/>
                  <a:pt x="130362" y="140951"/>
                  <a:pt x="127000" y="140951"/>
                </a:cubicBezTo>
                <a:cubicBezTo>
                  <a:pt x="123638" y="140951"/>
                  <a:pt x="120650" y="138594"/>
                  <a:pt x="120650" y="135563"/>
                </a:cubicBezTo>
                <a:cubicBezTo>
                  <a:pt x="120650" y="132532"/>
                  <a:pt x="123638" y="130175"/>
                  <a:pt x="127000" y="130175"/>
                </a:cubicBezTo>
                <a:close/>
                <a:moveTo>
                  <a:pt x="149117" y="106363"/>
                </a:moveTo>
                <a:lnTo>
                  <a:pt x="234341" y="106363"/>
                </a:lnTo>
                <a:cubicBezTo>
                  <a:pt x="237205" y="106363"/>
                  <a:pt x="239354" y="108383"/>
                  <a:pt x="239354" y="111077"/>
                </a:cubicBezTo>
                <a:lnTo>
                  <a:pt x="239354" y="112424"/>
                </a:lnTo>
                <a:cubicBezTo>
                  <a:pt x="239354" y="115118"/>
                  <a:pt x="237205" y="117138"/>
                  <a:pt x="234341" y="117138"/>
                </a:cubicBezTo>
                <a:lnTo>
                  <a:pt x="149117" y="117138"/>
                </a:lnTo>
                <a:cubicBezTo>
                  <a:pt x="146610" y="117138"/>
                  <a:pt x="144462" y="115118"/>
                  <a:pt x="144462" y="112424"/>
                </a:cubicBezTo>
                <a:lnTo>
                  <a:pt x="144462" y="111077"/>
                </a:lnTo>
                <a:cubicBezTo>
                  <a:pt x="144462" y="108383"/>
                  <a:pt x="146610" y="106363"/>
                  <a:pt x="149117" y="106363"/>
                </a:cubicBezTo>
                <a:close/>
                <a:moveTo>
                  <a:pt x="149483" y="84138"/>
                </a:moveTo>
                <a:lnTo>
                  <a:pt x="247032" y="84138"/>
                </a:lnTo>
                <a:cubicBezTo>
                  <a:pt x="249901" y="84138"/>
                  <a:pt x="252053" y="86288"/>
                  <a:pt x="252053" y="89156"/>
                </a:cubicBezTo>
                <a:lnTo>
                  <a:pt x="252053" y="89873"/>
                </a:lnTo>
                <a:cubicBezTo>
                  <a:pt x="252053" y="92382"/>
                  <a:pt x="249901" y="94891"/>
                  <a:pt x="247032" y="94891"/>
                </a:cubicBezTo>
                <a:lnTo>
                  <a:pt x="149483" y="94891"/>
                </a:lnTo>
                <a:cubicBezTo>
                  <a:pt x="146614" y="94891"/>
                  <a:pt x="144462" y="92382"/>
                  <a:pt x="144462" y="89873"/>
                </a:cubicBezTo>
                <a:lnTo>
                  <a:pt x="144462" y="89156"/>
                </a:lnTo>
                <a:cubicBezTo>
                  <a:pt x="144462" y="86288"/>
                  <a:pt x="146614" y="84138"/>
                  <a:pt x="149483" y="84138"/>
                </a:cubicBezTo>
                <a:close/>
                <a:moveTo>
                  <a:pt x="125038" y="84138"/>
                </a:moveTo>
                <a:cubicBezTo>
                  <a:pt x="128400" y="84138"/>
                  <a:pt x="131388" y="86495"/>
                  <a:pt x="131388" y="89525"/>
                </a:cubicBezTo>
                <a:cubicBezTo>
                  <a:pt x="131388" y="92219"/>
                  <a:pt x="128400" y="94913"/>
                  <a:pt x="125038" y="94913"/>
                </a:cubicBezTo>
                <a:cubicBezTo>
                  <a:pt x="122050" y="94913"/>
                  <a:pt x="119062" y="92219"/>
                  <a:pt x="119062" y="89525"/>
                </a:cubicBezTo>
                <a:cubicBezTo>
                  <a:pt x="119062" y="86495"/>
                  <a:pt x="122050" y="84138"/>
                  <a:pt x="125038" y="84138"/>
                </a:cubicBezTo>
                <a:close/>
                <a:moveTo>
                  <a:pt x="308291" y="69535"/>
                </a:moveTo>
                <a:lnTo>
                  <a:pt x="308291" y="128621"/>
                </a:lnTo>
                <a:lnTo>
                  <a:pt x="349348" y="128621"/>
                </a:lnTo>
                <a:lnTo>
                  <a:pt x="349348" y="83225"/>
                </a:lnTo>
                <a:cubicBezTo>
                  <a:pt x="349348" y="76020"/>
                  <a:pt x="343226" y="69535"/>
                  <a:pt x="335302" y="69535"/>
                </a:cubicBezTo>
                <a:close/>
                <a:moveTo>
                  <a:pt x="68429" y="69535"/>
                </a:moveTo>
                <a:cubicBezTo>
                  <a:pt x="58345" y="69535"/>
                  <a:pt x="50061" y="77821"/>
                  <a:pt x="50061" y="88269"/>
                </a:cubicBezTo>
                <a:lnTo>
                  <a:pt x="50061" y="120695"/>
                </a:lnTo>
                <a:lnTo>
                  <a:pt x="50061" y="125739"/>
                </a:lnTo>
                <a:lnTo>
                  <a:pt x="50061" y="234905"/>
                </a:lnTo>
                <a:lnTo>
                  <a:pt x="130375" y="234905"/>
                </a:lnTo>
                <a:cubicBezTo>
                  <a:pt x="132896" y="234905"/>
                  <a:pt x="134697" y="236707"/>
                  <a:pt x="135777" y="238868"/>
                </a:cubicBezTo>
                <a:cubicBezTo>
                  <a:pt x="137578" y="244273"/>
                  <a:pt x="142620" y="248236"/>
                  <a:pt x="149103" y="248236"/>
                </a:cubicBezTo>
                <a:lnTo>
                  <a:pt x="247065" y="247515"/>
                </a:lnTo>
                <a:cubicBezTo>
                  <a:pt x="250666" y="246434"/>
                  <a:pt x="258950" y="243192"/>
                  <a:pt x="263632" y="237067"/>
                </a:cubicBezTo>
                <a:cubicBezTo>
                  <a:pt x="264712" y="235986"/>
                  <a:pt x="266513" y="234905"/>
                  <a:pt x="267954" y="234905"/>
                </a:cubicBezTo>
                <a:lnTo>
                  <a:pt x="349348" y="234905"/>
                </a:lnTo>
                <a:lnTo>
                  <a:pt x="349348" y="211126"/>
                </a:lnTo>
                <a:lnTo>
                  <a:pt x="320176" y="211126"/>
                </a:lnTo>
                <a:lnTo>
                  <a:pt x="297486" y="228420"/>
                </a:lnTo>
                <a:cubicBezTo>
                  <a:pt x="295685" y="229861"/>
                  <a:pt x="293524" y="230582"/>
                  <a:pt x="291364" y="230582"/>
                </a:cubicBezTo>
                <a:cubicBezTo>
                  <a:pt x="288842" y="230582"/>
                  <a:pt x="287042" y="229861"/>
                  <a:pt x="285241" y="228420"/>
                </a:cubicBezTo>
                <a:cubicBezTo>
                  <a:pt x="281279" y="225898"/>
                  <a:pt x="279479" y="221214"/>
                  <a:pt x="280919" y="216891"/>
                </a:cubicBezTo>
                <a:lnTo>
                  <a:pt x="282720" y="209325"/>
                </a:lnTo>
                <a:cubicBezTo>
                  <a:pt x="277678" y="207524"/>
                  <a:pt x="273716" y="203921"/>
                  <a:pt x="270115" y="199958"/>
                </a:cubicBezTo>
                <a:lnTo>
                  <a:pt x="269034" y="199958"/>
                </a:lnTo>
                <a:lnTo>
                  <a:pt x="119571" y="199958"/>
                </a:lnTo>
                <a:cubicBezTo>
                  <a:pt x="109486" y="199958"/>
                  <a:pt x="97961" y="189149"/>
                  <a:pt x="97961" y="174738"/>
                </a:cubicBezTo>
                <a:lnTo>
                  <a:pt x="97961" y="69535"/>
                </a:lnTo>
                <a:close/>
                <a:moveTo>
                  <a:pt x="108766" y="57645"/>
                </a:moveTo>
                <a:lnTo>
                  <a:pt x="108766" y="174738"/>
                </a:lnTo>
                <a:cubicBezTo>
                  <a:pt x="108766" y="183024"/>
                  <a:pt x="115609" y="189149"/>
                  <a:pt x="119571" y="189149"/>
                </a:cubicBezTo>
                <a:lnTo>
                  <a:pt x="263992" y="189149"/>
                </a:lnTo>
                <a:cubicBezTo>
                  <a:pt x="262911" y="185907"/>
                  <a:pt x="262551" y="182664"/>
                  <a:pt x="262551" y="179422"/>
                </a:cubicBezTo>
                <a:lnTo>
                  <a:pt x="262551" y="160326"/>
                </a:lnTo>
                <a:cubicBezTo>
                  <a:pt x="262551" y="142672"/>
                  <a:pt x="276237" y="128621"/>
                  <a:pt x="293164" y="128621"/>
                </a:cubicBezTo>
                <a:lnTo>
                  <a:pt x="297486" y="128621"/>
                </a:lnTo>
                <a:lnTo>
                  <a:pt x="297486" y="57645"/>
                </a:lnTo>
                <a:close/>
                <a:moveTo>
                  <a:pt x="174251" y="23813"/>
                </a:moveTo>
                <a:lnTo>
                  <a:pt x="174625" y="23813"/>
                </a:lnTo>
                <a:cubicBezTo>
                  <a:pt x="177987" y="23813"/>
                  <a:pt x="180601" y="26170"/>
                  <a:pt x="180601" y="29200"/>
                </a:cubicBezTo>
                <a:cubicBezTo>
                  <a:pt x="180601" y="32231"/>
                  <a:pt x="177987" y="34588"/>
                  <a:pt x="174625" y="34588"/>
                </a:cubicBezTo>
                <a:lnTo>
                  <a:pt x="174251" y="34588"/>
                </a:lnTo>
                <a:cubicBezTo>
                  <a:pt x="170889" y="34588"/>
                  <a:pt x="168275" y="32231"/>
                  <a:pt x="168275" y="29200"/>
                </a:cubicBezTo>
                <a:cubicBezTo>
                  <a:pt x="168275" y="26170"/>
                  <a:pt x="170889" y="23813"/>
                  <a:pt x="174251" y="23813"/>
                </a:cubicBezTo>
                <a:close/>
                <a:moveTo>
                  <a:pt x="150065" y="23813"/>
                </a:moveTo>
                <a:lnTo>
                  <a:pt x="150812" y="23813"/>
                </a:lnTo>
                <a:cubicBezTo>
                  <a:pt x="153800" y="23813"/>
                  <a:pt x="156788" y="26170"/>
                  <a:pt x="156788" y="28864"/>
                </a:cubicBezTo>
                <a:lnTo>
                  <a:pt x="156788" y="29200"/>
                </a:lnTo>
                <a:cubicBezTo>
                  <a:pt x="156788" y="31894"/>
                  <a:pt x="153800" y="34588"/>
                  <a:pt x="150812" y="34588"/>
                </a:cubicBezTo>
                <a:lnTo>
                  <a:pt x="150065" y="34588"/>
                </a:lnTo>
                <a:cubicBezTo>
                  <a:pt x="146703" y="34588"/>
                  <a:pt x="144462" y="31894"/>
                  <a:pt x="144462" y="29200"/>
                </a:cubicBezTo>
                <a:lnTo>
                  <a:pt x="144462" y="28864"/>
                </a:lnTo>
                <a:cubicBezTo>
                  <a:pt x="144462" y="26170"/>
                  <a:pt x="146703" y="23813"/>
                  <a:pt x="150065" y="23813"/>
                </a:cubicBezTo>
                <a:close/>
                <a:moveTo>
                  <a:pt x="125879" y="23813"/>
                </a:moveTo>
                <a:lnTo>
                  <a:pt x="128120" y="23813"/>
                </a:lnTo>
                <a:cubicBezTo>
                  <a:pt x="130735" y="23813"/>
                  <a:pt x="132976" y="25833"/>
                  <a:pt x="132976" y="28190"/>
                </a:cubicBezTo>
                <a:lnTo>
                  <a:pt x="132976" y="29874"/>
                </a:lnTo>
                <a:cubicBezTo>
                  <a:pt x="132976" y="32568"/>
                  <a:pt x="130735" y="34588"/>
                  <a:pt x="128120" y="34588"/>
                </a:cubicBezTo>
                <a:lnTo>
                  <a:pt x="125879" y="34588"/>
                </a:lnTo>
                <a:cubicBezTo>
                  <a:pt x="122891" y="34588"/>
                  <a:pt x="120650" y="32568"/>
                  <a:pt x="120650" y="29874"/>
                </a:cubicBezTo>
                <a:lnTo>
                  <a:pt x="120650" y="28190"/>
                </a:lnTo>
                <a:cubicBezTo>
                  <a:pt x="120650" y="25833"/>
                  <a:pt x="122891" y="23813"/>
                  <a:pt x="125879" y="23813"/>
                </a:cubicBezTo>
                <a:close/>
                <a:moveTo>
                  <a:pt x="122812" y="10808"/>
                </a:moveTo>
                <a:cubicBezTo>
                  <a:pt x="115249" y="10808"/>
                  <a:pt x="108766" y="17293"/>
                  <a:pt x="108766" y="24859"/>
                </a:cubicBezTo>
                <a:lnTo>
                  <a:pt x="108766" y="46837"/>
                </a:lnTo>
                <a:lnTo>
                  <a:pt x="297486" y="46837"/>
                </a:lnTo>
                <a:lnTo>
                  <a:pt x="297486" y="24859"/>
                </a:lnTo>
                <a:cubicBezTo>
                  <a:pt x="297486" y="19455"/>
                  <a:pt x="289923" y="10808"/>
                  <a:pt x="279479" y="10808"/>
                </a:cubicBezTo>
                <a:close/>
                <a:moveTo>
                  <a:pt x="122812" y="0"/>
                </a:moveTo>
                <a:lnTo>
                  <a:pt x="279479" y="0"/>
                </a:lnTo>
                <a:cubicBezTo>
                  <a:pt x="296046" y="0"/>
                  <a:pt x="308291" y="12970"/>
                  <a:pt x="308291" y="24859"/>
                </a:cubicBezTo>
                <a:lnTo>
                  <a:pt x="308291" y="58366"/>
                </a:lnTo>
                <a:lnTo>
                  <a:pt x="335302" y="58366"/>
                </a:lnTo>
                <a:cubicBezTo>
                  <a:pt x="349348" y="58366"/>
                  <a:pt x="360513" y="69535"/>
                  <a:pt x="360513" y="83225"/>
                </a:cubicBezTo>
                <a:lnTo>
                  <a:pt x="360513" y="128621"/>
                </a:lnTo>
                <a:lnTo>
                  <a:pt x="373479" y="128621"/>
                </a:lnTo>
                <a:cubicBezTo>
                  <a:pt x="390766" y="128621"/>
                  <a:pt x="404452" y="142672"/>
                  <a:pt x="404452" y="160326"/>
                </a:cubicBezTo>
                <a:lnTo>
                  <a:pt x="404452" y="179422"/>
                </a:lnTo>
                <a:cubicBezTo>
                  <a:pt x="404452" y="197075"/>
                  <a:pt x="390766" y="211126"/>
                  <a:pt x="373479" y="211126"/>
                </a:cubicBezTo>
                <a:lnTo>
                  <a:pt x="360513" y="211126"/>
                </a:lnTo>
                <a:lnTo>
                  <a:pt x="360513" y="234905"/>
                </a:lnTo>
                <a:lnTo>
                  <a:pt x="396169" y="234905"/>
                </a:lnTo>
                <a:cubicBezTo>
                  <a:pt x="399410" y="234905"/>
                  <a:pt x="402291" y="237787"/>
                  <a:pt x="402291" y="241390"/>
                </a:cubicBezTo>
                <a:lnTo>
                  <a:pt x="402291" y="262647"/>
                </a:lnTo>
                <a:cubicBezTo>
                  <a:pt x="402291" y="285705"/>
                  <a:pt x="383563" y="304440"/>
                  <a:pt x="360513" y="304440"/>
                </a:cubicBezTo>
                <a:lnTo>
                  <a:pt x="41057" y="304440"/>
                </a:lnTo>
                <a:cubicBezTo>
                  <a:pt x="18368" y="304440"/>
                  <a:pt x="0" y="286426"/>
                  <a:pt x="0" y="263728"/>
                </a:cubicBezTo>
                <a:lnTo>
                  <a:pt x="0" y="243192"/>
                </a:lnTo>
                <a:cubicBezTo>
                  <a:pt x="0" y="238868"/>
                  <a:pt x="3241" y="234905"/>
                  <a:pt x="7563" y="234905"/>
                </a:cubicBezTo>
                <a:lnTo>
                  <a:pt x="38896" y="234905"/>
                </a:lnTo>
                <a:lnTo>
                  <a:pt x="38896" y="125739"/>
                </a:lnTo>
                <a:lnTo>
                  <a:pt x="38896" y="120695"/>
                </a:lnTo>
                <a:lnTo>
                  <a:pt x="38896" y="88269"/>
                </a:lnTo>
                <a:lnTo>
                  <a:pt x="38896" y="83225"/>
                </a:lnTo>
                <a:lnTo>
                  <a:pt x="38896" y="81784"/>
                </a:lnTo>
                <a:cubicBezTo>
                  <a:pt x="38896" y="79983"/>
                  <a:pt x="39617" y="78542"/>
                  <a:pt x="41057" y="77461"/>
                </a:cubicBezTo>
                <a:cubicBezTo>
                  <a:pt x="45379" y="66292"/>
                  <a:pt x="55823" y="58366"/>
                  <a:pt x="68429" y="58366"/>
                </a:cubicBezTo>
                <a:lnTo>
                  <a:pt x="97961" y="58366"/>
                </a:lnTo>
                <a:lnTo>
                  <a:pt x="97961" y="24859"/>
                </a:lnTo>
                <a:cubicBezTo>
                  <a:pt x="97961" y="11169"/>
                  <a:pt x="109126" y="0"/>
                  <a:pt x="122812" y="0"/>
                </a:cubicBezTo>
                <a:close/>
              </a:path>
            </a:pathLst>
          </a:custGeom>
          <a:solidFill>
            <a:schemeClr val="accent4">
              <a:lumMod val="75000"/>
            </a:schemeClr>
          </a:solidFill>
          <a:ln>
            <a:noFill/>
          </a:ln>
          <a:effectLst/>
          <a:extLst/>
        </p:spPr>
        <p:txBody>
          <a:bodyPr wrap="square" anchor="ctr">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47993"/>
              </a:solidFill>
              <a:effectLst/>
              <a:uLnTx/>
              <a:uFillTx/>
              <a:latin typeface="Arial" panose="020B0604020202020204" pitchFamily="34" charset="0"/>
              <a:ea typeface="+mn-ea"/>
              <a:cs typeface="Arial" panose="020B0604020202020204" pitchFamily="34" charset="0"/>
            </a:endParaRPr>
          </a:p>
        </p:txBody>
      </p:sp>
      <p:sp>
        <p:nvSpPr>
          <p:cNvPr id="147" name="Freeform 146">
            <a:extLst>
              <a:ext uri="{FF2B5EF4-FFF2-40B4-BE49-F238E27FC236}">
                <a16:creationId xmlns:a16="http://schemas.microsoft.com/office/drawing/2014/main" id="{613A00C3-65F6-6E44-BB37-F6A6AD336E3F}"/>
              </a:ext>
              <a:ext uri="{C183D7F6-B498-43B3-948B-1728B52AA6E4}">
                <adec:decorative xmlns:adec="http://schemas.microsoft.com/office/drawing/2017/decorative" val="1"/>
              </a:ext>
            </a:extLst>
          </p:cNvPr>
          <p:cNvSpPr>
            <a:spLocks noChangeArrowheads="1"/>
          </p:cNvSpPr>
          <p:nvPr/>
        </p:nvSpPr>
        <p:spPr bwMode="auto">
          <a:xfrm>
            <a:off x="9325850" y="1398481"/>
            <a:ext cx="603611" cy="721712"/>
          </a:xfrm>
          <a:custGeom>
            <a:avLst/>
            <a:gdLst>
              <a:gd name="connsiteX0" fmla="*/ 311367 w 348889"/>
              <a:gd name="connsiteY0" fmla="*/ 379688 h 417152"/>
              <a:gd name="connsiteX1" fmla="*/ 311367 w 348889"/>
              <a:gd name="connsiteY1" fmla="*/ 398420 h 417152"/>
              <a:gd name="connsiteX2" fmla="*/ 309923 w 348889"/>
              <a:gd name="connsiteY2" fmla="*/ 405985 h 417152"/>
              <a:gd name="connsiteX3" fmla="*/ 325798 w 348889"/>
              <a:gd name="connsiteY3" fmla="*/ 379688 h 417152"/>
              <a:gd name="connsiteX4" fmla="*/ 22008 w 348889"/>
              <a:gd name="connsiteY4" fmla="*/ 379688 h 417152"/>
              <a:gd name="connsiteX5" fmla="*/ 39327 w 348889"/>
              <a:gd name="connsiteY5" fmla="*/ 405985 h 417152"/>
              <a:gd name="connsiteX6" fmla="*/ 37523 w 348889"/>
              <a:gd name="connsiteY6" fmla="*/ 398420 h 417152"/>
              <a:gd name="connsiteX7" fmla="*/ 37523 w 348889"/>
              <a:gd name="connsiteY7" fmla="*/ 379688 h 417152"/>
              <a:gd name="connsiteX8" fmla="*/ 170030 w 348889"/>
              <a:gd name="connsiteY8" fmla="*/ 301337 h 417152"/>
              <a:gd name="connsiteX9" fmla="*/ 178118 w 348889"/>
              <a:gd name="connsiteY9" fmla="*/ 306027 h 417152"/>
              <a:gd name="connsiteX10" fmla="*/ 186574 w 348889"/>
              <a:gd name="connsiteY10" fmla="*/ 310717 h 417152"/>
              <a:gd name="connsiteX11" fmla="*/ 186574 w 348889"/>
              <a:gd name="connsiteY11" fmla="*/ 325149 h 417152"/>
              <a:gd name="connsiteX12" fmla="*/ 178118 w 348889"/>
              <a:gd name="connsiteY12" fmla="*/ 329478 h 417152"/>
              <a:gd name="connsiteX13" fmla="*/ 170030 w 348889"/>
              <a:gd name="connsiteY13" fmla="*/ 334529 h 417152"/>
              <a:gd name="connsiteX14" fmla="*/ 157163 w 348889"/>
              <a:gd name="connsiteY14" fmla="*/ 327314 h 417152"/>
              <a:gd name="connsiteX15" fmla="*/ 157163 w 348889"/>
              <a:gd name="connsiteY15" fmla="*/ 317933 h 417152"/>
              <a:gd name="connsiteX16" fmla="*/ 157163 w 348889"/>
              <a:gd name="connsiteY16" fmla="*/ 308552 h 417152"/>
              <a:gd name="connsiteX17" fmla="*/ 170030 w 348889"/>
              <a:gd name="connsiteY17" fmla="*/ 301337 h 417152"/>
              <a:gd name="connsiteX18" fmla="*/ 311367 w 348889"/>
              <a:gd name="connsiteY18" fmla="*/ 246040 h 417152"/>
              <a:gd name="connsiteX19" fmla="*/ 311367 w 348889"/>
              <a:gd name="connsiteY19" fmla="*/ 344024 h 417152"/>
              <a:gd name="connsiteX20" fmla="*/ 331932 w 348889"/>
              <a:gd name="connsiteY20" fmla="*/ 344024 h 417152"/>
              <a:gd name="connsiteX21" fmla="*/ 338065 w 348889"/>
              <a:gd name="connsiteY21" fmla="*/ 337900 h 417152"/>
              <a:gd name="connsiteX22" fmla="*/ 338065 w 348889"/>
              <a:gd name="connsiteY22" fmla="*/ 286747 h 417152"/>
              <a:gd name="connsiteX23" fmla="*/ 311367 w 348889"/>
              <a:gd name="connsiteY23" fmla="*/ 246040 h 417152"/>
              <a:gd name="connsiteX24" fmla="*/ 37523 w 348889"/>
              <a:gd name="connsiteY24" fmla="*/ 246040 h 417152"/>
              <a:gd name="connsiteX25" fmla="*/ 11185 w 348889"/>
              <a:gd name="connsiteY25" fmla="*/ 286747 h 417152"/>
              <a:gd name="connsiteX26" fmla="*/ 11185 w 348889"/>
              <a:gd name="connsiteY26" fmla="*/ 337900 h 417152"/>
              <a:gd name="connsiteX27" fmla="*/ 16957 w 348889"/>
              <a:gd name="connsiteY27" fmla="*/ 344024 h 417152"/>
              <a:gd name="connsiteX28" fmla="*/ 37523 w 348889"/>
              <a:gd name="connsiteY28" fmla="*/ 344024 h 417152"/>
              <a:gd name="connsiteX29" fmla="*/ 56645 w 348889"/>
              <a:gd name="connsiteY29" fmla="*/ 229829 h 417152"/>
              <a:gd name="connsiteX30" fmla="*/ 48347 w 348889"/>
              <a:gd name="connsiteY30" fmla="*/ 237394 h 417152"/>
              <a:gd name="connsiteX31" fmla="*/ 48347 w 348889"/>
              <a:gd name="connsiteY31" fmla="*/ 398420 h 417152"/>
              <a:gd name="connsiteX32" fmla="*/ 56645 w 348889"/>
              <a:gd name="connsiteY32" fmla="*/ 406345 h 417152"/>
              <a:gd name="connsiteX33" fmla="*/ 292605 w 348889"/>
              <a:gd name="connsiteY33" fmla="*/ 406345 h 417152"/>
              <a:gd name="connsiteX34" fmla="*/ 300543 w 348889"/>
              <a:gd name="connsiteY34" fmla="*/ 398420 h 417152"/>
              <a:gd name="connsiteX35" fmla="*/ 300543 w 348889"/>
              <a:gd name="connsiteY35" fmla="*/ 237394 h 417152"/>
              <a:gd name="connsiteX36" fmla="*/ 292605 w 348889"/>
              <a:gd name="connsiteY36" fmla="*/ 229829 h 417152"/>
              <a:gd name="connsiteX37" fmla="*/ 206001 w 348889"/>
              <a:gd name="connsiteY37" fmla="*/ 69778 h 417152"/>
              <a:gd name="connsiteX38" fmla="*/ 198445 w 348889"/>
              <a:gd name="connsiteY38" fmla="*/ 72664 h 417152"/>
              <a:gd name="connsiteX39" fmla="*/ 116054 w 348889"/>
              <a:gd name="connsiteY39" fmla="*/ 113073 h 417152"/>
              <a:gd name="connsiteX40" fmla="*/ 109218 w 348889"/>
              <a:gd name="connsiteY40" fmla="*/ 120650 h 417152"/>
              <a:gd name="connsiteX41" fmla="*/ 109218 w 348889"/>
              <a:gd name="connsiteY41" fmla="*/ 123897 h 417152"/>
              <a:gd name="connsiteX42" fmla="*/ 130446 w 348889"/>
              <a:gd name="connsiteY42" fmla="*/ 172244 h 417152"/>
              <a:gd name="connsiteX43" fmla="*/ 181176 w 348889"/>
              <a:gd name="connsiteY43" fmla="*/ 188479 h 417152"/>
              <a:gd name="connsiteX44" fmla="*/ 238022 w 348889"/>
              <a:gd name="connsiteY44" fmla="*/ 131113 h 417152"/>
              <a:gd name="connsiteX45" fmla="*/ 213196 w 348889"/>
              <a:gd name="connsiteY45" fmla="*/ 72664 h 417152"/>
              <a:gd name="connsiteX46" fmla="*/ 206001 w 348889"/>
              <a:gd name="connsiteY46" fmla="*/ 69778 h 417152"/>
              <a:gd name="connsiteX47" fmla="*/ 205551 w 348889"/>
              <a:gd name="connsiteY47" fmla="*/ 58999 h 417152"/>
              <a:gd name="connsiteX48" fmla="*/ 220032 w 348889"/>
              <a:gd name="connsiteY48" fmla="*/ 63644 h 417152"/>
              <a:gd name="connsiteX49" fmla="*/ 249175 w 348889"/>
              <a:gd name="connsiteY49" fmla="*/ 132195 h 417152"/>
              <a:gd name="connsiteX50" fmla="*/ 182615 w 348889"/>
              <a:gd name="connsiteY50" fmla="*/ 199303 h 417152"/>
              <a:gd name="connsiteX51" fmla="*/ 173980 w 348889"/>
              <a:gd name="connsiteY51" fmla="*/ 199664 h 417152"/>
              <a:gd name="connsiteX52" fmla="*/ 123250 w 348889"/>
              <a:gd name="connsiteY52" fmla="*/ 180542 h 417152"/>
              <a:gd name="connsiteX53" fmla="*/ 98425 w 348889"/>
              <a:gd name="connsiteY53" fmla="*/ 123897 h 417152"/>
              <a:gd name="connsiteX54" fmla="*/ 98425 w 348889"/>
              <a:gd name="connsiteY54" fmla="*/ 120289 h 417152"/>
              <a:gd name="connsiteX55" fmla="*/ 113536 w 348889"/>
              <a:gd name="connsiteY55" fmla="*/ 102249 h 417152"/>
              <a:gd name="connsiteX56" fmla="*/ 191609 w 348889"/>
              <a:gd name="connsiteY56" fmla="*/ 64366 h 417152"/>
              <a:gd name="connsiteX57" fmla="*/ 205551 w 348889"/>
              <a:gd name="connsiteY57" fmla="*/ 58999 h 417152"/>
              <a:gd name="connsiteX58" fmla="*/ 174986 w 348889"/>
              <a:gd name="connsiteY58" fmla="*/ 11167 h 417152"/>
              <a:gd name="connsiteX59" fmla="*/ 75406 w 348889"/>
              <a:gd name="connsiteY59" fmla="*/ 96543 h 417152"/>
              <a:gd name="connsiteX60" fmla="*/ 75406 w 348889"/>
              <a:gd name="connsiteY60" fmla="*/ 217942 h 417152"/>
              <a:gd name="connsiteX61" fmla="*/ 75406 w 348889"/>
              <a:gd name="connsiteY61" fmla="*/ 218662 h 417152"/>
              <a:gd name="connsiteX62" fmla="*/ 274926 w 348889"/>
              <a:gd name="connsiteY62" fmla="*/ 218662 h 417152"/>
              <a:gd name="connsiteX63" fmla="*/ 274926 w 348889"/>
              <a:gd name="connsiteY63" fmla="*/ 217942 h 417152"/>
              <a:gd name="connsiteX64" fmla="*/ 274926 w 348889"/>
              <a:gd name="connsiteY64" fmla="*/ 96543 h 417152"/>
              <a:gd name="connsiteX65" fmla="*/ 174986 w 348889"/>
              <a:gd name="connsiteY65" fmla="*/ 11167 h 417152"/>
              <a:gd name="connsiteX66" fmla="*/ 174986 w 348889"/>
              <a:gd name="connsiteY66" fmla="*/ 0 h 417152"/>
              <a:gd name="connsiteX67" fmla="*/ 285750 w 348889"/>
              <a:gd name="connsiteY67" fmla="*/ 96543 h 417152"/>
              <a:gd name="connsiteX68" fmla="*/ 285750 w 348889"/>
              <a:gd name="connsiteY68" fmla="*/ 217942 h 417152"/>
              <a:gd name="connsiteX69" fmla="*/ 285750 w 348889"/>
              <a:gd name="connsiteY69" fmla="*/ 218662 h 417152"/>
              <a:gd name="connsiteX70" fmla="*/ 292605 w 348889"/>
              <a:gd name="connsiteY70" fmla="*/ 218662 h 417152"/>
              <a:gd name="connsiteX71" fmla="*/ 311006 w 348889"/>
              <a:gd name="connsiteY71" fmla="*/ 233072 h 417152"/>
              <a:gd name="connsiteX72" fmla="*/ 348889 w 348889"/>
              <a:gd name="connsiteY72" fmla="*/ 286747 h 417152"/>
              <a:gd name="connsiteX73" fmla="*/ 348889 w 348889"/>
              <a:gd name="connsiteY73" fmla="*/ 337900 h 417152"/>
              <a:gd name="connsiteX74" fmla="*/ 331932 w 348889"/>
              <a:gd name="connsiteY74" fmla="*/ 354831 h 417152"/>
              <a:gd name="connsiteX75" fmla="*/ 311367 w 348889"/>
              <a:gd name="connsiteY75" fmla="*/ 354831 h 417152"/>
              <a:gd name="connsiteX76" fmla="*/ 311367 w 348889"/>
              <a:gd name="connsiteY76" fmla="*/ 368881 h 417152"/>
              <a:gd name="connsiteX77" fmla="*/ 331571 w 348889"/>
              <a:gd name="connsiteY77" fmla="*/ 368881 h 417152"/>
              <a:gd name="connsiteX78" fmla="*/ 336983 w 348889"/>
              <a:gd name="connsiteY78" fmla="*/ 374284 h 417152"/>
              <a:gd name="connsiteX79" fmla="*/ 306315 w 348889"/>
              <a:gd name="connsiteY79" fmla="*/ 417152 h 417152"/>
              <a:gd name="connsiteX80" fmla="*/ 293327 w 348889"/>
              <a:gd name="connsiteY80" fmla="*/ 417152 h 417152"/>
              <a:gd name="connsiteX81" fmla="*/ 292605 w 348889"/>
              <a:gd name="connsiteY81" fmla="*/ 417152 h 417152"/>
              <a:gd name="connsiteX82" fmla="*/ 56645 w 348889"/>
              <a:gd name="connsiteY82" fmla="*/ 417152 h 417152"/>
              <a:gd name="connsiteX83" fmla="*/ 55202 w 348889"/>
              <a:gd name="connsiteY83" fmla="*/ 417152 h 417152"/>
              <a:gd name="connsiteX84" fmla="*/ 54480 w 348889"/>
              <a:gd name="connsiteY84" fmla="*/ 417152 h 417152"/>
              <a:gd name="connsiteX85" fmla="*/ 41491 w 348889"/>
              <a:gd name="connsiteY85" fmla="*/ 417152 h 417152"/>
              <a:gd name="connsiteX86" fmla="*/ 11185 w 348889"/>
              <a:gd name="connsiteY86" fmla="*/ 374284 h 417152"/>
              <a:gd name="connsiteX87" fmla="*/ 16597 w 348889"/>
              <a:gd name="connsiteY87" fmla="*/ 368881 h 417152"/>
              <a:gd name="connsiteX88" fmla="*/ 37523 w 348889"/>
              <a:gd name="connsiteY88" fmla="*/ 368881 h 417152"/>
              <a:gd name="connsiteX89" fmla="*/ 37523 w 348889"/>
              <a:gd name="connsiteY89" fmla="*/ 354831 h 417152"/>
              <a:gd name="connsiteX90" fmla="*/ 16957 w 348889"/>
              <a:gd name="connsiteY90" fmla="*/ 354831 h 417152"/>
              <a:gd name="connsiteX91" fmla="*/ 0 w 348889"/>
              <a:gd name="connsiteY91" fmla="*/ 337900 h 417152"/>
              <a:gd name="connsiteX92" fmla="*/ 0 w 348889"/>
              <a:gd name="connsiteY92" fmla="*/ 286747 h 417152"/>
              <a:gd name="connsiteX93" fmla="*/ 38244 w 348889"/>
              <a:gd name="connsiteY93" fmla="*/ 233072 h 417152"/>
              <a:gd name="connsiteX94" fmla="*/ 56645 w 348889"/>
              <a:gd name="connsiteY94" fmla="*/ 218662 h 417152"/>
              <a:gd name="connsiteX95" fmla="*/ 64582 w 348889"/>
              <a:gd name="connsiteY95" fmla="*/ 218662 h 417152"/>
              <a:gd name="connsiteX96" fmla="*/ 64582 w 348889"/>
              <a:gd name="connsiteY96" fmla="*/ 217942 h 417152"/>
              <a:gd name="connsiteX97" fmla="*/ 64582 w 348889"/>
              <a:gd name="connsiteY97" fmla="*/ 96543 h 417152"/>
              <a:gd name="connsiteX98" fmla="*/ 174986 w 348889"/>
              <a:gd name="connsiteY98" fmla="*/ 0 h 417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48889" h="417152">
                <a:moveTo>
                  <a:pt x="311367" y="379688"/>
                </a:moveTo>
                <a:lnTo>
                  <a:pt x="311367" y="398420"/>
                </a:lnTo>
                <a:cubicBezTo>
                  <a:pt x="311367" y="401302"/>
                  <a:pt x="311006" y="403463"/>
                  <a:pt x="309923" y="405985"/>
                </a:cubicBezTo>
                <a:cubicBezTo>
                  <a:pt x="317861" y="403463"/>
                  <a:pt x="324355" y="393016"/>
                  <a:pt x="325798" y="379688"/>
                </a:cubicBezTo>
                <a:close/>
                <a:moveTo>
                  <a:pt x="22008" y="379688"/>
                </a:moveTo>
                <a:cubicBezTo>
                  <a:pt x="23812" y="393377"/>
                  <a:pt x="30668" y="404544"/>
                  <a:pt x="39327" y="405985"/>
                </a:cubicBezTo>
                <a:cubicBezTo>
                  <a:pt x="38244" y="403823"/>
                  <a:pt x="37523" y="401302"/>
                  <a:pt x="37523" y="398420"/>
                </a:cubicBezTo>
                <a:lnTo>
                  <a:pt x="37523" y="379688"/>
                </a:lnTo>
                <a:close/>
                <a:moveTo>
                  <a:pt x="170030" y="301337"/>
                </a:moveTo>
                <a:lnTo>
                  <a:pt x="178118" y="306027"/>
                </a:lnTo>
                <a:lnTo>
                  <a:pt x="186574" y="310717"/>
                </a:lnTo>
                <a:cubicBezTo>
                  <a:pt x="191720" y="313964"/>
                  <a:pt x="191720" y="321902"/>
                  <a:pt x="186574" y="325149"/>
                </a:cubicBezTo>
                <a:lnTo>
                  <a:pt x="178118" y="329478"/>
                </a:lnTo>
                <a:lnTo>
                  <a:pt x="170030" y="334529"/>
                </a:lnTo>
                <a:cubicBezTo>
                  <a:pt x="164148" y="337776"/>
                  <a:pt x="157163" y="333447"/>
                  <a:pt x="157163" y="327314"/>
                </a:cubicBezTo>
                <a:lnTo>
                  <a:pt x="157163" y="317933"/>
                </a:lnTo>
                <a:lnTo>
                  <a:pt x="157163" y="308552"/>
                </a:lnTo>
                <a:cubicBezTo>
                  <a:pt x="157163" y="302058"/>
                  <a:pt x="164148" y="298450"/>
                  <a:pt x="170030" y="301337"/>
                </a:cubicBezTo>
                <a:close/>
                <a:moveTo>
                  <a:pt x="311367" y="246040"/>
                </a:moveTo>
                <a:lnTo>
                  <a:pt x="311367" y="344024"/>
                </a:lnTo>
                <a:lnTo>
                  <a:pt x="331932" y="344024"/>
                </a:lnTo>
                <a:cubicBezTo>
                  <a:pt x="335179" y="344024"/>
                  <a:pt x="338065" y="341142"/>
                  <a:pt x="338065" y="337900"/>
                </a:cubicBezTo>
                <a:lnTo>
                  <a:pt x="338065" y="286747"/>
                </a:lnTo>
                <a:cubicBezTo>
                  <a:pt x="338065" y="274499"/>
                  <a:pt x="324355" y="254686"/>
                  <a:pt x="311367" y="246040"/>
                </a:cubicBezTo>
                <a:close/>
                <a:moveTo>
                  <a:pt x="37523" y="246040"/>
                </a:moveTo>
                <a:cubicBezTo>
                  <a:pt x="24534" y="254686"/>
                  <a:pt x="11185" y="274499"/>
                  <a:pt x="11185" y="286747"/>
                </a:cubicBezTo>
                <a:lnTo>
                  <a:pt x="11185" y="337900"/>
                </a:lnTo>
                <a:cubicBezTo>
                  <a:pt x="11185" y="341142"/>
                  <a:pt x="13710" y="344024"/>
                  <a:pt x="16957" y="344024"/>
                </a:cubicBezTo>
                <a:lnTo>
                  <a:pt x="37523" y="344024"/>
                </a:lnTo>
                <a:close/>
                <a:moveTo>
                  <a:pt x="56645" y="229829"/>
                </a:moveTo>
                <a:cubicBezTo>
                  <a:pt x="51954" y="229829"/>
                  <a:pt x="48347" y="233432"/>
                  <a:pt x="48347" y="237394"/>
                </a:cubicBezTo>
                <a:lnTo>
                  <a:pt x="48347" y="398420"/>
                </a:lnTo>
                <a:cubicBezTo>
                  <a:pt x="48347" y="403103"/>
                  <a:pt x="51954" y="406345"/>
                  <a:pt x="56645" y="406345"/>
                </a:cubicBezTo>
                <a:lnTo>
                  <a:pt x="292605" y="406345"/>
                </a:lnTo>
                <a:cubicBezTo>
                  <a:pt x="296935" y="406345"/>
                  <a:pt x="300543" y="403103"/>
                  <a:pt x="300543" y="398420"/>
                </a:cubicBezTo>
                <a:lnTo>
                  <a:pt x="300543" y="237394"/>
                </a:lnTo>
                <a:cubicBezTo>
                  <a:pt x="300543" y="233432"/>
                  <a:pt x="296935" y="229829"/>
                  <a:pt x="292605" y="229829"/>
                </a:cubicBezTo>
                <a:close/>
                <a:moveTo>
                  <a:pt x="206001" y="69778"/>
                </a:moveTo>
                <a:cubicBezTo>
                  <a:pt x="203482" y="69778"/>
                  <a:pt x="200964" y="70860"/>
                  <a:pt x="198445" y="72664"/>
                </a:cubicBezTo>
                <a:cubicBezTo>
                  <a:pt x="175059" y="93229"/>
                  <a:pt x="146636" y="106940"/>
                  <a:pt x="116054" y="113073"/>
                </a:cubicBezTo>
                <a:cubicBezTo>
                  <a:pt x="112097" y="113795"/>
                  <a:pt x="109218" y="117042"/>
                  <a:pt x="109218" y="120650"/>
                </a:cubicBezTo>
                <a:cubicBezTo>
                  <a:pt x="109218" y="121732"/>
                  <a:pt x="109218" y="122815"/>
                  <a:pt x="109218" y="123897"/>
                </a:cubicBezTo>
                <a:cubicBezTo>
                  <a:pt x="109218" y="142297"/>
                  <a:pt x="117134" y="159976"/>
                  <a:pt x="130446" y="172244"/>
                </a:cubicBezTo>
                <a:cubicBezTo>
                  <a:pt x="144477" y="184871"/>
                  <a:pt x="162467" y="190644"/>
                  <a:pt x="181176" y="188479"/>
                </a:cubicBezTo>
                <a:cubicBezTo>
                  <a:pt x="211038" y="184871"/>
                  <a:pt x="234784" y="161059"/>
                  <a:pt x="238022" y="131113"/>
                </a:cubicBezTo>
                <a:cubicBezTo>
                  <a:pt x="240540" y="108383"/>
                  <a:pt x="231546" y="86374"/>
                  <a:pt x="213196" y="72664"/>
                </a:cubicBezTo>
                <a:cubicBezTo>
                  <a:pt x="211038" y="70860"/>
                  <a:pt x="208879" y="69778"/>
                  <a:pt x="206001" y="69778"/>
                </a:cubicBezTo>
                <a:close/>
                <a:moveTo>
                  <a:pt x="205551" y="58999"/>
                </a:moveTo>
                <a:cubicBezTo>
                  <a:pt x="210588" y="58864"/>
                  <a:pt x="215715" y="60397"/>
                  <a:pt x="220032" y="63644"/>
                </a:cubicBezTo>
                <a:cubicBezTo>
                  <a:pt x="241260" y="79880"/>
                  <a:pt x="252053" y="105857"/>
                  <a:pt x="249175" y="132195"/>
                </a:cubicBezTo>
                <a:cubicBezTo>
                  <a:pt x="245217" y="167192"/>
                  <a:pt x="217154" y="195334"/>
                  <a:pt x="182615" y="199303"/>
                </a:cubicBezTo>
                <a:cubicBezTo>
                  <a:pt x="179736" y="199664"/>
                  <a:pt x="176858" y="199664"/>
                  <a:pt x="173980" y="199664"/>
                </a:cubicBezTo>
                <a:cubicBezTo>
                  <a:pt x="155631" y="199664"/>
                  <a:pt x="137282" y="192809"/>
                  <a:pt x="123250" y="180542"/>
                </a:cubicBezTo>
                <a:cubicBezTo>
                  <a:pt x="107420" y="166110"/>
                  <a:pt x="98425" y="145184"/>
                  <a:pt x="98425" y="123897"/>
                </a:cubicBezTo>
                <a:cubicBezTo>
                  <a:pt x="98425" y="122454"/>
                  <a:pt x="98425" y="121371"/>
                  <a:pt x="98425" y="120289"/>
                </a:cubicBezTo>
                <a:cubicBezTo>
                  <a:pt x="98785" y="111630"/>
                  <a:pt x="105261" y="104053"/>
                  <a:pt x="113536" y="102249"/>
                </a:cubicBezTo>
                <a:cubicBezTo>
                  <a:pt x="142678" y="96837"/>
                  <a:pt x="169303" y="83488"/>
                  <a:pt x="191609" y="64366"/>
                </a:cubicBezTo>
                <a:cubicBezTo>
                  <a:pt x="195567" y="60938"/>
                  <a:pt x="200514" y="59134"/>
                  <a:pt x="205551" y="58999"/>
                </a:cubicBezTo>
                <a:close/>
                <a:moveTo>
                  <a:pt x="174986" y="11167"/>
                </a:moveTo>
                <a:cubicBezTo>
                  <a:pt x="120145" y="11167"/>
                  <a:pt x="75406" y="49352"/>
                  <a:pt x="75406" y="96543"/>
                </a:cubicBezTo>
                <a:lnTo>
                  <a:pt x="75406" y="217942"/>
                </a:lnTo>
                <a:cubicBezTo>
                  <a:pt x="75406" y="218302"/>
                  <a:pt x="75406" y="218662"/>
                  <a:pt x="75406" y="218662"/>
                </a:cubicBezTo>
                <a:lnTo>
                  <a:pt x="274926" y="218662"/>
                </a:lnTo>
                <a:cubicBezTo>
                  <a:pt x="274926" y="218662"/>
                  <a:pt x="274926" y="218302"/>
                  <a:pt x="274926" y="217942"/>
                </a:cubicBezTo>
                <a:lnTo>
                  <a:pt x="274926" y="96543"/>
                </a:lnTo>
                <a:cubicBezTo>
                  <a:pt x="274926" y="49352"/>
                  <a:pt x="230188" y="11167"/>
                  <a:pt x="174986" y="11167"/>
                </a:cubicBezTo>
                <a:close/>
                <a:moveTo>
                  <a:pt x="174986" y="0"/>
                </a:moveTo>
                <a:cubicBezTo>
                  <a:pt x="236321" y="0"/>
                  <a:pt x="285750" y="43588"/>
                  <a:pt x="285750" y="96543"/>
                </a:cubicBezTo>
                <a:lnTo>
                  <a:pt x="285750" y="217942"/>
                </a:lnTo>
                <a:cubicBezTo>
                  <a:pt x="285750" y="218302"/>
                  <a:pt x="285750" y="218662"/>
                  <a:pt x="285750" y="218662"/>
                </a:cubicBezTo>
                <a:lnTo>
                  <a:pt x="292605" y="218662"/>
                </a:lnTo>
                <a:cubicBezTo>
                  <a:pt x="301625" y="218662"/>
                  <a:pt x="308841" y="225146"/>
                  <a:pt x="311006" y="233072"/>
                </a:cubicBezTo>
                <a:cubicBezTo>
                  <a:pt x="329046" y="241357"/>
                  <a:pt x="348889" y="268735"/>
                  <a:pt x="348889" y="286747"/>
                </a:cubicBezTo>
                <a:lnTo>
                  <a:pt x="348889" y="337900"/>
                </a:lnTo>
                <a:cubicBezTo>
                  <a:pt x="348889" y="347266"/>
                  <a:pt x="341313" y="354831"/>
                  <a:pt x="331932" y="354831"/>
                </a:cubicBezTo>
                <a:lnTo>
                  <a:pt x="311367" y="354831"/>
                </a:lnTo>
                <a:lnTo>
                  <a:pt x="311367" y="368881"/>
                </a:lnTo>
                <a:lnTo>
                  <a:pt x="331571" y="368881"/>
                </a:lnTo>
                <a:cubicBezTo>
                  <a:pt x="334818" y="368881"/>
                  <a:pt x="336983" y="371042"/>
                  <a:pt x="336983" y="374284"/>
                </a:cubicBezTo>
                <a:cubicBezTo>
                  <a:pt x="336983" y="398420"/>
                  <a:pt x="323634" y="417152"/>
                  <a:pt x="306315" y="417152"/>
                </a:cubicBezTo>
                <a:lnTo>
                  <a:pt x="293327" y="417152"/>
                </a:lnTo>
                <a:cubicBezTo>
                  <a:pt x="292966" y="417152"/>
                  <a:pt x="292605" y="417152"/>
                  <a:pt x="292605" y="417152"/>
                </a:cubicBezTo>
                <a:lnTo>
                  <a:pt x="56645" y="417152"/>
                </a:lnTo>
                <a:cubicBezTo>
                  <a:pt x="55923" y="417152"/>
                  <a:pt x="55562" y="417152"/>
                  <a:pt x="55202" y="417152"/>
                </a:cubicBezTo>
                <a:cubicBezTo>
                  <a:pt x="55202" y="417152"/>
                  <a:pt x="54841" y="417152"/>
                  <a:pt x="54480" y="417152"/>
                </a:cubicBezTo>
                <a:lnTo>
                  <a:pt x="41491" y="417152"/>
                </a:lnTo>
                <a:cubicBezTo>
                  <a:pt x="24534" y="417152"/>
                  <a:pt x="11185" y="398420"/>
                  <a:pt x="11185" y="374284"/>
                </a:cubicBezTo>
                <a:cubicBezTo>
                  <a:pt x="11185" y="371042"/>
                  <a:pt x="13349" y="368881"/>
                  <a:pt x="16597" y="368881"/>
                </a:cubicBezTo>
                <a:lnTo>
                  <a:pt x="37523" y="368881"/>
                </a:lnTo>
                <a:lnTo>
                  <a:pt x="37523" y="354831"/>
                </a:lnTo>
                <a:lnTo>
                  <a:pt x="16957" y="354831"/>
                </a:lnTo>
                <a:cubicBezTo>
                  <a:pt x="7577" y="354831"/>
                  <a:pt x="0" y="347266"/>
                  <a:pt x="0" y="337900"/>
                </a:cubicBezTo>
                <a:lnTo>
                  <a:pt x="0" y="286747"/>
                </a:lnTo>
                <a:cubicBezTo>
                  <a:pt x="0" y="268735"/>
                  <a:pt x="19844" y="241357"/>
                  <a:pt x="38244" y="233072"/>
                </a:cubicBezTo>
                <a:cubicBezTo>
                  <a:pt x="40048" y="225146"/>
                  <a:pt x="47625" y="218662"/>
                  <a:pt x="56645" y="218662"/>
                </a:cubicBezTo>
                <a:lnTo>
                  <a:pt x="64582" y="218662"/>
                </a:lnTo>
                <a:cubicBezTo>
                  <a:pt x="64582" y="218662"/>
                  <a:pt x="64582" y="218302"/>
                  <a:pt x="64582" y="217942"/>
                </a:cubicBezTo>
                <a:lnTo>
                  <a:pt x="64582" y="96543"/>
                </a:lnTo>
                <a:cubicBezTo>
                  <a:pt x="64582" y="43588"/>
                  <a:pt x="114372" y="0"/>
                  <a:pt x="174986" y="0"/>
                </a:cubicBezTo>
                <a:close/>
              </a:path>
            </a:pathLst>
          </a:custGeom>
          <a:solidFill>
            <a:srgbClr val="C00000"/>
          </a:solidFill>
          <a:ln>
            <a:noFill/>
          </a:ln>
          <a:effectLst/>
          <a:extLst/>
        </p:spPr>
        <p:txBody>
          <a:bodyPr wrap="square" anchor="ctr">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47993"/>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B294FEE3-423C-0046-9CBB-9A29CD2C6810}"/>
              </a:ext>
            </a:extLst>
          </p:cNvPr>
          <p:cNvSpPr txBox="1"/>
          <p:nvPr/>
        </p:nvSpPr>
        <p:spPr>
          <a:xfrm>
            <a:off x="7218027" y="3276801"/>
            <a:ext cx="4958361" cy="2601674"/>
          </a:xfrm>
          <a:prstGeom prst="rect">
            <a:avLst/>
          </a:prstGeom>
          <a:noFill/>
        </p:spPr>
        <p:txBody>
          <a:bodyPr wrap="square" rtlCol="0">
            <a:spAutoFit/>
          </a:bodyPr>
          <a:lstStyle/>
          <a:p>
            <a:pPr marL="342900" marR="0" lvl="0" indent="-342900" algn="l" defTabSz="914217" rtl="0" eaLnBrk="1" fontAlgn="auto" latinLnBrk="0" hangingPunct="1">
              <a:lnSpc>
                <a:spcPct val="120000"/>
              </a:lnSpc>
              <a:spcBef>
                <a:spcPts val="0"/>
              </a:spcBef>
              <a:spcAft>
                <a:spcPts val="0"/>
              </a:spcAft>
              <a:buClrTx/>
              <a:buSzTx/>
              <a:buFontTx/>
              <a:buChar char="-"/>
              <a:tabLst/>
              <a:defRPr/>
            </a:pPr>
            <a:r>
              <a:rPr kumimoji="0" lang="lv-LV" sz="2300" b="0" i="0" u="none" strike="noStrike" kern="1200" cap="none" spc="-1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Ekrāna lasītājs (atskaņo tekstu ar balsi, norādiet info atskaņošanas secību)</a:t>
            </a:r>
          </a:p>
          <a:p>
            <a:pPr marL="342900" marR="0" lvl="0" indent="-342900" algn="l" defTabSz="914217" rtl="0" eaLnBrk="1" fontAlgn="auto" latinLnBrk="0" hangingPunct="1">
              <a:lnSpc>
                <a:spcPct val="120000"/>
              </a:lnSpc>
              <a:spcBef>
                <a:spcPts val="0"/>
              </a:spcBef>
              <a:spcAft>
                <a:spcPts val="0"/>
              </a:spcAft>
              <a:buClrTx/>
              <a:buSzTx/>
              <a:buFontTx/>
              <a:buChar char="-"/>
              <a:tabLst/>
              <a:defRPr/>
            </a:pPr>
            <a:r>
              <a:rPr kumimoji="0" lang="lv-LV" sz="2300" b="0" i="0" u="none" strike="noStrike" kern="1200" cap="none" spc="-1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Ekrāna lasītājs telefonos </a:t>
            </a:r>
          </a:p>
          <a:p>
            <a:pPr marL="342900" marR="0" lvl="0" indent="-342900" algn="l" defTabSz="914217" rtl="0" eaLnBrk="1" fontAlgn="auto" latinLnBrk="0" hangingPunct="1">
              <a:lnSpc>
                <a:spcPct val="120000"/>
              </a:lnSpc>
              <a:spcBef>
                <a:spcPts val="0"/>
              </a:spcBef>
              <a:spcAft>
                <a:spcPts val="0"/>
              </a:spcAft>
              <a:buClrTx/>
              <a:buSzTx/>
              <a:buFontTx/>
              <a:buChar char="-"/>
              <a:tabLst/>
              <a:defRPr/>
            </a:pPr>
            <a:r>
              <a:rPr kumimoji="0" lang="lv-LV" sz="2300" b="0" i="0" u="none" strike="noStrike" kern="1200" cap="none" spc="-1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Braila</a:t>
            </a:r>
            <a:r>
              <a:rPr kumimoji="0" lang="lv-LV" sz="2300" b="0" i="0" u="none" strike="noStrike" kern="1200" cap="none" spc="-1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printeris</a:t>
            </a:r>
          </a:p>
          <a:p>
            <a:pPr marL="342900" marR="0" lvl="0" indent="-342900" algn="l" defTabSz="914217" rtl="0" eaLnBrk="1" fontAlgn="auto" latinLnBrk="0" hangingPunct="1">
              <a:lnSpc>
                <a:spcPct val="120000"/>
              </a:lnSpc>
              <a:spcBef>
                <a:spcPts val="0"/>
              </a:spcBef>
              <a:spcAft>
                <a:spcPts val="0"/>
              </a:spcAft>
              <a:buClrTx/>
              <a:buSzTx/>
              <a:buFontTx/>
              <a:buChar char="-"/>
              <a:tabLst/>
              <a:defRPr/>
            </a:pPr>
            <a:r>
              <a:rPr kumimoji="0" lang="lv-LV" sz="2300" b="0" i="0" u="none" strike="noStrike" kern="1200" cap="none" spc="-1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Text</a:t>
            </a:r>
            <a:r>
              <a:rPr kumimoji="0" lang="lv-LV" sz="2300" b="0" i="0" u="none" strike="noStrike" kern="1200" cap="none" spc="-1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to </a:t>
            </a:r>
            <a:r>
              <a:rPr kumimoji="0" lang="lv-LV" sz="2300" b="0" i="0" u="none" strike="noStrike" kern="1200" cap="none" spc="-1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Speach</a:t>
            </a:r>
            <a:r>
              <a:rPr kumimoji="0" lang="lv-LV" sz="2300" b="0" i="0" u="none" strike="noStrike" kern="1200" cap="none" spc="-1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programmas</a:t>
            </a:r>
            <a:endParaRPr kumimoji="0" lang="en-US" sz="2300" b="0" i="0" u="none" strike="noStrike" kern="1200" cap="none" spc="-1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77E98972-EDFD-2B4A-A7AF-BD47EB3FD0B5}"/>
              </a:ext>
            </a:extLst>
          </p:cNvPr>
          <p:cNvSpPr txBox="1"/>
          <p:nvPr/>
        </p:nvSpPr>
        <p:spPr>
          <a:xfrm>
            <a:off x="8528796" y="2339519"/>
            <a:ext cx="2144731" cy="646331"/>
          </a:xfrm>
          <a:prstGeom prst="rect">
            <a:avLst/>
          </a:prstGeom>
          <a:noFill/>
        </p:spPr>
        <p:txBody>
          <a:bodyPr wrap="square" rtlCol="0" anchor="ctr">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lv-LV" sz="1800" b="1" i="0" u="none" strike="noStrike" kern="1200" cap="none" spc="-15"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REDZES TRAUCĒJUMI</a:t>
            </a:r>
            <a:endParaRPr kumimoji="0" lang="en-US" sz="1800" b="1" i="0" u="none" strike="noStrike" kern="1200" cap="none" spc="-15"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50" name="Freeform 469">
            <a:extLst>
              <a:ext uri="{FF2B5EF4-FFF2-40B4-BE49-F238E27FC236}">
                <a16:creationId xmlns:a16="http://schemas.microsoft.com/office/drawing/2014/main" id="{3FB0BC13-C33A-4F44-8BE7-D83EACDF16B6}"/>
              </a:ext>
              <a:ext uri="{C183D7F6-B498-43B3-948B-1728B52AA6E4}">
                <adec:decorative xmlns:adec="http://schemas.microsoft.com/office/drawing/2017/decorative" val="1"/>
              </a:ext>
            </a:extLst>
          </p:cNvPr>
          <p:cNvSpPr>
            <a:spLocks noChangeArrowheads="1"/>
          </p:cNvSpPr>
          <p:nvPr/>
        </p:nvSpPr>
        <p:spPr bwMode="auto">
          <a:xfrm>
            <a:off x="633923" y="4888763"/>
            <a:ext cx="2077046" cy="744902"/>
          </a:xfrm>
          <a:prstGeom prst="roundRect">
            <a:avLst>
              <a:gd name="adj" fmla="val 22969"/>
            </a:avLst>
          </a:prstGeom>
          <a:solidFill>
            <a:schemeClr val="accent6">
              <a:lumMod val="75000"/>
              <a:alpha val="74000"/>
            </a:schemeClr>
          </a:solidFill>
          <a:ln>
            <a:noFill/>
          </a:ln>
          <a:effec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47993"/>
              </a:solidFill>
              <a:effectLst/>
              <a:uLnTx/>
              <a:uFillTx/>
              <a:latin typeface="Arial" panose="020B0604020202020204" pitchFamily="34" charset="0"/>
              <a:ea typeface="+mn-ea"/>
              <a:cs typeface="Arial" panose="020B0604020202020204" pitchFamily="34" charset="0"/>
            </a:endParaRPr>
          </a:p>
        </p:txBody>
      </p:sp>
      <p:sp>
        <p:nvSpPr>
          <p:cNvPr id="149" name="TextBox 148">
            <a:extLst>
              <a:ext uri="{FF2B5EF4-FFF2-40B4-BE49-F238E27FC236}">
                <a16:creationId xmlns:a16="http://schemas.microsoft.com/office/drawing/2014/main" id="{B331F7D8-E0BE-4E86-9B56-E88BE6DCA794}"/>
              </a:ext>
            </a:extLst>
          </p:cNvPr>
          <p:cNvSpPr txBox="1"/>
          <p:nvPr/>
        </p:nvSpPr>
        <p:spPr>
          <a:xfrm>
            <a:off x="278980" y="5728059"/>
            <a:ext cx="7366086" cy="902748"/>
          </a:xfrm>
          <a:prstGeom prst="rect">
            <a:avLst/>
          </a:prstGeom>
          <a:noFill/>
        </p:spPr>
        <p:txBody>
          <a:bodyPr wrap="square" rtlCol="0">
            <a:spAutoFit/>
          </a:bodyPr>
          <a:lstStyle/>
          <a:p>
            <a:pPr marL="342900" marR="0" lvl="0" indent="-342900" algn="l" defTabSz="914217" rtl="0" eaLnBrk="1" fontAlgn="auto" latinLnBrk="0" hangingPunct="1">
              <a:lnSpc>
                <a:spcPct val="120000"/>
              </a:lnSpc>
              <a:spcBef>
                <a:spcPts val="0"/>
              </a:spcBef>
              <a:spcAft>
                <a:spcPts val="0"/>
              </a:spcAft>
              <a:buClrTx/>
              <a:buSzTx/>
              <a:buFontTx/>
              <a:buChar char="-"/>
              <a:tabLst/>
              <a:defRPr/>
            </a:pPr>
            <a:r>
              <a:rPr kumimoji="0" lang="lv-LV" sz="2300" b="0" i="0" u="none" strike="noStrike" kern="1200" cap="none" spc="-1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Text</a:t>
            </a:r>
            <a:r>
              <a:rPr kumimoji="0" lang="lv-LV" sz="2300" b="0" i="0" u="none" strike="noStrike" kern="1200" cap="none" spc="-1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to </a:t>
            </a:r>
            <a:r>
              <a:rPr kumimoji="0" lang="lv-LV" sz="2300" b="0" i="0" u="none" strike="noStrike" kern="1200" cap="none" spc="-1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Speach</a:t>
            </a:r>
            <a:r>
              <a:rPr kumimoji="0" lang="lv-LV" sz="2300" b="0" i="0" u="none" strike="noStrike" kern="1200" cap="none" spc="-1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programmas (teksts balsī un otrādi)</a:t>
            </a:r>
          </a:p>
          <a:p>
            <a:pPr marL="342900" marR="0" lvl="0" indent="-342900" algn="l" defTabSz="914217" rtl="0" eaLnBrk="1" fontAlgn="auto" latinLnBrk="0" hangingPunct="1">
              <a:lnSpc>
                <a:spcPct val="120000"/>
              </a:lnSpc>
              <a:spcBef>
                <a:spcPts val="0"/>
              </a:spcBef>
              <a:spcAft>
                <a:spcPts val="0"/>
              </a:spcAft>
              <a:buClrTx/>
              <a:buSzTx/>
              <a:buFontTx/>
              <a:buChar char="-"/>
              <a:tabLst/>
              <a:defRPr/>
            </a:pPr>
            <a:r>
              <a:rPr kumimoji="0" lang="lv-LV" sz="2300" b="0" i="0" u="none" strike="noStrike" kern="1200" cap="none" spc="-1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Datora pārvalde ar acīm</a:t>
            </a:r>
          </a:p>
        </p:txBody>
      </p:sp>
      <p:sp>
        <p:nvSpPr>
          <p:cNvPr id="151" name="TextBox 150">
            <a:extLst>
              <a:ext uri="{FF2B5EF4-FFF2-40B4-BE49-F238E27FC236}">
                <a16:creationId xmlns:a16="http://schemas.microsoft.com/office/drawing/2014/main" id="{34E78CEA-8AAA-4BB3-A135-0DB92EEFC6D0}"/>
              </a:ext>
            </a:extLst>
          </p:cNvPr>
          <p:cNvSpPr txBox="1"/>
          <p:nvPr/>
        </p:nvSpPr>
        <p:spPr>
          <a:xfrm>
            <a:off x="543248" y="4953438"/>
            <a:ext cx="2058418" cy="615553"/>
          </a:xfrm>
          <a:prstGeom prst="rect">
            <a:avLst/>
          </a:prstGeom>
          <a:noFill/>
        </p:spPr>
        <p:txBody>
          <a:bodyPr wrap="square" rtlCol="0" anchor="ctr">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lv-LV" sz="1700" b="1" i="0" u="none" strike="noStrike" kern="1200" cap="none" spc="-15"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KUSTĪBU TRAUCĒJUMI</a:t>
            </a:r>
            <a:endParaRPr kumimoji="0" lang="en-US" sz="1700" b="1" i="0" u="none" strike="noStrike" kern="1200" cap="none" spc="-15"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52" name="TextBox 151">
            <a:extLst>
              <a:ext uri="{FF2B5EF4-FFF2-40B4-BE49-F238E27FC236}">
                <a16:creationId xmlns:a16="http://schemas.microsoft.com/office/drawing/2014/main" id="{55526FF6-F4BF-48BF-A37F-BA41F0E31AE9}"/>
              </a:ext>
            </a:extLst>
          </p:cNvPr>
          <p:cNvSpPr txBox="1"/>
          <p:nvPr/>
        </p:nvSpPr>
        <p:spPr>
          <a:xfrm>
            <a:off x="278980" y="2716782"/>
            <a:ext cx="3686824" cy="1327479"/>
          </a:xfrm>
          <a:prstGeom prst="rect">
            <a:avLst/>
          </a:prstGeom>
          <a:noFill/>
        </p:spPr>
        <p:txBody>
          <a:bodyPr wrap="square" rtlCol="0">
            <a:spAutoFit/>
          </a:bodyPr>
          <a:lstStyle/>
          <a:p>
            <a:pPr marL="180000" marR="0" lvl="0" indent="-342900" algn="l" defTabSz="914217" rtl="0" eaLnBrk="1" fontAlgn="auto" latinLnBrk="0" hangingPunct="1">
              <a:lnSpc>
                <a:spcPct val="120000"/>
              </a:lnSpc>
              <a:spcBef>
                <a:spcPts val="0"/>
              </a:spcBef>
              <a:spcAft>
                <a:spcPts val="0"/>
              </a:spcAft>
              <a:buClrTx/>
              <a:buSzTx/>
              <a:buFontTx/>
              <a:buChar char="-"/>
              <a:tabLst/>
              <a:defRPr/>
            </a:pPr>
            <a:r>
              <a:rPr kumimoji="0" lang="lv-LV" sz="2300" b="0" i="0" u="none" strike="noStrike" kern="1200" cap="none" spc="-1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Reāllaika transkripcija</a:t>
            </a:r>
          </a:p>
          <a:p>
            <a:pPr marL="180000" marR="0" lvl="0" indent="-342900" algn="l" defTabSz="914217" rtl="0" eaLnBrk="1" fontAlgn="auto" latinLnBrk="0" hangingPunct="1">
              <a:lnSpc>
                <a:spcPct val="120000"/>
              </a:lnSpc>
              <a:spcBef>
                <a:spcPts val="0"/>
              </a:spcBef>
              <a:spcAft>
                <a:spcPts val="0"/>
              </a:spcAft>
              <a:buClrTx/>
              <a:buSzTx/>
              <a:buFontTx/>
              <a:buChar char="-"/>
              <a:tabLst/>
              <a:defRPr/>
            </a:pPr>
            <a:r>
              <a:rPr kumimoji="0" lang="lv-LV" sz="2300" b="0" i="0" u="none" strike="noStrike" kern="1200" cap="none" spc="-1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Subtitri</a:t>
            </a:r>
          </a:p>
          <a:p>
            <a:pPr marL="180000" marR="0" lvl="0" indent="-342900" algn="l" defTabSz="914217" rtl="0" eaLnBrk="1" fontAlgn="auto" latinLnBrk="0" hangingPunct="1">
              <a:lnSpc>
                <a:spcPct val="120000"/>
              </a:lnSpc>
              <a:spcBef>
                <a:spcPts val="0"/>
              </a:spcBef>
              <a:spcAft>
                <a:spcPts val="0"/>
              </a:spcAft>
              <a:buClrTx/>
              <a:buSzTx/>
              <a:buFontTx/>
              <a:buChar char="-"/>
              <a:tabLst/>
              <a:defRPr/>
            </a:pPr>
            <a:r>
              <a:rPr kumimoji="0" lang="lv-LV" sz="2300" b="0" i="0" u="none" strike="noStrike" kern="1200" cap="none" spc="-1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Tulkošana zīmju valodā </a:t>
            </a:r>
          </a:p>
        </p:txBody>
      </p:sp>
      <p:sp>
        <p:nvSpPr>
          <p:cNvPr id="12" name="TextBox 11">
            <a:extLst>
              <a:ext uri="{FF2B5EF4-FFF2-40B4-BE49-F238E27FC236}">
                <a16:creationId xmlns:a16="http://schemas.microsoft.com/office/drawing/2014/main" id="{90871B51-6A9B-BC46-A24E-3E8DC81FB934}"/>
              </a:ext>
            </a:extLst>
          </p:cNvPr>
          <p:cNvSpPr txBox="1"/>
          <p:nvPr/>
        </p:nvSpPr>
        <p:spPr>
          <a:xfrm>
            <a:off x="768008" y="1908393"/>
            <a:ext cx="2058418" cy="646331"/>
          </a:xfrm>
          <a:prstGeom prst="rect">
            <a:avLst/>
          </a:prstGeom>
          <a:noFill/>
        </p:spPr>
        <p:txBody>
          <a:bodyPr wrap="square" rtlCol="0" anchor="ctr">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lv-LV" sz="1800" b="1" i="0" u="none" strike="noStrike" kern="1200" cap="none" spc="-15"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DZIRDES TRAUCĒJUMI</a:t>
            </a:r>
            <a:endParaRPr kumimoji="0" lang="en-US" sz="1800" b="1" i="0" u="none" strike="noStrike" kern="1200" cap="none" spc="-15"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 name="Virsraksts 2">
            <a:extLst>
              <a:ext uri="{FF2B5EF4-FFF2-40B4-BE49-F238E27FC236}">
                <a16:creationId xmlns:a16="http://schemas.microsoft.com/office/drawing/2014/main" id="{5C690A7E-D613-4214-8DBC-5276E7EDC214}"/>
              </a:ext>
            </a:extLst>
          </p:cNvPr>
          <p:cNvSpPr>
            <a:spLocks noGrp="1"/>
          </p:cNvSpPr>
          <p:nvPr>
            <p:ph type="title" idx="4294967295"/>
          </p:nvPr>
        </p:nvSpPr>
        <p:spPr>
          <a:xfrm>
            <a:off x="910981" y="116666"/>
            <a:ext cx="10515600" cy="1325563"/>
          </a:xfrm>
        </p:spPr>
        <p:txBody>
          <a:bodyPr>
            <a:normAutofit/>
          </a:bodyPr>
          <a:lstStyle/>
          <a:p>
            <a:r>
              <a:rPr lang="lv-LV" sz="4000" dirty="0">
                <a:solidFill>
                  <a:srgbClr val="002060"/>
                </a:solidFill>
                <a:latin typeface="Arial" panose="020B0604020202020204" pitchFamily="34" charset="0"/>
                <a:cs typeface="Arial" panose="020B0604020202020204" pitchFamily="34" charset="0"/>
              </a:rPr>
              <a:t>PALĪGTEHNOLOĢIJAS</a:t>
            </a:r>
          </a:p>
        </p:txBody>
      </p:sp>
    </p:spTree>
    <p:extLst>
      <p:ext uri="{BB962C8B-B14F-4D97-AF65-F5344CB8AC3E}">
        <p14:creationId xmlns:p14="http://schemas.microsoft.com/office/powerpoint/2010/main" val="32338465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icture Placeholder 3">
            <a:extLst>
              <a:ext uri="{FF2B5EF4-FFF2-40B4-BE49-F238E27FC236}">
                <a16:creationId xmlns:a16="http://schemas.microsoft.com/office/drawing/2014/main" id="{F8E2C2B3-C221-6C43-89A8-E5A2FC32DB19}"/>
              </a:ext>
              <a:ext uri="{C183D7F6-B498-43B3-948B-1728B52AA6E4}">
                <adec:decorative xmlns:adec="http://schemas.microsoft.com/office/drawing/2017/decorative" val="1"/>
              </a:ext>
            </a:extLst>
          </p:cNvPr>
          <p:cNvSpPr txBox="1">
            <a:spLocks/>
          </p:cNvSpPr>
          <p:nvPr/>
        </p:nvSpPr>
        <p:spPr>
          <a:xfrm>
            <a:off x="6096000" y="0"/>
            <a:ext cx="6094413" cy="6858000"/>
          </a:xfrm>
          <a:custGeom>
            <a:avLst/>
            <a:gdLst>
              <a:gd name="connsiteX0" fmla="*/ 0 w 12188825"/>
              <a:gd name="connsiteY0" fmla="*/ 4097959 h 13716000"/>
              <a:gd name="connsiteX1" fmla="*/ 309358 w 12188825"/>
              <a:gd name="connsiteY1" fmla="*/ 4105781 h 13716000"/>
              <a:gd name="connsiteX2" fmla="*/ 6011655 w 12188825"/>
              <a:gd name="connsiteY2" fmla="*/ 10109613 h 13716000"/>
              <a:gd name="connsiteX3" fmla="*/ 4817351 w 12188825"/>
              <a:gd name="connsiteY3" fmla="*/ 13706482 h 13716000"/>
              <a:gd name="connsiteX4" fmla="*/ 4809871 w 12188825"/>
              <a:gd name="connsiteY4" fmla="*/ 13716000 h 13716000"/>
              <a:gd name="connsiteX5" fmla="*/ 0 w 12188825"/>
              <a:gd name="connsiteY5" fmla="*/ 13716000 h 13716000"/>
              <a:gd name="connsiteX6" fmla="*/ 8606421 w 12188825"/>
              <a:gd name="connsiteY6" fmla="*/ 0 h 13716000"/>
              <a:gd name="connsiteX7" fmla="*/ 12188825 w 12188825"/>
              <a:gd name="connsiteY7" fmla="*/ 0 h 13716000"/>
              <a:gd name="connsiteX8" fmla="*/ 12188825 w 12188825"/>
              <a:gd name="connsiteY8" fmla="*/ 11044521 h 13716000"/>
              <a:gd name="connsiteX9" fmla="*/ 11880711 w 12188825"/>
              <a:gd name="connsiteY9" fmla="*/ 11052312 h 13716000"/>
              <a:gd name="connsiteX10" fmla="*/ 5869059 w 12188825"/>
              <a:gd name="connsiteY10" fmla="*/ 5040657 h 13716000"/>
              <a:gd name="connsiteX11" fmla="*/ 8519539 w 12188825"/>
              <a:gd name="connsiteY11" fmla="*/ 55699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8825" h="13716000">
                <a:moveTo>
                  <a:pt x="0" y="4097959"/>
                </a:moveTo>
                <a:lnTo>
                  <a:pt x="309358" y="4105781"/>
                </a:lnTo>
                <a:cubicBezTo>
                  <a:pt x="3485735" y="4266792"/>
                  <a:pt x="6011655" y="6893224"/>
                  <a:pt x="6011655" y="10109613"/>
                </a:cubicBezTo>
                <a:cubicBezTo>
                  <a:pt x="6011655" y="11458422"/>
                  <a:pt x="5567451" y="12703482"/>
                  <a:pt x="4817351" y="13706482"/>
                </a:cubicBezTo>
                <a:lnTo>
                  <a:pt x="4809871" y="13716000"/>
                </a:lnTo>
                <a:lnTo>
                  <a:pt x="0" y="13716000"/>
                </a:lnTo>
                <a:close/>
                <a:moveTo>
                  <a:pt x="8606421" y="0"/>
                </a:moveTo>
                <a:lnTo>
                  <a:pt x="12188825" y="0"/>
                </a:lnTo>
                <a:lnTo>
                  <a:pt x="12188825" y="11044521"/>
                </a:lnTo>
                <a:lnTo>
                  <a:pt x="11880711" y="11052312"/>
                </a:lnTo>
                <a:cubicBezTo>
                  <a:pt x="8560567" y="11052312"/>
                  <a:pt x="5869059" y="8360802"/>
                  <a:pt x="5869059" y="5040657"/>
                </a:cubicBezTo>
                <a:cubicBezTo>
                  <a:pt x="5869059" y="2965567"/>
                  <a:pt x="6920429" y="1136037"/>
                  <a:pt x="8519539" y="55699"/>
                </a:cubicBezTo>
                <a:close/>
              </a:path>
            </a:pathLst>
          </a:custGeom>
          <a:solidFill>
            <a:schemeClr val="bg1">
              <a:lumMod val="95000"/>
            </a:schemeClr>
          </a:solidFill>
        </p:spPr>
      </p:sp>
      <p:sp>
        <p:nvSpPr>
          <p:cNvPr id="12" name="Rectangle 11">
            <a:extLst>
              <a:ext uri="{FF2B5EF4-FFF2-40B4-BE49-F238E27FC236}">
                <a16:creationId xmlns:a16="http://schemas.microsoft.com/office/drawing/2014/main" id="{BE8B5A56-33EC-D64B-A8D9-C842656F3324}"/>
              </a:ext>
              <a:ext uri="{C183D7F6-B498-43B3-948B-1728B52AA6E4}">
                <adec:decorative xmlns:adec="http://schemas.microsoft.com/office/drawing/2017/decorative" val="1"/>
              </a:ext>
            </a:extLst>
          </p:cNvPr>
          <p:cNvSpPr/>
          <p:nvPr/>
        </p:nvSpPr>
        <p:spPr>
          <a:xfrm flipV="1">
            <a:off x="1375200" y="3504441"/>
            <a:ext cx="3940526"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endParaRPr>
          </a:p>
        </p:txBody>
      </p:sp>
      <p:pic>
        <p:nvPicPr>
          <p:cNvPr id="4" name="Attēla vietturis 3">
            <a:extLst>
              <a:ext uri="{FF2B5EF4-FFF2-40B4-BE49-F238E27FC236}">
                <a16:creationId xmlns:a16="http://schemas.microsoft.com/office/drawing/2014/main" id="{92E6B7C4-1C8C-4728-942D-12CC3E0ACF44}"/>
              </a:ext>
              <a:ext uri="{C183D7F6-B498-43B3-948B-1728B52AA6E4}">
                <adec:decorative xmlns:adec="http://schemas.microsoft.com/office/drawing/2017/decorative" val="1"/>
              </a:ext>
            </a:extLst>
          </p:cNvPr>
          <p:cNvPicPr>
            <a:picLocks noGrp="1" noChangeAspect="1"/>
          </p:cNvPicPr>
          <p:nvPr>
            <p:ph type="pic" sz="quarter" idx="10"/>
          </p:nvPr>
        </p:nvPicPr>
        <p:blipFill>
          <a:blip r:embed="rId2" cstate="hqprint">
            <a:extLst>
              <a:ext uri="{28A0092B-C50C-407E-A947-70E740481C1C}">
                <a14:useLocalDpi xmlns:a14="http://schemas.microsoft.com/office/drawing/2010/main"/>
              </a:ext>
            </a:extLst>
          </a:blip>
          <a:srcRect/>
          <a:stretch>
            <a:fillRect/>
          </a:stretch>
        </p:blipFill>
        <p:spPr>
          <a:xfrm>
            <a:off x="6096000" y="0"/>
            <a:ext cx="6096000" cy="6858000"/>
          </a:xfrm>
        </p:spPr>
      </p:pic>
      <p:sp>
        <p:nvSpPr>
          <p:cNvPr id="7" name="Picture Placeholder 3">
            <a:extLst>
              <a:ext uri="{FF2B5EF4-FFF2-40B4-BE49-F238E27FC236}">
                <a16:creationId xmlns:a16="http://schemas.microsoft.com/office/drawing/2014/main" id="{C18FAD36-8A5A-B64C-9264-A1AAD9B3163B}"/>
              </a:ext>
              <a:ext uri="{C183D7F6-B498-43B3-948B-1728B52AA6E4}">
                <adec:decorative xmlns:adec="http://schemas.microsoft.com/office/drawing/2017/decorative" val="1"/>
              </a:ext>
            </a:extLst>
          </p:cNvPr>
          <p:cNvSpPr txBox="1">
            <a:spLocks/>
          </p:cNvSpPr>
          <p:nvPr/>
        </p:nvSpPr>
        <p:spPr>
          <a:xfrm>
            <a:off x="6096000" y="0"/>
            <a:ext cx="6094413" cy="6858000"/>
          </a:xfrm>
          <a:custGeom>
            <a:avLst/>
            <a:gdLst>
              <a:gd name="connsiteX0" fmla="*/ 0 w 12188825"/>
              <a:gd name="connsiteY0" fmla="*/ 4097959 h 13716000"/>
              <a:gd name="connsiteX1" fmla="*/ 309358 w 12188825"/>
              <a:gd name="connsiteY1" fmla="*/ 4105781 h 13716000"/>
              <a:gd name="connsiteX2" fmla="*/ 6011655 w 12188825"/>
              <a:gd name="connsiteY2" fmla="*/ 10109613 h 13716000"/>
              <a:gd name="connsiteX3" fmla="*/ 4817351 w 12188825"/>
              <a:gd name="connsiteY3" fmla="*/ 13706482 h 13716000"/>
              <a:gd name="connsiteX4" fmla="*/ 4809871 w 12188825"/>
              <a:gd name="connsiteY4" fmla="*/ 13716000 h 13716000"/>
              <a:gd name="connsiteX5" fmla="*/ 0 w 12188825"/>
              <a:gd name="connsiteY5" fmla="*/ 13716000 h 13716000"/>
              <a:gd name="connsiteX6" fmla="*/ 8606421 w 12188825"/>
              <a:gd name="connsiteY6" fmla="*/ 0 h 13716000"/>
              <a:gd name="connsiteX7" fmla="*/ 12188825 w 12188825"/>
              <a:gd name="connsiteY7" fmla="*/ 0 h 13716000"/>
              <a:gd name="connsiteX8" fmla="*/ 12188825 w 12188825"/>
              <a:gd name="connsiteY8" fmla="*/ 11044521 h 13716000"/>
              <a:gd name="connsiteX9" fmla="*/ 11880711 w 12188825"/>
              <a:gd name="connsiteY9" fmla="*/ 11052312 h 13716000"/>
              <a:gd name="connsiteX10" fmla="*/ 5869059 w 12188825"/>
              <a:gd name="connsiteY10" fmla="*/ 5040657 h 13716000"/>
              <a:gd name="connsiteX11" fmla="*/ 8519539 w 12188825"/>
              <a:gd name="connsiteY11" fmla="*/ 55699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8825" h="13716000">
                <a:moveTo>
                  <a:pt x="0" y="4097959"/>
                </a:moveTo>
                <a:lnTo>
                  <a:pt x="309358" y="4105781"/>
                </a:lnTo>
                <a:cubicBezTo>
                  <a:pt x="3485735" y="4266792"/>
                  <a:pt x="6011655" y="6893224"/>
                  <a:pt x="6011655" y="10109613"/>
                </a:cubicBezTo>
                <a:cubicBezTo>
                  <a:pt x="6011655" y="11458422"/>
                  <a:pt x="5567451" y="12703482"/>
                  <a:pt x="4817351" y="13706482"/>
                </a:cubicBezTo>
                <a:lnTo>
                  <a:pt x="4809871" y="13716000"/>
                </a:lnTo>
                <a:lnTo>
                  <a:pt x="0" y="13716000"/>
                </a:lnTo>
                <a:close/>
                <a:moveTo>
                  <a:pt x="8606421" y="0"/>
                </a:moveTo>
                <a:lnTo>
                  <a:pt x="12188825" y="0"/>
                </a:lnTo>
                <a:lnTo>
                  <a:pt x="12188825" y="11044521"/>
                </a:lnTo>
                <a:lnTo>
                  <a:pt x="11880711" y="11052312"/>
                </a:lnTo>
                <a:cubicBezTo>
                  <a:pt x="8560567" y="11052312"/>
                  <a:pt x="5869059" y="8360802"/>
                  <a:pt x="5869059" y="5040657"/>
                </a:cubicBezTo>
                <a:cubicBezTo>
                  <a:pt x="5869059" y="2965567"/>
                  <a:pt x="6920429" y="1136037"/>
                  <a:pt x="8519539" y="55699"/>
                </a:cubicBezTo>
                <a:close/>
              </a:path>
            </a:pathLst>
          </a:custGeom>
          <a:solidFill>
            <a:schemeClr val="accent1">
              <a:alpha val="55000"/>
            </a:schemeClr>
          </a:solidFill>
        </p:spPr>
      </p:sp>
      <p:sp>
        <p:nvSpPr>
          <p:cNvPr id="2" name="Virsraksts 1">
            <a:extLst>
              <a:ext uri="{FF2B5EF4-FFF2-40B4-BE49-F238E27FC236}">
                <a16:creationId xmlns:a16="http://schemas.microsoft.com/office/drawing/2014/main" id="{A93FC49B-0812-4406-AFE1-2E73C451C4AE}"/>
              </a:ext>
            </a:extLst>
          </p:cNvPr>
          <p:cNvSpPr>
            <a:spLocks noGrp="1"/>
          </p:cNvSpPr>
          <p:nvPr>
            <p:ph type="title" idx="4294967295"/>
          </p:nvPr>
        </p:nvSpPr>
        <p:spPr>
          <a:xfrm>
            <a:off x="88777" y="3376826"/>
            <a:ext cx="5917771" cy="1325563"/>
          </a:xfrm>
        </p:spPr>
        <p:txBody>
          <a:bodyPr>
            <a:normAutofit fontScale="90000"/>
          </a:bodyPr>
          <a:lstStyle/>
          <a:p>
            <a:pPr algn="r">
              <a:lnSpc>
                <a:spcPct val="120000"/>
              </a:lnSpc>
            </a:pPr>
            <a:r>
              <a:rPr lang="lv-LV" sz="3600" dirty="0">
                <a:solidFill>
                  <a:schemeClr val="accent2">
                    <a:lumMod val="50000"/>
                  </a:schemeClr>
                </a:solidFill>
                <a:latin typeface="Arial" panose="020B0604020202020204" pitchFamily="34" charset="0"/>
                <a:ea typeface="Verdana" panose="020B0604030504040204" pitchFamily="34" charset="0"/>
                <a:cs typeface="Arial" panose="020B0604020202020204" pitchFamily="34" charset="0"/>
              </a:rPr>
              <a:t>01 DIGITĀLĀ PIEKĻŪSTAMĪBA</a:t>
            </a:r>
            <a:br>
              <a:rPr lang="lv-LV" sz="3600" dirty="0">
                <a:solidFill>
                  <a:srgbClr val="1C2835"/>
                </a:solidFill>
                <a:latin typeface="Arial" panose="020B0604020202020204" pitchFamily="34" charset="0"/>
                <a:ea typeface="Verdana" panose="020B0604030504040204" pitchFamily="34" charset="0"/>
                <a:cs typeface="Arial" panose="020B0604020202020204" pitchFamily="34" charset="0"/>
              </a:rPr>
            </a:br>
            <a:br>
              <a:rPr lang="lv-LV" sz="3600" dirty="0">
                <a:solidFill>
                  <a:srgbClr val="1C2835"/>
                </a:solidFill>
                <a:latin typeface="Arial" panose="020B0604020202020204" pitchFamily="34" charset="0"/>
                <a:ea typeface="Verdana" panose="020B0604030504040204" pitchFamily="34" charset="0"/>
                <a:cs typeface="Arial" panose="020B0604020202020204" pitchFamily="34" charset="0"/>
              </a:rPr>
            </a:br>
            <a:r>
              <a:rPr lang="lv-LV" sz="2400" b="0" spc="-10" dirty="0">
                <a:solidFill>
                  <a:srgbClr val="002060"/>
                </a:solidFill>
                <a:latin typeface="Arial" panose="020B0604020202020204" pitchFamily="34" charset="0"/>
                <a:ea typeface="Verdana" panose="020B0604030504040204" pitchFamily="34" charset="0"/>
                <a:cs typeface="Arial" panose="020B0604020202020204" pitchFamily="34" charset="0"/>
              </a:rPr>
              <a:t>INFORMĀCIJAS PIEKĻŪSTAMĪBA TĪMEKLĪ UN MEDIJOS</a:t>
            </a:r>
            <a:br>
              <a:rPr lang="en-US" sz="2400" b="0" spc="-10" dirty="0">
                <a:solidFill>
                  <a:schemeClr val="accent2">
                    <a:lumMod val="50000"/>
                  </a:schemeClr>
                </a:solidFill>
                <a:latin typeface="Arial" panose="020B0604020202020204" pitchFamily="34" charset="0"/>
                <a:ea typeface="Verdana" panose="020B0604030504040204" pitchFamily="34" charset="0"/>
                <a:cs typeface="Arial" panose="020B0604020202020204" pitchFamily="34" charset="0"/>
              </a:rPr>
            </a:br>
            <a:br>
              <a:rPr lang="en-US" sz="2400" dirty="0">
                <a:solidFill>
                  <a:srgbClr val="1C2835"/>
                </a:solidFill>
                <a:latin typeface="Arial" panose="020B0604020202020204" pitchFamily="34" charset="0"/>
                <a:ea typeface="Verdana" panose="020B0604030504040204" pitchFamily="34" charset="0"/>
                <a:cs typeface="Arial" panose="020B0604020202020204" pitchFamily="34" charset="0"/>
              </a:rPr>
            </a:br>
            <a:endParaRPr lang="lv-LV"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84754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4">
            <a:extLst>
              <a:ext uri="{FF2B5EF4-FFF2-40B4-BE49-F238E27FC236}">
                <a16:creationId xmlns:a16="http://schemas.microsoft.com/office/drawing/2014/main" id="{881DDEC4-24E4-EB45-9820-332504DA96C5}"/>
              </a:ext>
              <a:ext uri="{C183D7F6-B498-43B3-948B-1728B52AA6E4}">
                <adec:decorative xmlns:adec="http://schemas.microsoft.com/office/drawing/2017/decorative" val="1"/>
              </a:ext>
            </a:extLst>
          </p:cNvPr>
          <p:cNvSpPr>
            <a:spLocks noChangeArrowheads="1"/>
          </p:cNvSpPr>
          <p:nvPr/>
        </p:nvSpPr>
        <p:spPr bwMode="auto">
          <a:xfrm>
            <a:off x="9248290" y="1739223"/>
            <a:ext cx="2402526" cy="1773254"/>
          </a:xfrm>
          <a:custGeom>
            <a:avLst/>
            <a:gdLst>
              <a:gd name="T0" fmla="*/ 3747 w 3750"/>
              <a:gd name="T1" fmla="*/ 1475 h 2572"/>
              <a:gd name="T2" fmla="*/ 3747 w 3750"/>
              <a:gd name="T3" fmla="*/ 1475 h 2572"/>
              <a:gd name="T4" fmla="*/ 3747 w 3750"/>
              <a:gd name="T5" fmla="*/ 1470 h 2572"/>
              <a:gd name="T6" fmla="*/ 3747 w 3750"/>
              <a:gd name="T7" fmla="*/ 1470 h 2572"/>
              <a:gd name="T8" fmla="*/ 2958 w 3750"/>
              <a:gd name="T9" fmla="*/ 360 h 2572"/>
              <a:gd name="T10" fmla="*/ 2958 w 3750"/>
              <a:gd name="T11" fmla="*/ 360 h 2572"/>
              <a:gd name="T12" fmla="*/ 2755 w 3750"/>
              <a:gd name="T13" fmla="*/ 268 h 2572"/>
              <a:gd name="T14" fmla="*/ 2755 w 3750"/>
              <a:gd name="T15" fmla="*/ 268 h 2572"/>
              <a:gd name="T16" fmla="*/ 993 w 3750"/>
              <a:gd name="T17" fmla="*/ 171 h 2572"/>
              <a:gd name="T18" fmla="*/ 993 w 3750"/>
              <a:gd name="T19" fmla="*/ 171 h 2572"/>
              <a:gd name="T20" fmla="*/ 378 w 3750"/>
              <a:gd name="T21" fmla="*/ 520 h 2572"/>
              <a:gd name="T22" fmla="*/ 378 w 3750"/>
              <a:gd name="T23" fmla="*/ 520 h 2572"/>
              <a:gd name="T24" fmla="*/ 157 w 3750"/>
              <a:gd name="T25" fmla="*/ 928 h 2572"/>
              <a:gd name="T26" fmla="*/ 157 w 3750"/>
              <a:gd name="T27" fmla="*/ 928 h 2572"/>
              <a:gd name="T28" fmla="*/ 741 w 3750"/>
              <a:gd name="T29" fmla="*/ 2314 h 2572"/>
              <a:gd name="T30" fmla="*/ 741 w 3750"/>
              <a:gd name="T31" fmla="*/ 2314 h 2572"/>
              <a:gd name="T32" fmla="*/ 1265 w 3750"/>
              <a:gd name="T33" fmla="*/ 2419 h 2572"/>
              <a:gd name="T34" fmla="*/ 1265 w 3750"/>
              <a:gd name="T35" fmla="*/ 2419 h 2572"/>
              <a:gd name="T36" fmla="*/ 1836 w 3750"/>
              <a:gd name="T37" fmla="*/ 2374 h 2572"/>
              <a:gd name="T38" fmla="*/ 1836 w 3750"/>
              <a:gd name="T39" fmla="*/ 2374 h 2572"/>
              <a:gd name="T40" fmla="*/ 2523 w 3750"/>
              <a:gd name="T41" fmla="*/ 2094 h 2572"/>
              <a:gd name="T42" fmla="*/ 2523 w 3750"/>
              <a:gd name="T43" fmla="*/ 2094 h 2572"/>
              <a:gd name="T44" fmla="*/ 2856 w 3750"/>
              <a:gd name="T45" fmla="*/ 2108 h 2572"/>
              <a:gd name="T46" fmla="*/ 2856 w 3750"/>
              <a:gd name="T47" fmla="*/ 2108 h 2572"/>
              <a:gd name="T48" fmla="*/ 3011 w 3750"/>
              <a:gd name="T49" fmla="*/ 2380 h 2572"/>
              <a:gd name="T50" fmla="*/ 3011 w 3750"/>
              <a:gd name="T51" fmla="*/ 2380 h 2572"/>
              <a:gd name="T52" fmla="*/ 2831 w 3750"/>
              <a:gd name="T53" fmla="*/ 2521 h 2572"/>
              <a:gd name="T54" fmla="*/ 2831 w 3750"/>
              <a:gd name="T55" fmla="*/ 2521 h 2572"/>
              <a:gd name="T56" fmla="*/ 3424 w 3750"/>
              <a:gd name="T57" fmla="*/ 2357 h 2572"/>
              <a:gd name="T58" fmla="*/ 3424 w 3750"/>
              <a:gd name="T59" fmla="*/ 2357 h 2572"/>
              <a:gd name="T60" fmla="*/ 3734 w 3750"/>
              <a:gd name="T61" fmla="*/ 1716 h 2572"/>
              <a:gd name="T62" fmla="*/ 3734 w 3750"/>
              <a:gd name="T63" fmla="*/ 1716 h 2572"/>
              <a:gd name="T64" fmla="*/ 3747 w 3750"/>
              <a:gd name="T65" fmla="*/ 1475 h 2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750" h="2572">
                <a:moveTo>
                  <a:pt x="3747" y="1475"/>
                </a:moveTo>
                <a:lnTo>
                  <a:pt x="3747" y="1475"/>
                </a:lnTo>
                <a:cubicBezTo>
                  <a:pt x="3747" y="1473"/>
                  <a:pt x="3747" y="1472"/>
                  <a:pt x="3747" y="1470"/>
                </a:cubicBezTo>
                <a:lnTo>
                  <a:pt x="3747" y="1470"/>
                </a:lnTo>
                <a:cubicBezTo>
                  <a:pt x="3739" y="1402"/>
                  <a:pt x="3645" y="727"/>
                  <a:pt x="2958" y="360"/>
                </a:cubicBezTo>
                <a:lnTo>
                  <a:pt x="2958" y="360"/>
                </a:lnTo>
                <a:cubicBezTo>
                  <a:pt x="2892" y="327"/>
                  <a:pt x="2825" y="297"/>
                  <a:pt x="2755" y="268"/>
                </a:cubicBezTo>
                <a:lnTo>
                  <a:pt x="2755" y="268"/>
                </a:lnTo>
                <a:cubicBezTo>
                  <a:pt x="2199" y="43"/>
                  <a:pt x="1568" y="0"/>
                  <a:pt x="993" y="171"/>
                </a:cubicBezTo>
                <a:lnTo>
                  <a:pt x="993" y="171"/>
                </a:lnTo>
                <a:cubicBezTo>
                  <a:pt x="764" y="239"/>
                  <a:pt x="538" y="343"/>
                  <a:pt x="378" y="520"/>
                </a:cubicBezTo>
                <a:lnTo>
                  <a:pt x="378" y="520"/>
                </a:lnTo>
                <a:cubicBezTo>
                  <a:pt x="274" y="636"/>
                  <a:pt x="202" y="779"/>
                  <a:pt x="157" y="928"/>
                </a:cubicBezTo>
                <a:lnTo>
                  <a:pt x="157" y="928"/>
                </a:lnTo>
                <a:cubicBezTo>
                  <a:pt x="0" y="1454"/>
                  <a:pt x="236" y="2099"/>
                  <a:pt x="741" y="2314"/>
                </a:cubicBezTo>
                <a:lnTo>
                  <a:pt x="741" y="2314"/>
                </a:lnTo>
                <a:cubicBezTo>
                  <a:pt x="906" y="2385"/>
                  <a:pt x="1087" y="2409"/>
                  <a:pt x="1265" y="2419"/>
                </a:cubicBezTo>
                <a:lnTo>
                  <a:pt x="1265" y="2419"/>
                </a:lnTo>
                <a:cubicBezTo>
                  <a:pt x="1457" y="2431"/>
                  <a:pt x="1652" y="2427"/>
                  <a:pt x="1836" y="2374"/>
                </a:cubicBezTo>
                <a:lnTo>
                  <a:pt x="1836" y="2374"/>
                </a:lnTo>
                <a:cubicBezTo>
                  <a:pt x="2074" y="2305"/>
                  <a:pt x="2283" y="2155"/>
                  <a:pt x="2523" y="2094"/>
                </a:cubicBezTo>
                <a:lnTo>
                  <a:pt x="2523" y="2094"/>
                </a:lnTo>
                <a:cubicBezTo>
                  <a:pt x="2633" y="2067"/>
                  <a:pt x="2753" y="2059"/>
                  <a:pt x="2856" y="2108"/>
                </a:cubicBezTo>
                <a:lnTo>
                  <a:pt x="2856" y="2108"/>
                </a:lnTo>
                <a:cubicBezTo>
                  <a:pt x="2958" y="2155"/>
                  <a:pt x="3035" y="2270"/>
                  <a:pt x="3011" y="2380"/>
                </a:cubicBezTo>
                <a:lnTo>
                  <a:pt x="3011" y="2380"/>
                </a:lnTo>
                <a:cubicBezTo>
                  <a:pt x="2993" y="2461"/>
                  <a:pt x="2909" y="2522"/>
                  <a:pt x="2831" y="2521"/>
                </a:cubicBezTo>
                <a:lnTo>
                  <a:pt x="2831" y="2521"/>
                </a:lnTo>
                <a:cubicBezTo>
                  <a:pt x="3035" y="2571"/>
                  <a:pt x="3265" y="2499"/>
                  <a:pt x="3424" y="2357"/>
                </a:cubicBezTo>
                <a:lnTo>
                  <a:pt x="3424" y="2357"/>
                </a:lnTo>
                <a:cubicBezTo>
                  <a:pt x="3604" y="2195"/>
                  <a:pt x="3700" y="1956"/>
                  <a:pt x="3734" y="1716"/>
                </a:cubicBezTo>
                <a:lnTo>
                  <a:pt x="3734" y="1716"/>
                </a:lnTo>
                <a:cubicBezTo>
                  <a:pt x="3745" y="1636"/>
                  <a:pt x="3749" y="1556"/>
                  <a:pt x="3747" y="1475"/>
                </a:cubicBezTo>
              </a:path>
            </a:pathLst>
          </a:custGeom>
          <a:solidFill>
            <a:schemeClr val="accent6"/>
          </a:solidFill>
          <a:ln>
            <a:noFill/>
          </a:ln>
          <a:effec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47994"/>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19" name="Freeform 497">
            <a:extLst>
              <a:ext uri="{FF2B5EF4-FFF2-40B4-BE49-F238E27FC236}">
                <a16:creationId xmlns:a16="http://schemas.microsoft.com/office/drawing/2014/main" id="{447086D4-A874-714C-BEF2-83A13A1BD3AC}"/>
              </a:ext>
              <a:ext uri="{C183D7F6-B498-43B3-948B-1728B52AA6E4}">
                <adec:decorative xmlns:adec="http://schemas.microsoft.com/office/drawing/2017/decorative" val="1"/>
              </a:ext>
            </a:extLst>
          </p:cNvPr>
          <p:cNvSpPr>
            <a:spLocks noChangeArrowheads="1"/>
          </p:cNvSpPr>
          <p:nvPr/>
        </p:nvSpPr>
        <p:spPr bwMode="auto">
          <a:xfrm>
            <a:off x="501898" y="1435348"/>
            <a:ext cx="1813132" cy="1840915"/>
          </a:xfrm>
          <a:custGeom>
            <a:avLst/>
            <a:gdLst>
              <a:gd name="T0" fmla="*/ 3009 w 3287"/>
              <a:gd name="T1" fmla="*/ 350 h 2979"/>
              <a:gd name="T2" fmla="*/ 567 w 3287"/>
              <a:gd name="T3" fmla="*/ 39 h 2979"/>
              <a:gd name="T4" fmla="*/ 567 w 3287"/>
              <a:gd name="T5" fmla="*/ 39 h 2979"/>
              <a:gd name="T6" fmla="*/ 0 w 3287"/>
              <a:gd name="T7" fmla="*/ 537 h 2979"/>
              <a:gd name="T8" fmla="*/ 0 w 3287"/>
              <a:gd name="T9" fmla="*/ 1962 h 2979"/>
              <a:gd name="T10" fmla="*/ 0 w 3287"/>
              <a:gd name="T11" fmla="*/ 1962 h 2979"/>
              <a:gd name="T12" fmla="*/ 436 w 3287"/>
              <a:gd name="T13" fmla="*/ 2372 h 2979"/>
              <a:gd name="T14" fmla="*/ 1993 w 3287"/>
              <a:gd name="T15" fmla="*/ 2281 h 2979"/>
              <a:gd name="T16" fmla="*/ 1993 w 3287"/>
              <a:gd name="T17" fmla="*/ 2281 h 2979"/>
              <a:gd name="T18" fmla="*/ 2578 w 3287"/>
              <a:gd name="T19" fmla="*/ 2978 h 2979"/>
              <a:gd name="T20" fmla="*/ 2578 w 3287"/>
              <a:gd name="T21" fmla="*/ 2978 h 2979"/>
              <a:gd name="T22" fmla="*/ 2491 w 3287"/>
              <a:gd name="T23" fmla="*/ 2253 h 2979"/>
              <a:gd name="T24" fmla="*/ 2992 w 3287"/>
              <a:gd name="T25" fmla="*/ 2223 h 2979"/>
              <a:gd name="T26" fmla="*/ 2992 w 3287"/>
              <a:gd name="T27" fmla="*/ 2223 h 2979"/>
              <a:gd name="T28" fmla="*/ 3286 w 3287"/>
              <a:gd name="T29" fmla="*/ 1911 h 2979"/>
              <a:gd name="T30" fmla="*/ 3286 w 3287"/>
              <a:gd name="T31" fmla="*/ 665 h 2979"/>
              <a:gd name="T32" fmla="*/ 3286 w 3287"/>
              <a:gd name="T33" fmla="*/ 665 h 2979"/>
              <a:gd name="T34" fmla="*/ 3009 w 3287"/>
              <a:gd name="T35" fmla="*/ 350 h 2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87" h="2979">
                <a:moveTo>
                  <a:pt x="3009" y="350"/>
                </a:moveTo>
                <a:lnTo>
                  <a:pt x="567" y="39"/>
                </a:lnTo>
                <a:lnTo>
                  <a:pt x="567" y="39"/>
                </a:lnTo>
                <a:cubicBezTo>
                  <a:pt x="266" y="0"/>
                  <a:pt x="0" y="235"/>
                  <a:pt x="0" y="537"/>
                </a:cubicBezTo>
                <a:lnTo>
                  <a:pt x="0" y="1962"/>
                </a:lnTo>
                <a:lnTo>
                  <a:pt x="0" y="1962"/>
                </a:lnTo>
                <a:cubicBezTo>
                  <a:pt x="0" y="2199"/>
                  <a:pt x="200" y="2386"/>
                  <a:pt x="436" y="2372"/>
                </a:cubicBezTo>
                <a:lnTo>
                  <a:pt x="1993" y="2281"/>
                </a:lnTo>
                <a:lnTo>
                  <a:pt x="1993" y="2281"/>
                </a:lnTo>
                <a:cubicBezTo>
                  <a:pt x="2010" y="2545"/>
                  <a:pt x="2110" y="2956"/>
                  <a:pt x="2578" y="2978"/>
                </a:cubicBezTo>
                <a:lnTo>
                  <a:pt x="2578" y="2978"/>
                </a:lnTo>
                <a:cubicBezTo>
                  <a:pt x="2578" y="2978"/>
                  <a:pt x="2275" y="2736"/>
                  <a:pt x="2491" y="2253"/>
                </a:cubicBezTo>
                <a:lnTo>
                  <a:pt x="2992" y="2223"/>
                </a:lnTo>
                <a:lnTo>
                  <a:pt x="2992" y="2223"/>
                </a:lnTo>
                <a:cubicBezTo>
                  <a:pt x="3157" y="2213"/>
                  <a:pt x="3286" y="2077"/>
                  <a:pt x="3286" y="1911"/>
                </a:cubicBezTo>
                <a:lnTo>
                  <a:pt x="3286" y="665"/>
                </a:lnTo>
                <a:lnTo>
                  <a:pt x="3286" y="665"/>
                </a:lnTo>
                <a:cubicBezTo>
                  <a:pt x="3286" y="506"/>
                  <a:pt x="3168" y="370"/>
                  <a:pt x="3009" y="350"/>
                </a:cubicBezTo>
              </a:path>
            </a:pathLst>
          </a:custGeom>
          <a:solidFill>
            <a:schemeClr val="accent1"/>
          </a:solidFill>
          <a:ln>
            <a:noFill/>
          </a:ln>
          <a:effec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47994"/>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20" name="Freeform 498">
            <a:extLst>
              <a:ext uri="{FF2B5EF4-FFF2-40B4-BE49-F238E27FC236}">
                <a16:creationId xmlns:a16="http://schemas.microsoft.com/office/drawing/2014/main" id="{599C30E8-F8BA-CF44-9FCD-8D79ECC232F1}"/>
              </a:ext>
              <a:ext uri="{C183D7F6-B498-43B3-948B-1728B52AA6E4}">
                <adec:decorative xmlns:adec="http://schemas.microsoft.com/office/drawing/2017/decorative" val="1"/>
              </a:ext>
            </a:extLst>
          </p:cNvPr>
          <p:cNvSpPr>
            <a:spLocks noChangeArrowheads="1"/>
          </p:cNvSpPr>
          <p:nvPr/>
        </p:nvSpPr>
        <p:spPr bwMode="auto">
          <a:xfrm rot="21135765">
            <a:off x="3465547" y="1500196"/>
            <a:ext cx="2109567" cy="2079398"/>
          </a:xfrm>
          <a:custGeom>
            <a:avLst/>
            <a:gdLst>
              <a:gd name="T0" fmla="*/ 1901 w 3802"/>
              <a:gd name="T1" fmla="*/ 0 h 2696"/>
              <a:gd name="T2" fmla="*/ 1901 w 3802"/>
              <a:gd name="T3" fmla="*/ 0 h 2696"/>
              <a:gd name="T4" fmla="*/ 0 w 3802"/>
              <a:gd name="T5" fmla="*/ 1215 h 2696"/>
              <a:gd name="T6" fmla="*/ 0 w 3802"/>
              <a:gd name="T7" fmla="*/ 1215 h 2696"/>
              <a:gd name="T8" fmla="*/ 690 w 3802"/>
              <a:gd name="T9" fmla="*/ 2152 h 2696"/>
              <a:gd name="T10" fmla="*/ 690 w 3802"/>
              <a:gd name="T11" fmla="*/ 2695 h 2696"/>
              <a:gd name="T12" fmla="*/ 1246 w 3802"/>
              <a:gd name="T13" fmla="*/ 2357 h 2696"/>
              <a:gd name="T14" fmla="*/ 1246 w 3802"/>
              <a:gd name="T15" fmla="*/ 2357 h 2696"/>
              <a:gd name="T16" fmla="*/ 1901 w 3802"/>
              <a:gd name="T17" fmla="*/ 2431 h 2696"/>
              <a:gd name="T18" fmla="*/ 1901 w 3802"/>
              <a:gd name="T19" fmla="*/ 2431 h 2696"/>
              <a:gd name="T20" fmla="*/ 3801 w 3802"/>
              <a:gd name="T21" fmla="*/ 1215 h 2696"/>
              <a:gd name="T22" fmla="*/ 3801 w 3802"/>
              <a:gd name="T23" fmla="*/ 1215 h 2696"/>
              <a:gd name="T24" fmla="*/ 1901 w 3802"/>
              <a:gd name="T25" fmla="*/ 0 h 2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02" h="2696">
                <a:moveTo>
                  <a:pt x="1901" y="0"/>
                </a:moveTo>
                <a:lnTo>
                  <a:pt x="1901" y="0"/>
                </a:lnTo>
                <a:cubicBezTo>
                  <a:pt x="851" y="0"/>
                  <a:pt x="0" y="544"/>
                  <a:pt x="0" y="1215"/>
                </a:cubicBezTo>
                <a:lnTo>
                  <a:pt x="0" y="1215"/>
                </a:lnTo>
                <a:cubicBezTo>
                  <a:pt x="0" y="1592"/>
                  <a:pt x="268" y="1929"/>
                  <a:pt x="690" y="2152"/>
                </a:cubicBezTo>
                <a:lnTo>
                  <a:pt x="690" y="2695"/>
                </a:lnTo>
                <a:lnTo>
                  <a:pt x="1246" y="2357"/>
                </a:lnTo>
                <a:lnTo>
                  <a:pt x="1246" y="2357"/>
                </a:lnTo>
                <a:cubicBezTo>
                  <a:pt x="1450" y="2405"/>
                  <a:pt x="1671" y="2431"/>
                  <a:pt x="1901" y="2431"/>
                </a:cubicBezTo>
                <a:lnTo>
                  <a:pt x="1901" y="2431"/>
                </a:lnTo>
                <a:cubicBezTo>
                  <a:pt x="2951" y="2431"/>
                  <a:pt x="3801" y="1887"/>
                  <a:pt x="3801" y="1215"/>
                </a:cubicBezTo>
                <a:lnTo>
                  <a:pt x="3801" y="1215"/>
                </a:lnTo>
                <a:cubicBezTo>
                  <a:pt x="3801" y="544"/>
                  <a:pt x="2951" y="0"/>
                  <a:pt x="1901" y="0"/>
                </a:cubicBezTo>
              </a:path>
            </a:pathLst>
          </a:custGeom>
          <a:solidFill>
            <a:schemeClr val="accent2"/>
          </a:solidFill>
          <a:ln>
            <a:noFill/>
          </a:ln>
          <a:effec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47994"/>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21" name="Freeform 499">
            <a:extLst>
              <a:ext uri="{FF2B5EF4-FFF2-40B4-BE49-F238E27FC236}">
                <a16:creationId xmlns:a16="http://schemas.microsoft.com/office/drawing/2014/main" id="{403B697F-17B1-FD4F-A61E-517549CA10D9}"/>
              </a:ext>
              <a:ext uri="{C183D7F6-B498-43B3-948B-1728B52AA6E4}">
                <adec:decorative xmlns:adec="http://schemas.microsoft.com/office/drawing/2017/decorative" val="1"/>
              </a:ext>
            </a:extLst>
          </p:cNvPr>
          <p:cNvSpPr>
            <a:spLocks noChangeArrowheads="1"/>
          </p:cNvSpPr>
          <p:nvPr/>
        </p:nvSpPr>
        <p:spPr bwMode="auto">
          <a:xfrm rot="20344305">
            <a:off x="6266018" y="1533949"/>
            <a:ext cx="2157331" cy="2011891"/>
          </a:xfrm>
          <a:custGeom>
            <a:avLst/>
            <a:gdLst>
              <a:gd name="T0" fmla="*/ 1296 w 2595"/>
              <a:gd name="T1" fmla="*/ 0 h 2703"/>
              <a:gd name="T2" fmla="*/ 1296 w 2595"/>
              <a:gd name="T3" fmla="*/ 0 h 2703"/>
              <a:gd name="T4" fmla="*/ 0 w 2595"/>
              <a:gd name="T5" fmla="*/ 1296 h 2703"/>
              <a:gd name="T6" fmla="*/ 0 w 2595"/>
              <a:gd name="T7" fmla="*/ 1296 h 2703"/>
              <a:gd name="T8" fmla="*/ 382 w 2595"/>
              <a:gd name="T9" fmla="*/ 2214 h 2703"/>
              <a:gd name="T10" fmla="*/ 382 w 2595"/>
              <a:gd name="T11" fmla="*/ 2214 h 2703"/>
              <a:gd name="T12" fmla="*/ 0 w 2595"/>
              <a:gd name="T13" fmla="*/ 2544 h 2703"/>
              <a:gd name="T14" fmla="*/ 0 w 2595"/>
              <a:gd name="T15" fmla="*/ 2544 h 2703"/>
              <a:gd name="T16" fmla="*/ 697 w 2595"/>
              <a:gd name="T17" fmla="*/ 2444 h 2703"/>
              <a:gd name="T18" fmla="*/ 697 w 2595"/>
              <a:gd name="T19" fmla="*/ 2444 h 2703"/>
              <a:gd name="T20" fmla="*/ 1296 w 2595"/>
              <a:gd name="T21" fmla="*/ 2592 h 2703"/>
              <a:gd name="T22" fmla="*/ 1296 w 2595"/>
              <a:gd name="T23" fmla="*/ 2592 h 2703"/>
              <a:gd name="T24" fmla="*/ 2594 w 2595"/>
              <a:gd name="T25" fmla="*/ 1296 h 2703"/>
              <a:gd name="T26" fmla="*/ 2594 w 2595"/>
              <a:gd name="T27" fmla="*/ 1296 h 2703"/>
              <a:gd name="T28" fmla="*/ 1296 w 2595"/>
              <a:gd name="T29" fmla="*/ 0 h 2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95" h="2703">
                <a:moveTo>
                  <a:pt x="1296" y="0"/>
                </a:moveTo>
                <a:lnTo>
                  <a:pt x="1296" y="0"/>
                </a:lnTo>
                <a:cubicBezTo>
                  <a:pt x="580" y="0"/>
                  <a:pt x="0" y="580"/>
                  <a:pt x="0" y="1296"/>
                </a:cubicBezTo>
                <a:lnTo>
                  <a:pt x="0" y="1296"/>
                </a:lnTo>
                <a:cubicBezTo>
                  <a:pt x="0" y="1655"/>
                  <a:pt x="146" y="1979"/>
                  <a:pt x="382" y="2214"/>
                </a:cubicBezTo>
                <a:lnTo>
                  <a:pt x="382" y="2214"/>
                </a:lnTo>
                <a:cubicBezTo>
                  <a:pt x="372" y="2327"/>
                  <a:pt x="288" y="2459"/>
                  <a:pt x="0" y="2544"/>
                </a:cubicBezTo>
                <a:lnTo>
                  <a:pt x="0" y="2544"/>
                </a:lnTo>
                <a:cubicBezTo>
                  <a:pt x="0" y="2544"/>
                  <a:pt x="375" y="2702"/>
                  <a:pt x="697" y="2444"/>
                </a:cubicBezTo>
                <a:lnTo>
                  <a:pt x="697" y="2444"/>
                </a:lnTo>
                <a:cubicBezTo>
                  <a:pt x="876" y="2539"/>
                  <a:pt x="1080" y="2592"/>
                  <a:pt x="1296" y="2592"/>
                </a:cubicBezTo>
                <a:lnTo>
                  <a:pt x="1296" y="2592"/>
                </a:lnTo>
                <a:cubicBezTo>
                  <a:pt x="2013" y="2592"/>
                  <a:pt x="2594" y="2011"/>
                  <a:pt x="2594" y="1296"/>
                </a:cubicBezTo>
                <a:lnTo>
                  <a:pt x="2594" y="1296"/>
                </a:lnTo>
                <a:cubicBezTo>
                  <a:pt x="2594" y="580"/>
                  <a:pt x="2013" y="0"/>
                  <a:pt x="1296" y="0"/>
                </a:cubicBezTo>
              </a:path>
            </a:pathLst>
          </a:custGeom>
          <a:solidFill>
            <a:schemeClr val="accent3"/>
          </a:solidFill>
          <a:ln>
            <a:noFill/>
          </a:ln>
          <a:effec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47994"/>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24" name="Freeform 23">
            <a:extLst>
              <a:ext uri="{FF2B5EF4-FFF2-40B4-BE49-F238E27FC236}">
                <a16:creationId xmlns:a16="http://schemas.microsoft.com/office/drawing/2014/main" id="{5A3ADB45-7D13-684B-93D4-AD78CA772F2F}"/>
              </a:ext>
              <a:ext uri="{C183D7F6-B498-43B3-948B-1728B52AA6E4}">
                <adec:decorative xmlns:adec="http://schemas.microsoft.com/office/drawing/2017/decorative" val="1"/>
              </a:ext>
            </a:extLst>
          </p:cNvPr>
          <p:cNvSpPr>
            <a:spLocks noChangeArrowheads="1"/>
          </p:cNvSpPr>
          <p:nvPr/>
        </p:nvSpPr>
        <p:spPr bwMode="auto">
          <a:xfrm>
            <a:off x="10087915" y="2316822"/>
            <a:ext cx="723276" cy="640342"/>
          </a:xfrm>
          <a:custGeom>
            <a:avLst/>
            <a:gdLst>
              <a:gd name="connsiteX0" fmla="*/ 1187574 w 1399484"/>
              <a:gd name="connsiteY0" fmla="*/ 703112 h 1163281"/>
              <a:gd name="connsiteX1" fmla="*/ 1266564 w 1399484"/>
              <a:gd name="connsiteY1" fmla="*/ 703112 h 1163281"/>
              <a:gd name="connsiteX2" fmla="*/ 1284118 w 1399484"/>
              <a:gd name="connsiteY2" fmla="*/ 721057 h 1163281"/>
              <a:gd name="connsiteX3" fmla="*/ 1266564 w 1399484"/>
              <a:gd name="connsiteY3" fmla="*/ 740283 h 1163281"/>
              <a:gd name="connsiteX4" fmla="*/ 1187574 w 1399484"/>
              <a:gd name="connsiteY4" fmla="*/ 740283 h 1163281"/>
              <a:gd name="connsiteX5" fmla="*/ 1170020 w 1399484"/>
              <a:gd name="connsiteY5" fmla="*/ 721057 h 1163281"/>
              <a:gd name="connsiteX6" fmla="*/ 1187574 w 1399484"/>
              <a:gd name="connsiteY6" fmla="*/ 703112 h 1163281"/>
              <a:gd name="connsiteX7" fmla="*/ 196740 w 1399484"/>
              <a:gd name="connsiteY7" fmla="*/ 115359 h 1163281"/>
              <a:gd name="connsiteX8" fmla="*/ 1209480 w 1399484"/>
              <a:gd name="connsiteY8" fmla="*/ 115359 h 1163281"/>
              <a:gd name="connsiteX9" fmla="*/ 1284128 w 1399484"/>
              <a:gd name="connsiteY9" fmla="*/ 191237 h 1163281"/>
              <a:gd name="connsiteX10" fmla="*/ 1284128 w 1399484"/>
              <a:gd name="connsiteY10" fmla="*/ 566899 h 1163281"/>
              <a:gd name="connsiteX11" fmla="*/ 1266710 w 1399484"/>
              <a:gd name="connsiteY11" fmla="*/ 585557 h 1163281"/>
              <a:gd name="connsiteX12" fmla="*/ 1248048 w 1399484"/>
              <a:gd name="connsiteY12" fmla="*/ 566899 h 1163281"/>
              <a:gd name="connsiteX13" fmla="*/ 1248048 w 1399484"/>
              <a:gd name="connsiteY13" fmla="*/ 191237 h 1163281"/>
              <a:gd name="connsiteX14" fmla="*/ 1209480 w 1399484"/>
              <a:gd name="connsiteY14" fmla="*/ 151432 h 1163281"/>
              <a:gd name="connsiteX15" fmla="*/ 196740 w 1399484"/>
              <a:gd name="connsiteY15" fmla="*/ 151432 h 1163281"/>
              <a:gd name="connsiteX16" fmla="*/ 158172 w 1399484"/>
              <a:gd name="connsiteY16" fmla="*/ 191237 h 1163281"/>
              <a:gd name="connsiteX17" fmla="*/ 158172 w 1399484"/>
              <a:gd name="connsiteY17" fmla="*/ 658948 h 1163281"/>
              <a:gd name="connsiteX18" fmla="*/ 196740 w 1399484"/>
              <a:gd name="connsiteY18" fmla="*/ 698753 h 1163281"/>
              <a:gd name="connsiteX19" fmla="*/ 1032810 w 1399484"/>
              <a:gd name="connsiteY19" fmla="*/ 698753 h 1163281"/>
              <a:gd name="connsiteX20" fmla="*/ 1051472 w 1399484"/>
              <a:gd name="connsiteY20" fmla="*/ 716169 h 1163281"/>
              <a:gd name="connsiteX21" fmla="*/ 1032810 w 1399484"/>
              <a:gd name="connsiteY21" fmla="*/ 734827 h 1163281"/>
              <a:gd name="connsiteX22" fmla="*/ 196740 w 1399484"/>
              <a:gd name="connsiteY22" fmla="*/ 734827 h 1163281"/>
              <a:gd name="connsiteX23" fmla="*/ 120848 w 1399484"/>
              <a:gd name="connsiteY23" fmla="*/ 658948 h 1163281"/>
              <a:gd name="connsiteX24" fmla="*/ 120848 w 1399484"/>
              <a:gd name="connsiteY24" fmla="*/ 191237 h 1163281"/>
              <a:gd name="connsiteX25" fmla="*/ 196740 w 1399484"/>
              <a:gd name="connsiteY25" fmla="*/ 115359 h 1163281"/>
              <a:gd name="connsiteX26" fmla="*/ 93466 w 1399484"/>
              <a:gd name="connsiteY26" fmla="*/ 36119 h 1163281"/>
              <a:gd name="connsiteX27" fmla="*/ 36140 w 1399484"/>
              <a:gd name="connsiteY27" fmla="*/ 92165 h 1163281"/>
              <a:gd name="connsiteX28" fmla="*/ 36140 w 1399484"/>
              <a:gd name="connsiteY28" fmla="*/ 759744 h 1163281"/>
              <a:gd name="connsiteX29" fmla="*/ 93466 w 1399484"/>
              <a:gd name="connsiteY29" fmla="*/ 817037 h 1163281"/>
              <a:gd name="connsiteX30" fmla="*/ 1307264 w 1399484"/>
              <a:gd name="connsiteY30" fmla="*/ 817037 h 1163281"/>
              <a:gd name="connsiteX31" fmla="*/ 1362098 w 1399484"/>
              <a:gd name="connsiteY31" fmla="*/ 759744 h 1163281"/>
              <a:gd name="connsiteX32" fmla="*/ 1362098 w 1399484"/>
              <a:gd name="connsiteY32" fmla="*/ 92165 h 1163281"/>
              <a:gd name="connsiteX33" fmla="*/ 1307264 w 1399484"/>
              <a:gd name="connsiteY33" fmla="*/ 36119 h 1163281"/>
              <a:gd name="connsiteX34" fmla="*/ 93466 w 1399484"/>
              <a:gd name="connsiteY34" fmla="*/ 0 h 1163281"/>
              <a:gd name="connsiteX35" fmla="*/ 1307264 w 1399484"/>
              <a:gd name="connsiteY35" fmla="*/ 0 h 1163281"/>
              <a:gd name="connsiteX36" fmla="*/ 1399484 w 1399484"/>
              <a:gd name="connsiteY36" fmla="*/ 92165 h 1163281"/>
              <a:gd name="connsiteX37" fmla="*/ 1399484 w 1399484"/>
              <a:gd name="connsiteY37" fmla="*/ 759744 h 1163281"/>
              <a:gd name="connsiteX38" fmla="*/ 1307264 w 1399484"/>
              <a:gd name="connsiteY38" fmla="*/ 851910 h 1163281"/>
              <a:gd name="connsiteX39" fmla="*/ 717812 w 1399484"/>
              <a:gd name="connsiteY39" fmla="*/ 851910 h 1163281"/>
              <a:gd name="connsiteX40" fmla="*/ 717812 w 1399484"/>
              <a:gd name="connsiteY40" fmla="*/ 1125916 h 1163281"/>
              <a:gd name="connsiteX41" fmla="*/ 874834 w 1399484"/>
              <a:gd name="connsiteY41" fmla="*/ 1125916 h 1163281"/>
              <a:gd name="connsiteX42" fmla="*/ 893526 w 1399484"/>
              <a:gd name="connsiteY42" fmla="*/ 1144598 h 1163281"/>
              <a:gd name="connsiteX43" fmla="*/ 874834 w 1399484"/>
              <a:gd name="connsiteY43" fmla="*/ 1163281 h 1163281"/>
              <a:gd name="connsiteX44" fmla="*/ 524652 w 1399484"/>
              <a:gd name="connsiteY44" fmla="*/ 1163281 h 1163281"/>
              <a:gd name="connsiteX45" fmla="*/ 505958 w 1399484"/>
              <a:gd name="connsiteY45" fmla="*/ 1144598 h 1163281"/>
              <a:gd name="connsiteX46" fmla="*/ 524652 w 1399484"/>
              <a:gd name="connsiteY46" fmla="*/ 1125916 h 1163281"/>
              <a:gd name="connsiteX47" fmla="*/ 681672 w 1399484"/>
              <a:gd name="connsiteY47" fmla="*/ 1125916 h 1163281"/>
              <a:gd name="connsiteX48" fmla="*/ 681672 w 1399484"/>
              <a:gd name="connsiteY48" fmla="*/ 851910 h 1163281"/>
              <a:gd name="connsiteX49" fmla="*/ 93466 w 1399484"/>
              <a:gd name="connsiteY49" fmla="*/ 851910 h 1163281"/>
              <a:gd name="connsiteX50" fmla="*/ 0 w 1399484"/>
              <a:gd name="connsiteY50" fmla="*/ 759744 h 1163281"/>
              <a:gd name="connsiteX51" fmla="*/ 0 w 1399484"/>
              <a:gd name="connsiteY51" fmla="*/ 92165 h 1163281"/>
              <a:gd name="connsiteX52" fmla="*/ 93466 w 1399484"/>
              <a:gd name="connsiteY52" fmla="*/ 0 h 1163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399484" h="1163281">
                <a:moveTo>
                  <a:pt x="1187574" y="703112"/>
                </a:moveTo>
                <a:lnTo>
                  <a:pt x="1266564" y="703112"/>
                </a:lnTo>
                <a:cubicBezTo>
                  <a:pt x="1276596" y="703112"/>
                  <a:pt x="1284118" y="710803"/>
                  <a:pt x="1284118" y="721057"/>
                </a:cubicBezTo>
                <a:cubicBezTo>
                  <a:pt x="1284118" y="732593"/>
                  <a:pt x="1276596" y="740283"/>
                  <a:pt x="1266564" y="740283"/>
                </a:cubicBezTo>
                <a:lnTo>
                  <a:pt x="1187574" y="740283"/>
                </a:lnTo>
                <a:cubicBezTo>
                  <a:pt x="1177544" y="740283"/>
                  <a:pt x="1170020" y="732593"/>
                  <a:pt x="1170020" y="721057"/>
                </a:cubicBezTo>
                <a:cubicBezTo>
                  <a:pt x="1170020" y="710803"/>
                  <a:pt x="1177544" y="703112"/>
                  <a:pt x="1187574" y="703112"/>
                </a:cubicBezTo>
                <a:close/>
                <a:moveTo>
                  <a:pt x="196740" y="115359"/>
                </a:moveTo>
                <a:lnTo>
                  <a:pt x="1209480" y="115359"/>
                </a:lnTo>
                <a:cubicBezTo>
                  <a:pt x="1250536" y="115359"/>
                  <a:pt x="1284128" y="150188"/>
                  <a:pt x="1284128" y="191237"/>
                </a:cubicBezTo>
                <a:lnTo>
                  <a:pt x="1284128" y="566899"/>
                </a:lnTo>
                <a:cubicBezTo>
                  <a:pt x="1284128" y="576850"/>
                  <a:pt x="1276664" y="585557"/>
                  <a:pt x="1266710" y="585557"/>
                </a:cubicBezTo>
                <a:cubicBezTo>
                  <a:pt x="1256758" y="585557"/>
                  <a:pt x="1248048" y="576850"/>
                  <a:pt x="1248048" y="566899"/>
                </a:cubicBezTo>
                <a:lnTo>
                  <a:pt x="1248048" y="191237"/>
                </a:lnTo>
                <a:cubicBezTo>
                  <a:pt x="1248048" y="170091"/>
                  <a:pt x="1230630" y="151432"/>
                  <a:pt x="1209480" y="151432"/>
                </a:cubicBezTo>
                <a:lnTo>
                  <a:pt x="196740" y="151432"/>
                </a:lnTo>
                <a:cubicBezTo>
                  <a:pt x="174346" y="151432"/>
                  <a:pt x="158172" y="170091"/>
                  <a:pt x="158172" y="191237"/>
                </a:cubicBezTo>
                <a:lnTo>
                  <a:pt x="158172" y="658948"/>
                </a:lnTo>
                <a:cubicBezTo>
                  <a:pt x="158172" y="680095"/>
                  <a:pt x="174346" y="698753"/>
                  <a:pt x="196740" y="698753"/>
                </a:cubicBezTo>
                <a:lnTo>
                  <a:pt x="1032810" y="698753"/>
                </a:lnTo>
                <a:cubicBezTo>
                  <a:pt x="1042764" y="698753"/>
                  <a:pt x="1051472" y="706217"/>
                  <a:pt x="1051472" y="716169"/>
                </a:cubicBezTo>
                <a:cubicBezTo>
                  <a:pt x="1051472" y="726120"/>
                  <a:pt x="1042764" y="734827"/>
                  <a:pt x="1032810" y="734827"/>
                </a:cubicBezTo>
                <a:lnTo>
                  <a:pt x="196740" y="734827"/>
                </a:lnTo>
                <a:cubicBezTo>
                  <a:pt x="154440" y="734827"/>
                  <a:pt x="120848" y="701241"/>
                  <a:pt x="120848" y="658948"/>
                </a:cubicBezTo>
                <a:lnTo>
                  <a:pt x="120848" y="191237"/>
                </a:lnTo>
                <a:cubicBezTo>
                  <a:pt x="120848" y="150188"/>
                  <a:pt x="154440" y="115359"/>
                  <a:pt x="196740" y="115359"/>
                </a:cubicBezTo>
                <a:close/>
                <a:moveTo>
                  <a:pt x="93466" y="36119"/>
                </a:moveTo>
                <a:cubicBezTo>
                  <a:pt x="62312" y="36119"/>
                  <a:pt x="36140" y="61028"/>
                  <a:pt x="36140" y="92165"/>
                </a:cubicBezTo>
                <a:lnTo>
                  <a:pt x="36140" y="759744"/>
                </a:lnTo>
                <a:cubicBezTo>
                  <a:pt x="36140" y="792127"/>
                  <a:pt x="62312" y="817037"/>
                  <a:pt x="93466" y="817037"/>
                </a:cubicBezTo>
                <a:lnTo>
                  <a:pt x="1307264" y="817037"/>
                </a:lnTo>
                <a:cubicBezTo>
                  <a:pt x="1337174" y="817037"/>
                  <a:pt x="1362098" y="792127"/>
                  <a:pt x="1362098" y="759744"/>
                </a:cubicBezTo>
                <a:lnTo>
                  <a:pt x="1362098" y="92165"/>
                </a:lnTo>
                <a:cubicBezTo>
                  <a:pt x="1362098" y="61028"/>
                  <a:pt x="1337174" y="36119"/>
                  <a:pt x="1307264" y="36119"/>
                </a:cubicBezTo>
                <a:close/>
                <a:moveTo>
                  <a:pt x="93466" y="0"/>
                </a:moveTo>
                <a:lnTo>
                  <a:pt x="1307264" y="0"/>
                </a:lnTo>
                <a:cubicBezTo>
                  <a:pt x="1358360" y="0"/>
                  <a:pt x="1399484" y="41101"/>
                  <a:pt x="1399484" y="92165"/>
                </a:cubicBezTo>
                <a:lnTo>
                  <a:pt x="1399484" y="759744"/>
                </a:lnTo>
                <a:cubicBezTo>
                  <a:pt x="1399484" y="810809"/>
                  <a:pt x="1358360" y="851910"/>
                  <a:pt x="1307264" y="851910"/>
                </a:cubicBezTo>
                <a:lnTo>
                  <a:pt x="717812" y="851910"/>
                </a:lnTo>
                <a:lnTo>
                  <a:pt x="717812" y="1125916"/>
                </a:lnTo>
                <a:lnTo>
                  <a:pt x="874834" y="1125916"/>
                </a:lnTo>
                <a:cubicBezTo>
                  <a:pt x="884804" y="1125916"/>
                  <a:pt x="893526" y="1134635"/>
                  <a:pt x="893526" y="1144598"/>
                </a:cubicBezTo>
                <a:cubicBezTo>
                  <a:pt x="893526" y="1154562"/>
                  <a:pt x="884804" y="1163281"/>
                  <a:pt x="874834" y="1163281"/>
                </a:cubicBezTo>
                <a:lnTo>
                  <a:pt x="524652" y="1163281"/>
                </a:lnTo>
                <a:cubicBezTo>
                  <a:pt x="514682" y="1163281"/>
                  <a:pt x="505958" y="1154562"/>
                  <a:pt x="505958" y="1144598"/>
                </a:cubicBezTo>
                <a:cubicBezTo>
                  <a:pt x="505958" y="1134635"/>
                  <a:pt x="514682" y="1125916"/>
                  <a:pt x="524652" y="1125916"/>
                </a:cubicBezTo>
                <a:lnTo>
                  <a:pt x="681672" y="1125916"/>
                </a:lnTo>
                <a:lnTo>
                  <a:pt x="681672" y="851910"/>
                </a:lnTo>
                <a:lnTo>
                  <a:pt x="93466" y="851910"/>
                </a:lnTo>
                <a:cubicBezTo>
                  <a:pt x="42372" y="851910"/>
                  <a:pt x="0" y="810809"/>
                  <a:pt x="0" y="759744"/>
                </a:cubicBezTo>
                <a:lnTo>
                  <a:pt x="0" y="92165"/>
                </a:lnTo>
                <a:cubicBezTo>
                  <a:pt x="0" y="41101"/>
                  <a:pt x="42372" y="0"/>
                  <a:pt x="93466" y="0"/>
                </a:cubicBezTo>
                <a:close/>
              </a:path>
            </a:pathLst>
          </a:custGeom>
          <a:solidFill>
            <a:schemeClr val="bg1"/>
          </a:solidFill>
          <a:ln>
            <a:noFill/>
          </a:ln>
          <a:effectLst/>
        </p:spPr>
        <p:txBody>
          <a:bodyPr wrap="square" anchor="ctr">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47994"/>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25" name="Freeform 24">
            <a:extLst>
              <a:ext uri="{FF2B5EF4-FFF2-40B4-BE49-F238E27FC236}">
                <a16:creationId xmlns:a16="http://schemas.microsoft.com/office/drawing/2014/main" id="{6B837474-FF50-CD47-A4CF-74939CEA0D51}"/>
              </a:ext>
              <a:ext uri="{C183D7F6-B498-43B3-948B-1728B52AA6E4}">
                <adec:decorative xmlns:adec="http://schemas.microsoft.com/office/drawing/2017/decorative" val="1"/>
              </a:ext>
            </a:extLst>
          </p:cNvPr>
          <p:cNvSpPr>
            <a:spLocks noChangeArrowheads="1"/>
          </p:cNvSpPr>
          <p:nvPr/>
        </p:nvSpPr>
        <p:spPr bwMode="auto">
          <a:xfrm>
            <a:off x="4222486" y="2069584"/>
            <a:ext cx="606135" cy="611447"/>
          </a:xfrm>
          <a:custGeom>
            <a:avLst/>
            <a:gdLst>
              <a:gd name="connsiteX0" fmla="*/ 1183756 w 1322578"/>
              <a:gd name="connsiteY0" fmla="*/ 816600 h 1359162"/>
              <a:gd name="connsiteX1" fmla="*/ 1218185 w 1322578"/>
              <a:gd name="connsiteY1" fmla="*/ 851029 h 1359162"/>
              <a:gd name="connsiteX2" fmla="*/ 1183756 w 1322578"/>
              <a:gd name="connsiteY2" fmla="*/ 886733 h 1359162"/>
              <a:gd name="connsiteX3" fmla="*/ 1148052 w 1322578"/>
              <a:gd name="connsiteY3" fmla="*/ 851029 h 1359162"/>
              <a:gd name="connsiteX4" fmla="*/ 1183756 w 1322578"/>
              <a:gd name="connsiteY4" fmla="*/ 816600 h 1359162"/>
              <a:gd name="connsiteX5" fmla="*/ 1183756 w 1322578"/>
              <a:gd name="connsiteY5" fmla="*/ 679271 h 1359162"/>
              <a:gd name="connsiteX6" fmla="*/ 1218185 w 1322578"/>
              <a:gd name="connsiteY6" fmla="*/ 714977 h 1359162"/>
              <a:gd name="connsiteX7" fmla="*/ 1183756 w 1322578"/>
              <a:gd name="connsiteY7" fmla="*/ 749408 h 1359162"/>
              <a:gd name="connsiteX8" fmla="*/ 1148052 w 1322578"/>
              <a:gd name="connsiteY8" fmla="*/ 714977 h 1359162"/>
              <a:gd name="connsiteX9" fmla="*/ 1183756 w 1322578"/>
              <a:gd name="connsiteY9" fmla="*/ 679271 h 1359162"/>
              <a:gd name="connsiteX10" fmla="*/ 1183756 w 1322578"/>
              <a:gd name="connsiteY10" fmla="*/ 519974 h 1359162"/>
              <a:gd name="connsiteX11" fmla="*/ 1218185 w 1322578"/>
              <a:gd name="connsiteY11" fmla="*/ 552333 h 1359162"/>
              <a:gd name="connsiteX12" fmla="*/ 1183756 w 1322578"/>
              <a:gd name="connsiteY12" fmla="*/ 584692 h 1359162"/>
              <a:gd name="connsiteX13" fmla="*/ 1148052 w 1322578"/>
              <a:gd name="connsiteY13" fmla="*/ 552333 h 1359162"/>
              <a:gd name="connsiteX14" fmla="*/ 1183756 w 1322578"/>
              <a:gd name="connsiteY14" fmla="*/ 519974 h 1359162"/>
              <a:gd name="connsiteX15" fmla="*/ 195135 w 1322578"/>
              <a:gd name="connsiteY15" fmla="*/ 396681 h 1359162"/>
              <a:gd name="connsiteX16" fmla="*/ 151507 w 1322578"/>
              <a:gd name="connsiteY16" fmla="*/ 440138 h 1359162"/>
              <a:gd name="connsiteX17" fmla="*/ 151507 w 1322578"/>
              <a:gd name="connsiteY17" fmla="*/ 966599 h 1359162"/>
              <a:gd name="connsiteX18" fmla="*/ 195135 w 1322578"/>
              <a:gd name="connsiteY18" fmla="*/ 1008815 h 1359162"/>
              <a:gd name="connsiteX19" fmla="*/ 1006604 w 1322578"/>
              <a:gd name="connsiteY19" fmla="*/ 1008815 h 1359162"/>
              <a:gd name="connsiteX20" fmla="*/ 1050232 w 1322578"/>
              <a:gd name="connsiteY20" fmla="*/ 966599 h 1359162"/>
              <a:gd name="connsiteX21" fmla="*/ 1050232 w 1322578"/>
              <a:gd name="connsiteY21" fmla="*/ 440138 h 1359162"/>
              <a:gd name="connsiteX22" fmla="*/ 1006604 w 1322578"/>
              <a:gd name="connsiteY22" fmla="*/ 396681 h 1359162"/>
              <a:gd name="connsiteX23" fmla="*/ 195135 w 1322578"/>
              <a:gd name="connsiteY23" fmla="*/ 360673 h 1359162"/>
              <a:gd name="connsiteX24" fmla="*/ 1006604 w 1322578"/>
              <a:gd name="connsiteY24" fmla="*/ 360673 h 1359162"/>
              <a:gd name="connsiteX25" fmla="*/ 1086380 w 1322578"/>
              <a:gd name="connsiteY25" fmla="*/ 440138 h 1359162"/>
              <a:gd name="connsiteX26" fmla="*/ 1086380 w 1322578"/>
              <a:gd name="connsiteY26" fmla="*/ 966599 h 1359162"/>
              <a:gd name="connsiteX27" fmla="*/ 1006604 w 1322578"/>
              <a:gd name="connsiteY27" fmla="*/ 1046065 h 1359162"/>
              <a:gd name="connsiteX28" fmla="*/ 195135 w 1322578"/>
              <a:gd name="connsiteY28" fmla="*/ 1046065 h 1359162"/>
              <a:gd name="connsiteX29" fmla="*/ 115359 w 1322578"/>
              <a:gd name="connsiteY29" fmla="*/ 966599 h 1359162"/>
              <a:gd name="connsiteX30" fmla="*/ 115359 w 1322578"/>
              <a:gd name="connsiteY30" fmla="*/ 440138 h 1359162"/>
              <a:gd name="connsiteX31" fmla="*/ 195135 w 1322578"/>
              <a:gd name="connsiteY31" fmla="*/ 360673 h 1359162"/>
              <a:gd name="connsiteX32" fmla="*/ 102312 w 1322578"/>
              <a:gd name="connsiteY32" fmla="*/ 269591 h 1359162"/>
              <a:gd name="connsiteX33" fmla="*/ 36183 w 1322578"/>
              <a:gd name="connsiteY33" fmla="*/ 336833 h 1359162"/>
              <a:gd name="connsiteX34" fmla="*/ 36183 w 1322578"/>
              <a:gd name="connsiteY34" fmla="*/ 1061553 h 1359162"/>
              <a:gd name="connsiteX35" fmla="*/ 102312 w 1322578"/>
              <a:gd name="connsiteY35" fmla="*/ 1128796 h 1359162"/>
              <a:gd name="connsiteX36" fmla="*/ 1219018 w 1322578"/>
              <a:gd name="connsiteY36" fmla="*/ 1128796 h 1359162"/>
              <a:gd name="connsiteX37" fmla="*/ 1285147 w 1322578"/>
              <a:gd name="connsiteY37" fmla="*/ 1061553 h 1359162"/>
              <a:gd name="connsiteX38" fmla="*/ 1285147 w 1322578"/>
              <a:gd name="connsiteY38" fmla="*/ 336833 h 1359162"/>
              <a:gd name="connsiteX39" fmla="*/ 1219018 w 1322578"/>
              <a:gd name="connsiteY39" fmla="*/ 269591 h 1359162"/>
              <a:gd name="connsiteX40" fmla="*/ 816006 w 1322578"/>
              <a:gd name="connsiteY40" fmla="*/ 269591 h 1359162"/>
              <a:gd name="connsiteX41" fmla="*/ 506572 w 1322578"/>
              <a:gd name="connsiteY41" fmla="*/ 269591 h 1359162"/>
              <a:gd name="connsiteX42" fmla="*/ 661289 w 1322578"/>
              <a:gd name="connsiteY42" fmla="*/ 115183 h 1359162"/>
              <a:gd name="connsiteX43" fmla="*/ 544004 w 1322578"/>
              <a:gd name="connsiteY43" fmla="*/ 232234 h 1359162"/>
              <a:gd name="connsiteX44" fmla="*/ 544004 w 1322578"/>
              <a:gd name="connsiteY44" fmla="*/ 233479 h 1359162"/>
              <a:gd name="connsiteX45" fmla="*/ 779822 w 1322578"/>
              <a:gd name="connsiteY45" fmla="*/ 233479 h 1359162"/>
              <a:gd name="connsiteX46" fmla="*/ 779822 w 1322578"/>
              <a:gd name="connsiteY46" fmla="*/ 232234 h 1359162"/>
              <a:gd name="connsiteX47" fmla="*/ 661289 w 1322578"/>
              <a:gd name="connsiteY47" fmla="*/ 115183 h 1359162"/>
              <a:gd name="connsiteX48" fmla="*/ 485985 w 1322578"/>
              <a:gd name="connsiteY48" fmla="*/ 0 h 1359162"/>
              <a:gd name="connsiteX49" fmla="*/ 499086 w 1322578"/>
              <a:gd name="connsiteY49" fmla="*/ 5603 h 1359162"/>
              <a:gd name="connsiteX50" fmla="*/ 588921 w 1322578"/>
              <a:gd name="connsiteY50" fmla="*/ 96504 h 1359162"/>
              <a:gd name="connsiteX51" fmla="*/ 661289 w 1322578"/>
              <a:gd name="connsiteY51" fmla="*/ 77826 h 1359162"/>
              <a:gd name="connsiteX52" fmla="*/ 733656 w 1322578"/>
              <a:gd name="connsiteY52" fmla="*/ 96504 h 1359162"/>
              <a:gd name="connsiteX53" fmla="*/ 823492 w 1322578"/>
              <a:gd name="connsiteY53" fmla="*/ 5603 h 1359162"/>
              <a:gd name="connsiteX54" fmla="*/ 849694 w 1322578"/>
              <a:gd name="connsiteY54" fmla="*/ 5603 h 1359162"/>
              <a:gd name="connsiteX55" fmla="*/ 849694 w 1322578"/>
              <a:gd name="connsiteY55" fmla="*/ 31753 h 1359162"/>
              <a:gd name="connsiteX56" fmla="*/ 763602 w 1322578"/>
              <a:gd name="connsiteY56" fmla="*/ 117673 h 1359162"/>
              <a:gd name="connsiteX57" fmla="*/ 816006 w 1322578"/>
              <a:gd name="connsiteY57" fmla="*/ 232234 h 1359162"/>
              <a:gd name="connsiteX58" fmla="*/ 816006 w 1322578"/>
              <a:gd name="connsiteY58" fmla="*/ 233479 h 1359162"/>
              <a:gd name="connsiteX59" fmla="*/ 1219018 w 1322578"/>
              <a:gd name="connsiteY59" fmla="*/ 233479 h 1359162"/>
              <a:gd name="connsiteX60" fmla="*/ 1322578 w 1322578"/>
              <a:gd name="connsiteY60" fmla="*/ 336833 h 1359162"/>
              <a:gd name="connsiteX61" fmla="*/ 1322578 w 1322578"/>
              <a:gd name="connsiteY61" fmla="*/ 1061553 h 1359162"/>
              <a:gd name="connsiteX62" fmla="*/ 1219018 w 1322578"/>
              <a:gd name="connsiteY62" fmla="*/ 1164907 h 1359162"/>
              <a:gd name="connsiteX63" fmla="*/ 1102980 w 1322578"/>
              <a:gd name="connsiteY63" fmla="*/ 1164907 h 1359162"/>
              <a:gd name="connsiteX64" fmla="*/ 1204046 w 1322578"/>
              <a:gd name="connsiteY64" fmla="*/ 1331767 h 1359162"/>
              <a:gd name="connsiteX65" fmla="*/ 1196559 w 1322578"/>
              <a:gd name="connsiteY65" fmla="*/ 1356672 h 1359162"/>
              <a:gd name="connsiteX66" fmla="*/ 1187825 w 1322578"/>
              <a:gd name="connsiteY66" fmla="*/ 1359162 h 1359162"/>
              <a:gd name="connsiteX67" fmla="*/ 1171605 w 1322578"/>
              <a:gd name="connsiteY67" fmla="*/ 1350445 h 1359162"/>
              <a:gd name="connsiteX68" fmla="*/ 1060558 w 1322578"/>
              <a:gd name="connsiteY68" fmla="*/ 1164907 h 1359162"/>
              <a:gd name="connsiteX69" fmla="*/ 262020 w 1322578"/>
              <a:gd name="connsiteY69" fmla="*/ 1164907 h 1359162"/>
              <a:gd name="connsiteX70" fmla="*/ 150973 w 1322578"/>
              <a:gd name="connsiteY70" fmla="*/ 1350445 h 1359162"/>
              <a:gd name="connsiteX71" fmla="*/ 134753 w 1322578"/>
              <a:gd name="connsiteY71" fmla="*/ 1359162 h 1359162"/>
              <a:gd name="connsiteX72" fmla="*/ 126019 w 1322578"/>
              <a:gd name="connsiteY72" fmla="*/ 1356672 h 1359162"/>
              <a:gd name="connsiteX73" fmla="*/ 119780 w 1322578"/>
              <a:gd name="connsiteY73" fmla="*/ 1331767 h 1359162"/>
              <a:gd name="connsiteX74" fmla="*/ 219598 w 1322578"/>
              <a:gd name="connsiteY74" fmla="*/ 1164907 h 1359162"/>
              <a:gd name="connsiteX75" fmla="*/ 102312 w 1322578"/>
              <a:gd name="connsiteY75" fmla="*/ 1164907 h 1359162"/>
              <a:gd name="connsiteX76" fmla="*/ 0 w 1322578"/>
              <a:gd name="connsiteY76" fmla="*/ 1061553 h 1359162"/>
              <a:gd name="connsiteX77" fmla="*/ 0 w 1322578"/>
              <a:gd name="connsiteY77" fmla="*/ 336833 h 1359162"/>
              <a:gd name="connsiteX78" fmla="*/ 102312 w 1322578"/>
              <a:gd name="connsiteY78" fmla="*/ 233479 h 1359162"/>
              <a:gd name="connsiteX79" fmla="*/ 506572 w 1322578"/>
              <a:gd name="connsiteY79" fmla="*/ 233479 h 1359162"/>
              <a:gd name="connsiteX80" fmla="*/ 506572 w 1322578"/>
              <a:gd name="connsiteY80" fmla="*/ 232234 h 1359162"/>
              <a:gd name="connsiteX81" fmla="*/ 558976 w 1322578"/>
              <a:gd name="connsiteY81" fmla="*/ 117673 h 1359162"/>
              <a:gd name="connsiteX82" fmla="*/ 472884 w 1322578"/>
              <a:gd name="connsiteY82" fmla="*/ 31753 h 1359162"/>
              <a:gd name="connsiteX83" fmla="*/ 472884 w 1322578"/>
              <a:gd name="connsiteY83" fmla="*/ 5603 h 1359162"/>
              <a:gd name="connsiteX84" fmla="*/ 485985 w 1322578"/>
              <a:gd name="connsiteY84" fmla="*/ 0 h 1359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322578" h="1359162">
                <a:moveTo>
                  <a:pt x="1183756" y="816600"/>
                </a:moveTo>
                <a:cubicBezTo>
                  <a:pt x="1202883" y="816600"/>
                  <a:pt x="1218185" y="831902"/>
                  <a:pt x="1218185" y="851029"/>
                </a:cubicBezTo>
                <a:cubicBezTo>
                  <a:pt x="1218185" y="870156"/>
                  <a:pt x="1202883" y="886733"/>
                  <a:pt x="1183756" y="886733"/>
                </a:cubicBezTo>
                <a:cubicBezTo>
                  <a:pt x="1163354" y="886733"/>
                  <a:pt x="1148052" y="870156"/>
                  <a:pt x="1148052" y="851029"/>
                </a:cubicBezTo>
                <a:cubicBezTo>
                  <a:pt x="1148052" y="831902"/>
                  <a:pt x="1163354" y="816600"/>
                  <a:pt x="1183756" y="816600"/>
                </a:cubicBezTo>
                <a:close/>
                <a:moveTo>
                  <a:pt x="1183756" y="679271"/>
                </a:moveTo>
                <a:cubicBezTo>
                  <a:pt x="1202883" y="679271"/>
                  <a:pt x="1218185" y="695849"/>
                  <a:pt x="1218185" y="714977"/>
                </a:cubicBezTo>
                <a:cubicBezTo>
                  <a:pt x="1218185" y="734105"/>
                  <a:pt x="1202883" y="749408"/>
                  <a:pt x="1183756" y="749408"/>
                </a:cubicBezTo>
                <a:cubicBezTo>
                  <a:pt x="1163354" y="749408"/>
                  <a:pt x="1148052" y="734105"/>
                  <a:pt x="1148052" y="714977"/>
                </a:cubicBezTo>
                <a:cubicBezTo>
                  <a:pt x="1148052" y="695849"/>
                  <a:pt x="1163354" y="679271"/>
                  <a:pt x="1183756" y="679271"/>
                </a:cubicBezTo>
                <a:close/>
                <a:moveTo>
                  <a:pt x="1183756" y="519974"/>
                </a:moveTo>
                <a:cubicBezTo>
                  <a:pt x="1202883" y="519974"/>
                  <a:pt x="1218185" y="534356"/>
                  <a:pt x="1218185" y="552333"/>
                </a:cubicBezTo>
                <a:cubicBezTo>
                  <a:pt x="1218185" y="570310"/>
                  <a:pt x="1202883" y="584692"/>
                  <a:pt x="1183756" y="584692"/>
                </a:cubicBezTo>
                <a:cubicBezTo>
                  <a:pt x="1163354" y="584692"/>
                  <a:pt x="1148052" y="570310"/>
                  <a:pt x="1148052" y="552333"/>
                </a:cubicBezTo>
                <a:cubicBezTo>
                  <a:pt x="1148052" y="534356"/>
                  <a:pt x="1163354" y="519974"/>
                  <a:pt x="1183756" y="519974"/>
                </a:cubicBezTo>
                <a:close/>
                <a:moveTo>
                  <a:pt x="195135" y="396681"/>
                </a:moveTo>
                <a:cubicBezTo>
                  <a:pt x="171451" y="396681"/>
                  <a:pt x="151507" y="416547"/>
                  <a:pt x="151507" y="440138"/>
                </a:cubicBezTo>
                <a:lnTo>
                  <a:pt x="151507" y="966599"/>
                </a:lnTo>
                <a:cubicBezTo>
                  <a:pt x="151507" y="990190"/>
                  <a:pt x="171451" y="1008815"/>
                  <a:pt x="195135" y="1008815"/>
                </a:cubicBezTo>
                <a:lnTo>
                  <a:pt x="1006604" y="1008815"/>
                </a:lnTo>
                <a:cubicBezTo>
                  <a:pt x="1029041" y="1008815"/>
                  <a:pt x="1050232" y="990190"/>
                  <a:pt x="1050232" y="966599"/>
                </a:cubicBezTo>
                <a:lnTo>
                  <a:pt x="1050232" y="440138"/>
                </a:lnTo>
                <a:cubicBezTo>
                  <a:pt x="1050232" y="416547"/>
                  <a:pt x="1029041" y="396681"/>
                  <a:pt x="1006604" y="396681"/>
                </a:cubicBezTo>
                <a:close/>
                <a:moveTo>
                  <a:pt x="195135" y="360673"/>
                </a:moveTo>
                <a:lnTo>
                  <a:pt x="1006604" y="360673"/>
                </a:lnTo>
                <a:cubicBezTo>
                  <a:pt x="1050232" y="360673"/>
                  <a:pt x="1086380" y="396681"/>
                  <a:pt x="1086380" y="440138"/>
                </a:cubicBezTo>
                <a:lnTo>
                  <a:pt x="1086380" y="966599"/>
                </a:lnTo>
                <a:cubicBezTo>
                  <a:pt x="1086380" y="1010057"/>
                  <a:pt x="1050232" y="1046065"/>
                  <a:pt x="1006604" y="1046065"/>
                </a:cubicBezTo>
                <a:lnTo>
                  <a:pt x="195135" y="1046065"/>
                </a:lnTo>
                <a:cubicBezTo>
                  <a:pt x="150261" y="1046065"/>
                  <a:pt x="115359" y="1010057"/>
                  <a:pt x="115359" y="966599"/>
                </a:cubicBezTo>
                <a:lnTo>
                  <a:pt x="115359" y="440138"/>
                </a:lnTo>
                <a:cubicBezTo>
                  <a:pt x="115359" y="396681"/>
                  <a:pt x="150261" y="360673"/>
                  <a:pt x="195135" y="360673"/>
                </a:cubicBezTo>
                <a:close/>
                <a:moveTo>
                  <a:pt x="102312" y="269591"/>
                </a:moveTo>
                <a:cubicBezTo>
                  <a:pt x="66129" y="269591"/>
                  <a:pt x="36183" y="299476"/>
                  <a:pt x="36183" y="336833"/>
                </a:cubicBezTo>
                <a:lnTo>
                  <a:pt x="36183" y="1061553"/>
                </a:lnTo>
                <a:cubicBezTo>
                  <a:pt x="36183" y="1098910"/>
                  <a:pt x="66129" y="1128796"/>
                  <a:pt x="102312" y="1128796"/>
                </a:cubicBezTo>
                <a:lnTo>
                  <a:pt x="1219018" y="1128796"/>
                </a:lnTo>
                <a:cubicBezTo>
                  <a:pt x="1256450" y="1128796"/>
                  <a:pt x="1285147" y="1098910"/>
                  <a:pt x="1285147" y="1061553"/>
                </a:cubicBezTo>
                <a:lnTo>
                  <a:pt x="1285147" y="336833"/>
                </a:lnTo>
                <a:cubicBezTo>
                  <a:pt x="1285147" y="299476"/>
                  <a:pt x="1256450" y="269591"/>
                  <a:pt x="1219018" y="269591"/>
                </a:cubicBezTo>
                <a:lnTo>
                  <a:pt x="816006" y="269591"/>
                </a:lnTo>
                <a:lnTo>
                  <a:pt x="506572" y="269591"/>
                </a:lnTo>
                <a:close/>
                <a:moveTo>
                  <a:pt x="661289" y="115183"/>
                </a:moveTo>
                <a:cubicBezTo>
                  <a:pt x="596408" y="115183"/>
                  <a:pt x="544004" y="167482"/>
                  <a:pt x="544004" y="232234"/>
                </a:cubicBezTo>
                <a:lnTo>
                  <a:pt x="544004" y="233479"/>
                </a:lnTo>
                <a:lnTo>
                  <a:pt x="779822" y="233479"/>
                </a:lnTo>
                <a:lnTo>
                  <a:pt x="779822" y="232234"/>
                </a:lnTo>
                <a:cubicBezTo>
                  <a:pt x="779822" y="167482"/>
                  <a:pt x="726170" y="115183"/>
                  <a:pt x="661289" y="115183"/>
                </a:cubicBezTo>
                <a:close/>
                <a:moveTo>
                  <a:pt x="485985" y="0"/>
                </a:moveTo>
                <a:cubicBezTo>
                  <a:pt x="490664" y="0"/>
                  <a:pt x="495343" y="1868"/>
                  <a:pt x="499086" y="5603"/>
                </a:cubicBezTo>
                <a:lnTo>
                  <a:pt x="588921" y="96504"/>
                </a:lnTo>
                <a:cubicBezTo>
                  <a:pt x="610133" y="84052"/>
                  <a:pt x="635087" y="77826"/>
                  <a:pt x="661289" y="77826"/>
                </a:cubicBezTo>
                <a:cubicBezTo>
                  <a:pt x="687491" y="77826"/>
                  <a:pt x="712445" y="84052"/>
                  <a:pt x="733656" y="96504"/>
                </a:cubicBezTo>
                <a:lnTo>
                  <a:pt x="823492" y="5603"/>
                </a:lnTo>
                <a:cubicBezTo>
                  <a:pt x="830978" y="-1868"/>
                  <a:pt x="842208" y="-1868"/>
                  <a:pt x="849694" y="5603"/>
                </a:cubicBezTo>
                <a:cubicBezTo>
                  <a:pt x="857180" y="13075"/>
                  <a:pt x="857180" y="24281"/>
                  <a:pt x="849694" y="31753"/>
                </a:cubicBezTo>
                <a:lnTo>
                  <a:pt x="763602" y="117673"/>
                </a:lnTo>
                <a:cubicBezTo>
                  <a:pt x="796042" y="145068"/>
                  <a:pt x="816006" y="186161"/>
                  <a:pt x="816006" y="232234"/>
                </a:cubicBezTo>
                <a:lnTo>
                  <a:pt x="816006" y="233479"/>
                </a:lnTo>
                <a:lnTo>
                  <a:pt x="1219018" y="233479"/>
                </a:lnTo>
                <a:cubicBezTo>
                  <a:pt x="1276413" y="233479"/>
                  <a:pt x="1322578" y="279552"/>
                  <a:pt x="1322578" y="336833"/>
                </a:cubicBezTo>
                <a:lnTo>
                  <a:pt x="1322578" y="1061553"/>
                </a:lnTo>
                <a:cubicBezTo>
                  <a:pt x="1322578" y="1118834"/>
                  <a:pt x="1276413" y="1164907"/>
                  <a:pt x="1219018" y="1164907"/>
                </a:cubicBezTo>
                <a:lnTo>
                  <a:pt x="1102980" y="1164907"/>
                </a:lnTo>
                <a:lnTo>
                  <a:pt x="1204046" y="1331767"/>
                </a:lnTo>
                <a:cubicBezTo>
                  <a:pt x="1207789" y="1340484"/>
                  <a:pt x="1205293" y="1351691"/>
                  <a:pt x="1196559" y="1356672"/>
                </a:cubicBezTo>
                <a:cubicBezTo>
                  <a:pt x="1194064" y="1357917"/>
                  <a:pt x="1190321" y="1359162"/>
                  <a:pt x="1187825" y="1359162"/>
                </a:cubicBezTo>
                <a:cubicBezTo>
                  <a:pt x="1181587" y="1359162"/>
                  <a:pt x="1175348" y="1356672"/>
                  <a:pt x="1171605" y="1350445"/>
                </a:cubicBezTo>
                <a:lnTo>
                  <a:pt x="1060558" y="1164907"/>
                </a:lnTo>
                <a:lnTo>
                  <a:pt x="262020" y="1164907"/>
                </a:lnTo>
                <a:lnTo>
                  <a:pt x="150973" y="1350445"/>
                </a:lnTo>
                <a:cubicBezTo>
                  <a:pt x="147230" y="1356672"/>
                  <a:pt x="140992" y="1359162"/>
                  <a:pt x="134753" y="1359162"/>
                </a:cubicBezTo>
                <a:cubicBezTo>
                  <a:pt x="132258" y="1359162"/>
                  <a:pt x="128514" y="1357917"/>
                  <a:pt x="126019" y="1356672"/>
                </a:cubicBezTo>
                <a:cubicBezTo>
                  <a:pt x="117285" y="1351691"/>
                  <a:pt x="114790" y="1340484"/>
                  <a:pt x="119780" y="1331767"/>
                </a:cubicBezTo>
                <a:lnTo>
                  <a:pt x="219598" y="1164907"/>
                </a:lnTo>
                <a:lnTo>
                  <a:pt x="102312" y="1164907"/>
                </a:lnTo>
                <a:cubicBezTo>
                  <a:pt x="46165" y="1164907"/>
                  <a:pt x="0" y="1118834"/>
                  <a:pt x="0" y="1061553"/>
                </a:cubicBezTo>
                <a:lnTo>
                  <a:pt x="0" y="336833"/>
                </a:lnTo>
                <a:cubicBezTo>
                  <a:pt x="0" y="279552"/>
                  <a:pt x="46165" y="233479"/>
                  <a:pt x="102312" y="233479"/>
                </a:cubicBezTo>
                <a:lnTo>
                  <a:pt x="506572" y="233479"/>
                </a:lnTo>
                <a:lnTo>
                  <a:pt x="506572" y="232234"/>
                </a:lnTo>
                <a:cubicBezTo>
                  <a:pt x="506572" y="186161"/>
                  <a:pt x="526536" y="145068"/>
                  <a:pt x="558976" y="117673"/>
                </a:cubicBezTo>
                <a:lnTo>
                  <a:pt x="472884" y="31753"/>
                </a:lnTo>
                <a:cubicBezTo>
                  <a:pt x="465398" y="24281"/>
                  <a:pt x="465398" y="13075"/>
                  <a:pt x="472884" y="5603"/>
                </a:cubicBezTo>
                <a:cubicBezTo>
                  <a:pt x="476627" y="1868"/>
                  <a:pt x="481306" y="0"/>
                  <a:pt x="485985" y="0"/>
                </a:cubicBezTo>
                <a:close/>
              </a:path>
            </a:pathLst>
          </a:custGeom>
          <a:solidFill>
            <a:schemeClr val="bg1"/>
          </a:solidFill>
          <a:ln>
            <a:noFill/>
          </a:ln>
          <a:effectLst/>
        </p:spPr>
        <p:txBody>
          <a:bodyPr wrap="square" anchor="ctr">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47994"/>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26" name="Freeform 25">
            <a:extLst>
              <a:ext uri="{FF2B5EF4-FFF2-40B4-BE49-F238E27FC236}">
                <a16:creationId xmlns:a16="http://schemas.microsoft.com/office/drawing/2014/main" id="{1FD276CC-C47A-7642-9F9B-68A0C76CF151}"/>
              </a:ext>
              <a:ext uri="{C183D7F6-B498-43B3-948B-1728B52AA6E4}">
                <adec:decorative xmlns:adec="http://schemas.microsoft.com/office/drawing/2017/decorative" val="1"/>
              </a:ext>
            </a:extLst>
          </p:cNvPr>
          <p:cNvSpPr>
            <a:spLocks noChangeArrowheads="1"/>
          </p:cNvSpPr>
          <p:nvPr/>
        </p:nvSpPr>
        <p:spPr bwMode="auto">
          <a:xfrm>
            <a:off x="7012895" y="2175237"/>
            <a:ext cx="498022" cy="781927"/>
          </a:xfrm>
          <a:custGeom>
            <a:avLst/>
            <a:gdLst>
              <a:gd name="connsiteX0" fmla="*/ 369479 w 740316"/>
              <a:gd name="connsiteY0" fmla="*/ 1213960 h 1322574"/>
              <a:gd name="connsiteX1" fmla="*/ 394199 w 740316"/>
              <a:gd name="connsiteY1" fmla="*/ 1235338 h 1322574"/>
              <a:gd name="connsiteX2" fmla="*/ 369479 w 740316"/>
              <a:gd name="connsiteY2" fmla="*/ 1256717 h 1322574"/>
              <a:gd name="connsiteX3" fmla="*/ 346060 w 740316"/>
              <a:gd name="connsiteY3" fmla="*/ 1235338 h 1322574"/>
              <a:gd name="connsiteX4" fmla="*/ 369479 w 740316"/>
              <a:gd name="connsiteY4" fmla="*/ 1213960 h 1322574"/>
              <a:gd name="connsiteX5" fmla="*/ 170841 w 740316"/>
              <a:gd name="connsiteY5" fmla="*/ 156922 h 1322574"/>
              <a:gd name="connsiteX6" fmla="*/ 118520 w 740316"/>
              <a:gd name="connsiteY6" fmla="*/ 209173 h 1322574"/>
              <a:gd name="connsiteX7" fmla="*/ 118520 w 740316"/>
              <a:gd name="connsiteY7" fmla="*/ 1102413 h 1322574"/>
              <a:gd name="connsiteX8" fmla="*/ 170841 w 740316"/>
              <a:gd name="connsiteY8" fmla="*/ 1154664 h 1322574"/>
              <a:gd name="connsiteX9" fmla="*/ 569474 w 740316"/>
              <a:gd name="connsiteY9" fmla="*/ 1154664 h 1322574"/>
              <a:gd name="connsiteX10" fmla="*/ 620548 w 740316"/>
              <a:gd name="connsiteY10" fmla="*/ 1102413 h 1322574"/>
              <a:gd name="connsiteX11" fmla="*/ 620548 w 740316"/>
              <a:gd name="connsiteY11" fmla="*/ 209173 h 1322574"/>
              <a:gd name="connsiteX12" fmla="*/ 569474 w 740316"/>
              <a:gd name="connsiteY12" fmla="*/ 156922 h 1322574"/>
              <a:gd name="connsiteX13" fmla="*/ 170841 w 740316"/>
              <a:gd name="connsiteY13" fmla="*/ 120844 h 1322574"/>
              <a:gd name="connsiteX14" fmla="*/ 569474 w 740316"/>
              <a:gd name="connsiteY14" fmla="*/ 120844 h 1322574"/>
              <a:gd name="connsiteX15" fmla="*/ 657920 w 740316"/>
              <a:gd name="connsiteY15" fmla="*/ 209173 h 1322574"/>
              <a:gd name="connsiteX16" fmla="*/ 657920 w 740316"/>
              <a:gd name="connsiteY16" fmla="*/ 1102413 h 1322574"/>
              <a:gd name="connsiteX17" fmla="*/ 569474 w 740316"/>
              <a:gd name="connsiteY17" fmla="*/ 1190742 h 1322574"/>
              <a:gd name="connsiteX18" fmla="*/ 170841 w 740316"/>
              <a:gd name="connsiteY18" fmla="*/ 1190742 h 1322574"/>
              <a:gd name="connsiteX19" fmla="*/ 82394 w 740316"/>
              <a:gd name="connsiteY19" fmla="*/ 1102413 h 1322574"/>
              <a:gd name="connsiteX20" fmla="*/ 82394 w 740316"/>
              <a:gd name="connsiteY20" fmla="*/ 209173 h 1322574"/>
              <a:gd name="connsiteX21" fmla="*/ 170841 w 740316"/>
              <a:gd name="connsiteY21" fmla="*/ 120844 h 1322574"/>
              <a:gd name="connsiteX22" fmla="*/ 453263 w 740316"/>
              <a:gd name="connsiteY22" fmla="*/ 60421 h 1322574"/>
              <a:gd name="connsiteX23" fmla="*/ 495749 w 740316"/>
              <a:gd name="connsiteY23" fmla="*/ 60421 h 1322574"/>
              <a:gd name="connsiteX24" fmla="*/ 515061 w 740316"/>
              <a:gd name="connsiteY24" fmla="*/ 79648 h 1322574"/>
              <a:gd name="connsiteX25" fmla="*/ 495749 w 740316"/>
              <a:gd name="connsiteY25" fmla="*/ 97592 h 1322574"/>
              <a:gd name="connsiteX26" fmla="*/ 453263 w 740316"/>
              <a:gd name="connsiteY26" fmla="*/ 97592 h 1322574"/>
              <a:gd name="connsiteX27" fmla="*/ 433951 w 740316"/>
              <a:gd name="connsiteY27" fmla="*/ 79648 h 1322574"/>
              <a:gd name="connsiteX28" fmla="*/ 453263 w 740316"/>
              <a:gd name="connsiteY28" fmla="*/ 60421 h 1322574"/>
              <a:gd name="connsiteX29" fmla="*/ 243593 w 740316"/>
              <a:gd name="connsiteY29" fmla="*/ 60421 h 1322574"/>
              <a:gd name="connsiteX30" fmla="*/ 364907 w 740316"/>
              <a:gd name="connsiteY30" fmla="*/ 60421 h 1322574"/>
              <a:gd name="connsiteX31" fmla="*/ 383288 w 740316"/>
              <a:gd name="connsiteY31" fmla="*/ 79648 h 1322574"/>
              <a:gd name="connsiteX32" fmla="*/ 364907 w 740316"/>
              <a:gd name="connsiteY32" fmla="*/ 97592 h 1322574"/>
              <a:gd name="connsiteX33" fmla="*/ 243593 w 740316"/>
              <a:gd name="connsiteY33" fmla="*/ 97592 h 1322574"/>
              <a:gd name="connsiteX34" fmla="*/ 225212 w 740316"/>
              <a:gd name="connsiteY34" fmla="*/ 79648 h 1322574"/>
              <a:gd name="connsiteX35" fmla="*/ 243593 w 740316"/>
              <a:gd name="connsiteY35" fmla="*/ 60421 h 1322574"/>
              <a:gd name="connsiteX36" fmla="*/ 107004 w 740316"/>
              <a:gd name="connsiteY36" fmla="*/ 36183 h 1322574"/>
              <a:gd name="connsiteX37" fmla="*/ 37327 w 740316"/>
              <a:gd name="connsiteY37" fmla="*/ 107303 h 1322574"/>
              <a:gd name="connsiteX38" fmla="*/ 37327 w 740316"/>
              <a:gd name="connsiteY38" fmla="*/ 1215271 h 1322574"/>
              <a:gd name="connsiteX39" fmla="*/ 107004 w 740316"/>
              <a:gd name="connsiteY39" fmla="*/ 1285143 h 1322574"/>
              <a:gd name="connsiteX40" fmla="*/ 633312 w 740316"/>
              <a:gd name="connsiteY40" fmla="*/ 1285143 h 1322574"/>
              <a:gd name="connsiteX41" fmla="*/ 704233 w 740316"/>
              <a:gd name="connsiteY41" fmla="*/ 1215271 h 1322574"/>
              <a:gd name="connsiteX42" fmla="*/ 704233 w 740316"/>
              <a:gd name="connsiteY42" fmla="*/ 107303 h 1322574"/>
              <a:gd name="connsiteX43" fmla="*/ 633312 w 740316"/>
              <a:gd name="connsiteY43" fmla="*/ 36183 h 1322574"/>
              <a:gd name="connsiteX44" fmla="*/ 107004 w 740316"/>
              <a:gd name="connsiteY44" fmla="*/ 0 h 1322574"/>
              <a:gd name="connsiteX45" fmla="*/ 633312 w 740316"/>
              <a:gd name="connsiteY45" fmla="*/ 0 h 1322574"/>
              <a:gd name="connsiteX46" fmla="*/ 740316 w 740316"/>
              <a:gd name="connsiteY46" fmla="*/ 107303 h 1322574"/>
              <a:gd name="connsiteX47" fmla="*/ 740316 w 740316"/>
              <a:gd name="connsiteY47" fmla="*/ 1215271 h 1322574"/>
              <a:gd name="connsiteX48" fmla="*/ 633312 w 740316"/>
              <a:gd name="connsiteY48" fmla="*/ 1322574 h 1322574"/>
              <a:gd name="connsiteX49" fmla="*/ 107004 w 740316"/>
              <a:gd name="connsiteY49" fmla="*/ 1322574 h 1322574"/>
              <a:gd name="connsiteX50" fmla="*/ 0 w 740316"/>
              <a:gd name="connsiteY50" fmla="*/ 1215271 h 1322574"/>
              <a:gd name="connsiteX51" fmla="*/ 0 w 740316"/>
              <a:gd name="connsiteY51" fmla="*/ 107303 h 1322574"/>
              <a:gd name="connsiteX52" fmla="*/ 107004 w 740316"/>
              <a:gd name="connsiteY52" fmla="*/ 0 h 1322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740316" h="1322574">
                <a:moveTo>
                  <a:pt x="369479" y="1213960"/>
                </a:moveTo>
                <a:cubicBezTo>
                  <a:pt x="383791" y="1213960"/>
                  <a:pt x="394199" y="1223462"/>
                  <a:pt x="394199" y="1235338"/>
                </a:cubicBezTo>
                <a:cubicBezTo>
                  <a:pt x="394199" y="1247215"/>
                  <a:pt x="383791" y="1256717"/>
                  <a:pt x="369479" y="1256717"/>
                </a:cubicBezTo>
                <a:cubicBezTo>
                  <a:pt x="357769" y="1256717"/>
                  <a:pt x="346060" y="1247215"/>
                  <a:pt x="346060" y="1235338"/>
                </a:cubicBezTo>
                <a:cubicBezTo>
                  <a:pt x="346060" y="1223462"/>
                  <a:pt x="357769" y="1213960"/>
                  <a:pt x="369479" y="1213960"/>
                </a:cubicBezTo>
                <a:close/>
                <a:moveTo>
                  <a:pt x="170841" y="156922"/>
                </a:moveTo>
                <a:cubicBezTo>
                  <a:pt x="140943" y="156922"/>
                  <a:pt x="118520" y="180559"/>
                  <a:pt x="118520" y="209173"/>
                </a:cubicBezTo>
                <a:lnTo>
                  <a:pt x="118520" y="1102413"/>
                </a:lnTo>
                <a:cubicBezTo>
                  <a:pt x="118520" y="1131027"/>
                  <a:pt x="140943" y="1154664"/>
                  <a:pt x="170841" y="1154664"/>
                </a:cubicBezTo>
                <a:lnTo>
                  <a:pt x="569474" y="1154664"/>
                </a:lnTo>
                <a:cubicBezTo>
                  <a:pt x="596880" y="1154664"/>
                  <a:pt x="620548" y="1131027"/>
                  <a:pt x="620548" y="1102413"/>
                </a:cubicBezTo>
                <a:lnTo>
                  <a:pt x="620548" y="209173"/>
                </a:lnTo>
                <a:cubicBezTo>
                  <a:pt x="620548" y="180559"/>
                  <a:pt x="596880" y="156922"/>
                  <a:pt x="569474" y="156922"/>
                </a:cubicBezTo>
                <a:close/>
                <a:moveTo>
                  <a:pt x="170841" y="120844"/>
                </a:moveTo>
                <a:lnTo>
                  <a:pt x="569474" y="120844"/>
                </a:lnTo>
                <a:cubicBezTo>
                  <a:pt x="618057" y="120844"/>
                  <a:pt x="657920" y="159410"/>
                  <a:pt x="657920" y="209173"/>
                </a:cubicBezTo>
                <a:lnTo>
                  <a:pt x="657920" y="1102413"/>
                </a:lnTo>
                <a:cubicBezTo>
                  <a:pt x="657920" y="1150932"/>
                  <a:pt x="618057" y="1190742"/>
                  <a:pt x="569474" y="1190742"/>
                </a:cubicBezTo>
                <a:lnTo>
                  <a:pt x="170841" y="1190742"/>
                </a:lnTo>
                <a:cubicBezTo>
                  <a:pt x="122257" y="1190742"/>
                  <a:pt x="82394" y="1150932"/>
                  <a:pt x="82394" y="1102413"/>
                </a:cubicBezTo>
                <a:lnTo>
                  <a:pt x="82394" y="209173"/>
                </a:lnTo>
                <a:cubicBezTo>
                  <a:pt x="82394" y="159410"/>
                  <a:pt x="122257" y="120844"/>
                  <a:pt x="170841" y="120844"/>
                </a:cubicBezTo>
                <a:close/>
                <a:moveTo>
                  <a:pt x="453263" y="60421"/>
                </a:moveTo>
                <a:lnTo>
                  <a:pt x="495749" y="60421"/>
                </a:lnTo>
                <a:cubicBezTo>
                  <a:pt x="507336" y="60421"/>
                  <a:pt x="515061" y="68112"/>
                  <a:pt x="515061" y="79648"/>
                </a:cubicBezTo>
                <a:cubicBezTo>
                  <a:pt x="515061" y="89902"/>
                  <a:pt x="507336" y="97592"/>
                  <a:pt x="495749" y="97592"/>
                </a:cubicBezTo>
                <a:lnTo>
                  <a:pt x="453263" y="97592"/>
                </a:lnTo>
                <a:cubicBezTo>
                  <a:pt x="442963" y="97592"/>
                  <a:pt x="433951" y="89902"/>
                  <a:pt x="433951" y="79648"/>
                </a:cubicBezTo>
                <a:cubicBezTo>
                  <a:pt x="433951" y="68112"/>
                  <a:pt x="442963" y="60421"/>
                  <a:pt x="453263" y="60421"/>
                </a:cubicBezTo>
                <a:close/>
                <a:moveTo>
                  <a:pt x="243593" y="60421"/>
                </a:moveTo>
                <a:lnTo>
                  <a:pt x="364907" y="60421"/>
                </a:lnTo>
                <a:cubicBezTo>
                  <a:pt x="375935" y="60421"/>
                  <a:pt x="383288" y="68112"/>
                  <a:pt x="383288" y="79648"/>
                </a:cubicBezTo>
                <a:cubicBezTo>
                  <a:pt x="383288" y="89902"/>
                  <a:pt x="375935" y="97592"/>
                  <a:pt x="364907" y="97592"/>
                </a:cubicBezTo>
                <a:lnTo>
                  <a:pt x="243593" y="97592"/>
                </a:lnTo>
                <a:cubicBezTo>
                  <a:pt x="233790" y="97592"/>
                  <a:pt x="225212" y="89902"/>
                  <a:pt x="225212" y="79648"/>
                </a:cubicBezTo>
                <a:cubicBezTo>
                  <a:pt x="225212" y="68112"/>
                  <a:pt x="233790" y="60421"/>
                  <a:pt x="243593" y="60421"/>
                </a:cubicBezTo>
                <a:close/>
                <a:moveTo>
                  <a:pt x="107004" y="36183"/>
                </a:moveTo>
                <a:cubicBezTo>
                  <a:pt x="68433" y="36183"/>
                  <a:pt x="37327" y="68624"/>
                  <a:pt x="37327" y="107303"/>
                </a:cubicBezTo>
                <a:lnTo>
                  <a:pt x="37327" y="1215271"/>
                </a:lnTo>
                <a:cubicBezTo>
                  <a:pt x="37327" y="1252703"/>
                  <a:pt x="68433" y="1285143"/>
                  <a:pt x="107004" y="1285143"/>
                </a:cubicBezTo>
                <a:lnTo>
                  <a:pt x="633312" y="1285143"/>
                </a:lnTo>
                <a:cubicBezTo>
                  <a:pt x="671883" y="1285143"/>
                  <a:pt x="704233" y="1252703"/>
                  <a:pt x="704233" y="1215271"/>
                </a:cubicBezTo>
                <a:lnTo>
                  <a:pt x="704233" y="107303"/>
                </a:lnTo>
                <a:cubicBezTo>
                  <a:pt x="704233" y="68624"/>
                  <a:pt x="671883" y="36183"/>
                  <a:pt x="633312" y="36183"/>
                </a:cubicBezTo>
                <a:close/>
                <a:moveTo>
                  <a:pt x="107004" y="0"/>
                </a:moveTo>
                <a:lnTo>
                  <a:pt x="633312" y="0"/>
                </a:lnTo>
                <a:cubicBezTo>
                  <a:pt x="691791" y="0"/>
                  <a:pt x="740316" y="48661"/>
                  <a:pt x="740316" y="107303"/>
                </a:cubicBezTo>
                <a:lnTo>
                  <a:pt x="740316" y="1215271"/>
                </a:lnTo>
                <a:cubicBezTo>
                  <a:pt x="740316" y="1272666"/>
                  <a:pt x="691791" y="1322574"/>
                  <a:pt x="633312" y="1322574"/>
                </a:cubicBezTo>
                <a:lnTo>
                  <a:pt x="107004" y="1322574"/>
                </a:lnTo>
                <a:cubicBezTo>
                  <a:pt x="48525" y="1322574"/>
                  <a:pt x="0" y="1272666"/>
                  <a:pt x="0" y="1215271"/>
                </a:cubicBezTo>
                <a:lnTo>
                  <a:pt x="0" y="107303"/>
                </a:lnTo>
                <a:cubicBezTo>
                  <a:pt x="0" y="48661"/>
                  <a:pt x="48525" y="0"/>
                  <a:pt x="107004" y="0"/>
                </a:cubicBezTo>
                <a:close/>
              </a:path>
            </a:pathLst>
          </a:custGeom>
          <a:solidFill>
            <a:schemeClr val="bg1"/>
          </a:solidFill>
          <a:ln>
            <a:noFill/>
          </a:ln>
          <a:effectLst/>
        </p:spPr>
        <p:txBody>
          <a:bodyPr wrap="square" anchor="ctr">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47994"/>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29" name="Freeform 28">
            <a:extLst>
              <a:ext uri="{FF2B5EF4-FFF2-40B4-BE49-F238E27FC236}">
                <a16:creationId xmlns:a16="http://schemas.microsoft.com/office/drawing/2014/main" id="{98DF62D4-DD5E-6148-A187-3A87774F0F1D}"/>
              </a:ext>
              <a:ext uri="{C183D7F6-B498-43B3-948B-1728B52AA6E4}">
                <adec:decorative xmlns:adec="http://schemas.microsoft.com/office/drawing/2017/decorative" val="1"/>
              </a:ext>
            </a:extLst>
          </p:cNvPr>
          <p:cNvSpPr>
            <a:spLocks noChangeArrowheads="1"/>
          </p:cNvSpPr>
          <p:nvPr/>
        </p:nvSpPr>
        <p:spPr bwMode="auto">
          <a:xfrm>
            <a:off x="1029993" y="1929483"/>
            <a:ext cx="743052" cy="491509"/>
          </a:xfrm>
          <a:custGeom>
            <a:avLst/>
            <a:gdLst>
              <a:gd name="connsiteX0" fmla="*/ 269627 w 1399479"/>
              <a:gd name="connsiteY0" fmla="*/ 763532 h 932570"/>
              <a:gd name="connsiteX1" fmla="*/ 303219 w 1399479"/>
              <a:gd name="connsiteY1" fmla="*/ 784284 h 932570"/>
              <a:gd name="connsiteX2" fmla="*/ 1261216 w 1399479"/>
              <a:gd name="connsiteY2" fmla="*/ 784284 h 932570"/>
              <a:gd name="connsiteX3" fmla="*/ 1278634 w 1399479"/>
              <a:gd name="connsiteY3" fmla="*/ 801373 h 932570"/>
              <a:gd name="connsiteX4" fmla="*/ 1261216 w 1399479"/>
              <a:gd name="connsiteY4" fmla="*/ 819683 h 932570"/>
              <a:gd name="connsiteX5" fmla="*/ 303219 w 1399479"/>
              <a:gd name="connsiteY5" fmla="*/ 819683 h 932570"/>
              <a:gd name="connsiteX6" fmla="*/ 269627 w 1399479"/>
              <a:gd name="connsiteY6" fmla="*/ 839214 h 932570"/>
              <a:gd name="connsiteX7" fmla="*/ 234791 w 1399479"/>
              <a:gd name="connsiteY7" fmla="*/ 819683 h 932570"/>
              <a:gd name="connsiteX8" fmla="*/ 134014 w 1399479"/>
              <a:gd name="connsiteY8" fmla="*/ 819683 h 932570"/>
              <a:gd name="connsiteX9" fmla="*/ 115352 w 1399479"/>
              <a:gd name="connsiteY9" fmla="*/ 801373 h 932570"/>
              <a:gd name="connsiteX10" fmla="*/ 134014 w 1399479"/>
              <a:gd name="connsiteY10" fmla="*/ 784284 h 932570"/>
              <a:gd name="connsiteX11" fmla="*/ 234791 w 1399479"/>
              <a:gd name="connsiteY11" fmla="*/ 784284 h 932570"/>
              <a:gd name="connsiteX12" fmla="*/ 269627 w 1399479"/>
              <a:gd name="connsiteY12" fmla="*/ 763532 h 932570"/>
              <a:gd name="connsiteX13" fmla="*/ 546911 w 1399479"/>
              <a:gd name="connsiteY13" fmla="*/ 325557 h 932570"/>
              <a:gd name="connsiteX14" fmla="*/ 546911 w 1399479"/>
              <a:gd name="connsiteY14" fmla="*/ 613745 h 932570"/>
              <a:gd name="connsiteX15" fmla="*/ 839101 w 1399479"/>
              <a:gd name="connsiteY15" fmla="*/ 470275 h 932570"/>
              <a:gd name="connsiteX16" fmla="*/ 543802 w 1399479"/>
              <a:gd name="connsiteY16" fmla="*/ 287039 h 932570"/>
              <a:gd name="connsiteX17" fmla="*/ 560588 w 1399479"/>
              <a:gd name="connsiteY17" fmla="*/ 290626 h 932570"/>
              <a:gd name="connsiteX18" fmla="*/ 858995 w 1399479"/>
              <a:gd name="connsiteY18" fmla="*/ 439086 h 932570"/>
              <a:gd name="connsiteX19" fmla="*/ 877646 w 1399479"/>
              <a:gd name="connsiteY19" fmla="*/ 470275 h 932570"/>
              <a:gd name="connsiteX20" fmla="*/ 858995 w 1399479"/>
              <a:gd name="connsiteY20" fmla="*/ 500217 h 932570"/>
              <a:gd name="connsiteX21" fmla="*/ 560588 w 1399479"/>
              <a:gd name="connsiteY21" fmla="*/ 648677 h 932570"/>
              <a:gd name="connsiteX22" fmla="*/ 545667 w 1399479"/>
              <a:gd name="connsiteY22" fmla="*/ 652420 h 932570"/>
              <a:gd name="connsiteX23" fmla="*/ 527017 w 1399479"/>
              <a:gd name="connsiteY23" fmla="*/ 647429 h 932570"/>
              <a:gd name="connsiteX24" fmla="*/ 510853 w 1399479"/>
              <a:gd name="connsiteY24" fmla="*/ 617488 h 932570"/>
              <a:gd name="connsiteX25" fmla="*/ 510853 w 1399479"/>
              <a:gd name="connsiteY25" fmla="*/ 321815 h 932570"/>
              <a:gd name="connsiteX26" fmla="*/ 527017 w 1399479"/>
              <a:gd name="connsiteY26" fmla="*/ 291873 h 932570"/>
              <a:gd name="connsiteX27" fmla="*/ 543802 w 1399479"/>
              <a:gd name="connsiteY27" fmla="*/ 287039 h 932570"/>
              <a:gd name="connsiteX28" fmla="*/ 387260 w 1399479"/>
              <a:gd name="connsiteY28" fmla="*/ 93378 h 932570"/>
              <a:gd name="connsiteX29" fmla="*/ 410742 w 1399479"/>
              <a:gd name="connsiteY29" fmla="*/ 116797 h 932570"/>
              <a:gd name="connsiteX30" fmla="*/ 387260 w 1399479"/>
              <a:gd name="connsiteY30" fmla="*/ 141517 h 932570"/>
              <a:gd name="connsiteX31" fmla="*/ 362542 w 1399479"/>
              <a:gd name="connsiteY31" fmla="*/ 116797 h 932570"/>
              <a:gd name="connsiteX32" fmla="*/ 387260 w 1399479"/>
              <a:gd name="connsiteY32" fmla="*/ 93378 h 932570"/>
              <a:gd name="connsiteX33" fmla="*/ 271270 w 1399479"/>
              <a:gd name="connsiteY33" fmla="*/ 93378 h 932570"/>
              <a:gd name="connsiteX34" fmla="*/ 295356 w 1399479"/>
              <a:gd name="connsiteY34" fmla="*/ 116797 h 932570"/>
              <a:gd name="connsiteX35" fmla="*/ 271270 w 1399479"/>
              <a:gd name="connsiteY35" fmla="*/ 141517 h 932570"/>
              <a:gd name="connsiteX36" fmla="*/ 247184 w 1399479"/>
              <a:gd name="connsiteY36" fmla="*/ 116797 h 932570"/>
              <a:gd name="connsiteX37" fmla="*/ 271270 w 1399479"/>
              <a:gd name="connsiteY37" fmla="*/ 93378 h 932570"/>
              <a:gd name="connsiteX38" fmla="*/ 149821 w 1399479"/>
              <a:gd name="connsiteY38" fmla="*/ 93378 h 932570"/>
              <a:gd name="connsiteX39" fmla="*/ 174541 w 1399479"/>
              <a:gd name="connsiteY39" fmla="*/ 116797 h 932570"/>
              <a:gd name="connsiteX40" fmla="*/ 149821 w 1399479"/>
              <a:gd name="connsiteY40" fmla="*/ 141517 h 932570"/>
              <a:gd name="connsiteX41" fmla="*/ 126337 w 1399479"/>
              <a:gd name="connsiteY41" fmla="*/ 116797 h 932570"/>
              <a:gd name="connsiteX42" fmla="*/ 149821 w 1399479"/>
              <a:gd name="connsiteY42" fmla="*/ 93378 h 932570"/>
              <a:gd name="connsiteX43" fmla="*/ 81003 w 1399479"/>
              <a:gd name="connsiteY43" fmla="*/ 37403 h 932570"/>
              <a:gd name="connsiteX44" fmla="*/ 36140 w 1399479"/>
              <a:gd name="connsiteY44" fmla="*/ 81039 h 932570"/>
              <a:gd name="connsiteX45" fmla="*/ 36140 w 1399479"/>
              <a:gd name="connsiteY45" fmla="*/ 852778 h 932570"/>
              <a:gd name="connsiteX46" fmla="*/ 81003 w 1399479"/>
              <a:gd name="connsiteY46" fmla="*/ 896415 h 932570"/>
              <a:gd name="connsiteX47" fmla="*/ 1318476 w 1399479"/>
              <a:gd name="connsiteY47" fmla="*/ 896415 h 932570"/>
              <a:gd name="connsiteX48" fmla="*/ 1362093 w 1399479"/>
              <a:gd name="connsiteY48" fmla="*/ 852778 h 932570"/>
              <a:gd name="connsiteX49" fmla="*/ 1362093 w 1399479"/>
              <a:gd name="connsiteY49" fmla="*/ 81039 h 932570"/>
              <a:gd name="connsiteX50" fmla="*/ 1318476 w 1399479"/>
              <a:gd name="connsiteY50" fmla="*/ 37403 h 932570"/>
              <a:gd name="connsiteX51" fmla="*/ 81003 w 1399479"/>
              <a:gd name="connsiteY51" fmla="*/ 0 h 932570"/>
              <a:gd name="connsiteX52" fmla="*/ 1318476 w 1399479"/>
              <a:gd name="connsiteY52" fmla="*/ 0 h 932570"/>
              <a:gd name="connsiteX53" fmla="*/ 1399479 w 1399479"/>
              <a:gd name="connsiteY53" fmla="*/ 81039 h 932570"/>
              <a:gd name="connsiteX54" fmla="*/ 1399479 w 1399479"/>
              <a:gd name="connsiteY54" fmla="*/ 852778 h 932570"/>
              <a:gd name="connsiteX55" fmla="*/ 1318476 w 1399479"/>
              <a:gd name="connsiteY55" fmla="*/ 932570 h 932570"/>
              <a:gd name="connsiteX56" fmla="*/ 81003 w 1399479"/>
              <a:gd name="connsiteY56" fmla="*/ 932570 h 932570"/>
              <a:gd name="connsiteX57" fmla="*/ 0 w 1399479"/>
              <a:gd name="connsiteY57" fmla="*/ 852778 h 932570"/>
              <a:gd name="connsiteX58" fmla="*/ 0 w 1399479"/>
              <a:gd name="connsiteY58" fmla="*/ 81039 h 932570"/>
              <a:gd name="connsiteX59" fmla="*/ 81003 w 1399479"/>
              <a:gd name="connsiteY59" fmla="*/ 0 h 932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99479" h="932570">
                <a:moveTo>
                  <a:pt x="269627" y="763532"/>
                </a:moveTo>
                <a:cubicBezTo>
                  <a:pt x="284557" y="763532"/>
                  <a:pt x="296998" y="772077"/>
                  <a:pt x="303219" y="784284"/>
                </a:cubicBezTo>
                <a:lnTo>
                  <a:pt x="1261216" y="784284"/>
                </a:lnTo>
                <a:cubicBezTo>
                  <a:pt x="1269925" y="784284"/>
                  <a:pt x="1278634" y="791608"/>
                  <a:pt x="1278634" y="801373"/>
                </a:cubicBezTo>
                <a:cubicBezTo>
                  <a:pt x="1278634" y="811138"/>
                  <a:pt x="1269925" y="819683"/>
                  <a:pt x="1261216" y="819683"/>
                </a:cubicBezTo>
                <a:lnTo>
                  <a:pt x="303219" y="819683"/>
                </a:lnTo>
                <a:cubicBezTo>
                  <a:pt x="296998" y="831890"/>
                  <a:pt x="284557" y="839214"/>
                  <a:pt x="269627" y="839214"/>
                </a:cubicBezTo>
                <a:cubicBezTo>
                  <a:pt x="254697" y="839214"/>
                  <a:pt x="242256" y="831890"/>
                  <a:pt x="234791" y="819683"/>
                </a:cubicBezTo>
                <a:lnTo>
                  <a:pt x="134014" y="819683"/>
                </a:lnTo>
                <a:cubicBezTo>
                  <a:pt x="122817" y="819683"/>
                  <a:pt x="115352" y="811138"/>
                  <a:pt x="115352" y="801373"/>
                </a:cubicBezTo>
                <a:cubicBezTo>
                  <a:pt x="115352" y="791608"/>
                  <a:pt x="122817" y="784284"/>
                  <a:pt x="134014" y="784284"/>
                </a:cubicBezTo>
                <a:lnTo>
                  <a:pt x="234791" y="784284"/>
                </a:lnTo>
                <a:cubicBezTo>
                  <a:pt x="242256" y="772077"/>
                  <a:pt x="254697" y="763532"/>
                  <a:pt x="269627" y="763532"/>
                </a:cubicBezTo>
                <a:close/>
                <a:moveTo>
                  <a:pt x="546911" y="325557"/>
                </a:moveTo>
                <a:lnTo>
                  <a:pt x="546911" y="613745"/>
                </a:lnTo>
                <a:lnTo>
                  <a:pt x="839101" y="470275"/>
                </a:lnTo>
                <a:close/>
                <a:moveTo>
                  <a:pt x="543802" y="287039"/>
                </a:moveTo>
                <a:cubicBezTo>
                  <a:pt x="549708" y="286883"/>
                  <a:pt x="555614" y="288131"/>
                  <a:pt x="560588" y="290626"/>
                </a:cubicBezTo>
                <a:lnTo>
                  <a:pt x="858995" y="439086"/>
                </a:lnTo>
                <a:cubicBezTo>
                  <a:pt x="868942" y="445324"/>
                  <a:pt x="877646" y="456552"/>
                  <a:pt x="877646" y="470275"/>
                </a:cubicBezTo>
                <a:cubicBezTo>
                  <a:pt x="877646" y="482751"/>
                  <a:pt x="868942" y="495226"/>
                  <a:pt x="858995" y="500217"/>
                </a:cubicBezTo>
                <a:lnTo>
                  <a:pt x="560588" y="648677"/>
                </a:lnTo>
                <a:cubicBezTo>
                  <a:pt x="555614" y="649925"/>
                  <a:pt x="550641" y="652420"/>
                  <a:pt x="545667" y="652420"/>
                </a:cubicBezTo>
                <a:cubicBezTo>
                  <a:pt x="539451" y="652420"/>
                  <a:pt x="533234" y="649925"/>
                  <a:pt x="527017" y="647429"/>
                </a:cubicBezTo>
                <a:cubicBezTo>
                  <a:pt x="517070" y="641192"/>
                  <a:pt x="510853" y="628716"/>
                  <a:pt x="510853" y="617488"/>
                </a:cubicBezTo>
                <a:lnTo>
                  <a:pt x="510853" y="321815"/>
                </a:lnTo>
                <a:cubicBezTo>
                  <a:pt x="510853" y="309339"/>
                  <a:pt x="517070" y="299358"/>
                  <a:pt x="527017" y="291873"/>
                </a:cubicBezTo>
                <a:cubicBezTo>
                  <a:pt x="531990" y="288754"/>
                  <a:pt x="537896" y="287195"/>
                  <a:pt x="543802" y="287039"/>
                </a:cubicBezTo>
                <a:close/>
                <a:moveTo>
                  <a:pt x="387260" y="93378"/>
                </a:moveTo>
                <a:cubicBezTo>
                  <a:pt x="399619" y="93378"/>
                  <a:pt x="410742" y="103787"/>
                  <a:pt x="410742" y="116797"/>
                </a:cubicBezTo>
                <a:cubicBezTo>
                  <a:pt x="410742" y="131109"/>
                  <a:pt x="399619" y="141517"/>
                  <a:pt x="387260" y="141517"/>
                </a:cubicBezTo>
                <a:cubicBezTo>
                  <a:pt x="373665" y="141517"/>
                  <a:pt x="362542" y="131109"/>
                  <a:pt x="362542" y="116797"/>
                </a:cubicBezTo>
                <a:cubicBezTo>
                  <a:pt x="362542" y="103787"/>
                  <a:pt x="373665" y="93378"/>
                  <a:pt x="387260" y="93378"/>
                </a:cubicBezTo>
                <a:close/>
                <a:moveTo>
                  <a:pt x="271270" y="93378"/>
                </a:moveTo>
                <a:cubicBezTo>
                  <a:pt x="285215" y="93378"/>
                  <a:pt x="295356" y="103787"/>
                  <a:pt x="295356" y="116797"/>
                </a:cubicBezTo>
                <a:cubicBezTo>
                  <a:pt x="295356" y="131109"/>
                  <a:pt x="285215" y="141517"/>
                  <a:pt x="271270" y="141517"/>
                </a:cubicBezTo>
                <a:cubicBezTo>
                  <a:pt x="257326" y="141517"/>
                  <a:pt x="247184" y="131109"/>
                  <a:pt x="247184" y="116797"/>
                </a:cubicBezTo>
                <a:cubicBezTo>
                  <a:pt x="247184" y="103787"/>
                  <a:pt x="257326" y="93378"/>
                  <a:pt x="271270" y="93378"/>
                </a:cubicBezTo>
                <a:close/>
                <a:moveTo>
                  <a:pt x="149821" y="93378"/>
                </a:moveTo>
                <a:cubicBezTo>
                  <a:pt x="162181" y="93378"/>
                  <a:pt x="174541" y="103787"/>
                  <a:pt x="174541" y="116797"/>
                </a:cubicBezTo>
                <a:cubicBezTo>
                  <a:pt x="174541" y="131109"/>
                  <a:pt x="162181" y="141517"/>
                  <a:pt x="149821" y="141517"/>
                </a:cubicBezTo>
                <a:cubicBezTo>
                  <a:pt x="137461" y="141517"/>
                  <a:pt x="126337" y="131109"/>
                  <a:pt x="126337" y="116797"/>
                </a:cubicBezTo>
                <a:cubicBezTo>
                  <a:pt x="126337" y="103787"/>
                  <a:pt x="137461" y="93378"/>
                  <a:pt x="149821" y="93378"/>
                </a:cubicBezTo>
                <a:close/>
                <a:moveTo>
                  <a:pt x="81003" y="37403"/>
                </a:moveTo>
                <a:cubicBezTo>
                  <a:pt x="56079" y="37403"/>
                  <a:pt x="36140" y="57351"/>
                  <a:pt x="36140" y="81039"/>
                </a:cubicBezTo>
                <a:lnTo>
                  <a:pt x="36140" y="852778"/>
                </a:lnTo>
                <a:cubicBezTo>
                  <a:pt x="36140" y="876467"/>
                  <a:pt x="56079" y="896415"/>
                  <a:pt x="81003" y="896415"/>
                </a:cubicBezTo>
                <a:lnTo>
                  <a:pt x="1318476" y="896415"/>
                </a:lnTo>
                <a:cubicBezTo>
                  <a:pt x="1343400" y="896415"/>
                  <a:pt x="1362093" y="876467"/>
                  <a:pt x="1362093" y="852778"/>
                </a:cubicBezTo>
                <a:lnTo>
                  <a:pt x="1362093" y="81039"/>
                </a:lnTo>
                <a:cubicBezTo>
                  <a:pt x="1362093" y="57351"/>
                  <a:pt x="1343400" y="37403"/>
                  <a:pt x="1318476" y="37403"/>
                </a:cubicBezTo>
                <a:close/>
                <a:moveTo>
                  <a:pt x="81003" y="0"/>
                </a:moveTo>
                <a:lnTo>
                  <a:pt x="1318476" y="0"/>
                </a:lnTo>
                <a:cubicBezTo>
                  <a:pt x="1362093" y="0"/>
                  <a:pt x="1399479" y="37403"/>
                  <a:pt x="1399479" y="81039"/>
                </a:cubicBezTo>
                <a:lnTo>
                  <a:pt x="1399479" y="852778"/>
                </a:lnTo>
                <a:cubicBezTo>
                  <a:pt x="1399479" y="897661"/>
                  <a:pt x="1362093" y="932570"/>
                  <a:pt x="1318476" y="932570"/>
                </a:cubicBezTo>
                <a:lnTo>
                  <a:pt x="81003" y="932570"/>
                </a:lnTo>
                <a:cubicBezTo>
                  <a:pt x="36140" y="932570"/>
                  <a:pt x="0" y="897661"/>
                  <a:pt x="0" y="852778"/>
                </a:cubicBezTo>
                <a:lnTo>
                  <a:pt x="0" y="81039"/>
                </a:lnTo>
                <a:cubicBezTo>
                  <a:pt x="0" y="37403"/>
                  <a:pt x="36140" y="0"/>
                  <a:pt x="81003" y="0"/>
                </a:cubicBezTo>
                <a:close/>
              </a:path>
            </a:pathLst>
          </a:custGeom>
          <a:solidFill>
            <a:schemeClr val="bg1"/>
          </a:solidFill>
          <a:ln>
            <a:noFill/>
          </a:ln>
          <a:effectLst/>
        </p:spPr>
        <p:txBody>
          <a:bodyPr wrap="square" anchor="ctr">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47994"/>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B9B272B4-1E63-8A45-8C9B-9BDE3B2F90D3}"/>
              </a:ext>
            </a:extLst>
          </p:cNvPr>
          <p:cNvSpPr txBox="1"/>
          <p:nvPr/>
        </p:nvSpPr>
        <p:spPr>
          <a:xfrm>
            <a:off x="8719926" y="4362634"/>
            <a:ext cx="3311203" cy="1723805"/>
          </a:xfrm>
          <a:prstGeom prst="rect">
            <a:avLst/>
          </a:prstGeom>
          <a:noFill/>
        </p:spPr>
        <p:txBody>
          <a:bodyPr wrap="square" rtlCol="0">
            <a:spAutoFit/>
          </a:bodyPr>
          <a:lstStyle/>
          <a:p>
            <a:pPr marL="0" marR="0" lvl="0" indent="0" algn="just" defTabSz="914217" rtl="0" eaLnBrk="1" fontAlgn="auto" latinLnBrk="0" hangingPunct="1">
              <a:lnSpc>
                <a:spcPct val="120000"/>
              </a:lnSpc>
              <a:spcBef>
                <a:spcPts val="600"/>
              </a:spcBef>
              <a:spcAft>
                <a:spcPts val="600"/>
              </a:spcAft>
              <a:buClrTx/>
              <a:buSzTx/>
              <a:buFontTx/>
              <a:buNone/>
              <a:tabLst/>
              <a:defRPr/>
            </a:pPr>
            <a:r>
              <a:rPr kumimoji="0" lang="lv-LV" sz="1800" b="0" i="0" u="none" strike="noStrike" kern="1200" cap="none" spc="0" normalizeH="0" baseline="0" noProof="0" dirty="0">
                <a:ln>
                  <a:noFill/>
                </a:ln>
                <a:solidFill>
                  <a:schemeClr val="tx2"/>
                </a:solidFill>
                <a:effectLst/>
                <a:uLnTx/>
                <a:uFillTx/>
                <a:latin typeface="Arial" panose="020B0604020202020204" pitchFamily="34" charset="0"/>
                <a:ea typeface="Verdana" panose="020B0604030504040204" pitchFamily="34" charset="0"/>
                <a:cs typeface="Arial" panose="020B0604020202020204" pitchFamily="34" charset="0"/>
              </a:rPr>
              <a:t>Informācijas saturs ir piekļūstams cilvēkiem ar funkcionāliem traucējumiem, izmantojot vairākus sensoros (redze, dzirde, tauste) kanālus </a:t>
            </a:r>
            <a:endParaRPr kumimoji="0" lang="en-US" sz="1800" b="0" i="0" u="none" strike="noStrike" kern="1200" cap="none" spc="-10" normalizeH="0" baseline="0" noProof="0" dirty="0">
              <a:ln>
                <a:noFill/>
              </a:ln>
              <a:solidFill>
                <a:schemeClr val="tx2"/>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45AC06EA-C7E9-B64A-BA27-994F6FE22A99}"/>
              </a:ext>
            </a:extLst>
          </p:cNvPr>
          <p:cNvSpPr txBox="1"/>
          <p:nvPr/>
        </p:nvSpPr>
        <p:spPr>
          <a:xfrm>
            <a:off x="8635885" y="3876776"/>
            <a:ext cx="3395244" cy="369332"/>
          </a:xfrm>
          <a:prstGeom prst="rect">
            <a:avLst/>
          </a:prstGeom>
          <a:noFill/>
        </p:spPr>
        <p:txBody>
          <a:bodyPr wrap="square" rtlCol="0" anchor="b">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lv-LV" b="1" i="0" u="none" strike="noStrike" kern="1200" cap="none" spc="-15" normalizeH="0" baseline="0" noProof="0" dirty="0">
                <a:ln>
                  <a:noFill/>
                </a:ln>
                <a:solidFill>
                  <a:schemeClr val="accent4">
                    <a:lumMod val="50000"/>
                  </a:schemeClr>
                </a:solidFill>
                <a:effectLst/>
                <a:uLnTx/>
                <a:uFillTx/>
                <a:latin typeface="Arial" panose="020B0604020202020204" pitchFamily="34" charset="0"/>
                <a:ea typeface="Verdana" panose="020B0604030504040204" pitchFamily="34" charset="0"/>
                <a:cs typeface="Arial" panose="020B0604020202020204" pitchFamily="34" charset="0"/>
              </a:rPr>
              <a:t>TĪMEKĻA PIEKĻŪSTAMĪBA</a:t>
            </a:r>
            <a:endParaRPr kumimoji="0" lang="en-US" b="1" i="0" u="none" strike="noStrike" kern="1200" cap="none" spc="-15" normalizeH="0" baseline="0" noProof="0" dirty="0">
              <a:ln>
                <a:noFill/>
              </a:ln>
              <a:solidFill>
                <a:schemeClr val="accent4">
                  <a:lumMod val="50000"/>
                </a:schemeClr>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9213FDA4-C916-3E42-88C7-5BA838E8E072}"/>
              </a:ext>
            </a:extLst>
          </p:cNvPr>
          <p:cNvSpPr txBox="1"/>
          <p:nvPr/>
        </p:nvSpPr>
        <p:spPr>
          <a:xfrm>
            <a:off x="4028755" y="4457168"/>
            <a:ext cx="4382274" cy="1723805"/>
          </a:xfrm>
          <a:prstGeom prst="rect">
            <a:avLst/>
          </a:prstGeom>
          <a:noFill/>
        </p:spPr>
        <p:txBody>
          <a:bodyPr wrap="square" rtlCol="0">
            <a:spAutoFit/>
          </a:bodyPr>
          <a:lstStyle/>
          <a:p>
            <a:pPr marL="0" marR="0" lvl="0" indent="0" algn="just" defTabSz="914217" rtl="0" eaLnBrk="1" fontAlgn="auto" latinLnBrk="0" hangingPunct="1">
              <a:lnSpc>
                <a:spcPct val="120000"/>
              </a:lnSpc>
              <a:spcBef>
                <a:spcPts val="600"/>
              </a:spcBef>
              <a:spcAft>
                <a:spcPts val="600"/>
              </a:spcAft>
              <a:buClrTx/>
              <a:buSzTx/>
              <a:buFontTx/>
              <a:buNone/>
              <a:tabLst/>
              <a:defRPr/>
            </a:pPr>
            <a:r>
              <a:rPr kumimoji="0" lang="lv-LV" b="0" i="0" u="none" strike="noStrike" kern="1200" cap="none" spc="-10" normalizeH="0" baseline="0" noProof="0" dirty="0">
                <a:ln>
                  <a:noFill/>
                </a:ln>
                <a:solidFill>
                  <a:schemeClr val="tx2"/>
                </a:solidFill>
                <a:effectLst/>
                <a:uLnTx/>
                <a:uFillTx/>
                <a:latin typeface="Arial" panose="020B0604020202020204" pitchFamily="34" charset="0"/>
                <a:ea typeface="Verdana" panose="020B0604030504040204" pitchFamily="34" charset="0"/>
                <a:cs typeface="Arial" panose="020B0604020202020204" pitchFamily="34" charset="0"/>
              </a:rPr>
              <a:t>Mobilas aplikācijas ir piekļūstamas cilvēkiem ar dažāda veida traucējumiem, ir iespēja savienot ar tālruņa iebūvētiem piekļūstamības rīkiem. Saturs ir loģiski sakārtots, vieglā informācijas meklēšana</a:t>
            </a:r>
            <a:endParaRPr kumimoji="0" lang="en-US" b="0" i="0" u="none" strike="noStrike" kern="1200" cap="none" spc="-10" normalizeH="0" baseline="0" noProof="0" dirty="0">
              <a:ln>
                <a:noFill/>
              </a:ln>
              <a:solidFill>
                <a:schemeClr val="tx2"/>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10" name="TextBox 9">
            <a:extLst>
              <a:ext uri="{FF2B5EF4-FFF2-40B4-BE49-F238E27FC236}">
                <a16:creationId xmlns:a16="http://schemas.microsoft.com/office/drawing/2014/main" id="{9899EE37-357D-6143-AED5-2B323C747E25}"/>
              </a:ext>
            </a:extLst>
          </p:cNvPr>
          <p:cNvSpPr txBox="1"/>
          <p:nvPr/>
        </p:nvSpPr>
        <p:spPr>
          <a:xfrm>
            <a:off x="4020456" y="3982306"/>
            <a:ext cx="4960816" cy="369332"/>
          </a:xfrm>
          <a:prstGeom prst="rect">
            <a:avLst/>
          </a:prstGeom>
          <a:noFill/>
        </p:spPr>
        <p:txBody>
          <a:bodyPr wrap="square" rtlCol="0" anchor="b">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lv-LV" b="1" i="0" u="none" strike="noStrike" kern="1200" cap="none" spc="-15" normalizeH="0" baseline="0" noProof="0" dirty="0">
                <a:ln>
                  <a:noFill/>
                </a:ln>
                <a:solidFill>
                  <a:schemeClr val="accent4">
                    <a:lumMod val="75000"/>
                  </a:schemeClr>
                </a:solidFill>
                <a:effectLst/>
                <a:uLnTx/>
                <a:uFillTx/>
                <a:latin typeface="Arial" panose="020B0604020202020204" pitchFamily="34" charset="0"/>
                <a:ea typeface="Verdana" panose="020B0604030504040204" pitchFamily="34" charset="0"/>
                <a:cs typeface="Arial" panose="020B0604020202020204" pitchFamily="34" charset="0"/>
              </a:rPr>
              <a:t>MOBILO APLIKĀCIJU PIEKĻŪSTAMĪBA</a:t>
            </a:r>
            <a:endParaRPr kumimoji="0" lang="en-US" b="1" i="0" u="none" strike="noStrike" kern="1200" cap="none" spc="-15" normalizeH="0" baseline="0" noProof="0" dirty="0">
              <a:ln>
                <a:noFill/>
              </a:ln>
              <a:solidFill>
                <a:schemeClr val="accent4">
                  <a:lumMod val="75000"/>
                </a:schemeClr>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9" name="TextBox 8">
            <a:extLst>
              <a:ext uri="{FF2B5EF4-FFF2-40B4-BE49-F238E27FC236}">
                <a16:creationId xmlns:a16="http://schemas.microsoft.com/office/drawing/2014/main" id="{004054DB-3B12-4349-9A19-821C91F56D48}"/>
              </a:ext>
            </a:extLst>
          </p:cNvPr>
          <p:cNvSpPr txBox="1"/>
          <p:nvPr/>
        </p:nvSpPr>
        <p:spPr>
          <a:xfrm>
            <a:off x="297309" y="5556935"/>
            <a:ext cx="3723147" cy="1059008"/>
          </a:xfrm>
          <a:prstGeom prst="rect">
            <a:avLst/>
          </a:prstGeom>
          <a:noFill/>
        </p:spPr>
        <p:txBody>
          <a:bodyPr wrap="square" rtlCol="0">
            <a:spAutoFit/>
          </a:bodyPr>
          <a:lstStyle/>
          <a:p>
            <a:pPr marL="0" marR="0" lvl="0" indent="0" defTabSz="914217" rtl="0" eaLnBrk="1" fontAlgn="auto" latinLnBrk="0" hangingPunct="1">
              <a:lnSpc>
                <a:spcPct val="120000"/>
              </a:lnSpc>
              <a:spcBef>
                <a:spcPts val="600"/>
              </a:spcBef>
              <a:spcAft>
                <a:spcPts val="600"/>
              </a:spcAft>
              <a:buClrTx/>
              <a:buSzTx/>
              <a:buFontTx/>
              <a:buNone/>
              <a:tabLst/>
              <a:defRPr/>
            </a:pPr>
            <a:r>
              <a:rPr kumimoji="0" lang="lv-LV" sz="1800" b="0" i="0" u="none" strike="noStrike" kern="1200" cap="none" spc="-10" normalizeH="0" baseline="0" noProof="0" dirty="0">
                <a:ln>
                  <a:noFill/>
                </a:ln>
                <a:solidFill>
                  <a:schemeClr val="tx2"/>
                </a:solidFill>
                <a:effectLst/>
                <a:uLnTx/>
                <a:uFillTx/>
                <a:latin typeface="Arial" panose="020B0604020202020204" pitchFamily="34" charset="0"/>
                <a:ea typeface="Verdana" panose="020B0604030504040204" pitchFamily="34" charset="0"/>
                <a:cs typeface="Arial" panose="020B0604020202020204" pitchFamily="34" charset="0"/>
              </a:rPr>
              <a:t>Informācijas saturs ir piekļūstams cilvēkiem ar dažādiem funkcionāliem traucējumiem</a:t>
            </a:r>
            <a:endParaRPr kumimoji="0" lang="en-US" sz="1800" b="0" i="0" u="none" strike="noStrike" kern="1200" cap="none" spc="-10" normalizeH="0" baseline="0" noProof="0" dirty="0">
              <a:ln>
                <a:noFill/>
              </a:ln>
              <a:solidFill>
                <a:schemeClr val="tx2"/>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8" name="TextBox 7">
            <a:extLst>
              <a:ext uri="{FF2B5EF4-FFF2-40B4-BE49-F238E27FC236}">
                <a16:creationId xmlns:a16="http://schemas.microsoft.com/office/drawing/2014/main" id="{7EA2C06B-B90B-234F-898A-C0B61F20897B}"/>
              </a:ext>
            </a:extLst>
          </p:cNvPr>
          <p:cNvSpPr txBox="1"/>
          <p:nvPr/>
        </p:nvSpPr>
        <p:spPr>
          <a:xfrm>
            <a:off x="297309" y="5163800"/>
            <a:ext cx="3247115" cy="369332"/>
          </a:xfrm>
          <a:prstGeom prst="rect">
            <a:avLst/>
          </a:prstGeom>
          <a:noFill/>
        </p:spPr>
        <p:txBody>
          <a:bodyPr wrap="square" rtlCol="0" anchor="b">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lv-LV" b="1" i="0" u="none" strike="noStrike" kern="1200" cap="none" spc="-15" normalizeH="0" baseline="0" noProof="0" dirty="0">
                <a:ln>
                  <a:noFill/>
                </a:ln>
                <a:solidFill>
                  <a:srgbClr val="3F5A02"/>
                </a:solidFill>
                <a:effectLst/>
                <a:uLnTx/>
                <a:uFillTx/>
                <a:latin typeface="Arial" panose="020B0604020202020204" pitchFamily="34" charset="0"/>
                <a:ea typeface="Verdana" panose="020B0604030504040204" pitchFamily="34" charset="0"/>
                <a:cs typeface="Arial" panose="020B0604020202020204" pitchFamily="34" charset="0"/>
              </a:rPr>
              <a:t>MEDIJU PIEKĻŪSTAMĪBA</a:t>
            </a:r>
            <a:endParaRPr kumimoji="0" lang="en-US" b="1" i="0" u="none" strike="noStrike" kern="1200" cap="none" spc="-15" normalizeH="0" baseline="0" noProof="0" dirty="0">
              <a:ln>
                <a:noFill/>
              </a:ln>
              <a:solidFill>
                <a:srgbClr val="3F5A02"/>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7" name="TextBox 6">
            <a:extLst>
              <a:ext uri="{FF2B5EF4-FFF2-40B4-BE49-F238E27FC236}">
                <a16:creationId xmlns:a16="http://schemas.microsoft.com/office/drawing/2014/main" id="{1BB21141-64AB-E942-B5EE-BD402C9BB2D0}"/>
              </a:ext>
            </a:extLst>
          </p:cNvPr>
          <p:cNvSpPr txBox="1"/>
          <p:nvPr/>
        </p:nvSpPr>
        <p:spPr>
          <a:xfrm>
            <a:off x="297310" y="3666930"/>
            <a:ext cx="3311203" cy="1391407"/>
          </a:xfrm>
          <a:prstGeom prst="rect">
            <a:avLst/>
          </a:prstGeom>
          <a:noFill/>
        </p:spPr>
        <p:txBody>
          <a:bodyPr wrap="square" rtlCol="0">
            <a:spAutoFit/>
          </a:bodyPr>
          <a:lstStyle/>
          <a:p>
            <a:pPr marL="0" marR="0" lvl="0" indent="0" algn="just" defTabSz="914217" rtl="0" eaLnBrk="1" fontAlgn="auto" latinLnBrk="0" hangingPunct="1">
              <a:lnSpc>
                <a:spcPct val="120000"/>
              </a:lnSpc>
              <a:spcBef>
                <a:spcPts val="0"/>
              </a:spcBef>
              <a:spcAft>
                <a:spcPts val="0"/>
              </a:spcAft>
              <a:buClrTx/>
              <a:buSzTx/>
              <a:buFontTx/>
              <a:buNone/>
              <a:tabLst/>
              <a:defRPr/>
            </a:pPr>
            <a:r>
              <a:rPr kumimoji="0" lang="lv-LV" sz="1800" b="0" i="0" u="none" strike="noStrike" kern="1200" cap="none" spc="-10" normalizeH="0" baseline="0" noProof="0" dirty="0">
                <a:ln>
                  <a:noFill/>
                </a:ln>
                <a:solidFill>
                  <a:schemeClr val="tx2"/>
                </a:solidFill>
                <a:effectLst/>
                <a:uLnTx/>
                <a:uFillTx/>
                <a:latin typeface="Arial" panose="020B0604020202020204" pitchFamily="34" charset="0"/>
                <a:ea typeface="Verdana" panose="020B0604030504040204" pitchFamily="34" charset="0"/>
                <a:cs typeface="Arial" panose="020B0604020202020204" pitchFamily="34" charset="0"/>
              </a:rPr>
              <a:t>Video materiāls ir veidots ar satura aprakstu, subtitriem video ierakstiem un </a:t>
            </a:r>
            <a:r>
              <a:rPr kumimoji="0" lang="lv-LV" sz="1800" b="0" i="0" u="none" strike="noStrike" kern="1200" cap="none" spc="-10" normalizeH="0" baseline="0" noProof="0" dirty="0" err="1">
                <a:ln>
                  <a:noFill/>
                </a:ln>
                <a:solidFill>
                  <a:schemeClr val="tx2"/>
                </a:solidFill>
                <a:effectLst/>
                <a:uLnTx/>
                <a:uFillTx/>
                <a:latin typeface="Arial" panose="020B0604020202020204" pitchFamily="34" charset="0"/>
                <a:ea typeface="Verdana" panose="020B0604030504040204" pitchFamily="34" charset="0"/>
                <a:cs typeface="Arial" panose="020B0604020202020204" pitchFamily="34" charset="0"/>
              </a:rPr>
              <a:t>reallaika</a:t>
            </a:r>
            <a:r>
              <a:rPr kumimoji="0" lang="lv-LV" sz="1800" b="0" i="0" u="none" strike="noStrike" kern="1200" cap="none" spc="-10" normalizeH="0" baseline="0" noProof="0" dirty="0">
                <a:ln>
                  <a:noFill/>
                </a:ln>
                <a:solidFill>
                  <a:schemeClr val="tx2"/>
                </a:solidFill>
                <a:effectLst/>
                <a:uLnTx/>
                <a:uFillTx/>
                <a:latin typeface="Arial" panose="020B0604020202020204" pitchFamily="34" charset="0"/>
                <a:ea typeface="Verdana" panose="020B0604030504040204" pitchFamily="34" charset="0"/>
                <a:cs typeface="Arial" panose="020B0604020202020204" pitchFamily="34" charset="0"/>
              </a:rPr>
              <a:t> transkripciju </a:t>
            </a:r>
            <a:endParaRPr kumimoji="0" lang="en-US" sz="1800" b="0" i="0" u="none" strike="noStrike" kern="1200" cap="none" spc="-10" normalizeH="0" baseline="0" noProof="0" dirty="0">
              <a:ln>
                <a:noFill/>
              </a:ln>
              <a:solidFill>
                <a:schemeClr val="tx2"/>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6" name="TextBox 5">
            <a:extLst>
              <a:ext uri="{FF2B5EF4-FFF2-40B4-BE49-F238E27FC236}">
                <a16:creationId xmlns:a16="http://schemas.microsoft.com/office/drawing/2014/main" id="{D6A886E6-990E-304B-A9EF-8664AA0E1758}"/>
              </a:ext>
            </a:extLst>
          </p:cNvPr>
          <p:cNvSpPr txBox="1"/>
          <p:nvPr/>
        </p:nvSpPr>
        <p:spPr>
          <a:xfrm>
            <a:off x="310743" y="3319000"/>
            <a:ext cx="3087226" cy="369332"/>
          </a:xfrm>
          <a:prstGeom prst="rect">
            <a:avLst/>
          </a:prstGeom>
          <a:noFill/>
        </p:spPr>
        <p:txBody>
          <a:bodyPr wrap="square" rtlCol="0" anchor="b">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lv-LV" b="1" i="0" u="none" strike="noStrike" kern="1200" cap="none" spc="-15" normalizeH="0" baseline="0" noProof="0" dirty="0">
                <a:ln>
                  <a:noFill/>
                </a:ln>
                <a:solidFill>
                  <a:schemeClr val="accent3">
                    <a:lumMod val="50000"/>
                  </a:schemeClr>
                </a:solidFill>
                <a:effectLst/>
                <a:uLnTx/>
                <a:uFillTx/>
                <a:latin typeface="Arial" panose="020B0604020202020204" pitchFamily="34" charset="0"/>
                <a:ea typeface="Verdana" panose="020B0604030504040204" pitchFamily="34" charset="0"/>
                <a:cs typeface="Arial" panose="020B0604020202020204" pitchFamily="34" charset="0"/>
              </a:rPr>
              <a:t>VIDEO PIEKĻŪSTAMĪBA</a:t>
            </a:r>
            <a:endParaRPr kumimoji="0" lang="en-US" b="1" i="0" u="none" strike="noStrike" kern="1200" cap="none" spc="-15" normalizeH="0" baseline="0" noProof="0" dirty="0">
              <a:ln>
                <a:noFill/>
              </a:ln>
              <a:solidFill>
                <a:schemeClr val="accent3">
                  <a:lumMod val="50000"/>
                </a:schemeClr>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2" name="Virsraksts 1">
            <a:extLst>
              <a:ext uri="{FF2B5EF4-FFF2-40B4-BE49-F238E27FC236}">
                <a16:creationId xmlns:a16="http://schemas.microsoft.com/office/drawing/2014/main" id="{D22DAB0F-EC16-4EC1-9EAE-66753813C495}"/>
              </a:ext>
            </a:extLst>
          </p:cNvPr>
          <p:cNvSpPr>
            <a:spLocks noGrp="1"/>
          </p:cNvSpPr>
          <p:nvPr>
            <p:ph type="title" idx="4294967295"/>
          </p:nvPr>
        </p:nvSpPr>
        <p:spPr>
          <a:xfrm>
            <a:off x="904641" y="312571"/>
            <a:ext cx="10515600" cy="1325563"/>
          </a:xfrm>
        </p:spPr>
        <p:txBody>
          <a:bodyPr/>
          <a:lstStyle/>
          <a:p>
            <a:r>
              <a:rPr lang="lv-LV" b="1" spc="-145" dirty="0">
                <a:solidFill>
                  <a:schemeClr val="accent4">
                    <a:lumMod val="50000"/>
                  </a:schemeClr>
                </a:solidFill>
                <a:latin typeface="Arial" panose="020B0604020202020204" pitchFamily="34" charset="0"/>
                <a:ea typeface="Verdana" panose="020B0604030504040204" pitchFamily="34" charset="0"/>
                <a:cs typeface="Arial" panose="020B0604020202020204" pitchFamily="34" charset="0"/>
              </a:rPr>
              <a:t>DIGITĀLĀ PIEKĻŪSTAMĪBA</a:t>
            </a:r>
            <a:br>
              <a:rPr lang="en-US" b="1" spc="-145" dirty="0">
                <a:solidFill>
                  <a:srgbClr val="111340"/>
                </a:solidFill>
                <a:latin typeface="Arial" panose="020B0604020202020204" pitchFamily="34" charset="0"/>
                <a:ea typeface="Verdana" panose="020B0604030504040204" pitchFamily="34" charset="0"/>
                <a:cs typeface="Arial" panose="020B0604020202020204" pitchFamily="34" charset="0"/>
              </a:rPr>
            </a:br>
            <a:endParaRPr lang="lv-LV"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92911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2">
            <a:extLst>
              <a:ext uri="{FF2B5EF4-FFF2-40B4-BE49-F238E27FC236}">
                <a16:creationId xmlns:a16="http://schemas.microsoft.com/office/drawing/2014/main" id="{65AAB40F-B5EE-FF4F-BE34-AF4B950269DB}"/>
              </a:ext>
              <a:ext uri="{C183D7F6-B498-43B3-948B-1728B52AA6E4}">
                <adec:decorative xmlns:adec="http://schemas.microsoft.com/office/drawing/2017/decorative" val="1"/>
              </a:ext>
            </a:extLst>
          </p:cNvPr>
          <p:cNvSpPr>
            <a:spLocks noChangeArrowheads="1"/>
          </p:cNvSpPr>
          <p:nvPr/>
        </p:nvSpPr>
        <p:spPr bwMode="auto">
          <a:xfrm>
            <a:off x="3807651" y="1772677"/>
            <a:ext cx="4582192" cy="4581677"/>
          </a:xfrm>
          <a:custGeom>
            <a:avLst/>
            <a:gdLst>
              <a:gd name="T0" fmla="*/ 1814010 w 7357"/>
              <a:gd name="T1" fmla="*/ 2474804 h 7356"/>
              <a:gd name="T2" fmla="*/ 1802132 w 7357"/>
              <a:gd name="T3" fmla="*/ 2463285 h 7356"/>
              <a:gd name="T4" fmla="*/ 1609933 w 7357"/>
              <a:gd name="T5" fmla="*/ 2080275 h 7356"/>
              <a:gd name="T6" fmla="*/ 1637647 w 7357"/>
              <a:gd name="T7" fmla="*/ 1955725 h 7356"/>
              <a:gd name="T8" fmla="*/ 1815089 w 7357"/>
              <a:gd name="T9" fmla="*/ 1909649 h 7356"/>
              <a:gd name="T10" fmla="*/ 1918747 w 7357"/>
              <a:gd name="T11" fmla="*/ 1901009 h 7356"/>
              <a:gd name="T12" fmla="*/ 1993611 w 7357"/>
              <a:gd name="T13" fmla="*/ 1765300 h 7356"/>
              <a:gd name="T14" fmla="*/ 1980654 w 7357"/>
              <a:gd name="T15" fmla="*/ 1722823 h 7356"/>
              <a:gd name="T16" fmla="*/ 2007288 w 7357"/>
              <a:gd name="T17" fmla="*/ 1592514 h 7356"/>
              <a:gd name="T18" fmla="*/ 2001529 w 7357"/>
              <a:gd name="T19" fmla="*/ 1584234 h 7356"/>
              <a:gd name="T20" fmla="*/ 2009807 w 7357"/>
              <a:gd name="T21" fmla="*/ 1491722 h 7356"/>
              <a:gd name="T22" fmla="*/ 1995051 w 7357"/>
              <a:gd name="T23" fmla="*/ 1463644 h 7356"/>
              <a:gd name="T24" fmla="*/ 2078553 w 7357"/>
              <a:gd name="T25" fmla="*/ 1384450 h 7356"/>
              <a:gd name="T26" fmla="*/ 2101228 w 7357"/>
              <a:gd name="T27" fmla="*/ 1331534 h 7356"/>
              <a:gd name="T28" fmla="*/ 2068835 w 7357"/>
              <a:gd name="T29" fmla="*/ 1266020 h 7356"/>
              <a:gd name="T30" fmla="*/ 1943222 w 7357"/>
              <a:gd name="T31" fmla="*/ 1102593 h 7356"/>
              <a:gd name="T32" fmla="*/ 1916587 w 7357"/>
              <a:gd name="T33" fmla="*/ 1031318 h 7356"/>
              <a:gd name="T34" fmla="*/ 1897512 w 7357"/>
              <a:gd name="T35" fmla="*/ 900649 h 7356"/>
              <a:gd name="T36" fmla="*/ 1669681 w 7357"/>
              <a:gd name="T37" fmla="*/ 625270 h 7356"/>
              <a:gd name="T38" fmla="*/ 1354748 w 7357"/>
              <a:gd name="T39" fmla="*/ 542837 h 7356"/>
              <a:gd name="T40" fmla="*/ 773474 w 7357"/>
              <a:gd name="T41" fmla="*/ 802736 h 7356"/>
              <a:gd name="T42" fmla="*/ 729203 w 7357"/>
              <a:gd name="T43" fmla="*/ 888770 h 7356"/>
              <a:gd name="T44" fmla="*/ 687812 w 7357"/>
              <a:gd name="T45" fmla="*/ 1097553 h 7356"/>
              <a:gd name="T46" fmla="*/ 718765 w 7357"/>
              <a:gd name="T47" fmla="*/ 1323615 h 7356"/>
              <a:gd name="T48" fmla="*/ 838979 w 7357"/>
              <a:gd name="T49" fmla="*/ 1528079 h 7356"/>
              <a:gd name="T50" fmla="*/ 870293 w 7357"/>
              <a:gd name="T51" fmla="*/ 1584234 h 7356"/>
              <a:gd name="T52" fmla="*/ 884330 w 7357"/>
              <a:gd name="T53" fmla="*/ 1845214 h 7356"/>
              <a:gd name="T54" fmla="*/ 857335 w 7357"/>
              <a:gd name="T55" fmla="*/ 2011880 h 7356"/>
              <a:gd name="T56" fmla="*/ 733522 w 7357"/>
              <a:gd name="T57" fmla="*/ 2426928 h 7356"/>
              <a:gd name="T58" fmla="*/ 73424 w 7357"/>
              <a:gd name="T59" fmla="*/ 1323615 h 7356"/>
              <a:gd name="T60" fmla="*/ 439465 w 7357"/>
              <a:gd name="T61" fmla="*/ 439525 h 7356"/>
              <a:gd name="T62" fmla="*/ 2207765 w 7357"/>
              <a:gd name="T63" fmla="*/ 439525 h 7356"/>
              <a:gd name="T64" fmla="*/ 2573806 w 7357"/>
              <a:gd name="T65" fmla="*/ 1323615 h 7356"/>
              <a:gd name="T66" fmla="*/ 2543213 w 7357"/>
              <a:gd name="T67" fmla="*/ 808496 h 7356"/>
              <a:gd name="T68" fmla="*/ 1838844 w 7357"/>
              <a:gd name="T69" fmla="*/ 104032 h 7356"/>
              <a:gd name="T70" fmla="*/ 1323795 w 7357"/>
              <a:gd name="T71" fmla="*/ 0 h 7356"/>
              <a:gd name="T72" fmla="*/ 387637 w 7357"/>
              <a:gd name="T73" fmla="*/ 388049 h 7356"/>
              <a:gd name="T74" fmla="*/ 104018 w 7357"/>
              <a:gd name="T75" fmla="*/ 808496 h 7356"/>
              <a:gd name="T76" fmla="*/ 104018 w 7357"/>
              <a:gd name="T77" fmla="*/ 1839094 h 7356"/>
              <a:gd name="T78" fmla="*/ 387637 w 7357"/>
              <a:gd name="T79" fmla="*/ 2259901 h 7356"/>
              <a:gd name="T80" fmla="*/ 1323795 w 7357"/>
              <a:gd name="T81" fmla="*/ 2647590 h 7356"/>
              <a:gd name="T82" fmla="*/ 1838844 w 7357"/>
              <a:gd name="T83" fmla="*/ 2543558 h 7356"/>
              <a:gd name="T84" fmla="*/ 2543213 w 7357"/>
              <a:gd name="T85" fmla="*/ 1839094 h 7356"/>
              <a:gd name="T86" fmla="*/ 2647590 w 7357"/>
              <a:gd name="T87" fmla="*/ 1323615 h 735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7357" h="7356">
                <a:moveTo>
                  <a:pt x="6134" y="6134"/>
                </a:moveTo>
                <a:lnTo>
                  <a:pt x="6134" y="6134"/>
                </a:lnTo>
                <a:cubicBezTo>
                  <a:pt x="5814" y="6453"/>
                  <a:pt x="5443" y="6703"/>
                  <a:pt x="5040" y="6875"/>
                </a:cubicBezTo>
                <a:cubicBezTo>
                  <a:pt x="5030" y="6864"/>
                  <a:pt x="5019" y="6854"/>
                  <a:pt x="5007" y="6843"/>
                </a:cubicBezTo>
                <a:cubicBezTo>
                  <a:pt x="4610" y="6487"/>
                  <a:pt x="4416" y="6303"/>
                  <a:pt x="4416" y="6252"/>
                </a:cubicBezTo>
                <a:cubicBezTo>
                  <a:pt x="4416" y="6201"/>
                  <a:pt x="4473" y="5779"/>
                  <a:pt x="4473" y="5779"/>
                </a:cubicBezTo>
                <a:cubicBezTo>
                  <a:pt x="4498" y="5663"/>
                  <a:pt x="4518" y="5546"/>
                  <a:pt x="4550" y="5433"/>
                </a:cubicBezTo>
                <a:cubicBezTo>
                  <a:pt x="4579" y="5324"/>
                  <a:pt x="4622" y="5299"/>
                  <a:pt x="4733" y="5300"/>
                </a:cubicBezTo>
                <a:cubicBezTo>
                  <a:pt x="4836" y="5301"/>
                  <a:pt x="4939" y="5307"/>
                  <a:pt x="5043" y="5305"/>
                </a:cubicBezTo>
                <a:cubicBezTo>
                  <a:pt x="5139" y="5302"/>
                  <a:pt x="5238" y="5302"/>
                  <a:pt x="5331" y="5281"/>
                </a:cubicBezTo>
                <a:cubicBezTo>
                  <a:pt x="5429" y="5260"/>
                  <a:pt x="5503" y="5203"/>
                  <a:pt x="5537" y="5126"/>
                </a:cubicBezTo>
                <a:cubicBezTo>
                  <a:pt x="5567" y="5063"/>
                  <a:pt x="5570" y="4986"/>
                  <a:pt x="5539" y="4904"/>
                </a:cubicBezTo>
                <a:cubicBezTo>
                  <a:pt x="5524" y="4866"/>
                  <a:pt x="5514" y="4826"/>
                  <a:pt x="5503" y="4786"/>
                </a:cubicBezTo>
                <a:cubicBezTo>
                  <a:pt x="5477" y="4693"/>
                  <a:pt x="5491" y="4611"/>
                  <a:pt x="5562" y="4540"/>
                </a:cubicBezTo>
                <a:cubicBezTo>
                  <a:pt x="5597" y="4506"/>
                  <a:pt x="5602" y="4466"/>
                  <a:pt x="5577" y="4424"/>
                </a:cubicBezTo>
                <a:cubicBezTo>
                  <a:pt x="5572" y="4416"/>
                  <a:pt x="5566" y="4409"/>
                  <a:pt x="5561" y="4401"/>
                </a:cubicBezTo>
                <a:cubicBezTo>
                  <a:pt x="5550" y="4386"/>
                  <a:pt x="5537" y="4372"/>
                  <a:pt x="5525" y="4357"/>
                </a:cubicBezTo>
                <a:cubicBezTo>
                  <a:pt x="5612" y="4322"/>
                  <a:pt x="5657" y="4232"/>
                  <a:pt x="5584" y="4144"/>
                </a:cubicBezTo>
                <a:cubicBezTo>
                  <a:pt x="5565" y="4122"/>
                  <a:pt x="5551" y="4094"/>
                  <a:pt x="5543" y="4066"/>
                </a:cubicBezTo>
                <a:cubicBezTo>
                  <a:pt x="5517" y="3985"/>
                  <a:pt x="5530" y="3934"/>
                  <a:pt x="5618" y="3909"/>
                </a:cubicBezTo>
                <a:cubicBezTo>
                  <a:pt x="5672" y="3894"/>
                  <a:pt x="5725" y="3872"/>
                  <a:pt x="5775" y="3846"/>
                </a:cubicBezTo>
                <a:cubicBezTo>
                  <a:pt x="5833" y="3814"/>
                  <a:pt x="5859" y="3761"/>
                  <a:pt x="5838" y="3699"/>
                </a:cubicBezTo>
                <a:cubicBezTo>
                  <a:pt x="5835" y="3692"/>
                  <a:pt x="5833" y="3685"/>
                  <a:pt x="5830" y="3677"/>
                </a:cubicBezTo>
                <a:cubicBezTo>
                  <a:pt x="5809" y="3621"/>
                  <a:pt x="5783" y="3565"/>
                  <a:pt x="5748" y="3517"/>
                </a:cubicBezTo>
                <a:cubicBezTo>
                  <a:pt x="5635" y="3364"/>
                  <a:pt x="5515" y="3215"/>
                  <a:pt x="5399" y="3063"/>
                </a:cubicBezTo>
                <a:cubicBezTo>
                  <a:pt x="5372" y="3029"/>
                  <a:pt x="5349" y="2992"/>
                  <a:pt x="5336" y="2953"/>
                </a:cubicBezTo>
                <a:cubicBezTo>
                  <a:pt x="5326" y="2925"/>
                  <a:pt x="5322" y="2896"/>
                  <a:pt x="5325" y="2865"/>
                </a:cubicBezTo>
                <a:cubicBezTo>
                  <a:pt x="5335" y="2739"/>
                  <a:pt x="5308" y="2621"/>
                  <a:pt x="5272" y="2502"/>
                </a:cubicBezTo>
                <a:cubicBezTo>
                  <a:pt x="5243" y="2403"/>
                  <a:pt x="5204" y="2313"/>
                  <a:pt x="5158" y="2230"/>
                </a:cubicBezTo>
                <a:cubicBezTo>
                  <a:pt x="5039" y="2020"/>
                  <a:pt x="4867" y="1856"/>
                  <a:pt x="4639" y="1737"/>
                </a:cubicBezTo>
                <a:cubicBezTo>
                  <a:pt x="4365" y="1593"/>
                  <a:pt x="4071" y="1522"/>
                  <a:pt x="3764" y="1508"/>
                </a:cubicBezTo>
                <a:cubicBezTo>
                  <a:pt x="3437" y="1493"/>
                  <a:pt x="3118" y="1541"/>
                  <a:pt x="2815" y="1676"/>
                </a:cubicBezTo>
                <a:cubicBezTo>
                  <a:pt x="2533" y="1801"/>
                  <a:pt x="2307" y="1981"/>
                  <a:pt x="2149" y="2230"/>
                </a:cubicBezTo>
                <a:cubicBezTo>
                  <a:pt x="2101" y="2304"/>
                  <a:pt x="2060" y="2383"/>
                  <a:pt x="2026" y="2469"/>
                </a:cubicBezTo>
                <a:cubicBezTo>
                  <a:pt x="1963" y="2625"/>
                  <a:pt x="1931" y="2787"/>
                  <a:pt x="1917" y="2953"/>
                </a:cubicBezTo>
                <a:cubicBezTo>
                  <a:pt x="1914" y="2985"/>
                  <a:pt x="1912" y="3017"/>
                  <a:pt x="1911" y="3049"/>
                </a:cubicBezTo>
                <a:cubicBezTo>
                  <a:pt x="1900" y="3267"/>
                  <a:pt x="1922" y="3478"/>
                  <a:pt x="1997" y="3677"/>
                </a:cubicBezTo>
                <a:cubicBezTo>
                  <a:pt x="2017" y="3729"/>
                  <a:pt x="2041" y="3780"/>
                  <a:pt x="2068" y="3831"/>
                </a:cubicBezTo>
                <a:cubicBezTo>
                  <a:pt x="2147" y="3974"/>
                  <a:pt x="2239" y="4110"/>
                  <a:pt x="2331" y="4245"/>
                </a:cubicBezTo>
                <a:cubicBezTo>
                  <a:pt x="2365" y="4296"/>
                  <a:pt x="2395" y="4348"/>
                  <a:pt x="2418" y="4401"/>
                </a:cubicBezTo>
                <a:cubicBezTo>
                  <a:pt x="2469" y="4518"/>
                  <a:pt x="2492" y="4642"/>
                  <a:pt x="2486" y="4777"/>
                </a:cubicBezTo>
                <a:cubicBezTo>
                  <a:pt x="2481" y="4894"/>
                  <a:pt x="2471" y="5010"/>
                  <a:pt x="2457" y="5126"/>
                </a:cubicBezTo>
                <a:cubicBezTo>
                  <a:pt x="2437" y="5281"/>
                  <a:pt x="2411" y="5435"/>
                  <a:pt x="2382" y="5589"/>
                </a:cubicBezTo>
                <a:cubicBezTo>
                  <a:pt x="2365" y="5676"/>
                  <a:pt x="2349" y="5763"/>
                  <a:pt x="2333" y="5850"/>
                </a:cubicBezTo>
                <a:lnTo>
                  <a:pt x="2038" y="6742"/>
                </a:lnTo>
                <a:cubicBezTo>
                  <a:pt x="1742" y="6583"/>
                  <a:pt x="1467" y="6379"/>
                  <a:pt x="1221" y="6134"/>
                </a:cubicBezTo>
                <a:cubicBezTo>
                  <a:pt x="565" y="5478"/>
                  <a:pt x="204" y="4605"/>
                  <a:pt x="204" y="3677"/>
                </a:cubicBezTo>
                <a:cubicBezTo>
                  <a:pt x="204" y="2749"/>
                  <a:pt x="565" y="1877"/>
                  <a:pt x="1221" y="1221"/>
                </a:cubicBezTo>
                <a:cubicBezTo>
                  <a:pt x="1877" y="565"/>
                  <a:pt x="2750" y="204"/>
                  <a:pt x="3678" y="204"/>
                </a:cubicBezTo>
                <a:cubicBezTo>
                  <a:pt x="4605" y="204"/>
                  <a:pt x="5477" y="565"/>
                  <a:pt x="6134" y="1221"/>
                </a:cubicBezTo>
                <a:cubicBezTo>
                  <a:pt x="6790" y="1877"/>
                  <a:pt x="7151" y="2749"/>
                  <a:pt x="7151" y="3677"/>
                </a:cubicBezTo>
                <a:cubicBezTo>
                  <a:pt x="7151" y="4605"/>
                  <a:pt x="6790" y="5478"/>
                  <a:pt x="6134" y="6134"/>
                </a:cubicBezTo>
                <a:close/>
                <a:moveTo>
                  <a:pt x="7066" y="2246"/>
                </a:moveTo>
                <a:lnTo>
                  <a:pt x="7066" y="2246"/>
                </a:lnTo>
                <a:cubicBezTo>
                  <a:pt x="6881" y="1808"/>
                  <a:pt x="6616" y="1415"/>
                  <a:pt x="6278" y="1078"/>
                </a:cubicBezTo>
                <a:cubicBezTo>
                  <a:pt x="5940" y="739"/>
                  <a:pt x="5547" y="475"/>
                  <a:pt x="5109" y="289"/>
                </a:cubicBezTo>
                <a:cubicBezTo>
                  <a:pt x="4655" y="97"/>
                  <a:pt x="4173" y="0"/>
                  <a:pt x="3678" y="0"/>
                </a:cubicBezTo>
                <a:cubicBezTo>
                  <a:pt x="3181" y="0"/>
                  <a:pt x="2700" y="97"/>
                  <a:pt x="2246" y="289"/>
                </a:cubicBezTo>
                <a:cubicBezTo>
                  <a:pt x="1808" y="475"/>
                  <a:pt x="1415" y="739"/>
                  <a:pt x="1077" y="1078"/>
                </a:cubicBezTo>
                <a:cubicBezTo>
                  <a:pt x="739" y="1415"/>
                  <a:pt x="475" y="1808"/>
                  <a:pt x="289" y="2246"/>
                </a:cubicBezTo>
                <a:cubicBezTo>
                  <a:pt x="97" y="2699"/>
                  <a:pt x="0" y="3181"/>
                  <a:pt x="0" y="3677"/>
                </a:cubicBezTo>
                <a:cubicBezTo>
                  <a:pt x="0" y="4174"/>
                  <a:pt x="97" y="4655"/>
                  <a:pt x="289" y="5109"/>
                </a:cubicBezTo>
                <a:cubicBezTo>
                  <a:pt x="475" y="5547"/>
                  <a:pt x="739" y="5940"/>
                  <a:pt x="1077" y="6278"/>
                </a:cubicBezTo>
                <a:cubicBezTo>
                  <a:pt x="1415" y="6616"/>
                  <a:pt x="1808" y="6881"/>
                  <a:pt x="2246" y="7066"/>
                </a:cubicBezTo>
                <a:cubicBezTo>
                  <a:pt x="2700" y="7258"/>
                  <a:pt x="3181" y="7355"/>
                  <a:pt x="3678" y="7355"/>
                </a:cubicBezTo>
                <a:cubicBezTo>
                  <a:pt x="4173" y="7355"/>
                  <a:pt x="4655" y="7258"/>
                  <a:pt x="5109" y="7066"/>
                </a:cubicBezTo>
                <a:cubicBezTo>
                  <a:pt x="5547" y="6881"/>
                  <a:pt x="5940" y="6616"/>
                  <a:pt x="6278" y="6278"/>
                </a:cubicBezTo>
                <a:cubicBezTo>
                  <a:pt x="6616" y="5940"/>
                  <a:pt x="6881" y="5547"/>
                  <a:pt x="7066" y="5109"/>
                </a:cubicBezTo>
                <a:cubicBezTo>
                  <a:pt x="7258" y="4655"/>
                  <a:pt x="7356" y="4174"/>
                  <a:pt x="7356" y="3677"/>
                </a:cubicBezTo>
                <a:cubicBezTo>
                  <a:pt x="7356" y="3181"/>
                  <a:pt x="7258" y="2699"/>
                  <a:pt x="7066" y="2246"/>
                </a:cubicBezTo>
                <a:close/>
              </a:path>
            </a:pathLst>
          </a:custGeom>
          <a:solidFill>
            <a:schemeClr val="bg1">
              <a:lumMod val="85000"/>
            </a:schemeClr>
          </a:solidFill>
          <a:ln>
            <a:noFill/>
          </a:ln>
          <a:effectLst/>
        </p:spPr>
        <p:txBody>
          <a:bodyPr wrap="none" anchor="ctr"/>
          <a:lstStyle/>
          <a:p>
            <a:pPr defTabSz="914217"/>
            <a:endParaRPr lang="en-US" sz="3265" dirty="0">
              <a:solidFill>
                <a:srgbClr val="111340"/>
              </a:solidFill>
              <a:latin typeface="Arial" panose="020B0604020202020204" pitchFamily="34" charset="0"/>
              <a:ea typeface="Verdana" panose="020B060403050404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4F13CEE5-B9EC-B848-ADCA-BB0AFFFEBD78}"/>
              </a:ext>
            </a:extLst>
          </p:cNvPr>
          <p:cNvSpPr txBox="1"/>
          <p:nvPr/>
        </p:nvSpPr>
        <p:spPr>
          <a:xfrm>
            <a:off x="7664447" y="4993510"/>
            <a:ext cx="4315272" cy="1723805"/>
          </a:xfrm>
          <a:prstGeom prst="rect">
            <a:avLst/>
          </a:prstGeom>
          <a:noFill/>
        </p:spPr>
        <p:txBody>
          <a:bodyPr wrap="square" rtlCol="0" anchor="t">
            <a:spAutoFit/>
          </a:bodyPr>
          <a:lstStyle/>
          <a:p>
            <a:pPr algn="r" defTabSz="914217">
              <a:lnSpc>
                <a:spcPct val="120000"/>
              </a:lnSpc>
              <a:spcBef>
                <a:spcPts val="1200"/>
              </a:spcBef>
              <a:spcAft>
                <a:spcPts val="1200"/>
              </a:spcAft>
            </a:pPr>
            <a:r>
              <a:rPr lang="lv-LV" spc="-15" dirty="0">
                <a:solidFill>
                  <a:srgbClr val="111340"/>
                </a:solidFill>
                <a:latin typeface="Arial" panose="020B0604020202020204" pitchFamily="34" charset="0"/>
                <a:ea typeface="Verdana" panose="020B0604030504040204" pitchFamily="34" charset="0"/>
                <a:cs typeface="Arial" panose="020B0604020202020204" pitchFamily="34" charset="0"/>
              </a:rPr>
              <a:t>Izstrādājot vietni, izmantojiet starptautiskus piekļūstamības </a:t>
            </a:r>
            <a:r>
              <a:rPr lang="lv-LV" spc="-15" dirty="0" err="1">
                <a:solidFill>
                  <a:srgbClr val="111340"/>
                </a:solidFill>
                <a:latin typeface="Arial" panose="020B0604020202020204" pitchFamily="34" charset="0"/>
                <a:ea typeface="Verdana" panose="020B0604030504040204" pitchFamily="34" charset="0"/>
                <a:cs typeface="Arial" panose="020B0604020202020204" pitchFamily="34" charset="0"/>
              </a:rPr>
              <a:t>standratus</a:t>
            </a:r>
            <a:r>
              <a:rPr lang="lv-LV" spc="-15" dirty="0">
                <a:solidFill>
                  <a:srgbClr val="111340"/>
                </a:solidFill>
                <a:latin typeface="Arial" panose="020B0604020202020204" pitchFamily="34" charset="0"/>
                <a:ea typeface="Verdana" panose="020B0604030504040204" pitchFamily="34" charset="0"/>
                <a:cs typeface="Arial" panose="020B0604020202020204" pitchFamily="34" charset="0"/>
              </a:rPr>
              <a:t> </a:t>
            </a:r>
            <a:r>
              <a:rPr lang="lv-LV" b="1" spc="-15" dirty="0">
                <a:solidFill>
                  <a:schemeClr val="accent4">
                    <a:lumMod val="75000"/>
                  </a:schemeClr>
                </a:solidFill>
                <a:latin typeface="Arial" panose="020B0604020202020204" pitchFamily="34" charset="0"/>
                <a:ea typeface="Verdana" panose="020B060403050404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WCAG 2</a:t>
            </a:r>
            <a:r>
              <a:rPr lang="lv-LV" b="1" spc="-15" dirty="0">
                <a:solidFill>
                  <a:schemeClr val="accent4">
                    <a:lumMod val="75000"/>
                  </a:schemeClr>
                </a:solidFill>
                <a:latin typeface="Arial" panose="020B0604020202020204" pitchFamily="34" charset="0"/>
                <a:ea typeface="Verdana" panose="020B0604030504040204" pitchFamily="34" charset="0"/>
                <a:cs typeface="Arial" panose="020B0604020202020204" pitchFamily="34" charset="0"/>
              </a:rPr>
              <a:t> </a:t>
            </a:r>
            <a:r>
              <a:rPr lang="lv-LV" spc="-15" dirty="0">
                <a:solidFill>
                  <a:srgbClr val="111340"/>
                </a:solidFill>
                <a:latin typeface="Arial" panose="020B0604020202020204" pitchFamily="34" charset="0"/>
                <a:ea typeface="Verdana" panose="020B0604030504040204" pitchFamily="34" charset="0"/>
                <a:cs typeface="Arial" panose="020B0604020202020204" pitchFamily="34" charset="0"/>
              </a:rPr>
              <a:t>un LVS EN 301549:2021 “IKT produktu un pakalpojumu piekļūstamības prasības”</a:t>
            </a:r>
            <a:endParaRPr lang="en-US" spc="-15" dirty="0">
              <a:solidFill>
                <a:srgbClr val="111340"/>
              </a:solidFill>
              <a:latin typeface="Arial" panose="020B0604020202020204" pitchFamily="34" charset="0"/>
              <a:ea typeface="Verdana" panose="020B060403050404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01AFD144-14E5-7441-865E-ED4607D804A0}"/>
              </a:ext>
            </a:extLst>
          </p:cNvPr>
          <p:cNvSpPr txBox="1"/>
          <p:nvPr/>
        </p:nvSpPr>
        <p:spPr>
          <a:xfrm>
            <a:off x="9507905" y="4263863"/>
            <a:ext cx="2288255" cy="656590"/>
          </a:xfrm>
          <a:prstGeom prst="rect">
            <a:avLst/>
          </a:prstGeom>
          <a:noFill/>
        </p:spPr>
        <p:txBody>
          <a:bodyPr wrap="none" rtlCol="0" anchor="b">
            <a:spAutoFit/>
          </a:bodyPr>
          <a:lstStyle/>
          <a:p>
            <a:pPr algn="r" defTabSz="914217">
              <a:lnSpc>
                <a:spcPts val="2160"/>
              </a:lnSpc>
            </a:pPr>
            <a:r>
              <a:rPr lang="lv-LV" sz="2000" b="1" spc="-15" dirty="0">
                <a:solidFill>
                  <a:srgbClr val="111340"/>
                </a:solidFill>
                <a:latin typeface="Arial" panose="020B0604020202020204" pitchFamily="34" charset="0"/>
                <a:ea typeface="Verdana" panose="020B0604030504040204" pitchFamily="34" charset="0"/>
                <a:cs typeface="Arial" panose="020B0604020202020204" pitchFamily="34" charset="0"/>
              </a:rPr>
              <a:t>PIEKĻŪSTAMA </a:t>
            </a:r>
          </a:p>
          <a:p>
            <a:pPr algn="r" defTabSz="914217">
              <a:lnSpc>
                <a:spcPts val="2160"/>
              </a:lnSpc>
            </a:pPr>
            <a:r>
              <a:rPr lang="lv-LV" sz="2000" b="1" spc="-15" dirty="0">
                <a:solidFill>
                  <a:srgbClr val="111340"/>
                </a:solidFill>
                <a:latin typeface="Arial" panose="020B0604020202020204" pitchFamily="34" charset="0"/>
                <a:ea typeface="Verdana" panose="020B0604030504040204" pitchFamily="34" charset="0"/>
                <a:cs typeface="Arial" panose="020B0604020202020204" pitchFamily="34" charset="0"/>
              </a:rPr>
              <a:t>TĪMEKĻA VIETNE</a:t>
            </a:r>
            <a:endParaRPr lang="en-US" sz="2000" b="1" spc="-15" dirty="0">
              <a:solidFill>
                <a:srgbClr val="111340"/>
              </a:solidFill>
              <a:latin typeface="Arial" panose="020B0604020202020204" pitchFamily="34" charset="0"/>
              <a:ea typeface="Verdana" panose="020B0604030504040204" pitchFamily="34" charset="0"/>
              <a:cs typeface="Arial" panose="020B0604020202020204" pitchFamily="34" charset="0"/>
            </a:endParaRPr>
          </a:p>
        </p:txBody>
      </p:sp>
      <p:sp>
        <p:nvSpPr>
          <p:cNvPr id="8" name="TextBox 7">
            <a:extLst>
              <a:ext uri="{FF2B5EF4-FFF2-40B4-BE49-F238E27FC236}">
                <a16:creationId xmlns:a16="http://schemas.microsoft.com/office/drawing/2014/main" id="{8B9725A0-1266-C54F-B6D3-954A36959227}"/>
              </a:ext>
            </a:extLst>
          </p:cNvPr>
          <p:cNvSpPr txBox="1"/>
          <p:nvPr/>
        </p:nvSpPr>
        <p:spPr>
          <a:xfrm>
            <a:off x="8318242" y="2374824"/>
            <a:ext cx="3661478" cy="1723805"/>
          </a:xfrm>
          <a:prstGeom prst="rect">
            <a:avLst/>
          </a:prstGeom>
          <a:noFill/>
        </p:spPr>
        <p:txBody>
          <a:bodyPr wrap="square" rtlCol="0" anchor="t">
            <a:spAutoFit/>
          </a:bodyPr>
          <a:lstStyle/>
          <a:p>
            <a:pPr algn="r" defTabSz="914217">
              <a:lnSpc>
                <a:spcPct val="120000"/>
              </a:lnSpc>
              <a:spcBef>
                <a:spcPts val="1200"/>
              </a:spcBef>
              <a:spcAft>
                <a:spcPts val="1200"/>
              </a:spcAft>
            </a:pPr>
            <a:r>
              <a:rPr lang="lv-LV" spc="-15" dirty="0">
                <a:solidFill>
                  <a:srgbClr val="111340"/>
                </a:solidFill>
                <a:latin typeface="Arial" panose="020B0604020202020204" pitchFamily="34" charset="0"/>
                <a:ea typeface="Verdana" panose="020B0604030504040204" pitchFamily="34" charset="0"/>
                <a:cs typeface="Arial" panose="020B0604020202020204" pitchFamily="34" charset="0"/>
              </a:rPr>
              <a:t>Visiem vizuāliem risinājumiem: attēliem, video, </a:t>
            </a:r>
            <a:r>
              <a:rPr lang="lv-LV" spc="-15" dirty="0" err="1">
                <a:solidFill>
                  <a:srgbClr val="111340"/>
                </a:solidFill>
                <a:latin typeface="Arial" panose="020B0604020202020204" pitchFamily="34" charset="0"/>
                <a:ea typeface="Verdana" panose="020B0604030504040204" pitchFamily="34" charset="0"/>
                <a:cs typeface="Arial" panose="020B0604020202020204" pitchFamily="34" charset="0"/>
              </a:rPr>
              <a:t>smart</a:t>
            </a:r>
            <a:r>
              <a:rPr lang="lv-LV" spc="-15" dirty="0">
                <a:solidFill>
                  <a:srgbClr val="111340"/>
                </a:solidFill>
                <a:latin typeface="Arial" panose="020B0604020202020204" pitchFamily="34" charset="0"/>
                <a:ea typeface="Verdana" panose="020B0604030504040204" pitchFamily="34" charset="0"/>
                <a:cs typeface="Arial" panose="020B0604020202020204" pitchFamily="34" charset="0"/>
              </a:rPr>
              <a:t> art objektiem, </a:t>
            </a:r>
            <a:r>
              <a:rPr lang="lv-LV" spc="-15" dirty="0" err="1">
                <a:solidFill>
                  <a:srgbClr val="111340"/>
                </a:solidFill>
                <a:latin typeface="Arial" panose="020B0604020202020204" pitchFamily="34" charset="0"/>
                <a:ea typeface="Verdana" panose="020B0604030504040204" pitchFamily="34" charset="0"/>
                <a:cs typeface="Arial" panose="020B0604020202020204" pitchFamily="34" charset="0"/>
              </a:rPr>
              <a:t>gif</a:t>
            </a:r>
            <a:r>
              <a:rPr lang="lv-LV" spc="-15" dirty="0">
                <a:solidFill>
                  <a:srgbClr val="111340"/>
                </a:solidFill>
                <a:latin typeface="Arial" panose="020B0604020202020204" pitchFamily="34" charset="0"/>
                <a:ea typeface="Verdana" panose="020B0604030504040204" pitchFamily="34" charset="0"/>
                <a:cs typeface="Arial" panose="020B0604020202020204" pitchFamily="34" charset="0"/>
              </a:rPr>
              <a:t>, hipersaitēm (</a:t>
            </a:r>
            <a:r>
              <a:rPr lang="lv-LV" spc="-15" dirty="0" err="1">
                <a:solidFill>
                  <a:srgbClr val="111340"/>
                </a:solidFill>
                <a:latin typeface="Arial" panose="020B0604020202020204" pitchFamily="34" charset="0"/>
                <a:ea typeface="Verdana" panose="020B0604030504040204" pitchFamily="34" charset="0"/>
                <a:cs typeface="Arial" panose="020B0604020202020204" pitchFamily="34" charset="0"/>
              </a:rPr>
              <a:t>linkiem</a:t>
            </a:r>
            <a:r>
              <a:rPr lang="lv-LV" spc="-15" dirty="0">
                <a:solidFill>
                  <a:srgbClr val="111340"/>
                </a:solidFill>
                <a:latin typeface="Arial" panose="020B0604020202020204" pitchFamily="34" charset="0"/>
                <a:ea typeface="Verdana" panose="020B0604030504040204" pitchFamily="34" charset="0"/>
                <a:cs typeface="Arial" panose="020B0604020202020204" pitchFamily="34" charset="0"/>
              </a:rPr>
              <a:t>) u.c. ir jālieto alternatīvs teksts (apraksts)</a:t>
            </a:r>
            <a:endParaRPr lang="en-US" spc="-15" dirty="0">
              <a:solidFill>
                <a:srgbClr val="111340"/>
              </a:solidFill>
              <a:latin typeface="Arial" panose="020B0604020202020204" pitchFamily="34" charset="0"/>
              <a:ea typeface="Verdana" panose="020B0604030504040204" pitchFamily="34" charset="0"/>
              <a:cs typeface="Arial" panose="020B0604020202020204" pitchFamily="34" charset="0"/>
            </a:endParaRPr>
          </a:p>
        </p:txBody>
      </p:sp>
      <p:sp>
        <p:nvSpPr>
          <p:cNvPr id="9" name="TextBox 8">
            <a:extLst>
              <a:ext uri="{FF2B5EF4-FFF2-40B4-BE49-F238E27FC236}">
                <a16:creationId xmlns:a16="http://schemas.microsoft.com/office/drawing/2014/main" id="{12932395-FAC3-834B-AF14-3946AC9D52D9}"/>
              </a:ext>
            </a:extLst>
          </p:cNvPr>
          <p:cNvSpPr txBox="1"/>
          <p:nvPr/>
        </p:nvSpPr>
        <p:spPr>
          <a:xfrm>
            <a:off x="8477751" y="1606650"/>
            <a:ext cx="3318409" cy="656590"/>
          </a:xfrm>
          <a:prstGeom prst="rect">
            <a:avLst/>
          </a:prstGeom>
          <a:noFill/>
        </p:spPr>
        <p:txBody>
          <a:bodyPr wrap="none" rtlCol="0" anchor="b">
            <a:spAutoFit/>
          </a:bodyPr>
          <a:lstStyle/>
          <a:p>
            <a:pPr algn="r" defTabSz="914217">
              <a:lnSpc>
                <a:spcPts val="2160"/>
              </a:lnSpc>
            </a:pPr>
            <a:r>
              <a:rPr lang="lv-LV" sz="2000" b="1" spc="-15" dirty="0">
                <a:solidFill>
                  <a:srgbClr val="111340"/>
                </a:solidFill>
                <a:latin typeface="Arial" panose="020B0604020202020204" pitchFamily="34" charset="0"/>
                <a:ea typeface="Verdana" panose="020B0604030504040204" pitchFamily="34" charset="0"/>
                <a:cs typeface="Arial" panose="020B0604020202020204" pitchFamily="34" charset="0"/>
              </a:rPr>
              <a:t>ALTERNATĪVS TEKSTS</a:t>
            </a:r>
          </a:p>
          <a:p>
            <a:pPr algn="r" defTabSz="914217">
              <a:lnSpc>
                <a:spcPts val="2160"/>
              </a:lnSpc>
            </a:pPr>
            <a:r>
              <a:rPr lang="lv-LV" sz="2000" b="1" spc="-15" dirty="0">
                <a:solidFill>
                  <a:srgbClr val="111340"/>
                </a:solidFill>
                <a:latin typeface="Arial" panose="020B0604020202020204" pitchFamily="34" charset="0"/>
                <a:ea typeface="Verdana" panose="020B0604030504040204" pitchFamily="34" charset="0"/>
                <a:cs typeface="Arial" panose="020B0604020202020204" pitchFamily="34" charset="0"/>
              </a:rPr>
              <a:t>ATTĒLIEM/VIDEO/SAITĒM</a:t>
            </a:r>
            <a:endParaRPr lang="en-US" sz="2000" b="1" spc="-15" dirty="0">
              <a:solidFill>
                <a:srgbClr val="111340"/>
              </a:solidFill>
              <a:latin typeface="Arial" panose="020B0604020202020204" pitchFamily="34" charset="0"/>
              <a:ea typeface="Verdana" panose="020B0604030504040204" pitchFamily="34" charset="0"/>
              <a:cs typeface="Arial" panose="020B0604020202020204" pitchFamily="34" charset="0"/>
            </a:endParaRPr>
          </a:p>
        </p:txBody>
      </p:sp>
      <p:sp>
        <p:nvSpPr>
          <p:cNvPr id="10" name="TextBox 9">
            <a:extLst>
              <a:ext uri="{FF2B5EF4-FFF2-40B4-BE49-F238E27FC236}">
                <a16:creationId xmlns:a16="http://schemas.microsoft.com/office/drawing/2014/main" id="{60F9CACA-4462-8447-88C6-336683869B31}"/>
              </a:ext>
            </a:extLst>
          </p:cNvPr>
          <p:cNvSpPr txBox="1"/>
          <p:nvPr/>
        </p:nvSpPr>
        <p:spPr>
          <a:xfrm>
            <a:off x="212281" y="5190931"/>
            <a:ext cx="4315271" cy="1391407"/>
          </a:xfrm>
          <a:prstGeom prst="rect">
            <a:avLst/>
          </a:prstGeom>
          <a:noFill/>
        </p:spPr>
        <p:txBody>
          <a:bodyPr wrap="square" rtlCol="0" anchor="t">
            <a:spAutoFit/>
          </a:bodyPr>
          <a:lstStyle/>
          <a:p>
            <a:pPr defTabSz="914217">
              <a:lnSpc>
                <a:spcPct val="120000"/>
              </a:lnSpc>
              <a:spcBef>
                <a:spcPts val="1200"/>
              </a:spcBef>
              <a:spcAft>
                <a:spcPts val="1200"/>
              </a:spcAft>
            </a:pPr>
            <a:r>
              <a:rPr lang="lv-LV" spc="-15" dirty="0">
                <a:solidFill>
                  <a:srgbClr val="111340"/>
                </a:solidFill>
                <a:latin typeface="Arial" panose="020B0604020202020204" pitchFamily="34" charset="0"/>
                <a:ea typeface="Verdana" panose="020B0604030504040204" pitchFamily="34" charset="0"/>
                <a:cs typeface="Arial" panose="020B0604020202020204" pitchFamily="34" charset="0"/>
              </a:rPr>
              <a:t>Jāizveido sadaļa «Viegli lasīt» par uzņēmumu un  ierakstiem mājas lapā, kā arī sadaļu ar informāciju un </a:t>
            </a:r>
            <a:r>
              <a:rPr lang="lv-LV" spc="-15" dirty="0" err="1">
                <a:solidFill>
                  <a:srgbClr val="111340"/>
                </a:solidFill>
                <a:latin typeface="Arial" panose="020B0604020202020204" pitchFamily="34" charset="0"/>
                <a:ea typeface="Verdana" panose="020B0604030504040204" pitchFamily="34" charset="0"/>
                <a:cs typeface="Arial" panose="020B0604020202020204" pitchFamily="34" charset="0"/>
              </a:rPr>
              <a:t>fotofiksācijām</a:t>
            </a:r>
            <a:r>
              <a:rPr lang="lv-LV" spc="-15" dirty="0">
                <a:solidFill>
                  <a:srgbClr val="111340"/>
                </a:solidFill>
                <a:latin typeface="Arial" panose="020B0604020202020204" pitchFamily="34" charset="0"/>
                <a:ea typeface="Verdana" panose="020B0604030504040204" pitchFamily="34" charset="0"/>
                <a:cs typeface="Arial" panose="020B0604020202020204" pitchFamily="34" charset="0"/>
              </a:rPr>
              <a:t> par ēkas fizisku piekļūstamību</a:t>
            </a:r>
            <a:endParaRPr lang="en-US" spc="-15" dirty="0">
              <a:solidFill>
                <a:srgbClr val="111340"/>
              </a:solidFill>
              <a:latin typeface="Arial" panose="020B0604020202020204" pitchFamily="34" charset="0"/>
              <a:ea typeface="Verdana" panose="020B060403050404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B0F750E2-F633-D84A-AE96-AF655F9E5D1F}"/>
              </a:ext>
            </a:extLst>
          </p:cNvPr>
          <p:cNvSpPr txBox="1"/>
          <p:nvPr/>
        </p:nvSpPr>
        <p:spPr>
          <a:xfrm>
            <a:off x="212281" y="3999627"/>
            <a:ext cx="3502269" cy="938719"/>
          </a:xfrm>
          <a:prstGeom prst="rect">
            <a:avLst/>
          </a:prstGeom>
          <a:noFill/>
        </p:spPr>
        <p:txBody>
          <a:bodyPr wrap="square" rtlCol="0" anchor="b">
            <a:spAutoFit/>
          </a:bodyPr>
          <a:lstStyle/>
          <a:p>
            <a:pPr defTabSz="914217">
              <a:lnSpc>
                <a:spcPts val="2160"/>
              </a:lnSpc>
            </a:pPr>
            <a:r>
              <a:rPr lang="lv-LV" sz="2000" b="1" spc="-15" dirty="0">
                <a:solidFill>
                  <a:srgbClr val="111340"/>
                </a:solidFill>
                <a:latin typeface="Arial" panose="020B0604020202020204" pitchFamily="34" charset="0"/>
                <a:ea typeface="Verdana" panose="020B0604030504040204" pitchFamily="34" charset="0"/>
                <a:cs typeface="Arial" panose="020B0604020202020204" pitchFamily="34" charset="0"/>
              </a:rPr>
              <a:t>SADAĻAS: VIEGLI LASĪT UN FIZISKĀ PIEKĻŪSTAMĪBA</a:t>
            </a:r>
            <a:endParaRPr lang="en-US" sz="2000" b="1" spc="-15" dirty="0">
              <a:solidFill>
                <a:srgbClr val="111340"/>
              </a:solidFill>
              <a:latin typeface="Arial" panose="020B0604020202020204" pitchFamily="34" charset="0"/>
              <a:ea typeface="Verdana" panose="020B0604030504040204" pitchFamily="34" charset="0"/>
              <a:cs typeface="Arial" panose="020B0604020202020204" pitchFamily="34" charset="0"/>
            </a:endParaRPr>
          </a:p>
        </p:txBody>
      </p:sp>
      <p:sp>
        <p:nvSpPr>
          <p:cNvPr id="6" name="TextBox 5">
            <a:extLst>
              <a:ext uri="{FF2B5EF4-FFF2-40B4-BE49-F238E27FC236}">
                <a16:creationId xmlns:a16="http://schemas.microsoft.com/office/drawing/2014/main" id="{2B993997-1802-6644-9F6A-C779806C5A8B}"/>
              </a:ext>
            </a:extLst>
          </p:cNvPr>
          <p:cNvSpPr txBox="1"/>
          <p:nvPr/>
        </p:nvSpPr>
        <p:spPr>
          <a:xfrm>
            <a:off x="342447" y="1999775"/>
            <a:ext cx="3622562" cy="1059008"/>
          </a:xfrm>
          <a:prstGeom prst="rect">
            <a:avLst/>
          </a:prstGeom>
          <a:noFill/>
        </p:spPr>
        <p:txBody>
          <a:bodyPr wrap="square" rtlCol="0" anchor="t">
            <a:spAutoFit/>
          </a:bodyPr>
          <a:lstStyle/>
          <a:p>
            <a:pPr defTabSz="914217">
              <a:lnSpc>
                <a:spcPct val="120000"/>
              </a:lnSpc>
              <a:spcBef>
                <a:spcPts val="1200"/>
              </a:spcBef>
              <a:spcAft>
                <a:spcPts val="1200"/>
              </a:spcAft>
            </a:pPr>
            <a:r>
              <a:rPr lang="lv-LV" spc="-15" dirty="0">
                <a:solidFill>
                  <a:srgbClr val="111340"/>
                </a:solidFill>
                <a:latin typeface="Arial" panose="020B0604020202020204" pitchFamily="34" charset="0"/>
                <a:ea typeface="Verdana" panose="020B0604030504040204" pitchFamily="34" charset="0"/>
                <a:cs typeface="Arial" panose="020B0604020202020204" pitchFamily="34" charset="0"/>
              </a:rPr>
              <a:t>Veidojot tīmekļa vietni, ir jāizmanto fonti, kas ir savienojami ar krāna lasītājiem: </a:t>
            </a:r>
            <a:r>
              <a:rPr lang="en-US" b="1" spc="-15" dirty="0">
                <a:solidFill>
                  <a:srgbClr val="111340"/>
                </a:solidFill>
                <a:latin typeface="Arial" panose="020B0604020202020204" pitchFamily="34" charset="0"/>
                <a:ea typeface="Verdana" panose="020B0604030504040204" pitchFamily="34" charset="0"/>
                <a:cs typeface="Arial" panose="020B0604020202020204" pitchFamily="34" charset="0"/>
              </a:rPr>
              <a:t>Arial</a:t>
            </a:r>
            <a:r>
              <a:rPr lang="lv-LV" b="1" spc="-15" dirty="0">
                <a:solidFill>
                  <a:srgbClr val="111340"/>
                </a:solidFill>
                <a:latin typeface="Arial" panose="020B0604020202020204" pitchFamily="34" charset="0"/>
                <a:ea typeface="Verdana" panose="020B0604030504040204" pitchFamily="34" charset="0"/>
                <a:cs typeface="Arial" panose="020B0604020202020204" pitchFamily="34" charset="0"/>
              </a:rPr>
              <a:t> un </a:t>
            </a:r>
            <a:r>
              <a:rPr lang="en-US" b="1" spc="-15" dirty="0">
                <a:solidFill>
                  <a:srgbClr val="111340"/>
                </a:solidFill>
                <a:latin typeface="Arial" panose="020B0604020202020204" pitchFamily="34" charset="0"/>
                <a:ea typeface="Verdana" panose="020B0604030504040204" pitchFamily="34" charset="0"/>
                <a:cs typeface="Arial" panose="020B0604020202020204" pitchFamily="34" charset="0"/>
              </a:rPr>
              <a:t>Calibri</a:t>
            </a:r>
          </a:p>
        </p:txBody>
      </p:sp>
      <p:sp>
        <p:nvSpPr>
          <p:cNvPr id="7" name="TextBox 6">
            <a:extLst>
              <a:ext uri="{FF2B5EF4-FFF2-40B4-BE49-F238E27FC236}">
                <a16:creationId xmlns:a16="http://schemas.microsoft.com/office/drawing/2014/main" id="{49CE69E5-6405-4449-A220-4046F43D9CEE}"/>
              </a:ext>
            </a:extLst>
          </p:cNvPr>
          <p:cNvSpPr txBox="1"/>
          <p:nvPr/>
        </p:nvSpPr>
        <p:spPr>
          <a:xfrm>
            <a:off x="342447" y="1557138"/>
            <a:ext cx="944489" cy="374461"/>
          </a:xfrm>
          <a:prstGeom prst="rect">
            <a:avLst/>
          </a:prstGeom>
          <a:noFill/>
        </p:spPr>
        <p:txBody>
          <a:bodyPr wrap="none" rtlCol="0" anchor="b">
            <a:spAutoFit/>
          </a:bodyPr>
          <a:lstStyle/>
          <a:p>
            <a:pPr algn="r" defTabSz="914217">
              <a:lnSpc>
                <a:spcPts val="2160"/>
              </a:lnSpc>
            </a:pPr>
            <a:r>
              <a:rPr lang="lv-LV" sz="2000" b="1" spc="-15" dirty="0">
                <a:solidFill>
                  <a:srgbClr val="111340"/>
                </a:solidFill>
                <a:latin typeface="Arial" panose="020B0604020202020204" pitchFamily="34" charset="0"/>
                <a:ea typeface="Verdana" panose="020B0604030504040204" pitchFamily="34" charset="0"/>
                <a:cs typeface="Arial" panose="020B0604020202020204" pitchFamily="34" charset="0"/>
              </a:rPr>
              <a:t>FONTI</a:t>
            </a:r>
            <a:endParaRPr lang="en-US" sz="2000" b="1" spc="-15" dirty="0">
              <a:solidFill>
                <a:srgbClr val="111340"/>
              </a:solidFill>
              <a:latin typeface="Arial" panose="020B0604020202020204" pitchFamily="34" charset="0"/>
              <a:ea typeface="Verdana" panose="020B0604030504040204" pitchFamily="34" charset="0"/>
              <a:cs typeface="Arial" panose="020B0604020202020204" pitchFamily="34" charset="0"/>
            </a:endParaRPr>
          </a:p>
        </p:txBody>
      </p:sp>
      <p:sp>
        <p:nvSpPr>
          <p:cNvPr id="15" name="Freeform 3">
            <a:extLst>
              <a:ext uri="{FF2B5EF4-FFF2-40B4-BE49-F238E27FC236}">
                <a16:creationId xmlns:a16="http://schemas.microsoft.com/office/drawing/2014/main" id="{7182C971-2A94-6048-A00B-EE1AD5E1BF7B}"/>
              </a:ext>
              <a:ext uri="{C183D7F6-B498-43B3-948B-1728B52AA6E4}">
                <adec:decorative xmlns:adec="http://schemas.microsoft.com/office/drawing/2017/decorative" val="1"/>
              </a:ext>
            </a:extLst>
          </p:cNvPr>
          <p:cNvSpPr>
            <a:spLocks noChangeArrowheads="1"/>
          </p:cNvSpPr>
          <p:nvPr/>
        </p:nvSpPr>
        <p:spPr bwMode="auto">
          <a:xfrm>
            <a:off x="5181209" y="2890629"/>
            <a:ext cx="1758155" cy="1326710"/>
          </a:xfrm>
          <a:custGeom>
            <a:avLst/>
            <a:gdLst>
              <a:gd name="T0" fmla="*/ 889225 w 2821"/>
              <a:gd name="T1" fmla="*/ 187463 h 2131"/>
              <a:gd name="T2" fmla="*/ 889225 w 2821"/>
              <a:gd name="T3" fmla="*/ 187463 h 2131"/>
              <a:gd name="T4" fmla="*/ 806029 w 2821"/>
              <a:gd name="T5" fmla="*/ 218767 h 2131"/>
              <a:gd name="T6" fmla="*/ 806029 w 2821"/>
              <a:gd name="T7" fmla="*/ 218767 h 2131"/>
              <a:gd name="T8" fmla="*/ 584173 w 2821"/>
              <a:gd name="T9" fmla="*/ 0 h 2131"/>
              <a:gd name="T10" fmla="*/ 584173 w 2821"/>
              <a:gd name="T11" fmla="*/ 0 h 2131"/>
              <a:gd name="T12" fmla="*/ 362317 w 2821"/>
              <a:gd name="T13" fmla="*/ 219846 h 2131"/>
              <a:gd name="T14" fmla="*/ 362317 w 2821"/>
              <a:gd name="T15" fmla="*/ 219846 h 2131"/>
              <a:gd name="T16" fmla="*/ 280201 w 2821"/>
              <a:gd name="T17" fmla="*/ 207613 h 2131"/>
              <a:gd name="T18" fmla="*/ 280201 w 2821"/>
              <a:gd name="T19" fmla="*/ 207613 h 2131"/>
              <a:gd name="T20" fmla="*/ 0 w 2821"/>
              <a:gd name="T21" fmla="*/ 486828 h 2131"/>
              <a:gd name="T22" fmla="*/ 0 w 2821"/>
              <a:gd name="T23" fmla="*/ 486828 h 2131"/>
              <a:gd name="T24" fmla="*/ 280201 w 2821"/>
              <a:gd name="T25" fmla="*/ 766403 h 2131"/>
              <a:gd name="T26" fmla="*/ 280201 w 2821"/>
              <a:gd name="T27" fmla="*/ 766403 h 2131"/>
              <a:gd name="T28" fmla="*/ 529069 w 2821"/>
              <a:gd name="T29" fmla="*/ 614922 h 2131"/>
              <a:gd name="T30" fmla="*/ 529069 w 2821"/>
              <a:gd name="T31" fmla="*/ 614922 h 2131"/>
              <a:gd name="T32" fmla="*/ 660166 w 2821"/>
              <a:gd name="T33" fmla="*/ 664576 h 2131"/>
              <a:gd name="T34" fmla="*/ 660166 w 2821"/>
              <a:gd name="T35" fmla="*/ 664576 h 2131"/>
              <a:gd name="T36" fmla="*/ 861133 w 2821"/>
              <a:gd name="T37" fmla="*/ 464160 h 2131"/>
              <a:gd name="T38" fmla="*/ 861133 w 2821"/>
              <a:gd name="T39" fmla="*/ 464160 h 2131"/>
              <a:gd name="T40" fmla="*/ 858972 w 2821"/>
              <a:gd name="T41" fmla="*/ 436094 h 2131"/>
              <a:gd name="T42" fmla="*/ 858972 w 2821"/>
              <a:gd name="T43" fmla="*/ 436094 h 2131"/>
              <a:gd name="T44" fmla="*/ 889225 w 2821"/>
              <a:gd name="T45" fmla="*/ 439692 h 2131"/>
              <a:gd name="T46" fmla="*/ 889225 w 2821"/>
              <a:gd name="T47" fmla="*/ 439692 h 2131"/>
              <a:gd name="T48" fmla="*/ 1015640 w 2821"/>
              <a:gd name="T49" fmla="*/ 313398 h 2131"/>
              <a:gd name="T50" fmla="*/ 1015640 w 2821"/>
              <a:gd name="T51" fmla="*/ 313398 h 2131"/>
              <a:gd name="T52" fmla="*/ 889225 w 2821"/>
              <a:gd name="T53" fmla="*/ 187463 h 213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821" h="2131">
                <a:moveTo>
                  <a:pt x="2469" y="521"/>
                </a:moveTo>
                <a:lnTo>
                  <a:pt x="2469" y="521"/>
                </a:lnTo>
                <a:cubicBezTo>
                  <a:pt x="2381" y="521"/>
                  <a:pt x="2300" y="555"/>
                  <a:pt x="2238" y="608"/>
                </a:cubicBezTo>
                <a:cubicBezTo>
                  <a:pt x="2234" y="271"/>
                  <a:pt x="1960" y="0"/>
                  <a:pt x="1622" y="0"/>
                </a:cubicBezTo>
                <a:cubicBezTo>
                  <a:pt x="1284" y="0"/>
                  <a:pt x="1009" y="273"/>
                  <a:pt x="1006" y="611"/>
                </a:cubicBezTo>
                <a:cubicBezTo>
                  <a:pt x="934" y="589"/>
                  <a:pt x="857" y="577"/>
                  <a:pt x="778" y="577"/>
                </a:cubicBezTo>
                <a:cubicBezTo>
                  <a:pt x="348" y="577"/>
                  <a:pt x="0" y="923"/>
                  <a:pt x="0" y="1353"/>
                </a:cubicBezTo>
                <a:cubicBezTo>
                  <a:pt x="0" y="1782"/>
                  <a:pt x="348" y="2130"/>
                  <a:pt x="778" y="2130"/>
                </a:cubicBezTo>
                <a:cubicBezTo>
                  <a:pt x="1079" y="2130"/>
                  <a:pt x="1339" y="1960"/>
                  <a:pt x="1469" y="1709"/>
                </a:cubicBezTo>
                <a:cubicBezTo>
                  <a:pt x="1566" y="1795"/>
                  <a:pt x="1693" y="1847"/>
                  <a:pt x="1833" y="1847"/>
                </a:cubicBezTo>
                <a:cubicBezTo>
                  <a:pt x="2142" y="1847"/>
                  <a:pt x="2391" y="1598"/>
                  <a:pt x="2391" y="1290"/>
                </a:cubicBezTo>
                <a:cubicBezTo>
                  <a:pt x="2391" y="1263"/>
                  <a:pt x="2389" y="1237"/>
                  <a:pt x="2385" y="1212"/>
                </a:cubicBezTo>
                <a:cubicBezTo>
                  <a:pt x="2412" y="1218"/>
                  <a:pt x="2440" y="1222"/>
                  <a:pt x="2469" y="1222"/>
                </a:cubicBezTo>
                <a:cubicBezTo>
                  <a:pt x="2663" y="1222"/>
                  <a:pt x="2820" y="1065"/>
                  <a:pt x="2820" y="871"/>
                </a:cubicBezTo>
                <a:cubicBezTo>
                  <a:pt x="2820" y="679"/>
                  <a:pt x="2663" y="521"/>
                  <a:pt x="2469" y="521"/>
                </a:cubicBezTo>
              </a:path>
            </a:pathLst>
          </a:custGeom>
          <a:solidFill>
            <a:schemeClr val="bg1"/>
          </a:solidFill>
          <a:ln>
            <a:noFill/>
          </a:ln>
          <a:effectLst/>
        </p:spPr>
        <p:txBody>
          <a:bodyPr wrap="none" anchor="ctr"/>
          <a:lstStyle/>
          <a:p>
            <a:pPr defTabSz="914217"/>
            <a:endParaRPr lang="en-US" sz="3265" dirty="0">
              <a:solidFill>
                <a:srgbClr val="111340"/>
              </a:solidFill>
              <a:latin typeface="Arial" panose="020B0604020202020204" pitchFamily="34" charset="0"/>
              <a:ea typeface="Verdana" panose="020B0604030504040204" pitchFamily="34" charset="0"/>
              <a:cs typeface="Arial" panose="020B0604020202020204" pitchFamily="34" charset="0"/>
            </a:endParaRPr>
          </a:p>
        </p:txBody>
      </p:sp>
      <p:sp>
        <p:nvSpPr>
          <p:cNvPr id="16" name="Freeform 8">
            <a:extLst>
              <a:ext uri="{FF2B5EF4-FFF2-40B4-BE49-F238E27FC236}">
                <a16:creationId xmlns:a16="http://schemas.microsoft.com/office/drawing/2014/main" id="{4791F231-F827-D941-A05D-3000438B1023}"/>
              </a:ext>
              <a:ext uri="{C183D7F6-B498-43B3-948B-1728B52AA6E4}">
                <adec:decorative xmlns:adec="http://schemas.microsoft.com/office/drawing/2017/decorative" val="1"/>
              </a:ext>
            </a:extLst>
          </p:cNvPr>
          <p:cNvSpPr>
            <a:spLocks noChangeArrowheads="1"/>
          </p:cNvSpPr>
          <p:nvPr/>
        </p:nvSpPr>
        <p:spPr bwMode="auto">
          <a:xfrm>
            <a:off x="3914789" y="2580238"/>
            <a:ext cx="524700" cy="1996929"/>
          </a:xfrm>
          <a:custGeom>
            <a:avLst/>
            <a:gdLst>
              <a:gd name="T0" fmla="*/ 280939 w 844"/>
              <a:gd name="T1" fmla="*/ 42452 h 3208"/>
              <a:gd name="T2" fmla="*/ 302854 w 844"/>
              <a:gd name="T3" fmla="*/ 2878 h 3208"/>
              <a:gd name="T4" fmla="*/ 270161 w 844"/>
              <a:gd name="T5" fmla="*/ 130593 h 3208"/>
              <a:gd name="T6" fmla="*/ 270161 w 844"/>
              <a:gd name="T7" fmla="*/ 85263 h 3208"/>
              <a:gd name="T8" fmla="*/ 270161 w 844"/>
              <a:gd name="T9" fmla="*/ 130593 h 3208"/>
              <a:gd name="T10" fmla="*/ 237828 w 844"/>
              <a:gd name="T11" fmla="*/ 213338 h 3208"/>
              <a:gd name="T12" fmla="*/ 259384 w 844"/>
              <a:gd name="T13" fmla="*/ 173405 h 3208"/>
              <a:gd name="T14" fmla="*/ 227050 w 844"/>
              <a:gd name="T15" fmla="*/ 301479 h 3208"/>
              <a:gd name="T16" fmla="*/ 227050 w 844"/>
              <a:gd name="T17" fmla="*/ 255790 h 3208"/>
              <a:gd name="T18" fmla="*/ 227050 w 844"/>
              <a:gd name="T19" fmla="*/ 301479 h 3208"/>
              <a:gd name="T20" fmla="*/ 194717 w 844"/>
              <a:gd name="T21" fmla="*/ 383865 h 3208"/>
              <a:gd name="T22" fmla="*/ 216273 w 844"/>
              <a:gd name="T23" fmla="*/ 343571 h 3208"/>
              <a:gd name="T24" fmla="*/ 183940 w 844"/>
              <a:gd name="T25" fmla="*/ 471646 h 3208"/>
              <a:gd name="T26" fmla="*/ 183940 w 844"/>
              <a:gd name="T27" fmla="*/ 426316 h 3208"/>
              <a:gd name="T28" fmla="*/ 183940 w 844"/>
              <a:gd name="T29" fmla="*/ 471646 h 3208"/>
              <a:gd name="T30" fmla="*/ 151607 w 844"/>
              <a:gd name="T31" fmla="*/ 554031 h 3208"/>
              <a:gd name="T32" fmla="*/ 172803 w 844"/>
              <a:gd name="T33" fmla="*/ 514098 h 3208"/>
              <a:gd name="T34" fmla="*/ 140470 w 844"/>
              <a:gd name="T35" fmla="*/ 642173 h 3208"/>
              <a:gd name="T36" fmla="*/ 140470 w 844"/>
              <a:gd name="T37" fmla="*/ 596843 h 3208"/>
              <a:gd name="T38" fmla="*/ 140470 w 844"/>
              <a:gd name="T39" fmla="*/ 642173 h 3208"/>
              <a:gd name="T40" fmla="*/ 108136 w 844"/>
              <a:gd name="T41" fmla="*/ 724558 h 3208"/>
              <a:gd name="T42" fmla="*/ 129692 w 844"/>
              <a:gd name="T43" fmla="*/ 684624 h 3208"/>
              <a:gd name="T44" fmla="*/ 97359 w 844"/>
              <a:gd name="T45" fmla="*/ 812699 h 3208"/>
              <a:gd name="T46" fmla="*/ 97359 w 844"/>
              <a:gd name="T47" fmla="*/ 767369 h 3208"/>
              <a:gd name="T48" fmla="*/ 97359 w 844"/>
              <a:gd name="T49" fmla="*/ 812699 h 3208"/>
              <a:gd name="T50" fmla="*/ 65026 w 844"/>
              <a:gd name="T51" fmla="*/ 895084 h 3208"/>
              <a:gd name="T52" fmla="*/ 86581 w 844"/>
              <a:gd name="T53" fmla="*/ 855511 h 3208"/>
              <a:gd name="T54" fmla="*/ 53889 w 844"/>
              <a:gd name="T55" fmla="*/ 983226 h 3208"/>
              <a:gd name="T56" fmla="*/ 54248 w 844"/>
              <a:gd name="T57" fmla="*/ 937896 h 3208"/>
              <a:gd name="T58" fmla="*/ 53889 w 844"/>
              <a:gd name="T59" fmla="*/ 983226 h 3208"/>
              <a:gd name="T60" fmla="*/ 21555 w 844"/>
              <a:gd name="T61" fmla="*/ 1065971 h 3208"/>
              <a:gd name="T62" fmla="*/ 43111 w 844"/>
              <a:gd name="T63" fmla="*/ 1026037 h 3208"/>
              <a:gd name="T64" fmla="*/ 10778 w 844"/>
              <a:gd name="T65" fmla="*/ 1153752 h 3208"/>
              <a:gd name="T66" fmla="*/ 10778 w 844"/>
              <a:gd name="T67" fmla="*/ 1108422 h 3208"/>
              <a:gd name="T68" fmla="*/ 10778 w 844"/>
              <a:gd name="T69" fmla="*/ 1153752 h 320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44" h="3208">
                <a:moveTo>
                  <a:pt x="812" y="126"/>
                </a:moveTo>
                <a:lnTo>
                  <a:pt x="782" y="118"/>
                </a:lnTo>
                <a:lnTo>
                  <a:pt x="813" y="0"/>
                </a:lnTo>
                <a:lnTo>
                  <a:pt x="843" y="8"/>
                </a:lnTo>
                <a:lnTo>
                  <a:pt x="812" y="126"/>
                </a:lnTo>
                <a:close/>
                <a:moveTo>
                  <a:pt x="752" y="363"/>
                </a:moveTo>
                <a:lnTo>
                  <a:pt x="723" y="356"/>
                </a:lnTo>
                <a:lnTo>
                  <a:pt x="752" y="237"/>
                </a:lnTo>
                <a:lnTo>
                  <a:pt x="782" y="244"/>
                </a:lnTo>
                <a:lnTo>
                  <a:pt x="752" y="363"/>
                </a:lnTo>
                <a:close/>
                <a:moveTo>
                  <a:pt x="692" y="600"/>
                </a:moveTo>
                <a:lnTo>
                  <a:pt x="662" y="593"/>
                </a:lnTo>
                <a:lnTo>
                  <a:pt x="693" y="474"/>
                </a:lnTo>
                <a:lnTo>
                  <a:pt x="722" y="482"/>
                </a:lnTo>
                <a:lnTo>
                  <a:pt x="692" y="600"/>
                </a:lnTo>
                <a:close/>
                <a:moveTo>
                  <a:pt x="632" y="838"/>
                </a:moveTo>
                <a:lnTo>
                  <a:pt x="602" y="829"/>
                </a:lnTo>
                <a:lnTo>
                  <a:pt x="632" y="711"/>
                </a:lnTo>
                <a:lnTo>
                  <a:pt x="662" y="719"/>
                </a:lnTo>
                <a:lnTo>
                  <a:pt x="632" y="838"/>
                </a:lnTo>
                <a:close/>
                <a:moveTo>
                  <a:pt x="571" y="1074"/>
                </a:moveTo>
                <a:lnTo>
                  <a:pt x="542" y="1067"/>
                </a:lnTo>
                <a:lnTo>
                  <a:pt x="572" y="948"/>
                </a:lnTo>
                <a:lnTo>
                  <a:pt x="602" y="955"/>
                </a:lnTo>
                <a:lnTo>
                  <a:pt x="571" y="1074"/>
                </a:lnTo>
                <a:close/>
                <a:moveTo>
                  <a:pt x="512" y="1311"/>
                </a:moveTo>
                <a:lnTo>
                  <a:pt x="482" y="1304"/>
                </a:lnTo>
                <a:lnTo>
                  <a:pt x="512" y="1185"/>
                </a:lnTo>
                <a:lnTo>
                  <a:pt x="541" y="1193"/>
                </a:lnTo>
                <a:lnTo>
                  <a:pt x="512" y="1311"/>
                </a:lnTo>
                <a:close/>
                <a:moveTo>
                  <a:pt x="451" y="1548"/>
                </a:moveTo>
                <a:lnTo>
                  <a:pt x="422" y="1540"/>
                </a:lnTo>
                <a:lnTo>
                  <a:pt x="452" y="1422"/>
                </a:lnTo>
                <a:lnTo>
                  <a:pt x="481" y="1429"/>
                </a:lnTo>
                <a:lnTo>
                  <a:pt x="451" y="1548"/>
                </a:lnTo>
                <a:close/>
                <a:moveTo>
                  <a:pt x="391" y="1785"/>
                </a:moveTo>
                <a:lnTo>
                  <a:pt x="361" y="1777"/>
                </a:lnTo>
                <a:lnTo>
                  <a:pt x="391" y="1659"/>
                </a:lnTo>
                <a:lnTo>
                  <a:pt x="421" y="1666"/>
                </a:lnTo>
                <a:lnTo>
                  <a:pt x="391" y="1785"/>
                </a:lnTo>
                <a:close/>
                <a:moveTo>
                  <a:pt x="331" y="2022"/>
                </a:moveTo>
                <a:lnTo>
                  <a:pt x="301" y="2014"/>
                </a:lnTo>
                <a:lnTo>
                  <a:pt x="331" y="1896"/>
                </a:lnTo>
                <a:lnTo>
                  <a:pt x="361" y="1903"/>
                </a:lnTo>
                <a:lnTo>
                  <a:pt x="331" y="2022"/>
                </a:lnTo>
                <a:close/>
                <a:moveTo>
                  <a:pt x="271" y="2259"/>
                </a:moveTo>
                <a:lnTo>
                  <a:pt x="241" y="2251"/>
                </a:lnTo>
                <a:lnTo>
                  <a:pt x="271" y="2133"/>
                </a:lnTo>
                <a:lnTo>
                  <a:pt x="300" y="2140"/>
                </a:lnTo>
                <a:lnTo>
                  <a:pt x="271" y="2259"/>
                </a:lnTo>
                <a:close/>
                <a:moveTo>
                  <a:pt x="210" y="2496"/>
                </a:moveTo>
                <a:lnTo>
                  <a:pt x="181" y="2488"/>
                </a:lnTo>
                <a:lnTo>
                  <a:pt x="211" y="2370"/>
                </a:lnTo>
                <a:lnTo>
                  <a:pt x="241" y="2378"/>
                </a:lnTo>
                <a:lnTo>
                  <a:pt x="210" y="2496"/>
                </a:lnTo>
                <a:close/>
                <a:moveTo>
                  <a:pt x="150" y="2733"/>
                </a:moveTo>
                <a:lnTo>
                  <a:pt x="120" y="2726"/>
                </a:lnTo>
                <a:lnTo>
                  <a:pt x="151" y="2607"/>
                </a:lnTo>
                <a:lnTo>
                  <a:pt x="180" y="2614"/>
                </a:lnTo>
                <a:lnTo>
                  <a:pt x="150" y="2733"/>
                </a:lnTo>
                <a:close/>
                <a:moveTo>
                  <a:pt x="90" y="2970"/>
                </a:moveTo>
                <a:lnTo>
                  <a:pt x="60" y="2963"/>
                </a:lnTo>
                <a:lnTo>
                  <a:pt x="90" y="2844"/>
                </a:lnTo>
                <a:lnTo>
                  <a:pt x="120" y="2852"/>
                </a:lnTo>
                <a:lnTo>
                  <a:pt x="90" y="2970"/>
                </a:lnTo>
                <a:close/>
                <a:moveTo>
                  <a:pt x="30" y="3207"/>
                </a:moveTo>
                <a:lnTo>
                  <a:pt x="0" y="3200"/>
                </a:lnTo>
                <a:lnTo>
                  <a:pt x="30" y="3081"/>
                </a:lnTo>
                <a:lnTo>
                  <a:pt x="59" y="3089"/>
                </a:lnTo>
                <a:lnTo>
                  <a:pt x="30" y="3207"/>
                </a:lnTo>
                <a:close/>
              </a:path>
            </a:pathLst>
          </a:custGeom>
          <a:solidFill>
            <a:schemeClr val="accent1"/>
          </a:solidFill>
          <a:ln>
            <a:noFill/>
          </a:ln>
          <a:effectLst/>
        </p:spPr>
        <p:txBody>
          <a:bodyPr wrap="none" anchor="ctr"/>
          <a:lstStyle/>
          <a:p>
            <a:pPr defTabSz="914217"/>
            <a:endParaRPr lang="en-US" sz="3265" dirty="0">
              <a:solidFill>
                <a:srgbClr val="111340"/>
              </a:solidFill>
              <a:latin typeface="Arial" panose="020B0604020202020204" pitchFamily="34" charset="0"/>
              <a:ea typeface="Verdana" panose="020B0604030504040204" pitchFamily="34" charset="0"/>
              <a:cs typeface="Arial" panose="020B0604020202020204" pitchFamily="34" charset="0"/>
            </a:endParaRPr>
          </a:p>
        </p:txBody>
      </p:sp>
      <p:sp>
        <p:nvSpPr>
          <p:cNvPr id="17" name="Freeform 9">
            <a:extLst>
              <a:ext uri="{FF2B5EF4-FFF2-40B4-BE49-F238E27FC236}">
                <a16:creationId xmlns:a16="http://schemas.microsoft.com/office/drawing/2014/main" id="{F94AD7B6-9444-BC40-ACC9-716AA4670E05}"/>
              </a:ext>
              <a:ext uri="{C183D7F6-B498-43B3-948B-1728B52AA6E4}">
                <adec:decorative xmlns:adec="http://schemas.microsoft.com/office/drawing/2017/decorative" val="1"/>
              </a:ext>
            </a:extLst>
          </p:cNvPr>
          <p:cNvSpPr>
            <a:spLocks noChangeArrowheads="1"/>
          </p:cNvSpPr>
          <p:nvPr/>
        </p:nvSpPr>
        <p:spPr bwMode="auto">
          <a:xfrm>
            <a:off x="4431245" y="2571999"/>
            <a:ext cx="3277312" cy="19229"/>
          </a:xfrm>
          <a:custGeom>
            <a:avLst/>
            <a:gdLst>
              <a:gd name="T0" fmla="*/ 0 w 5260"/>
              <a:gd name="T1" fmla="*/ 10766 h 32"/>
              <a:gd name="T2" fmla="*/ 44287 w 5260"/>
              <a:gd name="T3" fmla="*/ 0 h 32"/>
              <a:gd name="T4" fmla="*/ 132140 w 5260"/>
              <a:gd name="T5" fmla="*/ 10766 h 32"/>
              <a:gd name="T6" fmla="*/ 88213 w 5260"/>
              <a:gd name="T7" fmla="*/ 0 h 32"/>
              <a:gd name="T8" fmla="*/ 132140 w 5260"/>
              <a:gd name="T9" fmla="*/ 10766 h 32"/>
              <a:gd name="T10" fmla="*/ 176427 w 5260"/>
              <a:gd name="T11" fmla="*/ 10766 h 32"/>
              <a:gd name="T12" fmla="*/ 220354 w 5260"/>
              <a:gd name="T13" fmla="*/ 0 h 32"/>
              <a:gd name="T14" fmla="*/ 308207 w 5260"/>
              <a:gd name="T15" fmla="*/ 10766 h 32"/>
              <a:gd name="T16" fmla="*/ 264280 w 5260"/>
              <a:gd name="T17" fmla="*/ 0 h 32"/>
              <a:gd name="T18" fmla="*/ 308207 w 5260"/>
              <a:gd name="T19" fmla="*/ 10766 h 32"/>
              <a:gd name="T20" fmla="*/ 352494 w 5260"/>
              <a:gd name="T21" fmla="*/ 10766 h 32"/>
              <a:gd name="T22" fmla="*/ 396420 w 5260"/>
              <a:gd name="T23" fmla="*/ 0 h 32"/>
              <a:gd name="T24" fmla="*/ 484634 w 5260"/>
              <a:gd name="T25" fmla="*/ 10766 h 32"/>
              <a:gd name="T26" fmla="*/ 440347 w 5260"/>
              <a:gd name="T27" fmla="*/ 0 h 32"/>
              <a:gd name="T28" fmla="*/ 484634 w 5260"/>
              <a:gd name="T29" fmla="*/ 10766 h 32"/>
              <a:gd name="T30" fmla="*/ 528560 w 5260"/>
              <a:gd name="T31" fmla="*/ 10766 h 32"/>
              <a:gd name="T32" fmla="*/ 572487 w 5260"/>
              <a:gd name="T33" fmla="*/ 0 h 32"/>
              <a:gd name="T34" fmla="*/ 660700 w 5260"/>
              <a:gd name="T35" fmla="*/ 10766 h 32"/>
              <a:gd name="T36" fmla="*/ 616774 w 5260"/>
              <a:gd name="T37" fmla="*/ 0 h 32"/>
              <a:gd name="T38" fmla="*/ 660700 w 5260"/>
              <a:gd name="T39" fmla="*/ 10766 h 32"/>
              <a:gd name="T40" fmla="*/ 704627 w 5260"/>
              <a:gd name="T41" fmla="*/ 10766 h 32"/>
              <a:gd name="T42" fmla="*/ 748914 w 5260"/>
              <a:gd name="T43" fmla="*/ 0 h 32"/>
              <a:gd name="T44" fmla="*/ 836767 w 5260"/>
              <a:gd name="T45" fmla="*/ 10766 h 32"/>
              <a:gd name="T46" fmla="*/ 792841 w 5260"/>
              <a:gd name="T47" fmla="*/ 0 h 32"/>
              <a:gd name="T48" fmla="*/ 836767 w 5260"/>
              <a:gd name="T49" fmla="*/ 10766 h 32"/>
              <a:gd name="T50" fmla="*/ 880694 w 5260"/>
              <a:gd name="T51" fmla="*/ 10766 h 32"/>
              <a:gd name="T52" fmla="*/ 924981 w 5260"/>
              <a:gd name="T53" fmla="*/ 0 h 32"/>
              <a:gd name="T54" fmla="*/ 1012474 w 5260"/>
              <a:gd name="T55" fmla="*/ 10766 h 32"/>
              <a:gd name="T56" fmla="*/ 968547 w 5260"/>
              <a:gd name="T57" fmla="*/ 0 h 32"/>
              <a:gd name="T58" fmla="*/ 1012474 w 5260"/>
              <a:gd name="T59" fmla="*/ 10766 h 32"/>
              <a:gd name="T60" fmla="*/ 1056761 w 5260"/>
              <a:gd name="T61" fmla="*/ 10766 h 32"/>
              <a:gd name="T62" fmla="*/ 1100687 w 5260"/>
              <a:gd name="T63" fmla="*/ 0 h 32"/>
              <a:gd name="T64" fmla="*/ 1188901 w 5260"/>
              <a:gd name="T65" fmla="*/ 10766 h 32"/>
              <a:gd name="T66" fmla="*/ 1144614 w 5260"/>
              <a:gd name="T67" fmla="*/ 0 h 32"/>
              <a:gd name="T68" fmla="*/ 1188901 w 5260"/>
              <a:gd name="T69" fmla="*/ 10766 h 32"/>
              <a:gd name="T70" fmla="*/ 1232827 w 5260"/>
              <a:gd name="T71" fmla="*/ 10766 h 32"/>
              <a:gd name="T72" fmla="*/ 1276754 w 5260"/>
              <a:gd name="T73" fmla="*/ 0 h 32"/>
              <a:gd name="T74" fmla="*/ 1364968 w 5260"/>
              <a:gd name="T75" fmla="*/ 10766 h 32"/>
              <a:gd name="T76" fmla="*/ 1321041 w 5260"/>
              <a:gd name="T77" fmla="*/ 0 h 32"/>
              <a:gd name="T78" fmla="*/ 1364968 w 5260"/>
              <a:gd name="T79" fmla="*/ 10766 h 32"/>
              <a:gd name="T80" fmla="*/ 1408894 w 5260"/>
              <a:gd name="T81" fmla="*/ 10766 h 32"/>
              <a:gd name="T82" fmla="*/ 1453181 w 5260"/>
              <a:gd name="T83" fmla="*/ 0 h 32"/>
              <a:gd name="T84" fmla="*/ 1541034 w 5260"/>
              <a:gd name="T85" fmla="*/ 10766 h 32"/>
              <a:gd name="T86" fmla="*/ 1497108 w 5260"/>
              <a:gd name="T87" fmla="*/ 0 h 32"/>
              <a:gd name="T88" fmla="*/ 1541034 w 5260"/>
              <a:gd name="T89" fmla="*/ 10766 h 32"/>
              <a:gd name="T90" fmla="*/ 1585321 w 5260"/>
              <a:gd name="T91" fmla="*/ 10766 h 32"/>
              <a:gd name="T92" fmla="*/ 1629248 w 5260"/>
              <a:gd name="T93" fmla="*/ 0 h 32"/>
              <a:gd name="T94" fmla="*/ 1717101 w 5260"/>
              <a:gd name="T95" fmla="*/ 10766 h 32"/>
              <a:gd name="T96" fmla="*/ 1673174 w 5260"/>
              <a:gd name="T97" fmla="*/ 0 h 32"/>
              <a:gd name="T98" fmla="*/ 1717101 w 5260"/>
              <a:gd name="T99" fmla="*/ 10766 h 32"/>
              <a:gd name="T100" fmla="*/ 1761388 w 5260"/>
              <a:gd name="T101" fmla="*/ 10766 h 32"/>
              <a:gd name="T102" fmla="*/ 1805315 w 5260"/>
              <a:gd name="T103" fmla="*/ 0 h 32"/>
              <a:gd name="T104" fmla="*/ 1893528 w 5260"/>
              <a:gd name="T105" fmla="*/ 10766 h 32"/>
              <a:gd name="T106" fmla="*/ 1849241 w 5260"/>
              <a:gd name="T107" fmla="*/ 0 h 32"/>
              <a:gd name="T108" fmla="*/ 1893528 w 5260"/>
              <a:gd name="T109" fmla="*/ 10766 h 3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260" h="32">
                <a:moveTo>
                  <a:pt x="123" y="31"/>
                </a:moveTo>
                <a:lnTo>
                  <a:pt x="0" y="31"/>
                </a:lnTo>
                <a:lnTo>
                  <a:pt x="0" y="0"/>
                </a:lnTo>
                <a:lnTo>
                  <a:pt x="123" y="0"/>
                </a:lnTo>
                <a:lnTo>
                  <a:pt x="123" y="31"/>
                </a:lnTo>
                <a:close/>
                <a:moveTo>
                  <a:pt x="367" y="31"/>
                </a:moveTo>
                <a:lnTo>
                  <a:pt x="245" y="31"/>
                </a:lnTo>
                <a:lnTo>
                  <a:pt x="245" y="0"/>
                </a:lnTo>
                <a:lnTo>
                  <a:pt x="367" y="0"/>
                </a:lnTo>
                <a:lnTo>
                  <a:pt x="367" y="31"/>
                </a:lnTo>
                <a:close/>
                <a:moveTo>
                  <a:pt x="612" y="31"/>
                </a:moveTo>
                <a:lnTo>
                  <a:pt x="490" y="31"/>
                </a:lnTo>
                <a:lnTo>
                  <a:pt x="490" y="0"/>
                </a:lnTo>
                <a:lnTo>
                  <a:pt x="612" y="0"/>
                </a:lnTo>
                <a:lnTo>
                  <a:pt x="612" y="31"/>
                </a:lnTo>
                <a:close/>
                <a:moveTo>
                  <a:pt x="856" y="31"/>
                </a:moveTo>
                <a:lnTo>
                  <a:pt x="734" y="31"/>
                </a:lnTo>
                <a:lnTo>
                  <a:pt x="734" y="0"/>
                </a:lnTo>
                <a:lnTo>
                  <a:pt x="856" y="0"/>
                </a:lnTo>
                <a:lnTo>
                  <a:pt x="856" y="31"/>
                </a:lnTo>
                <a:close/>
                <a:moveTo>
                  <a:pt x="1101" y="31"/>
                </a:moveTo>
                <a:lnTo>
                  <a:pt x="979" y="31"/>
                </a:lnTo>
                <a:lnTo>
                  <a:pt x="979" y="0"/>
                </a:lnTo>
                <a:lnTo>
                  <a:pt x="1101" y="0"/>
                </a:lnTo>
                <a:lnTo>
                  <a:pt x="1101" y="31"/>
                </a:lnTo>
                <a:close/>
                <a:moveTo>
                  <a:pt x="1346" y="31"/>
                </a:moveTo>
                <a:lnTo>
                  <a:pt x="1223" y="31"/>
                </a:lnTo>
                <a:lnTo>
                  <a:pt x="1223" y="0"/>
                </a:lnTo>
                <a:lnTo>
                  <a:pt x="1346" y="0"/>
                </a:lnTo>
                <a:lnTo>
                  <a:pt x="1346" y="31"/>
                </a:lnTo>
                <a:close/>
                <a:moveTo>
                  <a:pt x="1590" y="31"/>
                </a:moveTo>
                <a:lnTo>
                  <a:pt x="1468" y="31"/>
                </a:lnTo>
                <a:lnTo>
                  <a:pt x="1468" y="0"/>
                </a:lnTo>
                <a:lnTo>
                  <a:pt x="1590" y="0"/>
                </a:lnTo>
                <a:lnTo>
                  <a:pt x="1590" y="31"/>
                </a:lnTo>
                <a:close/>
                <a:moveTo>
                  <a:pt x="1835" y="31"/>
                </a:moveTo>
                <a:lnTo>
                  <a:pt x="1713" y="31"/>
                </a:lnTo>
                <a:lnTo>
                  <a:pt x="1713" y="0"/>
                </a:lnTo>
                <a:lnTo>
                  <a:pt x="1835" y="0"/>
                </a:lnTo>
                <a:lnTo>
                  <a:pt x="1835" y="31"/>
                </a:lnTo>
                <a:close/>
                <a:moveTo>
                  <a:pt x="2080" y="31"/>
                </a:moveTo>
                <a:lnTo>
                  <a:pt x="1957" y="31"/>
                </a:lnTo>
                <a:lnTo>
                  <a:pt x="1957" y="0"/>
                </a:lnTo>
                <a:lnTo>
                  <a:pt x="2080" y="0"/>
                </a:lnTo>
                <a:lnTo>
                  <a:pt x="2080" y="31"/>
                </a:lnTo>
                <a:close/>
                <a:moveTo>
                  <a:pt x="2324" y="31"/>
                </a:moveTo>
                <a:lnTo>
                  <a:pt x="2202" y="31"/>
                </a:lnTo>
                <a:lnTo>
                  <a:pt x="2202" y="0"/>
                </a:lnTo>
                <a:lnTo>
                  <a:pt x="2324" y="0"/>
                </a:lnTo>
                <a:lnTo>
                  <a:pt x="2324" y="31"/>
                </a:lnTo>
                <a:close/>
                <a:moveTo>
                  <a:pt x="2569" y="31"/>
                </a:moveTo>
                <a:lnTo>
                  <a:pt x="2446" y="31"/>
                </a:lnTo>
                <a:lnTo>
                  <a:pt x="2446" y="0"/>
                </a:lnTo>
                <a:lnTo>
                  <a:pt x="2569" y="0"/>
                </a:lnTo>
                <a:lnTo>
                  <a:pt x="2569" y="31"/>
                </a:lnTo>
                <a:close/>
                <a:moveTo>
                  <a:pt x="2812" y="31"/>
                </a:moveTo>
                <a:lnTo>
                  <a:pt x="2690" y="31"/>
                </a:lnTo>
                <a:lnTo>
                  <a:pt x="2690" y="0"/>
                </a:lnTo>
                <a:lnTo>
                  <a:pt x="2812" y="0"/>
                </a:lnTo>
                <a:lnTo>
                  <a:pt x="2812" y="31"/>
                </a:lnTo>
                <a:close/>
                <a:moveTo>
                  <a:pt x="3057" y="31"/>
                </a:moveTo>
                <a:lnTo>
                  <a:pt x="2935" y="31"/>
                </a:lnTo>
                <a:lnTo>
                  <a:pt x="2935" y="0"/>
                </a:lnTo>
                <a:lnTo>
                  <a:pt x="3057" y="0"/>
                </a:lnTo>
                <a:lnTo>
                  <a:pt x="3057" y="31"/>
                </a:lnTo>
                <a:close/>
                <a:moveTo>
                  <a:pt x="3302" y="31"/>
                </a:moveTo>
                <a:lnTo>
                  <a:pt x="3179" y="31"/>
                </a:lnTo>
                <a:lnTo>
                  <a:pt x="3179" y="0"/>
                </a:lnTo>
                <a:lnTo>
                  <a:pt x="3302" y="0"/>
                </a:lnTo>
                <a:lnTo>
                  <a:pt x="3302" y="31"/>
                </a:lnTo>
                <a:close/>
                <a:moveTo>
                  <a:pt x="3546" y="31"/>
                </a:moveTo>
                <a:lnTo>
                  <a:pt x="3424" y="31"/>
                </a:lnTo>
                <a:lnTo>
                  <a:pt x="3424" y="0"/>
                </a:lnTo>
                <a:lnTo>
                  <a:pt x="3546" y="0"/>
                </a:lnTo>
                <a:lnTo>
                  <a:pt x="3546" y="31"/>
                </a:lnTo>
                <a:close/>
                <a:moveTo>
                  <a:pt x="3791" y="31"/>
                </a:moveTo>
                <a:lnTo>
                  <a:pt x="3669" y="31"/>
                </a:lnTo>
                <a:lnTo>
                  <a:pt x="3669" y="0"/>
                </a:lnTo>
                <a:lnTo>
                  <a:pt x="3791" y="0"/>
                </a:lnTo>
                <a:lnTo>
                  <a:pt x="3791" y="31"/>
                </a:lnTo>
                <a:close/>
                <a:moveTo>
                  <a:pt x="4036" y="31"/>
                </a:moveTo>
                <a:lnTo>
                  <a:pt x="3913" y="31"/>
                </a:lnTo>
                <a:lnTo>
                  <a:pt x="3913" y="0"/>
                </a:lnTo>
                <a:lnTo>
                  <a:pt x="4036" y="0"/>
                </a:lnTo>
                <a:lnTo>
                  <a:pt x="4036" y="31"/>
                </a:lnTo>
                <a:close/>
                <a:moveTo>
                  <a:pt x="4280" y="31"/>
                </a:moveTo>
                <a:lnTo>
                  <a:pt x="4158" y="31"/>
                </a:lnTo>
                <a:lnTo>
                  <a:pt x="4158" y="0"/>
                </a:lnTo>
                <a:lnTo>
                  <a:pt x="4280" y="0"/>
                </a:lnTo>
                <a:lnTo>
                  <a:pt x="4280" y="31"/>
                </a:lnTo>
                <a:close/>
                <a:moveTo>
                  <a:pt x="4525" y="31"/>
                </a:moveTo>
                <a:lnTo>
                  <a:pt x="4403" y="31"/>
                </a:lnTo>
                <a:lnTo>
                  <a:pt x="4403" y="0"/>
                </a:lnTo>
                <a:lnTo>
                  <a:pt x="4525" y="0"/>
                </a:lnTo>
                <a:lnTo>
                  <a:pt x="4525" y="31"/>
                </a:lnTo>
                <a:close/>
                <a:moveTo>
                  <a:pt x="4769" y="31"/>
                </a:moveTo>
                <a:lnTo>
                  <a:pt x="4647" y="31"/>
                </a:lnTo>
                <a:lnTo>
                  <a:pt x="4647" y="0"/>
                </a:lnTo>
                <a:lnTo>
                  <a:pt x="4769" y="0"/>
                </a:lnTo>
                <a:lnTo>
                  <a:pt x="4769" y="31"/>
                </a:lnTo>
                <a:close/>
                <a:moveTo>
                  <a:pt x="5014" y="31"/>
                </a:moveTo>
                <a:lnTo>
                  <a:pt x="4892" y="31"/>
                </a:lnTo>
                <a:lnTo>
                  <a:pt x="4892" y="0"/>
                </a:lnTo>
                <a:lnTo>
                  <a:pt x="5014" y="0"/>
                </a:lnTo>
                <a:lnTo>
                  <a:pt x="5014" y="31"/>
                </a:lnTo>
                <a:close/>
                <a:moveTo>
                  <a:pt x="5259" y="31"/>
                </a:moveTo>
                <a:lnTo>
                  <a:pt x="5136" y="31"/>
                </a:lnTo>
                <a:lnTo>
                  <a:pt x="5136" y="0"/>
                </a:lnTo>
                <a:lnTo>
                  <a:pt x="5259" y="0"/>
                </a:lnTo>
                <a:lnTo>
                  <a:pt x="5259" y="31"/>
                </a:lnTo>
                <a:close/>
              </a:path>
            </a:pathLst>
          </a:custGeom>
          <a:solidFill>
            <a:schemeClr val="accent2"/>
          </a:solidFill>
          <a:ln>
            <a:noFill/>
          </a:ln>
          <a:effectLst/>
        </p:spPr>
        <p:txBody>
          <a:bodyPr wrap="none" anchor="ctr"/>
          <a:lstStyle/>
          <a:p>
            <a:pPr defTabSz="914217"/>
            <a:endParaRPr lang="en-US" sz="3265" dirty="0">
              <a:solidFill>
                <a:srgbClr val="111340"/>
              </a:solidFill>
              <a:latin typeface="Arial" panose="020B0604020202020204" pitchFamily="34" charset="0"/>
              <a:ea typeface="Verdana" panose="020B0604030504040204" pitchFamily="34" charset="0"/>
              <a:cs typeface="Arial" panose="020B0604020202020204" pitchFamily="34" charset="0"/>
            </a:endParaRPr>
          </a:p>
        </p:txBody>
      </p:sp>
      <p:sp>
        <p:nvSpPr>
          <p:cNvPr id="18" name="Freeform 10">
            <a:extLst>
              <a:ext uri="{FF2B5EF4-FFF2-40B4-BE49-F238E27FC236}">
                <a16:creationId xmlns:a16="http://schemas.microsoft.com/office/drawing/2014/main" id="{DB92D7CB-9A34-CB4B-9B8A-79A95517D37C}"/>
              </a:ext>
              <a:ext uri="{C183D7F6-B498-43B3-948B-1728B52AA6E4}">
                <adec:decorative xmlns:adec="http://schemas.microsoft.com/office/drawing/2017/decorative" val="1"/>
              </a:ext>
            </a:extLst>
          </p:cNvPr>
          <p:cNvSpPr>
            <a:spLocks noChangeArrowheads="1"/>
          </p:cNvSpPr>
          <p:nvPr/>
        </p:nvSpPr>
        <p:spPr bwMode="auto">
          <a:xfrm>
            <a:off x="7752511" y="2580238"/>
            <a:ext cx="524699" cy="1996929"/>
          </a:xfrm>
          <a:custGeom>
            <a:avLst/>
            <a:gdLst>
              <a:gd name="T0" fmla="*/ 0 w 844"/>
              <a:gd name="T1" fmla="*/ 2878 h 3208"/>
              <a:gd name="T2" fmla="*/ 21555 w 844"/>
              <a:gd name="T3" fmla="*/ 42452 h 3208"/>
              <a:gd name="T4" fmla="*/ 32333 w 844"/>
              <a:gd name="T5" fmla="*/ 130593 h 3208"/>
              <a:gd name="T6" fmla="*/ 32333 w 844"/>
              <a:gd name="T7" fmla="*/ 85263 h 3208"/>
              <a:gd name="T8" fmla="*/ 32333 w 844"/>
              <a:gd name="T9" fmla="*/ 130593 h 3208"/>
              <a:gd name="T10" fmla="*/ 43470 w 844"/>
              <a:gd name="T11" fmla="*/ 173405 h 3208"/>
              <a:gd name="T12" fmla="*/ 64666 w 844"/>
              <a:gd name="T13" fmla="*/ 213338 h 3208"/>
              <a:gd name="T14" fmla="*/ 75803 w 844"/>
              <a:gd name="T15" fmla="*/ 301479 h 3208"/>
              <a:gd name="T16" fmla="*/ 75444 w 844"/>
              <a:gd name="T17" fmla="*/ 255790 h 3208"/>
              <a:gd name="T18" fmla="*/ 75803 w 844"/>
              <a:gd name="T19" fmla="*/ 301479 h 3208"/>
              <a:gd name="T20" fmla="*/ 86581 w 844"/>
              <a:gd name="T21" fmla="*/ 343571 h 3208"/>
              <a:gd name="T22" fmla="*/ 108136 w 844"/>
              <a:gd name="T23" fmla="*/ 383865 h 3208"/>
              <a:gd name="T24" fmla="*/ 118914 w 844"/>
              <a:gd name="T25" fmla="*/ 471646 h 3208"/>
              <a:gd name="T26" fmla="*/ 118914 w 844"/>
              <a:gd name="T27" fmla="*/ 426316 h 3208"/>
              <a:gd name="T28" fmla="*/ 118914 w 844"/>
              <a:gd name="T29" fmla="*/ 471646 h 3208"/>
              <a:gd name="T30" fmla="*/ 129691 w 844"/>
              <a:gd name="T31" fmla="*/ 514098 h 3208"/>
              <a:gd name="T32" fmla="*/ 151247 w 844"/>
              <a:gd name="T33" fmla="*/ 554031 h 3208"/>
              <a:gd name="T34" fmla="*/ 162384 w 844"/>
              <a:gd name="T35" fmla="*/ 642173 h 3208"/>
              <a:gd name="T36" fmla="*/ 162024 w 844"/>
              <a:gd name="T37" fmla="*/ 596843 h 3208"/>
              <a:gd name="T38" fmla="*/ 162384 w 844"/>
              <a:gd name="T39" fmla="*/ 642173 h 3208"/>
              <a:gd name="T40" fmla="*/ 173161 w 844"/>
              <a:gd name="T41" fmla="*/ 684624 h 3208"/>
              <a:gd name="T42" fmla="*/ 194717 w 844"/>
              <a:gd name="T43" fmla="*/ 724558 h 3208"/>
              <a:gd name="T44" fmla="*/ 205494 w 844"/>
              <a:gd name="T45" fmla="*/ 812699 h 3208"/>
              <a:gd name="T46" fmla="*/ 205494 w 844"/>
              <a:gd name="T47" fmla="*/ 767369 h 3208"/>
              <a:gd name="T48" fmla="*/ 205494 w 844"/>
              <a:gd name="T49" fmla="*/ 812699 h 3208"/>
              <a:gd name="T50" fmla="*/ 216272 w 844"/>
              <a:gd name="T51" fmla="*/ 855511 h 3208"/>
              <a:gd name="T52" fmla="*/ 237827 w 844"/>
              <a:gd name="T53" fmla="*/ 895084 h 3208"/>
              <a:gd name="T54" fmla="*/ 248964 w 844"/>
              <a:gd name="T55" fmla="*/ 983226 h 3208"/>
              <a:gd name="T56" fmla="*/ 248605 w 844"/>
              <a:gd name="T57" fmla="*/ 937896 h 3208"/>
              <a:gd name="T58" fmla="*/ 248964 w 844"/>
              <a:gd name="T59" fmla="*/ 983226 h 3208"/>
              <a:gd name="T60" fmla="*/ 259742 w 844"/>
              <a:gd name="T61" fmla="*/ 1026037 h 3208"/>
              <a:gd name="T62" fmla="*/ 281297 w 844"/>
              <a:gd name="T63" fmla="*/ 1065971 h 3208"/>
              <a:gd name="T64" fmla="*/ 292075 w 844"/>
              <a:gd name="T65" fmla="*/ 1153752 h 3208"/>
              <a:gd name="T66" fmla="*/ 292075 w 844"/>
              <a:gd name="T67" fmla="*/ 1108422 h 3208"/>
              <a:gd name="T68" fmla="*/ 292075 w 844"/>
              <a:gd name="T69" fmla="*/ 1153752 h 320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44" h="3208">
                <a:moveTo>
                  <a:pt x="30" y="126"/>
                </a:moveTo>
                <a:lnTo>
                  <a:pt x="0" y="8"/>
                </a:lnTo>
                <a:lnTo>
                  <a:pt x="30" y="0"/>
                </a:lnTo>
                <a:lnTo>
                  <a:pt x="60" y="118"/>
                </a:lnTo>
                <a:lnTo>
                  <a:pt x="30" y="126"/>
                </a:lnTo>
                <a:close/>
                <a:moveTo>
                  <a:pt x="90" y="363"/>
                </a:moveTo>
                <a:lnTo>
                  <a:pt x="60" y="244"/>
                </a:lnTo>
                <a:lnTo>
                  <a:pt x="90" y="237"/>
                </a:lnTo>
                <a:lnTo>
                  <a:pt x="120" y="356"/>
                </a:lnTo>
                <a:lnTo>
                  <a:pt x="90" y="363"/>
                </a:lnTo>
                <a:close/>
                <a:moveTo>
                  <a:pt x="151" y="600"/>
                </a:moveTo>
                <a:lnTo>
                  <a:pt x="121" y="482"/>
                </a:lnTo>
                <a:lnTo>
                  <a:pt x="150" y="474"/>
                </a:lnTo>
                <a:lnTo>
                  <a:pt x="180" y="593"/>
                </a:lnTo>
                <a:lnTo>
                  <a:pt x="151" y="600"/>
                </a:lnTo>
                <a:close/>
                <a:moveTo>
                  <a:pt x="211" y="838"/>
                </a:moveTo>
                <a:lnTo>
                  <a:pt x="181" y="719"/>
                </a:lnTo>
                <a:lnTo>
                  <a:pt x="210" y="711"/>
                </a:lnTo>
                <a:lnTo>
                  <a:pt x="241" y="829"/>
                </a:lnTo>
                <a:lnTo>
                  <a:pt x="211" y="838"/>
                </a:lnTo>
                <a:close/>
                <a:moveTo>
                  <a:pt x="271" y="1074"/>
                </a:moveTo>
                <a:lnTo>
                  <a:pt x="241" y="955"/>
                </a:lnTo>
                <a:lnTo>
                  <a:pt x="271" y="948"/>
                </a:lnTo>
                <a:lnTo>
                  <a:pt x="301" y="1067"/>
                </a:lnTo>
                <a:lnTo>
                  <a:pt x="271" y="1074"/>
                </a:lnTo>
                <a:close/>
                <a:moveTo>
                  <a:pt x="331" y="1311"/>
                </a:moveTo>
                <a:lnTo>
                  <a:pt x="301" y="1193"/>
                </a:lnTo>
                <a:lnTo>
                  <a:pt x="331" y="1185"/>
                </a:lnTo>
                <a:lnTo>
                  <a:pt x="361" y="1304"/>
                </a:lnTo>
                <a:lnTo>
                  <a:pt x="331" y="1311"/>
                </a:lnTo>
                <a:close/>
                <a:moveTo>
                  <a:pt x="392" y="1548"/>
                </a:moveTo>
                <a:lnTo>
                  <a:pt x="361" y="1429"/>
                </a:lnTo>
                <a:lnTo>
                  <a:pt x="391" y="1422"/>
                </a:lnTo>
                <a:lnTo>
                  <a:pt x="421" y="1540"/>
                </a:lnTo>
                <a:lnTo>
                  <a:pt x="392" y="1548"/>
                </a:lnTo>
                <a:close/>
                <a:moveTo>
                  <a:pt x="452" y="1785"/>
                </a:moveTo>
                <a:lnTo>
                  <a:pt x="422" y="1666"/>
                </a:lnTo>
                <a:lnTo>
                  <a:pt x="451" y="1659"/>
                </a:lnTo>
                <a:lnTo>
                  <a:pt x="482" y="1777"/>
                </a:lnTo>
                <a:lnTo>
                  <a:pt x="452" y="1785"/>
                </a:lnTo>
                <a:close/>
                <a:moveTo>
                  <a:pt x="512" y="2022"/>
                </a:moveTo>
                <a:lnTo>
                  <a:pt x="482" y="1903"/>
                </a:lnTo>
                <a:lnTo>
                  <a:pt x="512" y="1896"/>
                </a:lnTo>
                <a:lnTo>
                  <a:pt x="542" y="2014"/>
                </a:lnTo>
                <a:lnTo>
                  <a:pt x="512" y="2022"/>
                </a:lnTo>
                <a:close/>
                <a:moveTo>
                  <a:pt x="572" y="2259"/>
                </a:moveTo>
                <a:lnTo>
                  <a:pt x="542" y="2140"/>
                </a:lnTo>
                <a:lnTo>
                  <a:pt x="572" y="2133"/>
                </a:lnTo>
                <a:lnTo>
                  <a:pt x="602" y="2251"/>
                </a:lnTo>
                <a:lnTo>
                  <a:pt x="572" y="2259"/>
                </a:lnTo>
                <a:close/>
                <a:moveTo>
                  <a:pt x="632" y="2496"/>
                </a:moveTo>
                <a:lnTo>
                  <a:pt x="602" y="2378"/>
                </a:lnTo>
                <a:lnTo>
                  <a:pt x="632" y="2370"/>
                </a:lnTo>
                <a:lnTo>
                  <a:pt x="662" y="2488"/>
                </a:lnTo>
                <a:lnTo>
                  <a:pt x="632" y="2496"/>
                </a:lnTo>
                <a:close/>
                <a:moveTo>
                  <a:pt x="693" y="2733"/>
                </a:moveTo>
                <a:lnTo>
                  <a:pt x="663" y="2614"/>
                </a:lnTo>
                <a:lnTo>
                  <a:pt x="692" y="2607"/>
                </a:lnTo>
                <a:lnTo>
                  <a:pt x="722" y="2726"/>
                </a:lnTo>
                <a:lnTo>
                  <a:pt x="693" y="2733"/>
                </a:lnTo>
                <a:close/>
                <a:moveTo>
                  <a:pt x="753" y="2970"/>
                </a:moveTo>
                <a:lnTo>
                  <a:pt x="723" y="2852"/>
                </a:lnTo>
                <a:lnTo>
                  <a:pt x="753" y="2844"/>
                </a:lnTo>
                <a:lnTo>
                  <a:pt x="783" y="2963"/>
                </a:lnTo>
                <a:lnTo>
                  <a:pt x="753" y="2970"/>
                </a:lnTo>
                <a:close/>
                <a:moveTo>
                  <a:pt x="813" y="3207"/>
                </a:moveTo>
                <a:lnTo>
                  <a:pt x="783" y="3089"/>
                </a:lnTo>
                <a:lnTo>
                  <a:pt x="813" y="3081"/>
                </a:lnTo>
                <a:lnTo>
                  <a:pt x="843" y="3200"/>
                </a:lnTo>
                <a:lnTo>
                  <a:pt x="813" y="3207"/>
                </a:lnTo>
                <a:close/>
              </a:path>
            </a:pathLst>
          </a:custGeom>
          <a:solidFill>
            <a:schemeClr val="accent3"/>
          </a:solidFill>
          <a:ln>
            <a:noFill/>
          </a:ln>
          <a:effectLst/>
        </p:spPr>
        <p:txBody>
          <a:bodyPr wrap="none" anchor="ctr"/>
          <a:lstStyle/>
          <a:p>
            <a:pPr defTabSz="914217"/>
            <a:endParaRPr lang="en-US" sz="3265" dirty="0">
              <a:solidFill>
                <a:srgbClr val="111340"/>
              </a:solidFill>
              <a:latin typeface="Arial" panose="020B0604020202020204" pitchFamily="34" charset="0"/>
              <a:ea typeface="Verdana" panose="020B0604030504040204" pitchFamily="34" charset="0"/>
              <a:cs typeface="Arial" panose="020B0604020202020204" pitchFamily="34" charset="0"/>
            </a:endParaRPr>
          </a:p>
        </p:txBody>
      </p:sp>
      <p:sp>
        <p:nvSpPr>
          <p:cNvPr id="19" name="Freeform 362">
            <a:extLst>
              <a:ext uri="{FF2B5EF4-FFF2-40B4-BE49-F238E27FC236}">
                <a16:creationId xmlns:a16="http://schemas.microsoft.com/office/drawing/2014/main" id="{53CA8CE8-6221-DE48-A939-5ABDBD8DB378}"/>
              </a:ext>
              <a:ext uri="{C183D7F6-B498-43B3-948B-1728B52AA6E4}">
                <adec:decorative xmlns:adec="http://schemas.microsoft.com/office/drawing/2017/decorative" val="1"/>
              </a:ext>
            </a:extLst>
          </p:cNvPr>
          <p:cNvSpPr>
            <a:spLocks noChangeArrowheads="1"/>
          </p:cNvSpPr>
          <p:nvPr/>
        </p:nvSpPr>
        <p:spPr bwMode="auto">
          <a:xfrm>
            <a:off x="3494481" y="4148665"/>
            <a:ext cx="859847" cy="859752"/>
          </a:xfrm>
          <a:custGeom>
            <a:avLst/>
            <a:gdLst>
              <a:gd name="T0" fmla="*/ 496527 w 1379"/>
              <a:gd name="T1" fmla="*/ 247904 h 1379"/>
              <a:gd name="T2" fmla="*/ 496527 w 1379"/>
              <a:gd name="T3" fmla="*/ 247904 h 1379"/>
              <a:gd name="T4" fmla="*/ 248263 w 1379"/>
              <a:gd name="T5" fmla="*/ 496528 h 1379"/>
              <a:gd name="T6" fmla="*/ 248263 w 1379"/>
              <a:gd name="T7" fmla="*/ 496528 h 1379"/>
              <a:gd name="T8" fmla="*/ 0 w 1379"/>
              <a:gd name="T9" fmla="*/ 247904 h 1379"/>
              <a:gd name="T10" fmla="*/ 0 w 1379"/>
              <a:gd name="T11" fmla="*/ 247904 h 1379"/>
              <a:gd name="T12" fmla="*/ 248263 w 1379"/>
              <a:gd name="T13" fmla="*/ 0 h 1379"/>
              <a:gd name="T14" fmla="*/ 248263 w 1379"/>
              <a:gd name="T15" fmla="*/ 0 h 1379"/>
              <a:gd name="T16" fmla="*/ 496527 w 1379"/>
              <a:gd name="T17" fmla="*/ 247904 h 13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79" h="1379">
                <a:moveTo>
                  <a:pt x="1378" y="688"/>
                </a:moveTo>
                <a:lnTo>
                  <a:pt x="1378" y="688"/>
                </a:lnTo>
                <a:cubicBezTo>
                  <a:pt x="1378" y="1069"/>
                  <a:pt x="1069" y="1378"/>
                  <a:pt x="689" y="1378"/>
                </a:cubicBezTo>
                <a:cubicBezTo>
                  <a:pt x="308" y="1378"/>
                  <a:pt x="0" y="1069"/>
                  <a:pt x="0" y="688"/>
                </a:cubicBezTo>
                <a:cubicBezTo>
                  <a:pt x="0" y="308"/>
                  <a:pt x="308" y="0"/>
                  <a:pt x="689" y="0"/>
                </a:cubicBezTo>
                <a:cubicBezTo>
                  <a:pt x="1069" y="0"/>
                  <a:pt x="1378" y="308"/>
                  <a:pt x="1378" y="688"/>
                </a:cubicBezTo>
              </a:path>
            </a:pathLst>
          </a:custGeom>
          <a:solidFill>
            <a:schemeClr val="accent1"/>
          </a:solidFill>
          <a:ln>
            <a:noFill/>
          </a:ln>
          <a:effectLst/>
        </p:spPr>
        <p:txBody>
          <a:bodyPr wrap="none" anchor="ctr"/>
          <a:lstStyle/>
          <a:p>
            <a:pPr defTabSz="914217"/>
            <a:endParaRPr lang="en-US" sz="3265" dirty="0">
              <a:solidFill>
                <a:srgbClr val="111340"/>
              </a:solidFill>
              <a:latin typeface="Arial" panose="020B0604020202020204" pitchFamily="34" charset="0"/>
              <a:ea typeface="Verdana" panose="020B0604030504040204" pitchFamily="34" charset="0"/>
              <a:cs typeface="Arial" panose="020B0604020202020204" pitchFamily="34" charset="0"/>
            </a:endParaRPr>
          </a:p>
        </p:txBody>
      </p:sp>
      <p:sp>
        <p:nvSpPr>
          <p:cNvPr id="20" name="Freeform 363">
            <a:extLst>
              <a:ext uri="{FF2B5EF4-FFF2-40B4-BE49-F238E27FC236}">
                <a16:creationId xmlns:a16="http://schemas.microsoft.com/office/drawing/2014/main" id="{702A37D0-FCA3-3844-AF10-A77FEC577AF9}"/>
              </a:ext>
              <a:ext uri="{C183D7F6-B498-43B3-948B-1728B52AA6E4}">
                <adec:decorative xmlns:adec="http://schemas.microsoft.com/office/drawing/2017/decorative" val="1"/>
              </a:ext>
            </a:extLst>
          </p:cNvPr>
          <p:cNvSpPr>
            <a:spLocks noChangeArrowheads="1"/>
          </p:cNvSpPr>
          <p:nvPr/>
        </p:nvSpPr>
        <p:spPr bwMode="auto">
          <a:xfrm>
            <a:off x="3406573" y="4058023"/>
            <a:ext cx="1035663" cy="1035546"/>
          </a:xfrm>
          <a:custGeom>
            <a:avLst/>
            <a:gdLst>
              <a:gd name="T0" fmla="*/ 299244 w 1664"/>
              <a:gd name="T1" fmla="*/ 11150 h 1664"/>
              <a:gd name="T2" fmla="*/ 299244 w 1664"/>
              <a:gd name="T3" fmla="*/ 11150 h 1664"/>
              <a:gd name="T4" fmla="*/ 11150 w 1664"/>
              <a:gd name="T5" fmla="*/ 298884 h 1664"/>
              <a:gd name="T6" fmla="*/ 11150 w 1664"/>
              <a:gd name="T7" fmla="*/ 298884 h 1664"/>
              <a:gd name="T8" fmla="*/ 299244 w 1664"/>
              <a:gd name="T9" fmla="*/ 586978 h 1664"/>
              <a:gd name="T10" fmla="*/ 299244 w 1664"/>
              <a:gd name="T11" fmla="*/ 586978 h 1664"/>
              <a:gd name="T12" fmla="*/ 586978 w 1664"/>
              <a:gd name="T13" fmla="*/ 298884 h 1664"/>
              <a:gd name="T14" fmla="*/ 586978 w 1664"/>
              <a:gd name="T15" fmla="*/ 298884 h 1664"/>
              <a:gd name="T16" fmla="*/ 299244 w 1664"/>
              <a:gd name="T17" fmla="*/ 11150 h 1664"/>
              <a:gd name="T18" fmla="*/ 299244 w 1664"/>
              <a:gd name="T19" fmla="*/ 598127 h 1664"/>
              <a:gd name="T20" fmla="*/ 299244 w 1664"/>
              <a:gd name="T21" fmla="*/ 598127 h 1664"/>
              <a:gd name="T22" fmla="*/ 0 w 1664"/>
              <a:gd name="T23" fmla="*/ 298884 h 1664"/>
              <a:gd name="T24" fmla="*/ 0 w 1664"/>
              <a:gd name="T25" fmla="*/ 298884 h 1664"/>
              <a:gd name="T26" fmla="*/ 299244 w 1664"/>
              <a:gd name="T27" fmla="*/ 0 h 1664"/>
              <a:gd name="T28" fmla="*/ 299244 w 1664"/>
              <a:gd name="T29" fmla="*/ 0 h 1664"/>
              <a:gd name="T30" fmla="*/ 598127 w 1664"/>
              <a:gd name="T31" fmla="*/ 298884 h 1664"/>
              <a:gd name="T32" fmla="*/ 598127 w 1664"/>
              <a:gd name="T33" fmla="*/ 298884 h 1664"/>
              <a:gd name="T34" fmla="*/ 299244 w 1664"/>
              <a:gd name="T35" fmla="*/ 598127 h 166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64" h="1664">
                <a:moveTo>
                  <a:pt x="832" y="31"/>
                </a:moveTo>
                <a:lnTo>
                  <a:pt x="832" y="31"/>
                </a:lnTo>
                <a:cubicBezTo>
                  <a:pt x="390" y="31"/>
                  <a:pt x="31" y="390"/>
                  <a:pt x="31" y="831"/>
                </a:cubicBezTo>
                <a:cubicBezTo>
                  <a:pt x="31" y="1273"/>
                  <a:pt x="390" y="1632"/>
                  <a:pt x="832" y="1632"/>
                </a:cubicBezTo>
                <a:cubicBezTo>
                  <a:pt x="1273" y="1632"/>
                  <a:pt x="1632" y="1273"/>
                  <a:pt x="1632" y="831"/>
                </a:cubicBezTo>
                <a:cubicBezTo>
                  <a:pt x="1632" y="390"/>
                  <a:pt x="1273" y="31"/>
                  <a:pt x="832" y="31"/>
                </a:cubicBezTo>
                <a:close/>
                <a:moveTo>
                  <a:pt x="832" y="1663"/>
                </a:moveTo>
                <a:lnTo>
                  <a:pt x="832" y="1663"/>
                </a:lnTo>
                <a:cubicBezTo>
                  <a:pt x="373" y="1663"/>
                  <a:pt x="0" y="1290"/>
                  <a:pt x="0" y="831"/>
                </a:cubicBezTo>
                <a:cubicBezTo>
                  <a:pt x="0" y="373"/>
                  <a:pt x="373" y="0"/>
                  <a:pt x="832" y="0"/>
                </a:cubicBezTo>
                <a:cubicBezTo>
                  <a:pt x="1291" y="0"/>
                  <a:pt x="1663" y="373"/>
                  <a:pt x="1663" y="831"/>
                </a:cubicBezTo>
                <a:cubicBezTo>
                  <a:pt x="1663" y="1290"/>
                  <a:pt x="1291" y="1663"/>
                  <a:pt x="832" y="1663"/>
                </a:cubicBezTo>
                <a:close/>
              </a:path>
            </a:pathLst>
          </a:custGeom>
          <a:solidFill>
            <a:schemeClr val="accent1"/>
          </a:solidFill>
          <a:ln>
            <a:noFill/>
          </a:ln>
          <a:effectLst/>
        </p:spPr>
        <p:txBody>
          <a:bodyPr wrap="none" anchor="ctr"/>
          <a:lstStyle/>
          <a:p>
            <a:pPr defTabSz="914217"/>
            <a:endParaRPr lang="en-US" sz="3265" dirty="0">
              <a:solidFill>
                <a:srgbClr val="111340"/>
              </a:solidFill>
              <a:latin typeface="Arial" panose="020B0604020202020204" pitchFamily="34" charset="0"/>
              <a:ea typeface="Verdana" panose="020B0604030504040204" pitchFamily="34" charset="0"/>
              <a:cs typeface="Arial" panose="020B0604020202020204" pitchFamily="34" charset="0"/>
            </a:endParaRPr>
          </a:p>
        </p:txBody>
      </p:sp>
      <p:sp>
        <p:nvSpPr>
          <p:cNvPr id="21" name="Freeform 364">
            <a:extLst>
              <a:ext uri="{FF2B5EF4-FFF2-40B4-BE49-F238E27FC236}">
                <a16:creationId xmlns:a16="http://schemas.microsoft.com/office/drawing/2014/main" id="{C5FAD9E5-A390-C34C-A3D9-3CBB1E10B886}"/>
              </a:ext>
              <a:ext uri="{C183D7F6-B498-43B3-948B-1728B52AA6E4}">
                <adec:decorative xmlns:adec="http://schemas.microsoft.com/office/drawing/2017/decorative" val="1"/>
              </a:ext>
            </a:extLst>
          </p:cNvPr>
          <p:cNvSpPr>
            <a:spLocks noChangeArrowheads="1"/>
          </p:cNvSpPr>
          <p:nvPr/>
        </p:nvSpPr>
        <p:spPr bwMode="auto">
          <a:xfrm>
            <a:off x="3912043" y="2063840"/>
            <a:ext cx="1035663" cy="1038294"/>
          </a:xfrm>
          <a:custGeom>
            <a:avLst/>
            <a:gdLst>
              <a:gd name="T0" fmla="*/ 298884 w 1664"/>
              <a:gd name="T1" fmla="*/ 11173 h 1665"/>
              <a:gd name="T2" fmla="*/ 298884 w 1664"/>
              <a:gd name="T3" fmla="*/ 11173 h 1665"/>
              <a:gd name="T4" fmla="*/ 11150 w 1664"/>
              <a:gd name="T5" fmla="*/ 299857 h 1665"/>
              <a:gd name="T6" fmla="*/ 11150 w 1664"/>
              <a:gd name="T7" fmla="*/ 299857 h 1665"/>
              <a:gd name="T8" fmla="*/ 298884 w 1664"/>
              <a:gd name="T9" fmla="*/ 588542 h 1665"/>
              <a:gd name="T10" fmla="*/ 298884 w 1664"/>
              <a:gd name="T11" fmla="*/ 588542 h 1665"/>
              <a:gd name="T12" fmla="*/ 587337 w 1664"/>
              <a:gd name="T13" fmla="*/ 299857 h 1665"/>
              <a:gd name="T14" fmla="*/ 587337 w 1664"/>
              <a:gd name="T15" fmla="*/ 299857 h 1665"/>
              <a:gd name="T16" fmla="*/ 298884 w 1664"/>
              <a:gd name="T17" fmla="*/ 11173 h 1665"/>
              <a:gd name="T18" fmla="*/ 298884 w 1664"/>
              <a:gd name="T19" fmla="*/ 599715 h 1665"/>
              <a:gd name="T20" fmla="*/ 298884 w 1664"/>
              <a:gd name="T21" fmla="*/ 599715 h 1665"/>
              <a:gd name="T22" fmla="*/ 0 w 1664"/>
              <a:gd name="T23" fmla="*/ 299857 h 1665"/>
              <a:gd name="T24" fmla="*/ 0 w 1664"/>
              <a:gd name="T25" fmla="*/ 299857 h 1665"/>
              <a:gd name="T26" fmla="*/ 298884 w 1664"/>
              <a:gd name="T27" fmla="*/ 0 h 1665"/>
              <a:gd name="T28" fmla="*/ 298884 w 1664"/>
              <a:gd name="T29" fmla="*/ 0 h 1665"/>
              <a:gd name="T30" fmla="*/ 598127 w 1664"/>
              <a:gd name="T31" fmla="*/ 299857 h 1665"/>
              <a:gd name="T32" fmla="*/ 598127 w 1664"/>
              <a:gd name="T33" fmla="*/ 299857 h 1665"/>
              <a:gd name="T34" fmla="*/ 298884 w 1664"/>
              <a:gd name="T35" fmla="*/ 599715 h 166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64" h="1665">
                <a:moveTo>
                  <a:pt x="831" y="31"/>
                </a:moveTo>
                <a:lnTo>
                  <a:pt x="831" y="31"/>
                </a:lnTo>
                <a:cubicBezTo>
                  <a:pt x="390" y="31"/>
                  <a:pt x="31" y="390"/>
                  <a:pt x="31" y="832"/>
                </a:cubicBezTo>
                <a:cubicBezTo>
                  <a:pt x="31" y="1274"/>
                  <a:pt x="390" y="1633"/>
                  <a:pt x="831" y="1633"/>
                </a:cubicBezTo>
                <a:cubicBezTo>
                  <a:pt x="1273" y="1633"/>
                  <a:pt x="1633" y="1274"/>
                  <a:pt x="1633" y="832"/>
                </a:cubicBezTo>
                <a:cubicBezTo>
                  <a:pt x="1633" y="390"/>
                  <a:pt x="1273" y="31"/>
                  <a:pt x="831" y="31"/>
                </a:cubicBezTo>
                <a:close/>
                <a:moveTo>
                  <a:pt x="831" y="1664"/>
                </a:moveTo>
                <a:lnTo>
                  <a:pt x="831" y="1664"/>
                </a:lnTo>
                <a:cubicBezTo>
                  <a:pt x="373" y="1664"/>
                  <a:pt x="0" y="1290"/>
                  <a:pt x="0" y="832"/>
                </a:cubicBezTo>
                <a:cubicBezTo>
                  <a:pt x="0" y="373"/>
                  <a:pt x="373" y="0"/>
                  <a:pt x="831" y="0"/>
                </a:cubicBezTo>
                <a:cubicBezTo>
                  <a:pt x="1290" y="0"/>
                  <a:pt x="1663" y="373"/>
                  <a:pt x="1663" y="832"/>
                </a:cubicBezTo>
                <a:cubicBezTo>
                  <a:pt x="1663" y="1290"/>
                  <a:pt x="1290" y="1664"/>
                  <a:pt x="831" y="1664"/>
                </a:cubicBezTo>
                <a:close/>
              </a:path>
            </a:pathLst>
          </a:custGeom>
          <a:solidFill>
            <a:schemeClr val="accent2"/>
          </a:solidFill>
          <a:ln>
            <a:noFill/>
          </a:ln>
          <a:effectLst/>
        </p:spPr>
        <p:txBody>
          <a:bodyPr wrap="none" anchor="ctr"/>
          <a:lstStyle/>
          <a:p>
            <a:pPr defTabSz="914217"/>
            <a:endParaRPr lang="en-US" sz="3265" dirty="0">
              <a:solidFill>
                <a:srgbClr val="111340"/>
              </a:solidFill>
              <a:latin typeface="Arial" panose="020B0604020202020204" pitchFamily="34" charset="0"/>
              <a:ea typeface="Verdana" panose="020B0604030504040204" pitchFamily="34" charset="0"/>
              <a:cs typeface="Arial" panose="020B0604020202020204" pitchFamily="34" charset="0"/>
            </a:endParaRPr>
          </a:p>
        </p:txBody>
      </p:sp>
      <p:sp>
        <p:nvSpPr>
          <p:cNvPr id="22" name="Freeform 365">
            <a:extLst>
              <a:ext uri="{FF2B5EF4-FFF2-40B4-BE49-F238E27FC236}">
                <a16:creationId xmlns:a16="http://schemas.microsoft.com/office/drawing/2014/main" id="{A4300409-3B49-584A-84DA-8C2B0E4534EE}"/>
              </a:ext>
              <a:ext uri="{C183D7F6-B498-43B3-948B-1728B52AA6E4}">
                <adec:decorative xmlns:adec="http://schemas.microsoft.com/office/drawing/2017/decorative" val="1"/>
              </a:ext>
            </a:extLst>
          </p:cNvPr>
          <p:cNvSpPr>
            <a:spLocks noChangeArrowheads="1"/>
          </p:cNvSpPr>
          <p:nvPr/>
        </p:nvSpPr>
        <p:spPr bwMode="auto">
          <a:xfrm>
            <a:off x="4002695" y="2151738"/>
            <a:ext cx="857101" cy="859750"/>
          </a:xfrm>
          <a:custGeom>
            <a:avLst/>
            <a:gdLst>
              <a:gd name="T0" fmla="*/ 494941 w 1378"/>
              <a:gd name="T1" fmla="*/ 248263 h 1379"/>
              <a:gd name="T2" fmla="*/ 494941 w 1378"/>
              <a:gd name="T3" fmla="*/ 248263 h 1379"/>
              <a:gd name="T4" fmla="*/ 247291 w 1378"/>
              <a:gd name="T5" fmla="*/ 496527 h 1379"/>
              <a:gd name="T6" fmla="*/ 247291 w 1378"/>
              <a:gd name="T7" fmla="*/ 496527 h 1379"/>
              <a:gd name="T8" fmla="*/ 0 w 1378"/>
              <a:gd name="T9" fmla="*/ 248263 h 1379"/>
              <a:gd name="T10" fmla="*/ 0 w 1378"/>
              <a:gd name="T11" fmla="*/ 248263 h 1379"/>
              <a:gd name="T12" fmla="*/ 247291 w 1378"/>
              <a:gd name="T13" fmla="*/ 0 h 1379"/>
              <a:gd name="T14" fmla="*/ 247291 w 1378"/>
              <a:gd name="T15" fmla="*/ 0 h 1379"/>
              <a:gd name="T16" fmla="*/ 494941 w 1378"/>
              <a:gd name="T17" fmla="*/ 248263 h 13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78" h="1379">
                <a:moveTo>
                  <a:pt x="1377" y="689"/>
                </a:moveTo>
                <a:lnTo>
                  <a:pt x="1377" y="689"/>
                </a:lnTo>
                <a:cubicBezTo>
                  <a:pt x="1377" y="1070"/>
                  <a:pt x="1069" y="1378"/>
                  <a:pt x="688" y="1378"/>
                </a:cubicBezTo>
                <a:cubicBezTo>
                  <a:pt x="308" y="1378"/>
                  <a:pt x="0" y="1070"/>
                  <a:pt x="0" y="689"/>
                </a:cubicBezTo>
                <a:cubicBezTo>
                  <a:pt x="0" y="308"/>
                  <a:pt x="308" y="0"/>
                  <a:pt x="688" y="0"/>
                </a:cubicBezTo>
                <a:cubicBezTo>
                  <a:pt x="1069" y="0"/>
                  <a:pt x="1377" y="308"/>
                  <a:pt x="1377" y="689"/>
                </a:cubicBezTo>
              </a:path>
            </a:pathLst>
          </a:custGeom>
          <a:solidFill>
            <a:schemeClr val="accent2"/>
          </a:solidFill>
          <a:ln>
            <a:noFill/>
          </a:ln>
          <a:effectLst/>
        </p:spPr>
        <p:txBody>
          <a:bodyPr wrap="none" anchor="ctr"/>
          <a:lstStyle/>
          <a:p>
            <a:pPr defTabSz="914217"/>
            <a:endParaRPr lang="en-US" sz="3265" dirty="0">
              <a:solidFill>
                <a:srgbClr val="111340"/>
              </a:solidFill>
              <a:latin typeface="Arial" panose="020B0604020202020204" pitchFamily="34" charset="0"/>
              <a:ea typeface="Verdana" panose="020B0604030504040204" pitchFamily="34" charset="0"/>
              <a:cs typeface="Arial" panose="020B0604020202020204" pitchFamily="34" charset="0"/>
            </a:endParaRPr>
          </a:p>
        </p:txBody>
      </p:sp>
      <p:sp>
        <p:nvSpPr>
          <p:cNvPr id="23" name="Freeform 366">
            <a:extLst>
              <a:ext uri="{FF2B5EF4-FFF2-40B4-BE49-F238E27FC236}">
                <a16:creationId xmlns:a16="http://schemas.microsoft.com/office/drawing/2014/main" id="{EADEDEEF-B90A-CD49-BBC5-CA51EDC68D93}"/>
              </a:ext>
              <a:ext uri="{C183D7F6-B498-43B3-948B-1728B52AA6E4}">
                <adec:decorative xmlns:adec="http://schemas.microsoft.com/office/drawing/2017/decorative" val="1"/>
              </a:ext>
            </a:extLst>
          </p:cNvPr>
          <p:cNvSpPr>
            <a:spLocks noChangeArrowheads="1"/>
          </p:cNvSpPr>
          <p:nvPr/>
        </p:nvSpPr>
        <p:spPr bwMode="auto">
          <a:xfrm>
            <a:off x="7749764" y="4058023"/>
            <a:ext cx="1038411" cy="1035546"/>
          </a:xfrm>
          <a:custGeom>
            <a:avLst/>
            <a:gdLst>
              <a:gd name="T0" fmla="*/ 299857 w 1665"/>
              <a:gd name="T1" fmla="*/ 11150 h 1664"/>
              <a:gd name="T2" fmla="*/ 299857 w 1665"/>
              <a:gd name="T3" fmla="*/ 11150 h 1664"/>
              <a:gd name="T4" fmla="*/ 11173 w 1665"/>
              <a:gd name="T5" fmla="*/ 298884 h 1664"/>
              <a:gd name="T6" fmla="*/ 11173 w 1665"/>
              <a:gd name="T7" fmla="*/ 298884 h 1664"/>
              <a:gd name="T8" fmla="*/ 299857 w 1665"/>
              <a:gd name="T9" fmla="*/ 586978 h 1664"/>
              <a:gd name="T10" fmla="*/ 299857 w 1665"/>
              <a:gd name="T11" fmla="*/ 586978 h 1664"/>
              <a:gd name="T12" fmla="*/ 588542 w 1665"/>
              <a:gd name="T13" fmla="*/ 298884 h 1664"/>
              <a:gd name="T14" fmla="*/ 588542 w 1665"/>
              <a:gd name="T15" fmla="*/ 298884 h 1664"/>
              <a:gd name="T16" fmla="*/ 299857 w 1665"/>
              <a:gd name="T17" fmla="*/ 11150 h 1664"/>
              <a:gd name="T18" fmla="*/ 299857 w 1665"/>
              <a:gd name="T19" fmla="*/ 598127 h 1664"/>
              <a:gd name="T20" fmla="*/ 299857 w 1665"/>
              <a:gd name="T21" fmla="*/ 598127 h 1664"/>
              <a:gd name="T22" fmla="*/ 0 w 1665"/>
              <a:gd name="T23" fmla="*/ 298884 h 1664"/>
              <a:gd name="T24" fmla="*/ 0 w 1665"/>
              <a:gd name="T25" fmla="*/ 298884 h 1664"/>
              <a:gd name="T26" fmla="*/ 299857 w 1665"/>
              <a:gd name="T27" fmla="*/ 0 h 1664"/>
              <a:gd name="T28" fmla="*/ 299857 w 1665"/>
              <a:gd name="T29" fmla="*/ 0 h 1664"/>
              <a:gd name="T30" fmla="*/ 599715 w 1665"/>
              <a:gd name="T31" fmla="*/ 298884 h 1664"/>
              <a:gd name="T32" fmla="*/ 599715 w 1665"/>
              <a:gd name="T33" fmla="*/ 298884 h 1664"/>
              <a:gd name="T34" fmla="*/ 299857 w 1665"/>
              <a:gd name="T35" fmla="*/ 598127 h 166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65" h="1664">
                <a:moveTo>
                  <a:pt x="832" y="31"/>
                </a:moveTo>
                <a:lnTo>
                  <a:pt x="832" y="31"/>
                </a:lnTo>
                <a:cubicBezTo>
                  <a:pt x="390" y="31"/>
                  <a:pt x="31" y="390"/>
                  <a:pt x="31" y="831"/>
                </a:cubicBezTo>
                <a:cubicBezTo>
                  <a:pt x="31" y="1273"/>
                  <a:pt x="390" y="1632"/>
                  <a:pt x="832" y="1632"/>
                </a:cubicBezTo>
                <a:cubicBezTo>
                  <a:pt x="1273" y="1632"/>
                  <a:pt x="1633" y="1273"/>
                  <a:pt x="1633" y="831"/>
                </a:cubicBezTo>
                <a:cubicBezTo>
                  <a:pt x="1633" y="390"/>
                  <a:pt x="1273" y="31"/>
                  <a:pt x="832" y="31"/>
                </a:cubicBezTo>
                <a:close/>
                <a:moveTo>
                  <a:pt x="832" y="1663"/>
                </a:moveTo>
                <a:lnTo>
                  <a:pt x="832" y="1663"/>
                </a:lnTo>
                <a:cubicBezTo>
                  <a:pt x="373" y="1663"/>
                  <a:pt x="0" y="1290"/>
                  <a:pt x="0" y="831"/>
                </a:cubicBezTo>
                <a:cubicBezTo>
                  <a:pt x="0" y="373"/>
                  <a:pt x="373" y="0"/>
                  <a:pt x="832" y="0"/>
                </a:cubicBezTo>
                <a:cubicBezTo>
                  <a:pt x="1290" y="0"/>
                  <a:pt x="1664" y="373"/>
                  <a:pt x="1664" y="831"/>
                </a:cubicBezTo>
                <a:cubicBezTo>
                  <a:pt x="1664" y="1290"/>
                  <a:pt x="1290" y="1663"/>
                  <a:pt x="832" y="1663"/>
                </a:cubicBezTo>
                <a:close/>
              </a:path>
            </a:pathLst>
          </a:custGeom>
          <a:solidFill>
            <a:schemeClr val="accent4"/>
          </a:solidFill>
          <a:ln>
            <a:noFill/>
          </a:ln>
          <a:effectLst/>
        </p:spPr>
        <p:txBody>
          <a:bodyPr wrap="none" anchor="ctr"/>
          <a:lstStyle/>
          <a:p>
            <a:pPr defTabSz="914217"/>
            <a:endParaRPr lang="en-US" sz="3265" dirty="0">
              <a:solidFill>
                <a:srgbClr val="111340"/>
              </a:solidFill>
              <a:latin typeface="Arial" panose="020B0604020202020204" pitchFamily="34" charset="0"/>
              <a:ea typeface="Verdana" panose="020B0604030504040204" pitchFamily="34" charset="0"/>
              <a:cs typeface="Arial" panose="020B0604020202020204" pitchFamily="34" charset="0"/>
            </a:endParaRPr>
          </a:p>
        </p:txBody>
      </p:sp>
      <p:sp>
        <p:nvSpPr>
          <p:cNvPr id="24" name="Freeform 367">
            <a:extLst>
              <a:ext uri="{FF2B5EF4-FFF2-40B4-BE49-F238E27FC236}">
                <a16:creationId xmlns:a16="http://schemas.microsoft.com/office/drawing/2014/main" id="{63FA5C4D-4A74-6943-9D51-A40BF13F023E}"/>
              </a:ext>
              <a:ext uri="{C183D7F6-B498-43B3-948B-1728B52AA6E4}">
                <adec:decorative xmlns:adec="http://schemas.microsoft.com/office/drawing/2017/decorative" val="1"/>
              </a:ext>
            </a:extLst>
          </p:cNvPr>
          <p:cNvSpPr>
            <a:spLocks noChangeArrowheads="1"/>
          </p:cNvSpPr>
          <p:nvPr/>
        </p:nvSpPr>
        <p:spPr bwMode="auto">
          <a:xfrm>
            <a:off x="7840418" y="4148665"/>
            <a:ext cx="857101" cy="859752"/>
          </a:xfrm>
          <a:custGeom>
            <a:avLst/>
            <a:gdLst>
              <a:gd name="T0" fmla="*/ 0 w 1378"/>
              <a:gd name="T1" fmla="*/ 247904 h 1379"/>
              <a:gd name="T2" fmla="*/ 0 w 1378"/>
              <a:gd name="T3" fmla="*/ 247904 h 1379"/>
              <a:gd name="T4" fmla="*/ 247650 w 1378"/>
              <a:gd name="T5" fmla="*/ 496528 h 1379"/>
              <a:gd name="T6" fmla="*/ 247650 w 1378"/>
              <a:gd name="T7" fmla="*/ 496528 h 1379"/>
              <a:gd name="T8" fmla="*/ 494941 w 1378"/>
              <a:gd name="T9" fmla="*/ 247904 h 1379"/>
              <a:gd name="T10" fmla="*/ 494941 w 1378"/>
              <a:gd name="T11" fmla="*/ 247904 h 1379"/>
              <a:gd name="T12" fmla="*/ 247650 w 1378"/>
              <a:gd name="T13" fmla="*/ 0 h 1379"/>
              <a:gd name="T14" fmla="*/ 247650 w 1378"/>
              <a:gd name="T15" fmla="*/ 0 h 1379"/>
              <a:gd name="T16" fmla="*/ 0 w 1378"/>
              <a:gd name="T17" fmla="*/ 247904 h 13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78" h="1379">
                <a:moveTo>
                  <a:pt x="0" y="688"/>
                </a:moveTo>
                <a:lnTo>
                  <a:pt x="0" y="688"/>
                </a:lnTo>
                <a:cubicBezTo>
                  <a:pt x="0" y="1069"/>
                  <a:pt x="308" y="1378"/>
                  <a:pt x="689" y="1378"/>
                </a:cubicBezTo>
                <a:cubicBezTo>
                  <a:pt x="1069" y="1378"/>
                  <a:pt x="1377" y="1069"/>
                  <a:pt x="1377" y="688"/>
                </a:cubicBezTo>
                <a:cubicBezTo>
                  <a:pt x="1377" y="308"/>
                  <a:pt x="1069" y="0"/>
                  <a:pt x="689" y="0"/>
                </a:cubicBezTo>
                <a:cubicBezTo>
                  <a:pt x="308" y="0"/>
                  <a:pt x="0" y="308"/>
                  <a:pt x="0" y="688"/>
                </a:cubicBezTo>
              </a:path>
            </a:pathLst>
          </a:custGeom>
          <a:solidFill>
            <a:schemeClr val="accent4"/>
          </a:solidFill>
          <a:ln>
            <a:noFill/>
          </a:ln>
          <a:effectLst/>
        </p:spPr>
        <p:txBody>
          <a:bodyPr wrap="none" anchor="ctr"/>
          <a:lstStyle/>
          <a:p>
            <a:pPr defTabSz="914217"/>
            <a:endParaRPr lang="en-US" sz="3265" dirty="0">
              <a:solidFill>
                <a:srgbClr val="111340"/>
              </a:solidFill>
              <a:latin typeface="Arial" panose="020B0604020202020204" pitchFamily="34" charset="0"/>
              <a:ea typeface="Verdana" panose="020B0604030504040204" pitchFamily="34" charset="0"/>
              <a:cs typeface="Arial" panose="020B0604020202020204" pitchFamily="34" charset="0"/>
            </a:endParaRPr>
          </a:p>
        </p:txBody>
      </p:sp>
      <p:sp>
        <p:nvSpPr>
          <p:cNvPr id="25" name="Freeform 368">
            <a:extLst>
              <a:ext uri="{FF2B5EF4-FFF2-40B4-BE49-F238E27FC236}">
                <a16:creationId xmlns:a16="http://schemas.microsoft.com/office/drawing/2014/main" id="{78AA2B98-3141-7143-AF55-EBEB56FB927F}"/>
              </a:ext>
              <a:ext uri="{C183D7F6-B498-43B3-948B-1728B52AA6E4}">
                <adec:decorative xmlns:adec="http://schemas.microsoft.com/office/drawing/2017/decorative" val="1"/>
              </a:ext>
            </a:extLst>
          </p:cNvPr>
          <p:cNvSpPr>
            <a:spLocks noChangeArrowheads="1"/>
          </p:cNvSpPr>
          <p:nvPr/>
        </p:nvSpPr>
        <p:spPr bwMode="auto">
          <a:xfrm>
            <a:off x="7244293" y="2063840"/>
            <a:ext cx="1035664" cy="1038294"/>
          </a:xfrm>
          <a:custGeom>
            <a:avLst/>
            <a:gdLst>
              <a:gd name="T0" fmla="*/ 298884 w 1664"/>
              <a:gd name="T1" fmla="*/ 11173 h 1665"/>
              <a:gd name="T2" fmla="*/ 298884 w 1664"/>
              <a:gd name="T3" fmla="*/ 11173 h 1665"/>
              <a:gd name="T4" fmla="*/ 10790 w 1664"/>
              <a:gd name="T5" fmla="*/ 299857 h 1665"/>
              <a:gd name="T6" fmla="*/ 10790 w 1664"/>
              <a:gd name="T7" fmla="*/ 299857 h 1665"/>
              <a:gd name="T8" fmla="*/ 298884 w 1664"/>
              <a:gd name="T9" fmla="*/ 588542 h 1665"/>
              <a:gd name="T10" fmla="*/ 298884 w 1664"/>
              <a:gd name="T11" fmla="*/ 588542 h 1665"/>
              <a:gd name="T12" fmla="*/ 586979 w 1664"/>
              <a:gd name="T13" fmla="*/ 299857 h 1665"/>
              <a:gd name="T14" fmla="*/ 586979 w 1664"/>
              <a:gd name="T15" fmla="*/ 299857 h 1665"/>
              <a:gd name="T16" fmla="*/ 298884 w 1664"/>
              <a:gd name="T17" fmla="*/ 11173 h 1665"/>
              <a:gd name="T18" fmla="*/ 298884 w 1664"/>
              <a:gd name="T19" fmla="*/ 599715 h 1665"/>
              <a:gd name="T20" fmla="*/ 298884 w 1664"/>
              <a:gd name="T21" fmla="*/ 599715 h 1665"/>
              <a:gd name="T22" fmla="*/ 0 w 1664"/>
              <a:gd name="T23" fmla="*/ 299857 h 1665"/>
              <a:gd name="T24" fmla="*/ 0 w 1664"/>
              <a:gd name="T25" fmla="*/ 299857 h 1665"/>
              <a:gd name="T26" fmla="*/ 298884 w 1664"/>
              <a:gd name="T27" fmla="*/ 0 h 1665"/>
              <a:gd name="T28" fmla="*/ 298884 w 1664"/>
              <a:gd name="T29" fmla="*/ 0 h 1665"/>
              <a:gd name="T30" fmla="*/ 598128 w 1664"/>
              <a:gd name="T31" fmla="*/ 299857 h 1665"/>
              <a:gd name="T32" fmla="*/ 598128 w 1664"/>
              <a:gd name="T33" fmla="*/ 299857 h 1665"/>
              <a:gd name="T34" fmla="*/ 298884 w 1664"/>
              <a:gd name="T35" fmla="*/ 599715 h 166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64" h="1665">
                <a:moveTo>
                  <a:pt x="831" y="31"/>
                </a:moveTo>
                <a:lnTo>
                  <a:pt x="831" y="31"/>
                </a:lnTo>
                <a:cubicBezTo>
                  <a:pt x="389" y="31"/>
                  <a:pt x="30" y="390"/>
                  <a:pt x="30" y="832"/>
                </a:cubicBezTo>
                <a:cubicBezTo>
                  <a:pt x="30" y="1274"/>
                  <a:pt x="389" y="1633"/>
                  <a:pt x="831" y="1633"/>
                </a:cubicBezTo>
                <a:cubicBezTo>
                  <a:pt x="1273" y="1633"/>
                  <a:pt x="1632" y="1274"/>
                  <a:pt x="1632" y="832"/>
                </a:cubicBezTo>
                <a:cubicBezTo>
                  <a:pt x="1632" y="390"/>
                  <a:pt x="1273" y="31"/>
                  <a:pt x="831" y="31"/>
                </a:cubicBezTo>
                <a:close/>
                <a:moveTo>
                  <a:pt x="831" y="1664"/>
                </a:moveTo>
                <a:lnTo>
                  <a:pt x="831" y="1664"/>
                </a:lnTo>
                <a:cubicBezTo>
                  <a:pt x="373" y="1664"/>
                  <a:pt x="0" y="1290"/>
                  <a:pt x="0" y="832"/>
                </a:cubicBezTo>
                <a:cubicBezTo>
                  <a:pt x="0" y="373"/>
                  <a:pt x="373" y="0"/>
                  <a:pt x="831" y="0"/>
                </a:cubicBezTo>
                <a:cubicBezTo>
                  <a:pt x="1290" y="0"/>
                  <a:pt x="1663" y="373"/>
                  <a:pt x="1663" y="832"/>
                </a:cubicBezTo>
                <a:cubicBezTo>
                  <a:pt x="1663" y="1290"/>
                  <a:pt x="1290" y="1664"/>
                  <a:pt x="831" y="1664"/>
                </a:cubicBezTo>
                <a:close/>
              </a:path>
            </a:pathLst>
          </a:custGeom>
          <a:solidFill>
            <a:schemeClr val="accent3"/>
          </a:solidFill>
          <a:ln>
            <a:noFill/>
          </a:ln>
          <a:effectLst/>
        </p:spPr>
        <p:txBody>
          <a:bodyPr wrap="none" anchor="ctr"/>
          <a:lstStyle/>
          <a:p>
            <a:pPr defTabSz="914217"/>
            <a:endParaRPr lang="en-US" sz="3265" dirty="0">
              <a:solidFill>
                <a:srgbClr val="111340"/>
              </a:solidFill>
              <a:latin typeface="Arial" panose="020B0604020202020204" pitchFamily="34" charset="0"/>
              <a:ea typeface="Verdana" panose="020B0604030504040204" pitchFamily="34" charset="0"/>
              <a:cs typeface="Arial" panose="020B0604020202020204" pitchFamily="34" charset="0"/>
            </a:endParaRPr>
          </a:p>
        </p:txBody>
      </p:sp>
      <p:sp>
        <p:nvSpPr>
          <p:cNvPr id="26" name="Freeform 369">
            <a:extLst>
              <a:ext uri="{FF2B5EF4-FFF2-40B4-BE49-F238E27FC236}">
                <a16:creationId xmlns:a16="http://schemas.microsoft.com/office/drawing/2014/main" id="{2BECDC2B-27A1-A749-8541-89B064C63A63}"/>
              </a:ext>
              <a:ext uri="{C183D7F6-B498-43B3-948B-1728B52AA6E4}">
                <adec:decorative xmlns:adec="http://schemas.microsoft.com/office/drawing/2017/decorative" val="1"/>
              </a:ext>
            </a:extLst>
          </p:cNvPr>
          <p:cNvSpPr>
            <a:spLocks noChangeArrowheads="1"/>
          </p:cNvSpPr>
          <p:nvPr/>
        </p:nvSpPr>
        <p:spPr bwMode="auto">
          <a:xfrm>
            <a:off x="7332201" y="2151738"/>
            <a:ext cx="859849" cy="859750"/>
          </a:xfrm>
          <a:custGeom>
            <a:avLst/>
            <a:gdLst>
              <a:gd name="T0" fmla="*/ 0 w 1379"/>
              <a:gd name="T1" fmla="*/ 248263 h 1379"/>
              <a:gd name="T2" fmla="*/ 0 w 1379"/>
              <a:gd name="T3" fmla="*/ 248263 h 1379"/>
              <a:gd name="T4" fmla="*/ 248264 w 1379"/>
              <a:gd name="T5" fmla="*/ 496527 h 1379"/>
              <a:gd name="T6" fmla="*/ 248264 w 1379"/>
              <a:gd name="T7" fmla="*/ 496527 h 1379"/>
              <a:gd name="T8" fmla="*/ 496528 w 1379"/>
              <a:gd name="T9" fmla="*/ 248263 h 1379"/>
              <a:gd name="T10" fmla="*/ 496528 w 1379"/>
              <a:gd name="T11" fmla="*/ 248263 h 1379"/>
              <a:gd name="T12" fmla="*/ 248264 w 1379"/>
              <a:gd name="T13" fmla="*/ 0 h 1379"/>
              <a:gd name="T14" fmla="*/ 248264 w 1379"/>
              <a:gd name="T15" fmla="*/ 0 h 1379"/>
              <a:gd name="T16" fmla="*/ 0 w 1379"/>
              <a:gd name="T17" fmla="*/ 248263 h 13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79" h="1379">
                <a:moveTo>
                  <a:pt x="0" y="689"/>
                </a:moveTo>
                <a:lnTo>
                  <a:pt x="0" y="689"/>
                </a:lnTo>
                <a:cubicBezTo>
                  <a:pt x="0" y="1070"/>
                  <a:pt x="308" y="1378"/>
                  <a:pt x="689" y="1378"/>
                </a:cubicBezTo>
                <a:cubicBezTo>
                  <a:pt x="1070" y="1378"/>
                  <a:pt x="1378" y="1070"/>
                  <a:pt x="1378" y="689"/>
                </a:cubicBezTo>
                <a:cubicBezTo>
                  <a:pt x="1378" y="308"/>
                  <a:pt x="1070" y="0"/>
                  <a:pt x="689" y="0"/>
                </a:cubicBezTo>
                <a:cubicBezTo>
                  <a:pt x="308" y="0"/>
                  <a:pt x="0" y="308"/>
                  <a:pt x="0" y="689"/>
                </a:cubicBezTo>
              </a:path>
            </a:pathLst>
          </a:custGeom>
          <a:solidFill>
            <a:schemeClr val="accent3"/>
          </a:solidFill>
          <a:ln>
            <a:noFill/>
          </a:ln>
          <a:effectLst/>
        </p:spPr>
        <p:txBody>
          <a:bodyPr wrap="none" anchor="ctr"/>
          <a:lstStyle/>
          <a:p>
            <a:pPr defTabSz="914217"/>
            <a:endParaRPr lang="en-US" sz="3265" dirty="0">
              <a:solidFill>
                <a:srgbClr val="111340"/>
              </a:solidFill>
              <a:latin typeface="Arial" panose="020B0604020202020204" pitchFamily="34" charset="0"/>
              <a:ea typeface="Verdana" panose="020B0604030504040204" pitchFamily="34" charset="0"/>
              <a:cs typeface="Arial" panose="020B0604020202020204" pitchFamily="34" charset="0"/>
            </a:endParaRPr>
          </a:p>
        </p:txBody>
      </p:sp>
      <p:sp>
        <p:nvSpPr>
          <p:cNvPr id="28" name="Freeform 371">
            <a:extLst>
              <a:ext uri="{FF2B5EF4-FFF2-40B4-BE49-F238E27FC236}">
                <a16:creationId xmlns:a16="http://schemas.microsoft.com/office/drawing/2014/main" id="{7A6FB683-0DA7-1F4D-9B96-3160724CB489}"/>
              </a:ext>
              <a:ext uri="{C183D7F6-B498-43B3-948B-1728B52AA6E4}">
                <adec:decorative xmlns:adec="http://schemas.microsoft.com/office/drawing/2017/decorative" val="1"/>
              </a:ext>
            </a:extLst>
          </p:cNvPr>
          <p:cNvSpPr>
            <a:spLocks noChangeArrowheads="1"/>
          </p:cNvSpPr>
          <p:nvPr/>
        </p:nvSpPr>
        <p:spPr bwMode="auto">
          <a:xfrm>
            <a:off x="4230707" y="2379722"/>
            <a:ext cx="403826" cy="403782"/>
          </a:xfrm>
          <a:custGeom>
            <a:avLst/>
            <a:gdLst>
              <a:gd name="T0" fmla="*/ 75627 w 648"/>
              <a:gd name="T1" fmla="*/ 137782 h 647"/>
              <a:gd name="T2" fmla="*/ 95434 w 648"/>
              <a:gd name="T3" fmla="*/ 137782 h 647"/>
              <a:gd name="T4" fmla="*/ 95434 w 648"/>
              <a:gd name="T5" fmla="*/ 157619 h 647"/>
              <a:gd name="T6" fmla="*/ 71665 w 648"/>
              <a:gd name="T7" fmla="*/ 161587 h 647"/>
              <a:gd name="T8" fmla="*/ 75627 w 648"/>
              <a:gd name="T9" fmla="*/ 137782 h 647"/>
              <a:gd name="T10" fmla="*/ 180784 w 648"/>
              <a:gd name="T11" fmla="*/ 29576 h 647"/>
              <a:gd name="T12" fmla="*/ 203471 w 648"/>
              <a:gd name="T13" fmla="*/ 51939 h 647"/>
              <a:gd name="T14" fmla="*/ 105877 w 648"/>
              <a:gd name="T15" fmla="*/ 149684 h 647"/>
              <a:gd name="T16" fmla="*/ 105877 w 648"/>
              <a:gd name="T17" fmla="*/ 137782 h 647"/>
              <a:gd name="T18" fmla="*/ 105877 w 648"/>
              <a:gd name="T19" fmla="*/ 127322 h 647"/>
              <a:gd name="T20" fmla="*/ 95434 w 648"/>
              <a:gd name="T21" fmla="*/ 127322 h 647"/>
              <a:gd name="T22" fmla="*/ 83189 w 648"/>
              <a:gd name="T23" fmla="*/ 127322 h 647"/>
              <a:gd name="T24" fmla="*/ 180784 w 648"/>
              <a:gd name="T25" fmla="*/ 29576 h 647"/>
              <a:gd name="T26" fmla="*/ 195189 w 648"/>
              <a:gd name="T27" fmla="*/ 15149 h 647"/>
              <a:gd name="T28" fmla="*/ 195189 w 648"/>
              <a:gd name="T29" fmla="*/ 15149 h 647"/>
              <a:gd name="T30" fmla="*/ 206713 w 648"/>
              <a:gd name="T31" fmla="*/ 10460 h 647"/>
              <a:gd name="T32" fmla="*/ 206713 w 648"/>
              <a:gd name="T33" fmla="*/ 10460 h 647"/>
              <a:gd name="T34" fmla="*/ 222198 w 648"/>
              <a:gd name="T35" fmla="*/ 26330 h 647"/>
              <a:gd name="T36" fmla="*/ 222198 w 648"/>
              <a:gd name="T37" fmla="*/ 26330 h 647"/>
              <a:gd name="T38" fmla="*/ 217877 w 648"/>
              <a:gd name="T39" fmla="*/ 37511 h 647"/>
              <a:gd name="T40" fmla="*/ 211034 w 648"/>
              <a:gd name="T41" fmla="*/ 44364 h 647"/>
              <a:gd name="T42" fmla="*/ 188346 w 648"/>
              <a:gd name="T43" fmla="*/ 22002 h 647"/>
              <a:gd name="T44" fmla="*/ 195189 w 648"/>
              <a:gd name="T45" fmla="*/ 15149 h 647"/>
              <a:gd name="T46" fmla="*/ 58341 w 648"/>
              <a:gd name="T47" fmla="*/ 174932 h 647"/>
              <a:gd name="T48" fmla="*/ 103356 w 648"/>
              <a:gd name="T49" fmla="*/ 166997 h 647"/>
              <a:gd name="T50" fmla="*/ 225439 w 648"/>
              <a:gd name="T51" fmla="*/ 45086 h 647"/>
              <a:gd name="T52" fmla="*/ 225439 w 648"/>
              <a:gd name="T53" fmla="*/ 45086 h 647"/>
              <a:gd name="T54" fmla="*/ 233002 w 648"/>
              <a:gd name="T55" fmla="*/ 26330 h 647"/>
              <a:gd name="T56" fmla="*/ 233002 w 648"/>
              <a:gd name="T57" fmla="*/ 26330 h 647"/>
              <a:gd name="T58" fmla="*/ 206713 w 648"/>
              <a:gd name="T59" fmla="*/ 0 h 647"/>
              <a:gd name="T60" fmla="*/ 206713 w 648"/>
              <a:gd name="T61" fmla="*/ 0 h 647"/>
              <a:gd name="T62" fmla="*/ 187986 w 648"/>
              <a:gd name="T63" fmla="*/ 7574 h 647"/>
              <a:gd name="T64" fmla="*/ 65903 w 648"/>
              <a:gd name="T65" fmla="*/ 129486 h 647"/>
              <a:gd name="T66" fmla="*/ 58341 w 648"/>
              <a:gd name="T67" fmla="*/ 174932 h 647"/>
              <a:gd name="T68" fmla="*/ 227600 w 648"/>
              <a:gd name="T69" fmla="*/ 79351 h 647"/>
              <a:gd name="T70" fmla="*/ 227600 w 648"/>
              <a:gd name="T71" fmla="*/ 79351 h 647"/>
              <a:gd name="T72" fmla="*/ 222198 w 648"/>
              <a:gd name="T73" fmla="*/ 84761 h 647"/>
              <a:gd name="T74" fmla="*/ 222198 w 648"/>
              <a:gd name="T75" fmla="*/ 201262 h 647"/>
              <a:gd name="T76" fmla="*/ 222198 w 648"/>
              <a:gd name="T77" fmla="*/ 201262 h 647"/>
              <a:gd name="T78" fmla="*/ 201311 w 648"/>
              <a:gd name="T79" fmla="*/ 222542 h 647"/>
              <a:gd name="T80" fmla="*/ 31691 w 648"/>
              <a:gd name="T81" fmla="*/ 222542 h 647"/>
              <a:gd name="T82" fmla="*/ 31691 w 648"/>
              <a:gd name="T83" fmla="*/ 222542 h 647"/>
              <a:gd name="T84" fmla="*/ 10804 w 648"/>
              <a:gd name="T85" fmla="*/ 201262 h 647"/>
              <a:gd name="T86" fmla="*/ 10804 w 648"/>
              <a:gd name="T87" fmla="*/ 31740 h 647"/>
              <a:gd name="T88" fmla="*/ 10804 w 648"/>
              <a:gd name="T89" fmla="*/ 31740 h 647"/>
              <a:gd name="T90" fmla="*/ 31691 w 648"/>
              <a:gd name="T91" fmla="*/ 10460 h 647"/>
              <a:gd name="T92" fmla="*/ 148372 w 648"/>
              <a:gd name="T93" fmla="*/ 10460 h 647"/>
              <a:gd name="T94" fmla="*/ 148372 w 648"/>
              <a:gd name="T95" fmla="*/ 10460 h 647"/>
              <a:gd name="T96" fmla="*/ 153774 w 648"/>
              <a:gd name="T97" fmla="*/ 5050 h 647"/>
              <a:gd name="T98" fmla="*/ 153774 w 648"/>
              <a:gd name="T99" fmla="*/ 5050 h 647"/>
              <a:gd name="T100" fmla="*/ 148372 w 648"/>
              <a:gd name="T101" fmla="*/ 0 h 647"/>
              <a:gd name="T102" fmla="*/ 31691 w 648"/>
              <a:gd name="T103" fmla="*/ 0 h 647"/>
              <a:gd name="T104" fmla="*/ 31691 w 648"/>
              <a:gd name="T105" fmla="*/ 0 h 647"/>
              <a:gd name="T106" fmla="*/ 0 w 648"/>
              <a:gd name="T107" fmla="*/ 31740 h 647"/>
              <a:gd name="T108" fmla="*/ 0 w 648"/>
              <a:gd name="T109" fmla="*/ 201262 h 647"/>
              <a:gd name="T110" fmla="*/ 0 w 648"/>
              <a:gd name="T111" fmla="*/ 201262 h 647"/>
              <a:gd name="T112" fmla="*/ 31691 w 648"/>
              <a:gd name="T113" fmla="*/ 233002 h 647"/>
              <a:gd name="T114" fmla="*/ 201311 w 648"/>
              <a:gd name="T115" fmla="*/ 233002 h 647"/>
              <a:gd name="T116" fmla="*/ 201311 w 648"/>
              <a:gd name="T117" fmla="*/ 233002 h 647"/>
              <a:gd name="T118" fmla="*/ 233002 w 648"/>
              <a:gd name="T119" fmla="*/ 201262 h 647"/>
              <a:gd name="T120" fmla="*/ 233002 w 648"/>
              <a:gd name="T121" fmla="*/ 84761 h 647"/>
              <a:gd name="T122" fmla="*/ 233002 w 648"/>
              <a:gd name="T123" fmla="*/ 84761 h 647"/>
              <a:gd name="T124" fmla="*/ 227600 w 648"/>
              <a:gd name="T125" fmla="*/ 79351 h 64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48" h="647">
                <a:moveTo>
                  <a:pt x="210" y="382"/>
                </a:moveTo>
                <a:lnTo>
                  <a:pt x="265" y="382"/>
                </a:lnTo>
                <a:lnTo>
                  <a:pt x="265" y="437"/>
                </a:lnTo>
                <a:lnTo>
                  <a:pt x="199" y="448"/>
                </a:lnTo>
                <a:lnTo>
                  <a:pt x="210" y="382"/>
                </a:lnTo>
                <a:close/>
                <a:moveTo>
                  <a:pt x="502" y="82"/>
                </a:moveTo>
                <a:lnTo>
                  <a:pt x="565" y="144"/>
                </a:lnTo>
                <a:lnTo>
                  <a:pt x="294" y="415"/>
                </a:lnTo>
                <a:lnTo>
                  <a:pt x="294" y="382"/>
                </a:lnTo>
                <a:lnTo>
                  <a:pt x="294" y="353"/>
                </a:lnTo>
                <a:lnTo>
                  <a:pt x="265" y="353"/>
                </a:lnTo>
                <a:lnTo>
                  <a:pt x="231" y="353"/>
                </a:lnTo>
                <a:lnTo>
                  <a:pt x="502" y="82"/>
                </a:lnTo>
                <a:close/>
                <a:moveTo>
                  <a:pt x="542" y="42"/>
                </a:moveTo>
                <a:lnTo>
                  <a:pt x="542" y="42"/>
                </a:lnTo>
                <a:cubicBezTo>
                  <a:pt x="550" y="34"/>
                  <a:pt x="561" y="29"/>
                  <a:pt x="574" y="29"/>
                </a:cubicBezTo>
                <a:cubicBezTo>
                  <a:pt x="598" y="29"/>
                  <a:pt x="617" y="49"/>
                  <a:pt x="617" y="73"/>
                </a:cubicBezTo>
                <a:cubicBezTo>
                  <a:pt x="617" y="85"/>
                  <a:pt x="613" y="96"/>
                  <a:pt x="605" y="104"/>
                </a:cubicBezTo>
                <a:lnTo>
                  <a:pt x="586" y="123"/>
                </a:lnTo>
                <a:lnTo>
                  <a:pt x="523" y="61"/>
                </a:lnTo>
                <a:lnTo>
                  <a:pt x="542" y="42"/>
                </a:lnTo>
                <a:close/>
                <a:moveTo>
                  <a:pt x="162" y="485"/>
                </a:moveTo>
                <a:lnTo>
                  <a:pt x="287" y="463"/>
                </a:lnTo>
                <a:lnTo>
                  <a:pt x="626" y="125"/>
                </a:lnTo>
                <a:cubicBezTo>
                  <a:pt x="639" y="112"/>
                  <a:pt x="647" y="93"/>
                  <a:pt x="647" y="73"/>
                </a:cubicBezTo>
                <a:cubicBezTo>
                  <a:pt x="647" y="33"/>
                  <a:pt x="614" y="0"/>
                  <a:pt x="574" y="0"/>
                </a:cubicBezTo>
                <a:cubicBezTo>
                  <a:pt x="553" y="0"/>
                  <a:pt x="535" y="8"/>
                  <a:pt x="522" y="21"/>
                </a:cubicBezTo>
                <a:lnTo>
                  <a:pt x="183" y="359"/>
                </a:lnTo>
                <a:lnTo>
                  <a:pt x="162" y="485"/>
                </a:lnTo>
                <a:close/>
                <a:moveTo>
                  <a:pt x="632" y="220"/>
                </a:moveTo>
                <a:lnTo>
                  <a:pt x="632" y="220"/>
                </a:lnTo>
                <a:cubicBezTo>
                  <a:pt x="624" y="220"/>
                  <a:pt x="617" y="227"/>
                  <a:pt x="617" y="235"/>
                </a:cubicBezTo>
                <a:lnTo>
                  <a:pt x="617" y="558"/>
                </a:lnTo>
                <a:cubicBezTo>
                  <a:pt x="617" y="591"/>
                  <a:pt x="591" y="617"/>
                  <a:pt x="559" y="617"/>
                </a:cubicBezTo>
                <a:lnTo>
                  <a:pt x="88" y="617"/>
                </a:lnTo>
                <a:cubicBezTo>
                  <a:pt x="56" y="617"/>
                  <a:pt x="30" y="591"/>
                  <a:pt x="30" y="558"/>
                </a:cubicBezTo>
                <a:lnTo>
                  <a:pt x="30" y="88"/>
                </a:lnTo>
                <a:cubicBezTo>
                  <a:pt x="30" y="55"/>
                  <a:pt x="56" y="29"/>
                  <a:pt x="88" y="29"/>
                </a:cubicBezTo>
                <a:lnTo>
                  <a:pt x="412" y="29"/>
                </a:lnTo>
                <a:cubicBezTo>
                  <a:pt x="420" y="29"/>
                  <a:pt x="427" y="23"/>
                  <a:pt x="427" y="14"/>
                </a:cubicBezTo>
                <a:cubicBezTo>
                  <a:pt x="427" y="7"/>
                  <a:pt x="420" y="0"/>
                  <a:pt x="412" y="0"/>
                </a:cubicBezTo>
                <a:lnTo>
                  <a:pt x="88" y="0"/>
                </a:lnTo>
                <a:cubicBezTo>
                  <a:pt x="40" y="0"/>
                  <a:pt x="0" y="39"/>
                  <a:pt x="0" y="88"/>
                </a:cubicBezTo>
                <a:lnTo>
                  <a:pt x="0" y="558"/>
                </a:lnTo>
                <a:cubicBezTo>
                  <a:pt x="0" y="607"/>
                  <a:pt x="40" y="646"/>
                  <a:pt x="88" y="646"/>
                </a:cubicBezTo>
                <a:lnTo>
                  <a:pt x="559" y="646"/>
                </a:lnTo>
                <a:cubicBezTo>
                  <a:pt x="607" y="646"/>
                  <a:pt x="647" y="607"/>
                  <a:pt x="647" y="558"/>
                </a:cubicBezTo>
                <a:lnTo>
                  <a:pt x="647" y="235"/>
                </a:lnTo>
                <a:cubicBezTo>
                  <a:pt x="647" y="227"/>
                  <a:pt x="640" y="220"/>
                  <a:pt x="632" y="220"/>
                </a:cubicBezTo>
                <a:close/>
              </a:path>
            </a:pathLst>
          </a:custGeom>
          <a:solidFill>
            <a:schemeClr val="bg1"/>
          </a:solidFill>
          <a:ln>
            <a:noFill/>
          </a:ln>
          <a:effectLst/>
        </p:spPr>
        <p:txBody>
          <a:bodyPr wrap="none" anchor="ctr"/>
          <a:lstStyle/>
          <a:p>
            <a:pPr defTabSz="914217"/>
            <a:endParaRPr lang="en-US" sz="3265" dirty="0">
              <a:solidFill>
                <a:srgbClr val="111340"/>
              </a:solidFill>
              <a:latin typeface="Arial" panose="020B0604020202020204" pitchFamily="34" charset="0"/>
              <a:ea typeface="Verdana" panose="020B0604030504040204" pitchFamily="34" charset="0"/>
              <a:cs typeface="Arial" panose="020B0604020202020204" pitchFamily="34" charset="0"/>
            </a:endParaRPr>
          </a:p>
        </p:txBody>
      </p:sp>
      <p:sp>
        <p:nvSpPr>
          <p:cNvPr id="29" name="Freeform 372">
            <a:extLst>
              <a:ext uri="{FF2B5EF4-FFF2-40B4-BE49-F238E27FC236}">
                <a16:creationId xmlns:a16="http://schemas.microsoft.com/office/drawing/2014/main" id="{B840536D-F3DC-0C4E-A44B-AF40AD120075}"/>
              </a:ext>
              <a:ext uri="{C183D7F6-B498-43B3-948B-1728B52AA6E4}">
                <adec:decorative xmlns:adec="http://schemas.microsoft.com/office/drawing/2017/decorative" val="1"/>
              </a:ext>
            </a:extLst>
          </p:cNvPr>
          <p:cNvSpPr>
            <a:spLocks noChangeArrowheads="1"/>
          </p:cNvSpPr>
          <p:nvPr/>
        </p:nvSpPr>
        <p:spPr bwMode="auto">
          <a:xfrm>
            <a:off x="7560213" y="2379722"/>
            <a:ext cx="403826" cy="403782"/>
          </a:xfrm>
          <a:custGeom>
            <a:avLst/>
            <a:gdLst>
              <a:gd name="T0" fmla="*/ 90531 w 647"/>
              <a:gd name="T1" fmla="*/ 115780 h 647"/>
              <a:gd name="T2" fmla="*/ 116861 w 647"/>
              <a:gd name="T3" fmla="*/ 155816 h 647"/>
              <a:gd name="T4" fmla="*/ 117943 w 647"/>
              <a:gd name="T5" fmla="*/ 157619 h 647"/>
              <a:gd name="T6" fmla="*/ 121550 w 647"/>
              <a:gd name="T7" fmla="*/ 159062 h 647"/>
              <a:gd name="T8" fmla="*/ 125518 w 647"/>
              <a:gd name="T9" fmla="*/ 157619 h 647"/>
              <a:gd name="T10" fmla="*/ 186113 w 647"/>
              <a:gd name="T11" fmla="*/ 190802 h 647"/>
              <a:gd name="T12" fmla="*/ 200901 w 647"/>
              <a:gd name="T13" fmla="*/ 194048 h 647"/>
              <a:gd name="T14" fmla="*/ 200901 w 647"/>
              <a:gd name="T15" fmla="*/ 194048 h 647"/>
              <a:gd name="T16" fmla="*/ 153290 w 647"/>
              <a:gd name="T17" fmla="*/ 125158 h 647"/>
              <a:gd name="T18" fmla="*/ 153290 w 647"/>
              <a:gd name="T19" fmla="*/ 125158 h 647"/>
              <a:gd name="T20" fmla="*/ 148241 w 647"/>
              <a:gd name="T21" fmla="*/ 121911 h 647"/>
              <a:gd name="T22" fmla="*/ 122632 w 647"/>
              <a:gd name="T23" fmla="*/ 145356 h 647"/>
              <a:gd name="T24" fmla="*/ 94860 w 647"/>
              <a:gd name="T25" fmla="*/ 103877 h 647"/>
              <a:gd name="T26" fmla="*/ 90171 w 647"/>
              <a:gd name="T27" fmla="*/ 100270 h 647"/>
              <a:gd name="T28" fmla="*/ 85482 w 647"/>
              <a:gd name="T29" fmla="*/ 102795 h 647"/>
              <a:gd name="T30" fmla="*/ 32461 w 647"/>
              <a:gd name="T31" fmla="*/ 192966 h 647"/>
              <a:gd name="T32" fmla="*/ 31740 w 647"/>
              <a:gd name="T33" fmla="*/ 195852 h 647"/>
              <a:gd name="T34" fmla="*/ 37150 w 647"/>
              <a:gd name="T35" fmla="*/ 201262 h 647"/>
              <a:gd name="T36" fmla="*/ 196212 w 647"/>
              <a:gd name="T37" fmla="*/ 201262 h 647"/>
              <a:gd name="T38" fmla="*/ 201261 w 647"/>
              <a:gd name="T39" fmla="*/ 195852 h 647"/>
              <a:gd name="T40" fmla="*/ 222542 w 647"/>
              <a:gd name="T41" fmla="*/ 211722 h 647"/>
              <a:gd name="T42" fmla="*/ 212082 w 647"/>
              <a:gd name="T43" fmla="*/ 222542 h 647"/>
              <a:gd name="T44" fmla="*/ 21280 w 647"/>
              <a:gd name="T45" fmla="*/ 222542 h 647"/>
              <a:gd name="T46" fmla="*/ 10460 w 647"/>
              <a:gd name="T47" fmla="*/ 20920 h 647"/>
              <a:gd name="T48" fmla="*/ 21280 w 647"/>
              <a:gd name="T49" fmla="*/ 10460 h 647"/>
              <a:gd name="T50" fmla="*/ 212082 w 647"/>
              <a:gd name="T51" fmla="*/ 10460 h 647"/>
              <a:gd name="T52" fmla="*/ 222542 w 647"/>
              <a:gd name="T53" fmla="*/ 211722 h 647"/>
              <a:gd name="T54" fmla="*/ 21280 w 647"/>
              <a:gd name="T55" fmla="*/ 0 h 647"/>
              <a:gd name="T56" fmla="*/ 0 w 647"/>
              <a:gd name="T57" fmla="*/ 20920 h 647"/>
              <a:gd name="T58" fmla="*/ 0 w 647"/>
              <a:gd name="T59" fmla="*/ 211722 h 647"/>
              <a:gd name="T60" fmla="*/ 212082 w 647"/>
              <a:gd name="T61" fmla="*/ 233002 h 647"/>
              <a:gd name="T62" fmla="*/ 233001 w 647"/>
              <a:gd name="T63" fmla="*/ 211722 h 647"/>
              <a:gd name="T64" fmla="*/ 233001 w 647"/>
              <a:gd name="T65" fmla="*/ 20920 h 647"/>
              <a:gd name="T66" fmla="*/ 58070 w 647"/>
              <a:gd name="T67" fmla="*/ 42200 h 647"/>
              <a:gd name="T68" fmla="*/ 73940 w 647"/>
              <a:gd name="T69" fmla="*/ 58070 h 647"/>
              <a:gd name="T70" fmla="*/ 58070 w 647"/>
              <a:gd name="T71" fmla="*/ 73940 h 647"/>
              <a:gd name="T72" fmla="*/ 42200 w 647"/>
              <a:gd name="T73" fmla="*/ 58070 h 647"/>
              <a:gd name="T74" fmla="*/ 58070 w 647"/>
              <a:gd name="T75" fmla="*/ 42200 h 647"/>
              <a:gd name="T76" fmla="*/ 58070 w 647"/>
              <a:gd name="T77" fmla="*/ 84761 h 647"/>
              <a:gd name="T78" fmla="*/ 84761 w 647"/>
              <a:gd name="T79" fmla="*/ 58070 h 647"/>
              <a:gd name="T80" fmla="*/ 58070 w 647"/>
              <a:gd name="T81" fmla="*/ 31740 h 647"/>
              <a:gd name="T82" fmla="*/ 31740 w 647"/>
              <a:gd name="T83" fmla="*/ 58070 h 64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47" h="647">
                <a:moveTo>
                  <a:pt x="128" y="529"/>
                </a:moveTo>
                <a:lnTo>
                  <a:pt x="251" y="321"/>
                </a:lnTo>
                <a:lnTo>
                  <a:pt x="324" y="432"/>
                </a:lnTo>
                <a:cubicBezTo>
                  <a:pt x="325" y="433"/>
                  <a:pt x="326" y="435"/>
                  <a:pt x="327" y="437"/>
                </a:cubicBezTo>
                <a:cubicBezTo>
                  <a:pt x="330" y="439"/>
                  <a:pt x="334" y="441"/>
                  <a:pt x="337" y="441"/>
                </a:cubicBezTo>
                <a:cubicBezTo>
                  <a:pt x="342" y="441"/>
                  <a:pt x="346" y="439"/>
                  <a:pt x="348" y="437"/>
                </a:cubicBezTo>
                <a:lnTo>
                  <a:pt x="410" y="375"/>
                </a:lnTo>
                <a:lnTo>
                  <a:pt x="516" y="529"/>
                </a:lnTo>
                <a:lnTo>
                  <a:pt x="128" y="529"/>
                </a:lnTo>
                <a:close/>
                <a:moveTo>
                  <a:pt x="557" y="538"/>
                </a:moveTo>
                <a:lnTo>
                  <a:pt x="557" y="538"/>
                </a:lnTo>
                <a:cubicBezTo>
                  <a:pt x="556" y="536"/>
                  <a:pt x="555" y="534"/>
                  <a:pt x="554" y="533"/>
                </a:cubicBezTo>
                <a:lnTo>
                  <a:pt x="425" y="347"/>
                </a:lnTo>
                <a:cubicBezTo>
                  <a:pt x="423" y="341"/>
                  <a:pt x="418" y="338"/>
                  <a:pt x="411" y="338"/>
                </a:cubicBezTo>
                <a:cubicBezTo>
                  <a:pt x="407" y="338"/>
                  <a:pt x="404" y="339"/>
                  <a:pt x="401" y="342"/>
                </a:cubicBezTo>
                <a:lnTo>
                  <a:pt x="340" y="403"/>
                </a:lnTo>
                <a:lnTo>
                  <a:pt x="263" y="288"/>
                </a:lnTo>
                <a:cubicBezTo>
                  <a:pt x="261" y="283"/>
                  <a:pt x="256" y="278"/>
                  <a:pt x="250" y="278"/>
                </a:cubicBezTo>
                <a:cubicBezTo>
                  <a:pt x="245" y="278"/>
                  <a:pt x="240" y="282"/>
                  <a:pt x="238" y="285"/>
                </a:cubicBezTo>
                <a:lnTo>
                  <a:pt x="237" y="285"/>
                </a:lnTo>
                <a:lnTo>
                  <a:pt x="90" y="535"/>
                </a:lnTo>
                <a:cubicBezTo>
                  <a:pt x="89" y="538"/>
                  <a:pt x="88" y="540"/>
                  <a:pt x="88" y="543"/>
                </a:cubicBezTo>
                <a:cubicBezTo>
                  <a:pt x="88" y="551"/>
                  <a:pt x="95" y="558"/>
                  <a:pt x="103" y="558"/>
                </a:cubicBezTo>
                <a:lnTo>
                  <a:pt x="544" y="558"/>
                </a:lnTo>
                <a:cubicBezTo>
                  <a:pt x="552" y="558"/>
                  <a:pt x="558" y="551"/>
                  <a:pt x="558" y="543"/>
                </a:cubicBezTo>
                <a:cubicBezTo>
                  <a:pt x="558" y="542"/>
                  <a:pt x="558" y="540"/>
                  <a:pt x="557" y="538"/>
                </a:cubicBezTo>
                <a:close/>
                <a:moveTo>
                  <a:pt x="617" y="587"/>
                </a:moveTo>
                <a:lnTo>
                  <a:pt x="617" y="587"/>
                </a:lnTo>
                <a:cubicBezTo>
                  <a:pt x="617" y="604"/>
                  <a:pt x="604" y="617"/>
                  <a:pt x="588" y="617"/>
                </a:cubicBezTo>
                <a:lnTo>
                  <a:pt x="59" y="617"/>
                </a:lnTo>
                <a:cubicBezTo>
                  <a:pt x="42" y="617"/>
                  <a:pt x="29" y="604"/>
                  <a:pt x="29" y="587"/>
                </a:cubicBezTo>
                <a:lnTo>
                  <a:pt x="29" y="58"/>
                </a:lnTo>
                <a:cubicBezTo>
                  <a:pt x="29" y="42"/>
                  <a:pt x="42" y="29"/>
                  <a:pt x="59" y="29"/>
                </a:cubicBezTo>
                <a:lnTo>
                  <a:pt x="588" y="29"/>
                </a:lnTo>
                <a:cubicBezTo>
                  <a:pt x="604" y="29"/>
                  <a:pt x="617" y="42"/>
                  <a:pt x="617" y="58"/>
                </a:cubicBezTo>
                <a:lnTo>
                  <a:pt x="617" y="587"/>
                </a:lnTo>
                <a:close/>
                <a:moveTo>
                  <a:pt x="588" y="0"/>
                </a:moveTo>
                <a:lnTo>
                  <a:pt x="59" y="0"/>
                </a:lnTo>
                <a:cubicBezTo>
                  <a:pt x="26" y="0"/>
                  <a:pt x="0" y="26"/>
                  <a:pt x="0" y="58"/>
                </a:cubicBezTo>
                <a:lnTo>
                  <a:pt x="0" y="587"/>
                </a:lnTo>
                <a:cubicBezTo>
                  <a:pt x="0" y="620"/>
                  <a:pt x="26" y="646"/>
                  <a:pt x="59" y="646"/>
                </a:cubicBezTo>
                <a:lnTo>
                  <a:pt x="588" y="646"/>
                </a:lnTo>
                <a:cubicBezTo>
                  <a:pt x="620" y="646"/>
                  <a:pt x="646" y="620"/>
                  <a:pt x="646" y="587"/>
                </a:cubicBezTo>
                <a:lnTo>
                  <a:pt x="646" y="58"/>
                </a:lnTo>
                <a:cubicBezTo>
                  <a:pt x="646" y="26"/>
                  <a:pt x="620" y="0"/>
                  <a:pt x="588" y="0"/>
                </a:cubicBezTo>
                <a:close/>
                <a:moveTo>
                  <a:pt x="161" y="117"/>
                </a:moveTo>
                <a:lnTo>
                  <a:pt x="161" y="117"/>
                </a:lnTo>
                <a:cubicBezTo>
                  <a:pt x="186" y="117"/>
                  <a:pt x="205" y="137"/>
                  <a:pt x="205" y="161"/>
                </a:cubicBezTo>
                <a:cubicBezTo>
                  <a:pt x="205" y="186"/>
                  <a:pt x="186" y="205"/>
                  <a:pt x="161" y="205"/>
                </a:cubicBezTo>
                <a:cubicBezTo>
                  <a:pt x="137" y="205"/>
                  <a:pt x="117" y="186"/>
                  <a:pt x="117" y="161"/>
                </a:cubicBezTo>
                <a:cubicBezTo>
                  <a:pt x="117" y="137"/>
                  <a:pt x="137" y="117"/>
                  <a:pt x="161" y="117"/>
                </a:cubicBezTo>
                <a:close/>
                <a:moveTo>
                  <a:pt x="161" y="235"/>
                </a:moveTo>
                <a:lnTo>
                  <a:pt x="161" y="235"/>
                </a:lnTo>
                <a:cubicBezTo>
                  <a:pt x="202" y="235"/>
                  <a:pt x="235" y="202"/>
                  <a:pt x="235" y="161"/>
                </a:cubicBezTo>
                <a:cubicBezTo>
                  <a:pt x="235" y="121"/>
                  <a:pt x="202" y="88"/>
                  <a:pt x="161" y="88"/>
                </a:cubicBezTo>
                <a:cubicBezTo>
                  <a:pt x="121" y="88"/>
                  <a:pt x="88" y="121"/>
                  <a:pt x="88" y="161"/>
                </a:cubicBezTo>
                <a:cubicBezTo>
                  <a:pt x="88" y="202"/>
                  <a:pt x="121" y="235"/>
                  <a:pt x="161" y="235"/>
                </a:cubicBezTo>
                <a:close/>
              </a:path>
            </a:pathLst>
          </a:custGeom>
          <a:solidFill>
            <a:schemeClr val="bg1"/>
          </a:solidFill>
          <a:ln>
            <a:noFill/>
          </a:ln>
          <a:effectLst/>
        </p:spPr>
        <p:txBody>
          <a:bodyPr wrap="none" anchor="ctr"/>
          <a:lstStyle/>
          <a:p>
            <a:pPr defTabSz="914217"/>
            <a:endParaRPr lang="en-US" sz="3265" dirty="0">
              <a:solidFill>
                <a:srgbClr val="111340"/>
              </a:solidFill>
              <a:latin typeface="Arial" panose="020B0604020202020204" pitchFamily="34" charset="0"/>
              <a:ea typeface="Verdana" panose="020B0604030504040204" pitchFamily="34" charset="0"/>
              <a:cs typeface="Arial" panose="020B0604020202020204" pitchFamily="34" charset="0"/>
            </a:endParaRPr>
          </a:p>
        </p:txBody>
      </p:sp>
      <p:sp>
        <p:nvSpPr>
          <p:cNvPr id="30" name="Freeform 373">
            <a:extLst>
              <a:ext uri="{FF2B5EF4-FFF2-40B4-BE49-F238E27FC236}">
                <a16:creationId xmlns:a16="http://schemas.microsoft.com/office/drawing/2014/main" id="{F81920FE-E8FF-6C48-8FA3-F56599418800}"/>
              </a:ext>
              <a:ext uri="{C183D7F6-B498-43B3-948B-1728B52AA6E4}">
                <adec:decorative xmlns:adec="http://schemas.microsoft.com/office/drawing/2017/decorative" val="1"/>
              </a:ext>
            </a:extLst>
          </p:cNvPr>
          <p:cNvSpPr>
            <a:spLocks noChangeArrowheads="1"/>
          </p:cNvSpPr>
          <p:nvPr/>
        </p:nvSpPr>
        <p:spPr bwMode="auto">
          <a:xfrm>
            <a:off x="8068430" y="4379399"/>
            <a:ext cx="403827" cy="403782"/>
          </a:xfrm>
          <a:custGeom>
            <a:avLst/>
            <a:gdLst>
              <a:gd name="T0" fmla="*/ 106041 w 647"/>
              <a:gd name="T1" fmla="*/ 84630 h 648"/>
              <a:gd name="T2" fmla="*/ 132371 w 647"/>
              <a:gd name="T3" fmla="*/ 95434 h 648"/>
              <a:gd name="T4" fmla="*/ 132371 w 647"/>
              <a:gd name="T5" fmla="*/ 52939 h 648"/>
              <a:gd name="T6" fmla="*/ 95581 w 647"/>
              <a:gd name="T7" fmla="*/ 90032 h 648"/>
              <a:gd name="T8" fmla="*/ 180342 w 647"/>
              <a:gd name="T9" fmla="*/ 169620 h 648"/>
              <a:gd name="T10" fmla="*/ 153652 w 647"/>
              <a:gd name="T11" fmla="*/ 201312 h 648"/>
              <a:gd name="T12" fmla="*/ 190802 w 647"/>
              <a:gd name="T13" fmla="*/ 164218 h 648"/>
              <a:gd name="T14" fmla="*/ 153652 w 647"/>
              <a:gd name="T15" fmla="*/ 159177 h 648"/>
              <a:gd name="T16" fmla="*/ 153652 w 647"/>
              <a:gd name="T17" fmla="*/ 201312 h 648"/>
              <a:gd name="T18" fmla="*/ 53021 w 647"/>
              <a:gd name="T19" fmla="*/ 84630 h 648"/>
              <a:gd name="T20" fmla="*/ 79711 w 647"/>
              <a:gd name="T21" fmla="*/ 95434 h 648"/>
              <a:gd name="T22" fmla="*/ 79711 w 647"/>
              <a:gd name="T23" fmla="*/ 52939 h 648"/>
              <a:gd name="T24" fmla="*/ 42200 w 647"/>
              <a:gd name="T25" fmla="*/ 90032 h 648"/>
              <a:gd name="T26" fmla="*/ 127322 w 647"/>
              <a:gd name="T27" fmla="*/ 116321 h 648"/>
              <a:gd name="T28" fmla="*/ 100631 w 647"/>
              <a:gd name="T29" fmla="*/ 148373 h 648"/>
              <a:gd name="T30" fmla="*/ 137782 w 647"/>
              <a:gd name="T31" fmla="*/ 111280 h 648"/>
              <a:gd name="T32" fmla="*/ 100631 w 647"/>
              <a:gd name="T33" fmla="*/ 105878 h 648"/>
              <a:gd name="T34" fmla="*/ 100631 w 647"/>
              <a:gd name="T35" fmla="*/ 148373 h 648"/>
              <a:gd name="T36" fmla="*/ 53021 w 647"/>
              <a:gd name="T37" fmla="*/ 137929 h 648"/>
              <a:gd name="T38" fmla="*/ 79711 w 647"/>
              <a:gd name="T39" fmla="*/ 148373 h 648"/>
              <a:gd name="T40" fmla="*/ 79711 w 647"/>
              <a:gd name="T41" fmla="*/ 105878 h 648"/>
              <a:gd name="T42" fmla="*/ 42200 w 647"/>
              <a:gd name="T43" fmla="*/ 142971 h 648"/>
              <a:gd name="T44" fmla="*/ 74301 w 647"/>
              <a:gd name="T45" fmla="*/ 169620 h 648"/>
              <a:gd name="T46" fmla="*/ 47610 w 647"/>
              <a:gd name="T47" fmla="*/ 201312 h 648"/>
              <a:gd name="T48" fmla="*/ 84761 w 647"/>
              <a:gd name="T49" fmla="*/ 164218 h 648"/>
              <a:gd name="T50" fmla="*/ 47610 w 647"/>
              <a:gd name="T51" fmla="*/ 159177 h 648"/>
              <a:gd name="T52" fmla="*/ 47610 w 647"/>
              <a:gd name="T53" fmla="*/ 201312 h 648"/>
              <a:gd name="T54" fmla="*/ 159062 w 647"/>
              <a:gd name="T55" fmla="*/ 84630 h 648"/>
              <a:gd name="T56" fmla="*/ 185392 w 647"/>
              <a:gd name="T57" fmla="*/ 95434 h 648"/>
              <a:gd name="T58" fmla="*/ 185392 w 647"/>
              <a:gd name="T59" fmla="*/ 52939 h 648"/>
              <a:gd name="T60" fmla="*/ 148241 w 647"/>
              <a:gd name="T61" fmla="*/ 90032 h 648"/>
              <a:gd name="T62" fmla="*/ 180342 w 647"/>
              <a:gd name="T63" fmla="*/ 116321 h 648"/>
              <a:gd name="T64" fmla="*/ 153652 w 647"/>
              <a:gd name="T65" fmla="*/ 148373 h 648"/>
              <a:gd name="T66" fmla="*/ 190802 w 647"/>
              <a:gd name="T67" fmla="*/ 111280 h 648"/>
              <a:gd name="T68" fmla="*/ 153652 w 647"/>
              <a:gd name="T69" fmla="*/ 105878 h 648"/>
              <a:gd name="T70" fmla="*/ 153652 w 647"/>
              <a:gd name="T71" fmla="*/ 148373 h 648"/>
              <a:gd name="T72" fmla="*/ 212083 w 647"/>
              <a:gd name="T73" fmla="*/ 10804 h 648"/>
              <a:gd name="T74" fmla="*/ 137782 w 647"/>
              <a:gd name="T75" fmla="*/ 164218 h 648"/>
              <a:gd name="T76" fmla="*/ 100631 w 647"/>
              <a:gd name="T77" fmla="*/ 159177 h 648"/>
              <a:gd name="T78" fmla="*/ 21280 w 647"/>
              <a:gd name="T79" fmla="*/ 32051 h 648"/>
              <a:gd name="T80" fmla="*/ 106041 w 647"/>
              <a:gd name="T81" fmla="*/ 222559 h 648"/>
              <a:gd name="T82" fmla="*/ 227953 w 647"/>
              <a:gd name="T83" fmla="*/ 21248 h 648"/>
              <a:gd name="T84" fmla="*/ 217132 w 647"/>
              <a:gd name="T85" fmla="*/ 0 h 648"/>
              <a:gd name="T86" fmla="*/ 10460 w 647"/>
              <a:gd name="T87" fmla="*/ 21248 h 648"/>
              <a:gd name="T88" fmla="*/ 0 w 647"/>
              <a:gd name="T89" fmla="*/ 26649 h 648"/>
              <a:gd name="T90" fmla="*/ 10460 w 647"/>
              <a:gd name="T91" fmla="*/ 227601 h 648"/>
              <a:gd name="T92" fmla="*/ 217132 w 647"/>
              <a:gd name="T93" fmla="*/ 233003 h 648"/>
              <a:gd name="T94" fmla="*/ 227953 w 647"/>
              <a:gd name="T95" fmla="*/ 32051 h 648"/>
              <a:gd name="T96" fmla="*/ 227953 w 647"/>
              <a:gd name="T97" fmla="*/ 21248 h 6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47" h="648">
                <a:moveTo>
                  <a:pt x="294" y="177"/>
                </a:moveTo>
                <a:lnTo>
                  <a:pt x="353" y="177"/>
                </a:lnTo>
                <a:lnTo>
                  <a:pt x="353" y="235"/>
                </a:lnTo>
                <a:lnTo>
                  <a:pt x="294" y="235"/>
                </a:lnTo>
                <a:lnTo>
                  <a:pt x="294" y="177"/>
                </a:lnTo>
                <a:close/>
                <a:moveTo>
                  <a:pt x="279" y="265"/>
                </a:moveTo>
                <a:lnTo>
                  <a:pt x="367" y="265"/>
                </a:lnTo>
                <a:cubicBezTo>
                  <a:pt x="375" y="265"/>
                  <a:pt x="382" y="259"/>
                  <a:pt x="382" y="250"/>
                </a:cubicBezTo>
                <a:lnTo>
                  <a:pt x="382" y="162"/>
                </a:lnTo>
                <a:cubicBezTo>
                  <a:pt x="382" y="154"/>
                  <a:pt x="375" y="147"/>
                  <a:pt x="367" y="147"/>
                </a:cubicBezTo>
                <a:lnTo>
                  <a:pt x="279" y="147"/>
                </a:lnTo>
                <a:cubicBezTo>
                  <a:pt x="271" y="147"/>
                  <a:pt x="265" y="154"/>
                  <a:pt x="265" y="162"/>
                </a:cubicBezTo>
                <a:lnTo>
                  <a:pt x="265" y="250"/>
                </a:lnTo>
                <a:cubicBezTo>
                  <a:pt x="265" y="259"/>
                  <a:pt x="271" y="265"/>
                  <a:pt x="279" y="265"/>
                </a:cubicBezTo>
                <a:close/>
                <a:moveTo>
                  <a:pt x="441" y="471"/>
                </a:moveTo>
                <a:lnTo>
                  <a:pt x="500" y="471"/>
                </a:lnTo>
                <a:lnTo>
                  <a:pt x="500" y="529"/>
                </a:lnTo>
                <a:lnTo>
                  <a:pt x="441" y="529"/>
                </a:lnTo>
                <a:lnTo>
                  <a:pt x="441" y="471"/>
                </a:lnTo>
                <a:close/>
                <a:moveTo>
                  <a:pt x="426" y="559"/>
                </a:moveTo>
                <a:lnTo>
                  <a:pt x="514" y="559"/>
                </a:lnTo>
                <a:cubicBezTo>
                  <a:pt x="522" y="559"/>
                  <a:pt x="529" y="552"/>
                  <a:pt x="529" y="544"/>
                </a:cubicBezTo>
                <a:lnTo>
                  <a:pt x="529" y="456"/>
                </a:lnTo>
                <a:cubicBezTo>
                  <a:pt x="529" y="448"/>
                  <a:pt x="522" y="442"/>
                  <a:pt x="514" y="442"/>
                </a:cubicBezTo>
                <a:lnTo>
                  <a:pt x="426" y="442"/>
                </a:lnTo>
                <a:cubicBezTo>
                  <a:pt x="418" y="442"/>
                  <a:pt x="411" y="448"/>
                  <a:pt x="411" y="456"/>
                </a:cubicBezTo>
                <a:lnTo>
                  <a:pt x="411" y="544"/>
                </a:lnTo>
                <a:cubicBezTo>
                  <a:pt x="411" y="552"/>
                  <a:pt x="418" y="559"/>
                  <a:pt x="426" y="559"/>
                </a:cubicBezTo>
                <a:close/>
                <a:moveTo>
                  <a:pt x="147" y="177"/>
                </a:moveTo>
                <a:lnTo>
                  <a:pt x="206" y="177"/>
                </a:lnTo>
                <a:lnTo>
                  <a:pt x="206" y="235"/>
                </a:lnTo>
                <a:lnTo>
                  <a:pt x="147" y="235"/>
                </a:lnTo>
                <a:lnTo>
                  <a:pt x="147" y="177"/>
                </a:lnTo>
                <a:close/>
                <a:moveTo>
                  <a:pt x="132" y="265"/>
                </a:moveTo>
                <a:lnTo>
                  <a:pt x="221" y="265"/>
                </a:lnTo>
                <a:cubicBezTo>
                  <a:pt x="228" y="265"/>
                  <a:pt x="235" y="259"/>
                  <a:pt x="235" y="250"/>
                </a:cubicBezTo>
                <a:lnTo>
                  <a:pt x="235" y="162"/>
                </a:lnTo>
                <a:cubicBezTo>
                  <a:pt x="235" y="154"/>
                  <a:pt x="228" y="147"/>
                  <a:pt x="221" y="147"/>
                </a:cubicBezTo>
                <a:lnTo>
                  <a:pt x="132" y="147"/>
                </a:lnTo>
                <a:cubicBezTo>
                  <a:pt x="124" y="147"/>
                  <a:pt x="117" y="154"/>
                  <a:pt x="117" y="162"/>
                </a:cubicBezTo>
                <a:lnTo>
                  <a:pt x="117" y="250"/>
                </a:lnTo>
                <a:cubicBezTo>
                  <a:pt x="117" y="259"/>
                  <a:pt x="124" y="265"/>
                  <a:pt x="132" y="265"/>
                </a:cubicBezTo>
                <a:close/>
                <a:moveTo>
                  <a:pt x="294" y="323"/>
                </a:moveTo>
                <a:lnTo>
                  <a:pt x="353" y="323"/>
                </a:lnTo>
                <a:lnTo>
                  <a:pt x="353" y="383"/>
                </a:lnTo>
                <a:lnTo>
                  <a:pt x="294" y="383"/>
                </a:lnTo>
                <a:lnTo>
                  <a:pt x="294" y="323"/>
                </a:lnTo>
                <a:close/>
                <a:moveTo>
                  <a:pt x="279" y="412"/>
                </a:moveTo>
                <a:lnTo>
                  <a:pt x="367" y="412"/>
                </a:lnTo>
                <a:cubicBezTo>
                  <a:pt x="375" y="412"/>
                  <a:pt x="382" y="405"/>
                  <a:pt x="382" y="397"/>
                </a:cubicBezTo>
                <a:lnTo>
                  <a:pt x="382" y="309"/>
                </a:lnTo>
                <a:cubicBezTo>
                  <a:pt x="382" y="301"/>
                  <a:pt x="375" y="294"/>
                  <a:pt x="367" y="294"/>
                </a:cubicBezTo>
                <a:lnTo>
                  <a:pt x="279" y="294"/>
                </a:lnTo>
                <a:cubicBezTo>
                  <a:pt x="271" y="294"/>
                  <a:pt x="265" y="301"/>
                  <a:pt x="265" y="309"/>
                </a:cubicBezTo>
                <a:lnTo>
                  <a:pt x="265" y="397"/>
                </a:lnTo>
                <a:cubicBezTo>
                  <a:pt x="265" y="405"/>
                  <a:pt x="271" y="412"/>
                  <a:pt x="279" y="412"/>
                </a:cubicBezTo>
                <a:close/>
                <a:moveTo>
                  <a:pt x="147" y="323"/>
                </a:moveTo>
                <a:lnTo>
                  <a:pt x="206" y="323"/>
                </a:lnTo>
                <a:lnTo>
                  <a:pt x="206" y="383"/>
                </a:lnTo>
                <a:lnTo>
                  <a:pt x="147" y="383"/>
                </a:lnTo>
                <a:lnTo>
                  <a:pt x="147" y="323"/>
                </a:lnTo>
                <a:close/>
                <a:moveTo>
                  <a:pt x="132" y="412"/>
                </a:moveTo>
                <a:lnTo>
                  <a:pt x="221" y="412"/>
                </a:lnTo>
                <a:cubicBezTo>
                  <a:pt x="228" y="412"/>
                  <a:pt x="235" y="405"/>
                  <a:pt x="235" y="397"/>
                </a:cubicBezTo>
                <a:lnTo>
                  <a:pt x="235" y="309"/>
                </a:lnTo>
                <a:cubicBezTo>
                  <a:pt x="235" y="301"/>
                  <a:pt x="228" y="294"/>
                  <a:pt x="221" y="294"/>
                </a:cubicBezTo>
                <a:lnTo>
                  <a:pt x="132" y="294"/>
                </a:lnTo>
                <a:cubicBezTo>
                  <a:pt x="124" y="294"/>
                  <a:pt x="117" y="301"/>
                  <a:pt x="117" y="309"/>
                </a:cubicBezTo>
                <a:lnTo>
                  <a:pt x="117" y="397"/>
                </a:lnTo>
                <a:cubicBezTo>
                  <a:pt x="117" y="405"/>
                  <a:pt x="124" y="412"/>
                  <a:pt x="132" y="412"/>
                </a:cubicBezTo>
                <a:close/>
                <a:moveTo>
                  <a:pt x="147" y="471"/>
                </a:moveTo>
                <a:lnTo>
                  <a:pt x="206" y="471"/>
                </a:lnTo>
                <a:lnTo>
                  <a:pt x="206" y="529"/>
                </a:lnTo>
                <a:lnTo>
                  <a:pt x="147" y="529"/>
                </a:lnTo>
                <a:lnTo>
                  <a:pt x="147" y="471"/>
                </a:lnTo>
                <a:close/>
                <a:moveTo>
                  <a:pt x="132" y="559"/>
                </a:moveTo>
                <a:lnTo>
                  <a:pt x="221" y="559"/>
                </a:lnTo>
                <a:cubicBezTo>
                  <a:pt x="228" y="559"/>
                  <a:pt x="235" y="552"/>
                  <a:pt x="235" y="544"/>
                </a:cubicBezTo>
                <a:lnTo>
                  <a:pt x="235" y="456"/>
                </a:lnTo>
                <a:cubicBezTo>
                  <a:pt x="235" y="448"/>
                  <a:pt x="228" y="442"/>
                  <a:pt x="221" y="442"/>
                </a:cubicBezTo>
                <a:lnTo>
                  <a:pt x="132" y="442"/>
                </a:lnTo>
                <a:cubicBezTo>
                  <a:pt x="124" y="442"/>
                  <a:pt x="117" y="448"/>
                  <a:pt x="117" y="456"/>
                </a:cubicBezTo>
                <a:lnTo>
                  <a:pt x="117" y="544"/>
                </a:lnTo>
                <a:cubicBezTo>
                  <a:pt x="117" y="552"/>
                  <a:pt x="124" y="559"/>
                  <a:pt x="132" y="559"/>
                </a:cubicBezTo>
                <a:close/>
                <a:moveTo>
                  <a:pt x="441" y="177"/>
                </a:moveTo>
                <a:lnTo>
                  <a:pt x="500" y="177"/>
                </a:lnTo>
                <a:lnTo>
                  <a:pt x="500" y="235"/>
                </a:lnTo>
                <a:lnTo>
                  <a:pt x="441" y="235"/>
                </a:lnTo>
                <a:lnTo>
                  <a:pt x="441" y="177"/>
                </a:lnTo>
                <a:close/>
                <a:moveTo>
                  <a:pt x="426" y="265"/>
                </a:moveTo>
                <a:lnTo>
                  <a:pt x="514" y="265"/>
                </a:lnTo>
                <a:cubicBezTo>
                  <a:pt x="522" y="265"/>
                  <a:pt x="529" y="259"/>
                  <a:pt x="529" y="250"/>
                </a:cubicBezTo>
                <a:lnTo>
                  <a:pt x="529" y="162"/>
                </a:lnTo>
                <a:cubicBezTo>
                  <a:pt x="529" y="154"/>
                  <a:pt x="522" y="147"/>
                  <a:pt x="514" y="147"/>
                </a:cubicBezTo>
                <a:lnTo>
                  <a:pt x="426" y="147"/>
                </a:lnTo>
                <a:cubicBezTo>
                  <a:pt x="418" y="147"/>
                  <a:pt x="411" y="154"/>
                  <a:pt x="411" y="162"/>
                </a:cubicBezTo>
                <a:lnTo>
                  <a:pt x="411" y="250"/>
                </a:lnTo>
                <a:cubicBezTo>
                  <a:pt x="411" y="259"/>
                  <a:pt x="418" y="265"/>
                  <a:pt x="426" y="265"/>
                </a:cubicBezTo>
                <a:close/>
                <a:moveTo>
                  <a:pt x="441" y="323"/>
                </a:moveTo>
                <a:lnTo>
                  <a:pt x="500" y="323"/>
                </a:lnTo>
                <a:lnTo>
                  <a:pt x="500" y="383"/>
                </a:lnTo>
                <a:lnTo>
                  <a:pt x="441" y="383"/>
                </a:lnTo>
                <a:lnTo>
                  <a:pt x="441" y="323"/>
                </a:lnTo>
                <a:close/>
                <a:moveTo>
                  <a:pt x="426" y="412"/>
                </a:moveTo>
                <a:lnTo>
                  <a:pt x="514" y="412"/>
                </a:lnTo>
                <a:cubicBezTo>
                  <a:pt x="522" y="412"/>
                  <a:pt x="529" y="405"/>
                  <a:pt x="529" y="397"/>
                </a:cubicBezTo>
                <a:lnTo>
                  <a:pt x="529" y="309"/>
                </a:lnTo>
                <a:cubicBezTo>
                  <a:pt x="529" y="301"/>
                  <a:pt x="522" y="294"/>
                  <a:pt x="514" y="294"/>
                </a:cubicBezTo>
                <a:lnTo>
                  <a:pt x="426" y="294"/>
                </a:lnTo>
                <a:cubicBezTo>
                  <a:pt x="418" y="294"/>
                  <a:pt x="411" y="301"/>
                  <a:pt x="411" y="309"/>
                </a:cubicBezTo>
                <a:lnTo>
                  <a:pt x="411" y="397"/>
                </a:lnTo>
                <a:cubicBezTo>
                  <a:pt x="411" y="405"/>
                  <a:pt x="418" y="412"/>
                  <a:pt x="426" y="412"/>
                </a:cubicBezTo>
                <a:close/>
                <a:moveTo>
                  <a:pt x="588" y="59"/>
                </a:moveTo>
                <a:lnTo>
                  <a:pt x="59" y="59"/>
                </a:lnTo>
                <a:lnTo>
                  <a:pt x="59" y="30"/>
                </a:lnTo>
                <a:lnTo>
                  <a:pt x="588" y="30"/>
                </a:lnTo>
                <a:lnTo>
                  <a:pt x="588" y="59"/>
                </a:lnTo>
                <a:close/>
                <a:moveTo>
                  <a:pt x="588" y="618"/>
                </a:moveTo>
                <a:lnTo>
                  <a:pt x="382" y="618"/>
                </a:lnTo>
                <a:lnTo>
                  <a:pt x="382" y="456"/>
                </a:lnTo>
                <a:cubicBezTo>
                  <a:pt x="382" y="448"/>
                  <a:pt x="375" y="442"/>
                  <a:pt x="367" y="442"/>
                </a:cubicBezTo>
                <a:lnTo>
                  <a:pt x="279" y="442"/>
                </a:lnTo>
                <a:cubicBezTo>
                  <a:pt x="271" y="442"/>
                  <a:pt x="265" y="448"/>
                  <a:pt x="265" y="456"/>
                </a:cubicBezTo>
                <a:lnTo>
                  <a:pt x="265" y="618"/>
                </a:lnTo>
                <a:lnTo>
                  <a:pt x="59" y="618"/>
                </a:lnTo>
                <a:lnTo>
                  <a:pt x="59" y="89"/>
                </a:lnTo>
                <a:lnTo>
                  <a:pt x="588" y="89"/>
                </a:lnTo>
                <a:lnTo>
                  <a:pt x="588" y="618"/>
                </a:lnTo>
                <a:close/>
                <a:moveTo>
                  <a:pt x="353" y="618"/>
                </a:moveTo>
                <a:lnTo>
                  <a:pt x="294" y="618"/>
                </a:lnTo>
                <a:lnTo>
                  <a:pt x="294" y="471"/>
                </a:lnTo>
                <a:lnTo>
                  <a:pt x="353" y="471"/>
                </a:lnTo>
                <a:lnTo>
                  <a:pt x="353" y="618"/>
                </a:lnTo>
                <a:close/>
                <a:moveTo>
                  <a:pt x="632" y="59"/>
                </a:moveTo>
                <a:lnTo>
                  <a:pt x="617" y="59"/>
                </a:lnTo>
                <a:lnTo>
                  <a:pt x="617" y="15"/>
                </a:lnTo>
                <a:cubicBezTo>
                  <a:pt x="617" y="7"/>
                  <a:pt x="611" y="0"/>
                  <a:pt x="602" y="0"/>
                </a:cubicBezTo>
                <a:lnTo>
                  <a:pt x="44" y="0"/>
                </a:lnTo>
                <a:cubicBezTo>
                  <a:pt x="36" y="0"/>
                  <a:pt x="29" y="7"/>
                  <a:pt x="29" y="15"/>
                </a:cubicBezTo>
                <a:lnTo>
                  <a:pt x="29" y="59"/>
                </a:lnTo>
                <a:lnTo>
                  <a:pt x="14" y="59"/>
                </a:lnTo>
                <a:cubicBezTo>
                  <a:pt x="7" y="59"/>
                  <a:pt x="0" y="66"/>
                  <a:pt x="0" y="74"/>
                </a:cubicBezTo>
                <a:cubicBezTo>
                  <a:pt x="0" y="82"/>
                  <a:pt x="7" y="89"/>
                  <a:pt x="14" y="89"/>
                </a:cubicBezTo>
                <a:lnTo>
                  <a:pt x="29" y="89"/>
                </a:lnTo>
                <a:lnTo>
                  <a:pt x="29" y="632"/>
                </a:lnTo>
                <a:cubicBezTo>
                  <a:pt x="29" y="640"/>
                  <a:pt x="36" y="647"/>
                  <a:pt x="44" y="647"/>
                </a:cubicBezTo>
                <a:lnTo>
                  <a:pt x="279" y="647"/>
                </a:lnTo>
                <a:lnTo>
                  <a:pt x="367" y="647"/>
                </a:lnTo>
                <a:lnTo>
                  <a:pt x="602" y="647"/>
                </a:lnTo>
                <a:cubicBezTo>
                  <a:pt x="611" y="647"/>
                  <a:pt x="617" y="640"/>
                  <a:pt x="617" y="632"/>
                </a:cubicBezTo>
                <a:lnTo>
                  <a:pt x="617" y="89"/>
                </a:lnTo>
                <a:lnTo>
                  <a:pt x="632" y="89"/>
                </a:lnTo>
                <a:cubicBezTo>
                  <a:pt x="640" y="89"/>
                  <a:pt x="646" y="82"/>
                  <a:pt x="646" y="74"/>
                </a:cubicBezTo>
                <a:cubicBezTo>
                  <a:pt x="646" y="66"/>
                  <a:pt x="640" y="59"/>
                  <a:pt x="632" y="59"/>
                </a:cubicBezTo>
                <a:close/>
              </a:path>
            </a:pathLst>
          </a:custGeom>
          <a:solidFill>
            <a:schemeClr val="bg1"/>
          </a:solidFill>
          <a:ln>
            <a:noFill/>
          </a:ln>
          <a:effectLst/>
        </p:spPr>
        <p:txBody>
          <a:bodyPr wrap="none" anchor="ctr"/>
          <a:lstStyle/>
          <a:p>
            <a:pPr defTabSz="914217"/>
            <a:endParaRPr lang="en-US" sz="3265" dirty="0">
              <a:solidFill>
                <a:srgbClr val="111340"/>
              </a:solidFill>
              <a:latin typeface="Arial" panose="020B0604020202020204" pitchFamily="34" charset="0"/>
              <a:ea typeface="Verdana" panose="020B0604030504040204" pitchFamily="34" charset="0"/>
              <a:cs typeface="Arial" panose="020B0604020202020204" pitchFamily="34" charset="0"/>
            </a:endParaRPr>
          </a:p>
        </p:txBody>
      </p:sp>
      <p:grpSp>
        <p:nvGrpSpPr>
          <p:cNvPr id="31" name="Group 30">
            <a:extLst>
              <a:ext uri="{FF2B5EF4-FFF2-40B4-BE49-F238E27FC236}">
                <a16:creationId xmlns:a16="http://schemas.microsoft.com/office/drawing/2014/main" id="{F906CAA6-C693-C54A-9E20-61CEF35DA35D}"/>
              </a:ext>
              <a:ext uri="{C183D7F6-B498-43B3-948B-1728B52AA6E4}">
                <adec:decorative xmlns:adec="http://schemas.microsoft.com/office/drawing/2017/decorative" val="1"/>
              </a:ext>
            </a:extLst>
          </p:cNvPr>
          <p:cNvGrpSpPr/>
          <p:nvPr/>
        </p:nvGrpSpPr>
        <p:grpSpPr>
          <a:xfrm>
            <a:off x="5182894" y="2891251"/>
            <a:ext cx="1754785" cy="1326088"/>
            <a:chOff x="3534797" y="4696266"/>
            <a:chExt cx="3509569" cy="2652175"/>
          </a:xfrm>
        </p:grpSpPr>
        <p:sp>
          <p:nvSpPr>
            <p:cNvPr id="32" name="Freeform 31">
              <a:extLst>
                <a:ext uri="{FF2B5EF4-FFF2-40B4-BE49-F238E27FC236}">
                  <a16:creationId xmlns:a16="http://schemas.microsoft.com/office/drawing/2014/main" id="{55E5E562-6BE0-F84F-8C42-C3CC84B4B1F2}"/>
                </a:ext>
              </a:extLst>
            </p:cNvPr>
            <p:cNvSpPr>
              <a:spLocks noChangeArrowheads="1"/>
            </p:cNvSpPr>
            <p:nvPr/>
          </p:nvSpPr>
          <p:spPr bwMode="auto">
            <a:xfrm>
              <a:off x="6178905" y="5452640"/>
              <a:ext cx="145714" cy="318990"/>
            </a:xfrm>
            <a:custGeom>
              <a:avLst/>
              <a:gdLst>
                <a:gd name="connsiteX0" fmla="*/ 145041 w 145714"/>
                <a:gd name="connsiteY0" fmla="*/ 0 h 318990"/>
                <a:gd name="connsiteX1" fmla="*/ 145714 w 145714"/>
                <a:gd name="connsiteY1" fmla="*/ 13356 h 318990"/>
                <a:gd name="connsiteX2" fmla="*/ 85309 w 145714"/>
                <a:gd name="connsiteY2" fmla="*/ 311654 h 318990"/>
                <a:gd name="connsiteX3" fmla="*/ 81319 w 145714"/>
                <a:gd name="connsiteY3" fmla="*/ 318990 h 318990"/>
                <a:gd name="connsiteX4" fmla="*/ 26266 w 145714"/>
                <a:gd name="connsiteY4" fmla="*/ 273734 h 318990"/>
                <a:gd name="connsiteX5" fmla="*/ 0 w 145714"/>
                <a:gd name="connsiteY5" fmla="*/ 259551 h 318990"/>
                <a:gd name="connsiteX6" fmla="*/ 1975 w 145714"/>
                <a:gd name="connsiteY6" fmla="*/ 240072 h 318990"/>
                <a:gd name="connsiteX7" fmla="*/ 120803 w 145714"/>
                <a:gd name="connsiteY7" fmla="*/ 20038 h 318990"/>
                <a:gd name="connsiteX8" fmla="*/ 145041 w 145714"/>
                <a:gd name="connsiteY8" fmla="*/ 0 h 318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714" h="318990">
                  <a:moveTo>
                    <a:pt x="145041" y="0"/>
                  </a:moveTo>
                  <a:lnTo>
                    <a:pt x="145714" y="13356"/>
                  </a:lnTo>
                  <a:cubicBezTo>
                    <a:pt x="145714" y="119085"/>
                    <a:pt x="124209" y="219902"/>
                    <a:pt x="85309" y="311654"/>
                  </a:cubicBezTo>
                  <a:lnTo>
                    <a:pt x="81319" y="318990"/>
                  </a:lnTo>
                  <a:lnTo>
                    <a:pt x="26266" y="273734"/>
                  </a:lnTo>
                  <a:lnTo>
                    <a:pt x="0" y="259551"/>
                  </a:lnTo>
                  <a:lnTo>
                    <a:pt x="1975" y="240072"/>
                  </a:lnTo>
                  <a:cubicBezTo>
                    <a:pt x="19392" y="155354"/>
                    <a:pt x="61622" y="79297"/>
                    <a:pt x="120803" y="20038"/>
                  </a:cubicBezTo>
                  <a:lnTo>
                    <a:pt x="145041" y="0"/>
                  </a:lnTo>
                  <a:close/>
                </a:path>
              </a:pathLst>
            </a:custGeom>
            <a:solidFill>
              <a:srgbClr val="128B16"/>
            </a:solidFill>
            <a:ln>
              <a:noFill/>
            </a:ln>
            <a:effectLst/>
          </p:spPr>
          <p:txBody>
            <a:bodyPr wrap="square" anchor="ctr">
              <a:noAutofit/>
            </a:bodyPr>
            <a:lstStyle/>
            <a:p>
              <a:pPr defTabSz="914217"/>
              <a:endParaRPr lang="en-US" sz="3265" dirty="0">
                <a:solidFill>
                  <a:srgbClr val="111340"/>
                </a:solidFill>
                <a:latin typeface="Arial" panose="020B0604020202020204" pitchFamily="34" charset="0"/>
                <a:ea typeface="Verdana" panose="020B0604030504040204" pitchFamily="34" charset="0"/>
                <a:cs typeface="Arial" panose="020B0604020202020204" pitchFamily="34" charset="0"/>
              </a:endParaRPr>
            </a:p>
          </p:txBody>
        </p:sp>
        <p:sp>
          <p:nvSpPr>
            <p:cNvPr id="33" name="Freeform 32">
              <a:extLst>
                <a:ext uri="{FF2B5EF4-FFF2-40B4-BE49-F238E27FC236}">
                  <a16:creationId xmlns:a16="http://schemas.microsoft.com/office/drawing/2014/main" id="{EA328790-0FF7-A04D-82D5-83D104B40AFF}"/>
                </a:ext>
              </a:extLst>
            </p:cNvPr>
            <p:cNvSpPr>
              <a:spLocks noChangeArrowheads="1"/>
            </p:cNvSpPr>
            <p:nvPr/>
          </p:nvSpPr>
          <p:spPr bwMode="auto">
            <a:xfrm>
              <a:off x="4787479" y="5457846"/>
              <a:ext cx="516933" cy="657649"/>
            </a:xfrm>
            <a:custGeom>
              <a:avLst/>
              <a:gdLst>
                <a:gd name="connsiteX0" fmla="*/ 411 w 516933"/>
                <a:gd name="connsiteY0" fmla="*/ 0 h 657649"/>
                <a:gd name="connsiteX1" fmla="*/ 5683 w 516933"/>
                <a:gd name="connsiteY1" fmla="*/ 1347 h 657649"/>
                <a:gd name="connsiteX2" fmla="*/ 402254 w 516933"/>
                <a:gd name="connsiteY2" fmla="*/ 240247 h 657649"/>
                <a:gd name="connsiteX3" fmla="*/ 516933 w 516933"/>
                <a:gd name="connsiteY3" fmla="*/ 378878 h 657649"/>
                <a:gd name="connsiteX4" fmla="*/ 453549 w 516933"/>
                <a:gd name="connsiteY4" fmla="*/ 455696 h 657649"/>
                <a:gd name="connsiteX5" fmla="*/ 389631 w 516933"/>
                <a:gd name="connsiteY5" fmla="*/ 573550 h 657649"/>
                <a:gd name="connsiteX6" fmla="*/ 363571 w 516933"/>
                <a:gd name="connsiteY6" fmla="*/ 657649 h 657649"/>
                <a:gd name="connsiteX7" fmla="*/ 338694 w 516933"/>
                <a:gd name="connsiteY7" fmla="*/ 644139 h 657649"/>
                <a:gd name="connsiteX8" fmla="*/ 0 w 516933"/>
                <a:gd name="connsiteY8" fmla="*/ 8150 h 657649"/>
                <a:gd name="connsiteX9" fmla="*/ 411 w 516933"/>
                <a:gd name="connsiteY9" fmla="*/ 0 h 657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933" h="657649">
                  <a:moveTo>
                    <a:pt x="411" y="0"/>
                  </a:moveTo>
                  <a:lnTo>
                    <a:pt x="5683" y="1347"/>
                  </a:lnTo>
                  <a:cubicBezTo>
                    <a:pt x="157276" y="48221"/>
                    <a:pt x="292828" y="131171"/>
                    <a:pt x="402254" y="240247"/>
                  </a:cubicBezTo>
                  <a:lnTo>
                    <a:pt x="516933" y="378878"/>
                  </a:lnTo>
                  <a:lnTo>
                    <a:pt x="453549" y="455696"/>
                  </a:lnTo>
                  <a:cubicBezTo>
                    <a:pt x="428633" y="492589"/>
                    <a:pt x="407172" y="532027"/>
                    <a:pt x="389631" y="573550"/>
                  </a:cubicBezTo>
                  <a:lnTo>
                    <a:pt x="363571" y="657649"/>
                  </a:lnTo>
                  <a:lnTo>
                    <a:pt x="338694" y="644139"/>
                  </a:lnTo>
                  <a:cubicBezTo>
                    <a:pt x="134406" y="506093"/>
                    <a:pt x="0" y="272472"/>
                    <a:pt x="0" y="8150"/>
                  </a:cubicBezTo>
                  <a:lnTo>
                    <a:pt x="411" y="0"/>
                  </a:lnTo>
                  <a:close/>
                </a:path>
              </a:pathLst>
            </a:custGeom>
            <a:solidFill>
              <a:srgbClr val="8A991C"/>
            </a:solidFill>
            <a:ln>
              <a:noFill/>
            </a:ln>
            <a:effectLst/>
          </p:spPr>
          <p:txBody>
            <a:bodyPr wrap="square" anchor="ctr">
              <a:noAutofit/>
            </a:bodyPr>
            <a:lstStyle/>
            <a:p>
              <a:pPr defTabSz="914217"/>
              <a:endParaRPr lang="en-US" sz="3265" dirty="0">
                <a:solidFill>
                  <a:srgbClr val="111340"/>
                </a:solidFill>
                <a:latin typeface="Arial" panose="020B0604020202020204" pitchFamily="34" charset="0"/>
                <a:ea typeface="Verdana" panose="020B0604030504040204" pitchFamily="34" charset="0"/>
                <a:cs typeface="Arial" panose="020B0604020202020204" pitchFamily="34" charset="0"/>
              </a:endParaRPr>
            </a:p>
          </p:txBody>
        </p:sp>
        <p:sp>
          <p:nvSpPr>
            <p:cNvPr id="34" name="Freeform 33">
              <a:extLst>
                <a:ext uri="{FF2B5EF4-FFF2-40B4-BE49-F238E27FC236}">
                  <a16:creationId xmlns:a16="http://schemas.microsoft.com/office/drawing/2014/main" id="{17AC181E-9641-CF4F-95C7-C0B4C1DFE837}"/>
                </a:ext>
              </a:extLst>
            </p:cNvPr>
            <p:cNvSpPr>
              <a:spLocks noChangeArrowheads="1"/>
            </p:cNvSpPr>
            <p:nvPr/>
          </p:nvSpPr>
          <p:spPr bwMode="auto">
            <a:xfrm>
              <a:off x="5304412" y="5608207"/>
              <a:ext cx="885836" cy="625025"/>
            </a:xfrm>
            <a:custGeom>
              <a:avLst/>
              <a:gdLst>
                <a:gd name="connsiteX0" fmla="*/ 511366 w 885836"/>
                <a:gd name="connsiteY0" fmla="*/ 0 h 625025"/>
                <a:gd name="connsiteX1" fmla="*/ 782576 w 885836"/>
                <a:gd name="connsiteY1" fmla="*/ 54351 h 625025"/>
                <a:gd name="connsiteX2" fmla="*/ 874493 w 885836"/>
                <a:gd name="connsiteY2" fmla="*/ 103984 h 625025"/>
                <a:gd name="connsiteX3" fmla="*/ 867614 w 885836"/>
                <a:gd name="connsiteY3" fmla="*/ 171809 h 625025"/>
                <a:gd name="connsiteX4" fmla="*/ 876468 w 885836"/>
                <a:gd name="connsiteY4" fmla="*/ 259881 h 625025"/>
                <a:gd name="connsiteX5" fmla="*/ 885836 w 885836"/>
                <a:gd name="connsiteY5" fmla="*/ 290130 h 625025"/>
                <a:gd name="connsiteX6" fmla="*/ 795028 w 885836"/>
                <a:gd name="connsiteY6" fmla="*/ 400000 h 625025"/>
                <a:gd name="connsiteX7" fmla="*/ 251014 w 885836"/>
                <a:gd name="connsiteY7" fmla="*/ 625025 h 625025"/>
                <a:gd name="connsiteX8" fmla="*/ 172538 w 885836"/>
                <a:gd name="connsiteY8" fmla="*/ 621055 h 625025"/>
                <a:gd name="connsiteX9" fmla="*/ 155080 w 885836"/>
                <a:gd name="connsiteY9" fmla="*/ 618387 h 625025"/>
                <a:gd name="connsiteX10" fmla="*/ 148959 w 885836"/>
                <a:gd name="connsiteY10" fmla="*/ 578239 h 625025"/>
                <a:gd name="connsiteX11" fmla="*/ 3446 w 885836"/>
                <a:gd name="connsiteY11" fmla="*/ 232683 h 625025"/>
                <a:gd name="connsiteX12" fmla="*/ 0 w 885836"/>
                <a:gd name="connsiteY12" fmla="*/ 228517 h 625025"/>
                <a:gd name="connsiteX13" fmla="*/ 21266 w 885836"/>
                <a:gd name="connsiteY13" fmla="*/ 202744 h 625025"/>
                <a:gd name="connsiteX14" fmla="*/ 511366 w 885836"/>
                <a:gd name="connsiteY14" fmla="*/ 0 h 625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5836" h="625025">
                  <a:moveTo>
                    <a:pt x="511366" y="0"/>
                  </a:moveTo>
                  <a:cubicBezTo>
                    <a:pt x="607672" y="0"/>
                    <a:pt x="699302" y="19339"/>
                    <a:pt x="782576" y="54351"/>
                  </a:cubicBezTo>
                  <a:lnTo>
                    <a:pt x="874493" y="103984"/>
                  </a:lnTo>
                  <a:lnTo>
                    <a:pt x="867614" y="171809"/>
                  </a:lnTo>
                  <a:cubicBezTo>
                    <a:pt x="867614" y="201983"/>
                    <a:pt x="870663" y="231438"/>
                    <a:pt x="876468" y="259881"/>
                  </a:cubicBezTo>
                  <a:lnTo>
                    <a:pt x="885836" y="290130"/>
                  </a:lnTo>
                  <a:lnTo>
                    <a:pt x="795028" y="400000"/>
                  </a:lnTo>
                  <a:cubicBezTo>
                    <a:pt x="655869" y="538945"/>
                    <a:pt x="463571" y="625025"/>
                    <a:pt x="251014" y="625025"/>
                  </a:cubicBezTo>
                  <a:cubicBezTo>
                    <a:pt x="224523" y="625025"/>
                    <a:pt x="198343" y="623680"/>
                    <a:pt x="172538" y="621055"/>
                  </a:cubicBezTo>
                  <a:lnTo>
                    <a:pt x="155080" y="618387"/>
                  </a:lnTo>
                  <a:lnTo>
                    <a:pt x="148959" y="578239"/>
                  </a:lnTo>
                  <a:cubicBezTo>
                    <a:pt x="123201" y="452276"/>
                    <a:pt x="72975" y="335392"/>
                    <a:pt x="3446" y="232683"/>
                  </a:cubicBezTo>
                  <a:lnTo>
                    <a:pt x="0" y="228517"/>
                  </a:lnTo>
                  <a:lnTo>
                    <a:pt x="21266" y="202744"/>
                  </a:lnTo>
                  <a:cubicBezTo>
                    <a:pt x="146713" y="77355"/>
                    <a:pt x="320001" y="0"/>
                    <a:pt x="511366" y="0"/>
                  </a:cubicBezTo>
                  <a:close/>
                </a:path>
              </a:pathLst>
            </a:custGeom>
            <a:solidFill>
              <a:srgbClr val="0B640E"/>
            </a:solidFill>
            <a:ln>
              <a:noFill/>
            </a:ln>
            <a:effectLst/>
          </p:spPr>
          <p:txBody>
            <a:bodyPr wrap="square" anchor="ctr">
              <a:noAutofit/>
            </a:bodyPr>
            <a:lstStyle/>
            <a:p>
              <a:pPr defTabSz="914217"/>
              <a:endParaRPr lang="en-US" sz="3265" dirty="0">
                <a:solidFill>
                  <a:srgbClr val="111340"/>
                </a:solidFill>
                <a:latin typeface="Arial" panose="020B0604020202020204" pitchFamily="34" charset="0"/>
                <a:ea typeface="Verdana" panose="020B0604030504040204" pitchFamily="34" charset="0"/>
                <a:cs typeface="Arial" panose="020B0604020202020204" pitchFamily="34" charset="0"/>
              </a:endParaRPr>
            </a:p>
          </p:txBody>
        </p:sp>
        <p:sp>
          <p:nvSpPr>
            <p:cNvPr id="35" name="Freeform 34">
              <a:extLst>
                <a:ext uri="{FF2B5EF4-FFF2-40B4-BE49-F238E27FC236}">
                  <a16:creationId xmlns:a16="http://schemas.microsoft.com/office/drawing/2014/main" id="{AB42ACE5-4FE1-5F45-9806-C1403B9188B0}"/>
                </a:ext>
              </a:extLst>
            </p:cNvPr>
            <p:cNvSpPr>
              <a:spLocks noChangeArrowheads="1"/>
            </p:cNvSpPr>
            <p:nvPr/>
          </p:nvSpPr>
          <p:spPr bwMode="auto">
            <a:xfrm>
              <a:off x="6190248" y="5771630"/>
              <a:ext cx="311134" cy="430409"/>
            </a:xfrm>
            <a:custGeom>
              <a:avLst/>
              <a:gdLst>
                <a:gd name="connsiteX0" fmla="*/ 69976 w 311134"/>
                <a:gd name="connsiteY0" fmla="*/ 0 h 430409"/>
                <a:gd name="connsiteX1" fmla="*/ 117811 w 311134"/>
                <a:gd name="connsiteY1" fmla="*/ 39321 h 430409"/>
                <a:gd name="connsiteX2" fmla="*/ 307084 w 311134"/>
                <a:gd name="connsiteY2" fmla="*/ 390136 h 430409"/>
                <a:gd name="connsiteX3" fmla="*/ 311134 w 311134"/>
                <a:gd name="connsiteY3" fmla="*/ 430409 h 430409"/>
                <a:gd name="connsiteX4" fmla="*/ 248093 w 311134"/>
                <a:gd name="connsiteY4" fmla="*/ 410834 h 430409"/>
                <a:gd name="connsiteX5" fmla="*/ 16029 w 311134"/>
                <a:gd name="connsiteY5" fmla="*/ 178464 h 430409"/>
                <a:gd name="connsiteX6" fmla="*/ 0 w 311134"/>
                <a:gd name="connsiteY6" fmla="*/ 126707 h 430409"/>
                <a:gd name="connsiteX7" fmla="*/ 3084 w 311134"/>
                <a:gd name="connsiteY7" fmla="*/ 122976 h 430409"/>
                <a:gd name="connsiteX8" fmla="*/ 69976 w 311134"/>
                <a:gd name="connsiteY8" fmla="*/ 0 h 430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1134" h="430409">
                  <a:moveTo>
                    <a:pt x="69976" y="0"/>
                  </a:moveTo>
                  <a:lnTo>
                    <a:pt x="117811" y="39321"/>
                  </a:lnTo>
                  <a:cubicBezTo>
                    <a:pt x="212130" y="133363"/>
                    <a:pt x="279363" y="254425"/>
                    <a:pt x="307084" y="390136"/>
                  </a:cubicBezTo>
                  <a:lnTo>
                    <a:pt x="311134" y="430409"/>
                  </a:lnTo>
                  <a:lnTo>
                    <a:pt x="248093" y="410834"/>
                  </a:lnTo>
                  <a:cubicBezTo>
                    <a:pt x="143711" y="366662"/>
                    <a:pt x="60143" y="282984"/>
                    <a:pt x="16029" y="178464"/>
                  </a:cubicBezTo>
                  <a:lnTo>
                    <a:pt x="0" y="126707"/>
                  </a:lnTo>
                  <a:lnTo>
                    <a:pt x="3084" y="122976"/>
                  </a:lnTo>
                  <a:lnTo>
                    <a:pt x="69976" y="0"/>
                  </a:lnTo>
                  <a:close/>
                </a:path>
              </a:pathLst>
            </a:custGeom>
            <a:solidFill>
              <a:srgbClr val="09596B"/>
            </a:solidFill>
            <a:ln>
              <a:noFill/>
            </a:ln>
            <a:effectLst/>
          </p:spPr>
          <p:txBody>
            <a:bodyPr wrap="square" anchor="ctr">
              <a:noAutofit/>
            </a:bodyPr>
            <a:lstStyle/>
            <a:p>
              <a:pPr defTabSz="914217"/>
              <a:endParaRPr lang="en-US" sz="3265" dirty="0">
                <a:solidFill>
                  <a:srgbClr val="111340"/>
                </a:solidFill>
                <a:latin typeface="Arial" panose="020B0604020202020204" pitchFamily="34" charset="0"/>
                <a:ea typeface="Verdana" panose="020B0604030504040204" pitchFamily="34" charset="0"/>
                <a:cs typeface="Arial" panose="020B0604020202020204" pitchFamily="34" charset="0"/>
              </a:endParaRPr>
            </a:p>
          </p:txBody>
        </p:sp>
        <p:sp>
          <p:nvSpPr>
            <p:cNvPr id="36" name="Freeform 35">
              <a:extLst>
                <a:ext uri="{FF2B5EF4-FFF2-40B4-BE49-F238E27FC236}">
                  <a16:creationId xmlns:a16="http://schemas.microsoft.com/office/drawing/2014/main" id="{B6B87376-2536-CA43-BD65-E022367AAC35}"/>
                </a:ext>
              </a:extLst>
            </p:cNvPr>
            <p:cNvSpPr>
              <a:spLocks noChangeArrowheads="1"/>
            </p:cNvSpPr>
            <p:nvPr/>
          </p:nvSpPr>
          <p:spPr bwMode="auto">
            <a:xfrm>
              <a:off x="5122626" y="6115495"/>
              <a:ext cx="350387" cy="710016"/>
            </a:xfrm>
            <a:custGeom>
              <a:avLst/>
              <a:gdLst>
                <a:gd name="connsiteX0" fmla="*/ 28424 w 350387"/>
                <a:gd name="connsiteY0" fmla="*/ 0 h 710016"/>
                <a:gd name="connsiteX1" fmla="*/ 133989 w 350387"/>
                <a:gd name="connsiteY1" fmla="*/ 57329 h 710016"/>
                <a:gd name="connsiteX2" fmla="*/ 278106 w 350387"/>
                <a:gd name="connsiteY2" fmla="*/ 102116 h 710016"/>
                <a:gd name="connsiteX3" fmla="*/ 336866 w 350387"/>
                <a:gd name="connsiteY3" fmla="*/ 111099 h 710016"/>
                <a:gd name="connsiteX4" fmla="*/ 345396 w 350387"/>
                <a:gd name="connsiteY4" fmla="*/ 167046 h 710016"/>
                <a:gd name="connsiteX5" fmla="*/ 350387 w 350387"/>
                <a:gd name="connsiteY5" fmla="*/ 266069 h 710016"/>
                <a:gd name="connsiteX6" fmla="*/ 274403 w 350387"/>
                <a:gd name="connsiteY6" fmla="*/ 642356 h 710016"/>
                <a:gd name="connsiteX7" fmla="*/ 241801 w 350387"/>
                <a:gd name="connsiteY7" fmla="*/ 710016 h 710016"/>
                <a:gd name="connsiteX8" fmla="*/ 203052 w 350387"/>
                <a:gd name="connsiteY8" fmla="*/ 677984 h 710016"/>
                <a:gd name="connsiteX9" fmla="*/ 0 w 350387"/>
                <a:gd name="connsiteY9" fmla="*/ 186408 h 710016"/>
                <a:gd name="connsiteX10" fmla="*/ 14086 w 350387"/>
                <a:gd name="connsiteY10" fmla="*/ 46271 h 710016"/>
                <a:gd name="connsiteX11" fmla="*/ 28424 w 350387"/>
                <a:gd name="connsiteY11" fmla="*/ 0 h 71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0387" h="710016">
                  <a:moveTo>
                    <a:pt x="28424" y="0"/>
                  </a:moveTo>
                  <a:lnTo>
                    <a:pt x="133989" y="57329"/>
                  </a:lnTo>
                  <a:cubicBezTo>
                    <a:pt x="179922" y="76773"/>
                    <a:pt x="228133" y="91875"/>
                    <a:pt x="278106" y="102116"/>
                  </a:cubicBezTo>
                  <a:lnTo>
                    <a:pt x="336866" y="111099"/>
                  </a:lnTo>
                  <a:lnTo>
                    <a:pt x="345396" y="167046"/>
                  </a:lnTo>
                  <a:cubicBezTo>
                    <a:pt x="348697" y="199593"/>
                    <a:pt x="350387" y="232627"/>
                    <a:pt x="350387" y="266069"/>
                  </a:cubicBezTo>
                  <a:cubicBezTo>
                    <a:pt x="350387" y="399528"/>
                    <a:pt x="323338" y="526688"/>
                    <a:pt x="274403" y="642356"/>
                  </a:cubicBezTo>
                  <a:lnTo>
                    <a:pt x="241801" y="710016"/>
                  </a:lnTo>
                  <a:lnTo>
                    <a:pt x="203052" y="677984"/>
                  </a:lnTo>
                  <a:cubicBezTo>
                    <a:pt x="77606" y="552283"/>
                    <a:pt x="0" y="378547"/>
                    <a:pt x="0" y="186408"/>
                  </a:cubicBezTo>
                  <a:cubicBezTo>
                    <a:pt x="0" y="138374"/>
                    <a:pt x="4851" y="91509"/>
                    <a:pt x="14086" y="46271"/>
                  </a:cubicBezTo>
                  <a:lnTo>
                    <a:pt x="28424" y="0"/>
                  </a:lnTo>
                  <a:close/>
                </a:path>
              </a:pathLst>
            </a:custGeom>
            <a:solidFill>
              <a:srgbClr val="0A610B"/>
            </a:solidFill>
            <a:ln>
              <a:noFill/>
            </a:ln>
            <a:effectLst/>
          </p:spPr>
          <p:txBody>
            <a:bodyPr wrap="square" anchor="ctr">
              <a:noAutofit/>
            </a:bodyPr>
            <a:lstStyle/>
            <a:p>
              <a:pPr defTabSz="914217"/>
              <a:endParaRPr lang="en-US" sz="3265" dirty="0">
                <a:solidFill>
                  <a:srgbClr val="111340"/>
                </a:solidFill>
                <a:latin typeface="Arial" panose="020B0604020202020204" pitchFamily="34" charset="0"/>
                <a:ea typeface="Verdana" panose="020B0604030504040204" pitchFamily="34" charset="0"/>
                <a:cs typeface="Arial" panose="020B0604020202020204" pitchFamily="34" charset="0"/>
              </a:endParaRPr>
            </a:p>
          </p:txBody>
        </p:sp>
        <p:sp>
          <p:nvSpPr>
            <p:cNvPr id="37" name="Freeform 36">
              <a:extLst>
                <a:ext uri="{FF2B5EF4-FFF2-40B4-BE49-F238E27FC236}">
                  <a16:creationId xmlns:a16="http://schemas.microsoft.com/office/drawing/2014/main" id="{5231E835-9C90-5649-9352-24C6763E17B2}"/>
                </a:ext>
              </a:extLst>
            </p:cNvPr>
            <p:cNvSpPr>
              <a:spLocks noChangeArrowheads="1"/>
            </p:cNvSpPr>
            <p:nvPr/>
          </p:nvSpPr>
          <p:spPr bwMode="auto">
            <a:xfrm>
              <a:off x="4787890" y="4696266"/>
              <a:ext cx="1536056" cy="1140458"/>
            </a:xfrm>
            <a:custGeom>
              <a:avLst/>
              <a:gdLst>
                <a:gd name="connsiteX0" fmla="*/ 767536 w 1536056"/>
                <a:gd name="connsiteY0" fmla="*/ 0 h 1140458"/>
                <a:gd name="connsiteX1" fmla="*/ 1532761 w 1536056"/>
                <a:gd name="connsiteY1" fmla="*/ 690980 h 1140458"/>
                <a:gd name="connsiteX2" fmla="*/ 1536056 w 1536056"/>
                <a:gd name="connsiteY2" fmla="*/ 756374 h 1140458"/>
                <a:gd name="connsiteX3" fmla="*/ 1511818 w 1536056"/>
                <a:gd name="connsiteY3" fmla="*/ 776412 h 1140458"/>
                <a:gd name="connsiteX4" fmla="*/ 1392990 w 1536056"/>
                <a:gd name="connsiteY4" fmla="*/ 996446 h 1140458"/>
                <a:gd name="connsiteX5" fmla="*/ 1391015 w 1536056"/>
                <a:gd name="connsiteY5" fmla="*/ 1015925 h 1140458"/>
                <a:gd name="connsiteX6" fmla="*/ 1299098 w 1536056"/>
                <a:gd name="connsiteY6" fmla="*/ 966292 h 1140458"/>
                <a:gd name="connsiteX7" fmla="*/ 1027888 w 1536056"/>
                <a:gd name="connsiteY7" fmla="*/ 911941 h 1140458"/>
                <a:gd name="connsiteX8" fmla="*/ 537788 w 1536056"/>
                <a:gd name="connsiteY8" fmla="*/ 1114685 h 1140458"/>
                <a:gd name="connsiteX9" fmla="*/ 516522 w 1536056"/>
                <a:gd name="connsiteY9" fmla="*/ 1140458 h 1140458"/>
                <a:gd name="connsiteX10" fmla="*/ 401843 w 1536056"/>
                <a:gd name="connsiteY10" fmla="*/ 1001827 h 1140458"/>
                <a:gd name="connsiteX11" fmla="*/ 5272 w 1536056"/>
                <a:gd name="connsiteY11" fmla="*/ 762927 h 1140458"/>
                <a:gd name="connsiteX12" fmla="*/ 0 w 1536056"/>
                <a:gd name="connsiteY12" fmla="*/ 761580 h 1140458"/>
                <a:gd name="connsiteX13" fmla="*/ 3557 w 1536056"/>
                <a:gd name="connsiteY13" fmla="*/ 690980 h 1140458"/>
                <a:gd name="connsiteX14" fmla="*/ 767536 w 1536056"/>
                <a:gd name="connsiteY14" fmla="*/ 0 h 114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36056" h="1140458">
                  <a:moveTo>
                    <a:pt x="767536" y="0"/>
                  </a:moveTo>
                  <a:cubicBezTo>
                    <a:pt x="1166080" y="0"/>
                    <a:pt x="1493403" y="302625"/>
                    <a:pt x="1532761" y="690980"/>
                  </a:cubicBezTo>
                  <a:lnTo>
                    <a:pt x="1536056" y="756374"/>
                  </a:lnTo>
                  <a:lnTo>
                    <a:pt x="1511818" y="776412"/>
                  </a:lnTo>
                  <a:cubicBezTo>
                    <a:pt x="1452637" y="835671"/>
                    <a:pt x="1410407" y="911728"/>
                    <a:pt x="1392990" y="996446"/>
                  </a:cubicBezTo>
                  <a:lnTo>
                    <a:pt x="1391015" y="1015925"/>
                  </a:lnTo>
                  <a:lnTo>
                    <a:pt x="1299098" y="966292"/>
                  </a:lnTo>
                  <a:cubicBezTo>
                    <a:pt x="1215824" y="931280"/>
                    <a:pt x="1124194" y="911941"/>
                    <a:pt x="1027888" y="911941"/>
                  </a:cubicBezTo>
                  <a:cubicBezTo>
                    <a:pt x="836523" y="911941"/>
                    <a:pt x="663235" y="989296"/>
                    <a:pt x="537788" y="1114685"/>
                  </a:cubicBezTo>
                  <a:lnTo>
                    <a:pt x="516522" y="1140458"/>
                  </a:lnTo>
                  <a:lnTo>
                    <a:pt x="401843" y="1001827"/>
                  </a:lnTo>
                  <a:cubicBezTo>
                    <a:pt x="292417" y="892751"/>
                    <a:pt x="156865" y="809801"/>
                    <a:pt x="5272" y="762927"/>
                  </a:cubicBezTo>
                  <a:lnTo>
                    <a:pt x="0" y="761580"/>
                  </a:lnTo>
                  <a:lnTo>
                    <a:pt x="3557" y="690980"/>
                  </a:lnTo>
                  <a:cubicBezTo>
                    <a:pt x="42911" y="302625"/>
                    <a:pt x="370161" y="0"/>
                    <a:pt x="767536" y="0"/>
                  </a:cubicBezTo>
                  <a:close/>
                </a:path>
              </a:pathLst>
            </a:custGeom>
            <a:solidFill>
              <a:schemeClr val="accent2"/>
            </a:solidFill>
            <a:ln>
              <a:noFill/>
            </a:ln>
            <a:effectLst/>
          </p:spPr>
          <p:txBody>
            <a:bodyPr wrap="square" anchor="ctr">
              <a:noAutofit/>
            </a:bodyPr>
            <a:lstStyle/>
            <a:p>
              <a:pPr defTabSz="914217"/>
              <a:endParaRPr lang="en-US" sz="3265" dirty="0">
                <a:solidFill>
                  <a:srgbClr val="111340"/>
                </a:solidFill>
                <a:latin typeface="Arial" panose="020B0604020202020204" pitchFamily="34" charset="0"/>
                <a:ea typeface="Verdana" panose="020B0604030504040204" pitchFamily="34" charset="0"/>
                <a:cs typeface="Arial" panose="020B0604020202020204" pitchFamily="34" charset="0"/>
              </a:endParaRPr>
            </a:p>
          </p:txBody>
        </p:sp>
        <p:sp>
          <p:nvSpPr>
            <p:cNvPr id="38" name="Freeform 37">
              <a:extLst>
                <a:ext uri="{FF2B5EF4-FFF2-40B4-BE49-F238E27FC236}">
                  <a16:creationId xmlns:a16="http://schemas.microsoft.com/office/drawing/2014/main" id="{C1110BC0-6636-A942-8CDD-A9EE3B6559AA}"/>
                </a:ext>
              </a:extLst>
            </p:cNvPr>
            <p:cNvSpPr>
              <a:spLocks noChangeArrowheads="1"/>
            </p:cNvSpPr>
            <p:nvPr/>
          </p:nvSpPr>
          <p:spPr bwMode="auto">
            <a:xfrm>
              <a:off x="6260224" y="5344517"/>
              <a:ext cx="784142" cy="872243"/>
            </a:xfrm>
            <a:custGeom>
              <a:avLst/>
              <a:gdLst>
                <a:gd name="connsiteX0" fmla="*/ 347972 w 784142"/>
                <a:gd name="connsiteY0" fmla="*/ 0 h 872243"/>
                <a:gd name="connsiteX1" fmla="*/ 784142 w 784142"/>
                <a:gd name="connsiteY1" fmla="*/ 435499 h 872243"/>
                <a:gd name="connsiteX2" fmla="*/ 347972 w 784142"/>
                <a:gd name="connsiteY2" fmla="*/ 872243 h 872243"/>
                <a:gd name="connsiteX3" fmla="*/ 260016 w 784142"/>
                <a:gd name="connsiteY3" fmla="*/ 863377 h 872243"/>
                <a:gd name="connsiteX4" fmla="*/ 241158 w 784142"/>
                <a:gd name="connsiteY4" fmla="*/ 857522 h 872243"/>
                <a:gd name="connsiteX5" fmla="*/ 237108 w 784142"/>
                <a:gd name="connsiteY5" fmla="*/ 817249 h 872243"/>
                <a:gd name="connsiteX6" fmla="*/ 47835 w 784142"/>
                <a:gd name="connsiteY6" fmla="*/ 466434 h 872243"/>
                <a:gd name="connsiteX7" fmla="*/ 0 w 784142"/>
                <a:gd name="connsiteY7" fmla="*/ 427113 h 872243"/>
                <a:gd name="connsiteX8" fmla="*/ 3990 w 784142"/>
                <a:gd name="connsiteY8" fmla="*/ 419777 h 872243"/>
                <a:gd name="connsiteX9" fmla="*/ 64395 w 784142"/>
                <a:gd name="connsiteY9" fmla="*/ 121479 h 872243"/>
                <a:gd name="connsiteX10" fmla="*/ 63722 w 784142"/>
                <a:gd name="connsiteY10" fmla="*/ 108123 h 872243"/>
                <a:gd name="connsiteX11" fmla="*/ 104024 w 784142"/>
                <a:gd name="connsiteY11" fmla="*/ 74803 h 872243"/>
                <a:gd name="connsiteX12" fmla="*/ 347972 w 784142"/>
                <a:gd name="connsiteY12" fmla="*/ 0 h 872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84142" h="872243">
                  <a:moveTo>
                    <a:pt x="347972" y="0"/>
                  </a:moveTo>
                  <a:cubicBezTo>
                    <a:pt x="589046" y="0"/>
                    <a:pt x="784142" y="196597"/>
                    <a:pt x="784142" y="435499"/>
                  </a:cubicBezTo>
                  <a:cubicBezTo>
                    <a:pt x="784142" y="676890"/>
                    <a:pt x="589046" y="872243"/>
                    <a:pt x="347972" y="872243"/>
                  </a:cubicBezTo>
                  <a:cubicBezTo>
                    <a:pt x="317838" y="872243"/>
                    <a:pt x="288422" y="869191"/>
                    <a:pt x="260016" y="863377"/>
                  </a:cubicBezTo>
                  <a:lnTo>
                    <a:pt x="241158" y="857522"/>
                  </a:lnTo>
                  <a:lnTo>
                    <a:pt x="237108" y="817249"/>
                  </a:lnTo>
                  <a:cubicBezTo>
                    <a:pt x="209387" y="681538"/>
                    <a:pt x="142154" y="560476"/>
                    <a:pt x="47835" y="466434"/>
                  </a:cubicBezTo>
                  <a:lnTo>
                    <a:pt x="0" y="427113"/>
                  </a:lnTo>
                  <a:lnTo>
                    <a:pt x="3990" y="419777"/>
                  </a:lnTo>
                  <a:cubicBezTo>
                    <a:pt x="42890" y="328025"/>
                    <a:pt x="64395" y="227208"/>
                    <a:pt x="64395" y="121479"/>
                  </a:cubicBezTo>
                  <a:lnTo>
                    <a:pt x="63722" y="108123"/>
                  </a:lnTo>
                  <a:lnTo>
                    <a:pt x="104024" y="74803"/>
                  </a:lnTo>
                  <a:cubicBezTo>
                    <a:pt x="173632" y="27646"/>
                    <a:pt x="257569" y="0"/>
                    <a:pt x="347972" y="0"/>
                  </a:cubicBezTo>
                  <a:close/>
                </a:path>
              </a:pathLst>
            </a:custGeom>
            <a:solidFill>
              <a:schemeClr val="accent3"/>
            </a:solidFill>
            <a:ln>
              <a:noFill/>
            </a:ln>
            <a:effectLst/>
          </p:spPr>
          <p:txBody>
            <a:bodyPr wrap="square" anchor="ctr">
              <a:noAutofit/>
            </a:bodyPr>
            <a:lstStyle/>
            <a:p>
              <a:pPr defTabSz="914217"/>
              <a:endParaRPr lang="en-US" sz="3265" dirty="0">
                <a:solidFill>
                  <a:srgbClr val="111340"/>
                </a:solidFill>
                <a:latin typeface="Arial" panose="020B0604020202020204" pitchFamily="34" charset="0"/>
                <a:ea typeface="Verdana" panose="020B0604030504040204" pitchFamily="34" charset="0"/>
                <a:cs typeface="Arial" panose="020B0604020202020204" pitchFamily="34" charset="0"/>
              </a:endParaRPr>
            </a:p>
          </p:txBody>
        </p:sp>
        <p:sp>
          <p:nvSpPr>
            <p:cNvPr id="39" name="Freeform 38">
              <a:extLst>
                <a:ext uri="{FF2B5EF4-FFF2-40B4-BE49-F238E27FC236}">
                  <a16:creationId xmlns:a16="http://schemas.microsoft.com/office/drawing/2014/main" id="{2DE74E60-9D14-DC40-ACBA-C46C30D53903}"/>
                </a:ext>
              </a:extLst>
            </p:cNvPr>
            <p:cNvSpPr>
              <a:spLocks noChangeArrowheads="1"/>
            </p:cNvSpPr>
            <p:nvPr/>
          </p:nvSpPr>
          <p:spPr bwMode="auto">
            <a:xfrm>
              <a:off x="3534797" y="5415932"/>
              <a:ext cx="1829630" cy="1932509"/>
            </a:xfrm>
            <a:custGeom>
              <a:avLst/>
              <a:gdLst>
                <a:gd name="connsiteX0" fmla="*/ 970355 w 1829630"/>
                <a:gd name="connsiteY0" fmla="*/ 0 h 1932509"/>
                <a:gd name="connsiteX1" fmla="*/ 1165566 w 1829630"/>
                <a:gd name="connsiteY1" fmla="*/ 19545 h 1932509"/>
                <a:gd name="connsiteX2" fmla="*/ 1253093 w 1829630"/>
                <a:gd name="connsiteY2" fmla="*/ 41914 h 1932509"/>
                <a:gd name="connsiteX3" fmla="*/ 1252682 w 1829630"/>
                <a:gd name="connsiteY3" fmla="*/ 50064 h 1932509"/>
                <a:gd name="connsiteX4" fmla="*/ 1591376 w 1829630"/>
                <a:gd name="connsiteY4" fmla="*/ 686053 h 1932509"/>
                <a:gd name="connsiteX5" fmla="*/ 1616253 w 1829630"/>
                <a:gd name="connsiteY5" fmla="*/ 699563 h 1932509"/>
                <a:gd name="connsiteX6" fmla="*/ 1601915 w 1829630"/>
                <a:gd name="connsiteY6" fmla="*/ 745834 h 1932509"/>
                <a:gd name="connsiteX7" fmla="*/ 1587829 w 1829630"/>
                <a:gd name="connsiteY7" fmla="*/ 885971 h 1932509"/>
                <a:gd name="connsiteX8" fmla="*/ 1790881 w 1829630"/>
                <a:gd name="connsiteY8" fmla="*/ 1377547 h 1932509"/>
                <a:gd name="connsiteX9" fmla="*/ 1829630 w 1829630"/>
                <a:gd name="connsiteY9" fmla="*/ 1409579 h 1932509"/>
                <a:gd name="connsiteX10" fmla="*/ 1821508 w 1829630"/>
                <a:gd name="connsiteY10" fmla="*/ 1426434 h 1932509"/>
                <a:gd name="connsiteX11" fmla="*/ 970355 w 1829630"/>
                <a:gd name="connsiteY11" fmla="*/ 1932509 h 1932509"/>
                <a:gd name="connsiteX12" fmla="*/ 0 w 1829630"/>
                <a:gd name="connsiteY12" fmla="*/ 965632 h 1932509"/>
                <a:gd name="connsiteX13" fmla="*/ 970355 w 1829630"/>
                <a:gd name="connsiteY13" fmla="*/ 0 h 1932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29630" h="1932509">
                  <a:moveTo>
                    <a:pt x="970355" y="0"/>
                  </a:moveTo>
                  <a:cubicBezTo>
                    <a:pt x="1037239" y="0"/>
                    <a:pt x="1102524" y="6728"/>
                    <a:pt x="1165566" y="19545"/>
                  </a:cubicBezTo>
                  <a:lnTo>
                    <a:pt x="1253093" y="41914"/>
                  </a:lnTo>
                  <a:lnTo>
                    <a:pt x="1252682" y="50064"/>
                  </a:lnTo>
                  <a:cubicBezTo>
                    <a:pt x="1252682" y="314386"/>
                    <a:pt x="1387088" y="548007"/>
                    <a:pt x="1591376" y="686053"/>
                  </a:cubicBezTo>
                  <a:lnTo>
                    <a:pt x="1616253" y="699563"/>
                  </a:lnTo>
                  <a:lnTo>
                    <a:pt x="1601915" y="745834"/>
                  </a:lnTo>
                  <a:cubicBezTo>
                    <a:pt x="1592680" y="791072"/>
                    <a:pt x="1587829" y="837937"/>
                    <a:pt x="1587829" y="885971"/>
                  </a:cubicBezTo>
                  <a:cubicBezTo>
                    <a:pt x="1587829" y="1078110"/>
                    <a:pt x="1665435" y="1251846"/>
                    <a:pt x="1790881" y="1377547"/>
                  </a:cubicBezTo>
                  <a:lnTo>
                    <a:pt x="1829630" y="1409579"/>
                  </a:lnTo>
                  <a:lnTo>
                    <a:pt x="1821508" y="1426434"/>
                  </a:lnTo>
                  <a:cubicBezTo>
                    <a:pt x="1657733" y="1727830"/>
                    <a:pt x="1338214" y="1932509"/>
                    <a:pt x="970355" y="1932509"/>
                  </a:cubicBezTo>
                  <a:cubicBezTo>
                    <a:pt x="434041" y="1932509"/>
                    <a:pt x="0" y="1499468"/>
                    <a:pt x="0" y="965632"/>
                  </a:cubicBezTo>
                  <a:cubicBezTo>
                    <a:pt x="0" y="430553"/>
                    <a:pt x="434041" y="0"/>
                    <a:pt x="970355" y="0"/>
                  </a:cubicBezTo>
                  <a:close/>
                </a:path>
              </a:pathLst>
            </a:custGeom>
            <a:solidFill>
              <a:schemeClr val="accent1"/>
            </a:solidFill>
            <a:ln>
              <a:noFill/>
            </a:ln>
            <a:effectLst/>
          </p:spPr>
          <p:txBody>
            <a:bodyPr wrap="square" anchor="ctr">
              <a:noAutofit/>
            </a:bodyPr>
            <a:lstStyle/>
            <a:p>
              <a:pPr defTabSz="914217"/>
              <a:endParaRPr lang="en-US" sz="3265" dirty="0">
                <a:solidFill>
                  <a:srgbClr val="111340"/>
                </a:solidFill>
                <a:latin typeface="Arial" panose="020B0604020202020204" pitchFamily="34" charset="0"/>
                <a:ea typeface="Verdana" panose="020B0604030504040204" pitchFamily="34" charset="0"/>
                <a:cs typeface="Arial" panose="020B0604020202020204" pitchFamily="34" charset="0"/>
              </a:endParaRPr>
            </a:p>
          </p:txBody>
        </p:sp>
        <p:sp>
          <p:nvSpPr>
            <p:cNvPr id="40" name="Freeform 39">
              <a:extLst>
                <a:ext uri="{FF2B5EF4-FFF2-40B4-BE49-F238E27FC236}">
                  <a16:creationId xmlns:a16="http://schemas.microsoft.com/office/drawing/2014/main" id="{A13E0282-51D2-AA46-9DF4-F20AF283E940}"/>
                </a:ext>
              </a:extLst>
            </p:cNvPr>
            <p:cNvSpPr>
              <a:spLocks noChangeArrowheads="1"/>
            </p:cNvSpPr>
            <p:nvPr/>
          </p:nvSpPr>
          <p:spPr bwMode="auto">
            <a:xfrm>
              <a:off x="6172026" y="5712191"/>
              <a:ext cx="88198" cy="186146"/>
            </a:xfrm>
            <a:custGeom>
              <a:avLst/>
              <a:gdLst>
                <a:gd name="connsiteX0" fmla="*/ 6879 w 88198"/>
                <a:gd name="connsiteY0" fmla="*/ 0 h 186146"/>
                <a:gd name="connsiteX1" fmla="*/ 33145 w 88198"/>
                <a:gd name="connsiteY1" fmla="*/ 14183 h 186146"/>
                <a:gd name="connsiteX2" fmla="*/ 88198 w 88198"/>
                <a:gd name="connsiteY2" fmla="*/ 59439 h 186146"/>
                <a:gd name="connsiteX3" fmla="*/ 21306 w 88198"/>
                <a:gd name="connsiteY3" fmla="*/ 182415 h 186146"/>
                <a:gd name="connsiteX4" fmla="*/ 18222 w 88198"/>
                <a:gd name="connsiteY4" fmla="*/ 186146 h 186146"/>
                <a:gd name="connsiteX5" fmla="*/ 8854 w 88198"/>
                <a:gd name="connsiteY5" fmla="*/ 155897 h 186146"/>
                <a:gd name="connsiteX6" fmla="*/ 0 w 88198"/>
                <a:gd name="connsiteY6" fmla="*/ 67825 h 186146"/>
                <a:gd name="connsiteX7" fmla="*/ 6879 w 88198"/>
                <a:gd name="connsiteY7" fmla="*/ 0 h 18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198" h="186146">
                  <a:moveTo>
                    <a:pt x="6879" y="0"/>
                  </a:moveTo>
                  <a:lnTo>
                    <a:pt x="33145" y="14183"/>
                  </a:lnTo>
                  <a:lnTo>
                    <a:pt x="88198" y="59439"/>
                  </a:lnTo>
                  <a:lnTo>
                    <a:pt x="21306" y="182415"/>
                  </a:lnTo>
                  <a:lnTo>
                    <a:pt x="18222" y="186146"/>
                  </a:lnTo>
                  <a:lnTo>
                    <a:pt x="8854" y="155897"/>
                  </a:lnTo>
                  <a:cubicBezTo>
                    <a:pt x="3049" y="127454"/>
                    <a:pt x="0" y="97999"/>
                    <a:pt x="0" y="67825"/>
                  </a:cubicBezTo>
                  <a:lnTo>
                    <a:pt x="6879" y="0"/>
                  </a:lnTo>
                  <a:close/>
                </a:path>
              </a:pathLst>
            </a:custGeom>
            <a:solidFill>
              <a:srgbClr val="054506"/>
            </a:solidFill>
            <a:ln>
              <a:noFill/>
            </a:ln>
            <a:effectLst/>
          </p:spPr>
          <p:txBody>
            <a:bodyPr wrap="square" anchor="ctr">
              <a:noAutofit/>
            </a:bodyPr>
            <a:lstStyle/>
            <a:p>
              <a:pPr defTabSz="914217"/>
              <a:endParaRPr lang="en-US" sz="3265" dirty="0">
                <a:solidFill>
                  <a:srgbClr val="111340"/>
                </a:solidFill>
                <a:latin typeface="Arial" panose="020B0604020202020204" pitchFamily="34" charset="0"/>
                <a:ea typeface="Verdana" panose="020B0604030504040204" pitchFamily="34" charset="0"/>
                <a:cs typeface="Arial" panose="020B0604020202020204" pitchFamily="34" charset="0"/>
              </a:endParaRPr>
            </a:p>
          </p:txBody>
        </p:sp>
        <p:sp>
          <p:nvSpPr>
            <p:cNvPr id="41" name="Freeform 40">
              <a:extLst>
                <a:ext uri="{FF2B5EF4-FFF2-40B4-BE49-F238E27FC236}">
                  <a16:creationId xmlns:a16="http://schemas.microsoft.com/office/drawing/2014/main" id="{5D48F0FE-EC64-D54F-B867-D6D39E65EE3D}"/>
                </a:ext>
              </a:extLst>
            </p:cNvPr>
            <p:cNvSpPr>
              <a:spLocks noChangeArrowheads="1"/>
            </p:cNvSpPr>
            <p:nvPr/>
          </p:nvSpPr>
          <p:spPr bwMode="auto">
            <a:xfrm>
              <a:off x="5151050" y="5836724"/>
              <a:ext cx="308442" cy="389870"/>
            </a:xfrm>
            <a:custGeom>
              <a:avLst/>
              <a:gdLst>
                <a:gd name="connsiteX0" fmla="*/ 153362 w 308442"/>
                <a:gd name="connsiteY0" fmla="*/ 0 h 389870"/>
                <a:gd name="connsiteX1" fmla="*/ 156808 w 308442"/>
                <a:gd name="connsiteY1" fmla="*/ 4166 h 389870"/>
                <a:gd name="connsiteX2" fmla="*/ 302321 w 308442"/>
                <a:gd name="connsiteY2" fmla="*/ 349722 h 389870"/>
                <a:gd name="connsiteX3" fmla="*/ 308442 w 308442"/>
                <a:gd name="connsiteY3" fmla="*/ 389870 h 389870"/>
                <a:gd name="connsiteX4" fmla="*/ 249682 w 308442"/>
                <a:gd name="connsiteY4" fmla="*/ 380887 h 389870"/>
                <a:gd name="connsiteX5" fmla="*/ 105565 w 308442"/>
                <a:gd name="connsiteY5" fmla="*/ 336100 h 389870"/>
                <a:gd name="connsiteX6" fmla="*/ 0 w 308442"/>
                <a:gd name="connsiteY6" fmla="*/ 278771 h 389870"/>
                <a:gd name="connsiteX7" fmla="*/ 26060 w 308442"/>
                <a:gd name="connsiteY7" fmla="*/ 194672 h 389870"/>
                <a:gd name="connsiteX8" fmla="*/ 89978 w 308442"/>
                <a:gd name="connsiteY8" fmla="*/ 76818 h 389870"/>
                <a:gd name="connsiteX9" fmla="*/ 153362 w 308442"/>
                <a:gd name="connsiteY9" fmla="*/ 0 h 3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8442" h="389870">
                  <a:moveTo>
                    <a:pt x="153362" y="0"/>
                  </a:moveTo>
                  <a:lnTo>
                    <a:pt x="156808" y="4166"/>
                  </a:lnTo>
                  <a:cubicBezTo>
                    <a:pt x="226337" y="106875"/>
                    <a:pt x="276563" y="223759"/>
                    <a:pt x="302321" y="349722"/>
                  </a:cubicBezTo>
                  <a:lnTo>
                    <a:pt x="308442" y="389870"/>
                  </a:lnTo>
                  <a:lnTo>
                    <a:pt x="249682" y="380887"/>
                  </a:lnTo>
                  <a:cubicBezTo>
                    <a:pt x="199709" y="370646"/>
                    <a:pt x="151498" y="355544"/>
                    <a:pt x="105565" y="336100"/>
                  </a:cubicBezTo>
                  <a:lnTo>
                    <a:pt x="0" y="278771"/>
                  </a:lnTo>
                  <a:lnTo>
                    <a:pt x="26060" y="194672"/>
                  </a:lnTo>
                  <a:cubicBezTo>
                    <a:pt x="43601" y="153149"/>
                    <a:pt x="65062" y="113711"/>
                    <a:pt x="89978" y="76818"/>
                  </a:cubicBezTo>
                  <a:lnTo>
                    <a:pt x="153362" y="0"/>
                  </a:lnTo>
                  <a:close/>
                </a:path>
              </a:pathLst>
            </a:custGeom>
            <a:solidFill>
              <a:srgbClr val="064C06"/>
            </a:solidFill>
            <a:ln>
              <a:noFill/>
            </a:ln>
            <a:effectLst/>
          </p:spPr>
          <p:txBody>
            <a:bodyPr wrap="square" anchor="ctr">
              <a:noAutofit/>
            </a:bodyPr>
            <a:lstStyle/>
            <a:p>
              <a:pPr defTabSz="914217"/>
              <a:endParaRPr lang="en-US" sz="3265" dirty="0">
                <a:solidFill>
                  <a:srgbClr val="111340"/>
                </a:solidFill>
                <a:latin typeface="Arial" panose="020B0604020202020204" pitchFamily="34" charset="0"/>
                <a:ea typeface="Verdana" panose="020B0604030504040204" pitchFamily="34" charset="0"/>
                <a:cs typeface="Arial" panose="020B0604020202020204" pitchFamily="34" charset="0"/>
              </a:endParaRPr>
            </a:p>
          </p:txBody>
        </p:sp>
        <p:sp>
          <p:nvSpPr>
            <p:cNvPr id="42" name="Freeform 41">
              <a:extLst>
                <a:ext uri="{FF2B5EF4-FFF2-40B4-BE49-F238E27FC236}">
                  <a16:creationId xmlns:a16="http://schemas.microsoft.com/office/drawing/2014/main" id="{2D04CD44-C854-024E-99DE-416E4016DC5E}"/>
                </a:ext>
              </a:extLst>
            </p:cNvPr>
            <p:cNvSpPr>
              <a:spLocks noChangeArrowheads="1"/>
            </p:cNvSpPr>
            <p:nvPr/>
          </p:nvSpPr>
          <p:spPr bwMode="auto">
            <a:xfrm>
              <a:off x="5364427" y="5898337"/>
              <a:ext cx="1146996" cy="1098510"/>
            </a:xfrm>
            <a:custGeom>
              <a:avLst/>
              <a:gdLst>
                <a:gd name="connsiteX0" fmla="*/ 825821 w 1146996"/>
                <a:gd name="connsiteY0" fmla="*/ 0 h 1098510"/>
                <a:gd name="connsiteX1" fmla="*/ 841850 w 1146996"/>
                <a:gd name="connsiteY1" fmla="*/ 51757 h 1098510"/>
                <a:gd name="connsiteX2" fmla="*/ 1073914 w 1146996"/>
                <a:gd name="connsiteY2" fmla="*/ 284127 h 1098510"/>
                <a:gd name="connsiteX3" fmla="*/ 1136955 w 1146996"/>
                <a:gd name="connsiteY3" fmla="*/ 303702 h 1098510"/>
                <a:gd name="connsiteX4" fmla="*/ 1146996 w 1146996"/>
                <a:gd name="connsiteY4" fmla="*/ 403566 h 1098510"/>
                <a:gd name="connsiteX5" fmla="*/ 451351 w 1146996"/>
                <a:gd name="connsiteY5" fmla="*/ 1098510 h 1098510"/>
                <a:gd name="connsiteX6" fmla="*/ 63841 w 1146996"/>
                <a:gd name="connsiteY6" fmla="*/ 979949 h 1098510"/>
                <a:gd name="connsiteX7" fmla="*/ 0 w 1146996"/>
                <a:gd name="connsiteY7" fmla="*/ 927174 h 1098510"/>
                <a:gd name="connsiteX8" fmla="*/ 32602 w 1146996"/>
                <a:gd name="connsiteY8" fmla="*/ 859514 h 1098510"/>
                <a:gd name="connsiteX9" fmla="*/ 108586 w 1146996"/>
                <a:gd name="connsiteY9" fmla="*/ 483227 h 1098510"/>
                <a:gd name="connsiteX10" fmla="*/ 103595 w 1146996"/>
                <a:gd name="connsiteY10" fmla="*/ 384204 h 1098510"/>
                <a:gd name="connsiteX11" fmla="*/ 95065 w 1146996"/>
                <a:gd name="connsiteY11" fmla="*/ 328257 h 1098510"/>
                <a:gd name="connsiteX12" fmla="*/ 112523 w 1146996"/>
                <a:gd name="connsiteY12" fmla="*/ 330925 h 1098510"/>
                <a:gd name="connsiteX13" fmla="*/ 190999 w 1146996"/>
                <a:gd name="connsiteY13" fmla="*/ 334895 h 1098510"/>
                <a:gd name="connsiteX14" fmla="*/ 735013 w 1146996"/>
                <a:gd name="connsiteY14" fmla="*/ 109870 h 1098510"/>
                <a:gd name="connsiteX15" fmla="*/ 825821 w 1146996"/>
                <a:gd name="connsiteY15" fmla="*/ 0 h 1098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46996" h="1098510">
                  <a:moveTo>
                    <a:pt x="825821" y="0"/>
                  </a:moveTo>
                  <a:lnTo>
                    <a:pt x="841850" y="51757"/>
                  </a:lnTo>
                  <a:cubicBezTo>
                    <a:pt x="885964" y="156277"/>
                    <a:pt x="969532" y="239955"/>
                    <a:pt x="1073914" y="284127"/>
                  </a:cubicBezTo>
                  <a:lnTo>
                    <a:pt x="1136955" y="303702"/>
                  </a:lnTo>
                  <a:lnTo>
                    <a:pt x="1146996" y="403566"/>
                  </a:lnTo>
                  <a:cubicBezTo>
                    <a:pt x="1146996" y="787844"/>
                    <a:pt x="836573" y="1098510"/>
                    <a:pt x="451351" y="1098510"/>
                  </a:cubicBezTo>
                  <a:cubicBezTo>
                    <a:pt x="307827" y="1098510"/>
                    <a:pt x="174472" y="1054823"/>
                    <a:pt x="63841" y="979949"/>
                  </a:cubicBezTo>
                  <a:lnTo>
                    <a:pt x="0" y="927174"/>
                  </a:lnTo>
                  <a:lnTo>
                    <a:pt x="32602" y="859514"/>
                  </a:lnTo>
                  <a:cubicBezTo>
                    <a:pt x="81537" y="743846"/>
                    <a:pt x="108586" y="616686"/>
                    <a:pt x="108586" y="483227"/>
                  </a:cubicBezTo>
                  <a:cubicBezTo>
                    <a:pt x="108586" y="449785"/>
                    <a:pt x="106896" y="416751"/>
                    <a:pt x="103595" y="384204"/>
                  </a:cubicBezTo>
                  <a:lnTo>
                    <a:pt x="95065" y="328257"/>
                  </a:lnTo>
                  <a:lnTo>
                    <a:pt x="112523" y="330925"/>
                  </a:lnTo>
                  <a:cubicBezTo>
                    <a:pt x="138328" y="333550"/>
                    <a:pt x="164508" y="334895"/>
                    <a:pt x="190999" y="334895"/>
                  </a:cubicBezTo>
                  <a:cubicBezTo>
                    <a:pt x="403556" y="334895"/>
                    <a:pt x="595854" y="248815"/>
                    <a:pt x="735013" y="109870"/>
                  </a:cubicBezTo>
                  <a:lnTo>
                    <a:pt x="825821" y="0"/>
                  </a:lnTo>
                  <a:close/>
                </a:path>
              </a:pathLst>
            </a:custGeom>
            <a:solidFill>
              <a:schemeClr val="accent4"/>
            </a:solidFill>
            <a:ln>
              <a:noFill/>
            </a:ln>
            <a:effectLst/>
          </p:spPr>
          <p:txBody>
            <a:bodyPr wrap="square" anchor="ctr">
              <a:noAutofit/>
            </a:bodyPr>
            <a:lstStyle/>
            <a:p>
              <a:pPr defTabSz="914217"/>
              <a:endParaRPr lang="en-US" sz="3265" dirty="0">
                <a:solidFill>
                  <a:srgbClr val="111340"/>
                </a:solidFill>
                <a:latin typeface="Arial" panose="020B0604020202020204" pitchFamily="34" charset="0"/>
                <a:ea typeface="Verdana" panose="020B0604030504040204" pitchFamily="34" charset="0"/>
                <a:cs typeface="Arial" panose="020B0604020202020204" pitchFamily="34" charset="0"/>
              </a:endParaRPr>
            </a:p>
          </p:txBody>
        </p:sp>
      </p:grpSp>
      <p:sp>
        <p:nvSpPr>
          <p:cNvPr id="43" name="Freeform 11">
            <a:extLst>
              <a:ext uri="{FF2B5EF4-FFF2-40B4-BE49-F238E27FC236}">
                <a16:creationId xmlns:a16="http://schemas.microsoft.com/office/drawing/2014/main" id="{FBB894B1-BCBB-4AA1-9E67-0F4490F28804}"/>
              </a:ext>
              <a:ext uri="{C183D7F6-B498-43B3-948B-1728B52AA6E4}">
                <adec:decorative xmlns:adec="http://schemas.microsoft.com/office/drawing/2017/decorative" val="1"/>
              </a:ext>
            </a:extLst>
          </p:cNvPr>
          <p:cNvSpPr>
            <a:spLocks noChangeAspect="1" noChangeArrowheads="1"/>
          </p:cNvSpPr>
          <p:nvPr/>
        </p:nvSpPr>
        <p:spPr bwMode="auto">
          <a:xfrm>
            <a:off x="3729051" y="4292213"/>
            <a:ext cx="361354" cy="478939"/>
          </a:xfrm>
          <a:custGeom>
            <a:avLst/>
            <a:gdLst>
              <a:gd name="T0" fmla="*/ 2147483646 w 614"/>
              <a:gd name="T1" fmla="*/ 2147483646 h 810"/>
              <a:gd name="T2" fmla="*/ 2147483646 w 614"/>
              <a:gd name="T3" fmla="*/ 2147483646 h 810"/>
              <a:gd name="T4" fmla="*/ 2147483646 w 614"/>
              <a:gd name="T5" fmla="*/ 2147483646 h 810"/>
              <a:gd name="T6" fmla="*/ 2147483646 w 614"/>
              <a:gd name="T7" fmla="*/ 2147483646 h 810"/>
              <a:gd name="T8" fmla="*/ 2147483646 w 614"/>
              <a:gd name="T9" fmla="*/ 2147483646 h 810"/>
              <a:gd name="T10" fmla="*/ 2147483646 w 614"/>
              <a:gd name="T11" fmla="*/ 2147483646 h 810"/>
              <a:gd name="T12" fmla="*/ 2147483646 w 614"/>
              <a:gd name="T13" fmla="*/ 2147483646 h 810"/>
              <a:gd name="T14" fmla="*/ 2147483646 w 614"/>
              <a:gd name="T15" fmla="*/ 2147483646 h 810"/>
              <a:gd name="T16" fmla="*/ 2147483646 w 614"/>
              <a:gd name="T17" fmla="*/ 2147483646 h 810"/>
              <a:gd name="T18" fmla="*/ 2147483646 w 614"/>
              <a:gd name="T19" fmla="*/ 2147483646 h 810"/>
              <a:gd name="T20" fmla="*/ 2147483646 w 614"/>
              <a:gd name="T21" fmla="*/ 2147483646 h 810"/>
              <a:gd name="T22" fmla="*/ 2147483646 w 614"/>
              <a:gd name="T23" fmla="*/ 2147483646 h 810"/>
              <a:gd name="T24" fmla="*/ 2147483646 w 614"/>
              <a:gd name="T25" fmla="*/ 2147483646 h 810"/>
              <a:gd name="T26" fmla="*/ 2147483646 w 614"/>
              <a:gd name="T27" fmla="*/ 2147483646 h 810"/>
              <a:gd name="T28" fmla="*/ 2147483646 w 614"/>
              <a:gd name="T29" fmla="*/ 2147483646 h 810"/>
              <a:gd name="T30" fmla="*/ 2147483646 w 614"/>
              <a:gd name="T31" fmla="*/ 2147483646 h 810"/>
              <a:gd name="T32" fmla="*/ 2147483646 w 614"/>
              <a:gd name="T33" fmla="*/ 2147483646 h 810"/>
              <a:gd name="T34" fmla="*/ 2147483646 w 614"/>
              <a:gd name="T35" fmla="*/ 2147483646 h 810"/>
              <a:gd name="T36" fmla="*/ 2147483646 w 614"/>
              <a:gd name="T37" fmla="*/ 2147483646 h 810"/>
              <a:gd name="T38" fmla="*/ 2147483646 w 614"/>
              <a:gd name="T39" fmla="*/ 2147483646 h 810"/>
              <a:gd name="T40" fmla="*/ 2147483646 w 614"/>
              <a:gd name="T41" fmla="*/ 2147483646 h 810"/>
              <a:gd name="T42" fmla="*/ 2147483646 w 614"/>
              <a:gd name="T43" fmla="*/ 2147483646 h 810"/>
              <a:gd name="T44" fmla="*/ 2147483646 w 614"/>
              <a:gd name="T45" fmla="*/ 2147483646 h 810"/>
              <a:gd name="T46" fmla="*/ 2147483646 w 614"/>
              <a:gd name="T47" fmla="*/ 2147483646 h 810"/>
              <a:gd name="T48" fmla="*/ 2147483646 w 614"/>
              <a:gd name="T49" fmla="*/ 2147483646 h 810"/>
              <a:gd name="T50" fmla="*/ 2147483646 w 614"/>
              <a:gd name="T51" fmla="*/ 2147483646 h 810"/>
              <a:gd name="T52" fmla="*/ 2147483646 w 614"/>
              <a:gd name="T53" fmla="*/ 2147483646 h 810"/>
              <a:gd name="T54" fmla="*/ 2147483646 w 614"/>
              <a:gd name="T55" fmla="*/ 2147483646 h 810"/>
              <a:gd name="T56" fmla="*/ 2147483646 w 614"/>
              <a:gd name="T57" fmla="*/ 2147483646 h 810"/>
              <a:gd name="T58" fmla="*/ 2147483646 w 614"/>
              <a:gd name="T59" fmla="*/ 2147483646 h 810"/>
              <a:gd name="T60" fmla="*/ 2147483646 w 614"/>
              <a:gd name="T61" fmla="*/ 2147483646 h 810"/>
              <a:gd name="T62" fmla="*/ 2147483646 w 614"/>
              <a:gd name="T63" fmla="*/ 2147483646 h 810"/>
              <a:gd name="T64" fmla="*/ 2147483646 w 614"/>
              <a:gd name="T65" fmla="*/ 2147483646 h 810"/>
              <a:gd name="T66" fmla="*/ 2147483646 w 614"/>
              <a:gd name="T67" fmla="*/ 2147483646 h 810"/>
              <a:gd name="T68" fmla="*/ 2147483646 w 614"/>
              <a:gd name="T69" fmla="*/ 2147483646 h 810"/>
              <a:gd name="T70" fmla="*/ 2147483646 w 614"/>
              <a:gd name="T71" fmla="*/ 2147483646 h 810"/>
              <a:gd name="T72" fmla="*/ 2147483646 w 614"/>
              <a:gd name="T73" fmla="*/ 2147483646 h 810"/>
              <a:gd name="T74" fmla="*/ 2147483646 w 614"/>
              <a:gd name="T75" fmla="*/ 2147483646 h 810"/>
              <a:gd name="T76" fmla="*/ 2147483646 w 614"/>
              <a:gd name="T77" fmla="*/ 2147483646 h 810"/>
              <a:gd name="T78" fmla="*/ 2147483646 w 614"/>
              <a:gd name="T79" fmla="*/ 2147483646 h 810"/>
              <a:gd name="T80" fmla="*/ 2147483646 w 614"/>
              <a:gd name="T81" fmla="*/ 2147483646 h 810"/>
              <a:gd name="T82" fmla="*/ 2147483646 w 614"/>
              <a:gd name="T83" fmla="*/ 2147483646 h 810"/>
              <a:gd name="T84" fmla="*/ 2147483646 w 614"/>
              <a:gd name="T85" fmla="*/ 2147483646 h 810"/>
              <a:gd name="T86" fmla="*/ 2147483646 w 614"/>
              <a:gd name="T87" fmla="*/ 0 h 810"/>
              <a:gd name="T88" fmla="*/ 2147483646 w 614"/>
              <a:gd name="T89" fmla="*/ 2147483646 h 810"/>
              <a:gd name="T90" fmla="*/ 2147483646 w 614"/>
              <a:gd name="T91" fmla="*/ 2147483646 h 810"/>
              <a:gd name="T92" fmla="*/ 2147483646 w 614"/>
              <a:gd name="T93" fmla="*/ 2147483646 h 810"/>
              <a:gd name="T94" fmla="*/ 2147483646 w 614"/>
              <a:gd name="T95" fmla="*/ 2147483646 h 810"/>
              <a:gd name="T96" fmla="*/ 2147483646 w 614"/>
              <a:gd name="T97" fmla="*/ 2147483646 h 810"/>
              <a:gd name="T98" fmla="*/ 2147483646 w 614"/>
              <a:gd name="T99" fmla="*/ 2147483646 h 81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614" h="810">
                <a:moveTo>
                  <a:pt x="507" y="505"/>
                </a:moveTo>
                <a:lnTo>
                  <a:pt x="507" y="505"/>
                </a:lnTo>
                <a:cubicBezTo>
                  <a:pt x="485" y="527"/>
                  <a:pt x="470" y="553"/>
                  <a:pt x="462" y="582"/>
                </a:cubicBezTo>
                <a:lnTo>
                  <a:pt x="318" y="582"/>
                </a:lnTo>
                <a:lnTo>
                  <a:pt x="318" y="495"/>
                </a:lnTo>
                <a:cubicBezTo>
                  <a:pt x="327" y="500"/>
                  <a:pt x="337" y="502"/>
                  <a:pt x="348" y="502"/>
                </a:cubicBezTo>
                <a:cubicBezTo>
                  <a:pt x="368" y="502"/>
                  <a:pt x="387" y="494"/>
                  <a:pt x="400" y="478"/>
                </a:cubicBezTo>
                <a:cubicBezTo>
                  <a:pt x="412" y="463"/>
                  <a:pt x="418" y="443"/>
                  <a:pt x="414" y="423"/>
                </a:cubicBezTo>
                <a:cubicBezTo>
                  <a:pt x="409" y="396"/>
                  <a:pt x="387" y="373"/>
                  <a:pt x="359" y="369"/>
                </a:cubicBezTo>
                <a:cubicBezTo>
                  <a:pt x="344" y="366"/>
                  <a:pt x="330" y="369"/>
                  <a:pt x="318" y="375"/>
                </a:cubicBezTo>
                <a:lnTo>
                  <a:pt x="318" y="319"/>
                </a:lnTo>
                <a:lnTo>
                  <a:pt x="435" y="319"/>
                </a:lnTo>
                <a:cubicBezTo>
                  <a:pt x="439" y="319"/>
                  <a:pt x="442" y="317"/>
                  <a:pt x="445" y="314"/>
                </a:cubicBezTo>
                <a:cubicBezTo>
                  <a:pt x="447" y="311"/>
                  <a:pt x="448" y="307"/>
                  <a:pt x="447" y="303"/>
                </a:cubicBezTo>
                <a:cubicBezTo>
                  <a:pt x="447" y="301"/>
                  <a:pt x="445" y="299"/>
                  <a:pt x="443" y="297"/>
                </a:cubicBezTo>
                <a:cubicBezTo>
                  <a:pt x="432" y="287"/>
                  <a:pt x="427" y="274"/>
                  <a:pt x="428" y="260"/>
                </a:cubicBezTo>
                <a:cubicBezTo>
                  <a:pt x="430" y="240"/>
                  <a:pt x="447" y="224"/>
                  <a:pt x="466" y="222"/>
                </a:cubicBezTo>
                <a:cubicBezTo>
                  <a:pt x="478" y="220"/>
                  <a:pt x="490" y="224"/>
                  <a:pt x="499" y="232"/>
                </a:cubicBezTo>
                <a:cubicBezTo>
                  <a:pt x="508" y="240"/>
                  <a:pt x="513" y="252"/>
                  <a:pt x="513" y="264"/>
                </a:cubicBezTo>
                <a:cubicBezTo>
                  <a:pt x="513" y="277"/>
                  <a:pt x="508" y="289"/>
                  <a:pt x="498" y="297"/>
                </a:cubicBezTo>
                <a:cubicBezTo>
                  <a:pt x="494" y="300"/>
                  <a:pt x="493" y="306"/>
                  <a:pt x="495" y="310"/>
                </a:cubicBezTo>
                <a:cubicBezTo>
                  <a:pt x="497" y="316"/>
                  <a:pt x="501" y="319"/>
                  <a:pt x="506" y="319"/>
                </a:cubicBezTo>
                <a:lnTo>
                  <a:pt x="588" y="319"/>
                </a:lnTo>
                <a:cubicBezTo>
                  <a:pt x="584" y="389"/>
                  <a:pt x="556" y="454"/>
                  <a:pt x="507" y="505"/>
                </a:cubicBezTo>
                <a:close/>
                <a:moveTo>
                  <a:pt x="457" y="628"/>
                </a:moveTo>
                <a:lnTo>
                  <a:pt x="457" y="712"/>
                </a:lnTo>
                <a:cubicBezTo>
                  <a:pt x="457" y="714"/>
                  <a:pt x="455" y="716"/>
                  <a:pt x="452" y="716"/>
                </a:cubicBezTo>
                <a:lnTo>
                  <a:pt x="158" y="716"/>
                </a:lnTo>
                <a:cubicBezTo>
                  <a:pt x="156" y="716"/>
                  <a:pt x="154" y="714"/>
                  <a:pt x="154" y="712"/>
                </a:cubicBezTo>
                <a:lnTo>
                  <a:pt x="154" y="674"/>
                </a:lnTo>
                <a:lnTo>
                  <a:pt x="404" y="674"/>
                </a:lnTo>
                <a:cubicBezTo>
                  <a:pt x="410" y="674"/>
                  <a:pt x="416" y="669"/>
                  <a:pt x="416" y="662"/>
                </a:cubicBezTo>
                <a:cubicBezTo>
                  <a:pt x="416" y="655"/>
                  <a:pt x="410" y="650"/>
                  <a:pt x="404" y="650"/>
                </a:cubicBezTo>
                <a:lnTo>
                  <a:pt x="154" y="650"/>
                </a:lnTo>
                <a:lnTo>
                  <a:pt x="154" y="625"/>
                </a:lnTo>
                <a:cubicBezTo>
                  <a:pt x="154" y="619"/>
                  <a:pt x="154" y="613"/>
                  <a:pt x="154" y="607"/>
                </a:cubicBezTo>
                <a:lnTo>
                  <a:pt x="458" y="607"/>
                </a:lnTo>
                <a:cubicBezTo>
                  <a:pt x="457" y="614"/>
                  <a:pt x="457" y="621"/>
                  <a:pt x="457" y="628"/>
                </a:cubicBezTo>
                <a:lnTo>
                  <a:pt x="368" y="784"/>
                </a:lnTo>
                <a:lnTo>
                  <a:pt x="243" y="784"/>
                </a:lnTo>
                <a:cubicBezTo>
                  <a:pt x="216" y="784"/>
                  <a:pt x="194" y="765"/>
                  <a:pt x="188" y="740"/>
                </a:cubicBezTo>
                <a:lnTo>
                  <a:pt x="422" y="740"/>
                </a:lnTo>
                <a:cubicBezTo>
                  <a:pt x="417" y="765"/>
                  <a:pt x="394" y="784"/>
                  <a:pt x="368" y="784"/>
                </a:cubicBezTo>
                <a:lnTo>
                  <a:pt x="457" y="628"/>
                </a:lnTo>
                <a:close/>
                <a:moveTo>
                  <a:pt x="105" y="503"/>
                </a:moveTo>
                <a:lnTo>
                  <a:pt x="105" y="503"/>
                </a:lnTo>
                <a:cubicBezTo>
                  <a:pt x="56" y="453"/>
                  <a:pt x="28" y="388"/>
                  <a:pt x="25" y="319"/>
                </a:cubicBezTo>
                <a:lnTo>
                  <a:pt x="141" y="319"/>
                </a:lnTo>
                <a:cubicBezTo>
                  <a:pt x="148" y="319"/>
                  <a:pt x="153" y="314"/>
                  <a:pt x="154" y="308"/>
                </a:cubicBezTo>
                <a:cubicBezTo>
                  <a:pt x="154" y="304"/>
                  <a:pt x="152" y="300"/>
                  <a:pt x="149" y="297"/>
                </a:cubicBezTo>
                <a:cubicBezTo>
                  <a:pt x="138" y="287"/>
                  <a:pt x="132" y="272"/>
                  <a:pt x="135" y="257"/>
                </a:cubicBezTo>
                <a:cubicBezTo>
                  <a:pt x="137" y="239"/>
                  <a:pt x="152" y="225"/>
                  <a:pt x="169" y="222"/>
                </a:cubicBezTo>
                <a:cubicBezTo>
                  <a:pt x="182" y="219"/>
                  <a:pt x="195" y="223"/>
                  <a:pt x="204" y="231"/>
                </a:cubicBezTo>
                <a:cubicBezTo>
                  <a:pt x="214" y="239"/>
                  <a:pt x="220" y="252"/>
                  <a:pt x="220" y="264"/>
                </a:cubicBezTo>
                <a:cubicBezTo>
                  <a:pt x="220" y="277"/>
                  <a:pt x="214" y="289"/>
                  <a:pt x="204" y="297"/>
                </a:cubicBezTo>
                <a:cubicBezTo>
                  <a:pt x="200" y="300"/>
                  <a:pt x="199" y="306"/>
                  <a:pt x="200" y="310"/>
                </a:cubicBezTo>
                <a:cubicBezTo>
                  <a:pt x="202" y="316"/>
                  <a:pt x="207" y="319"/>
                  <a:pt x="212" y="319"/>
                </a:cubicBezTo>
                <a:lnTo>
                  <a:pt x="293" y="319"/>
                </a:lnTo>
                <a:lnTo>
                  <a:pt x="293" y="400"/>
                </a:lnTo>
                <a:cubicBezTo>
                  <a:pt x="293" y="403"/>
                  <a:pt x="295" y="406"/>
                  <a:pt x="297" y="409"/>
                </a:cubicBezTo>
                <a:cubicBezTo>
                  <a:pt x="300" y="411"/>
                  <a:pt x="303" y="412"/>
                  <a:pt x="306" y="412"/>
                </a:cubicBezTo>
                <a:cubicBezTo>
                  <a:pt x="310" y="411"/>
                  <a:pt x="313" y="410"/>
                  <a:pt x="315" y="407"/>
                </a:cubicBezTo>
                <a:cubicBezTo>
                  <a:pt x="325" y="396"/>
                  <a:pt x="340" y="390"/>
                  <a:pt x="355" y="393"/>
                </a:cubicBezTo>
                <a:cubicBezTo>
                  <a:pt x="373" y="396"/>
                  <a:pt x="387" y="410"/>
                  <a:pt x="390" y="427"/>
                </a:cubicBezTo>
                <a:cubicBezTo>
                  <a:pt x="392" y="440"/>
                  <a:pt x="389" y="452"/>
                  <a:pt x="381" y="462"/>
                </a:cubicBezTo>
                <a:cubicBezTo>
                  <a:pt x="364" y="482"/>
                  <a:pt x="331" y="482"/>
                  <a:pt x="315" y="462"/>
                </a:cubicBezTo>
                <a:cubicBezTo>
                  <a:pt x="311" y="458"/>
                  <a:pt x="306" y="457"/>
                  <a:pt x="301" y="459"/>
                </a:cubicBezTo>
                <a:cubicBezTo>
                  <a:pt x="296" y="461"/>
                  <a:pt x="293" y="465"/>
                  <a:pt x="293" y="470"/>
                </a:cubicBezTo>
                <a:lnTo>
                  <a:pt x="293" y="582"/>
                </a:lnTo>
                <a:lnTo>
                  <a:pt x="149" y="582"/>
                </a:lnTo>
                <a:cubicBezTo>
                  <a:pt x="142" y="553"/>
                  <a:pt x="126" y="525"/>
                  <a:pt x="105" y="503"/>
                </a:cubicBezTo>
                <a:lnTo>
                  <a:pt x="293" y="25"/>
                </a:lnTo>
                <a:lnTo>
                  <a:pt x="293" y="105"/>
                </a:lnTo>
                <a:cubicBezTo>
                  <a:pt x="293" y="110"/>
                  <a:pt x="296" y="114"/>
                  <a:pt x="299" y="116"/>
                </a:cubicBezTo>
                <a:cubicBezTo>
                  <a:pt x="303" y="118"/>
                  <a:pt x="308" y="118"/>
                  <a:pt x="311" y="116"/>
                </a:cubicBezTo>
                <a:cubicBezTo>
                  <a:pt x="313" y="115"/>
                  <a:pt x="314" y="114"/>
                  <a:pt x="315" y="114"/>
                </a:cubicBezTo>
                <a:cubicBezTo>
                  <a:pt x="324" y="103"/>
                  <a:pt x="337" y="97"/>
                  <a:pt x="352" y="98"/>
                </a:cubicBezTo>
                <a:cubicBezTo>
                  <a:pt x="372" y="100"/>
                  <a:pt x="388" y="117"/>
                  <a:pt x="390" y="136"/>
                </a:cubicBezTo>
                <a:cubicBezTo>
                  <a:pt x="392" y="148"/>
                  <a:pt x="388" y="161"/>
                  <a:pt x="380" y="169"/>
                </a:cubicBezTo>
                <a:cubicBezTo>
                  <a:pt x="363" y="188"/>
                  <a:pt x="331" y="188"/>
                  <a:pt x="315" y="168"/>
                </a:cubicBezTo>
                <a:cubicBezTo>
                  <a:pt x="311" y="165"/>
                  <a:pt x="306" y="163"/>
                  <a:pt x="301" y="165"/>
                </a:cubicBezTo>
                <a:cubicBezTo>
                  <a:pt x="296" y="166"/>
                  <a:pt x="293" y="171"/>
                  <a:pt x="293" y="176"/>
                </a:cubicBezTo>
                <a:lnTo>
                  <a:pt x="293" y="294"/>
                </a:lnTo>
                <a:lnTo>
                  <a:pt x="237" y="294"/>
                </a:lnTo>
                <a:cubicBezTo>
                  <a:pt x="242" y="285"/>
                  <a:pt x="244" y="275"/>
                  <a:pt x="244" y="264"/>
                </a:cubicBezTo>
                <a:cubicBezTo>
                  <a:pt x="244" y="244"/>
                  <a:pt x="235" y="225"/>
                  <a:pt x="220" y="212"/>
                </a:cubicBezTo>
                <a:cubicBezTo>
                  <a:pt x="205" y="199"/>
                  <a:pt x="185" y="194"/>
                  <a:pt x="165" y="198"/>
                </a:cubicBezTo>
                <a:cubicBezTo>
                  <a:pt x="137" y="202"/>
                  <a:pt x="115" y="225"/>
                  <a:pt x="110" y="253"/>
                </a:cubicBezTo>
                <a:cubicBezTo>
                  <a:pt x="108" y="268"/>
                  <a:pt x="110" y="282"/>
                  <a:pt x="116" y="294"/>
                </a:cubicBezTo>
                <a:lnTo>
                  <a:pt x="25" y="294"/>
                </a:lnTo>
                <a:cubicBezTo>
                  <a:pt x="32" y="149"/>
                  <a:pt x="148" y="32"/>
                  <a:pt x="293" y="25"/>
                </a:cubicBezTo>
                <a:lnTo>
                  <a:pt x="105" y="503"/>
                </a:lnTo>
                <a:close/>
                <a:moveTo>
                  <a:pt x="318" y="25"/>
                </a:moveTo>
                <a:lnTo>
                  <a:pt x="318" y="25"/>
                </a:lnTo>
                <a:cubicBezTo>
                  <a:pt x="464" y="31"/>
                  <a:pt x="582" y="148"/>
                  <a:pt x="588" y="294"/>
                </a:cubicBezTo>
                <a:lnTo>
                  <a:pt x="531" y="294"/>
                </a:lnTo>
                <a:cubicBezTo>
                  <a:pt x="536" y="285"/>
                  <a:pt x="538" y="275"/>
                  <a:pt x="538" y="264"/>
                </a:cubicBezTo>
                <a:cubicBezTo>
                  <a:pt x="538" y="245"/>
                  <a:pt x="530" y="226"/>
                  <a:pt x="516" y="214"/>
                </a:cubicBezTo>
                <a:cubicBezTo>
                  <a:pt x="502" y="201"/>
                  <a:pt x="482" y="195"/>
                  <a:pt x="463" y="197"/>
                </a:cubicBezTo>
                <a:cubicBezTo>
                  <a:pt x="432" y="200"/>
                  <a:pt x="407" y="226"/>
                  <a:pt x="404" y="258"/>
                </a:cubicBezTo>
                <a:cubicBezTo>
                  <a:pt x="402" y="270"/>
                  <a:pt x="405" y="283"/>
                  <a:pt x="411" y="294"/>
                </a:cubicBezTo>
                <a:lnTo>
                  <a:pt x="318" y="294"/>
                </a:lnTo>
                <a:lnTo>
                  <a:pt x="318" y="201"/>
                </a:lnTo>
                <a:cubicBezTo>
                  <a:pt x="343" y="214"/>
                  <a:pt x="378" y="208"/>
                  <a:pt x="398" y="186"/>
                </a:cubicBezTo>
                <a:cubicBezTo>
                  <a:pt x="411" y="172"/>
                  <a:pt x="417" y="152"/>
                  <a:pt x="415" y="134"/>
                </a:cubicBezTo>
                <a:cubicBezTo>
                  <a:pt x="411" y="102"/>
                  <a:pt x="386" y="77"/>
                  <a:pt x="354" y="74"/>
                </a:cubicBezTo>
                <a:cubicBezTo>
                  <a:pt x="341" y="73"/>
                  <a:pt x="329" y="75"/>
                  <a:pt x="318" y="81"/>
                </a:cubicBezTo>
                <a:lnTo>
                  <a:pt x="318" y="25"/>
                </a:lnTo>
                <a:close/>
                <a:moveTo>
                  <a:pt x="307" y="0"/>
                </a:moveTo>
                <a:lnTo>
                  <a:pt x="307" y="0"/>
                </a:lnTo>
                <a:cubicBezTo>
                  <a:pt x="138" y="0"/>
                  <a:pt x="0" y="138"/>
                  <a:pt x="0" y="306"/>
                </a:cubicBezTo>
                <a:cubicBezTo>
                  <a:pt x="0" y="387"/>
                  <a:pt x="31" y="463"/>
                  <a:pt x="87" y="521"/>
                </a:cubicBezTo>
                <a:cubicBezTo>
                  <a:pt x="115" y="548"/>
                  <a:pt x="130" y="585"/>
                  <a:pt x="130" y="625"/>
                </a:cubicBezTo>
                <a:lnTo>
                  <a:pt x="130" y="712"/>
                </a:lnTo>
                <a:cubicBezTo>
                  <a:pt x="130" y="727"/>
                  <a:pt x="142" y="740"/>
                  <a:pt x="158" y="740"/>
                </a:cubicBezTo>
                <a:lnTo>
                  <a:pt x="164" y="740"/>
                </a:lnTo>
                <a:cubicBezTo>
                  <a:pt x="169" y="779"/>
                  <a:pt x="203" y="809"/>
                  <a:pt x="243" y="809"/>
                </a:cubicBezTo>
                <a:lnTo>
                  <a:pt x="368" y="809"/>
                </a:lnTo>
                <a:cubicBezTo>
                  <a:pt x="408" y="809"/>
                  <a:pt x="441" y="779"/>
                  <a:pt x="447" y="740"/>
                </a:cubicBezTo>
                <a:lnTo>
                  <a:pt x="452" y="740"/>
                </a:lnTo>
                <a:cubicBezTo>
                  <a:pt x="468" y="740"/>
                  <a:pt x="481" y="727"/>
                  <a:pt x="481" y="712"/>
                </a:cubicBezTo>
                <a:lnTo>
                  <a:pt x="481" y="628"/>
                </a:lnTo>
                <a:cubicBezTo>
                  <a:pt x="481" y="588"/>
                  <a:pt x="497" y="550"/>
                  <a:pt x="524" y="522"/>
                </a:cubicBezTo>
                <a:cubicBezTo>
                  <a:pt x="582" y="464"/>
                  <a:pt x="613" y="387"/>
                  <a:pt x="613" y="306"/>
                </a:cubicBezTo>
                <a:cubicBezTo>
                  <a:pt x="613" y="138"/>
                  <a:pt x="475" y="0"/>
                  <a:pt x="307" y="0"/>
                </a:cubicBezTo>
                <a:close/>
              </a:path>
            </a:pathLst>
          </a:custGeom>
          <a:solidFill>
            <a:schemeClr val="bg2"/>
          </a:solidFill>
          <a:ln>
            <a:noFill/>
          </a:ln>
          <a:effectLst/>
        </p:spPr>
        <p:txBody>
          <a:bodyPr wrap="none" anchor="ctr"/>
          <a:lstStyle/>
          <a:p>
            <a:endParaRPr lang="en-US">
              <a:latin typeface="Arial" panose="020B0604020202020204" pitchFamily="34" charset="0"/>
              <a:cs typeface="Arial" panose="020B0604020202020204" pitchFamily="34" charset="0"/>
            </a:endParaRPr>
          </a:p>
        </p:txBody>
      </p:sp>
      <p:sp>
        <p:nvSpPr>
          <p:cNvPr id="2" name="Virsraksts 1">
            <a:extLst>
              <a:ext uri="{FF2B5EF4-FFF2-40B4-BE49-F238E27FC236}">
                <a16:creationId xmlns:a16="http://schemas.microsoft.com/office/drawing/2014/main" id="{7B00675A-0B73-4B17-B5F2-4944EEBCB4EF}"/>
              </a:ext>
            </a:extLst>
          </p:cNvPr>
          <p:cNvSpPr>
            <a:spLocks noGrp="1"/>
          </p:cNvSpPr>
          <p:nvPr>
            <p:ph type="title" idx="4294967295"/>
          </p:nvPr>
        </p:nvSpPr>
        <p:spPr>
          <a:xfrm>
            <a:off x="802486" y="258021"/>
            <a:ext cx="10515600" cy="1046532"/>
          </a:xfrm>
        </p:spPr>
        <p:txBody>
          <a:bodyPr/>
          <a:lstStyle/>
          <a:p>
            <a:r>
              <a:rPr lang="lv-LV" b="1" spc="-145" dirty="0">
                <a:solidFill>
                  <a:schemeClr val="accent5">
                    <a:lumMod val="50000"/>
                  </a:schemeClr>
                </a:solidFill>
                <a:latin typeface="Arial" panose="020B0604020202020204" pitchFamily="34" charset="0"/>
                <a:ea typeface="Verdana" panose="020B0604030504040204" pitchFamily="34" charset="0"/>
                <a:cs typeface="Arial" panose="020B0604020202020204" pitchFamily="34" charset="0"/>
              </a:rPr>
              <a:t>TĪMEKĻA PIEKĻŪSTAMĪBA</a:t>
            </a:r>
            <a:endParaRPr lang="lv-LV" dirty="0">
              <a:solidFill>
                <a:schemeClr val="accent5">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3601864"/>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Default Theme">
  <a:themeElements>
    <a:clrScheme name="IGPIA - Theme 15 - Light">
      <a:dk1>
        <a:srgbClr val="B3B3B3"/>
      </a:dk1>
      <a:lt1>
        <a:srgbClr val="FFFFFF"/>
      </a:lt1>
      <a:dk2>
        <a:srgbClr val="1C2835"/>
      </a:dk2>
      <a:lt2>
        <a:srgbClr val="FFFFFF"/>
      </a:lt2>
      <a:accent1>
        <a:srgbClr val="4DADB5"/>
      </a:accent1>
      <a:accent2>
        <a:srgbClr val="3984A3"/>
      </a:accent2>
      <a:accent3>
        <a:srgbClr val="2B526A"/>
      </a:accent3>
      <a:accent4>
        <a:srgbClr val="6C88B7"/>
      </a:accent4>
      <a:accent5>
        <a:srgbClr val="4C5974"/>
      </a:accent5>
      <a:accent6>
        <a:srgbClr val="303942"/>
      </a:accent6>
      <a:hlink>
        <a:srgbClr val="F33B48"/>
      </a:hlink>
      <a:folHlink>
        <a:srgbClr val="FFC00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0">
              <a:srgbClr val="6FBFFF"/>
            </a:gs>
            <a:gs pos="98000">
              <a:srgbClr val="3C8BFF"/>
            </a:gs>
          </a:gsLst>
          <a:lin ang="5400000" scaled="1"/>
          <a:tileRect/>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ntegrālis">
  <a:themeElements>
    <a:clrScheme name="Integrāl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ālis">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ālis">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3.xml><?xml version="1.0" encoding="utf-8"?>
<a:theme xmlns:a="http://schemas.openxmlformats.org/drawingml/2006/main" name="4_Default Theme">
  <a:themeElements>
    <a:clrScheme name="AI - Brain">
      <a:dk1>
        <a:srgbClr val="747993"/>
      </a:dk1>
      <a:lt1>
        <a:srgbClr val="FFFFFF"/>
      </a:lt1>
      <a:dk2>
        <a:srgbClr val="111340"/>
      </a:dk2>
      <a:lt2>
        <a:srgbClr val="FFFFFF"/>
      </a:lt2>
      <a:accent1>
        <a:srgbClr val="FDC300"/>
      </a:accent1>
      <a:accent2>
        <a:srgbClr val="8BC904"/>
      </a:accent2>
      <a:accent3>
        <a:srgbClr val="00B29C"/>
      </a:accent3>
      <a:accent4>
        <a:srgbClr val="0180B0"/>
      </a:accent4>
      <a:accent5>
        <a:srgbClr val="4D54A6"/>
      </a:accent5>
      <a:accent6>
        <a:srgbClr val="783AB1"/>
      </a:accent6>
      <a:hlink>
        <a:srgbClr val="335FFE"/>
      </a:hlink>
      <a:folHlink>
        <a:srgbClr val="CA64D4"/>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0">
              <a:srgbClr val="6FBFFF"/>
            </a:gs>
            <a:gs pos="98000">
              <a:srgbClr val="3C8BFF"/>
            </a:gs>
          </a:gsLst>
          <a:lin ang="5400000" scaled="1"/>
          <a:tileRect/>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Default Theme">
  <a:themeElements>
    <a:clrScheme name="AI - Brain">
      <a:dk1>
        <a:srgbClr val="747993"/>
      </a:dk1>
      <a:lt1>
        <a:srgbClr val="FFFFFF"/>
      </a:lt1>
      <a:dk2>
        <a:srgbClr val="111340"/>
      </a:dk2>
      <a:lt2>
        <a:srgbClr val="FFFFFF"/>
      </a:lt2>
      <a:accent1>
        <a:srgbClr val="FDC300"/>
      </a:accent1>
      <a:accent2>
        <a:srgbClr val="8BC904"/>
      </a:accent2>
      <a:accent3>
        <a:srgbClr val="00B29C"/>
      </a:accent3>
      <a:accent4>
        <a:srgbClr val="0180B0"/>
      </a:accent4>
      <a:accent5>
        <a:srgbClr val="4D54A6"/>
      </a:accent5>
      <a:accent6>
        <a:srgbClr val="783AB1"/>
      </a:accent6>
      <a:hlink>
        <a:srgbClr val="335FFE"/>
      </a:hlink>
      <a:folHlink>
        <a:srgbClr val="CA64D4"/>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0">
              <a:srgbClr val="6FBFFF"/>
            </a:gs>
            <a:gs pos="98000">
              <a:srgbClr val="3C8BFF"/>
            </a:gs>
          </a:gsLst>
          <a:lin ang="5400000" scaled="1"/>
          <a:tileRect/>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Default Theme">
  <a:themeElements>
    <a:clrScheme name="30 Minimalist Marketing Presentation Template">
      <a:dk1>
        <a:srgbClr val="747993"/>
      </a:dk1>
      <a:lt1>
        <a:srgbClr val="FFFFFF"/>
      </a:lt1>
      <a:dk2>
        <a:srgbClr val="00465B"/>
      </a:dk2>
      <a:lt2>
        <a:srgbClr val="F3EFEC"/>
      </a:lt2>
      <a:accent1>
        <a:srgbClr val="F9E32B"/>
      </a:accent1>
      <a:accent2>
        <a:srgbClr val="A4A5A9"/>
      </a:accent2>
      <a:accent3>
        <a:srgbClr val="C4B1A2"/>
      </a:accent3>
      <a:accent4>
        <a:srgbClr val="474959"/>
      </a:accent4>
      <a:accent5>
        <a:srgbClr val="F9E7BC"/>
      </a:accent5>
      <a:accent6>
        <a:srgbClr val="B2DAE1"/>
      </a:accent6>
      <a:hlink>
        <a:srgbClr val="335FFE"/>
      </a:hlink>
      <a:folHlink>
        <a:srgbClr val="CA64D3"/>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0">
              <a:srgbClr val="6FBFFF"/>
            </a:gs>
            <a:gs pos="98000">
              <a:srgbClr val="3C8BFF"/>
            </a:gs>
          </a:gsLst>
          <a:lin ang="5400000" scaled="1"/>
          <a:tileRect/>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Default Theme">
  <a:themeElements>
    <a:clrScheme name="AI - Brain">
      <a:dk1>
        <a:srgbClr val="747993"/>
      </a:dk1>
      <a:lt1>
        <a:srgbClr val="FFFFFF"/>
      </a:lt1>
      <a:dk2>
        <a:srgbClr val="111340"/>
      </a:dk2>
      <a:lt2>
        <a:srgbClr val="FFFFFF"/>
      </a:lt2>
      <a:accent1>
        <a:srgbClr val="FDC300"/>
      </a:accent1>
      <a:accent2>
        <a:srgbClr val="8BC904"/>
      </a:accent2>
      <a:accent3>
        <a:srgbClr val="00B29C"/>
      </a:accent3>
      <a:accent4>
        <a:srgbClr val="0180B0"/>
      </a:accent4>
      <a:accent5>
        <a:srgbClr val="4D54A6"/>
      </a:accent5>
      <a:accent6>
        <a:srgbClr val="783AB1"/>
      </a:accent6>
      <a:hlink>
        <a:srgbClr val="335FFE"/>
      </a:hlink>
      <a:folHlink>
        <a:srgbClr val="CA64D4"/>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0">
              <a:srgbClr val="6FBFFF"/>
            </a:gs>
            <a:gs pos="98000">
              <a:srgbClr val="3C8BFF"/>
            </a:gs>
          </a:gsLst>
          <a:lin ang="5400000" scaled="1"/>
          <a:tileRect/>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Default Theme">
  <a:themeElements>
    <a:clrScheme name="98 Business Ethics and Compliance Presentation">
      <a:dk1>
        <a:srgbClr val="747993"/>
      </a:dk1>
      <a:lt1>
        <a:srgbClr val="FFFFFF"/>
      </a:lt1>
      <a:dk2>
        <a:srgbClr val="00465B"/>
      </a:dk2>
      <a:lt2>
        <a:srgbClr val="FFFFFF"/>
      </a:lt2>
      <a:accent1>
        <a:srgbClr val="434968"/>
      </a:accent1>
      <a:accent2>
        <a:srgbClr val="6BDAD0"/>
      </a:accent2>
      <a:accent3>
        <a:srgbClr val="E6E8F1"/>
      </a:accent3>
      <a:accent4>
        <a:srgbClr val="FFCBFF"/>
      </a:accent4>
      <a:accent5>
        <a:srgbClr val="C8BCE3"/>
      </a:accent5>
      <a:accent6>
        <a:srgbClr val="C9E1BD"/>
      </a:accent6>
      <a:hlink>
        <a:srgbClr val="335FFE"/>
      </a:hlink>
      <a:folHlink>
        <a:srgbClr val="CA64D3"/>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0">
              <a:srgbClr val="6FBFFF"/>
            </a:gs>
            <a:gs pos="98000">
              <a:srgbClr val="3C8BFF"/>
            </a:gs>
          </a:gsLst>
          <a:lin ang="5400000" scaled="1"/>
          <a:tileRect/>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IGPIA - Theme 12 - Light">
      <a:dk1>
        <a:srgbClr val="737572"/>
      </a:dk1>
      <a:lt1>
        <a:srgbClr val="FFFFFF"/>
      </a:lt1>
      <a:dk2>
        <a:srgbClr val="445469"/>
      </a:dk2>
      <a:lt2>
        <a:srgbClr val="FFFFFF"/>
      </a:lt2>
      <a:accent1>
        <a:srgbClr val="5DCEDB"/>
      </a:accent1>
      <a:accent2>
        <a:srgbClr val="5ECB95"/>
      </a:accent2>
      <a:accent3>
        <a:srgbClr val="F0D065"/>
      </a:accent3>
      <a:accent4>
        <a:srgbClr val="EC9F56"/>
      </a:accent4>
      <a:accent5>
        <a:srgbClr val="DC653D"/>
      </a:accent5>
      <a:accent6>
        <a:srgbClr val="CAC9D0"/>
      </a:accent6>
      <a:hlink>
        <a:srgbClr val="216BA9"/>
      </a:hlink>
      <a:folHlink>
        <a:srgbClr val="1FB18A"/>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9.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AI - Team Slides - S1">
    <a:dk1>
      <a:srgbClr val="747994"/>
    </a:dk1>
    <a:lt1>
      <a:srgbClr val="FFFFFF"/>
    </a:lt1>
    <a:dk2>
      <a:srgbClr val="111340"/>
    </a:dk2>
    <a:lt2>
      <a:srgbClr val="FFFFFF"/>
    </a:lt2>
    <a:accent1>
      <a:srgbClr val="64D0DA"/>
    </a:accent1>
    <a:accent2>
      <a:srgbClr val="37B0E5"/>
    </a:accent2>
    <a:accent3>
      <a:srgbClr val="09507C"/>
    </a:accent3>
    <a:accent4>
      <a:srgbClr val="E14955"/>
    </a:accent4>
    <a:accent5>
      <a:srgbClr val="FEAA00"/>
    </a:accent5>
    <a:accent6>
      <a:srgbClr val="C3C8CE"/>
    </a:accent6>
    <a:hlink>
      <a:srgbClr val="335FFE"/>
    </a:hlink>
    <a:folHlink>
      <a:srgbClr val="CA64D4"/>
    </a:folHlink>
  </a:clrScheme>
</a:themeOverride>
</file>

<file path=docProps/app.xml><?xml version="1.0" encoding="utf-8"?>
<Properties xmlns="http://schemas.openxmlformats.org/officeDocument/2006/extended-properties" xmlns:vt="http://schemas.openxmlformats.org/officeDocument/2006/docPropsVTypes">
  <TotalTime>22302</TotalTime>
  <Words>1969</Words>
  <Application>Microsoft Office PowerPoint</Application>
  <PresentationFormat>Platekrāna</PresentationFormat>
  <Paragraphs>318</Paragraphs>
  <Slides>41</Slides>
  <Notes>7</Notes>
  <HiddenSlides>0</HiddenSlides>
  <MMClips>0</MMClips>
  <ScaleCrop>false</ScaleCrop>
  <HeadingPairs>
    <vt:vector size="6" baseType="variant">
      <vt:variant>
        <vt:lpstr>Lietotie fonti</vt:lpstr>
      </vt:variant>
      <vt:variant>
        <vt:i4>19</vt:i4>
      </vt:variant>
      <vt:variant>
        <vt:lpstr>Dizains</vt:lpstr>
      </vt:variant>
      <vt:variant>
        <vt:i4>8</vt:i4>
      </vt:variant>
      <vt:variant>
        <vt:lpstr>Slaidu virsraksti</vt:lpstr>
      </vt:variant>
      <vt:variant>
        <vt:i4>41</vt:i4>
      </vt:variant>
    </vt:vector>
  </HeadingPairs>
  <TitlesOfParts>
    <vt:vector size="68" baseType="lpstr">
      <vt:lpstr>Arial</vt:lpstr>
      <vt:lpstr>Arimo</vt:lpstr>
      <vt:lpstr>Calibri</vt:lpstr>
      <vt:lpstr>DM Sans</vt:lpstr>
      <vt:lpstr>Heebo</vt:lpstr>
      <vt:lpstr>Lato Light</vt:lpstr>
      <vt:lpstr>League Spartan</vt:lpstr>
      <vt:lpstr>Open Sans</vt:lpstr>
      <vt:lpstr>Open Sans Light</vt:lpstr>
      <vt:lpstr>Poppins</vt:lpstr>
      <vt:lpstr>Poppins Light</vt:lpstr>
      <vt:lpstr>Poppins Medium</vt:lpstr>
      <vt:lpstr>Source Sans 3</vt:lpstr>
      <vt:lpstr>Source Sans Pro</vt:lpstr>
      <vt:lpstr>Tw Cen MT</vt:lpstr>
      <vt:lpstr>Tw Cen MT Condensed</vt:lpstr>
      <vt:lpstr>Verdana</vt:lpstr>
      <vt:lpstr>Wingdings</vt:lpstr>
      <vt:lpstr>Wingdings 3</vt:lpstr>
      <vt:lpstr>1_Default Theme</vt:lpstr>
      <vt:lpstr>Integrālis</vt:lpstr>
      <vt:lpstr>4_Default Theme</vt:lpstr>
      <vt:lpstr>Default Theme</vt:lpstr>
      <vt:lpstr>2_Default Theme</vt:lpstr>
      <vt:lpstr>5_Default Theme</vt:lpstr>
      <vt:lpstr>6_Default Theme</vt:lpstr>
      <vt:lpstr>Office Theme</vt:lpstr>
      <vt:lpstr>INFORMĀCIJAS PIEKĻŪSTAMĪBA</vt:lpstr>
      <vt:lpstr>INFORMĀCIJAS PIEKĻŪSTAMĪBA</vt:lpstr>
      <vt:lpstr>KĀPĒC Informācijai JĀBŪT piekļūstamai? </vt:lpstr>
      <vt:lpstr>PIEKĻŪSTAMAS INFORMĀCIJAS LIETOTĀJI</vt:lpstr>
      <vt:lpstr>LIETOTĀJU SITUĀCIJAS</vt:lpstr>
      <vt:lpstr>PALĪGTEHNOLOĢIJAS</vt:lpstr>
      <vt:lpstr>01 DIGITĀLĀ PIEKĻŪSTAMĪBA  INFORMĀCIJAS PIEKĻŪSTAMĪBA TĪMEKLĪ UN MEDIJOS  </vt:lpstr>
      <vt:lpstr>DIGITĀLĀ PIEKĻŪSTAMĪBA </vt:lpstr>
      <vt:lpstr>TĪMEKĻA PIEKĻŪSTAMĪBA</vt:lpstr>
      <vt:lpstr>Sadaļa vai ziņa vieglā valodā</vt:lpstr>
      <vt:lpstr>Sadaļa Fiziskā PIEKĻŪSTAMĪBA</vt:lpstr>
      <vt:lpstr>TĪMEKĻA PIEKĻŪSTAMĪBA LABĀS PRAKSES PIEMĒRI</vt:lpstr>
      <vt:lpstr>MOBILO APLIKĀCIJU PIEKĻŪSTAMĪBA</vt:lpstr>
      <vt:lpstr>VIDEO PIEKĻŪSTAMĪBA</vt:lpstr>
      <vt:lpstr>SUBTITRI</vt:lpstr>
      <vt:lpstr>TRANSKRIPCIJA </vt:lpstr>
      <vt:lpstr>TILDES PRODUKTI</vt:lpstr>
      <vt:lpstr>MEDIJU PIEKĻŪSTAMĪBA</vt:lpstr>
      <vt:lpstr> 02 DOKUMENTU  PIEKĻŪSTAMĪBA </vt:lpstr>
      <vt:lpstr>WORD UN POWER POINT PIEKĻŪSTAMĪBA </vt:lpstr>
      <vt:lpstr>WORD PIEKĻŪSTAMĪBAS ELEMENTI </vt:lpstr>
      <vt:lpstr>WORD FONTI</vt:lpstr>
      <vt:lpstr>WORD KONTRASTS </vt:lpstr>
      <vt:lpstr>WORD PIEKĻŪSTAMĪBA </vt:lpstr>
      <vt:lpstr>TABULAS VEIDOŠANA  </vt:lpstr>
      <vt:lpstr>IESTRADĀTI  PIEKĻŪSTAMĪBAS RĪKI </vt:lpstr>
      <vt:lpstr>POWER POINT PIEKĻŪSTAMĪBA </vt:lpstr>
      <vt:lpstr>POWER POINT FONTI</vt:lpstr>
      <vt:lpstr>PIEMĒRS ŠAURAI SAGATAVEI</vt:lpstr>
      <vt:lpstr>PIEMĒRS PAR FONTU IZMĒRIEM</vt:lpstr>
      <vt:lpstr>POWER POINT SLAIDU NOSAUKUMI</vt:lpstr>
      <vt:lpstr>POWER POINT ALTERNATĪVS TEKSTS</vt:lpstr>
      <vt:lpstr>ALTERANTĪVS TEKSTS ATTĒLIEM</vt:lpstr>
      <vt:lpstr>POWER POINT KRĀSU KONTRASTS</vt:lpstr>
      <vt:lpstr>ATSAUCES   PREZENTĀCIJĀ</vt:lpstr>
      <vt:lpstr>POWER POINT PIEKĻŪSTAMĪBAS PĀRBAUDE</vt:lpstr>
      <vt:lpstr>POWER POINT : NEIZMANTOT!</vt:lpstr>
      <vt:lpstr>03 DRUKĀTO MATERIĀLU PIEKĻŪSTAMĪBA </vt:lpstr>
      <vt:lpstr>DRUKĀTI MATERIĀLI UN DRUKĀTA VIDES REKLĀMA</vt:lpstr>
      <vt:lpstr>RESURSI</vt:lpstr>
      <vt:lpstr>Paldies par uzmanību!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Apeironsdod5</dc:creator>
  <cp:lastModifiedBy>Polina Rozkova</cp:lastModifiedBy>
  <cp:revision>289</cp:revision>
  <cp:lastPrinted>2024-07-19T11:11:51Z</cp:lastPrinted>
  <dcterms:created xsi:type="dcterms:W3CDTF">2023-10-26T07:24:29Z</dcterms:created>
  <dcterms:modified xsi:type="dcterms:W3CDTF">2024-11-28T09:17:45Z</dcterms:modified>
</cp:coreProperties>
</file>