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9" r:id="rId5"/>
  </p:sldMasterIdLst>
  <p:notesMasterIdLst>
    <p:notesMasterId r:id="rId14"/>
  </p:notesMasterIdLst>
  <p:handoutMasterIdLst>
    <p:handoutMasterId r:id="rId15"/>
  </p:handoutMasterIdLst>
  <p:sldIdLst>
    <p:sldId id="257" r:id="rId6"/>
    <p:sldId id="467" r:id="rId7"/>
    <p:sldId id="465" r:id="rId8"/>
    <p:sldId id="464" r:id="rId9"/>
    <p:sldId id="285" r:id="rId10"/>
    <p:sldId id="356" r:id="rId11"/>
    <p:sldId id="466" r:id="rId12"/>
    <p:sldId id="279" r:id="rId13"/>
  </p:sldIdLst>
  <p:sldSz cx="12192000" cy="6858000"/>
  <p:notesSz cx="6858000" cy="9144000"/>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2B"/>
    <a:srgbClr val="002D1F"/>
    <a:srgbClr val="7DC6D7"/>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FF13C-911B-4B0E-87B9-F1654B4125FD}" v="16" dt="2024-10-23T08:26:21.021"/>
    <p1510:client id="{6D2EC28E-ED8C-42AD-ADCC-5656CDC6CB06}" v="24" dt="2024-10-22T12:47:37.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p:restoredTop sz="71895" autoAdjust="0"/>
  </p:normalViewPr>
  <p:slideViewPr>
    <p:cSldViewPr snapToGrid="0" snapToObjects="1">
      <p:cViewPr varScale="1">
        <p:scale>
          <a:sx n="114" d="100"/>
          <a:sy n="114" d="100"/>
        </p:scale>
        <p:origin x="1992" y="84"/>
      </p:cViewPr>
      <p:guideLst/>
    </p:cSldViewPr>
  </p:slideViewPr>
  <p:notesTextViewPr>
    <p:cViewPr>
      <p:scale>
        <a:sx n="1" d="1"/>
        <a:sy n="1" d="1"/>
      </p:scale>
      <p:origin x="0" y="0"/>
    </p:cViewPr>
  </p:notesTextViewPr>
  <p:notesViewPr>
    <p:cSldViewPr snapToGrid="0" snapToObjects="1">
      <p:cViewPr varScale="1">
        <p:scale>
          <a:sx n="108" d="100"/>
          <a:sy n="108" d="100"/>
        </p:scale>
        <p:origin x="374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D64C8-5E83-CA44-B4DD-7A8AB2F9EC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FDD04DD-9D52-4447-956B-ED53191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3465C6-397D-6E45-81F1-13263CEFB2E3}" type="datetimeFigureOut">
              <a:rPr lang="en-LV" smtClean="0"/>
              <a:t>10/21/2024</a:t>
            </a:fld>
            <a:endParaRPr/>
          </a:p>
        </p:txBody>
      </p:sp>
      <p:sp>
        <p:nvSpPr>
          <p:cNvPr id="4" name="Footer Placeholder 3">
            <a:extLst>
              <a:ext uri="{FF2B5EF4-FFF2-40B4-BE49-F238E27FC236}">
                <a16:creationId xmlns:a16="http://schemas.microsoft.com/office/drawing/2014/main" id="{87164981-4B7D-924E-A82C-6D18A38B92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a:extLst>
              <a:ext uri="{FF2B5EF4-FFF2-40B4-BE49-F238E27FC236}">
                <a16:creationId xmlns:a16="http://schemas.microsoft.com/office/drawing/2014/main" id="{49F55F4B-2A72-DF4B-96BA-057D3763BC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8670C7-FC9D-F445-91AB-31AE27BB713A}" type="slidenum">
              <a:rPr lang="en-LV" smtClean="0"/>
              <a:t>‹#›</a:t>
            </a:fld>
            <a:endParaRPr/>
          </a:p>
        </p:txBody>
      </p:sp>
    </p:spTree>
    <p:extLst>
      <p:ext uri="{BB962C8B-B14F-4D97-AF65-F5344CB8AC3E}">
        <p14:creationId xmlns:p14="http://schemas.microsoft.com/office/powerpoint/2010/main" val="2583270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582E2-60A1-4C99-96E8-81F7C9CB0EBC}" type="datetimeFigureOut">
              <a:rPr lang="lv-LV" smtClean="0"/>
              <a:t>21.10.2024</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4C634-E48C-445C-B68C-73F0FF3C0551}" type="slidenum">
              <a:rPr lang="lv-LV" smtClean="0"/>
              <a:t>‹#›</a:t>
            </a:fld>
            <a:endParaRPr lang="lv-LV"/>
          </a:p>
        </p:txBody>
      </p:sp>
    </p:spTree>
    <p:extLst>
      <p:ext uri="{BB962C8B-B14F-4D97-AF65-F5344CB8AC3E}">
        <p14:creationId xmlns:p14="http://schemas.microsoft.com/office/powerpoint/2010/main" val="639819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Attiecībā uz darba devējiem un sabiedrību Sabiedrības integrācijas fonds strādā trīs līmeņos – informēšana, izglītošana un izvērtēšana.   Informēšanas kontekstā piedāvājam vienoto platformu «www.dazadiba.lv»</a:t>
            </a:r>
          </a:p>
        </p:txBody>
      </p:sp>
      <p:sp>
        <p:nvSpPr>
          <p:cNvPr id="4" name="Slaida numura vietturis 3"/>
          <p:cNvSpPr>
            <a:spLocks noGrp="1"/>
          </p:cNvSpPr>
          <p:nvPr>
            <p:ph type="sldNum" sz="quarter" idx="5"/>
          </p:nvPr>
        </p:nvSpPr>
        <p:spPr/>
        <p:txBody>
          <a:bodyPr/>
          <a:lstStyle/>
          <a:p>
            <a:fld id="{A704C634-E48C-445C-B68C-73F0FF3C0551}" type="slidenum">
              <a:rPr lang="lv-LV" smtClean="0"/>
              <a:t>2</a:t>
            </a:fld>
            <a:endParaRPr lang="lv-LV"/>
          </a:p>
        </p:txBody>
      </p:sp>
    </p:spTree>
    <p:extLst>
      <p:ext uri="{BB962C8B-B14F-4D97-AF65-F5344CB8AC3E}">
        <p14:creationId xmlns:p14="http://schemas.microsoft.com/office/powerpoint/2010/main" val="212184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Visas informācijas pieejamības vienuviet elektroniski 79% aptaujāto darba devēju SIF pētījumā "Dažādības kompass 2023" nosaukuši kā nepieciešamāko atbalsta pasākumu, lai uzņēmumos/ iestādēs varētu pilnveidot savas aktivitātes dažādības vadības un iekļaujošas darba vides izveides jomā.</a:t>
            </a:r>
          </a:p>
          <a:p>
            <a:endParaRPr lang="lv-LV" dirty="0"/>
          </a:p>
          <a:p>
            <a:r>
              <a:rPr lang="lv-LV" dirty="0"/>
              <a:t>Veidojot platformu, jau rēķinājāmies ar to, ka tās potenciālajiem apmeklētājiem varētu būt gan dzirdes, gan redzes traucējumi. To paturējām prātā gan izvēloties krāsas, lai tās pietiekami kontrastā būtu, virsrakstu izvietojumu, fontu lielumus </a:t>
            </a:r>
            <a:r>
              <a:rPr lang="lv-LV" dirty="0" err="1"/>
              <a:t>utt</a:t>
            </a:r>
            <a:r>
              <a:rPr lang="lv-LV" dirty="0"/>
              <a:t>, nevis izveidojām mājaslapu, kurai pēc tam pielikām klāt iespējas mainīt fona krāsu, lai būtu nepieciešamais kontrasts vai tāds lapas izvietojums, kurā, piemēram, </a:t>
            </a:r>
            <a:r>
              <a:rPr lang="lv-LV" dirty="0" err="1"/>
              <a:t>ekrānlasītāja</a:t>
            </a:r>
            <a:r>
              <a:rPr lang="lv-LV" dirty="0"/>
              <a:t> programmatūras nevar pareizi nolasīt tekstu (kā tas ir ar vienotās platformas mājaslapām)</a:t>
            </a:r>
          </a:p>
          <a:p>
            <a:endParaRPr lang="lv-LV" dirty="0"/>
          </a:p>
          <a:p>
            <a:r>
              <a:rPr lang="lv-LV" dirty="0"/>
              <a:t>Lietotāju testi – testi tika veikti ar platformas potenciālajiem lietotājiem (darba devēju pārstāvjiem), lai uzzinātu viņu viedokli par platformas izskatu, funkcionalitāti utt. vēl izstrādes procesā, kamēr vēl iespējas ko mainīt. SIF pārstāvji testos nepiedalījās, tos veica Turn darbinieki. Testu rezultātā tika saņemta noderīga atgriezeniskā saite gan par platformas tehnisko risinājumu, gan par jau tajā brīdī radīto saturu, gan idejas nākotnei;</a:t>
            </a:r>
          </a:p>
          <a:p>
            <a:r>
              <a:rPr lang="lv-LV" dirty="0"/>
              <a:t>Mājaslapa ir ērti lietojama arī no mobilām ierīcēm</a:t>
            </a:r>
          </a:p>
          <a:p>
            <a:endParaRPr lang="lv-LV" dirty="0"/>
          </a:p>
          <a:p>
            <a:r>
              <a:rPr lang="lv-LV" dirty="0"/>
              <a:t>MK noteikumi nr. 445 «Kārtība, kādā iestādes ievieto informāciju internetā»</a:t>
            </a:r>
          </a:p>
        </p:txBody>
      </p:sp>
      <p:sp>
        <p:nvSpPr>
          <p:cNvPr id="4" name="Slaida numura vietturis 3"/>
          <p:cNvSpPr>
            <a:spLocks noGrp="1"/>
          </p:cNvSpPr>
          <p:nvPr>
            <p:ph type="sldNum" sz="quarter" idx="5"/>
          </p:nvPr>
        </p:nvSpPr>
        <p:spPr/>
        <p:txBody>
          <a:bodyPr/>
          <a:lstStyle/>
          <a:p>
            <a:fld id="{A704C634-E48C-445C-B68C-73F0FF3C0551}" type="slidenum">
              <a:rPr lang="lv-LV" smtClean="0"/>
              <a:t>3</a:t>
            </a:fld>
            <a:endParaRPr lang="lv-LV"/>
          </a:p>
        </p:txBody>
      </p:sp>
    </p:spTree>
    <p:extLst>
      <p:ext uri="{BB962C8B-B14F-4D97-AF65-F5344CB8AC3E}">
        <p14:creationId xmlns:p14="http://schemas.microsoft.com/office/powerpoint/2010/main" val="128066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Video</a:t>
            </a:r>
          </a:p>
        </p:txBody>
      </p:sp>
      <p:sp>
        <p:nvSpPr>
          <p:cNvPr id="4" name="Slaida numura vietturis 3"/>
          <p:cNvSpPr>
            <a:spLocks noGrp="1"/>
          </p:cNvSpPr>
          <p:nvPr>
            <p:ph type="sldNum" sz="quarter" idx="5"/>
          </p:nvPr>
        </p:nvSpPr>
        <p:spPr/>
        <p:txBody>
          <a:bodyPr/>
          <a:lstStyle/>
          <a:p>
            <a:fld id="{A704C634-E48C-445C-B68C-73F0FF3C0551}" type="slidenum">
              <a:rPr lang="lv-LV" smtClean="0"/>
              <a:t>4</a:t>
            </a:fld>
            <a:endParaRPr lang="lv-LV"/>
          </a:p>
        </p:txBody>
      </p:sp>
    </p:spTree>
    <p:extLst>
      <p:ext uri="{BB962C8B-B14F-4D97-AF65-F5344CB8AC3E}">
        <p14:creationId xmlns:p14="http://schemas.microsoft.com/office/powerpoint/2010/main" val="148225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r>
              <a:rPr lang="lv-LV" dirty="0"/>
              <a:t>27.11. būs nākamais </a:t>
            </a:r>
            <a:r>
              <a:rPr lang="lv-LV" dirty="0" err="1"/>
              <a:t>vebinārs</a:t>
            </a:r>
            <a:r>
              <a:rPr lang="lv-LV" dirty="0"/>
              <a:t> «</a:t>
            </a:r>
            <a:r>
              <a:rPr lang="lv-LV" b="1" dirty="0" err="1"/>
              <a:t>Starpkultūru</a:t>
            </a:r>
            <a:r>
              <a:rPr lang="lv-LV" b="1" dirty="0"/>
              <a:t> komunikācija: stratēģijas un praksē balstīti ieteikumi iekļaujošai darba videi</a:t>
            </a:r>
            <a:r>
              <a:rPr lang="lv-LV" dirty="0"/>
              <a:t>», reģistrācija drīzumā atvērta. </a:t>
            </a:r>
          </a:p>
        </p:txBody>
      </p:sp>
      <p:sp>
        <p:nvSpPr>
          <p:cNvPr id="4" name="Slaida numura vietturis 3"/>
          <p:cNvSpPr>
            <a:spLocks noGrp="1"/>
          </p:cNvSpPr>
          <p:nvPr>
            <p:ph type="sldNum" sz="quarter" idx="5"/>
          </p:nvPr>
        </p:nvSpPr>
        <p:spPr/>
        <p:txBody>
          <a:bodyPr/>
          <a:lstStyle/>
          <a:p>
            <a:fld id="{931BC48C-D98D-234C-850B-AAA7A357FCBE}" type="slidenum">
              <a:rPr lang="en-LV" smtClean="0"/>
              <a:t>5</a:t>
            </a:fld>
            <a:endParaRPr lang="en-LV"/>
          </a:p>
        </p:txBody>
      </p:sp>
    </p:spTree>
    <p:extLst>
      <p:ext uri="{BB962C8B-B14F-4D97-AF65-F5344CB8AC3E}">
        <p14:creationId xmlns:p14="http://schemas.microsoft.com/office/powerpoint/2010/main" val="295209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Dažādība, diskriminācija, </a:t>
            </a:r>
            <a:r>
              <a:rPr lang="lv-LV" dirty="0" err="1"/>
              <a:t>starpkultūru</a:t>
            </a:r>
            <a:r>
              <a:rPr lang="lv-LV" dirty="0"/>
              <a:t> komunikācija .</a:t>
            </a:r>
          </a:p>
          <a:p>
            <a:endParaRPr lang="lv-LV" dirty="0"/>
          </a:p>
          <a:p>
            <a:r>
              <a:rPr lang="lv-LV" dirty="0"/>
              <a:t>Šogad – 30 dalībnieki, kopā programmā līdz nākamā gada otrai pusei 140 dalībnieki. </a:t>
            </a:r>
          </a:p>
        </p:txBody>
      </p:sp>
      <p:sp>
        <p:nvSpPr>
          <p:cNvPr id="4" name="Slaida numura vietturis 3"/>
          <p:cNvSpPr>
            <a:spLocks noGrp="1"/>
          </p:cNvSpPr>
          <p:nvPr>
            <p:ph type="sldNum" sz="quarter" idx="5"/>
          </p:nvPr>
        </p:nvSpPr>
        <p:spPr/>
        <p:txBody>
          <a:bodyPr/>
          <a:lstStyle/>
          <a:p>
            <a:fld id="{931BC48C-D98D-234C-850B-AAA7A357FCBE}" type="slidenum">
              <a:rPr lang="en-LV" smtClean="0"/>
              <a:t>6</a:t>
            </a:fld>
            <a:endParaRPr lang="en-LV"/>
          </a:p>
        </p:txBody>
      </p:sp>
    </p:spTree>
    <p:extLst>
      <p:ext uri="{BB962C8B-B14F-4D97-AF65-F5344CB8AC3E}">
        <p14:creationId xmlns:p14="http://schemas.microsoft.com/office/powerpoint/2010/main" val="3654287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rtl="0"/>
            <a:r>
              <a:rPr lang="lv-LV" b="1" dirty="0">
                <a:effectLst/>
              </a:rPr>
              <a:t>Kopš atklāšanas 8694 unikālie</a:t>
            </a:r>
            <a:br>
              <a:rPr lang="lv-LV" b="1" dirty="0">
                <a:effectLst/>
              </a:rPr>
            </a:br>
            <a:br>
              <a:rPr lang="lv-LV" b="1" dirty="0">
                <a:effectLst/>
              </a:rPr>
            </a:br>
            <a:r>
              <a:rPr lang="lv-LV" b="1" dirty="0">
                <a:effectLst/>
              </a:rPr>
              <a:t>Dazadiba.lv apmeklētība pa mēnešiem:</a:t>
            </a:r>
            <a:endParaRPr lang="lv-LV" dirty="0">
              <a:effectLst/>
            </a:endParaRPr>
          </a:p>
          <a:p>
            <a:pPr rtl="0"/>
            <a:r>
              <a:rPr lang="lv-LV" dirty="0">
                <a:effectLst/>
              </a:rPr>
              <a:t>Marts (sākot no 15.datuma) - 590 unikālie apmeklētāji</a:t>
            </a:r>
          </a:p>
          <a:p>
            <a:pPr rtl="0"/>
            <a:r>
              <a:rPr lang="lv-LV" dirty="0">
                <a:effectLst/>
              </a:rPr>
              <a:t>Aprīlis - 681 unikālais apmeklētājs</a:t>
            </a:r>
          </a:p>
          <a:p>
            <a:pPr rtl="0"/>
            <a:r>
              <a:rPr lang="lv-LV" dirty="0">
                <a:effectLst/>
              </a:rPr>
              <a:t>Maijs - 843</a:t>
            </a:r>
          </a:p>
          <a:p>
            <a:pPr rtl="0"/>
            <a:r>
              <a:rPr lang="lv-LV" dirty="0">
                <a:effectLst/>
              </a:rPr>
              <a:t>Jūnijs - 626</a:t>
            </a:r>
          </a:p>
          <a:p>
            <a:pPr rtl="0"/>
            <a:r>
              <a:rPr lang="lv-LV" dirty="0">
                <a:effectLst/>
              </a:rPr>
              <a:t>Jūlijs - 426</a:t>
            </a:r>
          </a:p>
          <a:p>
            <a:r>
              <a:rPr lang="lv-LV" dirty="0"/>
              <a:t>Augusts – 1100</a:t>
            </a:r>
          </a:p>
          <a:p>
            <a:r>
              <a:rPr lang="lv-LV" dirty="0"/>
              <a:t>Septembris – 3600 (ziņa par dažādo kurpju dienu saņēma 2300 skatījumu vien)</a:t>
            </a:r>
          </a:p>
          <a:p>
            <a:r>
              <a:rPr lang="lv-LV" dirty="0"/>
              <a:t>Oktobris – uz 21.10. ir 828, bet vēl ir pusotra nedēļa priekšā</a:t>
            </a:r>
          </a:p>
          <a:p>
            <a:endParaRPr lang="lv-LV" dirty="0"/>
          </a:p>
          <a:p>
            <a:r>
              <a:rPr lang="lv-LV" b="1" dirty="0"/>
              <a:t>Apmeklētākās sadaļas (jauktā secībā) </a:t>
            </a:r>
            <a:r>
              <a:rPr lang="lv-LV" dirty="0"/>
              <a:t>– Dažādības novērtējums, reģistrācijas mūsu </a:t>
            </a:r>
            <a:r>
              <a:rPr lang="lv-LV" dirty="0" err="1"/>
              <a:t>vebināriem</a:t>
            </a:r>
            <a:r>
              <a:rPr lang="lv-LV" dirty="0"/>
              <a:t>, ziņa par reģistrēšanos Skatu Punktiem, aktualitāšu sadaļa</a:t>
            </a:r>
          </a:p>
        </p:txBody>
      </p:sp>
      <p:sp>
        <p:nvSpPr>
          <p:cNvPr id="4" name="Slaida numura vietturis 3"/>
          <p:cNvSpPr>
            <a:spLocks noGrp="1"/>
          </p:cNvSpPr>
          <p:nvPr>
            <p:ph type="sldNum" sz="quarter" idx="5"/>
          </p:nvPr>
        </p:nvSpPr>
        <p:spPr/>
        <p:txBody>
          <a:bodyPr/>
          <a:lstStyle/>
          <a:p>
            <a:fld id="{A704C634-E48C-445C-B68C-73F0FF3C0551}" type="slidenum">
              <a:rPr lang="lv-LV" smtClean="0"/>
              <a:t>7</a:t>
            </a:fld>
            <a:endParaRPr lang="lv-LV"/>
          </a:p>
        </p:txBody>
      </p:sp>
    </p:spTree>
    <p:extLst>
      <p:ext uri="{BB962C8B-B14F-4D97-AF65-F5344CB8AC3E}">
        <p14:creationId xmlns:p14="http://schemas.microsoft.com/office/powerpoint/2010/main" val="789646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22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D1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97E321-566E-004A-A6FD-1014DF6DA49E}"/>
              </a:ext>
            </a:extLst>
          </p:cNvPr>
          <p:cNvPicPr>
            <a:picLocks noChangeAspect="1"/>
          </p:cNvPicPr>
          <p:nvPr userDrawn="1"/>
        </p:nvPicPr>
        <p:blipFill rotWithShape="1">
          <a:blip r:embed="rId2"/>
          <a:srcRect l="50000" t="72853"/>
          <a:stretch/>
        </p:blipFill>
        <p:spPr>
          <a:xfrm>
            <a:off x="6096000" y="4996256"/>
            <a:ext cx="6096000" cy="1861744"/>
          </a:xfrm>
          <a:prstGeom prst="rect">
            <a:avLst/>
          </a:prstGeom>
        </p:spPr>
      </p:pic>
      <p:sp>
        <p:nvSpPr>
          <p:cNvPr id="2" name="Title 1">
            <a:extLst>
              <a:ext uri="{FF2B5EF4-FFF2-40B4-BE49-F238E27FC236}">
                <a16:creationId xmlns:a16="http://schemas.microsoft.com/office/drawing/2014/main" id="{F09E55EC-CACD-9741-9E4D-34C7D0217333}"/>
              </a:ext>
            </a:extLst>
          </p:cNvPr>
          <p:cNvSpPr>
            <a:spLocks noGrp="1"/>
          </p:cNvSpPr>
          <p:nvPr>
            <p:ph type="title"/>
          </p:nvPr>
        </p:nvSpPr>
        <p:spPr>
          <a:xfrm>
            <a:off x="838200" y="915500"/>
            <a:ext cx="10515600" cy="656655"/>
          </a:xfrm>
        </p:spPr>
        <p:txBody>
          <a:bodyPr lIns="0" tIns="0" rIns="0" bIns="46800" anchor="t" anchorCtr="0"/>
          <a:lstStyle>
            <a:lvl1pPr>
              <a:defRPr>
                <a:solidFill>
                  <a:schemeClr val="bg1"/>
                </a:solidFill>
              </a:defRPr>
            </a:lvl1pPr>
          </a:lstStyle>
          <a:p>
            <a:r>
              <a:rPr lang="en-GB" dirty="0"/>
              <a:t>Click to edit Master title style</a:t>
            </a:r>
            <a:endParaRPr dirty="0"/>
          </a:p>
        </p:txBody>
      </p:sp>
      <p:sp>
        <p:nvSpPr>
          <p:cNvPr id="11" name="Text Placeholder 10">
            <a:extLst>
              <a:ext uri="{FF2B5EF4-FFF2-40B4-BE49-F238E27FC236}">
                <a16:creationId xmlns:a16="http://schemas.microsoft.com/office/drawing/2014/main" id="{9957A00E-236B-9E4E-897E-A84C5B99AF12}"/>
              </a:ext>
            </a:extLst>
          </p:cNvPr>
          <p:cNvSpPr>
            <a:spLocks noGrp="1"/>
          </p:cNvSpPr>
          <p:nvPr>
            <p:ph type="body" sz="quarter" idx="13" hasCustomPrompt="1"/>
          </p:nvPr>
        </p:nvSpPr>
        <p:spPr>
          <a:xfrm>
            <a:off x="838200" y="2794521"/>
            <a:ext cx="10515600" cy="1201226"/>
          </a:xfrm>
        </p:spPr>
        <p:txBody>
          <a:bodyPr>
            <a:spAutoFit/>
          </a:bodyPr>
          <a:lstStyle>
            <a:lvl1pPr marL="0" indent="0">
              <a:lnSpc>
                <a:spcPct val="110000"/>
              </a:lnSpc>
              <a:spcBef>
                <a:spcPts val="0"/>
              </a:spcBef>
              <a:buFontTx/>
              <a:buNone/>
              <a:defRPr sz="1800" baseline="0">
                <a:solidFill>
                  <a:schemeClr val="bg1"/>
                </a:solidFill>
                <a:latin typeface="IBM Plex Sans Medium" panose="020B0503050203000203"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a:t>
            </a:r>
            <a:endParaRPr dirty="0"/>
          </a:p>
        </p:txBody>
      </p:sp>
      <p:sp>
        <p:nvSpPr>
          <p:cNvPr id="14" name="Text Placeholder 13">
            <a:extLst>
              <a:ext uri="{FF2B5EF4-FFF2-40B4-BE49-F238E27FC236}">
                <a16:creationId xmlns:a16="http://schemas.microsoft.com/office/drawing/2014/main" id="{F674CB39-9E7E-9144-BDAB-AFD3F87DC9C0}"/>
              </a:ext>
            </a:extLst>
          </p:cNvPr>
          <p:cNvSpPr>
            <a:spLocks noGrp="1"/>
          </p:cNvSpPr>
          <p:nvPr>
            <p:ph type="body" sz="quarter" idx="14" hasCustomPrompt="1"/>
          </p:nvPr>
        </p:nvSpPr>
        <p:spPr>
          <a:xfrm>
            <a:off x="838200" y="4380913"/>
            <a:ext cx="10515600" cy="1561587"/>
          </a:xfrm>
        </p:spPr>
        <p:txBody>
          <a:bodyPr>
            <a:noAutofit/>
          </a:bodyPr>
          <a:lstStyle>
            <a:lvl1pPr marL="0" indent="0">
              <a:lnSpc>
                <a:spcPct val="110000"/>
              </a:lnSpc>
              <a:spcBef>
                <a:spcPts val="0"/>
              </a:spcBef>
              <a:buFontTx/>
              <a:buNone/>
              <a:defRPr sz="1400" baseline="0">
                <a:solidFill>
                  <a:schemeClr val="bg1"/>
                </a:solidFill>
              </a:defRPr>
            </a:lvl1pPr>
            <a:lvl2pPr indent="0">
              <a:lnSpc>
                <a:spcPct val="100000"/>
              </a:lnSpc>
              <a:buFontTx/>
              <a:buNone/>
              <a:defRPr sz="1400" baseline="0"/>
            </a:lvl2pPr>
            <a:lvl3pPr indent="0">
              <a:lnSpc>
                <a:spcPct val="100000"/>
              </a:lnSpc>
              <a:buFontTx/>
              <a:buNone/>
              <a:defRPr sz="1400" baseline="0"/>
            </a:lvl3pPr>
            <a:lvl4pPr indent="0">
              <a:lnSpc>
                <a:spcPct val="100000"/>
              </a:lnSpc>
              <a:buFontTx/>
              <a:buNone/>
              <a:defRPr sz="1400" baseline="0"/>
            </a:lvl4pPr>
            <a:lvl5pPr indent="0">
              <a:lnSpc>
                <a:spcPct val="100000"/>
              </a:lnSpc>
              <a:buFontTx/>
              <a:buNone/>
              <a:defRPr sz="1400" baseline="0"/>
            </a:lvl5pPr>
          </a:lstStyle>
          <a:p>
            <a:pPr lvl="0"/>
            <a:r>
              <a:rPr lang="en-GB" dirty="0"/>
              <a:t>The standard chunk of Lorem Ipsum used since the 1500s is reproduced below for those interested. Sections 1.10.32 and 1.10.33 from “de </a:t>
            </a:r>
            <a:r>
              <a:rPr lang="en-GB" dirty="0" err="1"/>
              <a:t>Finibus</a:t>
            </a:r>
            <a:r>
              <a:rPr lang="en-GB" dirty="0"/>
              <a:t> </a:t>
            </a:r>
            <a:r>
              <a:rPr lang="en-GB" dirty="0" err="1"/>
              <a:t>Bonorum</a:t>
            </a:r>
            <a:r>
              <a:rPr lang="en-GB" dirty="0"/>
              <a:t> et </a:t>
            </a:r>
            <a:r>
              <a:rPr lang="en-GB" dirty="0" err="1"/>
              <a:t>Malorum</a:t>
            </a:r>
            <a:r>
              <a:rPr lang="en-GB" dirty="0"/>
              <a:t>” by Cicero are also reproduced in their exact original form, accompanied by English versions from the 1914 translation by H. Rackham.</a:t>
            </a:r>
            <a:endParaRPr dirty="0"/>
          </a:p>
        </p:txBody>
      </p:sp>
      <p:sp>
        <p:nvSpPr>
          <p:cNvPr id="10" name="Text Placeholder 9">
            <a:extLst>
              <a:ext uri="{FF2B5EF4-FFF2-40B4-BE49-F238E27FC236}">
                <a16:creationId xmlns:a16="http://schemas.microsoft.com/office/drawing/2014/main" id="{94D22E3E-3448-1D4C-A570-1D64726D1A7E}"/>
              </a:ext>
            </a:extLst>
          </p:cNvPr>
          <p:cNvSpPr>
            <a:spLocks noGrp="1"/>
          </p:cNvSpPr>
          <p:nvPr>
            <p:ph type="body" sz="quarter" idx="15" hasCustomPrompt="1"/>
          </p:nvPr>
        </p:nvSpPr>
        <p:spPr>
          <a:xfrm>
            <a:off x="838200" y="1652622"/>
            <a:ext cx="10515600" cy="609398"/>
          </a:xfrm>
        </p:spPr>
        <p:txBody>
          <a:bodyPr>
            <a:noAutofit/>
          </a:bodyPr>
          <a:lstStyle>
            <a:lvl1pPr>
              <a:buFontTx/>
              <a:buNone/>
              <a:defRPr sz="4400" baseline="0">
                <a:solidFill>
                  <a:srgbClr val="00A02B"/>
                </a:solidFill>
                <a:latin typeface="IBM Plex Sans Medium" panose="020B0503050203000203" pitchFamily="34" charset="0"/>
              </a:defRPr>
            </a:lvl1pPr>
          </a:lstStyle>
          <a:p>
            <a:pPr lvl="0"/>
            <a:r>
              <a:rPr lang="en-GB" dirty="0" err="1"/>
              <a:t>izceltais</a:t>
            </a:r>
            <a:r>
              <a:rPr lang="en-GB" dirty="0"/>
              <a:t> </a:t>
            </a:r>
            <a:r>
              <a:rPr lang="en-GB" dirty="0" err="1"/>
              <a:t>teksts</a:t>
            </a:r>
            <a:endParaRPr dirty="0"/>
          </a:p>
        </p:txBody>
      </p:sp>
    </p:spTree>
    <p:extLst>
      <p:ext uri="{BB962C8B-B14F-4D97-AF65-F5344CB8AC3E}">
        <p14:creationId xmlns:p14="http://schemas.microsoft.com/office/powerpoint/2010/main" val="48218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420E87A-50C1-F146-8D1F-71199F7038FD}"/>
              </a:ext>
            </a:extLst>
          </p:cNvPr>
          <p:cNvSpPr>
            <a:spLocks noGrp="1"/>
          </p:cNvSpPr>
          <p:nvPr>
            <p:ph type="sldNum" sz="quarter" idx="12"/>
          </p:nvPr>
        </p:nvSpPr>
        <p:spPr>
          <a:xfrm>
            <a:off x="8610600" y="6356350"/>
            <a:ext cx="2743200" cy="365125"/>
          </a:xfrm>
          <a:prstGeom prst="rect">
            <a:avLst/>
          </a:prstGeom>
        </p:spPr>
        <p:txBody>
          <a:bodyPr/>
          <a:lstStyle>
            <a:lvl1pPr>
              <a:defRPr baseline="0">
                <a:solidFill>
                  <a:srgbClr val="002D1F"/>
                </a:solidFill>
                <a:latin typeface="IBM Plex Sans Thin" panose="020B0203050203000203" pitchFamily="34" charset="0"/>
              </a:defRPr>
            </a:lvl1pPr>
          </a:lstStyle>
          <a:p>
            <a:pPr algn="r"/>
            <a:fld id="{33448BF8-80AC-7A45-8B9A-F3DE0A87C0A9}" type="slidenum">
              <a:rPr lang="en-LV" smtClean="0"/>
              <a:pPr algn="r"/>
              <a:t>‹#›</a:t>
            </a:fld>
            <a:endParaRPr lang="en-LV" dirty="0"/>
          </a:p>
        </p:txBody>
      </p:sp>
      <p:sp>
        <p:nvSpPr>
          <p:cNvPr id="8" name="Title 1">
            <a:extLst>
              <a:ext uri="{FF2B5EF4-FFF2-40B4-BE49-F238E27FC236}">
                <a16:creationId xmlns:a16="http://schemas.microsoft.com/office/drawing/2014/main" id="{2E87F254-106C-1848-9119-DA0DF9F91B0D}"/>
              </a:ext>
            </a:extLst>
          </p:cNvPr>
          <p:cNvSpPr>
            <a:spLocks noGrp="1"/>
          </p:cNvSpPr>
          <p:nvPr>
            <p:ph type="title"/>
          </p:nvPr>
        </p:nvSpPr>
        <p:spPr>
          <a:xfrm>
            <a:off x="838200" y="915500"/>
            <a:ext cx="10515600" cy="656655"/>
          </a:xfrm>
        </p:spPr>
        <p:txBody>
          <a:bodyPr lIns="0" tIns="0" rIns="0" bIns="46800" anchor="t" anchorCtr="0"/>
          <a:lstStyle>
            <a:lvl1pPr>
              <a:defRPr>
                <a:solidFill>
                  <a:srgbClr val="002D1F"/>
                </a:solidFill>
              </a:defRPr>
            </a:lvl1pPr>
          </a:lstStyle>
          <a:p>
            <a:r>
              <a:rPr lang="en-GB" dirty="0"/>
              <a:t>Click to edit Master title style</a:t>
            </a:r>
            <a:endParaRPr dirty="0"/>
          </a:p>
        </p:txBody>
      </p:sp>
      <p:sp>
        <p:nvSpPr>
          <p:cNvPr id="9" name="Text Placeholder 9">
            <a:extLst>
              <a:ext uri="{FF2B5EF4-FFF2-40B4-BE49-F238E27FC236}">
                <a16:creationId xmlns:a16="http://schemas.microsoft.com/office/drawing/2014/main" id="{5EBD80C5-136C-7143-89C6-7F118C1BBB47}"/>
              </a:ext>
            </a:extLst>
          </p:cNvPr>
          <p:cNvSpPr>
            <a:spLocks noGrp="1"/>
          </p:cNvSpPr>
          <p:nvPr>
            <p:ph type="body" sz="quarter" idx="15" hasCustomPrompt="1"/>
          </p:nvPr>
        </p:nvSpPr>
        <p:spPr>
          <a:xfrm>
            <a:off x="838200" y="1652622"/>
            <a:ext cx="10515600" cy="609398"/>
          </a:xfrm>
        </p:spPr>
        <p:txBody>
          <a:bodyPr>
            <a:noAutofit/>
          </a:bodyPr>
          <a:lstStyle>
            <a:lvl1pPr>
              <a:buFontTx/>
              <a:buNone/>
              <a:defRPr sz="4400" baseline="0">
                <a:solidFill>
                  <a:srgbClr val="00A02B"/>
                </a:solidFill>
                <a:latin typeface="IBM Plex Sans Medium" panose="020B0503050203000203" pitchFamily="34" charset="0"/>
              </a:defRPr>
            </a:lvl1pPr>
          </a:lstStyle>
          <a:p>
            <a:pPr lvl="0"/>
            <a:r>
              <a:rPr lang="en-GB" dirty="0" err="1"/>
              <a:t>izceltais</a:t>
            </a:r>
            <a:r>
              <a:rPr lang="en-GB" dirty="0"/>
              <a:t> </a:t>
            </a:r>
            <a:r>
              <a:rPr lang="en-GB" dirty="0" err="1"/>
              <a:t>teksts</a:t>
            </a:r>
            <a:endParaRPr dirty="0"/>
          </a:p>
        </p:txBody>
      </p:sp>
      <p:pic>
        <p:nvPicPr>
          <p:cNvPr id="15" name="Picture 14">
            <a:extLst>
              <a:ext uri="{FF2B5EF4-FFF2-40B4-BE49-F238E27FC236}">
                <a16:creationId xmlns:a16="http://schemas.microsoft.com/office/drawing/2014/main" id="{CDD4E4C9-3C5C-B742-A680-E50EDF9CE352}"/>
              </a:ext>
            </a:extLst>
          </p:cNvPr>
          <p:cNvPicPr>
            <a:picLocks noChangeAspect="1"/>
          </p:cNvPicPr>
          <p:nvPr userDrawn="1"/>
        </p:nvPicPr>
        <p:blipFill>
          <a:blip r:embed="rId2"/>
          <a:stretch>
            <a:fillRect/>
          </a:stretch>
        </p:blipFill>
        <p:spPr>
          <a:xfrm>
            <a:off x="-2717554" y="2817617"/>
            <a:ext cx="3293194" cy="513682"/>
          </a:xfrm>
          <a:prstGeom prst="rect">
            <a:avLst/>
          </a:prstGeom>
        </p:spPr>
      </p:pic>
      <p:pic>
        <p:nvPicPr>
          <p:cNvPr id="17" name="Picture 16">
            <a:extLst>
              <a:ext uri="{FF2B5EF4-FFF2-40B4-BE49-F238E27FC236}">
                <a16:creationId xmlns:a16="http://schemas.microsoft.com/office/drawing/2014/main" id="{46297EC3-DFFC-C24A-9BCE-92598AD1028E}"/>
              </a:ext>
            </a:extLst>
          </p:cNvPr>
          <p:cNvPicPr>
            <a:picLocks noChangeAspect="1"/>
          </p:cNvPicPr>
          <p:nvPr userDrawn="1"/>
        </p:nvPicPr>
        <p:blipFill>
          <a:blip r:embed="rId3"/>
          <a:stretch>
            <a:fillRect/>
          </a:stretch>
        </p:blipFill>
        <p:spPr>
          <a:xfrm>
            <a:off x="-2717554" y="3689991"/>
            <a:ext cx="3293194" cy="513682"/>
          </a:xfrm>
          <a:prstGeom prst="rect">
            <a:avLst/>
          </a:prstGeom>
        </p:spPr>
      </p:pic>
      <p:sp>
        <p:nvSpPr>
          <p:cNvPr id="19" name="Text Placeholder 18">
            <a:extLst>
              <a:ext uri="{FF2B5EF4-FFF2-40B4-BE49-F238E27FC236}">
                <a16:creationId xmlns:a16="http://schemas.microsoft.com/office/drawing/2014/main" id="{113E1C57-6C0B-8341-8078-DA7F14BD370F}"/>
              </a:ext>
            </a:extLst>
          </p:cNvPr>
          <p:cNvSpPr>
            <a:spLocks noGrp="1"/>
          </p:cNvSpPr>
          <p:nvPr>
            <p:ph type="body" sz="quarter" idx="16" hasCustomPrompt="1"/>
          </p:nvPr>
        </p:nvSpPr>
        <p:spPr>
          <a:xfrm>
            <a:off x="838200" y="2817813"/>
            <a:ext cx="9056914" cy="591829"/>
          </a:xfrm>
        </p:spPr>
        <p:txBody>
          <a:bodyPr/>
          <a:lstStyle>
            <a:lvl1pPr marL="0" indent="0">
              <a:lnSpc>
                <a:spcPct val="110000"/>
              </a:lnSpc>
              <a:spcBef>
                <a:spcPts val="0"/>
              </a:spcBef>
              <a:buFontTx/>
              <a:buNone/>
              <a:defRPr sz="1800" baseline="0">
                <a:latin typeface="IBM Plex Sans Medium" panose="020B0503050203000203" pitchFamily="34" charset="0"/>
              </a:defRPr>
            </a:lvl1pPr>
            <a:lvl2pPr>
              <a:buFontTx/>
              <a:buNone/>
              <a:defRPr baseline="0">
                <a:latin typeface="IBM Plex Sans Medium" panose="020B0503050203000203" pitchFamily="34" charset="0"/>
              </a:defRPr>
            </a:lvl2pPr>
            <a:lvl3pPr>
              <a:buFontTx/>
              <a:buNone/>
              <a:defRPr baseline="0">
                <a:latin typeface="IBM Plex Sans Medium" panose="020B0503050203000203" pitchFamily="34" charset="0"/>
              </a:defRPr>
            </a:lvl3pPr>
            <a:lvl4pPr>
              <a:buFontTx/>
              <a:buNone/>
              <a:defRPr baseline="0">
                <a:latin typeface="IBM Plex Sans Medium" panose="020B0503050203000203" pitchFamily="34" charset="0"/>
              </a:defRPr>
            </a:lvl4pPr>
            <a:lvl5pPr>
              <a:buFontTx/>
              <a:buNone/>
              <a:defRPr baseline="0">
                <a:latin typeface="IBM Plex Sans Medium" panose="020B0503050203000203" pitchFamily="34"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dirty="0"/>
          </a:p>
        </p:txBody>
      </p:sp>
      <p:sp>
        <p:nvSpPr>
          <p:cNvPr id="20" name="Text Placeholder 18">
            <a:extLst>
              <a:ext uri="{FF2B5EF4-FFF2-40B4-BE49-F238E27FC236}">
                <a16:creationId xmlns:a16="http://schemas.microsoft.com/office/drawing/2014/main" id="{37C02C8F-532E-7C4D-9658-2E0EF1E3298F}"/>
              </a:ext>
            </a:extLst>
          </p:cNvPr>
          <p:cNvSpPr>
            <a:spLocks noGrp="1"/>
          </p:cNvSpPr>
          <p:nvPr>
            <p:ph type="body" sz="quarter" idx="17" hasCustomPrompt="1"/>
          </p:nvPr>
        </p:nvSpPr>
        <p:spPr>
          <a:xfrm>
            <a:off x="838200" y="3689991"/>
            <a:ext cx="9056914" cy="591829"/>
          </a:xfrm>
        </p:spPr>
        <p:txBody>
          <a:bodyPr/>
          <a:lstStyle>
            <a:lvl1pPr marL="0" indent="0">
              <a:lnSpc>
                <a:spcPct val="110000"/>
              </a:lnSpc>
              <a:spcBef>
                <a:spcPts val="0"/>
              </a:spcBef>
              <a:buFontTx/>
              <a:buNone/>
              <a:defRPr sz="1800" baseline="0">
                <a:latin typeface="IBM Plex Sans Medium" panose="020B0503050203000203" pitchFamily="34" charset="0"/>
              </a:defRPr>
            </a:lvl1pPr>
            <a:lvl2pPr>
              <a:buFontTx/>
              <a:buNone/>
              <a:defRPr baseline="0">
                <a:latin typeface="IBM Plex Sans Medium" panose="020B0503050203000203" pitchFamily="34" charset="0"/>
              </a:defRPr>
            </a:lvl2pPr>
            <a:lvl3pPr>
              <a:buFontTx/>
              <a:buNone/>
              <a:defRPr baseline="0">
                <a:latin typeface="IBM Plex Sans Medium" panose="020B0503050203000203" pitchFamily="34" charset="0"/>
              </a:defRPr>
            </a:lvl3pPr>
            <a:lvl4pPr>
              <a:buFontTx/>
              <a:buNone/>
              <a:defRPr baseline="0">
                <a:latin typeface="IBM Plex Sans Medium" panose="020B0503050203000203" pitchFamily="34" charset="0"/>
              </a:defRPr>
            </a:lvl4pPr>
            <a:lvl5pPr>
              <a:buFontTx/>
              <a:buNone/>
              <a:defRPr baseline="0">
                <a:latin typeface="IBM Plex Sans Medium" panose="020B0503050203000203" pitchFamily="34"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dirty="0"/>
          </a:p>
        </p:txBody>
      </p:sp>
      <p:pic>
        <p:nvPicPr>
          <p:cNvPr id="21" name="Picture 20">
            <a:extLst>
              <a:ext uri="{FF2B5EF4-FFF2-40B4-BE49-F238E27FC236}">
                <a16:creationId xmlns:a16="http://schemas.microsoft.com/office/drawing/2014/main" id="{A3650655-EBE2-174C-8507-247F0CD77C77}"/>
              </a:ext>
            </a:extLst>
          </p:cNvPr>
          <p:cNvPicPr>
            <a:picLocks noChangeAspect="1"/>
          </p:cNvPicPr>
          <p:nvPr userDrawn="1"/>
        </p:nvPicPr>
        <p:blipFill>
          <a:blip r:embed="rId2"/>
          <a:stretch>
            <a:fillRect/>
          </a:stretch>
        </p:blipFill>
        <p:spPr>
          <a:xfrm>
            <a:off x="-2717554" y="4559552"/>
            <a:ext cx="3293194" cy="513682"/>
          </a:xfrm>
          <a:prstGeom prst="rect">
            <a:avLst/>
          </a:prstGeom>
        </p:spPr>
      </p:pic>
      <p:sp>
        <p:nvSpPr>
          <p:cNvPr id="22" name="Text Placeholder 18">
            <a:extLst>
              <a:ext uri="{FF2B5EF4-FFF2-40B4-BE49-F238E27FC236}">
                <a16:creationId xmlns:a16="http://schemas.microsoft.com/office/drawing/2014/main" id="{E7F12BEA-6345-0C44-9DBB-06CDD56947DD}"/>
              </a:ext>
            </a:extLst>
          </p:cNvPr>
          <p:cNvSpPr>
            <a:spLocks noGrp="1"/>
          </p:cNvSpPr>
          <p:nvPr>
            <p:ph type="body" sz="quarter" idx="18" hasCustomPrompt="1"/>
          </p:nvPr>
        </p:nvSpPr>
        <p:spPr>
          <a:xfrm>
            <a:off x="838200" y="4559748"/>
            <a:ext cx="9056914" cy="591829"/>
          </a:xfrm>
        </p:spPr>
        <p:txBody>
          <a:bodyPr/>
          <a:lstStyle>
            <a:lvl1pPr marL="0" indent="0">
              <a:lnSpc>
                <a:spcPct val="110000"/>
              </a:lnSpc>
              <a:spcBef>
                <a:spcPts val="0"/>
              </a:spcBef>
              <a:buFontTx/>
              <a:buNone/>
              <a:defRPr sz="1800" baseline="0">
                <a:latin typeface="IBM Plex Sans Medium" panose="020B0503050203000203" pitchFamily="34" charset="0"/>
              </a:defRPr>
            </a:lvl1pPr>
            <a:lvl2pPr>
              <a:buFontTx/>
              <a:buNone/>
              <a:defRPr baseline="0">
                <a:latin typeface="IBM Plex Sans Medium" panose="020B0503050203000203" pitchFamily="34" charset="0"/>
              </a:defRPr>
            </a:lvl2pPr>
            <a:lvl3pPr>
              <a:buFontTx/>
              <a:buNone/>
              <a:defRPr baseline="0">
                <a:latin typeface="IBM Plex Sans Medium" panose="020B0503050203000203" pitchFamily="34" charset="0"/>
              </a:defRPr>
            </a:lvl3pPr>
            <a:lvl4pPr>
              <a:buFontTx/>
              <a:buNone/>
              <a:defRPr baseline="0">
                <a:latin typeface="IBM Plex Sans Medium" panose="020B0503050203000203" pitchFamily="34" charset="0"/>
              </a:defRPr>
            </a:lvl4pPr>
            <a:lvl5pPr>
              <a:buFontTx/>
              <a:buNone/>
              <a:defRPr baseline="0">
                <a:latin typeface="IBM Plex Sans Medium" panose="020B0503050203000203" pitchFamily="34"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dirty="0"/>
          </a:p>
        </p:txBody>
      </p:sp>
      <p:pic>
        <p:nvPicPr>
          <p:cNvPr id="23" name="Picture 22">
            <a:extLst>
              <a:ext uri="{FF2B5EF4-FFF2-40B4-BE49-F238E27FC236}">
                <a16:creationId xmlns:a16="http://schemas.microsoft.com/office/drawing/2014/main" id="{37A54E3E-0FB1-5D4C-8966-DA0224F7ED11}"/>
              </a:ext>
            </a:extLst>
          </p:cNvPr>
          <p:cNvPicPr>
            <a:picLocks noChangeAspect="1"/>
          </p:cNvPicPr>
          <p:nvPr userDrawn="1"/>
        </p:nvPicPr>
        <p:blipFill>
          <a:blip r:embed="rId3"/>
          <a:stretch>
            <a:fillRect/>
          </a:stretch>
        </p:blipFill>
        <p:spPr>
          <a:xfrm>
            <a:off x="-2717554" y="5413856"/>
            <a:ext cx="3293194" cy="513682"/>
          </a:xfrm>
          <a:prstGeom prst="rect">
            <a:avLst/>
          </a:prstGeom>
        </p:spPr>
      </p:pic>
      <p:sp>
        <p:nvSpPr>
          <p:cNvPr id="24" name="Text Placeholder 18">
            <a:extLst>
              <a:ext uri="{FF2B5EF4-FFF2-40B4-BE49-F238E27FC236}">
                <a16:creationId xmlns:a16="http://schemas.microsoft.com/office/drawing/2014/main" id="{6E62C343-8DE1-E149-B048-654AF7077462}"/>
              </a:ext>
            </a:extLst>
          </p:cNvPr>
          <p:cNvSpPr>
            <a:spLocks noGrp="1"/>
          </p:cNvSpPr>
          <p:nvPr>
            <p:ph type="body" sz="quarter" idx="19" hasCustomPrompt="1"/>
          </p:nvPr>
        </p:nvSpPr>
        <p:spPr>
          <a:xfrm>
            <a:off x="838200" y="5413856"/>
            <a:ext cx="9056914" cy="591829"/>
          </a:xfrm>
        </p:spPr>
        <p:txBody>
          <a:bodyPr/>
          <a:lstStyle>
            <a:lvl1pPr marL="0" indent="0">
              <a:lnSpc>
                <a:spcPct val="110000"/>
              </a:lnSpc>
              <a:spcBef>
                <a:spcPts val="0"/>
              </a:spcBef>
              <a:buFontTx/>
              <a:buNone/>
              <a:defRPr sz="1800" baseline="0">
                <a:latin typeface="IBM Plex Sans Medium" panose="020B0503050203000203" pitchFamily="34" charset="0"/>
              </a:defRPr>
            </a:lvl1pPr>
            <a:lvl2pPr>
              <a:buFontTx/>
              <a:buNone/>
              <a:defRPr baseline="0">
                <a:latin typeface="IBM Plex Sans Medium" panose="020B0503050203000203" pitchFamily="34" charset="0"/>
              </a:defRPr>
            </a:lvl2pPr>
            <a:lvl3pPr>
              <a:buFontTx/>
              <a:buNone/>
              <a:defRPr baseline="0">
                <a:latin typeface="IBM Plex Sans Medium" panose="020B0503050203000203" pitchFamily="34" charset="0"/>
              </a:defRPr>
            </a:lvl3pPr>
            <a:lvl4pPr>
              <a:buFontTx/>
              <a:buNone/>
              <a:defRPr baseline="0">
                <a:latin typeface="IBM Plex Sans Medium" panose="020B0503050203000203" pitchFamily="34" charset="0"/>
              </a:defRPr>
            </a:lvl4pPr>
            <a:lvl5pPr>
              <a:buFontTx/>
              <a:buNone/>
              <a:defRPr baseline="0">
                <a:latin typeface="IBM Plex Sans Medium" panose="020B0503050203000203" pitchFamily="34"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dirty="0"/>
          </a:p>
        </p:txBody>
      </p:sp>
    </p:spTree>
    <p:extLst>
      <p:ext uri="{BB962C8B-B14F-4D97-AF65-F5344CB8AC3E}">
        <p14:creationId xmlns:p14="http://schemas.microsoft.com/office/powerpoint/2010/main" val="319741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41EB40-1520-C140-8BA6-4B7C87F909A6}"/>
              </a:ext>
            </a:extLst>
          </p:cNvPr>
          <p:cNvSpPr>
            <a:spLocks noGrp="1"/>
          </p:cNvSpPr>
          <p:nvPr>
            <p:ph type="sldNum" sz="quarter" idx="12"/>
          </p:nvPr>
        </p:nvSpPr>
        <p:spPr>
          <a:xfrm>
            <a:off x="8610600" y="6356350"/>
            <a:ext cx="2743200" cy="365125"/>
          </a:xfrm>
          <a:prstGeom prst="rect">
            <a:avLst/>
          </a:prstGeom>
        </p:spPr>
        <p:txBody>
          <a:bodyPr/>
          <a:lstStyle>
            <a:lvl1pPr>
              <a:defRPr baseline="0">
                <a:solidFill>
                  <a:srgbClr val="002D1F"/>
                </a:solidFill>
                <a:latin typeface="IBM Plex Sans Thin" panose="020B0203050203000203" pitchFamily="34" charset="0"/>
              </a:defRPr>
            </a:lvl1pPr>
          </a:lstStyle>
          <a:p>
            <a:pPr algn="r"/>
            <a:fld id="{33448BF8-80AC-7A45-8B9A-F3DE0A87C0A9}" type="slidenum">
              <a:rPr lang="en-LV" smtClean="0"/>
              <a:pPr algn="r"/>
              <a:t>‹#›</a:t>
            </a:fld>
            <a:endParaRPr lang="en-LV" dirty="0"/>
          </a:p>
        </p:txBody>
      </p:sp>
      <p:sp>
        <p:nvSpPr>
          <p:cNvPr id="11" name="Text Placeholder 10">
            <a:extLst>
              <a:ext uri="{FF2B5EF4-FFF2-40B4-BE49-F238E27FC236}">
                <a16:creationId xmlns:a16="http://schemas.microsoft.com/office/drawing/2014/main" id="{9957A00E-236B-9E4E-897E-A84C5B99AF12}"/>
              </a:ext>
            </a:extLst>
          </p:cNvPr>
          <p:cNvSpPr>
            <a:spLocks noGrp="1"/>
          </p:cNvSpPr>
          <p:nvPr>
            <p:ph type="body" sz="quarter" idx="13" hasCustomPrompt="1"/>
          </p:nvPr>
        </p:nvSpPr>
        <p:spPr>
          <a:xfrm>
            <a:off x="838200" y="3592416"/>
            <a:ext cx="10515600" cy="1201226"/>
          </a:xfrm>
        </p:spPr>
        <p:txBody>
          <a:bodyPr>
            <a:spAutoFit/>
          </a:bodyPr>
          <a:lstStyle>
            <a:lvl1pPr marL="0" indent="0">
              <a:lnSpc>
                <a:spcPct val="110000"/>
              </a:lnSpc>
              <a:spcBef>
                <a:spcPts val="0"/>
              </a:spcBef>
              <a:buFontTx/>
              <a:buNone/>
              <a:defRPr sz="1800" baseline="0">
                <a:latin typeface="IBM Plex Sans Medium" panose="020B0503050203000203"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a:t>
            </a:r>
            <a:endParaRPr dirty="0"/>
          </a:p>
        </p:txBody>
      </p:sp>
      <p:sp>
        <p:nvSpPr>
          <p:cNvPr id="18" name="Text Placeholder 9">
            <a:extLst>
              <a:ext uri="{FF2B5EF4-FFF2-40B4-BE49-F238E27FC236}">
                <a16:creationId xmlns:a16="http://schemas.microsoft.com/office/drawing/2014/main" id="{B171F349-49D8-AF46-97A5-FEAA40388AD0}"/>
              </a:ext>
            </a:extLst>
          </p:cNvPr>
          <p:cNvSpPr>
            <a:spLocks noGrp="1"/>
          </p:cNvSpPr>
          <p:nvPr>
            <p:ph type="body" sz="quarter" idx="15" hasCustomPrompt="1"/>
          </p:nvPr>
        </p:nvSpPr>
        <p:spPr>
          <a:xfrm>
            <a:off x="838200" y="2327533"/>
            <a:ext cx="10515600" cy="609398"/>
          </a:xfrm>
        </p:spPr>
        <p:txBody>
          <a:bodyPr>
            <a:noAutofit/>
          </a:bodyPr>
          <a:lstStyle>
            <a:lvl1pPr>
              <a:buFontTx/>
              <a:buNone/>
              <a:defRPr sz="4400" baseline="0">
                <a:solidFill>
                  <a:srgbClr val="00A02B"/>
                </a:solidFill>
                <a:latin typeface="IBM Plex Sans Medium" panose="020B0503050203000203" pitchFamily="34" charset="0"/>
              </a:defRPr>
            </a:lvl1pPr>
          </a:lstStyle>
          <a:p>
            <a:pPr lvl="0"/>
            <a:r>
              <a:rPr lang="en-GB" dirty="0" err="1"/>
              <a:t>izceltais</a:t>
            </a:r>
            <a:r>
              <a:rPr lang="en-GB" dirty="0"/>
              <a:t> </a:t>
            </a:r>
            <a:r>
              <a:rPr lang="en-GB" dirty="0" err="1"/>
              <a:t>teksts</a:t>
            </a:r>
            <a:endParaRPr dirty="0"/>
          </a:p>
        </p:txBody>
      </p:sp>
      <p:pic>
        <p:nvPicPr>
          <p:cNvPr id="3" name="Picture 2">
            <a:extLst>
              <a:ext uri="{FF2B5EF4-FFF2-40B4-BE49-F238E27FC236}">
                <a16:creationId xmlns:a16="http://schemas.microsoft.com/office/drawing/2014/main" id="{7539766D-EAEF-B940-8EAE-429E65FAD411}"/>
              </a:ext>
            </a:extLst>
          </p:cNvPr>
          <p:cNvPicPr>
            <a:picLocks noChangeAspect="1"/>
          </p:cNvPicPr>
          <p:nvPr userDrawn="1"/>
        </p:nvPicPr>
        <p:blipFill rotWithShape="1">
          <a:blip r:embed="rId2"/>
          <a:srcRect r="66413" b="76810"/>
          <a:stretch/>
        </p:blipFill>
        <p:spPr>
          <a:xfrm>
            <a:off x="0" y="0"/>
            <a:ext cx="4094922" cy="1590411"/>
          </a:xfrm>
          <a:prstGeom prst="rect">
            <a:avLst/>
          </a:prstGeom>
        </p:spPr>
      </p:pic>
      <p:sp>
        <p:nvSpPr>
          <p:cNvPr id="10" name="Title 1">
            <a:extLst>
              <a:ext uri="{FF2B5EF4-FFF2-40B4-BE49-F238E27FC236}">
                <a16:creationId xmlns:a16="http://schemas.microsoft.com/office/drawing/2014/main" id="{C1C91B1A-D656-9749-A871-3FB2ECADE3A5}"/>
              </a:ext>
            </a:extLst>
          </p:cNvPr>
          <p:cNvSpPr>
            <a:spLocks noGrp="1"/>
          </p:cNvSpPr>
          <p:nvPr>
            <p:ph type="title"/>
          </p:nvPr>
        </p:nvSpPr>
        <p:spPr>
          <a:xfrm>
            <a:off x="838200" y="1584556"/>
            <a:ext cx="10515600" cy="656655"/>
          </a:xfrm>
        </p:spPr>
        <p:txBody>
          <a:bodyPr lIns="0" tIns="0" rIns="0" bIns="46800" anchor="t" anchorCtr="0"/>
          <a:lstStyle>
            <a:lvl1pPr>
              <a:defRPr>
                <a:solidFill>
                  <a:srgbClr val="002D1F"/>
                </a:solidFill>
              </a:defRPr>
            </a:lvl1pPr>
          </a:lstStyle>
          <a:p>
            <a:r>
              <a:rPr lang="en-GB" dirty="0"/>
              <a:t>Click to edit Master title style</a:t>
            </a:r>
            <a:endParaRPr dirty="0"/>
          </a:p>
        </p:txBody>
      </p:sp>
    </p:spTree>
    <p:extLst>
      <p:ext uri="{BB962C8B-B14F-4D97-AF65-F5344CB8AC3E}">
        <p14:creationId xmlns:p14="http://schemas.microsoft.com/office/powerpoint/2010/main" val="2862480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BD6BFFC-F345-9045-97E8-8141532D2280}"/>
              </a:ext>
            </a:extLst>
          </p:cNvPr>
          <p:cNvSpPr/>
          <p:nvPr userDrawn="1"/>
        </p:nvSpPr>
        <p:spPr>
          <a:xfrm>
            <a:off x="6612835" y="1"/>
            <a:ext cx="5592417" cy="6857999"/>
          </a:xfrm>
          <a:custGeom>
            <a:avLst/>
            <a:gdLst>
              <a:gd name="connsiteX0" fmla="*/ 1802296 w 5632174"/>
              <a:gd name="connsiteY0" fmla="*/ 0 h 6917635"/>
              <a:gd name="connsiteX1" fmla="*/ 0 w 5632174"/>
              <a:gd name="connsiteY1" fmla="*/ 6917635 h 6917635"/>
              <a:gd name="connsiteX2" fmla="*/ 5632174 w 5632174"/>
              <a:gd name="connsiteY2" fmla="*/ 6891130 h 6917635"/>
              <a:gd name="connsiteX3" fmla="*/ 5605670 w 5632174"/>
              <a:gd name="connsiteY3" fmla="*/ 26504 h 6917635"/>
              <a:gd name="connsiteX4" fmla="*/ 1802296 w 5632174"/>
              <a:gd name="connsiteY4" fmla="*/ 0 h 691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74" h="6917635">
                <a:moveTo>
                  <a:pt x="1802296" y="0"/>
                </a:moveTo>
                <a:lnTo>
                  <a:pt x="0" y="6917635"/>
                </a:lnTo>
                <a:lnTo>
                  <a:pt x="5632174" y="6891130"/>
                </a:lnTo>
                <a:lnTo>
                  <a:pt x="5605670" y="26504"/>
                </a:lnTo>
                <a:lnTo>
                  <a:pt x="1802296" y="0"/>
                </a:lnTo>
                <a:close/>
              </a:path>
            </a:pathLst>
          </a:custGeom>
          <a:solidFill>
            <a:srgbClr val="7DC6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itle 1">
            <a:extLst>
              <a:ext uri="{FF2B5EF4-FFF2-40B4-BE49-F238E27FC236}">
                <a16:creationId xmlns:a16="http://schemas.microsoft.com/office/drawing/2014/main" id="{2E87F254-106C-1848-9119-DA0DF9F91B0D}"/>
              </a:ext>
            </a:extLst>
          </p:cNvPr>
          <p:cNvSpPr>
            <a:spLocks noGrp="1"/>
          </p:cNvSpPr>
          <p:nvPr>
            <p:ph type="title"/>
          </p:nvPr>
        </p:nvSpPr>
        <p:spPr>
          <a:xfrm>
            <a:off x="838200" y="915500"/>
            <a:ext cx="5536096" cy="656655"/>
          </a:xfrm>
        </p:spPr>
        <p:txBody>
          <a:bodyPr lIns="0" tIns="0" rIns="0" bIns="46800" anchor="t" anchorCtr="0"/>
          <a:lstStyle>
            <a:lvl1pPr>
              <a:defRPr>
                <a:solidFill>
                  <a:srgbClr val="002D1F"/>
                </a:solidFill>
              </a:defRPr>
            </a:lvl1pPr>
          </a:lstStyle>
          <a:p>
            <a:r>
              <a:rPr lang="en-GB" dirty="0"/>
              <a:t>Click to edit Master title style</a:t>
            </a:r>
            <a:endParaRPr dirty="0"/>
          </a:p>
        </p:txBody>
      </p:sp>
      <p:sp>
        <p:nvSpPr>
          <p:cNvPr id="9" name="Text Placeholder 9">
            <a:extLst>
              <a:ext uri="{FF2B5EF4-FFF2-40B4-BE49-F238E27FC236}">
                <a16:creationId xmlns:a16="http://schemas.microsoft.com/office/drawing/2014/main" id="{5EBD80C5-136C-7143-89C6-7F118C1BBB47}"/>
              </a:ext>
            </a:extLst>
          </p:cNvPr>
          <p:cNvSpPr>
            <a:spLocks noGrp="1"/>
          </p:cNvSpPr>
          <p:nvPr>
            <p:ph type="body" sz="quarter" idx="15" hasCustomPrompt="1"/>
          </p:nvPr>
        </p:nvSpPr>
        <p:spPr>
          <a:xfrm>
            <a:off x="838200" y="1534740"/>
            <a:ext cx="5536096" cy="609398"/>
          </a:xfrm>
        </p:spPr>
        <p:txBody>
          <a:bodyPr>
            <a:noAutofit/>
          </a:bodyPr>
          <a:lstStyle>
            <a:lvl1pPr>
              <a:buFontTx/>
              <a:buNone/>
              <a:defRPr sz="4400" baseline="0">
                <a:solidFill>
                  <a:srgbClr val="00A02B"/>
                </a:solidFill>
                <a:latin typeface="IBM Plex Sans Medium" panose="020B0503050203000203" pitchFamily="34" charset="0"/>
              </a:defRPr>
            </a:lvl1pPr>
          </a:lstStyle>
          <a:p>
            <a:pPr lvl="0"/>
            <a:r>
              <a:rPr lang="en-GB" dirty="0" err="1"/>
              <a:t>izceltais</a:t>
            </a:r>
            <a:r>
              <a:rPr lang="en-GB" dirty="0"/>
              <a:t> </a:t>
            </a:r>
            <a:r>
              <a:rPr lang="en-GB" dirty="0" err="1"/>
              <a:t>teksts</a:t>
            </a:r>
            <a:endParaRPr dirty="0"/>
          </a:p>
        </p:txBody>
      </p:sp>
      <p:sp>
        <p:nvSpPr>
          <p:cNvPr id="19" name="Text Placeholder 18">
            <a:extLst>
              <a:ext uri="{FF2B5EF4-FFF2-40B4-BE49-F238E27FC236}">
                <a16:creationId xmlns:a16="http://schemas.microsoft.com/office/drawing/2014/main" id="{113E1C57-6C0B-8341-8078-DA7F14BD370F}"/>
              </a:ext>
            </a:extLst>
          </p:cNvPr>
          <p:cNvSpPr>
            <a:spLocks noGrp="1"/>
          </p:cNvSpPr>
          <p:nvPr>
            <p:ph type="body" sz="quarter" idx="16" hasCustomPrompt="1"/>
          </p:nvPr>
        </p:nvSpPr>
        <p:spPr>
          <a:xfrm>
            <a:off x="838200" y="3224378"/>
            <a:ext cx="4634948" cy="1880258"/>
          </a:xfrm>
        </p:spPr>
        <p:txBody>
          <a:bodyPr/>
          <a:lstStyle>
            <a:lvl1pPr marL="0" indent="0">
              <a:lnSpc>
                <a:spcPct val="110000"/>
              </a:lnSpc>
              <a:spcBef>
                <a:spcPts val="0"/>
              </a:spcBef>
              <a:buFontTx/>
              <a:buNone/>
              <a:defRPr sz="1600" baseline="0">
                <a:latin typeface="IBM Plex Sans Medium" panose="020B0503050203000203" pitchFamily="34" charset="0"/>
              </a:defRPr>
            </a:lvl1pPr>
            <a:lvl2pPr>
              <a:buFontTx/>
              <a:buNone/>
              <a:defRPr baseline="0">
                <a:latin typeface="IBM Plex Sans Medium" panose="020B0503050203000203" pitchFamily="34" charset="0"/>
              </a:defRPr>
            </a:lvl2pPr>
            <a:lvl3pPr>
              <a:buFontTx/>
              <a:buNone/>
              <a:defRPr baseline="0">
                <a:latin typeface="IBM Plex Sans Medium" panose="020B0503050203000203" pitchFamily="34" charset="0"/>
              </a:defRPr>
            </a:lvl3pPr>
            <a:lvl4pPr>
              <a:buFontTx/>
              <a:buNone/>
              <a:defRPr baseline="0">
                <a:latin typeface="IBM Plex Sans Medium" panose="020B0503050203000203" pitchFamily="34" charset="0"/>
              </a:defRPr>
            </a:lvl4pPr>
            <a:lvl5pPr>
              <a:buFontTx/>
              <a:buNone/>
              <a:defRPr baseline="0">
                <a:latin typeface="IBM Plex Sans Medium" panose="020B0503050203000203" pitchFamily="34"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a:t>
            </a:r>
            <a:endParaRPr dirty="0"/>
          </a:p>
        </p:txBody>
      </p:sp>
      <p:pic>
        <p:nvPicPr>
          <p:cNvPr id="3" name="Picture 2">
            <a:extLst>
              <a:ext uri="{FF2B5EF4-FFF2-40B4-BE49-F238E27FC236}">
                <a16:creationId xmlns:a16="http://schemas.microsoft.com/office/drawing/2014/main" id="{ACEF77C6-3D12-CE4D-943C-8293F0622A63}"/>
              </a:ext>
            </a:extLst>
          </p:cNvPr>
          <p:cNvPicPr>
            <a:picLocks noChangeAspect="1"/>
          </p:cNvPicPr>
          <p:nvPr userDrawn="1"/>
        </p:nvPicPr>
        <p:blipFill rotWithShape="1">
          <a:blip r:embed="rId2"/>
          <a:srcRect l="43587" t="50000"/>
          <a:stretch/>
        </p:blipFill>
        <p:spPr>
          <a:xfrm>
            <a:off x="5314122" y="3429000"/>
            <a:ext cx="6877878" cy="3429000"/>
          </a:xfrm>
          <a:prstGeom prst="rect">
            <a:avLst/>
          </a:prstGeom>
        </p:spPr>
      </p:pic>
      <p:sp>
        <p:nvSpPr>
          <p:cNvPr id="12" name="Picture Placeholder 11">
            <a:extLst>
              <a:ext uri="{FF2B5EF4-FFF2-40B4-BE49-F238E27FC236}">
                <a16:creationId xmlns:a16="http://schemas.microsoft.com/office/drawing/2014/main" id="{FCA49EE7-EA42-4A4E-B6CE-2CFA02FA8C08}"/>
              </a:ext>
            </a:extLst>
          </p:cNvPr>
          <p:cNvSpPr>
            <a:spLocks noGrp="1"/>
          </p:cNvSpPr>
          <p:nvPr>
            <p:ph type="pic" sz="quarter" idx="17"/>
          </p:nvPr>
        </p:nvSpPr>
        <p:spPr>
          <a:xfrm>
            <a:off x="6612834" y="0"/>
            <a:ext cx="5579165" cy="6857999"/>
          </a:xfrm>
          <a:noFill/>
        </p:spPr>
        <p:txBody>
          <a:bodyPr anchor="ctr" anchorCtr="0"/>
          <a:lstStyle>
            <a:lvl1pPr algn="ctr">
              <a:defRPr/>
            </a:lvl1pPr>
          </a:lstStyle>
          <a:p>
            <a:endParaRPr dirty="0"/>
          </a:p>
        </p:txBody>
      </p:sp>
    </p:spTree>
    <p:extLst>
      <p:ext uri="{BB962C8B-B14F-4D97-AF65-F5344CB8AC3E}">
        <p14:creationId xmlns:p14="http://schemas.microsoft.com/office/powerpoint/2010/main" val="2068467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914F439D-D443-8A41-AE2B-0BB1EF8969B8}"/>
              </a:ext>
            </a:extLst>
          </p:cNvPr>
          <p:cNvSpPr/>
          <p:nvPr userDrawn="1"/>
        </p:nvSpPr>
        <p:spPr>
          <a:xfrm>
            <a:off x="4635500" y="-25400"/>
            <a:ext cx="7924800" cy="6908800"/>
          </a:xfrm>
          <a:custGeom>
            <a:avLst/>
            <a:gdLst>
              <a:gd name="connsiteX0" fmla="*/ 1739900 w 7924800"/>
              <a:gd name="connsiteY0" fmla="*/ 0 h 6908800"/>
              <a:gd name="connsiteX1" fmla="*/ 0 w 7924800"/>
              <a:gd name="connsiteY1" fmla="*/ 6908800 h 6908800"/>
              <a:gd name="connsiteX2" fmla="*/ 6210300 w 7924800"/>
              <a:gd name="connsiteY2" fmla="*/ 6896100 h 6908800"/>
              <a:gd name="connsiteX3" fmla="*/ 7924800 w 7924800"/>
              <a:gd name="connsiteY3" fmla="*/ 0 h 6908800"/>
              <a:gd name="connsiteX4" fmla="*/ 1739900 w 7924800"/>
              <a:gd name="connsiteY4" fmla="*/ 0 h 690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0" h="6908800">
                <a:moveTo>
                  <a:pt x="1739900" y="0"/>
                </a:moveTo>
                <a:lnTo>
                  <a:pt x="0" y="6908800"/>
                </a:lnTo>
                <a:lnTo>
                  <a:pt x="6210300" y="6896100"/>
                </a:lnTo>
                <a:lnTo>
                  <a:pt x="7924800" y="0"/>
                </a:lnTo>
                <a:lnTo>
                  <a:pt x="1739900" y="0"/>
                </a:lnTo>
                <a:close/>
              </a:path>
            </a:pathLst>
          </a:custGeom>
          <a:solidFill>
            <a:srgbClr val="7DC6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Text Placeholder 18">
            <a:extLst>
              <a:ext uri="{FF2B5EF4-FFF2-40B4-BE49-F238E27FC236}">
                <a16:creationId xmlns:a16="http://schemas.microsoft.com/office/drawing/2014/main" id="{113E1C57-6C0B-8341-8078-DA7F14BD370F}"/>
              </a:ext>
            </a:extLst>
          </p:cNvPr>
          <p:cNvSpPr>
            <a:spLocks noGrp="1"/>
          </p:cNvSpPr>
          <p:nvPr>
            <p:ph type="body" sz="quarter" idx="16" hasCustomPrompt="1"/>
          </p:nvPr>
        </p:nvSpPr>
        <p:spPr>
          <a:xfrm>
            <a:off x="838200" y="1059121"/>
            <a:ext cx="4635500" cy="1880258"/>
          </a:xfrm>
        </p:spPr>
        <p:txBody>
          <a:bodyPr/>
          <a:lstStyle>
            <a:lvl1pPr marL="0" indent="0">
              <a:lnSpc>
                <a:spcPct val="110000"/>
              </a:lnSpc>
              <a:spcBef>
                <a:spcPts val="0"/>
              </a:spcBef>
              <a:buFontTx/>
              <a:buNone/>
              <a:defRPr sz="1600" baseline="0">
                <a:latin typeface="IBM Plex Sans Medium" panose="020B0503050203000203" pitchFamily="34" charset="0"/>
              </a:defRPr>
            </a:lvl1pPr>
            <a:lvl2pPr>
              <a:buFontTx/>
              <a:buNone/>
              <a:defRPr baseline="0">
                <a:latin typeface="IBM Plex Sans Medium" panose="020B0503050203000203" pitchFamily="34" charset="0"/>
              </a:defRPr>
            </a:lvl2pPr>
            <a:lvl3pPr>
              <a:buFontTx/>
              <a:buNone/>
              <a:defRPr baseline="0">
                <a:latin typeface="IBM Plex Sans Medium" panose="020B0503050203000203" pitchFamily="34" charset="0"/>
              </a:defRPr>
            </a:lvl3pPr>
            <a:lvl4pPr>
              <a:buFontTx/>
              <a:buNone/>
              <a:defRPr baseline="0">
                <a:latin typeface="IBM Plex Sans Medium" panose="020B0503050203000203" pitchFamily="34" charset="0"/>
              </a:defRPr>
            </a:lvl4pPr>
            <a:lvl5pPr>
              <a:buFontTx/>
              <a:buNone/>
              <a:defRPr baseline="0">
                <a:latin typeface="IBM Plex Sans Medium" panose="020B0503050203000203" pitchFamily="34"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a:t>
            </a:r>
            <a:endParaRPr dirty="0"/>
          </a:p>
        </p:txBody>
      </p:sp>
      <p:sp>
        <p:nvSpPr>
          <p:cNvPr id="4" name="Text Placeholder 3">
            <a:extLst>
              <a:ext uri="{FF2B5EF4-FFF2-40B4-BE49-F238E27FC236}">
                <a16:creationId xmlns:a16="http://schemas.microsoft.com/office/drawing/2014/main" id="{45601FE1-6F46-DB4E-9642-B768B5995294}"/>
              </a:ext>
            </a:extLst>
          </p:cNvPr>
          <p:cNvSpPr>
            <a:spLocks noGrp="1"/>
          </p:cNvSpPr>
          <p:nvPr>
            <p:ph type="body" sz="quarter" idx="17" hasCustomPrompt="1"/>
          </p:nvPr>
        </p:nvSpPr>
        <p:spPr>
          <a:xfrm>
            <a:off x="838201" y="3302339"/>
            <a:ext cx="3797297" cy="2800767"/>
          </a:xfrm>
        </p:spPr>
        <p:txBody>
          <a:bodyPr>
            <a:spAutoFit/>
          </a:bodyPr>
          <a:lstStyle>
            <a:lvl1pPr marL="0" indent="0">
              <a:lnSpc>
                <a:spcPct val="100000"/>
              </a:lnSpc>
              <a:buFontTx/>
              <a:buNone/>
              <a:defRPr sz="1400"/>
            </a:lvl1pPr>
          </a:lstStyle>
          <a:p>
            <a:pPr lvl="0"/>
            <a:r>
              <a:rPr lang="en-GB"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dirty="0"/>
          </a:p>
        </p:txBody>
      </p:sp>
      <p:pic>
        <p:nvPicPr>
          <p:cNvPr id="6" name="Picture 5">
            <a:extLst>
              <a:ext uri="{FF2B5EF4-FFF2-40B4-BE49-F238E27FC236}">
                <a16:creationId xmlns:a16="http://schemas.microsoft.com/office/drawing/2014/main" id="{92EB22E0-29C3-8249-9EE1-EBE0396500C3}"/>
              </a:ext>
            </a:extLst>
          </p:cNvPr>
          <p:cNvPicPr>
            <a:picLocks noChangeAspect="1"/>
          </p:cNvPicPr>
          <p:nvPr userDrawn="1"/>
        </p:nvPicPr>
        <p:blipFill rotWithShape="1">
          <a:blip r:embed="rId2"/>
          <a:srcRect l="77935"/>
          <a:stretch/>
        </p:blipFill>
        <p:spPr>
          <a:xfrm>
            <a:off x="9501808" y="0"/>
            <a:ext cx="2690191" cy="6858000"/>
          </a:xfrm>
          <a:prstGeom prst="rect">
            <a:avLst/>
          </a:prstGeom>
        </p:spPr>
      </p:pic>
      <p:sp>
        <p:nvSpPr>
          <p:cNvPr id="16" name="Picture Placeholder 15">
            <a:extLst>
              <a:ext uri="{FF2B5EF4-FFF2-40B4-BE49-F238E27FC236}">
                <a16:creationId xmlns:a16="http://schemas.microsoft.com/office/drawing/2014/main" id="{B07A8285-993F-A045-88AB-9EE2F5A60730}"/>
              </a:ext>
            </a:extLst>
          </p:cNvPr>
          <p:cNvSpPr>
            <a:spLocks noGrp="1"/>
          </p:cNvSpPr>
          <p:nvPr>
            <p:ph type="pic" sz="quarter" idx="18"/>
          </p:nvPr>
        </p:nvSpPr>
        <p:spPr>
          <a:xfrm>
            <a:off x="4635499" y="0"/>
            <a:ext cx="7556501" cy="6858000"/>
          </a:xfrm>
        </p:spPr>
        <p:txBody>
          <a:bodyPr anchor="ctr" anchorCtr="0"/>
          <a:lstStyle>
            <a:lvl1pPr algn="ctr">
              <a:defRPr/>
            </a:lvl1pPr>
          </a:lstStyle>
          <a:p>
            <a:endParaRPr dirty="0"/>
          </a:p>
        </p:txBody>
      </p:sp>
    </p:spTree>
    <p:extLst>
      <p:ext uri="{BB962C8B-B14F-4D97-AF65-F5344CB8AC3E}">
        <p14:creationId xmlns:p14="http://schemas.microsoft.com/office/powerpoint/2010/main" val="1176667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D1F"/>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0817119E-ECC8-D54A-998A-B286FA70D05D}"/>
              </a:ext>
            </a:extLst>
          </p:cNvPr>
          <p:cNvSpPr>
            <a:spLocks noGrp="1"/>
          </p:cNvSpPr>
          <p:nvPr>
            <p:ph type="body" sz="quarter" idx="13" hasCustomPrompt="1"/>
          </p:nvPr>
        </p:nvSpPr>
        <p:spPr>
          <a:xfrm>
            <a:off x="838200" y="2374948"/>
            <a:ext cx="10604500" cy="896527"/>
          </a:xfrm>
        </p:spPr>
        <p:txBody>
          <a:bodyPr wrap="square">
            <a:spAutoFit/>
          </a:bodyPr>
          <a:lstStyle>
            <a:lvl1pPr marL="0" indent="0">
              <a:lnSpc>
                <a:spcPct val="110000"/>
              </a:lnSpc>
              <a:spcBef>
                <a:spcPts val="0"/>
              </a:spcBef>
              <a:buFontTx/>
              <a:buNone/>
              <a:defRPr sz="1800" baseline="0">
                <a:solidFill>
                  <a:schemeClr val="bg1"/>
                </a:solidFill>
                <a:latin typeface="IBM Plex Sans Medium" panose="020B0503050203000203" pitchFamily="34" charset="0"/>
              </a:defRPr>
            </a:lvl1pPr>
          </a:lstStyle>
          <a:p>
            <a:pPr lvl="0"/>
            <a:r>
              <a:rPr lang="en-GB" dirty="0"/>
              <a:t>Lorem Ipsum is simply dummy text of the printing and typesetting industry. Lorem Ipsum has been the industry’s standard dummy text ever since the 1500s, when an unknown printer took a galley of type and scrambled it to make a type specimen book.</a:t>
            </a:r>
            <a:endParaRPr dirty="0"/>
          </a:p>
        </p:txBody>
      </p:sp>
      <p:sp>
        <p:nvSpPr>
          <p:cNvPr id="10" name="Text Placeholder 9">
            <a:extLst>
              <a:ext uri="{FF2B5EF4-FFF2-40B4-BE49-F238E27FC236}">
                <a16:creationId xmlns:a16="http://schemas.microsoft.com/office/drawing/2014/main" id="{8DE6419E-3ADC-5743-B372-3AB22D02F242}"/>
              </a:ext>
            </a:extLst>
          </p:cNvPr>
          <p:cNvSpPr>
            <a:spLocks noGrp="1"/>
          </p:cNvSpPr>
          <p:nvPr>
            <p:ph type="body" sz="quarter" idx="15" hasCustomPrompt="1"/>
          </p:nvPr>
        </p:nvSpPr>
        <p:spPr>
          <a:xfrm>
            <a:off x="838200" y="4086946"/>
            <a:ext cx="3259667" cy="2049215"/>
          </a:xfrm>
        </p:spPr>
        <p:txBody>
          <a:bodyPr numCol="1" spcCol="36000">
            <a:spAutoFit/>
          </a:bodyPr>
          <a:lstStyle>
            <a:lvl1pPr marL="0" indent="0">
              <a:lnSpc>
                <a:spcPct val="120000"/>
              </a:lnSpc>
              <a:spcBef>
                <a:spcPts val="800"/>
              </a:spcBef>
              <a:buClr>
                <a:srgbClr val="002D1F"/>
              </a:buClr>
              <a:buSzPct val="150000"/>
              <a:buFontTx/>
              <a:buNone/>
              <a:defRPr sz="1400" baseline="0">
                <a:solidFill>
                  <a:schemeClr val="bg1"/>
                </a:solidFill>
              </a:defRPr>
            </a:lvl1pPr>
          </a:lstStyle>
          <a:p>
            <a:pPr lvl="0"/>
            <a:r>
              <a:rPr lang="en-GB"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a:t>
            </a:r>
            <a:r>
              <a:rPr lang="en-GB" dirty="0" err="1"/>
              <a:t>th.</a:t>
            </a:r>
            <a:endParaRPr dirty="0"/>
          </a:p>
        </p:txBody>
      </p:sp>
      <p:sp>
        <p:nvSpPr>
          <p:cNvPr id="12" name="Text Placeholder 11">
            <a:extLst>
              <a:ext uri="{FF2B5EF4-FFF2-40B4-BE49-F238E27FC236}">
                <a16:creationId xmlns:a16="http://schemas.microsoft.com/office/drawing/2014/main" id="{BF0B65BA-4E41-0541-8B2E-9FBFF863A34E}"/>
              </a:ext>
            </a:extLst>
          </p:cNvPr>
          <p:cNvSpPr>
            <a:spLocks noGrp="1"/>
          </p:cNvSpPr>
          <p:nvPr>
            <p:ph type="body" sz="quarter" idx="16" hasCustomPrompt="1"/>
          </p:nvPr>
        </p:nvSpPr>
        <p:spPr>
          <a:xfrm>
            <a:off x="838200" y="3697139"/>
            <a:ext cx="3259667" cy="221599"/>
          </a:xfrm>
        </p:spPr>
        <p:txBody>
          <a:bodyPr/>
          <a:lstStyle>
            <a:lvl1pPr marL="0" indent="0">
              <a:spcBef>
                <a:spcPts val="800"/>
              </a:spcBef>
              <a:buFontTx/>
              <a:buNone/>
              <a:defRPr sz="1600" baseline="0">
                <a:solidFill>
                  <a:schemeClr val="bg1"/>
                </a:solidFill>
                <a:latin typeface="IBM Plex Sans Medium" panose="020B0503050203000203" pitchFamily="34" charset="0"/>
              </a:defRPr>
            </a:lvl1pPr>
            <a:lvl2pPr>
              <a:buFontTx/>
              <a:buNone/>
              <a:defRPr sz="1400" baseline="0">
                <a:latin typeface="IBM Plex Sans Medium" panose="020B0503050203000203" pitchFamily="34" charset="0"/>
              </a:defRPr>
            </a:lvl2pPr>
            <a:lvl3pPr>
              <a:buFontTx/>
              <a:buNone/>
              <a:defRPr sz="1400" baseline="0">
                <a:latin typeface="IBM Plex Sans Medium" panose="020B0503050203000203" pitchFamily="34" charset="0"/>
              </a:defRPr>
            </a:lvl3pPr>
            <a:lvl4pPr>
              <a:buFontTx/>
              <a:buNone/>
              <a:defRPr sz="1400" baseline="0">
                <a:latin typeface="IBM Plex Sans Medium" panose="020B0503050203000203" pitchFamily="34" charset="0"/>
              </a:defRPr>
            </a:lvl4pPr>
            <a:lvl5pPr>
              <a:buFontTx/>
              <a:buNone/>
              <a:defRPr sz="1400" baseline="0">
                <a:latin typeface="IBM Plex Sans Medium" panose="020B0503050203000203" pitchFamily="34" charset="0"/>
              </a:defRPr>
            </a:lvl5pPr>
          </a:lstStyle>
          <a:p>
            <a:pPr lvl="0"/>
            <a:r>
              <a:rPr lang="en-GB" dirty="0"/>
              <a:t>What is Lorem Ipsum?</a:t>
            </a:r>
            <a:endParaRPr dirty="0"/>
          </a:p>
        </p:txBody>
      </p:sp>
      <p:sp>
        <p:nvSpPr>
          <p:cNvPr id="13" name="Text Placeholder 9">
            <a:extLst>
              <a:ext uri="{FF2B5EF4-FFF2-40B4-BE49-F238E27FC236}">
                <a16:creationId xmlns:a16="http://schemas.microsoft.com/office/drawing/2014/main" id="{865BCF14-3818-3242-A562-4CB15584A976}"/>
              </a:ext>
            </a:extLst>
          </p:cNvPr>
          <p:cNvSpPr>
            <a:spLocks noGrp="1"/>
          </p:cNvSpPr>
          <p:nvPr>
            <p:ph type="body" sz="quarter" idx="17" hasCustomPrompt="1"/>
          </p:nvPr>
        </p:nvSpPr>
        <p:spPr>
          <a:xfrm>
            <a:off x="4466166" y="4086946"/>
            <a:ext cx="3259667" cy="2049215"/>
          </a:xfrm>
        </p:spPr>
        <p:txBody>
          <a:bodyPr numCol="1" spcCol="36000">
            <a:spAutoFit/>
          </a:bodyPr>
          <a:lstStyle>
            <a:lvl1pPr marL="0" indent="0">
              <a:lnSpc>
                <a:spcPct val="120000"/>
              </a:lnSpc>
              <a:spcBef>
                <a:spcPts val="800"/>
              </a:spcBef>
              <a:buClr>
                <a:srgbClr val="002D1F"/>
              </a:buClr>
              <a:buSzPct val="150000"/>
              <a:buFontTx/>
              <a:buNone/>
              <a:defRPr sz="1400" baseline="0">
                <a:solidFill>
                  <a:schemeClr val="bg1"/>
                </a:solidFill>
              </a:defRPr>
            </a:lvl1pPr>
          </a:lstStyle>
          <a:p>
            <a:pPr lvl="0"/>
            <a:r>
              <a:rPr lang="en-GB"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a:t>
            </a:r>
            <a:endParaRPr dirty="0"/>
          </a:p>
        </p:txBody>
      </p:sp>
      <p:sp>
        <p:nvSpPr>
          <p:cNvPr id="14" name="Text Placeholder 11">
            <a:extLst>
              <a:ext uri="{FF2B5EF4-FFF2-40B4-BE49-F238E27FC236}">
                <a16:creationId xmlns:a16="http://schemas.microsoft.com/office/drawing/2014/main" id="{F0C6ACEF-EE39-624F-A55C-FFF45653D4CF}"/>
              </a:ext>
            </a:extLst>
          </p:cNvPr>
          <p:cNvSpPr>
            <a:spLocks noGrp="1"/>
          </p:cNvSpPr>
          <p:nvPr>
            <p:ph type="body" sz="quarter" idx="18" hasCustomPrompt="1"/>
          </p:nvPr>
        </p:nvSpPr>
        <p:spPr>
          <a:xfrm>
            <a:off x="4466166" y="3697139"/>
            <a:ext cx="3259667" cy="221599"/>
          </a:xfrm>
        </p:spPr>
        <p:txBody>
          <a:bodyPr/>
          <a:lstStyle>
            <a:lvl1pPr marL="0" indent="0">
              <a:spcBef>
                <a:spcPts val="800"/>
              </a:spcBef>
              <a:buFontTx/>
              <a:buNone/>
              <a:defRPr sz="1600" baseline="0">
                <a:solidFill>
                  <a:schemeClr val="bg1"/>
                </a:solidFill>
                <a:latin typeface="IBM Plex Sans Medium" panose="020B0503050203000203" pitchFamily="34" charset="0"/>
              </a:defRPr>
            </a:lvl1pPr>
            <a:lvl2pPr>
              <a:buFontTx/>
              <a:buNone/>
              <a:defRPr sz="1400" baseline="0">
                <a:latin typeface="IBM Plex Sans Medium" panose="020B0503050203000203" pitchFamily="34" charset="0"/>
              </a:defRPr>
            </a:lvl2pPr>
            <a:lvl3pPr>
              <a:buFontTx/>
              <a:buNone/>
              <a:defRPr sz="1400" baseline="0">
                <a:latin typeface="IBM Plex Sans Medium" panose="020B0503050203000203" pitchFamily="34" charset="0"/>
              </a:defRPr>
            </a:lvl3pPr>
            <a:lvl4pPr>
              <a:buFontTx/>
              <a:buNone/>
              <a:defRPr sz="1400" baseline="0">
                <a:latin typeface="IBM Plex Sans Medium" panose="020B0503050203000203" pitchFamily="34" charset="0"/>
              </a:defRPr>
            </a:lvl4pPr>
            <a:lvl5pPr>
              <a:buFontTx/>
              <a:buNone/>
              <a:defRPr sz="1400" baseline="0">
                <a:latin typeface="IBM Plex Sans Medium" panose="020B0503050203000203" pitchFamily="34" charset="0"/>
              </a:defRPr>
            </a:lvl5pPr>
          </a:lstStyle>
          <a:p>
            <a:pPr lvl="0"/>
            <a:r>
              <a:rPr lang="en-GB" dirty="0"/>
              <a:t>Why do we use it?</a:t>
            </a:r>
            <a:endParaRPr dirty="0"/>
          </a:p>
        </p:txBody>
      </p:sp>
      <p:pic>
        <p:nvPicPr>
          <p:cNvPr id="6" name="Picture 5">
            <a:extLst>
              <a:ext uri="{FF2B5EF4-FFF2-40B4-BE49-F238E27FC236}">
                <a16:creationId xmlns:a16="http://schemas.microsoft.com/office/drawing/2014/main" id="{9733D0D0-C702-934A-BB3B-297C93458B83}"/>
              </a:ext>
            </a:extLst>
          </p:cNvPr>
          <p:cNvPicPr>
            <a:picLocks noChangeAspect="1"/>
          </p:cNvPicPr>
          <p:nvPr userDrawn="1"/>
        </p:nvPicPr>
        <p:blipFill rotWithShape="1">
          <a:blip r:embed="rId2"/>
          <a:srcRect l="66389" t="69444"/>
          <a:stretch/>
        </p:blipFill>
        <p:spPr>
          <a:xfrm>
            <a:off x="8094132" y="4762500"/>
            <a:ext cx="4097868" cy="2095500"/>
          </a:xfrm>
          <a:prstGeom prst="rect">
            <a:avLst/>
          </a:prstGeom>
        </p:spPr>
      </p:pic>
      <p:sp>
        <p:nvSpPr>
          <p:cNvPr id="17" name="Title 1">
            <a:extLst>
              <a:ext uri="{FF2B5EF4-FFF2-40B4-BE49-F238E27FC236}">
                <a16:creationId xmlns:a16="http://schemas.microsoft.com/office/drawing/2014/main" id="{5AA989AE-9E21-9A4D-A404-00A9CBA97C29}"/>
              </a:ext>
            </a:extLst>
          </p:cNvPr>
          <p:cNvSpPr>
            <a:spLocks noGrp="1"/>
          </p:cNvSpPr>
          <p:nvPr>
            <p:ph type="title"/>
          </p:nvPr>
        </p:nvSpPr>
        <p:spPr>
          <a:xfrm>
            <a:off x="838200" y="686900"/>
            <a:ext cx="10515600" cy="656655"/>
          </a:xfrm>
        </p:spPr>
        <p:txBody>
          <a:bodyPr lIns="0" tIns="0" rIns="0" bIns="46800" anchor="t" anchorCtr="0"/>
          <a:lstStyle>
            <a:lvl1pPr>
              <a:defRPr baseline="0">
                <a:solidFill>
                  <a:schemeClr val="bg1"/>
                </a:solidFill>
              </a:defRPr>
            </a:lvl1pPr>
          </a:lstStyle>
          <a:p>
            <a:r>
              <a:rPr lang="en-GB" dirty="0"/>
              <a:t>Click to edit Master title style</a:t>
            </a:r>
            <a:endParaRPr dirty="0"/>
          </a:p>
        </p:txBody>
      </p:sp>
      <p:sp>
        <p:nvSpPr>
          <p:cNvPr id="18" name="Text Placeholder 9">
            <a:extLst>
              <a:ext uri="{FF2B5EF4-FFF2-40B4-BE49-F238E27FC236}">
                <a16:creationId xmlns:a16="http://schemas.microsoft.com/office/drawing/2014/main" id="{CE90E05C-2D6B-8C4E-A87E-59E754723017}"/>
              </a:ext>
            </a:extLst>
          </p:cNvPr>
          <p:cNvSpPr>
            <a:spLocks noGrp="1"/>
          </p:cNvSpPr>
          <p:nvPr>
            <p:ph type="body" sz="quarter" idx="19" hasCustomPrompt="1"/>
          </p:nvPr>
        </p:nvSpPr>
        <p:spPr>
          <a:xfrm>
            <a:off x="838200" y="1424022"/>
            <a:ext cx="10515600" cy="609398"/>
          </a:xfrm>
        </p:spPr>
        <p:txBody>
          <a:bodyPr>
            <a:noAutofit/>
          </a:bodyPr>
          <a:lstStyle>
            <a:lvl1pPr>
              <a:buFontTx/>
              <a:buNone/>
              <a:defRPr sz="4400" baseline="0">
                <a:solidFill>
                  <a:srgbClr val="00A02B"/>
                </a:solidFill>
                <a:latin typeface="IBM Plex Sans Medium" panose="020B0503050203000203" pitchFamily="34" charset="0"/>
              </a:defRPr>
            </a:lvl1pPr>
          </a:lstStyle>
          <a:p>
            <a:pPr lvl="0"/>
            <a:r>
              <a:rPr lang="en-GB" dirty="0" err="1"/>
              <a:t>izceltais</a:t>
            </a:r>
            <a:r>
              <a:rPr lang="en-GB" dirty="0"/>
              <a:t> </a:t>
            </a:r>
            <a:r>
              <a:rPr lang="en-GB" dirty="0" err="1"/>
              <a:t>teksts</a:t>
            </a:r>
            <a:endParaRPr dirty="0"/>
          </a:p>
        </p:txBody>
      </p:sp>
    </p:spTree>
    <p:extLst>
      <p:ext uri="{BB962C8B-B14F-4D97-AF65-F5344CB8AC3E}">
        <p14:creationId xmlns:p14="http://schemas.microsoft.com/office/powerpoint/2010/main" val="4183233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002D1F"/>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0817119E-ECC8-D54A-998A-B286FA70D05D}"/>
              </a:ext>
            </a:extLst>
          </p:cNvPr>
          <p:cNvSpPr>
            <a:spLocks noGrp="1"/>
          </p:cNvSpPr>
          <p:nvPr>
            <p:ph type="body" sz="quarter" idx="13" hasCustomPrompt="1"/>
          </p:nvPr>
        </p:nvSpPr>
        <p:spPr>
          <a:xfrm>
            <a:off x="838200" y="2374948"/>
            <a:ext cx="10515600" cy="1201226"/>
          </a:xfrm>
        </p:spPr>
        <p:txBody>
          <a:bodyPr wrap="square">
            <a:spAutoFit/>
          </a:bodyPr>
          <a:lstStyle>
            <a:lvl1pPr marL="0" indent="0">
              <a:lnSpc>
                <a:spcPct val="110000"/>
              </a:lnSpc>
              <a:spcBef>
                <a:spcPts val="0"/>
              </a:spcBef>
              <a:buFontTx/>
              <a:buNone/>
              <a:defRPr sz="1800" baseline="0">
                <a:solidFill>
                  <a:schemeClr val="bg1"/>
                </a:solidFill>
                <a:latin typeface="IBM Plex Sans Medium" panose="020B0503050203000203"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a:t>
            </a:r>
            <a:endParaRPr dirty="0"/>
          </a:p>
        </p:txBody>
      </p:sp>
      <p:sp>
        <p:nvSpPr>
          <p:cNvPr id="10" name="Text Placeholder 9">
            <a:extLst>
              <a:ext uri="{FF2B5EF4-FFF2-40B4-BE49-F238E27FC236}">
                <a16:creationId xmlns:a16="http://schemas.microsoft.com/office/drawing/2014/main" id="{8DE6419E-3ADC-5743-B372-3AB22D02F242}"/>
              </a:ext>
            </a:extLst>
          </p:cNvPr>
          <p:cNvSpPr>
            <a:spLocks noGrp="1"/>
          </p:cNvSpPr>
          <p:nvPr>
            <p:ph type="body" sz="quarter" idx="15" hasCustomPrompt="1"/>
          </p:nvPr>
        </p:nvSpPr>
        <p:spPr>
          <a:xfrm>
            <a:off x="2324100" y="4487113"/>
            <a:ext cx="9029700" cy="1683987"/>
          </a:xfrm>
        </p:spPr>
        <p:txBody>
          <a:bodyPr wrap="square" numCol="1" spcCol="36000">
            <a:spAutoFit/>
          </a:bodyPr>
          <a:lstStyle>
            <a:lvl1pPr marL="0" indent="0">
              <a:lnSpc>
                <a:spcPct val="120000"/>
              </a:lnSpc>
              <a:spcBef>
                <a:spcPts val="800"/>
              </a:spcBef>
              <a:buClr>
                <a:srgbClr val="002D1F"/>
              </a:buClr>
              <a:buSzPct val="150000"/>
              <a:buFontTx/>
              <a:buNone/>
              <a:defRPr sz="1400" baseline="0">
                <a:solidFill>
                  <a:schemeClr val="bg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Phasellus</a:t>
            </a:r>
            <a:r>
              <a:rPr lang="en-GB" dirty="0"/>
              <a:t> dictum </a:t>
            </a:r>
            <a:r>
              <a:rPr lang="en-GB" dirty="0" err="1"/>
              <a:t>justo</a:t>
            </a:r>
            <a:r>
              <a:rPr lang="en-GB" dirty="0"/>
              <a:t> </a:t>
            </a:r>
            <a:r>
              <a:rPr lang="en-GB" dirty="0" err="1"/>
              <a:t>quis</a:t>
            </a:r>
            <a:r>
              <a:rPr lang="en-GB" dirty="0"/>
              <a:t> </a:t>
            </a:r>
            <a:r>
              <a:rPr lang="en-GB" dirty="0" err="1"/>
              <a:t>metus</a:t>
            </a:r>
            <a:r>
              <a:rPr lang="en-GB" dirty="0"/>
              <a:t> </a:t>
            </a:r>
            <a:r>
              <a:rPr lang="en-GB" dirty="0" err="1"/>
              <a:t>blandit</a:t>
            </a:r>
            <a:r>
              <a:rPr lang="en-GB" dirty="0"/>
              <a:t> </a:t>
            </a:r>
            <a:r>
              <a:rPr lang="en-GB" dirty="0" err="1"/>
              <a:t>suscipit</a:t>
            </a:r>
            <a:r>
              <a:rPr lang="en-GB" dirty="0"/>
              <a:t>.</a:t>
            </a:r>
          </a:p>
          <a:p>
            <a:pPr lvl="0"/>
            <a:r>
              <a:rPr lang="en-GB" dirty="0"/>
              <a:t>Integer </a:t>
            </a:r>
            <a:r>
              <a:rPr lang="en-GB" dirty="0" err="1"/>
              <a:t>congue</a:t>
            </a:r>
            <a:r>
              <a:rPr lang="en-GB" dirty="0"/>
              <a:t> </a:t>
            </a:r>
            <a:r>
              <a:rPr lang="en-GB" dirty="0" err="1"/>
              <a:t>tortor</a:t>
            </a:r>
            <a:r>
              <a:rPr lang="en-GB" dirty="0"/>
              <a:t> vestibulum maximus </a:t>
            </a:r>
            <a:r>
              <a:rPr lang="en-GB" dirty="0" err="1"/>
              <a:t>laoreet</a:t>
            </a:r>
            <a:r>
              <a:rPr lang="en-GB" dirty="0"/>
              <a:t>.</a:t>
            </a:r>
          </a:p>
          <a:p>
            <a:pPr lvl="0"/>
            <a:r>
              <a:rPr lang="en-GB" dirty="0"/>
              <a:t>Cras </a:t>
            </a:r>
            <a:r>
              <a:rPr lang="en-GB" dirty="0" err="1"/>
              <a:t>fringilla</a:t>
            </a:r>
            <a:r>
              <a:rPr lang="en-GB" dirty="0"/>
              <a:t> </a:t>
            </a:r>
            <a:r>
              <a:rPr lang="en-GB" dirty="0" err="1"/>
              <a:t>justo</a:t>
            </a:r>
            <a:r>
              <a:rPr lang="en-GB" dirty="0"/>
              <a:t> at </a:t>
            </a:r>
            <a:r>
              <a:rPr lang="en-GB" dirty="0" err="1"/>
              <a:t>tortor</a:t>
            </a:r>
            <a:r>
              <a:rPr lang="en-GB" dirty="0"/>
              <a:t> </a:t>
            </a:r>
            <a:r>
              <a:rPr lang="en-GB" dirty="0" err="1"/>
              <a:t>volutpat</a:t>
            </a:r>
            <a:r>
              <a:rPr lang="en-GB" dirty="0"/>
              <a:t>, </a:t>
            </a:r>
            <a:r>
              <a:rPr lang="en-GB" dirty="0" err="1"/>
              <a:t>dignissim</a:t>
            </a:r>
            <a:r>
              <a:rPr lang="en-GB" dirty="0"/>
              <a:t> </a:t>
            </a:r>
            <a:r>
              <a:rPr lang="en-GB" dirty="0" err="1"/>
              <a:t>dapibus</a:t>
            </a:r>
            <a:r>
              <a:rPr lang="en-GB" dirty="0"/>
              <a:t> </a:t>
            </a:r>
            <a:r>
              <a:rPr lang="en-GB" dirty="0" err="1"/>
              <a:t>nisl</a:t>
            </a:r>
            <a:r>
              <a:rPr lang="en-GB" dirty="0"/>
              <a:t> </a:t>
            </a:r>
            <a:r>
              <a:rPr lang="en-GB" dirty="0" err="1"/>
              <a:t>tincidunt</a:t>
            </a:r>
            <a:r>
              <a:rPr lang="en-GB" dirty="0"/>
              <a:t>.</a:t>
            </a:r>
          </a:p>
          <a:p>
            <a:pPr lvl="0"/>
            <a:r>
              <a:rPr lang="en-GB" dirty="0" err="1"/>
              <a:t>Phasellus</a:t>
            </a:r>
            <a:r>
              <a:rPr lang="en-GB" dirty="0"/>
              <a:t> vitae </a:t>
            </a:r>
            <a:r>
              <a:rPr lang="en-GB" dirty="0" err="1"/>
              <a:t>lectus</a:t>
            </a:r>
            <a:r>
              <a:rPr lang="en-GB" dirty="0"/>
              <a:t> </a:t>
            </a:r>
            <a:r>
              <a:rPr lang="en-GB" dirty="0" err="1"/>
              <a:t>eget</a:t>
            </a:r>
            <a:r>
              <a:rPr lang="en-GB" dirty="0"/>
              <a:t> </a:t>
            </a:r>
            <a:r>
              <a:rPr lang="en-GB" dirty="0" err="1"/>
              <a:t>elit</a:t>
            </a:r>
            <a:r>
              <a:rPr lang="en-GB" dirty="0"/>
              <a:t> </a:t>
            </a:r>
            <a:r>
              <a:rPr lang="en-GB" dirty="0" err="1"/>
              <a:t>sollicitudin</a:t>
            </a:r>
            <a:r>
              <a:rPr lang="en-GB" dirty="0"/>
              <a:t> tempus a </a:t>
            </a:r>
            <a:r>
              <a:rPr lang="en-GB" dirty="0" err="1"/>
              <a:t>posuere</a:t>
            </a:r>
            <a:r>
              <a:rPr lang="en-GB" dirty="0"/>
              <a:t> </a:t>
            </a:r>
            <a:r>
              <a:rPr lang="en-GB" dirty="0" err="1"/>
              <a:t>velit</a:t>
            </a:r>
            <a:r>
              <a:rPr lang="en-GB" dirty="0"/>
              <a:t>.</a:t>
            </a:r>
          </a:p>
        </p:txBody>
      </p:sp>
      <p:sp>
        <p:nvSpPr>
          <p:cNvPr id="17" name="Title 1">
            <a:extLst>
              <a:ext uri="{FF2B5EF4-FFF2-40B4-BE49-F238E27FC236}">
                <a16:creationId xmlns:a16="http://schemas.microsoft.com/office/drawing/2014/main" id="{5AA989AE-9E21-9A4D-A404-00A9CBA97C29}"/>
              </a:ext>
            </a:extLst>
          </p:cNvPr>
          <p:cNvSpPr>
            <a:spLocks noGrp="1"/>
          </p:cNvSpPr>
          <p:nvPr>
            <p:ph type="title"/>
          </p:nvPr>
        </p:nvSpPr>
        <p:spPr>
          <a:xfrm>
            <a:off x="838200" y="686900"/>
            <a:ext cx="10515600" cy="656655"/>
          </a:xfrm>
        </p:spPr>
        <p:txBody>
          <a:bodyPr lIns="0" tIns="0" rIns="0" bIns="46800" anchor="t" anchorCtr="0"/>
          <a:lstStyle>
            <a:lvl1pPr>
              <a:defRPr baseline="0">
                <a:solidFill>
                  <a:schemeClr val="bg1"/>
                </a:solidFill>
              </a:defRPr>
            </a:lvl1pPr>
          </a:lstStyle>
          <a:p>
            <a:r>
              <a:rPr lang="en-GB" dirty="0"/>
              <a:t>Click to edit Master title style</a:t>
            </a:r>
            <a:endParaRPr dirty="0"/>
          </a:p>
        </p:txBody>
      </p:sp>
      <p:sp>
        <p:nvSpPr>
          <p:cNvPr id="18" name="Text Placeholder 9">
            <a:extLst>
              <a:ext uri="{FF2B5EF4-FFF2-40B4-BE49-F238E27FC236}">
                <a16:creationId xmlns:a16="http://schemas.microsoft.com/office/drawing/2014/main" id="{CE90E05C-2D6B-8C4E-A87E-59E754723017}"/>
              </a:ext>
            </a:extLst>
          </p:cNvPr>
          <p:cNvSpPr>
            <a:spLocks noGrp="1"/>
          </p:cNvSpPr>
          <p:nvPr>
            <p:ph type="body" sz="quarter" idx="19" hasCustomPrompt="1"/>
          </p:nvPr>
        </p:nvSpPr>
        <p:spPr>
          <a:xfrm>
            <a:off x="838200" y="1424022"/>
            <a:ext cx="10515600" cy="609398"/>
          </a:xfrm>
        </p:spPr>
        <p:txBody>
          <a:bodyPr>
            <a:noAutofit/>
          </a:bodyPr>
          <a:lstStyle>
            <a:lvl1pPr>
              <a:buFontTx/>
              <a:buNone/>
              <a:defRPr sz="4400" baseline="0">
                <a:solidFill>
                  <a:srgbClr val="00A02B"/>
                </a:solidFill>
                <a:latin typeface="IBM Plex Sans Medium" panose="020B0503050203000203" pitchFamily="34" charset="0"/>
              </a:defRPr>
            </a:lvl1pPr>
          </a:lstStyle>
          <a:p>
            <a:pPr lvl="0"/>
            <a:r>
              <a:rPr lang="en-GB" dirty="0" err="1"/>
              <a:t>izceltais</a:t>
            </a:r>
            <a:r>
              <a:rPr lang="en-GB" dirty="0"/>
              <a:t> </a:t>
            </a:r>
            <a:r>
              <a:rPr lang="en-GB" dirty="0" err="1"/>
              <a:t>teksts</a:t>
            </a:r>
            <a:endParaRPr dirty="0"/>
          </a:p>
        </p:txBody>
      </p:sp>
      <p:pic>
        <p:nvPicPr>
          <p:cNvPr id="15" name="Picture 14">
            <a:extLst>
              <a:ext uri="{FF2B5EF4-FFF2-40B4-BE49-F238E27FC236}">
                <a16:creationId xmlns:a16="http://schemas.microsoft.com/office/drawing/2014/main" id="{C4AC6A48-58A8-1C46-9B63-11D0FEF31633}"/>
              </a:ext>
            </a:extLst>
          </p:cNvPr>
          <p:cNvPicPr>
            <a:picLocks noChangeAspect="1"/>
          </p:cNvPicPr>
          <p:nvPr userDrawn="1"/>
        </p:nvPicPr>
        <p:blipFill>
          <a:blip r:embed="rId2"/>
          <a:stretch>
            <a:fillRect/>
          </a:stretch>
        </p:blipFill>
        <p:spPr>
          <a:xfrm>
            <a:off x="-2717554" y="2374948"/>
            <a:ext cx="3293194" cy="513682"/>
          </a:xfrm>
          <a:prstGeom prst="rect">
            <a:avLst/>
          </a:prstGeom>
        </p:spPr>
      </p:pic>
      <p:pic>
        <p:nvPicPr>
          <p:cNvPr id="5" name="Picture 4">
            <a:extLst>
              <a:ext uri="{FF2B5EF4-FFF2-40B4-BE49-F238E27FC236}">
                <a16:creationId xmlns:a16="http://schemas.microsoft.com/office/drawing/2014/main" id="{ABA1BCAE-BC03-1949-A34A-3F7E3843DAE5}"/>
              </a:ext>
            </a:extLst>
          </p:cNvPr>
          <p:cNvPicPr>
            <a:picLocks noChangeAspect="1"/>
          </p:cNvPicPr>
          <p:nvPr userDrawn="1"/>
        </p:nvPicPr>
        <p:blipFill>
          <a:blip r:embed="rId3"/>
          <a:stretch>
            <a:fillRect/>
          </a:stretch>
        </p:blipFill>
        <p:spPr>
          <a:xfrm>
            <a:off x="-1193800" y="4487113"/>
            <a:ext cx="3268980" cy="509905"/>
          </a:xfrm>
          <a:prstGeom prst="rect">
            <a:avLst/>
          </a:prstGeom>
        </p:spPr>
      </p:pic>
    </p:spTree>
    <p:extLst>
      <p:ext uri="{BB962C8B-B14F-4D97-AF65-F5344CB8AC3E}">
        <p14:creationId xmlns:p14="http://schemas.microsoft.com/office/powerpoint/2010/main" val="2429715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rgbClr val="002D1F"/>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0817119E-ECC8-D54A-998A-B286FA70D05D}"/>
              </a:ext>
            </a:extLst>
          </p:cNvPr>
          <p:cNvSpPr>
            <a:spLocks noGrp="1"/>
          </p:cNvSpPr>
          <p:nvPr>
            <p:ph type="body" sz="quarter" idx="13" hasCustomPrompt="1"/>
          </p:nvPr>
        </p:nvSpPr>
        <p:spPr>
          <a:xfrm>
            <a:off x="3060700" y="2374948"/>
            <a:ext cx="8128000" cy="1505925"/>
          </a:xfrm>
        </p:spPr>
        <p:txBody>
          <a:bodyPr wrap="square">
            <a:spAutoFit/>
          </a:bodyPr>
          <a:lstStyle>
            <a:lvl1pPr marL="0" indent="0">
              <a:lnSpc>
                <a:spcPct val="110000"/>
              </a:lnSpc>
              <a:spcBef>
                <a:spcPts val="0"/>
              </a:spcBef>
              <a:buFontTx/>
              <a:buNone/>
              <a:defRPr sz="1800" baseline="0">
                <a:solidFill>
                  <a:schemeClr val="bg1"/>
                </a:solidFill>
                <a:latin typeface="IBM Plex Sans Medium" panose="020B0503050203000203"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a:t>
            </a:r>
            <a:endParaRPr dirty="0"/>
          </a:p>
        </p:txBody>
      </p:sp>
      <p:sp>
        <p:nvSpPr>
          <p:cNvPr id="17" name="Title 1">
            <a:extLst>
              <a:ext uri="{FF2B5EF4-FFF2-40B4-BE49-F238E27FC236}">
                <a16:creationId xmlns:a16="http://schemas.microsoft.com/office/drawing/2014/main" id="{5AA989AE-9E21-9A4D-A404-00A9CBA97C29}"/>
              </a:ext>
            </a:extLst>
          </p:cNvPr>
          <p:cNvSpPr>
            <a:spLocks noGrp="1"/>
          </p:cNvSpPr>
          <p:nvPr>
            <p:ph type="title"/>
          </p:nvPr>
        </p:nvSpPr>
        <p:spPr>
          <a:xfrm>
            <a:off x="3060700" y="686900"/>
            <a:ext cx="8128000" cy="656655"/>
          </a:xfrm>
        </p:spPr>
        <p:txBody>
          <a:bodyPr lIns="0" tIns="0" rIns="0" bIns="46800" anchor="t" anchorCtr="0"/>
          <a:lstStyle>
            <a:lvl1pPr>
              <a:defRPr baseline="0">
                <a:solidFill>
                  <a:schemeClr val="bg1"/>
                </a:solidFill>
              </a:defRPr>
            </a:lvl1pPr>
          </a:lstStyle>
          <a:p>
            <a:r>
              <a:rPr lang="en-GB" dirty="0"/>
              <a:t>Click to edit Master title style</a:t>
            </a:r>
            <a:endParaRPr dirty="0"/>
          </a:p>
        </p:txBody>
      </p:sp>
      <p:sp>
        <p:nvSpPr>
          <p:cNvPr id="18" name="Text Placeholder 9">
            <a:extLst>
              <a:ext uri="{FF2B5EF4-FFF2-40B4-BE49-F238E27FC236}">
                <a16:creationId xmlns:a16="http://schemas.microsoft.com/office/drawing/2014/main" id="{CE90E05C-2D6B-8C4E-A87E-59E754723017}"/>
              </a:ext>
            </a:extLst>
          </p:cNvPr>
          <p:cNvSpPr>
            <a:spLocks noGrp="1"/>
          </p:cNvSpPr>
          <p:nvPr>
            <p:ph type="body" sz="quarter" idx="19" hasCustomPrompt="1"/>
          </p:nvPr>
        </p:nvSpPr>
        <p:spPr>
          <a:xfrm>
            <a:off x="3060700" y="1424022"/>
            <a:ext cx="8128000" cy="609398"/>
          </a:xfrm>
        </p:spPr>
        <p:txBody>
          <a:bodyPr>
            <a:noAutofit/>
          </a:bodyPr>
          <a:lstStyle>
            <a:lvl1pPr>
              <a:buFontTx/>
              <a:buNone/>
              <a:defRPr sz="4400" baseline="0">
                <a:solidFill>
                  <a:srgbClr val="00A02B"/>
                </a:solidFill>
                <a:latin typeface="IBM Plex Sans Medium" panose="020B0503050203000203" pitchFamily="34" charset="0"/>
              </a:defRPr>
            </a:lvl1pPr>
          </a:lstStyle>
          <a:p>
            <a:pPr lvl="0"/>
            <a:r>
              <a:rPr lang="en-GB" dirty="0" err="1"/>
              <a:t>izceltais</a:t>
            </a:r>
            <a:r>
              <a:rPr lang="en-GB" dirty="0"/>
              <a:t> </a:t>
            </a:r>
            <a:r>
              <a:rPr lang="en-GB" dirty="0" err="1"/>
              <a:t>teksts</a:t>
            </a:r>
            <a:endParaRPr dirty="0"/>
          </a:p>
        </p:txBody>
      </p:sp>
      <p:pic>
        <p:nvPicPr>
          <p:cNvPr id="6" name="Picture 5">
            <a:extLst>
              <a:ext uri="{FF2B5EF4-FFF2-40B4-BE49-F238E27FC236}">
                <a16:creationId xmlns:a16="http://schemas.microsoft.com/office/drawing/2014/main" id="{49292F73-68C5-1846-8C5D-E0A6B1B79C72}"/>
              </a:ext>
            </a:extLst>
          </p:cNvPr>
          <p:cNvPicPr>
            <a:picLocks noChangeAspect="1"/>
          </p:cNvPicPr>
          <p:nvPr userDrawn="1"/>
        </p:nvPicPr>
        <p:blipFill rotWithShape="1">
          <a:blip r:embed="rId2"/>
          <a:srcRect r="77187"/>
          <a:stretch/>
        </p:blipFill>
        <p:spPr>
          <a:xfrm>
            <a:off x="0" y="0"/>
            <a:ext cx="2781300" cy="6858000"/>
          </a:xfrm>
          <a:prstGeom prst="rect">
            <a:avLst/>
          </a:prstGeom>
        </p:spPr>
      </p:pic>
    </p:spTree>
    <p:extLst>
      <p:ext uri="{BB962C8B-B14F-4D97-AF65-F5344CB8AC3E}">
        <p14:creationId xmlns:p14="http://schemas.microsoft.com/office/powerpoint/2010/main" val="263472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002D1F"/>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0817119E-ECC8-D54A-998A-B286FA70D05D}"/>
              </a:ext>
            </a:extLst>
          </p:cNvPr>
          <p:cNvSpPr>
            <a:spLocks noGrp="1"/>
          </p:cNvSpPr>
          <p:nvPr>
            <p:ph type="body" sz="quarter" idx="13" hasCustomPrompt="1"/>
          </p:nvPr>
        </p:nvSpPr>
        <p:spPr>
          <a:xfrm>
            <a:off x="6184900" y="850948"/>
            <a:ext cx="5143500" cy="896527"/>
          </a:xfrm>
        </p:spPr>
        <p:txBody>
          <a:bodyPr wrap="square">
            <a:spAutoFit/>
          </a:bodyPr>
          <a:lstStyle>
            <a:lvl1pPr marL="0" indent="0">
              <a:lnSpc>
                <a:spcPct val="110000"/>
              </a:lnSpc>
              <a:spcBef>
                <a:spcPts val="0"/>
              </a:spcBef>
              <a:buFontTx/>
              <a:buNone/>
              <a:defRPr sz="1800" baseline="0">
                <a:solidFill>
                  <a:schemeClr val="bg1"/>
                </a:solidFill>
                <a:latin typeface="IBM Plex Sans Medium" panose="020B0503050203000203"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a:t>
            </a:r>
            <a:endParaRPr dirty="0"/>
          </a:p>
        </p:txBody>
      </p:sp>
      <p:sp>
        <p:nvSpPr>
          <p:cNvPr id="9" name="Text Placeholder 9">
            <a:extLst>
              <a:ext uri="{FF2B5EF4-FFF2-40B4-BE49-F238E27FC236}">
                <a16:creationId xmlns:a16="http://schemas.microsoft.com/office/drawing/2014/main" id="{40C1EF54-83D0-A248-A2D5-4B9B580B5895}"/>
              </a:ext>
            </a:extLst>
          </p:cNvPr>
          <p:cNvSpPr>
            <a:spLocks noGrp="1"/>
          </p:cNvSpPr>
          <p:nvPr>
            <p:ph type="body" sz="quarter" idx="15" hasCustomPrompt="1"/>
          </p:nvPr>
        </p:nvSpPr>
        <p:spPr>
          <a:xfrm>
            <a:off x="6184900" y="2855046"/>
            <a:ext cx="5143500" cy="1273618"/>
          </a:xfrm>
        </p:spPr>
        <p:txBody>
          <a:bodyPr wrap="square" numCol="1" spcCol="36000">
            <a:spAutoFit/>
          </a:bodyPr>
          <a:lstStyle>
            <a:lvl1pPr marL="0" indent="0">
              <a:lnSpc>
                <a:spcPct val="120000"/>
              </a:lnSpc>
              <a:spcBef>
                <a:spcPts val="800"/>
              </a:spcBef>
              <a:buClr>
                <a:srgbClr val="002D1F"/>
              </a:buClr>
              <a:buSzPct val="150000"/>
              <a:buFontTx/>
              <a:buNone/>
              <a:defRPr sz="1400" baseline="0">
                <a:solidFill>
                  <a:schemeClr val="bg1"/>
                </a:solidFill>
              </a:defRPr>
            </a:lvl1pPr>
          </a:lstStyle>
          <a:p>
            <a:pPr lvl="0"/>
            <a:r>
              <a:rPr lang="en-GB"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a:t>
            </a:r>
            <a:endParaRPr dirty="0"/>
          </a:p>
        </p:txBody>
      </p:sp>
      <p:sp>
        <p:nvSpPr>
          <p:cNvPr id="10" name="Text Placeholder 11">
            <a:extLst>
              <a:ext uri="{FF2B5EF4-FFF2-40B4-BE49-F238E27FC236}">
                <a16:creationId xmlns:a16="http://schemas.microsoft.com/office/drawing/2014/main" id="{60E5093D-7A24-DB4E-BF18-895B8517CF25}"/>
              </a:ext>
            </a:extLst>
          </p:cNvPr>
          <p:cNvSpPr>
            <a:spLocks noGrp="1"/>
          </p:cNvSpPr>
          <p:nvPr>
            <p:ph type="body" sz="quarter" idx="16" hasCustomPrompt="1"/>
          </p:nvPr>
        </p:nvSpPr>
        <p:spPr>
          <a:xfrm>
            <a:off x="6184900" y="2422569"/>
            <a:ext cx="5143500" cy="389807"/>
          </a:xfrm>
        </p:spPr>
        <p:txBody>
          <a:bodyPr/>
          <a:lstStyle>
            <a:lvl1pPr marL="0" indent="0">
              <a:spcBef>
                <a:spcPts val="800"/>
              </a:spcBef>
              <a:buFontTx/>
              <a:buNone/>
              <a:defRPr sz="1600" baseline="0">
                <a:solidFill>
                  <a:schemeClr val="bg1"/>
                </a:solidFill>
                <a:latin typeface="IBM Plex Sans Medium" panose="020B0503050203000203" pitchFamily="34" charset="0"/>
              </a:defRPr>
            </a:lvl1pPr>
            <a:lvl2pPr>
              <a:buFontTx/>
              <a:buNone/>
              <a:defRPr sz="1400" baseline="0">
                <a:latin typeface="IBM Plex Sans Medium" panose="020B0503050203000203" pitchFamily="34" charset="0"/>
              </a:defRPr>
            </a:lvl2pPr>
            <a:lvl3pPr>
              <a:buFontTx/>
              <a:buNone/>
              <a:defRPr sz="1400" baseline="0">
                <a:latin typeface="IBM Plex Sans Medium" panose="020B0503050203000203" pitchFamily="34" charset="0"/>
              </a:defRPr>
            </a:lvl3pPr>
            <a:lvl4pPr>
              <a:buFontTx/>
              <a:buNone/>
              <a:defRPr sz="1400" baseline="0">
                <a:latin typeface="IBM Plex Sans Medium" panose="020B0503050203000203" pitchFamily="34" charset="0"/>
              </a:defRPr>
            </a:lvl4pPr>
            <a:lvl5pPr>
              <a:buFontTx/>
              <a:buNone/>
              <a:defRPr sz="1400" baseline="0">
                <a:latin typeface="IBM Plex Sans Medium" panose="020B0503050203000203" pitchFamily="34" charset="0"/>
              </a:defRPr>
            </a:lvl5pPr>
          </a:lstStyle>
          <a:p>
            <a:pPr lvl="0"/>
            <a:r>
              <a:rPr lang="en-GB" dirty="0"/>
              <a:t>What is Lorem Ipsum?</a:t>
            </a:r>
            <a:endParaRPr dirty="0"/>
          </a:p>
        </p:txBody>
      </p:sp>
      <p:sp>
        <p:nvSpPr>
          <p:cNvPr id="11" name="Text Placeholder 9">
            <a:extLst>
              <a:ext uri="{FF2B5EF4-FFF2-40B4-BE49-F238E27FC236}">
                <a16:creationId xmlns:a16="http://schemas.microsoft.com/office/drawing/2014/main" id="{272CCCF6-4B94-364C-8092-72E929E8CB2E}"/>
              </a:ext>
            </a:extLst>
          </p:cNvPr>
          <p:cNvSpPr>
            <a:spLocks noGrp="1"/>
          </p:cNvSpPr>
          <p:nvPr>
            <p:ph type="body" sz="quarter" idx="17" hasCustomPrompt="1"/>
          </p:nvPr>
        </p:nvSpPr>
        <p:spPr>
          <a:xfrm>
            <a:off x="6184900" y="4808785"/>
            <a:ext cx="5143500" cy="1273618"/>
          </a:xfrm>
        </p:spPr>
        <p:txBody>
          <a:bodyPr wrap="square" numCol="1" spcCol="36000">
            <a:spAutoFit/>
          </a:bodyPr>
          <a:lstStyle>
            <a:lvl1pPr marL="0" indent="0">
              <a:lnSpc>
                <a:spcPct val="120000"/>
              </a:lnSpc>
              <a:spcBef>
                <a:spcPts val="800"/>
              </a:spcBef>
              <a:buClr>
                <a:srgbClr val="002D1F"/>
              </a:buClr>
              <a:buSzPct val="150000"/>
              <a:buFontTx/>
              <a:buNone/>
              <a:defRPr sz="1400" baseline="0">
                <a:solidFill>
                  <a:schemeClr val="bg1"/>
                </a:solidFill>
              </a:defRPr>
            </a:lvl1pPr>
          </a:lstStyle>
          <a:p>
            <a:pPr lvl="0"/>
            <a:r>
              <a:rPr lang="en-GB"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a:t>
            </a:r>
            <a:endParaRPr dirty="0"/>
          </a:p>
        </p:txBody>
      </p:sp>
      <p:sp>
        <p:nvSpPr>
          <p:cNvPr id="12" name="Text Placeholder 11">
            <a:extLst>
              <a:ext uri="{FF2B5EF4-FFF2-40B4-BE49-F238E27FC236}">
                <a16:creationId xmlns:a16="http://schemas.microsoft.com/office/drawing/2014/main" id="{EC1924B4-BBCF-AA44-B3FB-CF0B3D1735CC}"/>
              </a:ext>
            </a:extLst>
          </p:cNvPr>
          <p:cNvSpPr>
            <a:spLocks noGrp="1"/>
          </p:cNvSpPr>
          <p:nvPr>
            <p:ph type="body" sz="quarter" idx="18" hasCustomPrompt="1"/>
          </p:nvPr>
        </p:nvSpPr>
        <p:spPr>
          <a:xfrm>
            <a:off x="6184900" y="4366237"/>
            <a:ext cx="5143500" cy="442548"/>
          </a:xfrm>
        </p:spPr>
        <p:txBody>
          <a:bodyPr/>
          <a:lstStyle>
            <a:lvl1pPr marL="0" indent="0">
              <a:spcBef>
                <a:spcPts val="800"/>
              </a:spcBef>
              <a:buFontTx/>
              <a:buNone/>
              <a:defRPr sz="1600" baseline="0">
                <a:solidFill>
                  <a:schemeClr val="bg1"/>
                </a:solidFill>
                <a:latin typeface="IBM Plex Sans Medium" panose="020B0503050203000203" pitchFamily="34" charset="0"/>
              </a:defRPr>
            </a:lvl1pPr>
            <a:lvl2pPr>
              <a:buFontTx/>
              <a:buNone/>
              <a:defRPr sz="1400" baseline="0">
                <a:latin typeface="IBM Plex Sans Medium" panose="020B0503050203000203" pitchFamily="34" charset="0"/>
              </a:defRPr>
            </a:lvl2pPr>
            <a:lvl3pPr>
              <a:buFontTx/>
              <a:buNone/>
              <a:defRPr sz="1400" baseline="0">
                <a:latin typeface="IBM Plex Sans Medium" panose="020B0503050203000203" pitchFamily="34" charset="0"/>
              </a:defRPr>
            </a:lvl3pPr>
            <a:lvl4pPr>
              <a:buFontTx/>
              <a:buNone/>
              <a:defRPr sz="1400" baseline="0">
                <a:latin typeface="IBM Plex Sans Medium" panose="020B0503050203000203" pitchFamily="34" charset="0"/>
              </a:defRPr>
            </a:lvl4pPr>
            <a:lvl5pPr>
              <a:buFontTx/>
              <a:buNone/>
              <a:defRPr sz="1400" baseline="0">
                <a:latin typeface="IBM Plex Sans Medium" panose="020B0503050203000203" pitchFamily="34" charset="0"/>
              </a:defRPr>
            </a:lvl5pPr>
          </a:lstStyle>
          <a:p>
            <a:pPr lvl="0"/>
            <a:r>
              <a:rPr lang="en-GB" dirty="0"/>
              <a:t>Why do we use it?</a:t>
            </a:r>
            <a:endParaRPr dirty="0"/>
          </a:p>
        </p:txBody>
      </p:sp>
      <p:pic>
        <p:nvPicPr>
          <p:cNvPr id="5" name="Picture 4">
            <a:extLst>
              <a:ext uri="{FF2B5EF4-FFF2-40B4-BE49-F238E27FC236}">
                <a16:creationId xmlns:a16="http://schemas.microsoft.com/office/drawing/2014/main" id="{6FD5BDE8-D19D-7B4C-B4E5-B39D0CF81F6C}"/>
              </a:ext>
            </a:extLst>
          </p:cNvPr>
          <p:cNvPicPr>
            <a:picLocks noChangeAspect="1"/>
          </p:cNvPicPr>
          <p:nvPr userDrawn="1"/>
        </p:nvPicPr>
        <p:blipFill rotWithShape="1">
          <a:blip r:embed="rId2"/>
          <a:srcRect r="54063"/>
          <a:stretch/>
        </p:blipFill>
        <p:spPr>
          <a:xfrm>
            <a:off x="0" y="0"/>
            <a:ext cx="5600700" cy="6858000"/>
          </a:xfrm>
          <a:prstGeom prst="rect">
            <a:avLst/>
          </a:prstGeom>
        </p:spPr>
      </p:pic>
    </p:spTree>
    <p:extLst>
      <p:ext uri="{BB962C8B-B14F-4D97-AF65-F5344CB8AC3E}">
        <p14:creationId xmlns:p14="http://schemas.microsoft.com/office/powerpoint/2010/main" val="1346805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9B4D11-BF46-4042-8FD7-F861EF45B41E}"/>
              </a:ext>
            </a:extLst>
          </p:cNvPr>
          <p:cNvPicPr>
            <a:picLocks noChangeAspect="1"/>
          </p:cNvPicPr>
          <p:nvPr userDrawn="1"/>
        </p:nvPicPr>
        <p:blipFill rotWithShape="1">
          <a:blip r:embed="rId2"/>
          <a:srcRect l="79480"/>
          <a:stretch/>
        </p:blipFill>
        <p:spPr>
          <a:xfrm>
            <a:off x="9690100" y="0"/>
            <a:ext cx="2501900" cy="6858000"/>
          </a:xfrm>
          <a:prstGeom prst="rect">
            <a:avLst/>
          </a:prstGeom>
        </p:spPr>
      </p:pic>
      <p:sp>
        <p:nvSpPr>
          <p:cNvPr id="8" name="Title 1">
            <a:extLst>
              <a:ext uri="{FF2B5EF4-FFF2-40B4-BE49-F238E27FC236}">
                <a16:creationId xmlns:a16="http://schemas.microsoft.com/office/drawing/2014/main" id="{2E87F254-106C-1848-9119-DA0DF9F91B0D}"/>
              </a:ext>
            </a:extLst>
          </p:cNvPr>
          <p:cNvSpPr>
            <a:spLocks noGrp="1"/>
          </p:cNvSpPr>
          <p:nvPr>
            <p:ph type="title"/>
          </p:nvPr>
        </p:nvSpPr>
        <p:spPr>
          <a:xfrm>
            <a:off x="838200" y="915500"/>
            <a:ext cx="8496300" cy="656655"/>
          </a:xfrm>
        </p:spPr>
        <p:txBody>
          <a:bodyPr lIns="0" tIns="0" rIns="0" bIns="46800" anchor="t" anchorCtr="0"/>
          <a:lstStyle>
            <a:lvl1pPr>
              <a:defRPr>
                <a:solidFill>
                  <a:srgbClr val="002D1F"/>
                </a:solidFill>
              </a:defRPr>
            </a:lvl1pPr>
          </a:lstStyle>
          <a:p>
            <a:r>
              <a:rPr lang="en-GB" dirty="0"/>
              <a:t>Click to edit Master title style</a:t>
            </a:r>
            <a:endParaRPr dirty="0"/>
          </a:p>
        </p:txBody>
      </p:sp>
      <p:sp>
        <p:nvSpPr>
          <p:cNvPr id="9" name="Text Placeholder 9">
            <a:extLst>
              <a:ext uri="{FF2B5EF4-FFF2-40B4-BE49-F238E27FC236}">
                <a16:creationId xmlns:a16="http://schemas.microsoft.com/office/drawing/2014/main" id="{5EBD80C5-136C-7143-89C6-7F118C1BBB47}"/>
              </a:ext>
            </a:extLst>
          </p:cNvPr>
          <p:cNvSpPr>
            <a:spLocks noGrp="1"/>
          </p:cNvSpPr>
          <p:nvPr>
            <p:ph type="body" sz="quarter" idx="15" hasCustomPrompt="1"/>
          </p:nvPr>
        </p:nvSpPr>
        <p:spPr>
          <a:xfrm>
            <a:off x="838200" y="1652622"/>
            <a:ext cx="8496300" cy="609398"/>
          </a:xfrm>
        </p:spPr>
        <p:txBody>
          <a:bodyPr>
            <a:noAutofit/>
          </a:bodyPr>
          <a:lstStyle>
            <a:lvl1pPr>
              <a:buFontTx/>
              <a:buNone/>
              <a:defRPr sz="4400" baseline="0">
                <a:solidFill>
                  <a:srgbClr val="00A02B"/>
                </a:solidFill>
                <a:latin typeface="IBM Plex Sans Medium" panose="020B0503050203000203" pitchFamily="34" charset="0"/>
              </a:defRPr>
            </a:lvl1pPr>
          </a:lstStyle>
          <a:p>
            <a:pPr lvl="0"/>
            <a:r>
              <a:rPr lang="en-GB" dirty="0" err="1"/>
              <a:t>izceltais</a:t>
            </a:r>
            <a:r>
              <a:rPr lang="en-GB" dirty="0"/>
              <a:t> </a:t>
            </a:r>
            <a:r>
              <a:rPr lang="en-GB" dirty="0" err="1"/>
              <a:t>teksts</a:t>
            </a:r>
            <a:endParaRPr dirty="0"/>
          </a:p>
        </p:txBody>
      </p:sp>
      <p:pic>
        <p:nvPicPr>
          <p:cNvPr id="15" name="Picture 14">
            <a:extLst>
              <a:ext uri="{FF2B5EF4-FFF2-40B4-BE49-F238E27FC236}">
                <a16:creationId xmlns:a16="http://schemas.microsoft.com/office/drawing/2014/main" id="{CDD4E4C9-3C5C-B742-A680-E50EDF9CE352}"/>
              </a:ext>
            </a:extLst>
          </p:cNvPr>
          <p:cNvPicPr>
            <a:picLocks noChangeAspect="1"/>
          </p:cNvPicPr>
          <p:nvPr userDrawn="1"/>
        </p:nvPicPr>
        <p:blipFill>
          <a:blip r:embed="rId3"/>
          <a:stretch>
            <a:fillRect/>
          </a:stretch>
        </p:blipFill>
        <p:spPr>
          <a:xfrm>
            <a:off x="-2717554" y="3692218"/>
            <a:ext cx="3293194" cy="513682"/>
          </a:xfrm>
          <a:prstGeom prst="rect">
            <a:avLst/>
          </a:prstGeom>
        </p:spPr>
      </p:pic>
      <p:sp>
        <p:nvSpPr>
          <p:cNvPr id="19" name="Text Placeholder 18">
            <a:extLst>
              <a:ext uri="{FF2B5EF4-FFF2-40B4-BE49-F238E27FC236}">
                <a16:creationId xmlns:a16="http://schemas.microsoft.com/office/drawing/2014/main" id="{113E1C57-6C0B-8341-8078-DA7F14BD370F}"/>
              </a:ext>
            </a:extLst>
          </p:cNvPr>
          <p:cNvSpPr>
            <a:spLocks noGrp="1"/>
          </p:cNvSpPr>
          <p:nvPr>
            <p:ph type="body" sz="quarter" idx="16" hasCustomPrompt="1"/>
          </p:nvPr>
        </p:nvSpPr>
        <p:spPr>
          <a:xfrm>
            <a:off x="838200" y="2817813"/>
            <a:ext cx="8496300" cy="591829"/>
          </a:xfrm>
        </p:spPr>
        <p:txBody>
          <a:bodyPr/>
          <a:lstStyle>
            <a:lvl1pPr marL="0" indent="0">
              <a:lnSpc>
                <a:spcPct val="110000"/>
              </a:lnSpc>
              <a:spcBef>
                <a:spcPts val="0"/>
              </a:spcBef>
              <a:buFontTx/>
              <a:buNone/>
              <a:defRPr sz="1800" baseline="0">
                <a:latin typeface="IBM Plex Sans Medium" panose="020B0503050203000203" pitchFamily="34" charset="0"/>
              </a:defRPr>
            </a:lvl1pPr>
            <a:lvl2pPr>
              <a:buFontTx/>
              <a:buNone/>
              <a:defRPr baseline="0">
                <a:latin typeface="IBM Plex Sans Medium" panose="020B0503050203000203" pitchFamily="34" charset="0"/>
              </a:defRPr>
            </a:lvl2pPr>
            <a:lvl3pPr>
              <a:buFontTx/>
              <a:buNone/>
              <a:defRPr baseline="0">
                <a:latin typeface="IBM Plex Sans Medium" panose="020B0503050203000203" pitchFamily="34" charset="0"/>
              </a:defRPr>
            </a:lvl3pPr>
            <a:lvl4pPr>
              <a:buFontTx/>
              <a:buNone/>
              <a:defRPr baseline="0">
                <a:latin typeface="IBM Plex Sans Medium" panose="020B0503050203000203" pitchFamily="34" charset="0"/>
              </a:defRPr>
            </a:lvl4pPr>
            <a:lvl5pPr>
              <a:buFontTx/>
              <a:buNone/>
              <a:defRPr baseline="0">
                <a:latin typeface="IBM Plex Sans Medium" panose="020B0503050203000203" pitchFamily="34"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dirty="0"/>
          </a:p>
        </p:txBody>
      </p:sp>
      <p:pic>
        <p:nvPicPr>
          <p:cNvPr id="21" name="Picture 20">
            <a:extLst>
              <a:ext uri="{FF2B5EF4-FFF2-40B4-BE49-F238E27FC236}">
                <a16:creationId xmlns:a16="http://schemas.microsoft.com/office/drawing/2014/main" id="{A3650655-EBE2-174C-8507-247F0CD77C77}"/>
              </a:ext>
            </a:extLst>
          </p:cNvPr>
          <p:cNvPicPr>
            <a:picLocks noChangeAspect="1"/>
          </p:cNvPicPr>
          <p:nvPr userDrawn="1"/>
        </p:nvPicPr>
        <p:blipFill>
          <a:blip r:embed="rId3"/>
          <a:stretch>
            <a:fillRect/>
          </a:stretch>
        </p:blipFill>
        <p:spPr>
          <a:xfrm>
            <a:off x="-2717554" y="4559552"/>
            <a:ext cx="3293194" cy="513682"/>
          </a:xfrm>
          <a:prstGeom prst="rect">
            <a:avLst/>
          </a:prstGeom>
        </p:spPr>
      </p:pic>
      <p:pic>
        <p:nvPicPr>
          <p:cNvPr id="13" name="Picture 12">
            <a:extLst>
              <a:ext uri="{FF2B5EF4-FFF2-40B4-BE49-F238E27FC236}">
                <a16:creationId xmlns:a16="http://schemas.microsoft.com/office/drawing/2014/main" id="{63E7AFCA-B3D6-0342-906B-6E6821C7D5B8}"/>
              </a:ext>
            </a:extLst>
          </p:cNvPr>
          <p:cNvPicPr>
            <a:picLocks noChangeAspect="1"/>
          </p:cNvPicPr>
          <p:nvPr userDrawn="1"/>
        </p:nvPicPr>
        <p:blipFill>
          <a:blip r:embed="rId3"/>
          <a:stretch>
            <a:fillRect/>
          </a:stretch>
        </p:blipFill>
        <p:spPr>
          <a:xfrm>
            <a:off x="-2717554" y="5413856"/>
            <a:ext cx="3293194" cy="513682"/>
          </a:xfrm>
          <a:prstGeom prst="rect">
            <a:avLst/>
          </a:prstGeom>
        </p:spPr>
      </p:pic>
      <p:sp>
        <p:nvSpPr>
          <p:cNvPr id="6" name="Text Placeholder 5">
            <a:extLst>
              <a:ext uri="{FF2B5EF4-FFF2-40B4-BE49-F238E27FC236}">
                <a16:creationId xmlns:a16="http://schemas.microsoft.com/office/drawing/2014/main" id="{1A242E7A-504F-704C-80E4-519875FA3E08}"/>
              </a:ext>
            </a:extLst>
          </p:cNvPr>
          <p:cNvSpPr>
            <a:spLocks noGrp="1"/>
          </p:cNvSpPr>
          <p:nvPr>
            <p:ph type="body" sz="quarter" idx="17" hasCustomPrompt="1"/>
          </p:nvPr>
        </p:nvSpPr>
        <p:spPr>
          <a:xfrm>
            <a:off x="838200" y="3692525"/>
            <a:ext cx="8496300" cy="2021066"/>
          </a:xfrm>
        </p:spPr>
        <p:txBody>
          <a:bodyPr/>
          <a:lstStyle>
            <a:lvl1pPr marL="0" indent="0">
              <a:lnSpc>
                <a:spcPct val="100000"/>
              </a:lnSpc>
              <a:spcBef>
                <a:spcPts val="5000"/>
              </a:spcBef>
              <a:buFontTx/>
              <a:buNone/>
              <a:defRPr sz="1600" baseline="0">
                <a:solidFill>
                  <a:srgbClr val="002D1F"/>
                </a:solidFill>
              </a:defRPr>
            </a:lvl1pPr>
            <a:lvl2pPr indent="0">
              <a:lnSpc>
                <a:spcPct val="100000"/>
              </a:lnSpc>
              <a:spcBef>
                <a:spcPts val="800"/>
              </a:spcBef>
              <a:buFontTx/>
              <a:buNone/>
              <a:defRPr sz="1400" baseline="0">
                <a:solidFill>
                  <a:srgbClr val="002D1F"/>
                </a:solidFill>
              </a:defRPr>
            </a:lvl2pPr>
            <a:lvl3pPr indent="0">
              <a:lnSpc>
                <a:spcPct val="100000"/>
              </a:lnSpc>
              <a:spcBef>
                <a:spcPts val="800"/>
              </a:spcBef>
              <a:buFontTx/>
              <a:buNone/>
              <a:defRPr sz="1400" baseline="0">
                <a:solidFill>
                  <a:srgbClr val="002D1F"/>
                </a:solidFill>
              </a:defRPr>
            </a:lvl3pPr>
            <a:lvl4pPr indent="0">
              <a:lnSpc>
                <a:spcPct val="100000"/>
              </a:lnSpc>
              <a:spcBef>
                <a:spcPts val="800"/>
              </a:spcBef>
              <a:buFontTx/>
              <a:buNone/>
              <a:defRPr sz="1400" baseline="0">
                <a:solidFill>
                  <a:srgbClr val="002D1F"/>
                </a:solidFill>
              </a:defRPr>
            </a:lvl4pPr>
            <a:lvl5pPr indent="0">
              <a:lnSpc>
                <a:spcPct val="100000"/>
              </a:lnSpc>
              <a:spcBef>
                <a:spcPts val="800"/>
              </a:spcBef>
              <a:buFontTx/>
              <a:buNone/>
              <a:defRPr sz="1400" baseline="0">
                <a:solidFill>
                  <a:srgbClr val="002D1F"/>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endParaRPr lang="en-GB" dirty="0"/>
          </a:p>
        </p:txBody>
      </p:sp>
    </p:spTree>
    <p:extLst>
      <p:ext uri="{BB962C8B-B14F-4D97-AF65-F5344CB8AC3E}">
        <p14:creationId xmlns:p14="http://schemas.microsoft.com/office/powerpoint/2010/main" val="128574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1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E87F254-106C-1848-9119-DA0DF9F91B0D}"/>
              </a:ext>
            </a:extLst>
          </p:cNvPr>
          <p:cNvSpPr>
            <a:spLocks noGrp="1"/>
          </p:cNvSpPr>
          <p:nvPr>
            <p:ph type="title"/>
          </p:nvPr>
        </p:nvSpPr>
        <p:spPr>
          <a:xfrm>
            <a:off x="838200" y="1181138"/>
            <a:ext cx="8496300" cy="656655"/>
          </a:xfrm>
        </p:spPr>
        <p:txBody>
          <a:bodyPr lIns="0" tIns="0" rIns="0" bIns="46800" anchor="t" anchorCtr="0"/>
          <a:lstStyle>
            <a:lvl1pPr>
              <a:defRPr>
                <a:solidFill>
                  <a:srgbClr val="002D1F"/>
                </a:solidFill>
              </a:defRPr>
            </a:lvl1pPr>
          </a:lstStyle>
          <a:p>
            <a:r>
              <a:rPr lang="en-GB" dirty="0"/>
              <a:t>Click to edit Master title style</a:t>
            </a:r>
            <a:endParaRPr dirty="0"/>
          </a:p>
        </p:txBody>
      </p:sp>
      <p:sp>
        <p:nvSpPr>
          <p:cNvPr id="9" name="Text Placeholder 9">
            <a:extLst>
              <a:ext uri="{FF2B5EF4-FFF2-40B4-BE49-F238E27FC236}">
                <a16:creationId xmlns:a16="http://schemas.microsoft.com/office/drawing/2014/main" id="{5EBD80C5-136C-7143-89C6-7F118C1BBB47}"/>
              </a:ext>
            </a:extLst>
          </p:cNvPr>
          <p:cNvSpPr>
            <a:spLocks noGrp="1"/>
          </p:cNvSpPr>
          <p:nvPr>
            <p:ph type="body" sz="quarter" idx="15" hasCustomPrompt="1"/>
          </p:nvPr>
        </p:nvSpPr>
        <p:spPr>
          <a:xfrm>
            <a:off x="838200" y="1918260"/>
            <a:ext cx="8496300" cy="609398"/>
          </a:xfrm>
        </p:spPr>
        <p:txBody>
          <a:bodyPr>
            <a:noAutofit/>
          </a:bodyPr>
          <a:lstStyle>
            <a:lvl1pPr>
              <a:buFontTx/>
              <a:buNone/>
              <a:defRPr sz="4400" baseline="0">
                <a:solidFill>
                  <a:srgbClr val="00A02B"/>
                </a:solidFill>
                <a:latin typeface="IBM Plex Sans Medium" panose="020B0503050203000203" pitchFamily="34" charset="0"/>
              </a:defRPr>
            </a:lvl1pPr>
          </a:lstStyle>
          <a:p>
            <a:pPr lvl="0"/>
            <a:r>
              <a:rPr lang="en-GB" dirty="0" err="1"/>
              <a:t>izceltais</a:t>
            </a:r>
            <a:r>
              <a:rPr lang="en-GB" dirty="0"/>
              <a:t> </a:t>
            </a:r>
            <a:r>
              <a:rPr lang="en-GB" dirty="0" err="1"/>
              <a:t>teksts</a:t>
            </a:r>
            <a:endParaRPr dirty="0"/>
          </a:p>
        </p:txBody>
      </p:sp>
      <p:pic>
        <p:nvPicPr>
          <p:cNvPr id="15" name="Picture 14">
            <a:extLst>
              <a:ext uri="{FF2B5EF4-FFF2-40B4-BE49-F238E27FC236}">
                <a16:creationId xmlns:a16="http://schemas.microsoft.com/office/drawing/2014/main" id="{CDD4E4C9-3C5C-B742-A680-E50EDF9CE352}"/>
              </a:ext>
            </a:extLst>
          </p:cNvPr>
          <p:cNvPicPr>
            <a:picLocks noChangeAspect="1"/>
          </p:cNvPicPr>
          <p:nvPr userDrawn="1"/>
        </p:nvPicPr>
        <p:blipFill>
          <a:blip r:embed="rId2"/>
          <a:stretch>
            <a:fillRect/>
          </a:stretch>
        </p:blipFill>
        <p:spPr>
          <a:xfrm>
            <a:off x="-2717554" y="4898718"/>
            <a:ext cx="3293194" cy="513682"/>
          </a:xfrm>
          <a:prstGeom prst="rect">
            <a:avLst/>
          </a:prstGeom>
        </p:spPr>
      </p:pic>
      <p:sp>
        <p:nvSpPr>
          <p:cNvPr id="19" name="Text Placeholder 18">
            <a:extLst>
              <a:ext uri="{FF2B5EF4-FFF2-40B4-BE49-F238E27FC236}">
                <a16:creationId xmlns:a16="http://schemas.microsoft.com/office/drawing/2014/main" id="{113E1C57-6C0B-8341-8078-DA7F14BD370F}"/>
              </a:ext>
            </a:extLst>
          </p:cNvPr>
          <p:cNvSpPr>
            <a:spLocks noGrp="1"/>
          </p:cNvSpPr>
          <p:nvPr>
            <p:ph type="body" sz="quarter" idx="16" hasCustomPrompt="1"/>
          </p:nvPr>
        </p:nvSpPr>
        <p:spPr>
          <a:xfrm>
            <a:off x="838200" y="3167583"/>
            <a:ext cx="8496300" cy="1505925"/>
          </a:xfrm>
        </p:spPr>
        <p:txBody>
          <a:bodyPr/>
          <a:lstStyle>
            <a:lvl1pPr marL="0" indent="0">
              <a:lnSpc>
                <a:spcPct val="110000"/>
              </a:lnSpc>
              <a:spcBef>
                <a:spcPts val="0"/>
              </a:spcBef>
              <a:buFontTx/>
              <a:buNone/>
              <a:defRPr sz="1800" baseline="0">
                <a:latin typeface="IBM Plex Sans Medium" panose="020B0503050203000203" pitchFamily="34" charset="0"/>
              </a:defRPr>
            </a:lvl1pPr>
            <a:lvl2pPr>
              <a:buFontTx/>
              <a:buNone/>
              <a:defRPr baseline="0">
                <a:latin typeface="IBM Plex Sans Medium" panose="020B0503050203000203" pitchFamily="34" charset="0"/>
              </a:defRPr>
            </a:lvl2pPr>
            <a:lvl3pPr>
              <a:buFontTx/>
              <a:buNone/>
              <a:defRPr baseline="0">
                <a:latin typeface="IBM Plex Sans Medium" panose="020B0503050203000203" pitchFamily="34" charset="0"/>
              </a:defRPr>
            </a:lvl3pPr>
            <a:lvl4pPr>
              <a:buFontTx/>
              <a:buNone/>
              <a:defRPr baseline="0">
                <a:latin typeface="IBM Plex Sans Medium" panose="020B0503050203000203" pitchFamily="34" charset="0"/>
              </a:defRPr>
            </a:lvl4pPr>
            <a:lvl5pPr>
              <a:buFontTx/>
              <a:buNone/>
              <a:defRPr baseline="0">
                <a:latin typeface="IBM Plex Sans Medium" panose="020B0503050203000203" pitchFamily="34"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a:t>
            </a:r>
            <a:endParaRPr dirty="0"/>
          </a:p>
        </p:txBody>
      </p:sp>
      <p:pic>
        <p:nvPicPr>
          <p:cNvPr id="21" name="Picture 20">
            <a:extLst>
              <a:ext uri="{FF2B5EF4-FFF2-40B4-BE49-F238E27FC236}">
                <a16:creationId xmlns:a16="http://schemas.microsoft.com/office/drawing/2014/main" id="{A3650655-EBE2-174C-8507-247F0CD77C77}"/>
              </a:ext>
            </a:extLst>
          </p:cNvPr>
          <p:cNvPicPr>
            <a:picLocks noChangeAspect="1"/>
          </p:cNvPicPr>
          <p:nvPr userDrawn="1"/>
        </p:nvPicPr>
        <p:blipFill>
          <a:blip r:embed="rId2"/>
          <a:stretch>
            <a:fillRect/>
          </a:stretch>
        </p:blipFill>
        <p:spPr>
          <a:xfrm>
            <a:off x="-2717554" y="5766052"/>
            <a:ext cx="3293194" cy="513682"/>
          </a:xfrm>
          <a:prstGeom prst="rect">
            <a:avLst/>
          </a:prstGeom>
        </p:spPr>
      </p:pic>
      <p:sp>
        <p:nvSpPr>
          <p:cNvPr id="6" name="Text Placeholder 5">
            <a:extLst>
              <a:ext uri="{FF2B5EF4-FFF2-40B4-BE49-F238E27FC236}">
                <a16:creationId xmlns:a16="http://schemas.microsoft.com/office/drawing/2014/main" id="{1A242E7A-504F-704C-80E4-519875FA3E08}"/>
              </a:ext>
            </a:extLst>
          </p:cNvPr>
          <p:cNvSpPr>
            <a:spLocks noGrp="1"/>
          </p:cNvSpPr>
          <p:nvPr>
            <p:ph type="body" sz="quarter" idx="17" hasCustomPrompt="1"/>
          </p:nvPr>
        </p:nvSpPr>
        <p:spPr>
          <a:xfrm>
            <a:off x="838200" y="5012360"/>
            <a:ext cx="8496300" cy="1133644"/>
          </a:xfrm>
        </p:spPr>
        <p:txBody>
          <a:bodyPr/>
          <a:lstStyle>
            <a:lvl1pPr marL="0" indent="0">
              <a:lnSpc>
                <a:spcPct val="100000"/>
              </a:lnSpc>
              <a:spcBef>
                <a:spcPts val="5000"/>
              </a:spcBef>
              <a:buFontTx/>
              <a:buNone/>
              <a:defRPr sz="1600" baseline="0">
                <a:solidFill>
                  <a:srgbClr val="002D1F"/>
                </a:solidFill>
              </a:defRPr>
            </a:lvl1pPr>
            <a:lvl2pPr indent="0">
              <a:lnSpc>
                <a:spcPct val="100000"/>
              </a:lnSpc>
              <a:spcBef>
                <a:spcPts val="800"/>
              </a:spcBef>
              <a:buFontTx/>
              <a:buNone/>
              <a:defRPr sz="1400" baseline="0">
                <a:solidFill>
                  <a:srgbClr val="002D1F"/>
                </a:solidFill>
              </a:defRPr>
            </a:lvl2pPr>
            <a:lvl3pPr indent="0">
              <a:lnSpc>
                <a:spcPct val="100000"/>
              </a:lnSpc>
              <a:spcBef>
                <a:spcPts val="800"/>
              </a:spcBef>
              <a:buFontTx/>
              <a:buNone/>
              <a:defRPr sz="1400" baseline="0">
                <a:solidFill>
                  <a:srgbClr val="002D1F"/>
                </a:solidFill>
              </a:defRPr>
            </a:lvl3pPr>
            <a:lvl4pPr indent="0">
              <a:lnSpc>
                <a:spcPct val="100000"/>
              </a:lnSpc>
              <a:spcBef>
                <a:spcPts val="800"/>
              </a:spcBef>
              <a:buFontTx/>
              <a:buNone/>
              <a:defRPr sz="1400" baseline="0">
                <a:solidFill>
                  <a:srgbClr val="002D1F"/>
                </a:solidFill>
              </a:defRPr>
            </a:lvl4pPr>
            <a:lvl5pPr indent="0">
              <a:lnSpc>
                <a:spcPct val="100000"/>
              </a:lnSpc>
              <a:spcBef>
                <a:spcPts val="800"/>
              </a:spcBef>
              <a:buFontTx/>
              <a:buNone/>
              <a:defRPr sz="1400" baseline="0">
                <a:solidFill>
                  <a:srgbClr val="002D1F"/>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endParaRPr lang="en-GB" dirty="0"/>
          </a:p>
        </p:txBody>
      </p:sp>
      <p:pic>
        <p:nvPicPr>
          <p:cNvPr id="4" name="Picture 3">
            <a:extLst>
              <a:ext uri="{FF2B5EF4-FFF2-40B4-BE49-F238E27FC236}">
                <a16:creationId xmlns:a16="http://schemas.microsoft.com/office/drawing/2014/main" id="{A624DCAC-40C5-E44B-A757-921FA832BC1D}"/>
              </a:ext>
            </a:extLst>
          </p:cNvPr>
          <p:cNvPicPr>
            <a:picLocks noChangeAspect="1"/>
          </p:cNvPicPr>
          <p:nvPr userDrawn="1"/>
        </p:nvPicPr>
        <p:blipFill rotWithShape="1">
          <a:blip r:embed="rId3"/>
          <a:srcRect l="54375" b="64069"/>
          <a:stretch/>
        </p:blipFill>
        <p:spPr>
          <a:xfrm>
            <a:off x="6629400" y="0"/>
            <a:ext cx="5562600" cy="2464161"/>
          </a:xfrm>
          <a:prstGeom prst="rect">
            <a:avLst/>
          </a:prstGeom>
        </p:spPr>
      </p:pic>
    </p:spTree>
    <p:extLst>
      <p:ext uri="{BB962C8B-B14F-4D97-AF65-F5344CB8AC3E}">
        <p14:creationId xmlns:p14="http://schemas.microsoft.com/office/powerpoint/2010/main" val="1648829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Blank">
    <p:bg>
      <p:bgPr>
        <a:solidFill>
          <a:srgbClr val="002D1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E87F254-106C-1848-9119-DA0DF9F91B0D}"/>
              </a:ext>
            </a:extLst>
          </p:cNvPr>
          <p:cNvSpPr>
            <a:spLocks noGrp="1"/>
          </p:cNvSpPr>
          <p:nvPr>
            <p:ph type="title"/>
          </p:nvPr>
        </p:nvSpPr>
        <p:spPr>
          <a:xfrm>
            <a:off x="838200" y="1181138"/>
            <a:ext cx="8496300" cy="656655"/>
          </a:xfrm>
        </p:spPr>
        <p:txBody>
          <a:bodyPr lIns="0" tIns="0" rIns="0" bIns="46800" anchor="t" anchorCtr="0"/>
          <a:lstStyle>
            <a:lvl1pPr>
              <a:defRPr>
                <a:solidFill>
                  <a:schemeClr val="bg1"/>
                </a:solidFill>
              </a:defRPr>
            </a:lvl1pPr>
          </a:lstStyle>
          <a:p>
            <a:r>
              <a:rPr lang="en-GB" dirty="0"/>
              <a:t>Click to edit Master title style</a:t>
            </a:r>
            <a:endParaRPr dirty="0"/>
          </a:p>
        </p:txBody>
      </p:sp>
      <p:sp>
        <p:nvSpPr>
          <p:cNvPr id="9" name="Text Placeholder 9">
            <a:extLst>
              <a:ext uri="{FF2B5EF4-FFF2-40B4-BE49-F238E27FC236}">
                <a16:creationId xmlns:a16="http://schemas.microsoft.com/office/drawing/2014/main" id="{5EBD80C5-136C-7143-89C6-7F118C1BBB47}"/>
              </a:ext>
            </a:extLst>
          </p:cNvPr>
          <p:cNvSpPr>
            <a:spLocks noGrp="1"/>
          </p:cNvSpPr>
          <p:nvPr>
            <p:ph type="body" sz="quarter" idx="15" hasCustomPrompt="1"/>
          </p:nvPr>
        </p:nvSpPr>
        <p:spPr>
          <a:xfrm>
            <a:off x="838200" y="1918260"/>
            <a:ext cx="8496300" cy="609398"/>
          </a:xfrm>
        </p:spPr>
        <p:txBody>
          <a:bodyPr>
            <a:noAutofit/>
          </a:bodyPr>
          <a:lstStyle>
            <a:lvl1pPr>
              <a:buFontTx/>
              <a:buNone/>
              <a:defRPr sz="4400" baseline="0">
                <a:solidFill>
                  <a:srgbClr val="00A02B"/>
                </a:solidFill>
                <a:latin typeface="IBM Plex Sans Medium" panose="020B0503050203000203" pitchFamily="34" charset="0"/>
              </a:defRPr>
            </a:lvl1pPr>
          </a:lstStyle>
          <a:p>
            <a:pPr lvl="0"/>
            <a:r>
              <a:rPr lang="en-GB" dirty="0" err="1"/>
              <a:t>izceltais</a:t>
            </a:r>
            <a:r>
              <a:rPr lang="en-GB" dirty="0"/>
              <a:t> </a:t>
            </a:r>
            <a:r>
              <a:rPr lang="en-GB" dirty="0" err="1"/>
              <a:t>teksts</a:t>
            </a:r>
            <a:endParaRPr dirty="0"/>
          </a:p>
        </p:txBody>
      </p:sp>
      <p:pic>
        <p:nvPicPr>
          <p:cNvPr id="15" name="Picture 14">
            <a:extLst>
              <a:ext uri="{FF2B5EF4-FFF2-40B4-BE49-F238E27FC236}">
                <a16:creationId xmlns:a16="http://schemas.microsoft.com/office/drawing/2014/main" id="{CDD4E4C9-3C5C-B742-A680-E50EDF9CE352}"/>
              </a:ext>
            </a:extLst>
          </p:cNvPr>
          <p:cNvPicPr>
            <a:picLocks noChangeAspect="1"/>
          </p:cNvPicPr>
          <p:nvPr userDrawn="1"/>
        </p:nvPicPr>
        <p:blipFill>
          <a:blip r:embed="rId2"/>
          <a:stretch>
            <a:fillRect/>
          </a:stretch>
        </p:blipFill>
        <p:spPr>
          <a:xfrm>
            <a:off x="-2717554" y="4898718"/>
            <a:ext cx="3293194" cy="513682"/>
          </a:xfrm>
          <a:prstGeom prst="rect">
            <a:avLst/>
          </a:prstGeom>
        </p:spPr>
      </p:pic>
      <p:sp>
        <p:nvSpPr>
          <p:cNvPr id="19" name="Text Placeholder 18">
            <a:extLst>
              <a:ext uri="{FF2B5EF4-FFF2-40B4-BE49-F238E27FC236}">
                <a16:creationId xmlns:a16="http://schemas.microsoft.com/office/drawing/2014/main" id="{113E1C57-6C0B-8341-8078-DA7F14BD370F}"/>
              </a:ext>
            </a:extLst>
          </p:cNvPr>
          <p:cNvSpPr>
            <a:spLocks noGrp="1"/>
          </p:cNvSpPr>
          <p:nvPr>
            <p:ph type="body" sz="quarter" idx="16" hasCustomPrompt="1"/>
          </p:nvPr>
        </p:nvSpPr>
        <p:spPr>
          <a:xfrm>
            <a:off x="838200" y="3167583"/>
            <a:ext cx="8496300" cy="1505925"/>
          </a:xfrm>
        </p:spPr>
        <p:txBody>
          <a:bodyPr/>
          <a:lstStyle>
            <a:lvl1pPr marL="0" indent="0">
              <a:lnSpc>
                <a:spcPct val="110000"/>
              </a:lnSpc>
              <a:spcBef>
                <a:spcPts val="0"/>
              </a:spcBef>
              <a:buFontTx/>
              <a:buNone/>
              <a:defRPr sz="1800" baseline="0">
                <a:solidFill>
                  <a:schemeClr val="bg1"/>
                </a:solidFill>
                <a:latin typeface="IBM Plex Sans Medium" panose="020B0503050203000203" pitchFamily="34" charset="0"/>
              </a:defRPr>
            </a:lvl1pPr>
            <a:lvl2pPr>
              <a:buFontTx/>
              <a:buNone/>
              <a:defRPr baseline="0">
                <a:latin typeface="IBM Plex Sans Medium" panose="020B0503050203000203" pitchFamily="34" charset="0"/>
              </a:defRPr>
            </a:lvl2pPr>
            <a:lvl3pPr>
              <a:buFontTx/>
              <a:buNone/>
              <a:defRPr baseline="0">
                <a:latin typeface="IBM Plex Sans Medium" panose="020B0503050203000203" pitchFamily="34" charset="0"/>
              </a:defRPr>
            </a:lvl3pPr>
            <a:lvl4pPr>
              <a:buFontTx/>
              <a:buNone/>
              <a:defRPr baseline="0">
                <a:latin typeface="IBM Plex Sans Medium" panose="020B0503050203000203" pitchFamily="34" charset="0"/>
              </a:defRPr>
            </a:lvl4pPr>
            <a:lvl5pPr>
              <a:buFontTx/>
              <a:buNone/>
              <a:defRPr baseline="0">
                <a:latin typeface="IBM Plex Sans Medium" panose="020B0503050203000203" pitchFamily="34"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a:t>
            </a:r>
            <a:endParaRPr dirty="0"/>
          </a:p>
        </p:txBody>
      </p:sp>
      <p:pic>
        <p:nvPicPr>
          <p:cNvPr id="21" name="Picture 20">
            <a:extLst>
              <a:ext uri="{FF2B5EF4-FFF2-40B4-BE49-F238E27FC236}">
                <a16:creationId xmlns:a16="http://schemas.microsoft.com/office/drawing/2014/main" id="{A3650655-EBE2-174C-8507-247F0CD77C77}"/>
              </a:ext>
            </a:extLst>
          </p:cNvPr>
          <p:cNvPicPr>
            <a:picLocks noChangeAspect="1"/>
          </p:cNvPicPr>
          <p:nvPr userDrawn="1"/>
        </p:nvPicPr>
        <p:blipFill>
          <a:blip r:embed="rId2"/>
          <a:stretch>
            <a:fillRect/>
          </a:stretch>
        </p:blipFill>
        <p:spPr>
          <a:xfrm>
            <a:off x="-2717554" y="5766052"/>
            <a:ext cx="3293194" cy="513682"/>
          </a:xfrm>
          <a:prstGeom prst="rect">
            <a:avLst/>
          </a:prstGeom>
        </p:spPr>
      </p:pic>
      <p:sp>
        <p:nvSpPr>
          <p:cNvPr id="6" name="Text Placeholder 5">
            <a:extLst>
              <a:ext uri="{FF2B5EF4-FFF2-40B4-BE49-F238E27FC236}">
                <a16:creationId xmlns:a16="http://schemas.microsoft.com/office/drawing/2014/main" id="{1A242E7A-504F-704C-80E4-519875FA3E08}"/>
              </a:ext>
            </a:extLst>
          </p:cNvPr>
          <p:cNvSpPr>
            <a:spLocks noGrp="1"/>
          </p:cNvSpPr>
          <p:nvPr>
            <p:ph type="body" sz="quarter" idx="17" hasCustomPrompt="1"/>
          </p:nvPr>
        </p:nvSpPr>
        <p:spPr>
          <a:xfrm>
            <a:off x="838200" y="5012360"/>
            <a:ext cx="8496300" cy="1133644"/>
          </a:xfrm>
        </p:spPr>
        <p:txBody>
          <a:bodyPr/>
          <a:lstStyle>
            <a:lvl1pPr marL="0" indent="0">
              <a:lnSpc>
                <a:spcPct val="100000"/>
              </a:lnSpc>
              <a:spcBef>
                <a:spcPts val="5000"/>
              </a:spcBef>
              <a:buFontTx/>
              <a:buNone/>
              <a:defRPr sz="1600" baseline="0">
                <a:solidFill>
                  <a:schemeClr val="bg1"/>
                </a:solidFill>
              </a:defRPr>
            </a:lvl1pPr>
            <a:lvl2pPr indent="0">
              <a:lnSpc>
                <a:spcPct val="100000"/>
              </a:lnSpc>
              <a:spcBef>
                <a:spcPts val="800"/>
              </a:spcBef>
              <a:buFontTx/>
              <a:buNone/>
              <a:defRPr sz="1400" baseline="0">
                <a:solidFill>
                  <a:srgbClr val="002D1F"/>
                </a:solidFill>
              </a:defRPr>
            </a:lvl2pPr>
            <a:lvl3pPr indent="0">
              <a:lnSpc>
                <a:spcPct val="100000"/>
              </a:lnSpc>
              <a:spcBef>
                <a:spcPts val="800"/>
              </a:spcBef>
              <a:buFontTx/>
              <a:buNone/>
              <a:defRPr sz="1400" baseline="0">
                <a:solidFill>
                  <a:srgbClr val="002D1F"/>
                </a:solidFill>
              </a:defRPr>
            </a:lvl3pPr>
            <a:lvl4pPr indent="0">
              <a:lnSpc>
                <a:spcPct val="100000"/>
              </a:lnSpc>
              <a:spcBef>
                <a:spcPts val="800"/>
              </a:spcBef>
              <a:buFontTx/>
              <a:buNone/>
              <a:defRPr sz="1400" baseline="0">
                <a:solidFill>
                  <a:srgbClr val="002D1F"/>
                </a:solidFill>
              </a:defRPr>
            </a:lvl4pPr>
            <a:lvl5pPr indent="0">
              <a:lnSpc>
                <a:spcPct val="100000"/>
              </a:lnSpc>
              <a:spcBef>
                <a:spcPts val="800"/>
              </a:spcBef>
              <a:buFontTx/>
              <a:buNone/>
              <a:defRPr sz="1400" baseline="0">
                <a:solidFill>
                  <a:srgbClr val="002D1F"/>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endParaRPr lang="en-GB" dirty="0"/>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endParaRPr lang="en-GB" dirty="0"/>
          </a:p>
        </p:txBody>
      </p:sp>
      <p:pic>
        <p:nvPicPr>
          <p:cNvPr id="4" name="Picture 3">
            <a:extLst>
              <a:ext uri="{FF2B5EF4-FFF2-40B4-BE49-F238E27FC236}">
                <a16:creationId xmlns:a16="http://schemas.microsoft.com/office/drawing/2014/main" id="{A624DCAC-40C5-E44B-A757-921FA832BC1D}"/>
              </a:ext>
            </a:extLst>
          </p:cNvPr>
          <p:cNvPicPr>
            <a:picLocks noChangeAspect="1"/>
          </p:cNvPicPr>
          <p:nvPr userDrawn="1"/>
        </p:nvPicPr>
        <p:blipFill rotWithShape="1">
          <a:blip r:embed="rId3"/>
          <a:srcRect l="54375" b="64069"/>
          <a:stretch/>
        </p:blipFill>
        <p:spPr>
          <a:xfrm>
            <a:off x="6629400" y="0"/>
            <a:ext cx="5562600" cy="2464161"/>
          </a:xfrm>
          <a:prstGeom prst="rect">
            <a:avLst/>
          </a:prstGeom>
        </p:spPr>
      </p:pic>
    </p:spTree>
    <p:extLst>
      <p:ext uri="{BB962C8B-B14F-4D97-AF65-F5344CB8AC3E}">
        <p14:creationId xmlns:p14="http://schemas.microsoft.com/office/powerpoint/2010/main" val="4202351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828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65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42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163515057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83625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74784990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281598463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386830089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087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en-US"/>
              <a:t>19/05/2021</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1269217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05511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62211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3692214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2666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3405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795979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9771172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3912850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3045880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096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137728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0817119E-ECC8-D54A-998A-B286FA70D05D}"/>
              </a:ext>
            </a:extLst>
          </p:cNvPr>
          <p:cNvSpPr>
            <a:spLocks noGrp="1"/>
          </p:cNvSpPr>
          <p:nvPr>
            <p:ph type="body" sz="quarter" idx="13" hasCustomPrompt="1"/>
          </p:nvPr>
        </p:nvSpPr>
        <p:spPr>
          <a:xfrm>
            <a:off x="838200" y="638175"/>
            <a:ext cx="6646333" cy="1512357"/>
          </a:xfrm>
        </p:spPr>
        <p:txBody>
          <a:bodyPr wrap="square">
            <a:spAutoFit/>
          </a:bodyPr>
          <a:lstStyle>
            <a:lvl1pPr marL="0" indent="0">
              <a:lnSpc>
                <a:spcPct val="110000"/>
              </a:lnSpc>
              <a:spcBef>
                <a:spcPts val="0"/>
              </a:spcBef>
              <a:buFontTx/>
              <a:buNone/>
              <a:defRPr sz="1800" baseline="0">
                <a:latin typeface="IBM Plex Sans Medium" panose="020B0503050203000203" pitchFamily="34" charset="0"/>
              </a:defRPr>
            </a:lvl1pPr>
          </a:lstStyle>
          <a:p>
            <a:pPr lvl="0"/>
            <a:r>
              <a:rPr lang="en-GB"/>
              <a:t>Lorem Ipsum is simply dummy text of the printing and typesetting industry. Lorem Ipsum has been the industry’s standard dummy text ever since the 1500s, when an unknown printer took a galley of type and scrambled it to make a type specimen book.</a:t>
            </a:r>
            <a:endParaRPr/>
          </a:p>
        </p:txBody>
      </p:sp>
      <p:sp>
        <p:nvSpPr>
          <p:cNvPr id="10" name="Text Placeholder 9">
            <a:extLst>
              <a:ext uri="{FF2B5EF4-FFF2-40B4-BE49-F238E27FC236}">
                <a16:creationId xmlns:a16="http://schemas.microsoft.com/office/drawing/2014/main" id="{8DE6419E-3ADC-5743-B372-3AB22D02F242}"/>
              </a:ext>
            </a:extLst>
          </p:cNvPr>
          <p:cNvSpPr>
            <a:spLocks noGrp="1"/>
          </p:cNvSpPr>
          <p:nvPr>
            <p:ph type="body" sz="quarter" idx="15" hasCustomPrompt="1"/>
          </p:nvPr>
        </p:nvSpPr>
        <p:spPr>
          <a:xfrm>
            <a:off x="838200" y="3014473"/>
            <a:ext cx="3259667" cy="3341877"/>
          </a:xfrm>
        </p:spPr>
        <p:txBody>
          <a:bodyPr numCol="1" spcCol="36000">
            <a:spAutoFit/>
          </a:bodyPr>
          <a:lstStyle>
            <a:lvl1pPr marL="0" indent="0">
              <a:lnSpc>
                <a:spcPct val="120000"/>
              </a:lnSpc>
              <a:spcBef>
                <a:spcPts val="800"/>
              </a:spcBef>
              <a:buClr>
                <a:srgbClr val="002D1F"/>
              </a:buClr>
              <a:buSzPct val="150000"/>
              <a:buFontTx/>
              <a:buNone/>
              <a:defRPr sz="1400" baseline="0"/>
            </a:lvl1pPr>
          </a:lstStyle>
          <a:p>
            <a:pPr lvl="0"/>
            <a:r>
              <a:rPr lang="en-GB"/>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a:t>
            </a:r>
            <a:endParaRPr/>
          </a:p>
        </p:txBody>
      </p:sp>
      <p:pic>
        <p:nvPicPr>
          <p:cNvPr id="3" name="Picture 2">
            <a:extLst>
              <a:ext uri="{FF2B5EF4-FFF2-40B4-BE49-F238E27FC236}">
                <a16:creationId xmlns:a16="http://schemas.microsoft.com/office/drawing/2014/main" id="{5B16EC75-280A-DD49-90C8-4BB769022A5D}"/>
              </a:ext>
            </a:extLst>
          </p:cNvPr>
          <p:cNvPicPr>
            <a:picLocks noChangeAspect="1"/>
          </p:cNvPicPr>
          <p:nvPr userDrawn="1"/>
        </p:nvPicPr>
        <p:blipFill rotWithShape="1">
          <a:blip r:embed="rId2"/>
          <a:srcRect l="57917" b="66853"/>
          <a:stretch/>
        </p:blipFill>
        <p:spPr>
          <a:xfrm>
            <a:off x="7061200" y="0"/>
            <a:ext cx="5130800" cy="2273211"/>
          </a:xfrm>
          <a:prstGeom prst="rect">
            <a:avLst/>
          </a:prstGeom>
        </p:spPr>
      </p:pic>
      <p:sp>
        <p:nvSpPr>
          <p:cNvPr id="12" name="Text Placeholder 11">
            <a:extLst>
              <a:ext uri="{FF2B5EF4-FFF2-40B4-BE49-F238E27FC236}">
                <a16:creationId xmlns:a16="http://schemas.microsoft.com/office/drawing/2014/main" id="{BF0B65BA-4E41-0541-8B2E-9FBFF863A34E}"/>
              </a:ext>
            </a:extLst>
          </p:cNvPr>
          <p:cNvSpPr>
            <a:spLocks noGrp="1"/>
          </p:cNvSpPr>
          <p:nvPr>
            <p:ph type="body" sz="quarter" idx="16" hasCustomPrompt="1"/>
          </p:nvPr>
        </p:nvSpPr>
        <p:spPr>
          <a:xfrm>
            <a:off x="838200" y="2472266"/>
            <a:ext cx="3259667" cy="316441"/>
          </a:xfrm>
        </p:spPr>
        <p:txBody>
          <a:bodyPr/>
          <a:lstStyle>
            <a:lvl1pPr marL="0" indent="0">
              <a:spcBef>
                <a:spcPts val="800"/>
              </a:spcBef>
              <a:buFontTx/>
              <a:buNone/>
              <a:defRPr sz="1600" baseline="0">
                <a:latin typeface="IBM Plex Sans Medium" panose="020B0503050203000203" pitchFamily="34" charset="0"/>
              </a:defRPr>
            </a:lvl1pPr>
            <a:lvl2pPr>
              <a:buFontTx/>
              <a:buNone/>
              <a:defRPr sz="1400" baseline="0">
                <a:latin typeface="IBM Plex Sans Medium" panose="020B0503050203000203" pitchFamily="34" charset="0"/>
              </a:defRPr>
            </a:lvl2pPr>
            <a:lvl3pPr>
              <a:buFontTx/>
              <a:buNone/>
              <a:defRPr sz="1400" baseline="0">
                <a:latin typeface="IBM Plex Sans Medium" panose="020B0503050203000203" pitchFamily="34" charset="0"/>
              </a:defRPr>
            </a:lvl3pPr>
            <a:lvl4pPr>
              <a:buFontTx/>
              <a:buNone/>
              <a:defRPr sz="1400" baseline="0">
                <a:latin typeface="IBM Plex Sans Medium" panose="020B0503050203000203" pitchFamily="34" charset="0"/>
              </a:defRPr>
            </a:lvl4pPr>
            <a:lvl5pPr>
              <a:buFontTx/>
              <a:buNone/>
              <a:defRPr sz="1400" baseline="0">
                <a:latin typeface="IBM Plex Sans Medium" panose="020B0503050203000203" pitchFamily="34" charset="0"/>
              </a:defRPr>
            </a:lvl5pPr>
          </a:lstStyle>
          <a:p>
            <a:pPr lvl="0"/>
            <a:r>
              <a:rPr lang="en-GB"/>
              <a:t>What is Lorem Ipsum?</a:t>
            </a:r>
            <a:endParaRPr/>
          </a:p>
        </p:txBody>
      </p:sp>
      <p:sp>
        <p:nvSpPr>
          <p:cNvPr id="13" name="Text Placeholder 9">
            <a:extLst>
              <a:ext uri="{FF2B5EF4-FFF2-40B4-BE49-F238E27FC236}">
                <a16:creationId xmlns:a16="http://schemas.microsoft.com/office/drawing/2014/main" id="{865BCF14-3818-3242-A562-4CB15584A976}"/>
              </a:ext>
            </a:extLst>
          </p:cNvPr>
          <p:cNvSpPr>
            <a:spLocks noGrp="1"/>
          </p:cNvSpPr>
          <p:nvPr>
            <p:ph type="body" sz="quarter" idx="17" hasCustomPrompt="1"/>
          </p:nvPr>
        </p:nvSpPr>
        <p:spPr>
          <a:xfrm>
            <a:off x="4466166" y="3014473"/>
            <a:ext cx="3259667" cy="3341877"/>
          </a:xfrm>
        </p:spPr>
        <p:txBody>
          <a:bodyPr numCol="1" spcCol="36000">
            <a:spAutoFit/>
          </a:bodyPr>
          <a:lstStyle>
            <a:lvl1pPr marL="0" indent="0">
              <a:lnSpc>
                <a:spcPct val="120000"/>
              </a:lnSpc>
              <a:spcBef>
                <a:spcPts val="800"/>
              </a:spcBef>
              <a:buClr>
                <a:srgbClr val="002D1F"/>
              </a:buClr>
              <a:buSzPct val="150000"/>
              <a:buFontTx/>
              <a:buNone/>
              <a:defRPr sz="1400" baseline="0"/>
            </a:lvl1pPr>
          </a:lstStyle>
          <a:p>
            <a:pPr lvl="0"/>
            <a:r>
              <a:rPr lang="en-GB"/>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a:t>
            </a:r>
            <a:endParaRPr/>
          </a:p>
        </p:txBody>
      </p:sp>
      <p:sp>
        <p:nvSpPr>
          <p:cNvPr id="14" name="Text Placeholder 11">
            <a:extLst>
              <a:ext uri="{FF2B5EF4-FFF2-40B4-BE49-F238E27FC236}">
                <a16:creationId xmlns:a16="http://schemas.microsoft.com/office/drawing/2014/main" id="{F0C6ACEF-EE39-624F-A55C-FFF45653D4CF}"/>
              </a:ext>
            </a:extLst>
          </p:cNvPr>
          <p:cNvSpPr>
            <a:spLocks noGrp="1"/>
          </p:cNvSpPr>
          <p:nvPr>
            <p:ph type="body" sz="quarter" idx="18" hasCustomPrompt="1"/>
          </p:nvPr>
        </p:nvSpPr>
        <p:spPr>
          <a:xfrm>
            <a:off x="4466166" y="2472266"/>
            <a:ext cx="3259667" cy="316441"/>
          </a:xfrm>
        </p:spPr>
        <p:txBody>
          <a:bodyPr/>
          <a:lstStyle>
            <a:lvl1pPr marL="0" indent="0">
              <a:spcBef>
                <a:spcPts val="800"/>
              </a:spcBef>
              <a:buFontTx/>
              <a:buNone/>
              <a:defRPr sz="1600" baseline="0">
                <a:latin typeface="IBM Plex Sans Medium" panose="020B0503050203000203" pitchFamily="34" charset="0"/>
              </a:defRPr>
            </a:lvl1pPr>
            <a:lvl2pPr>
              <a:buFontTx/>
              <a:buNone/>
              <a:defRPr sz="1400" baseline="0">
                <a:latin typeface="IBM Plex Sans Medium" panose="020B0503050203000203" pitchFamily="34" charset="0"/>
              </a:defRPr>
            </a:lvl2pPr>
            <a:lvl3pPr>
              <a:buFontTx/>
              <a:buNone/>
              <a:defRPr sz="1400" baseline="0">
                <a:latin typeface="IBM Plex Sans Medium" panose="020B0503050203000203" pitchFamily="34" charset="0"/>
              </a:defRPr>
            </a:lvl3pPr>
            <a:lvl4pPr>
              <a:buFontTx/>
              <a:buNone/>
              <a:defRPr sz="1400" baseline="0">
                <a:latin typeface="IBM Plex Sans Medium" panose="020B0503050203000203" pitchFamily="34" charset="0"/>
              </a:defRPr>
            </a:lvl4pPr>
            <a:lvl5pPr>
              <a:buFontTx/>
              <a:buNone/>
              <a:defRPr sz="1400" baseline="0">
                <a:latin typeface="IBM Plex Sans Medium" panose="020B0503050203000203" pitchFamily="34" charset="0"/>
              </a:defRPr>
            </a:lvl5pPr>
          </a:lstStyle>
          <a:p>
            <a:pPr lvl="0"/>
            <a:r>
              <a:rPr lang="en-GB"/>
              <a:t>Why do we use it?</a:t>
            </a:r>
            <a:endParaRPr/>
          </a:p>
        </p:txBody>
      </p:sp>
      <p:sp>
        <p:nvSpPr>
          <p:cNvPr id="15" name="Text Placeholder 9">
            <a:extLst>
              <a:ext uri="{FF2B5EF4-FFF2-40B4-BE49-F238E27FC236}">
                <a16:creationId xmlns:a16="http://schemas.microsoft.com/office/drawing/2014/main" id="{D9A93FDA-880B-F646-95B7-3139E7C830AC}"/>
              </a:ext>
            </a:extLst>
          </p:cNvPr>
          <p:cNvSpPr>
            <a:spLocks noGrp="1"/>
          </p:cNvSpPr>
          <p:nvPr>
            <p:ph type="body" sz="quarter" idx="19" hasCustomPrompt="1"/>
          </p:nvPr>
        </p:nvSpPr>
        <p:spPr>
          <a:xfrm>
            <a:off x="8094133" y="3014473"/>
            <a:ext cx="3259667" cy="3341877"/>
          </a:xfrm>
        </p:spPr>
        <p:txBody>
          <a:bodyPr numCol="1" spcCol="36000">
            <a:spAutoFit/>
          </a:bodyPr>
          <a:lstStyle>
            <a:lvl1pPr marL="0" indent="0">
              <a:lnSpc>
                <a:spcPct val="120000"/>
              </a:lnSpc>
              <a:spcBef>
                <a:spcPts val="800"/>
              </a:spcBef>
              <a:buClr>
                <a:srgbClr val="002D1F"/>
              </a:buClr>
              <a:buSzPct val="150000"/>
              <a:buFontTx/>
              <a:buNone/>
              <a:defRPr sz="1400" baseline="0"/>
            </a:lvl1pPr>
          </a:lstStyle>
          <a:p>
            <a:pPr lvl="0"/>
            <a:r>
              <a:rPr lang="en-GB"/>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GB" err="1"/>
              <a:t>consectetur</a:t>
            </a:r>
            <a:r>
              <a:rPr lang="en-GB"/>
              <a:t>, from a Lorem Ipsum passage, and going through the cites of the word in classical literature, discovered the undoubtable. The first line of Lorem Ipsum. “Lorem ipsum </a:t>
            </a:r>
            <a:r>
              <a:rPr lang="en-GB" err="1"/>
              <a:t>dolor</a:t>
            </a:r>
            <a:r>
              <a:rPr lang="en-GB"/>
              <a:t> sit </a:t>
            </a:r>
            <a:r>
              <a:rPr lang="en-GB" err="1"/>
              <a:t>amet</a:t>
            </a:r>
            <a:r>
              <a:rPr lang="en-GB"/>
              <a:t>..”, comes from.</a:t>
            </a:r>
            <a:endParaRPr/>
          </a:p>
        </p:txBody>
      </p:sp>
      <p:sp>
        <p:nvSpPr>
          <p:cNvPr id="16" name="Text Placeholder 11">
            <a:extLst>
              <a:ext uri="{FF2B5EF4-FFF2-40B4-BE49-F238E27FC236}">
                <a16:creationId xmlns:a16="http://schemas.microsoft.com/office/drawing/2014/main" id="{D69D15AC-F3FF-C84F-8F6C-3655CD155083}"/>
              </a:ext>
            </a:extLst>
          </p:cNvPr>
          <p:cNvSpPr>
            <a:spLocks noGrp="1"/>
          </p:cNvSpPr>
          <p:nvPr>
            <p:ph type="body" sz="quarter" idx="20" hasCustomPrompt="1"/>
          </p:nvPr>
        </p:nvSpPr>
        <p:spPr>
          <a:xfrm>
            <a:off x="8094133" y="2472266"/>
            <a:ext cx="3259667" cy="316441"/>
          </a:xfrm>
        </p:spPr>
        <p:txBody>
          <a:bodyPr/>
          <a:lstStyle>
            <a:lvl1pPr marL="0" indent="0">
              <a:spcBef>
                <a:spcPts val="800"/>
              </a:spcBef>
              <a:buFontTx/>
              <a:buNone/>
              <a:defRPr sz="1600" baseline="0">
                <a:latin typeface="IBM Plex Sans Medium" panose="020B0503050203000203" pitchFamily="34" charset="0"/>
              </a:defRPr>
            </a:lvl1pPr>
            <a:lvl2pPr>
              <a:buFontTx/>
              <a:buNone/>
              <a:defRPr sz="1400" baseline="0">
                <a:latin typeface="IBM Plex Sans Medium" panose="020B0503050203000203" pitchFamily="34" charset="0"/>
              </a:defRPr>
            </a:lvl2pPr>
            <a:lvl3pPr>
              <a:buFontTx/>
              <a:buNone/>
              <a:defRPr sz="1400" baseline="0">
                <a:latin typeface="IBM Plex Sans Medium" panose="020B0503050203000203" pitchFamily="34" charset="0"/>
              </a:defRPr>
            </a:lvl3pPr>
            <a:lvl4pPr>
              <a:buFontTx/>
              <a:buNone/>
              <a:defRPr sz="1400" baseline="0">
                <a:latin typeface="IBM Plex Sans Medium" panose="020B0503050203000203" pitchFamily="34" charset="0"/>
              </a:defRPr>
            </a:lvl4pPr>
            <a:lvl5pPr>
              <a:buFontTx/>
              <a:buNone/>
              <a:defRPr sz="1400" baseline="0">
                <a:latin typeface="IBM Plex Sans Medium" panose="020B0503050203000203" pitchFamily="34" charset="0"/>
              </a:defRPr>
            </a:lvl5pPr>
          </a:lstStyle>
          <a:p>
            <a:pPr lvl="0"/>
            <a:r>
              <a:rPr lang="en-GB"/>
              <a:t>Where does it come from?</a:t>
            </a:r>
            <a:endParaRPr/>
          </a:p>
        </p:txBody>
      </p:sp>
    </p:spTree>
    <p:extLst>
      <p:ext uri="{BB962C8B-B14F-4D97-AF65-F5344CB8AC3E}">
        <p14:creationId xmlns:p14="http://schemas.microsoft.com/office/powerpoint/2010/main" val="2536743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41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335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41EB40-1520-C140-8BA6-4B7C87F909A6}"/>
              </a:ext>
            </a:extLst>
          </p:cNvPr>
          <p:cNvSpPr>
            <a:spLocks noGrp="1"/>
          </p:cNvSpPr>
          <p:nvPr>
            <p:ph type="sldNum" sz="quarter" idx="12"/>
          </p:nvPr>
        </p:nvSpPr>
        <p:spPr>
          <a:xfrm>
            <a:off x="8610600" y="6356350"/>
            <a:ext cx="2743200" cy="365125"/>
          </a:xfrm>
          <a:prstGeom prst="rect">
            <a:avLst/>
          </a:prstGeom>
        </p:spPr>
        <p:txBody>
          <a:bodyPr/>
          <a:lstStyle>
            <a:lvl1pPr>
              <a:defRPr baseline="0">
                <a:solidFill>
                  <a:srgbClr val="002D1F"/>
                </a:solidFill>
                <a:latin typeface="IBM Plex Sans Thin" panose="020B0203050203000203" pitchFamily="34" charset="0"/>
              </a:defRPr>
            </a:lvl1pPr>
          </a:lstStyle>
          <a:p>
            <a:pPr algn="r"/>
            <a:fld id="{33448BF8-80AC-7A45-8B9A-F3DE0A87C0A9}" type="slidenum">
              <a:rPr lang="en-LV" smtClean="0"/>
              <a:pPr algn="r"/>
              <a:t>‹#›</a:t>
            </a:fld>
            <a:endParaRPr lang="en-LV"/>
          </a:p>
        </p:txBody>
      </p:sp>
      <p:sp>
        <p:nvSpPr>
          <p:cNvPr id="11" name="Text Placeholder 10">
            <a:extLst>
              <a:ext uri="{FF2B5EF4-FFF2-40B4-BE49-F238E27FC236}">
                <a16:creationId xmlns:a16="http://schemas.microsoft.com/office/drawing/2014/main" id="{9957A00E-236B-9E4E-897E-A84C5B99AF12}"/>
              </a:ext>
            </a:extLst>
          </p:cNvPr>
          <p:cNvSpPr>
            <a:spLocks noGrp="1"/>
          </p:cNvSpPr>
          <p:nvPr>
            <p:ph type="body" sz="quarter" idx="13" hasCustomPrompt="1"/>
          </p:nvPr>
        </p:nvSpPr>
        <p:spPr>
          <a:xfrm>
            <a:off x="838200" y="3592416"/>
            <a:ext cx="10515600" cy="1201226"/>
          </a:xfrm>
        </p:spPr>
        <p:txBody>
          <a:bodyPr>
            <a:spAutoFit/>
          </a:bodyPr>
          <a:lstStyle>
            <a:lvl1pPr marL="0" indent="0">
              <a:lnSpc>
                <a:spcPct val="110000"/>
              </a:lnSpc>
              <a:spcBef>
                <a:spcPts val="0"/>
              </a:spcBef>
              <a:buFontTx/>
              <a:buNone/>
              <a:defRPr sz="1800" baseline="0">
                <a:latin typeface="IBM Plex Sans Medium" panose="020B0503050203000203"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a:t>
            </a:r>
            <a:endParaRPr/>
          </a:p>
        </p:txBody>
      </p:sp>
      <p:sp>
        <p:nvSpPr>
          <p:cNvPr id="18" name="Text Placeholder 9">
            <a:extLst>
              <a:ext uri="{FF2B5EF4-FFF2-40B4-BE49-F238E27FC236}">
                <a16:creationId xmlns:a16="http://schemas.microsoft.com/office/drawing/2014/main" id="{B171F349-49D8-AF46-97A5-FEAA40388AD0}"/>
              </a:ext>
            </a:extLst>
          </p:cNvPr>
          <p:cNvSpPr>
            <a:spLocks noGrp="1"/>
          </p:cNvSpPr>
          <p:nvPr>
            <p:ph type="body" sz="quarter" idx="15" hasCustomPrompt="1"/>
          </p:nvPr>
        </p:nvSpPr>
        <p:spPr>
          <a:xfrm>
            <a:off x="838200" y="2327533"/>
            <a:ext cx="10515600" cy="609398"/>
          </a:xfrm>
        </p:spPr>
        <p:txBody>
          <a:bodyPr>
            <a:noAutofit/>
          </a:bodyPr>
          <a:lstStyle>
            <a:lvl1pPr>
              <a:buFontTx/>
              <a:buNone/>
              <a:defRPr sz="4400" baseline="0">
                <a:solidFill>
                  <a:srgbClr val="00A02B"/>
                </a:solidFill>
                <a:latin typeface="IBM Plex Sans Medium" panose="020B0503050203000203" pitchFamily="34" charset="0"/>
              </a:defRPr>
            </a:lvl1pPr>
          </a:lstStyle>
          <a:p>
            <a:pPr lvl="0"/>
            <a:r>
              <a:rPr lang="en-GB" err="1"/>
              <a:t>izceltais</a:t>
            </a:r>
            <a:r>
              <a:rPr lang="en-GB"/>
              <a:t> </a:t>
            </a:r>
            <a:r>
              <a:rPr lang="en-GB" err="1"/>
              <a:t>teksts</a:t>
            </a:r>
            <a:endParaRPr/>
          </a:p>
        </p:txBody>
      </p:sp>
      <p:pic>
        <p:nvPicPr>
          <p:cNvPr id="3" name="Picture 2">
            <a:extLst>
              <a:ext uri="{FF2B5EF4-FFF2-40B4-BE49-F238E27FC236}">
                <a16:creationId xmlns:a16="http://schemas.microsoft.com/office/drawing/2014/main" id="{7539766D-EAEF-B940-8EAE-429E65FAD411}"/>
              </a:ext>
            </a:extLst>
          </p:cNvPr>
          <p:cNvPicPr>
            <a:picLocks noChangeAspect="1"/>
          </p:cNvPicPr>
          <p:nvPr userDrawn="1"/>
        </p:nvPicPr>
        <p:blipFill rotWithShape="1">
          <a:blip r:embed="rId2"/>
          <a:srcRect r="66413" b="76810"/>
          <a:stretch/>
        </p:blipFill>
        <p:spPr>
          <a:xfrm>
            <a:off x="0" y="0"/>
            <a:ext cx="4094922" cy="1590411"/>
          </a:xfrm>
          <a:prstGeom prst="rect">
            <a:avLst/>
          </a:prstGeom>
        </p:spPr>
      </p:pic>
      <p:sp>
        <p:nvSpPr>
          <p:cNvPr id="10" name="Title 1">
            <a:extLst>
              <a:ext uri="{FF2B5EF4-FFF2-40B4-BE49-F238E27FC236}">
                <a16:creationId xmlns:a16="http://schemas.microsoft.com/office/drawing/2014/main" id="{C1C91B1A-D656-9749-A871-3FB2ECADE3A5}"/>
              </a:ext>
            </a:extLst>
          </p:cNvPr>
          <p:cNvSpPr>
            <a:spLocks noGrp="1"/>
          </p:cNvSpPr>
          <p:nvPr>
            <p:ph type="title"/>
          </p:nvPr>
        </p:nvSpPr>
        <p:spPr>
          <a:xfrm>
            <a:off x="838200" y="1584556"/>
            <a:ext cx="10515600" cy="656655"/>
          </a:xfrm>
        </p:spPr>
        <p:txBody>
          <a:bodyPr lIns="0" tIns="0" rIns="0" bIns="46800" anchor="t" anchorCtr="0"/>
          <a:lstStyle>
            <a:lvl1pPr>
              <a:defRPr>
                <a:solidFill>
                  <a:srgbClr val="002D1F"/>
                </a:solidFill>
              </a:defRPr>
            </a:lvl1pPr>
          </a:lstStyle>
          <a:p>
            <a:r>
              <a:rPr lang="en-GB"/>
              <a:t>Click to edit Master title style</a:t>
            </a:r>
            <a:endParaRPr/>
          </a:p>
        </p:txBody>
      </p:sp>
    </p:spTree>
    <p:extLst>
      <p:ext uri="{BB962C8B-B14F-4D97-AF65-F5344CB8AC3E}">
        <p14:creationId xmlns:p14="http://schemas.microsoft.com/office/powerpoint/2010/main" val="33001209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B2684B-D10E-DD46-8A14-5DF6715A3743}"/>
              </a:ext>
            </a:extLst>
          </p:cNvPr>
          <p:cNvPicPr>
            <a:picLocks noChangeAspect="1"/>
          </p:cNvPicPr>
          <p:nvPr userDrawn="1"/>
        </p:nvPicPr>
        <p:blipFill rotWithShape="1">
          <a:blip r:embed="rId2"/>
          <a:srcRect r="50000" b="80671"/>
          <a:stretch/>
        </p:blipFill>
        <p:spPr>
          <a:xfrm>
            <a:off x="6096000" y="0"/>
            <a:ext cx="6096000" cy="1325563"/>
          </a:xfrm>
          <a:prstGeom prst="rect">
            <a:avLst/>
          </a:prstGeom>
        </p:spPr>
      </p:pic>
      <p:sp>
        <p:nvSpPr>
          <p:cNvPr id="6" name="Slide Number Placeholder 5">
            <a:extLst>
              <a:ext uri="{FF2B5EF4-FFF2-40B4-BE49-F238E27FC236}">
                <a16:creationId xmlns:a16="http://schemas.microsoft.com/office/drawing/2014/main" id="{6041EB40-1520-C140-8BA6-4B7C87F909A6}"/>
              </a:ext>
            </a:extLst>
          </p:cNvPr>
          <p:cNvSpPr>
            <a:spLocks noGrp="1"/>
          </p:cNvSpPr>
          <p:nvPr>
            <p:ph type="sldNum" sz="quarter" idx="12"/>
          </p:nvPr>
        </p:nvSpPr>
        <p:spPr>
          <a:xfrm>
            <a:off x="8610600" y="6356350"/>
            <a:ext cx="2743200" cy="365125"/>
          </a:xfrm>
          <a:prstGeom prst="rect">
            <a:avLst/>
          </a:prstGeom>
        </p:spPr>
        <p:txBody>
          <a:bodyPr/>
          <a:lstStyle>
            <a:lvl1pPr>
              <a:defRPr baseline="0">
                <a:solidFill>
                  <a:srgbClr val="002D1F"/>
                </a:solidFill>
                <a:latin typeface="IBM Plex Sans Thin" panose="020B0203050203000203" pitchFamily="34" charset="0"/>
              </a:defRPr>
            </a:lvl1pPr>
          </a:lstStyle>
          <a:p>
            <a:pPr algn="r"/>
            <a:fld id="{33448BF8-80AC-7A45-8B9A-F3DE0A87C0A9}" type="slidenum">
              <a:rPr lang="en-LV" smtClean="0"/>
              <a:pPr algn="r"/>
              <a:t>‹#›</a:t>
            </a:fld>
            <a:endParaRPr lang="en-LV"/>
          </a:p>
        </p:txBody>
      </p:sp>
      <p:sp>
        <p:nvSpPr>
          <p:cNvPr id="8" name="Text Placeholder 10">
            <a:extLst>
              <a:ext uri="{FF2B5EF4-FFF2-40B4-BE49-F238E27FC236}">
                <a16:creationId xmlns:a16="http://schemas.microsoft.com/office/drawing/2014/main" id="{0817119E-ECC8-D54A-998A-B286FA70D05D}"/>
              </a:ext>
            </a:extLst>
          </p:cNvPr>
          <p:cNvSpPr>
            <a:spLocks noGrp="1"/>
          </p:cNvSpPr>
          <p:nvPr>
            <p:ph type="body" sz="quarter" idx="13" hasCustomPrompt="1"/>
          </p:nvPr>
        </p:nvSpPr>
        <p:spPr>
          <a:xfrm>
            <a:off x="838200" y="1571693"/>
            <a:ext cx="10515600" cy="896527"/>
          </a:xfrm>
        </p:spPr>
        <p:txBody>
          <a:bodyPr>
            <a:spAutoFit/>
          </a:bodyPr>
          <a:lstStyle>
            <a:lvl1pPr marL="0" indent="0">
              <a:lnSpc>
                <a:spcPct val="110000"/>
              </a:lnSpc>
              <a:spcBef>
                <a:spcPts val="0"/>
              </a:spcBef>
              <a:buFontTx/>
              <a:buNone/>
              <a:defRPr sz="1800" baseline="0">
                <a:latin typeface="IBM Plex Sans Medium" panose="020B0503050203000203"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a:t>
            </a:r>
            <a:endParaRPr/>
          </a:p>
        </p:txBody>
      </p:sp>
      <p:sp>
        <p:nvSpPr>
          <p:cNvPr id="9" name="Text Placeholder 13">
            <a:extLst>
              <a:ext uri="{FF2B5EF4-FFF2-40B4-BE49-F238E27FC236}">
                <a16:creationId xmlns:a16="http://schemas.microsoft.com/office/drawing/2014/main" id="{0614D86B-784F-674F-BB0C-602BDDF94C4A}"/>
              </a:ext>
            </a:extLst>
          </p:cNvPr>
          <p:cNvSpPr>
            <a:spLocks noGrp="1"/>
          </p:cNvSpPr>
          <p:nvPr>
            <p:ph type="body" sz="quarter" idx="14" hasCustomPrompt="1"/>
          </p:nvPr>
        </p:nvSpPr>
        <p:spPr>
          <a:xfrm>
            <a:off x="838200" y="2765728"/>
            <a:ext cx="10515600" cy="1171283"/>
          </a:xfrm>
        </p:spPr>
        <p:txBody>
          <a:bodyPr>
            <a:spAutoFit/>
          </a:bodyPr>
          <a:lstStyle>
            <a:lvl1pPr marL="0" indent="0">
              <a:lnSpc>
                <a:spcPct val="110000"/>
              </a:lnSpc>
              <a:spcBef>
                <a:spcPts val="0"/>
              </a:spcBef>
              <a:buFontTx/>
              <a:buNone/>
              <a:defRPr sz="1400" baseline="0"/>
            </a:lvl1pPr>
            <a:lvl2pPr indent="0">
              <a:lnSpc>
                <a:spcPct val="100000"/>
              </a:lnSpc>
              <a:buFontTx/>
              <a:buNone/>
              <a:defRPr sz="1400" baseline="0"/>
            </a:lvl2pPr>
            <a:lvl3pPr indent="0">
              <a:lnSpc>
                <a:spcPct val="100000"/>
              </a:lnSpc>
              <a:buFontTx/>
              <a:buNone/>
              <a:defRPr sz="1400" baseline="0"/>
            </a:lvl3pPr>
            <a:lvl4pPr indent="0">
              <a:lnSpc>
                <a:spcPct val="100000"/>
              </a:lnSpc>
              <a:buFontTx/>
              <a:buNone/>
              <a:defRPr sz="1400" baseline="0"/>
            </a:lvl4pPr>
            <a:lvl5pPr indent="0">
              <a:lnSpc>
                <a:spcPct val="100000"/>
              </a:lnSpc>
              <a:buFontTx/>
              <a:buNone/>
              <a:defRPr sz="1400" baseline="0"/>
            </a:lvl5pPr>
          </a:lstStyle>
          <a:p>
            <a:pPr lvl="0"/>
            <a:r>
              <a:rPr lang="en-GB"/>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a:p>
        </p:txBody>
      </p:sp>
      <p:sp>
        <p:nvSpPr>
          <p:cNvPr id="10" name="Text Placeholder 9">
            <a:extLst>
              <a:ext uri="{FF2B5EF4-FFF2-40B4-BE49-F238E27FC236}">
                <a16:creationId xmlns:a16="http://schemas.microsoft.com/office/drawing/2014/main" id="{8DE6419E-3ADC-5743-B372-3AB22D02F242}"/>
              </a:ext>
            </a:extLst>
          </p:cNvPr>
          <p:cNvSpPr>
            <a:spLocks noGrp="1"/>
          </p:cNvSpPr>
          <p:nvPr>
            <p:ph type="body" sz="quarter" idx="15" hasCustomPrompt="1"/>
          </p:nvPr>
        </p:nvSpPr>
        <p:spPr>
          <a:xfrm>
            <a:off x="838200" y="4335463"/>
            <a:ext cx="10515600" cy="1884361"/>
          </a:xfrm>
        </p:spPr>
        <p:txBody>
          <a:bodyPr numCol="2" spcCol="108000">
            <a:noAutofit/>
          </a:bodyPr>
          <a:lstStyle>
            <a:lvl1pPr marL="180000" indent="-180000">
              <a:lnSpc>
                <a:spcPct val="90000"/>
              </a:lnSpc>
              <a:spcBef>
                <a:spcPts val="800"/>
              </a:spcBef>
              <a:buClr>
                <a:srgbClr val="002D1F"/>
              </a:buClr>
              <a:buSzPct val="150000"/>
              <a:defRPr sz="1400" baseline="0"/>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a:t>
            </a:r>
          </a:p>
          <a:p>
            <a:pPr lvl="0"/>
            <a:r>
              <a:rPr lang="en-GB" err="1"/>
              <a:t>Phasellus</a:t>
            </a:r>
            <a:r>
              <a:rPr lang="en-GB"/>
              <a:t> dictum </a:t>
            </a:r>
            <a:r>
              <a:rPr lang="en-GB" err="1"/>
              <a:t>justo</a:t>
            </a:r>
            <a:r>
              <a:rPr lang="en-GB"/>
              <a:t> </a:t>
            </a:r>
            <a:r>
              <a:rPr lang="en-GB" err="1"/>
              <a:t>quis</a:t>
            </a:r>
            <a:r>
              <a:rPr lang="en-GB"/>
              <a:t> </a:t>
            </a:r>
            <a:r>
              <a:rPr lang="en-GB" err="1"/>
              <a:t>metus</a:t>
            </a:r>
            <a:r>
              <a:rPr lang="en-GB"/>
              <a:t> </a:t>
            </a:r>
            <a:r>
              <a:rPr lang="en-GB" err="1"/>
              <a:t>blandit</a:t>
            </a:r>
            <a:r>
              <a:rPr lang="en-GB"/>
              <a:t> </a:t>
            </a:r>
            <a:r>
              <a:rPr lang="en-GB" err="1"/>
              <a:t>suscipit</a:t>
            </a:r>
            <a:r>
              <a:rPr lang="en-GB"/>
              <a:t>.</a:t>
            </a:r>
          </a:p>
          <a:p>
            <a:pPr lvl="0"/>
            <a:r>
              <a:rPr lang="en-GB"/>
              <a:t>Integer </a:t>
            </a:r>
            <a:r>
              <a:rPr lang="en-GB" err="1"/>
              <a:t>congue</a:t>
            </a:r>
            <a:r>
              <a:rPr lang="en-GB"/>
              <a:t> </a:t>
            </a:r>
            <a:r>
              <a:rPr lang="en-GB" err="1"/>
              <a:t>tortor</a:t>
            </a:r>
            <a:r>
              <a:rPr lang="en-GB"/>
              <a:t> vestibulum maximus </a:t>
            </a:r>
            <a:r>
              <a:rPr lang="en-GB" err="1"/>
              <a:t>laoreet</a:t>
            </a:r>
            <a:r>
              <a:rPr lang="en-GB"/>
              <a:t>.</a:t>
            </a:r>
          </a:p>
          <a:p>
            <a:pPr lvl="0"/>
            <a:r>
              <a:rPr lang="en-GB"/>
              <a:t>Cras </a:t>
            </a:r>
            <a:r>
              <a:rPr lang="en-GB" err="1"/>
              <a:t>fringilla</a:t>
            </a:r>
            <a:r>
              <a:rPr lang="en-GB"/>
              <a:t> </a:t>
            </a:r>
            <a:r>
              <a:rPr lang="en-GB" err="1"/>
              <a:t>justo</a:t>
            </a:r>
            <a:r>
              <a:rPr lang="en-GB"/>
              <a:t> at </a:t>
            </a:r>
            <a:r>
              <a:rPr lang="en-GB" err="1"/>
              <a:t>tortor</a:t>
            </a:r>
            <a:r>
              <a:rPr lang="en-GB"/>
              <a:t> </a:t>
            </a:r>
            <a:r>
              <a:rPr lang="en-GB" err="1"/>
              <a:t>volutpat</a:t>
            </a:r>
            <a:r>
              <a:rPr lang="en-GB"/>
              <a:t>, </a:t>
            </a:r>
            <a:r>
              <a:rPr lang="en-GB" err="1"/>
              <a:t>dignissim</a:t>
            </a:r>
            <a:r>
              <a:rPr lang="en-GB"/>
              <a:t> </a:t>
            </a:r>
            <a:r>
              <a:rPr lang="en-GB" err="1"/>
              <a:t>dapibus</a:t>
            </a:r>
            <a:r>
              <a:rPr lang="en-GB"/>
              <a:t> </a:t>
            </a:r>
            <a:r>
              <a:rPr lang="en-GB" err="1"/>
              <a:t>nisl</a:t>
            </a:r>
            <a:r>
              <a:rPr lang="en-GB"/>
              <a:t> </a:t>
            </a:r>
            <a:r>
              <a:rPr lang="en-GB" err="1"/>
              <a:t>tincidunt</a:t>
            </a:r>
            <a:r>
              <a:rPr lang="en-GB"/>
              <a:t>.</a:t>
            </a:r>
          </a:p>
          <a:p>
            <a:pPr lvl="0"/>
            <a:r>
              <a:rPr lang="en-GB" err="1"/>
              <a:t>Phasellus</a:t>
            </a:r>
            <a:r>
              <a:rPr lang="en-GB"/>
              <a:t> vitae </a:t>
            </a:r>
            <a:r>
              <a:rPr lang="en-GB" err="1"/>
              <a:t>lectus</a:t>
            </a:r>
            <a:r>
              <a:rPr lang="en-GB"/>
              <a:t> </a:t>
            </a:r>
            <a:r>
              <a:rPr lang="en-GB" err="1"/>
              <a:t>eget</a:t>
            </a:r>
            <a:r>
              <a:rPr lang="en-GB"/>
              <a:t> </a:t>
            </a:r>
            <a:r>
              <a:rPr lang="en-GB" err="1"/>
              <a:t>elit</a:t>
            </a:r>
            <a:r>
              <a:rPr lang="en-GB"/>
              <a:t> </a:t>
            </a:r>
            <a:r>
              <a:rPr lang="en-GB" err="1"/>
              <a:t>sollicitudin</a:t>
            </a:r>
            <a:r>
              <a:rPr lang="en-GB"/>
              <a:t> tempus a </a:t>
            </a:r>
            <a:r>
              <a:rPr lang="en-GB" err="1"/>
              <a:t>posuere</a:t>
            </a:r>
            <a:r>
              <a:rPr lang="en-GB"/>
              <a:t> </a:t>
            </a:r>
            <a:r>
              <a:rPr lang="en-GB" err="1"/>
              <a:t>velit</a:t>
            </a:r>
            <a:r>
              <a:rPr lang="en-GB"/>
              <a:t>.</a:t>
            </a:r>
          </a:p>
          <a:p>
            <a:pPr lvl="0"/>
            <a:r>
              <a:rPr lang="en-GB"/>
              <a:t>Donec </a:t>
            </a:r>
            <a:r>
              <a:rPr lang="en-GB" err="1"/>
              <a:t>placerat</a:t>
            </a:r>
            <a:r>
              <a:rPr lang="en-GB"/>
              <a:t> </a:t>
            </a:r>
            <a:r>
              <a:rPr lang="en-GB" err="1"/>
              <a:t>quam</a:t>
            </a:r>
            <a:r>
              <a:rPr lang="en-GB"/>
              <a:t> non </a:t>
            </a:r>
            <a:r>
              <a:rPr lang="en-GB" err="1"/>
              <a:t>sollicitudin</a:t>
            </a:r>
            <a:r>
              <a:rPr lang="en-GB"/>
              <a:t> dictum.</a:t>
            </a:r>
          </a:p>
          <a:p>
            <a:pPr lvl="0"/>
            <a:r>
              <a:rPr lang="en-GB" err="1"/>
              <a:t>Fusce</a:t>
            </a:r>
            <a:r>
              <a:rPr lang="en-GB"/>
              <a:t> </a:t>
            </a:r>
            <a:r>
              <a:rPr lang="en-GB" err="1"/>
              <a:t>nec</a:t>
            </a:r>
            <a:r>
              <a:rPr lang="en-GB"/>
              <a:t> </a:t>
            </a:r>
            <a:r>
              <a:rPr lang="en-GB" err="1"/>
              <a:t>orci</a:t>
            </a:r>
            <a:r>
              <a:rPr lang="en-GB"/>
              <a:t> </a:t>
            </a:r>
            <a:r>
              <a:rPr lang="en-GB" err="1"/>
              <a:t>faucibus</a:t>
            </a:r>
            <a:r>
              <a:rPr lang="en-GB"/>
              <a:t>, </a:t>
            </a:r>
            <a:r>
              <a:rPr lang="en-GB" err="1"/>
              <a:t>dapibus</a:t>
            </a:r>
            <a:r>
              <a:rPr lang="en-GB"/>
              <a:t> ex id, gravida est.</a:t>
            </a:r>
          </a:p>
          <a:p>
            <a:pPr lvl="0"/>
            <a:r>
              <a:rPr lang="en-GB" err="1"/>
              <a:t>Etiam</a:t>
            </a:r>
            <a:r>
              <a:rPr lang="en-GB"/>
              <a:t> </a:t>
            </a:r>
            <a:r>
              <a:rPr lang="en-GB" err="1"/>
              <a:t>sagittis</a:t>
            </a:r>
            <a:r>
              <a:rPr lang="en-GB"/>
              <a:t> </a:t>
            </a:r>
            <a:r>
              <a:rPr lang="en-GB" err="1"/>
              <a:t>felis</a:t>
            </a:r>
            <a:r>
              <a:rPr lang="en-GB"/>
              <a:t> a </a:t>
            </a:r>
            <a:r>
              <a:rPr lang="en-GB" err="1"/>
              <a:t>urna</a:t>
            </a:r>
            <a:r>
              <a:rPr lang="en-GB"/>
              <a:t> </a:t>
            </a:r>
            <a:r>
              <a:rPr lang="en-GB" err="1"/>
              <a:t>molestie</a:t>
            </a:r>
            <a:r>
              <a:rPr lang="en-GB"/>
              <a:t> </a:t>
            </a:r>
            <a:r>
              <a:rPr lang="en-GB" err="1"/>
              <a:t>finibus</a:t>
            </a:r>
            <a:r>
              <a:rPr lang="en-GB"/>
              <a:t>.</a:t>
            </a:r>
          </a:p>
          <a:p>
            <a:pPr lvl="0"/>
            <a:r>
              <a:rPr lang="en-GB"/>
              <a:t>In </a:t>
            </a:r>
            <a:r>
              <a:rPr lang="en-GB" err="1"/>
              <a:t>eget</a:t>
            </a:r>
            <a:r>
              <a:rPr lang="en-GB"/>
              <a:t> </a:t>
            </a:r>
            <a:r>
              <a:rPr lang="en-GB" err="1"/>
              <a:t>mauris</a:t>
            </a:r>
            <a:r>
              <a:rPr lang="en-GB"/>
              <a:t> a eros </a:t>
            </a:r>
            <a:r>
              <a:rPr lang="en-GB" err="1"/>
              <a:t>dignissim</a:t>
            </a:r>
            <a:r>
              <a:rPr lang="en-GB"/>
              <a:t> </a:t>
            </a:r>
            <a:r>
              <a:rPr lang="en-GB" err="1"/>
              <a:t>volutpat</a:t>
            </a:r>
            <a:r>
              <a:rPr lang="en-GB"/>
              <a:t> maximus </a:t>
            </a:r>
            <a:r>
              <a:rPr lang="en-GB" err="1"/>
              <a:t>eu</a:t>
            </a:r>
            <a:r>
              <a:rPr lang="en-GB"/>
              <a:t> </a:t>
            </a:r>
            <a:r>
              <a:rPr lang="en-GB" err="1"/>
              <a:t>erat</a:t>
            </a:r>
            <a:r>
              <a:rPr lang="en-GB"/>
              <a:t>.</a:t>
            </a:r>
            <a:endParaRPr/>
          </a:p>
        </p:txBody>
      </p:sp>
    </p:spTree>
    <p:extLst>
      <p:ext uri="{BB962C8B-B14F-4D97-AF65-F5344CB8AC3E}">
        <p14:creationId xmlns:p14="http://schemas.microsoft.com/office/powerpoint/2010/main" val="355417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E241F-132A-544A-9489-9D63FDEB1D96}"/>
              </a:ext>
            </a:extLst>
          </p:cNvPr>
          <p:cNvSpPr>
            <a:spLocks noGrp="1"/>
          </p:cNvSpPr>
          <p:nvPr>
            <p:ph type="ctrTitle"/>
          </p:nvPr>
        </p:nvSpPr>
        <p:spPr>
          <a:xfrm>
            <a:off x="1524000" y="1899758"/>
            <a:ext cx="9144000" cy="2170545"/>
          </a:xfrm>
        </p:spPr>
        <p:txBody>
          <a:bodyPr anchor="t" anchorCtr="0"/>
          <a:lstStyle>
            <a:lvl1pPr algn="l">
              <a:defRPr sz="6000" baseline="0">
                <a:latin typeface="IBM Plex Sans Medium" panose="020B0503050203000203" pitchFamily="34" charset="0"/>
              </a:defRPr>
            </a:lvl1pPr>
          </a:lstStyle>
          <a:p>
            <a:r>
              <a:rPr lang="en-GB" dirty="0"/>
              <a:t>Click to edit Master title style</a:t>
            </a:r>
            <a:endParaRPr dirty="0"/>
          </a:p>
        </p:txBody>
      </p:sp>
      <p:sp>
        <p:nvSpPr>
          <p:cNvPr id="3" name="Subtitle 2">
            <a:extLst>
              <a:ext uri="{FF2B5EF4-FFF2-40B4-BE49-F238E27FC236}">
                <a16:creationId xmlns:a16="http://schemas.microsoft.com/office/drawing/2014/main" id="{48E4E67B-DD25-1B49-A53B-CAD4C7E4179C}"/>
              </a:ext>
            </a:extLst>
          </p:cNvPr>
          <p:cNvSpPr>
            <a:spLocks noGrp="1"/>
          </p:cNvSpPr>
          <p:nvPr>
            <p:ph type="subTitle" idx="1"/>
          </p:nvPr>
        </p:nvSpPr>
        <p:spPr>
          <a:xfrm>
            <a:off x="1524000" y="4139960"/>
            <a:ext cx="9144000" cy="1331575"/>
          </a:xfrm>
        </p:spPr>
        <p:txBody>
          <a:bodyPr/>
          <a:lstStyle>
            <a:lvl1pPr marL="0" indent="0" algn="l">
              <a:buNone/>
              <a:defRPr sz="3000" baseline="0">
                <a:solidFill>
                  <a:srgbClr val="00A02B"/>
                </a:solidFill>
                <a:latin typeface="IBM Plex Sans Medium" panose="020B050305020300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dirty="0"/>
          </a:p>
        </p:txBody>
      </p:sp>
      <p:pic>
        <p:nvPicPr>
          <p:cNvPr id="9" name="Picture 8">
            <a:extLst>
              <a:ext uri="{FF2B5EF4-FFF2-40B4-BE49-F238E27FC236}">
                <a16:creationId xmlns:a16="http://schemas.microsoft.com/office/drawing/2014/main" id="{81862ED1-9E6A-F749-AABA-B9E5D8EF2174}"/>
              </a:ext>
            </a:extLst>
          </p:cNvPr>
          <p:cNvPicPr>
            <a:picLocks noChangeAspect="1"/>
          </p:cNvPicPr>
          <p:nvPr userDrawn="1"/>
        </p:nvPicPr>
        <p:blipFill rotWithShape="1">
          <a:blip r:embed="rId2"/>
          <a:srcRect b="80671"/>
          <a:stretch/>
        </p:blipFill>
        <p:spPr>
          <a:xfrm>
            <a:off x="0" y="0"/>
            <a:ext cx="12192000" cy="1325563"/>
          </a:xfrm>
          <a:prstGeom prst="rect">
            <a:avLst/>
          </a:prstGeom>
        </p:spPr>
      </p:pic>
    </p:spTree>
    <p:extLst>
      <p:ext uri="{BB962C8B-B14F-4D97-AF65-F5344CB8AC3E}">
        <p14:creationId xmlns:p14="http://schemas.microsoft.com/office/powerpoint/2010/main" val="156068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D1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0E3AC7-0F0D-2E44-AAA9-00B51D7AF64C}"/>
              </a:ext>
            </a:extLst>
          </p:cNvPr>
          <p:cNvSpPr>
            <a:spLocks noGrp="1"/>
          </p:cNvSpPr>
          <p:nvPr>
            <p:ph type="ctrTitle"/>
          </p:nvPr>
        </p:nvSpPr>
        <p:spPr>
          <a:xfrm>
            <a:off x="1524000" y="1899758"/>
            <a:ext cx="9144000" cy="2170545"/>
          </a:xfrm>
        </p:spPr>
        <p:txBody>
          <a:bodyPr anchor="t" anchorCtr="0"/>
          <a:lstStyle>
            <a:lvl1pPr algn="l">
              <a:defRPr sz="6000" baseline="0">
                <a:solidFill>
                  <a:schemeClr val="bg1"/>
                </a:solidFill>
                <a:latin typeface="IBM Plex Sans Medium" panose="020B0503050203000203" pitchFamily="34" charset="0"/>
              </a:defRPr>
            </a:lvl1pPr>
          </a:lstStyle>
          <a:p>
            <a:r>
              <a:rPr lang="en-GB" dirty="0"/>
              <a:t>Click to edit Master title style</a:t>
            </a:r>
            <a:endParaRPr dirty="0"/>
          </a:p>
        </p:txBody>
      </p:sp>
      <p:sp>
        <p:nvSpPr>
          <p:cNvPr id="6" name="Subtitle 2">
            <a:extLst>
              <a:ext uri="{FF2B5EF4-FFF2-40B4-BE49-F238E27FC236}">
                <a16:creationId xmlns:a16="http://schemas.microsoft.com/office/drawing/2014/main" id="{C447C35D-B2EA-254E-AB10-859B44301786}"/>
              </a:ext>
            </a:extLst>
          </p:cNvPr>
          <p:cNvSpPr>
            <a:spLocks noGrp="1"/>
          </p:cNvSpPr>
          <p:nvPr>
            <p:ph type="subTitle" idx="1"/>
          </p:nvPr>
        </p:nvSpPr>
        <p:spPr>
          <a:xfrm>
            <a:off x="1524000" y="4139960"/>
            <a:ext cx="9144000" cy="1331575"/>
          </a:xfrm>
        </p:spPr>
        <p:txBody>
          <a:bodyPr/>
          <a:lstStyle>
            <a:lvl1pPr marL="0" indent="0" algn="l">
              <a:buNone/>
              <a:defRPr sz="3000" baseline="0">
                <a:solidFill>
                  <a:srgbClr val="00A02B"/>
                </a:solidFill>
                <a:latin typeface="IBM Plex Sans Medium" panose="020B050305020300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dirty="0"/>
          </a:p>
        </p:txBody>
      </p:sp>
      <p:pic>
        <p:nvPicPr>
          <p:cNvPr id="7" name="Picture 6">
            <a:extLst>
              <a:ext uri="{FF2B5EF4-FFF2-40B4-BE49-F238E27FC236}">
                <a16:creationId xmlns:a16="http://schemas.microsoft.com/office/drawing/2014/main" id="{60EC5E86-9695-6B48-A3FB-9CC398CFDBAB}"/>
              </a:ext>
            </a:extLst>
          </p:cNvPr>
          <p:cNvPicPr>
            <a:picLocks noChangeAspect="1"/>
          </p:cNvPicPr>
          <p:nvPr userDrawn="1"/>
        </p:nvPicPr>
        <p:blipFill rotWithShape="1">
          <a:blip r:embed="rId2"/>
          <a:srcRect b="80671"/>
          <a:stretch/>
        </p:blipFill>
        <p:spPr>
          <a:xfrm>
            <a:off x="0" y="0"/>
            <a:ext cx="12192000" cy="1325563"/>
          </a:xfrm>
          <a:prstGeom prst="rect">
            <a:avLst/>
          </a:prstGeom>
        </p:spPr>
      </p:pic>
    </p:spTree>
    <p:extLst>
      <p:ext uri="{BB962C8B-B14F-4D97-AF65-F5344CB8AC3E}">
        <p14:creationId xmlns:p14="http://schemas.microsoft.com/office/powerpoint/2010/main" val="274960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B2684B-D10E-DD46-8A14-5DF6715A3743}"/>
              </a:ext>
            </a:extLst>
          </p:cNvPr>
          <p:cNvPicPr>
            <a:picLocks noChangeAspect="1"/>
          </p:cNvPicPr>
          <p:nvPr userDrawn="1"/>
        </p:nvPicPr>
        <p:blipFill rotWithShape="1">
          <a:blip r:embed="rId2"/>
          <a:srcRect b="80671"/>
          <a:stretch/>
        </p:blipFill>
        <p:spPr>
          <a:xfrm>
            <a:off x="0" y="0"/>
            <a:ext cx="12192000" cy="1325563"/>
          </a:xfrm>
          <a:prstGeom prst="rect">
            <a:avLst/>
          </a:prstGeom>
        </p:spPr>
      </p:pic>
      <p:sp>
        <p:nvSpPr>
          <p:cNvPr id="6" name="Slide Number Placeholder 5">
            <a:extLst>
              <a:ext uri="{FF2B5EF4-FFF2-40B4-BE49-F238E27FC236}">
                <a16:creationId xmlns:a16="http://schemas.microsoft.com/office/drawing/2014/main" id="{6041EB40-1520-C140-8BA6-4B7C87F909A6}"/>
              </a:ext>
            </a:extLst>
          </p:cNvPr>
          <p:cNvSpPr>
            <a:spLocks noGrp="1"/>
          </p:cNvSpPr>
          <p:nvPr>
            <p:ph type="sldNum" sz="quarter" idx="12"/>
          </p:nvPr>
        </p:nvSpPr>
        <p:spPr>
          <a:xfrm>
            <a:off x="8610600" y="6356350"/>
            <a:ext cx="2743200" cy="365125"/>
          </a:xfrm>
          <a:prstGeom prst="rect">
            <a:avLst/>
          </a:prstGeom>
        </p:spPr>
        <p:txBody>
          <a:bodyPr/>
          <a:lstStyle>
            <a:lvl1pPr>
              <a:defRPr baseline="0">
                <a:solidFill>
                  <a:srgbClr val="002D1F"/>
                </a:solidFill>
                <a:latin typeface="IBM Plex Sans Thin" panose="020B0203050203000203" pitchFamily="34" charset="0"/>
              </a:defRPr>
            </a:lvl1pPr>
          </a:lstStyle>
          <a:p>
            <a:pPr algn="r"/>
            <a:fld id="{33448BF8-80AC-7A45-8B9A-F3DE0A87C0A9}" type="slidenum">
              <a:rPr lang="en-LV" smtClean="0"/>
              <a:pPr algn="r"/>
              <a:t>‹#›</a:t>
            </a:fld>
            <a:endParaRPr lang="en-LV" dirty="0"/>
          </a:p>
        </p:txBody>
      </p:sp>
      <p:sp>
        <p:nvSpPr>
          <p:cNvPr id="11" name="Text Placeholder 10">
            <a:extLst>
              <a:ext uri="{FF2B5EF4-FFF2-40B4-BE49-F238E27FC236}">
                <a16:creationId xmlns:a16="http://schemas.microsoft.com/office/drawing/2014/main" id="{9957A00E-236B-9E4E-897E-A84C5B99AF12}"/>
              </a:ext>
            </a:extLst>
          </p:cNvPr>
          <p:cNvSpPr>
            <a:spLocks noGrp="1"/>
          </p:cNvSpPr>
          <p:nvPr>
            <p:ph type="body" sz="quarter" idx="13" hasCustomPrompt="1"/>
          </p:nvPr>
        </p:nvSpPr>
        <p:spPr>
          <a:xfrm>
            <a:off x="838200" y="3380381"/>
            <a:ext cx="10515600" cy="1201226"/>
          </a:xfrm>
        </p:spPr>
        <p:txBody>
          <a:bodyPr>
            <a:spAutoFit/>
          </a:bodyPr>
          <a:lstStyle>
            <a:lvl1pPr marL="0" indent="0">
              <a:lnSpc>
                <a:spcPct val="110000"/>
              </a:lnSpc>
              <a:spcBef>
                <a:spcPts val="0"/>
              </a:spcBef>
              <a:buFontTx/>
              <a:buNone/>
              <a:defRPr sz="1800" baseline="0">
                <a:latin typeface="IBM Plex Sans Medium" panose="020B0503050203000203"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a:t>
            </a:r>
            <a:endParaRPr dirty="0"/>
          </a:p>
        </p:txBody>
      </p:sp>
      <p:sp>
        <p:nvSpPr>
          <p:cNvPr id="14" name="Text Placeholder 13">
            <a:extLst>
              <a:ext uri="{FF2B5EF4-FFF2-40B4-BE49-F238E27FC236}">
                <a16:creationId xmlns:a16="http://schemas.microsoft.com/office/drawing/2014/main" id="{F674CB39-9E7E-9144-BDAB-AFD3F87DC9C0}"/>
              </a:ext>
            </a:extLst>
          </p:cNvPr>
          <p:cNvSpPr>
            <a:spLocks noGrp="1"/>
          </p:cNvSpPr>
          <p:nvPr>
            <p:ph type="body" sz="quarter" idx="14" hasCustomPrompt="1"/>
          </p:nvPr>
        </p:nvSpPr>
        <p:spPr>
          <a:xfrm>
            <a:off x="838200" y="4996256"/>
            <a:ext cx="10515600" cy="697307"/>
          </a:xfrm>
        </p:spPr>
        <p:txBody>
          <a:bodyPr>
            <a:spAutoFit/>
          </a:bodyPr>
          <a:lstStyle>
            <a:lvl1pPr marL="0" indent="0">
              <a:lnSpc>
                <a:spcPct val="110000"/>
              </a:lnSpc>
              <a:spcBef>
                <a:spcPts val="0"/>
              </a:spcBef>
              <a:buFontTx/>
              <a:buNone/>
              <a:defRPr sz="1400" baseline="0"/>
            </a:lvl1pPr>
            <a:lvl2pPr indent="0">
              <a:lnSpc>
                <a:spcPct val="100000"/>
              </a:lnSpc>
              <a:buFontTx/>
              <a:buNone/>
              <a:defRPr sz="1400" baseline="0"/>
            </a:lvl2pPr>
            <a:lvl3pPr indent="0">
              <a:lnSpc>
                <a:spcPct val="100000"/>
              </a:lnSpc>
              <a:buFontTx/>
              <a:buNone/>
              <a:defRPr sz="1400" baseline="0"/>
            </a:lvl3pPr>
            <a:lvl4pPr indent="0">
              <a:lnSpc>
                <a:spcPct val="100000"/>
              </a:lnSpc>
              <a:buFontTx/>
              <a:buNone/>
              <a:defRPr sz="1400" baseline="0"/>
            </a:lvl4pPr>
            <a:lvl5pPr indent="0">
              <a:lnSpc>
                <a:spcPct val="100000"/>
              </a:lnSpc>
              <a:buFontTx/>
              <a:buNone/>
              <a:defRPr sz="1400" baseline="0"/>
            </a:lvl5pPr>
          </a:lstStyle>
          <a:p>
            <a:pPr lvl="0"/>
            <a:r>
              <a:rPr lang="en-GB" dirty="0"/>
              <a:t>The standard chunk of Lorem Ipsum used since the 1500s is reproduced below for those interested. Sections 1.10.32 and 1.10.33 from “de </a:t>
            </a:r>
            <a:r>
              <a:rPr lang="en-GB" dirty="0" err="1"/>
              <a:t>Finibus</a:t>
            </a:r>
            <a:r>
              <a:rPr lang="en-GB" dirty="0"/>
              <a:t> </a:t>
            </a:r>
            <a:r>
              <a:rPr lang="en-GB" dirty="0" err="1"/>
              <a:t>Bonorum</a:t>
            </a:r>
            <a:r>
              <a:rPr lang="en-GB" dirty="0"/>
              <a:t> et </a:t>
            </a:r>
            <a:r>
              <a:rPr lang="en-GB" dirty="0" err="1"/>
              <a:t>Malorum</a:t>
            </a:r>
            <a:r>
              <a:rPr lang="en-GB" dirty="0"/>
              <a:t>” by Cicero are also reproduced in their exact original form, accompanied by English versions from the 1914 translation by H. Rackham.</a:t>
            </a:r>
            <a:endParaRPr dirty="0"/>
          </a:p>
        </p:txBody>
      </p:sp>
      <p:sp>
        <p:nvSpPr>
          <p:cNvPr id="18" name="Text Placeholder 9">
            <a:extLst>
              <a:ext uri="{FF2B5EF4-FFF2-40B4-BE49-F238E27FC236}">
                <a16:creationId xmlns:a16="http://schemas.microsoft.com/office/drawing/2014/main" id="{B171F349-49D8-AF46-97A5-FEAA40388AD0}"/>
              </a:ext>
            </a:extLst>
          </p:cNvPr>
          <p:cNvSpPr>
            <a:spLocks noGrp="1"/>
          </p:cNvSpPr>
          <p:nvPr>
            <p:ph type="body" sz="quarter" idx="15" hasCustomPrompt="1"/>
          </p:nvPr>
        </p:nvSpPr>
        <p:spPr>
          <a:xfrm>
            <a:off x="838200" y="2327533"/>
            <a:ext cx="10515600" cy="609398"/>
          </a:xfrm>
        </p:spPr>
        <p:txBody>
          <a:bodyPr>
            <a:noAutofit/>
          </a:bodyPr>
          <a:lstStyle>
            <a:lvl1pPr>
              <a:buFontTx/>
              <a:buNone/>
              <a:defRPr sz="4400" baseline="0">
                <a:solidFill>
                  <a:srgbClr val="00A02B"/>
                </a:solidFill>
                <a:latin typeface="IBM Plex Sans Medium" panose="020B0503050203000203" pitchFamily="34" charset="0"/>
              </a:defRPr>
            </a:lvl1pPr>
          </a:lstStyle>
          <a:p>
            <a:pPr lvl="0"/>
            <a:r>
              <a:rPr lang="en-GB" dirty="0" err="1"/>
              <a:t>izceltais</a:t>
            </a:r>
            <a:r>
              <a:rPr lang="en-GB" dirty="0"/>
              <a:t> </a:t>
            </a:r>
            <a:r>
              <a:rPr lang="en-GB" dirty="0" err="1"/>
              <a:t>teksts</a:t>
            </a:r>
            <a:endParaRPr dirty="0"/>
          </a:p>
        </p:txBody>
      </p:sp>
      <p:sp>
        <p:nvSpPr>
          <p:cNvPr id="19" name="Title 1">
            <a:extLst>
              <a:ext uri="{FF2B5EF4-FFF2-40B4-BE49-F238E27FC236}">
                <a16:creationId xmlns:a16="http://schemas.microsoft.com/office/drawing/2014/main" id="{4A73FB97-77D8-FA4B-8CE7-5073A082B2BC}"/>
              </a:ext>
            </a:extLst>
          </p:cNvPr>
          <p:cNvSpPr>
            <a:spLocks noGrp="1"/>
          </p:cNvSpPr>
          <p:nvPr>
            <p:ph type="title"/>
          </p:nvPr>
        </p:nvSpPr>
        <p:spPr>
          <a:xfrm>
            <a:off x="838200" y="1584556"/>
            <a:ext cx="10515600" cy="656655"/>
          </a:xfrm>
        </p:spPr>
        <p:txBody>
          <a:bodyPr lIns="0" tIns="0" rIns="0" bIns="46800" anchor="t" anchorCtr="0"/>
          <a:lstStyle>
            <a:lvl1pPr>
              <a:defRPr>
                <a:solidFill>
                  <a:srgbClr val="002D1F"/>
                </a:solidFill>
              </a:defRPr>
            </a:lvl1pPr>
          </a:lstStyle>
          <a:p>
            <a:r>
              <a:rPr lang="en-GB" dirty="0"/>
              <a:t>Click to edit Master title style</a:t>
            </a:r>
            <a:endParaRPr dirty="0"/>
          </a:p>
        </p:txBody>
      </p:sp>
    </p:spTree>
    <p:extLst>
      <p:ext uri="{BB962C8B-B14F-4D97-AF65-F5344CB8AC3E}">
        <p14:creationId xmlns:p14="http://schemas.microsoft.com/office/powerpoint/2010/main" val="276440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B2684B-D10E-DD46-8A14-5DF6715A3743}"/>
              </a:ext>
            </a:extLst>
          </p:cNvPr>
          <p:cNvPicPr>
            <a:picLocks noChangeAspect="1"/>
          </p:cNvPicPr>
          <p:nvPr userDrawn="1"/>
        </p:nvPicPr>
        <p:blipFill rotWithShape="1">
          <a:blip r:embed="rId2"/>
          <a:srcRect r="50000" b="80671"/>
          <a:stretch/>
        </p:blipFill>
        <p:spPr>
          <a:xfrm>
            <a:off x="6096000" y="0"/>
            <a:ext cx="6096000" cy="1325563"/>
          </a:xfrm>
          <a:prstGeom prst="rect">
            <a:avLst/>
          </a:prstGeom>
        </p:spPr>
      </p:pic>
      <p:sp>
        <p:nvSpPr>
          <p:cNvPr id="6" name="Slide Number Placeholder 5">
            <a:extLst>
              <a:ext uri="{FF2B5EF4-FFF2-40B4-BE49-F238E27FC236}">
                <a16:creationId xmlns:a16="http://schemas.microsoft.com/office/drawing/2014/main" id="{6041EB40-1520-C140-8BA6-4B7C87F909A6}"/>
              </a:ext>
            </a:extLst>
          </p:cNvPr>
          <p:cNvSpPr>
            <a:spLocks noGrp="1"/>
          </p:cNvSpPr>
          <p:nvPr>
            <p:ph type="sldNum" sz="quarter" idx="12"/>
          </p:nvPr>
        </p:nvSpPr>
        <p:spPr>
          <a:xfrm>
            <a:off x="8610600" y="6356350"/>
            <a:ext cx="2743200" cy="365125"/>
          </a:xfrm>
          <a:prstGeom prst="rect">
            <a:avLst/>
          </a:prstGeom>
        </p:spPr>
        <p:txBody>
          <a:bodyPr/>
          <a:lstStyle>
            <a:lvl1pPr>
              <a:defRPr baseline="0">
                <a:solidFill>
                  <a:srgbClr val="002D1F"/>
                </a:solidFill>
                <a:latin typeface="IBM Plex Sans Thin" panose="020B0203050203000203" pitchFamily="34" charset="0"/>
              </a:defRPr>
            </a:lvl1pPr>
          </a:lstStyle>
          <a:p>
            <a:pPr algn="r"/>
            <a:fld id="{33448BF8-80AC-7A45-8B9A-F3DE0A87C0A9}" type="slidenum">
              <a:rPr lang="en-LV" smtClean="0"/>
              <a:pPr algn="r"/>
              <a:t>‹#›</a:t>
            </a:fld>
            <a:endParaRPr lang="en-LV" dirty="0"/>
          </a:p>
        </p:txBody>
      </p:sp>
      <p:sp>
        <p:nvSpPr>
          <p:cNvPr id="8" name="Text Placeholder 10">
            <a:extLst>
              <a:ext uri="{FF2B5EF4-FFF2-40B4-BE49-F238E27FC236}">
                <a16:creationId xmlns:a16="http://schemas.microsoft.com/office/drawing/2014/main" id="{0817119E-ECC8-D54A-998A-B286FA70D05D}"/>
              </a:ext>
            </a:extLst>
          </p:cNvPr>
          <p:cNvSpPr>
            <a:spLocks noGrp="1"/>
          </p:cNvSpPr>
          <p:nvPr>
            <p:ph type="body" sz="quarter" idx="13" hasCustomPrompt="1"/>
          </p:nvPr>
        </p:nvSpPr>
        <p:spPr>
          <a:xfrm>
            <a:off x="838200" y="1571693"/>
            <a:ext cx="10515600" cy="896527"/>
          </a:xfrm>
        </p:spPr>
        <p:txBody>
          <a:bodyPr>
            <a:spAutoFit/>
          </a:bodyPr>
          <a:lstStyle>
            <a:lvl1pPr marL="0" indent="0">
              <a:lnSpc>
                <a:spcPct val="110000"/>
              </a:lnSpc>
              <a:spcBef>
                <a:spcPts val="0"/>
              </a:spcBef>
              <a:buFontTx/>
              <a:buNone/>
              <a:defRPr sz="1800" baseline="0">
                <a:latin typeface="IBM Plex Sans Medium" panose="020B0503050203000203"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a:t>
            </a:r>
            <a:endParaRPr dirty="0"/>
          </a:p>
        </p:txBody>
      </p:sp>
      <p:sp>
        <p:nvSpPr>
          <p:cNvPr id="9" name="Text Placeholder 13">
            <a:extLst>
              <a:ext uri="{FF2B5EF4-FFF2-40B4-BE49-F238E27FC236}">
                <a16:creationId xmlns:a16="http://schemas.microsoft.com/office/drawing/2014/main" id="{0614D86B-784F-674F-BB0C-602BDDF94C4A}"/>
              </a:ext>
            </a:extLst>
          </p:cNvPr>
          <p:cNvSpPr>
            <a:spLocks noGrp="1"/>
          </p:cNvSpPr>
          <p:nvPr>
            <p:ph type="body" sz="quarter" idx="14" hasCustomPrompt="1"/>
          </p:nvPr>
        </p:nvSpPr>
        <p:spPr>
          <a:xfrm>
            <a:off x="838200" y="2765728"/>
            <a:ext cx="10515600" cy="1171283"/>
          </a:xfrm>
        </p:spPr>
        <p:txBody>
          <a:bodyPr>
            <a:spAutoFit/>
          </a:bodyPr>
          <a:lstStyle>
            <a:lvl1pPr marL="0" indent="0">
              <a:lnSpc>
                <a:spcPct val="110000"/>
              </a:lnSpc>
              <a:spcBef>
                <a:spcPts val="0"/>
              </a:spcBef>
              <a:buFontTx/>
              <a:buNone/>
              <a:defRPr sz="1400" baseline="0"/>
            </a:lvl1pPr>
            <a:lvl2pPr indent="0">
              <a:lnSpc>
                <a:spcPct val="100000"/>
              </a:lnSpc>
              <a:buFontTx/>
              <a:buNone/>
              <a:defRPr sz="1400" baseline="0"/>
            </a:lvl2pPr>
            <a:lvl3pPr indent="0">
              <a:lnSpc>
                <a:spcPct val="100000"/>
              </a:lnSpc>
              <a:buFontTx/>
              <a:buNone/>
              <a:defRPr sz="1400" baseline="0"/>
            </a:lvl3pPr>
            <a:lvl4pPr indent="0">
              <a:lnSpc>
                <a:spcPct val="100000"/>
              </a:lnSpc>
              <a:buFontTx/>
              <a:buNone/>
              <a:defRPr sz="1400" baseline="0"/>
            </a:lvl4pPr>
            <a:lvl5pPr indent="0">
              <a:lnSpc>
                <a:spcPct val="100000"/>
              </a:lnSpc>
              <a:buFontTx/>
              <a:buNone/>
              <a:defRPr sz="1400" baseline="0"/>
            </a:lvl5pPr>
          </a:lstStyle>
          <a:p>
            <a:pPr lvl="0"/>
            <a:r>
              <a:rPr lang="en-GB"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dirty="0"/>
          </a:p>
        </p:txBody>
      </p:sp>
      <p:sp>
        <p:nvSpPr>
          <p:cNvPr id="10" name="Text Placeholder 9">
            <a:extLst>
              <a:ext uri="{FF2B5EF4-FFF2-40B4-BE49-F238E27FC236}">
                <a16:creationId xmlns:a16="http://schemas.microsoft.com/office/drawing/2014/main" id="{8DE6419E-3ADC-5743-B372-3AB22D02F242}"/>
              </a:ext>
            </a:extLst>
          </p:cNvPr>
          <p:cNvSpPr>
            <a:spLocks noGrp="1"/>
          </p:cNvSpPr>
          <p:nvPr>
            <p:ph type="body" sz="quarter" idx="15" hasCustomPrompt="1"/>
          </p:nvPr>
        </p:nvSpPr>
        <p:spPr>
          <a:xfrm>
            <a:off x="838200" y="4335463"/>
            <a:ext cx="10515600" cy="1884361"/>
          </a:xfrm>
        </p:spPr>
        <p:txBody>
          <a:bodyPr numCol="2" spcCol="108000">
            <a:noAutofit/>
          </a:bodyPr>
          <a:lstStyle>
            <a:lvl1pPr marL="180000" indent="-180000">
              <a:lnSpc>
                <a:spcPct val="90000"/>
              </a:lnSpc>
              <a:spcBef>
                <a:spcPts val="800"/>
              </a:spcBef>
              <a:buClr>
                <a:srgbClr val="002D1F"/>
              </a:buClr>
              <a:buSzPct val="150000"/>
              <a:defRPr sz="1400" baseline="0"/>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Phasellus</a:t>
            </a:r>
            <a:r>
              <a:rPr lang="en-GB" dirty="0"/>
              <a:t> dictum </a:t>
            </a:r>
            <a:r>
              <a:rPr lang="en-GB" dirty="0" err="1"/>
              <a:t>justo</a:t>
            </a:r>
            <a:r>
              <a:rPr lang="en-GB" dirty="0"/>
              <a:t> </a:t>
            </a:r>
            <a:r>
              <a:rPr lang="en-GB" dirty="0" err="1"/>
              <a:t>quis</a:t>
            </a:r>
            <a:r>
              <a:rPr lang="en-GB" dirty="0"/>
              <a:t> </a:t>
            </a:r>
            <a:r>
              <a:rPr lang="en-GB" dirty="0" err="1"/>
              <a:t>metus</a:t>
            </a:r>
            <a:r>
              <a:rPr lang="en-GB" dirty="0"/>
              <a:t> </a:t>
            </a:r>
            <a:r>
              <a:rPr lang="en-GB" dirty="0" err="1"/>
              <a:t>blandit</a:t>
            </a:r>
            <a:r>
              <a:rPr lang="en-GB" dirty="0"/>
              <a:t> </a:t>
            </a:r>
            <a:r>
              <a:rPr lang="en-GB" dirty="0" err="1"/>
              <a:t>suscipit</a:t>
            </a:r>
            <a:r>
              <a:rPr lang="en-GB" dirty="0"/>
              <a:t>.</a:t>
            </a:r>
          </a:p>
          <a:p>
            <a:pPr lvl="0"/>
            <a:r>
              <a:rPr lang="en-GB" dirty="0"/>
              <a:t>Integer </a:t>
            </a:r>
            <a:r>
              <a:rPr lang="en-GB" dirty="0" err="1"/>
              <a:t>congue</a:t>
            </a:r>
            <a:r>
              <a:rPr lang="en-GB" dirty="0"/>
              <a:t> </a:t>
            </a:r>
            <a:r>
              <a:rPr lang="en-GB" dirty="0" err="1"/>
              <a:t>tortor</a:t>
            </a:r>
            <a:r>
              <a:rPr lang="en-GB" dirty="0"/>
              <a:t> vestibulum maximus </a:t>
            </a:r>
            <a:r>
              <a:rPr lang="en-GB" dirty="0" err="1"/>
              <a:t>laoreet</a:t>
            </a:r>
            <a:r>
              <a:rPr lang="en-GB" dirty="0"/>
              <a:t>.</a:t>
            </a:r>
          </a:p>
          <a:p>
            <a:pPr lvl="0"/>
            <a:r>
              <a:rPr lang="en-GB" dirty="0"/>
              <a:t>Cras </a:t>
            </a:r>
            <a:r>
              <a:rPr lang="en-GB" dirty="0" err="1"/>
              <a:t>fringilla</a:t>
            </a:r>
            <a:r>
              <a:rPr lang="en-GB" dirty="0"/>
              <a:t> </a:t>
            </a:r>
            <a:r>
              <a:rPr lang="en-GB" dirty="0" err="1"/>
              <a:t>justo</a:t>
            </a:r>
            <a:r>
              <a:rPr lang="en-GB" dirty="0"/>
              <a:t> at </a:t>
            </a:r>
            <a:r>
              <a:rPr lang="en-GB" dirty="0" err="1"/>
              <a:t>tortor</a:t>
            </a:r>
            <a:r>
              <a:rPr lang="en-GB" dirty="0"/>
              <a:t> </a:t>
            </a:r>
            <a:r>
              <a:rPr lang="en-GB" dirty="0" err="1"/>
              <a:t>volutpat</a:t>
            </a:r>
            <a:r>
              <a:rPr lang="en-GB" dirty="0"/>
              <a:t>, </a:t>
            </a:r>
            <a:r>
              <a:rPr lang="en-GB" dirty="0" err="1"/>
              <a:t>dignissim</a:t>
            </a:r>
            <a:r>
              <a:rPr lang="en-GB" dirty="0"/>
              <a:t> </a:t>
            </a:r>
            <a:r>
              <a:rPr lang="en-GB" dirty="0" err="1"/>
              <a:t>dapibus</a:t>
            </a:r>
            <a:r>
              <a:rPr lang="en-GB" dirty="0"/>
              <a:t> </a:t>
            </a:r>
            <a:r>
              <a:rPr lang="en-GB" dirty="0" err="1"/>
              <a:t>nisl</a:t>
            </a:r>
            <a:r>
              <a:rPr lang="en-GB" dirty="0"/>
              <a:t> </a:t>
            </a:r>
            <a:r>
              <a:rPr lang="en-GB" dirty="0" err="1"/>
              <a:t>tincidunt</a:t>
            </a:r>
            <a:r>
              <a:rPr lang="en-GB" dirty="0"/>
              <a:t>.</a:t>
            </a:r>
          </a:p>
          <a:p>
            <a:pPr lvl="0"/>
            <a:r>
              <a:rPr lang="en-GB" dirty="0" err="1"/>
              <a:t>Phasellus</a:t>
            </a:r>
            <a:r>
              <a:rPr lang="en-GB" dirty="0"/>
              <a:t> vitae </a:t>
            </a:r>
            <a:r>
              <a:rPr lang="en-GB" dirty="0" err="1"/>
              <a:t>lectus</a:t>
            </a:r>
            <a:r>
              <a:rPr lang="en-GB" dirty="0"/>
              <a:t> </a:t>
            </a:r>
            <a:r>
              <a:rPr lang="en-GB" dirty="0" err="1"/>
              <a:t>eget</a:t>
            </a:r>
            <a:r>
              <a:rPr lang="en-GB" dirty="0"/>
              <a:t> </a:t>
            </a:r>
            <a:r>
              <a:rPr lang="en-GB" dirty="0" err="1"/>
              <a:t>elit</a:t>
            </a:r>
            <a:r>
              <a:rPr lang="en-GB" dirty="0"/>
              <a:t> </a:t>
            </a:r>
            <a:r>
              <a:rPr lang="en-GB" dirty="0" err="1"/>
              <a:t>sollicitudin</a:t>
            </a:r>
            <a:r>
              <a:rPr lang="en-GB" dirty="0"/>
              <a:t> tempus a </a:t>
            </a:r>
            <a:r>
              <a:rPr lang="en-GB" dirty="0" err="1"/>
              <a:t>posuere</a:t>
            </a:r>
            <a:r>
              <a:rPr lang="en-GB" dirty="0"/>
              <a:t> </a:t>
            </a:r>
            <a:r>
              <a:rPr lang="en-GB" dirty="0" err="1"/>
              <a:t>velit</a:t>
            </a:r>
            <a:r>
              <a:rPr lang="en-GB" dirty="0"/>
              <a:t>.</a:t>
            </a:r>
          </a:p>
          <a:p>
            <a:pPr lvl="0"/>
            <a:r>
              <a:rPr lang="en-GB" dirty="0"/>
              <a:t>Donec </a:t>
            </a:r>
            <a:r>
              <a:rPr lang="en-GB" dirty="0" err="1"/>
              <a:t>placerat</a:t>
            </a:r>
            <a:r>
              <a:rPr lang="en-GB" dirty="0"/>
              <a:t> </a:t>
            </a:r>
            <a:r>
              <a:rPr lang="en-GB" dirty="0" err="1"/>
              <a:t>quam</a:t>
            </a:r>
            <a:r>
              <a:rPr lang="en-GB" dirty="0"/>
              <a:t> non </a:t>
            </a:r>
            <a:r>
              <a:rPr lang="en-GB" dirty="0" err="1"/>
              <a:t>sollicitudin</a:t>
            </a:r>
            <a:r>
              <a:rPr lang="en-GB" dirty="0"/>
              <a:t> dictum.</a:t>
            </a:r>
          </a:p>
          <a:p>
            <a:pPr lvl="0"/>
            <a:r>
              <a:rPr lang="en-GB" dirty="0" err="1"/>
              <a:t>Fusce</a:t>
            </a:r>
            <a:r>
              <a:rPr lang="en-GB" dirty="0"/>
              <a:t> </a:t>
            </a:r>
            <a:r>
              <a:rPr lang="en-GB" dirty="0" err="1"/>
              <a:t>nec</a:t>
            </a:r>
            <a:r>
              <a:rPr lang="en-GB" dirty="0"/>
              <a:t> </a:t>
            </a:r>
            <a:r>
              <a:rPr lang="en-GB" dirty="0" err="1"/>
              <a:t>orci</a:t>
            </a:r>
            <a:r>
              <a:rPr lang="en-GB" dirty="0"/>
              <a:t> </a:t>
            </a:r>
            <a:r>
              <a:rPr lang="en-GB" dirty="0" err="1"/>
              <a:t>faucibus</a:t>
            </a:r>
            <a:r>
              <a:rPr lang="en-GB" dirty="0"/>
              <a:t>, </a:t>
            </a:r>
            <a:r>
              <a:rPr lang="en-GB" dirty="0" err="1"/>
              <a:t>dapibus</a:t>
            </a:r>
            <a:r>
              <a:rPr lang="en-GB" dirty="0"/>
              <a:t> ex id, gravida est.</a:t>
            </a:r>
          </a:p>
          <a:p>
            <a:pPr lvl="0"/>
            <a:r>
              <a:rPr lang="en-GB" dirty="0" err="1"/>
              <a:t>Etiam</a:t>
            </a:r>
            <a:r>
              <a:rPr lang="en-GB" dirty="0"/>
              <a:t> </a:t>
            </a:r>
            <a:r>
              <a:rPr lang="en-GB" dirty="0" err="1"/>
              <a:t>sagittis</a:t>
            </a:r>
            <a:r>
              <a:rPr lang="en-GB" dirty="0"/>
              <a:t> </a:t>
            </a:r>
            <a:r>
              <a:rPr lang="en-GB" dirty="0" err="1"/>
              <a:t>felis</a:t>
            </a:r>
            <a:r>
              <a:rPr lang="en-GB" dirty="0"/>
              <a:t> a </a:t>
            </a:r>
            <a:r>
              <a:rPr lang="en-GB" dirty="0" err="1"/>
              <a:t>urna</a:t>
            </a:r>
            <a:r>
              <a:rPr lang="en-GB" dirty="0"/>
              <a:t> </a:t>
            </a:r>
            <a:r>
              <a:rPr lang="en-GB" dirty="0" err="1"/>
              <a:t>molestie</a:t>
            </a:r>
            <a:r>
              <a:rPr lang="en-GB" dirty="0"/>
              <a:t> </a:t>
            </a:r>
            <a:r>
              <a:rPr lang="en-GB" dirty="0" err="1"/>
              <a:t>finibus</a:t>
            </a:r>
            <a:r>
              <a:rPr lang="en-GB" dirty="0"/>
              <a:t>.</a:t>
            </a:r>
          </a:p>
          <a:p>
            <a:pPr lvl="0"/>
            <a:r>
              <a:rPr lang="en-GB" dirty="0"/>
              <a:t>In </a:t>
            </a:r>
            <a:r>
              <a:rPr lang="en-GB" dirty="0" err="1"/>
              <a:t>eget</a:t>
            </a:r>
            <a:r>
              <a:rPr lang="en-GB" dirty="0"/>
              <a:t> </a:t>
            </a:r>
            <a:r>
              <a:rPr lang="en-GB" dirty="0" err="1"/>
              <a:t>mauris</a:t>
            </a:r>
            <a:r>
              <a:rPr lang="en-GB" dirty="0"/>
              <a:t> a eros </a:t>
            </a:r>
            <a:r>
              <a:rPr lang="en-GB" dirty="0" err="1"/>
              <a:t>dignissim</a:t>
            </a:r>
            <a:r>
              <a:rPr lang="en-GB" dirty="0"/>
              <a:t> </a:t>
            </a:r>
            <a:r>
              <a:rPr lang="en-GB" dirty="0" err="1"/>
              <a:t>volutpat</a:t>
            </a:r>
            <a:r>
              <a:rPr lang="en-GB" dirty="0"/>
              <a:t> maximus </a:t>
            </a:r>
            <a:r>
              <a:rPr lang="en-GB" dirty="0" err="1"/>
              <a:t>eu</a:t>
            </a:r>
            <a:r>
              <a:rPr lang="en-GB" dirty="0"/>
              <a:t> </a:t>
            </a:r>
            <a:r>
              <a:rPr lang="en-GB" dirty="0" err="1"/>
              <a:t>erat</a:t>
            </a:r>
            <a:r>
              <a:rPr lang="en-GB" dirty="0"/>
              <a:t>.</a:t>
            </a:r>
            <a:endParaRPr dirty="0"/>
          </a:p>
        </p:txBody>
      </p:sp>
    </p:spTree>
    <p:extLst>
      <p:ext uri="{BB962C8B-B14F-4D97-AF65-F5344CB8AC3E}">
        <p14:creationId xmlns:p14="http://schemas.microsoft.com/office/powerpoint/2010/main" val="2313671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0817119E-ECC8-D54A-998A-B286FA70D05D}"/>
              </a:ext>
            </a:extLst>
          </p:cNvPr>
          <p:cNvSpPr>
            <a:spLocks noGrp="1"/>
          </p:cNvSpPr>
          <p:nvPr>
            <p:ph type="body" sz="quarter" idx="13" hasCustomPrompt="1"/>
          </p:nvPr>
        </p:nvSpPr>
        <p:spPr>
          <a:xfrm>
            <a:off x="838200" y="638175"/>
            <a:ext cx="6646333" cy="1512357"/>
          </a:xfrm>
        </p:spPr>
        <p:txBody>
          <a:bodyPr wrap="square">
            <a:spAutoFit/>
          </a:bodyPr>
          <a:lstStyle>
            <a:lvl1pPr marL="0" indent="0">
              <a:lnSpc>
                <a:spcPct val="110000"/>
              </a:lnSpc>
              <a:spcBef>
                <a:spcPts val="0"/>
              </a:spcBef>
              <a:buFontTx/>
              <a:buNone/>
              <a:defRPr sz="1800" baseline="0">
                <a:latin typeface="IBM Plex Sans Medium" panose="020B0503050203000203" pitchFamily="34" charset="0"/>
              </a:defRPr>
            </a:lvl1pPr>
          </a:lstStyle>
          <a:p>
            <a:pPr lvl="0"/>
            <a:r>
              <a:rPr lang="en-GB" dirty="0"/>
              <a:t>Lorem Ipsum is simply dummy text of the printing and typesetting industry. Lorem Ipsum has been the industry’s standard dummy text ever since the 1500s, when an unknown printer took a galley of type and scrambled it to make a type specimen book.</a:t>
            </a:r>
            <a:endParaRPr dirty="0"/>
          </a:p>
        </p:txBody>
      </p:sp>
      <p:sp>
        <p:nvSpPr>
          <p:cNvPr id="10" name="Text Placeholder 9">
            <a:extLst>
              <a:ext uri="{FF2B5EF4-FFF2-40B4-BE49-F238E27FC236}">
                <a16:creationId xmlns:a16="http://schemas.microsoft.com/office/drawing/2014/main" id="{8DE6419E-3ADC-5743-B372-3AB22D02F242}"/>
              </a:ext>
            </a:extLst>
          </p:cNvPr>
          <p:cNvSpPr>
            <a:spLocks noGrp="1"/>
          </p:cNvSpPr>
          <p:nvPr>
            <p:ph type="body" sz="quarter" idx="15" hasCustomPrompt="1"/>
          </p:nvPr>
        </p:nvSpPr>
        <p:spPr>
          <a:xfrm>
            <a:off x="838200" y="3014473"/>
            <a:ext cx="3259667" cy="3341877"/>
          </a:xfrm>
        </p:spPr>
        <p:txBody>
          <a:bodyPr numCol="1" spcCol="36000">
            <a:spAutoFit/>
          </a:bodyPr>
          <a:lstStyle>
            <a:lvl1pPr marL="0" indent="0">
              <a:lnSpc>
                <a:spcPct val="120000"/>
              </a:lnSpc>
              <a:spcBef>
                <a:spcPts val="800"/>
              </a:spcBef>
              <a:buClr>
                <a:srgbClr val="002D1F"/>
              </a:buClr>
              <a:buSzPct val="150000"/>
              <a:buFontTx/>
              <a:buNone/>
              <a:defRPr sz="1400" baseline="0"/>
            </a:lvl1pPr>
          </a:lstStyle>
          <a:p>
            <a:pPr lvl="0"/>
            <a:r>
              <a:rPr lang="en-GB"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a:t>
            </a:r>
            <a:endParaRPr dirty="0"/>
          </a:p>
        </p:txBody>
      </p:sp>
      <p:pic>
        <p:nvPicPr>
          <p:cNvPr id="3" name="Picture 2">
            <a:extLst>
              <a:ext uri="{FF2B5EF4-FFF2-40B4-BE49-F238E27FC236}">
                <a16:creationId xmlns:a16="http://schemas.microsoft.com/office/drawing/2014/main" id="{5B16EC75-280A-DD49-90C8-4BB769022A5D}"/>
              </a:ext>
            </a:extLst>
          </p:cNvPr>
          <p:cNvPicPr>
            <a:picLocks noChangeAspect="1"/>
          </p:cNvPicPr>
          <p:nvPr userDrawn="1"/>
        </p:nvPicPr>
        <p:blipFill rotWithShape="1">
          <a:blip r:embed="rId2"/>
          <a:srcRect l="57917" b="66853"/>
          <a:stretch/>
        </p:blipFill>
        <p:spPr>
          <a:xfrm>
            <a:off x="7061200" y="0"/>
            <a:ext cx="5130800" cy="2273211"/>
          </a:xfrm>
          <a:prstGeom prst="rect">
            <a:avLst/>
          </a:prstGeom>
        </p:spPr>
      </p:pic>
      <p:sp>
        <p:nvSpPr>
          <p:cNvPr id="12" name="Text Placeholder 11">
            <a:extLst>
              <a:ext uri="{FF2B5EF4-FFF2-40B4-BE49-F238E27FC236}">
                <a16:creationId xmlns:a16="http://schemas.microsoft.com/office/drawing/2014/main" id="{BF0B65BA-4E41-0541-8B2E-9FBFF863A34E}"/>
              </a:ext>
            </a:extLst>
          </p:cNvPr>
          <p:cNvSpPr>
            <a:spLocks noGrp="1"/>
          </p:cNvSpPr>
          <p:nvPr>
            <p:ph type="body" sz="quarter" idx="16" hasCustomPrompt="1"/>
          </p:nvPr>
        </p:nvSpPr>
        <p:spPr>
          <a:xfrm>
            <a:off x="838200" y="2472266"/>
            <a:ext cx="3259667" cy="316441"/>
          </a:xfrm>
        </p:spPr>
        <p:txBody>
          <a:bodyPr/>
          <a:lstStyle>
            <a:lvl1pPr marL="0" indent="0">
              <a:spcBef>
                <a:spcPts val="800"/>
              </a:spcBef>
              <a:buFontTx/>
              <a:buNone/>
              <a:defRPr sz="1600" baseline="0">
                <a:latin typeface="IBM Plex Sans Medium" panose="020B0503050203000203" pitchFamily="34" charset="0"/>
              </a:defRPr>
            </a:lvl1pPr>
            <a:lvl2pPr>
              <a:buFontTx/>
              <a:buNone/>
              <a:defRPr sz="1400" baseline="0">
                <a:latin typeface="IBM Plex Sans Medium" panose="020B0503050203000203" pitchFamily="34" charset="0"/>
              </a:defRPr>
            </a:lvl2pPr>
            <a:lvl3pPr>
              <a:buFontTx/>
              <a:buNone/>
              <a:defRPr sz="1400" baseline="0">
                <a:latin typeface="IBM Plex Sans Medium" panose="020B0503050203000203" pitchFamily="34" charset="0"/>
              </a:defRPr>
            </a:lvl3pPr>
            <a:lvl4pPr>
              <a:buFontTx/>
              <a:buNone/>
              <a:defRPr sz="1400" baseline="0">
                <a:latin typeface="IBM Plex Sans Medium" panose="020B0503050203000203" pitchFamily="34" charset="0"/>
              </a:defRPr>
            </a:lvl4pPr>
            <a:lvl5pPr>
              <a:buFontTx/>
              <a:buNone/>
              <a:defRPr sz="1400" baseline="0">
                <a:latin typeface="IBM Plex Sans Medium" panose="020B0503050203000203" pitchFamily="34" charset="0"/>
              </a:defRPr>
            </a:lvl5pPr>
          </a:lstStyle>
          <a:p>
            <a:pPr lvl="0"/>
            <a:r>
              <a:rPr lang="en-GB" dirty="0"/>
              <a:t>What is Lorem Ipsum?</a:t>
            </a:r>
            <a:endParaRPr dirty="0"/>
          </a:p>
        </p:txBody>
      </p:sp>
      <p:sp>
        <p:nvSpPr>
          <p:cNvPr id="13" name="Text Placeholder 9">
            <a:extLst>
              <a:ext uri="{FF2B5EF4-FFF2-40B4-BE49-F238E27FC236}">
                <a16:creationId xmlns:a16="http://schemas.microsoft.com/office/drawing/2014/main" id="{865BCF14-3818-3242-A562-4CB15584A976}"/>
              </a:ext>
            </a:extLst>
          </p:cNvPr>
          <p:cNvSpPr>
            <a:spLocks noGrp="1"/>
          </p:cNvSpPr>
          <p:nvPr>
            <p:ph type="body" sz="quarter" idx="17" hasCustomPrompt="1"/>
          </p:nvPr>
        </p:nvSpPr>
        <p:spPr>
          <a:xfrm>
            <a:off x="4466166" y="3014473"/>
            <a:ext cx="3259667" cy="3341877"/>
          </a:xfrm>
        </p:spPr>
        <p:txBody>
          <a:bodyPr numCol="1" spcCol="36000">
            <a:spAutoFit/>
          </a:bodyPr>
          <a:lstStyle>
            <a:lvl1pPr marL="0" indent="0">
              <a:lnSpc>
                <a:spcPct val="120000"/>
              </a:lnSpc>
              <a:spcBef>
                <a:spcPts val="800"/>
              </a:spcBef>
              <a:buClr>
                <a:srgbClr val="002D1F"/>
              </a:buClr>
              <a:buSzPct val="150000"/>
              <a:buFontTx/>
              <a:buNone/>
              <a:defRPr sz="1400" baseline="0"/>
            </a:lvl1pPr>
          </a:lstStyle>
          <a:p>
            <a:pPr lvl="0"/>
            <a:r>
              <a:rPr lang="en-GB"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a:t>
            </a:r>
            <a:endParaRPr dirty="0"/>
          </a:p>
        </p:txBody>
      </p:sp>
      <p:sp>
        <p:nvSpPr>
          <p:cNvPr id="14" name="Text Placeholder 11">
            <a:extLst>
              <a:ext uri="{FF2B5EF4-FFF2-40B4-BE49-F238E27FC236}">
                <a16:creationId xmlns:a16="http://schemas.microsoft.com/office/drawing/2014/main" id="{F0C6ACEF-EE39-624F-A55C-FFF45653D4CF}"/>
              </a:ext>
            </a:extLst>
          </p:cNvPr>
          <p:cNvSpPr>
            <a:spLocks noGrp="1"/>
          </p:cNvSpPr>
          <p:nvPr>
            <p:ph type="body" sz="quarter" idx="18" hasCustomPrompt="1"/>
          </p:nvPr>
        </p:nvSpPr>
        <p:spPr>
          <a:xfrm>
            <a:off x="4466166" y="2472266"/>
            <a:ext cx="3259667" cy="316441"/>
          </a:xfrm>
        </p:spPr>
        <p:txBody>
          <a:bodyPr/>
          <a:lstStyle>
            <a:lvl1pPr marL="0" indent="0">
              <a:spcBef>
                <a:spcPts val="800"/>
              </a:spcBef>
              <a:buFontTx/>
              <a:buNone/>
              <a:defRPr sz="1600" baseline="0">
                <a:latin typeface="IBM Plex Sans Medium" panose="020B0503050203000203" pitchFamily="34" charset="0"/>
              </a:defRPr>
            </a:lvl1pPr>
            <a:lvl2pPr>
              <a:buFontTx/>
              <a:buNone/>
              <a:defRPr sz="1400" baseline="0">
                <a:latin typeface="IBM Plex Sans Medium" panose="020B0503050203000203" pitchFamily="34" charset="0"/>
              </a:defRPr>
            </a:lvl2pPr>
            <a:lvl3pPr>
              <a:buFontTx/>
              <a:buNone/>
              <a:defRPr sz="1400" baseline="0">
                <a:latin typeface="IBM Plex Sans Medium" panose="020B0503050203000203" pitchFamily="34" charset="0"/>
              </a:defRPr>
            </a:lvl3pPr>
            <a:lvl4pPr>
              <a:buFontTx/>
              <a:buNone/>
              <a:defRPr sz="1400" baseline="0">
                <a:latin typeface="IBM Plex Sans Medium" panose="020B0503050203000203" pitchFamily="34" charset="0"/>
              </a:defRPr>
            </a:lvl4pPr>
            <a:lvl5pPr>
              <a:buFontTx/>
              <a:buNone/>
              <a:defRPr sz="1400" baseline="0">
                <a:latin typeface="IBM Plex Sans Medium" panose="020B0503050203000203" pitchFamily="34" charset="0"/>
              </a:defRPr>
            </a:lvl5pPr>
          </a:lstStyle>
          <a:p>
            <a:pPr lvl="0"/>
            <a:r>
              <a:rPr lang="en-GB" dirty="0"/>
              <a:t>Why do we use it?</a:t>
            </a:r>
            <a:endParaRPr dirty="0"/>
          </a:p>
        </p:txBody>
      </p:sp>
      <p:sp>
        <p:nvSpPr>
          <p:cNvPr id="15" name="Text Placeholder 9">
            <a:extLst>
              <a:ext uri="{FF2B5EF4-FFF2-40B4-BE49-F238E27FC236}">
                <a16:creationId xmlns:a16="http://schemas.microsoft.com/office/drawing/2014/main" id="{D9A93FDA-880B-F646-95B7-3139E7C830AC}"/>
              </a:ext>
            </a:extLst>
          </p:cNvPr>
          <p:cNvSpPr>
            <a:spLocks noGrp="1"/>
          </p:cNvSpPr>
          <p:nvPr>
            <p:ph type="body" sz="quarter" idx="19" hasCustomPrompt="1"/>
          </p:nvPr>
        </p:nvSpPr>
        <p:spPr>
          <a:xfrm>
            <a:off x="8094133" y="3014473"/>
            <a:ext cx="3259667" cy="3341877"/>
          </a:xfrm>
        </p:spPr>
        <p:txBody>
          <a:bodyPr numCol="1" spcCol="36000">
            <a:spAutoFit/>
          </a:bodyPr>
          <a:lstStyle>
            <a:lvl1pPr marL="0" indent="0">
              <a:lnSpc>
                <a:spcPct val="120000"/>
              </a:lnSpc>
              <a:spcBef>
                <a:spcPts val="800"/>
              </a:spcBef>
              <a:buClr>
                <a:srgbClr val="002D1F"/>
              </a:buClr>
              <a:buSzPct val="150000"/>
              <a:buFontTx/>
              <a:buNone/>
              <a:defRPr sz="1400" baseline="0"/>
            </a:lvl1pPr>
          </a:lstStyle>
          <a:p>
            <a:pPr lvl="0"/>
            <a:r>
              <a:rPr lang="en-GB" dirty="0"/>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GB" dirty="0" err="1"/>
              <a:t>consectetur</a:t>
            </a:r>
            <a:r>
              <a:rPr lang="en-GB" dirty="0"/>
              <a:t>, from a Lorem Ipsum passage, and going through the cites of the word in classical literature, discovered the undoubtable. The first line of Lorem Ipsum. “Lorem ipsum </a:t>
            </a:r>
            <a:r>
              <a:rPr lang="en-GB" dirty="0" err="1"/>
              <a:t>dolor</a:t>
            </a:r>
            <a:r>
              <a:rPr lang="en-GB" dirty="0"/>
              <a:t> sit </a:t>
            </a:r>
            <a:r>
              <a:rPr lang="en-GB" dirty="0" err="1"/>
              <a:t>amet</a:t>
            </a:r>
            <a:r>
              <a:rPr lang="en-GB" dirty="0"/>
              <a:t>..”, comes from.</a:t>
            </a:r>
            <a:endParaRPr dirty="0"/>
          </a:p>
        </p:txBody>
      </p:sp>
      <p:sp>
        <p:nvSpPr>
          <p:cNvPr id="16" name="Text Placeholder 11">
            <a:extLst>
              <a:ext uri="{FF2B5EF4-FFF2-40B4-BE49-F238E27FC236}">
                <a16:creationId xmlns:a16="http://schemas.microsoft.com/office/drawing/2014/main" id="{D69D15AC-F3FF-C84F-8F6C-3655CD155083}"/>
              </a:ext>
            </a:extLst>
          </p:cNvPr>
          <p:cNvSpPr>
            <a:spLocks noGrp="1"/>
          </p:cNvSpPr>
          <p:nvPr>
            <p:ph type="body" sz="quarter" idx="20" hasCustomPrompt="1"/>
          </p:nvPr>
        </p:nvSpPr>
        <p:spPr>
          <a:xfrm>
            <a:off x="8094133" y="2472266"/>
            <a:ext cx="3259667" cy="316441"/>
          </a:xfrm>
        </p:spPr>
        <p:txBody>
          <a:bodyPr/>
          <a:lstStyle>
            <a:lvl1pPr marL="0" indent="0">
              <a:spcBef>
                <a:spcPts val="800"/>
              </a:spcBef>
              <a:buFontTx/>
              <a:buNone/>
              <a:defRPr sz="1600" baseline="0">
                <a:latin typeface="IBM Plex Sans Medium" panose="020B0503050203000203" pitchFamily="34" charset="0"/>
              </a:defRPr>
            </a:lvl1pPr>
            <a:lvl2pPr>
              <a:buFontTx/>
              <a:buNone/>
              <a:defRPr sz="1400" baseline="0">
                <a:latin typeface="IBM Plex Sans Medium" panose="020B0503050203000203" pitchFamily="34" charset="0"/>
              </a:defRPr>
            </a:lvl2pPr>
            <a:lvl3pPr>
              <a:buFontTx/>
              <a:buNone/>
              <a:defRPr sz="1400" baseline="0">
                <a:latin typeface="IBM Plex Sans Medium" panose="020B0503050203000203" pitchFamily="34" charset="0"/>
              </a:defRPr>
            </a:lvl3pPr>
            <a:lvl4pPr>
              <a:buFontTx/>
              <a:buNone/>
              <a:defRPr sz="1400" baseline="0">
                <a:latin typeface="IBM Plex Sans Medium" panose="020B0503050203000203" pitchFamily="34" charset="0"/>
              </a:defRPr>
            </a:lvl4pPr>
            <a:lvl5pPr>
              <a:buFontTx/>
              <a:buNone/>
              <a:defRPr sz="1400" baseline="0">
                <a:latin typeface="IBM Plex Sans Medium" panose="020B0503050203000203" pitchFamily="34" charset="0"/>
              </a:defRPr>
            </a:lvl5pPr>
          </a:lstStyle>
          <a:p>
            <a:pPr lvl="0"/>
            <a:r>
              <a:rPr lang="en-GB" dirty="0"/>
              <a:t>Where does it come from?</a:t>
            </a:r>
            <a:endParaRPr dirty="0"/>
          </a:p>
        </p:txBody>
      </p:sp>
    </p:spTree>
    <p:extLst>
      <p:ext uri="{BB962C8B-B14F-4D97-AF65-F5344CB8AC3E}">
        <p14:creationId xmlns:p14="http://schemas.microsoft.com/office/powerpoint/2010/main" val="144238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28735C-F424-2344-A415-57D6519C61F4}"/>
              </a:ext>
            </a:extLst>
          </p:cNvPr>
          <p:cNvSpPr>
            <a:spLocks noGrp="1"/>
          </p:cNvSpPr>
          <p:nvPr>
            <p:ph type="title"/>
          </p:nvPr>
        </p:nvSpPr>
        <p:spPr>
          <a:xfrm>
            <a:off x="838200" y="500062"/>
            <a:ext cx="10515600" cy="609398"/>
          </a:xfrm>
          <a:prstGeom prst="rect">
            <a:avLst/>
          </a:prstGeom>
        </p:spPr>
        <p:txBody>
          <a:bodyPr vert="horz" lIns="0" tIns="0" rIns="0" bIns="0" rtlCol="0" anchor="t" anchorCtr="0">
            <a:spAutoFit/>
          </a:bodyPr>
          <a:lstStyle/>
          <a:p>
            <a:r>
              <a:rPr lang="en-GB" dirty="0"/>
              <a:t>Click to edit Master title style</a:t>
            </a:r>
            <a:endParaRPr dirty="0"/>
          </a:p>
        </p:txBody>
      </p:sp>
      <p:sp>
        <p:nvSpPr>
          <p:cNvPr id="3" name="Text Placeholder 2">
            <a:extLst>
              <a:ext uri="{FF2B5EF4-FFF2-40B4-BE49-F238E27FC236}">
                <a16:creationId xmlns:a16="http://schemas.microsoft.com/office/drawing/2014/main" id="{9ABABDF5-1A47-244C-BA65-E1523DD37907}"/>
              </a:ext>
            </a:extLst>
          </p:cNvPr>
          <p:cNvSpPr>
            <a:spLocks noGrp="1"/>
          </p:cNvSpPr>
          <p:nvPr>
            <p:ph type="body" idx="1"/>
          </p:nvPr>
        </p:nvSpPr>
        <p:spPr>
          <a:xfrm>
            <a:off x="838200" y="1825625"/>
            <a:ext cx="10515600" cy="1752275"/>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spTree>
    <p:extLst>
      <p:ext uri="{BB962C8B-B14F-4D97-AF65-F5344CB8AC3E}">
        <p14:creationId xmlns:p14="http://schemas.microsoft.com/office/powerpoint/2010/main" val="1603657408"/>
      </p:ext>
    </p:extLst>
  </p:cSld>
  <p:clrMap bg1="lt1" tx1="dk1" bg2="lt2" tx2="dk2" accent1="accent1" accent2="accent2" accent3="accent3" accent4="accent4" accent5="accent5" accent6="accent6" hlink="hlink" folHlink="folHlink"/>
  <p:sldLayoutIdLst>
    <p:sldLayoutId id="2147483660" r:id="rId1"/>
    <p:sldLayoutId id="2147483658" r:id="rId2"/>
    <p:sldLayoutId id="2147483659" r:id="rId3"/>
    <p:sldLayoutId id="2147483678" r:id="rId4"/>
    <p:sldLayoutId id="2147483649" r:id="rId5"/>
    <p:sldLayoutId id="2147483661" r:id="rId6"/>
    <p:sldLayoutId id="2147483650" r:id="rId7"/>
    <p:sldLayoutId id="2147483662" r:id="rId8"/>
    <p:sldLayoutId id="2147483663" r:id="rId9"/>
    <p:sldLayoutId id="2147483664" r:id="rId10"/>
    <p:sldLayoutId id="2147483655"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Lst>
  <p:txStyles>
    <p:titleStyle>
      <a:lvl1pPr algn="l" defTabSz="914400" rtl="0" eaLnBrk="1" latinLnBrk="0" hangingPunct="1">
        <a:lnSpc>
          <a:spcPct val="90000"/>
        </a:lnSpc>
        <a:spcBef>
          <a:spcPct val="0"/>
        </a:spcBef>
        <a:buNone/>
        <a:defRPr sz="4400" b="0" kern="1200" baseline="0">
          <a:solidFill>
            <a:srgbClr val="002D1F"/>
          </a:solidFill>
          <a:latin typeface="IBM Plex Sans Medium" panose="020B050305020300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2D1F"/>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D1F"/>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D1F"/>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D1F"/>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D1F"/>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en-US"/>
              <a:t>19/05/2021</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99219613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Lst>
  <p:hf hd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1.xml"/><Relationship Id="rId1" Type="http://schemas.openxmlformats.org/officeDocument/2006/relationships/video" Target="https://www.youtube.com/embed/HnF7rLV-1Os?feature=oembed" TargetMode="External"/><Relationship Id="rId6" Type="http://schemas.openxmlformats.org/officeDocument/2006/relationships/image" Target="../media/image37.jpeg"/><Relationship Id="rId5" Type="http://schemas.openxmlformats.org/officeDocument/2006/relationships/hyperlink" Target="https://www.youtube.com/watch?v=HnF7rLV-1Os" TargetMode="Externa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36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tēls 11">
            <a:extLst>
              <a:ext uri="{FF2B5EF4-FFF2-40B4-BE49-F238E27FC236}">
                <a16:creationId xmlns:a16="http://schemas.microsoft.com/office/drawing/2014/main" id="{67F089DF-BF0D-27E0-D87E-F22B4A23019C}"/>
              </a:ext>
            </a:extLst>
          </p:cNvPr>
          <p:cNvPicPr>
            <a:picLocks noChangeAspect="1"/>
          </p:cNvPicPr>
          <p:nvPr/>
        </p:nvPicPr>
        <p:blipFill>
          <a:blip r:embed="rId3"/>
          <a:stretch>
            <a:fillRect/>
          </a:stretch>
        </p:blipFill>
        <p:spPr>
          <a:xfrm>
            <a:off x="691716" y="1560810"/>
            <a:ext cx="2878881" cy="1077218"/>
          </a:xfrm>
          <a:prstGeom prst="rect">
            <a:avLst/>
          </a:prstGeom>
        </p:spPr>
      </p:pic>
      <p:pic>
        <p:nvPicPr>
          <p:cNvPr id="8" name="Picture 4" descr="Bilde no pasākuma: &quot;SIF Dažādības novērtējuma apbalvojumi&quot;">
            <a:extLst>
              <a:ext uri="{FF2B5EF4-FFF2-40B4-BE49-F238E27FC236}">
                <a16:creationId xmlns:a16="http://schemas.microsoft.com/office/drawing/2014/main" id="{79173539-F3CE-AE67-22AB-2891D7B4B0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1402" y="1062241"/>
            <a:ext cx="2489040" cy="1654906"/>
          </a:xfrm>
          <a:prstGeom prst="rect">
            <a:avLst/>
          </a:prstGeom>
          <a:noFill/>
          <a:extLst>
            <a:ext uri="{909E8E84-426E-40DD-AFC4-6F175D3DCCD1}">
              <a14:hiddenFill xmlns:a14="http://schemas.microsoft.com/office/drawing/2010/main">
                <a:solidFill>
                  <a:srgbClr val="FFFFFF"/>
                </a:solidFill>
              </a14:hiddenFill>
            </a:ext>
          </a:extLst>
        </p:spPr>
      </p:pic>
      <p:sp>
        <p:nvSpPr>
          <p:cNvPr id="9" name="Teksta vietturis 3">
            <a:extLst>
              <a:ext uri="{FF2B5EF4-FFF2-40B4-BE49-F238E27FC236}">
                <a16:creationId xmlns:a16="http://schemas.microsoft.com/office/drawing/2014/main" id="{B7858E67-DF21-742F-9A67-8EB9A165523A}"/>
              </a:ext>
            </a:extLst>
          </p:cNvPr>
          <p:cNvSpPr txBox="1">
            <a:spLocks/>
          </p:cNvSpPr>
          <p:nvPr/>
        </p:nvSpPr>
        <p:spPr>
          <a:xfrm>
            <a:off x="775888" y="3024628"/>
            <a:ext cx="2489041" cy="5998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2D1F"/>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D1F"/>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D1F"/>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D1F"/>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D1F"/>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b="1" dirty="0">
                <a:solidFill>
                  <a:srgbClr val="006600"/>
                </a:solidFill>
                <a:ea typeface="Verdana" panose="020B0604030504040204" pitchFamily="34" charset="0"/>
              </a:rPr>
              <a:t>Informēšana</a:t>
            </a:r>
            <a:r>
              <a:rPr lang="lv-LV" b="1" dirty="0">
                <a:ea typeface="Verdana" panose="020B0604030504040204" pitchFamily="34" charset="0"/>
              </a:rPr>
              <a:t> </a:t>
            </a:r>
          </a:p>
        </p:txBody>
      </p:sp>
      <p:sp>
        <p:nvSpPr>
          <p:cNvPr id="12" name="TextBox 11">
            <a:extLst>
              <a:ext uri="{FF2B5EF4-FFF2-40B4-BE49-F238E27FC236}">
                <a16:creationId xmlns:a16="http://schemas.microsoft.com/office/drawing/2014/main" id="{1A46BEAC-EA5B-F4EA-6702-0EC5ECF88BC6}"/>
              </a:ext>
            </a:extLst>
          </p:cNvPr>
          <p:cNvSpPr txBox="1"/>
          <p:nvPr/>
        </p:nvSpPr>
        <p:spPr>
          <a:xfrm>
            <a:off x="531841" y="3620106"/>
            <a:ext cx="3090098" cy="584775"/>
          </a:xfrm>
          <a:prstGeom prst="rect">
            <a:avLst/>
          </a:prstGeom>
          <a:solidFill>
            <a:srgbClr val="FFFFFF">
              <a:lumMod val="85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600" b="0" i="0" u="none" strike="noStrike" kern="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rPr>
              <a:t>VIENOTA platforma darba devējiem www.dazadiba.lv</a:t>
            </a:r>
          </a:p>
        </p:txBody>
      </p:sp>
      <p:sp>
        <p:nvSpPr>
          <p:cNvPr id="13" name="TextBox 12">
            <a:extLst>
              <a:ext uri="{FF2B5EF4-FFF2-40B4-BE49-F238E27FC236}">
                <a16:creationId xmlns:a16="http://schemas.microsoft.com/office/drawing/2014/main" id="{0EBBAEBB-1E84-E9D8-A2BD-278CE53B2C67}"/>
              </a:ext>
            </a:extLst>
          </p:cNvPr>
          <p:cNvSpPr txBox="1"/>
          <p:nvPr/>
        </p:nvSpPr>
        <p:spPr>
          <a:xfrm>
            <a:off x="531841" y="4395987"/>
            <a:ext cx="3090098" cy="1077218"/>
          </a:xfrm>
          <a:prstGeom prst="rect">
            <a:avLst/>
          </a:prstGeom>
          <a:solidFill>
            <a:srgbClr val="FFFFFF">
              <a:lumMod val="85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600" b="0" i="0" u="none" strike="noStrike" kern="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rPr>
              <a:t>RESURSU KATALOGS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600" b="0" i="0" u="none" strike="noStrike" kern="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rPr>
              <a:t>(</a:t>
            </a:r>
            <a:r>
              <a:rPr kumimoji="0" lang="lv-LV" sz="1600" b="0" i="0" u="none" strike="noStrike" kern="0" cap="none" spc="0" normalizeH="0" baseline="0" noProof="0" dirty="0" err="1">
                <a:ln>
                  <a:noFill/>
                </a:ln>
                <a:solidFill>
                  <a:srgbClr val="009900"/>
                </a:solidFill>
                <a:effectLst/>
                <a:uLnTx/>
                <a:uFillTx/>
                <a:latin typeface="IBM Plex Sans Medium" panose="020B0503050203000203" pitchFamily="34" charset="0"/>
                <a:ea typeface="Verdana" panose="020B0604030504040204" pitchFamily="34" charset="0"/>
              </a:rPr>
              <a:t>vebināru</a:t>
            </a:r>
            <a:r>
              <a:rPr kumimoji="0" lang="lv-LV" sz="1600" b="0" i="0" u="none" strike="noStrike" kern="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rPr>
              <a:t> ieraksti, plānošanas dokumenti u.c. noderīgi materiāli)</a:t>
            </a:r>
          </a:p>
        </p:txBody>
      </p:sp>
      <p:sp>
        <p:nvSpPr>
          <p:cNvPr id="14" name="TextBox 13">
            <a:extLst>
              <a:ext uri="{FF2B5EF4-FFF2-40B4-BE49-F238E27FC236}">
                <a16:creationId xmlns:a16="http://schemas.microsoft.com/office/drawing/2014/main" id="{26C6A5F8-67E7-F350-8F9E-AD3EB8DD79DF}"/>
              </a:ext>
            </a:extLst>
          </p:cNvPr>
          <p:cNvSpPr txBox="1"/>
          <p:nvPr/>
        </p:nvSpPr>
        <p:spPr>
          <a:xfrm>
            <a:off x="531841" y="5664311"/>
            <a:ext cx="3090098" cy="830997"/>
          </a:xfrm>
          <a:prstGeom prst="rect">
            <a:avLst/>
          </a:prstGeom>
          <a:solidFill>
            <a:srgbClr val="FFFFFF">
              <a:lumMod val="85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600" b="0" i="0" u="none" strike="noStrike" kern="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rPr>
              <a:t>SABIEDRĪBAS INFORMĒŠANA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600" b="0" i="0" u="none" strike="noStrike" kern="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rPr>
              <a:t>(informatīvās kampaņas)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600" b="0" i="0" u="none" strike="noStrike" kern="0" cap="none" spc="0" normalizeH="0" baseline="0" noProof="0" dirty="0">
              <a:ln>
                <a:noFill/>
              </a:ln>
              <a:solidFill>
                <a:srgbClr val="006600"/>
              </a:solidFill>
              <a:effectLst/>
              <a:uLnTx/>
              <a:uFillTx/>
              <a:latin typeface="IBM Plex Sans Medium" panose="020B0503050203000203" pitchFamily="34" charset="0"/>
              <a:ea typeface="Verdana" panose="020B0604030504040204" pitchFamily="34" charset="0"/>
            </a:endParaRPr>
          </a:p>
        </p:txBody>
      </p:sp>
      <p:sp>
        <p:nvSpPr>
          <p:cNvPr id="15" name="Teksta vietturis 5">
            <a:extLst>
              <a:ext uri="{FF2B5EF4-FFF2-40B4-BE49-F238E27FC236}">
                <a16:creationId xmlns:a16="http://schemas.microsoft.com/office/drawing/2014/main" id="{BEB96A7B-30F9-A288-53AA-F8C173BCBCAC}"/>
              </a:ext>
            </a:extLst>
          </p:cNvPr>
          <p:cNvSpPr txBox="1">
            <a:spLocks/>
          </p:cNvSpPr>
          <p:nvPr/>
        </p:nvSpPr>
        <p:spPr>
          <a:xfrm>
            <a:off x="4853547" y="2988086"/>
            <a:ext cx="2159204" cy="4908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2D1F"/>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D1F"/>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D1F"/>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D1F"/>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D1F"/>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b="1" dirty="0">
                <a:solidFill>
                  <a:srgbClr val="006600"/>
                </a:solidFill>
                <a:ea typeface="Verdana" panose="020B0604030504040204" pitchFamily="34" charset="0"/>
              </a:rPr>
              <a:t>Izglītošana</a:t>
            </a:r>
          </a:p>
        </p:txBody>
      </p:sp>
      <p:sp>
        <p:nvSpPr>
          <p:cNvPr id="16" name="Teksta vietturis 7">
            <a:extLst>
              <a:ext uri="{FF2B5EF4-FFF2-40B4-BE49-F238E27FC236}">
                <a16:creationId xmlns:a16="http://schemas.microsoft.com/office/drawing/2014/main" id="{BC243F0E-FDBC-0129-E4B7-EDDDDD796B0F}"/>
              </a:ext>
            </a:extLst>
          </p:cNvPr>
          <p:cNvSpPr txBox="1">
            <a:spLocks/>
          </p:cNvSpPr>
          <p:nvPr/>
        </p:nvSpPr>
        <p:spPr>
          <a:xfrm>
            <a:off x="8739105" y="2971829"/>
            <a:ext cx="2253633" cy="599866"/>
          </a:xfrm>
          <a:prstGeom prst="rect">
            <a:avLst/>
          </a:prstGeom>
        </p:spPr>
        <p:txBody>
          <a:bodyPr/>
          <a:lstStyle>
            <a:defPPr>
              <a:defRPr lang="en-LV"/>
            </a:defPPr>
            <a:lvl1pPr indent="0">
              <a:lnSpc>
                <a:spcPct val="90000"/>
              </a:lnSpc>
              <a:spcBef>
                <a:spcPts val="1000"/>
              </a:spcBef>
              <a:buFont typeface="Arial" panose="020B0604020202020204" pitchFamily="34" charset="0"/>
              <a:buNone/>
              <a:defRPr sz="2800" b="1" baseline="0">
                <a:solidFill>
                  <a:srgbClr val="006600"/>
                </a:solidFill>
                <a:latin typeface="IBM Plex Sans" panose="020B0503050203000203" pitchFamily="34" charset="0"/>
                <a:ea typeface="Verdana" panose="020B0604030504040204" pitchFamily="34" charset="0"/>
              </a:defRPr>
            </a:lvl1pPr>
            <a:lvl2pPr marL="685800" indent="-228600">
              <a:lnSpc>
                <a:spcPct val="90000"/>
              </a:lnSpc>
              <a:spcBef>
                <a:spcPts val="500"/>
              </a:spcBef>
              <a:buFont typeface="Arial" panose="020B0604020202020204" pitchFamily="34" charset="0"/>
              <a:buChar char="•"/>
              <a:defRPr sz="2400" baseline="0">
                <a:solidFill>
                  <a:srgbClr val="002D1F"/>
                </a:solidFill>
                <a:latin typeface="IBM Plex Sans" panose="020B0503050203000203" pitchFamily="34" charset="0"/>
              </a:defRPr>
            </a:lvl2pPr>
            <a:lvl3pPr marL="1143000" indent="-228600">
              <a:lnSpc>
                <a:spcPct val="90000"/>
              </a:lnSpc>
              <a:spcBef>
                <a:spcPts val="500"/>
              </a:spcBef>
              <a:buFont typeface="Arial" panose="020B0604020202020204" pitchFamily="34" charset="0"/>
              <a:buChar char="•"/>
              <a:defRPr sz="2000" baseline="0">
                <a:solidFill>
                  <a:srgbClr val="002D1F"/>
                </a:solidFill>
                <a:latin typeface="IBM Plex Sans" panose="020B0503050203000203" pitchFamily="34" charset="0"/>
              </a:defRPr>
            </a:lvl3pPr>
            <a:lvl4pPr marL="1600200" indent="-228600">
              <a:lnSpc>
                <a:spcPct val="90000"/>
              </a:lnSpc>
              <a:spcBef>
                <a:spcPts val="500"/>
              </a:spcBef>
              <a:buFont typeface="Arial" panose="020B0604020202020204" pitchFamily="34" charset="0"/>
              <a:buChar char="•"/>
              <a:defRPr baseline="0">
                <a:solidFill>
                  <a:srgbClr val="002D1F"/>
                </a:solidFill>
                <a:latin typeface="IBM Plex Sans" panose="020B0503050203000203" pitchFamily="34" charset="0"/>
              </a:defRPr>
            </a:lvl4pPr>
            <a:lvl5pPr marL="2057400" indent="-228600">
              <a:lnSpc>
                <a:spcPct val="90000"/>
              </a:lnSpc>
              <a:spcBef>
                <a:spcPts val="500"/>
              </a:spcBef>
              <a:buFont typeface="Arial" panose="020B0604020202020204" pitchFamily="34" charset="0"/>
              <a:buChar char="•"/>
              <a:defRPr baseline="0">
                <a:solidFill>
                  <a:srgbClr val="002D1F"/>
                </a:solidFill>
                <a:latin typeface="IBM Plex Sans" panose="020B050305020300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lv-LV" dirty="0"/>
              <a:t>Izvērtēšana</a:t>
            </a:r>
          </a:p>
        </p:txBody>
      </p:sp>
      <p:sp>
        <p:nvSpPr>
          <p:cNvPr id="17" name="TextBox 16">
            <a:extLst>
              <a:ext uri="{FF2B5EF4-FFF2-40B4-BE49-F238E27FC236}">
                <a16:creationId xmlns:a16="http://schemas.microsoft.com/office/drawing/2014/main" id="{C71A5F10-D345-3343-B63A-CC995B92A5B4}"/>
              </a:ext>
            </a:extLst>
          </p:cNvPr>
          <p:cNvSpPr txBox="1"/>
          <p:nvPr/>
        </p:nvSpPr>
        <p:spPr>
          <a:xfrm>
            <a:off x="4129295" y="3624494"/>
            <a:ext cx="3607708" cy="830997"/>
          </a:xfrm>
          <a:prstGeom prst="rect">
            <a:avLst/>
          </a:prstGeom>
          <a:solidFill>
            <a:srgbClr val="FFFFFF">
              <a:lumMod val="85000"/>
            </a:srgbClr>
          </a:solidFill>
        </p:spPr>
        <p:txBody>
          <a:bodyPr wrap="square" lIns="91440" tIns="45720" rIns="91440" bIns="45720" rtlCol="0" anchor="t">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600" b="0" i="0" u="none" strike="noStrike" kern="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rPr>
              <a:t>MĀCĪBAS darba devējiem – Skatu Punkti/Dažādības vadības praktiķu attīstības programma</a:t>
            </a:r>
          </a:p>
        </p:txBody>
      </p:sp>
      <p:sp>
        <p:nvSpPr>
          <p:cNvPr id="18" name="TextBox 17">
            <a:extLst>
              <a:ext uri="{FF2B5EF4-FFF2-40B4-BE49-F238E27FC236}">
                <a16:creationId xmlns:a16="http://schemas.microsoft.com/office/drawing/2014/main" id="{70A6DF95-8D95-C571-8167-02CD1F9CF7CA}"/>
              </a:ext>
            </a:extLst>
          </p:cNvPr>
          <p:cNvSpPr txBox="1"/>
          <p:nvPr/>
        </p:nvSpPr>
        <p:spPr>
          <a:xfrm>
            <a:off x="4129295" y="4574940"/>
            <a:ext cx="3607708" cy="584775"/>
          </a:xfrm>
          <a:prstGeom prst="rect">
            <a:avLst/>
          </a:prstGeom>
          <a:solidFill>
            <a:srgbClr val="FFFFFF">
              <a:lumMod val="85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600" b="0" i="0" u="none" strike="noStrike" kern="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rPr>
              <a:t>KONSULTATĪVAIS ATBALSTS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600" b="0" i="0" u="none" strike="noStrike" kern="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rPr>
              <a:t>darba devējiem</a:t>
            </a:r>
          </a:p>
        </p:txBody>
      </p:sp>
      <p:sp>
        <p:nvSpPr>
          <p:cNvPr id="19" name="TextBox 18">
            <a:extLst>
              <a:ext uri="{FF2B5EF4-FFF2-40B4-BE49-F238E27FC236}">
                <a16:creationId xmlns:a16="http://schemas.microsoft.com/office/drawing/2014/main" id="{1DE4E3CD-8976-F837-5FB8-A90C9EA47BC9}"/>
              </a:ext>
            </a:extLst>
          </p:cNvPr>
          <p:cNvSpPr txBox="1"/>
          <p:nvPr/>
        </p:nvSpPr>
        <p:spPr>
          <a:xfrm>
            <a:off x="4129295" y="5351240"/>
            <a:ext cx="3607708" cy="584775"/>
          </a:xfrm>
          <a:prstGeom prst="rect">
            <a:avLst/>
          </a:prstGeom>
          <a:solidFill>
            <a:schemeClr val="bg1">
              <a:lumMod val="8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cs typeface="+mn-cs"/>
              </a:rPr>
              <a:t>IZGLĪTOJOŠI PASĀKUMI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cs typeface="+mn-cs"/>
              </a:rPr>
              <a:t>darba devējiem </a:t>
            </a:r>
          </a:p>
        </p:txBody>
      </p:sp>
      <p:sp>
        <p:nvSpPr>
          <p:cNvPr id="20" name="TextBox 19">
            <a:extLst>
              <a:ext uri="{FF2B5EF4-FFF2-40B4-BE49-F238E27FC236}">
                <a16:creationId xmlns:a16="http://schemas.microsoft.com/office/drawing/2014/main" id="{9CFF2160-C784-BE4B-A065-A6899E60A57F}"/>
              </a:ext>
            </a:extLst>
          </p:cNvPr>
          <p:cNvSpPr txBox="1"/>
          <p:nvPr/>
        </p:nvSpPr>
        <p:spPr>
          <a:xfrm>
            <a:off x="8190662" y="3620106"/>
            <a:ext cx="3633468" cy="830997"/>
          </a:xfrm>
          <a:prstGeom prst="rect">
            <a:avLst/>
          </a:prstGeom>
          <a:solidFill>
            <a:schemeClr val="bg1">
              <a:lumMod val="85000"/>
            </a:schemeClr>
          </a:solid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cs typeface="+mn-cs"/>
              </a:rPr>
              <a:t>Iniciatīva un trešās puses </a:t>
            </a:r>
            <a:endParaRPr kumimoji="0" lang="en-US" sz="1600" b="0" i="0" u="none" strike="noStrike" kern="120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cs typeface="+mn-cs"/>
              </a:rPr>
              <a:t>novērtējums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cs typeface="+mn-cs"/>
              </a:rPr>
              <a:t>DAŽĀDĪBĀ IR SPĒKS</a:t>
            </a:r>
          </a:p>
        </p:txBody>
      </p:sp>
      <p:sp>
        <p:nvSpPr>
          <p:cNvPr id="21" name="TextBox 20">
            <a:extLst>
              <a:ext uri="{FF2B5EF4-FFF2-40B4-BE49-F238E27FC236}">
                <a16:creationId xmlns:a16="http://schemas.microsoft.com/office/drawing/2014/main" id="{4DA5BEEC-AE86-094D-1062-712F97E0BA1C}"/>
              </a:ext>
            </a:extLst>
          </p:cNvPr>
          <p:cNvSpPr txBox="1"/>
          <p:nvPr/>
        </p:nvSpPr>
        <p:spPr>
          <a:xfrm>
            <a:off x="8190662" y="4611260"/>
            <a:ext cx="3607708" cy="830997"/>
          </a:xfrm>
          <a:prstGeom prst="rect">
            <a:avLst/>
          </a:prstGeom>
          <a:solidFill>
            <a:schemeClr val="bg1">
              <a:lumMod val="8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cs typeface="+mn-cs"/>
              </a:rPr>
              <a:t>Darba devēju APTAUJAS par dažādības vadību, briedumu, vajadzībām</a:t>
            </a:r>
          </a:p>
        </p:txBody>
      </p:sp>
      <p:sp>
        <p:nvSpPr>
          <p:cNvPr id="22" name="TextBox 21">
            <a:extLst>
              <a:ext uri="{FF2B5EF4-FFF2-40B4-BE49-F238E27FC236}">
                <a16:creationId xmlns:a16="http://schemas.microsoft.com/office/drawing/2014/main" id="{EA64B2AC-72C8-3162-50E2-214C512440D9}"/>
              </a:ext>
            </a:extLst>
          </p:cNvPr>
          <p:cNvSpPr txBox="1"/>
          <p:nvPr/>
        </p:nvSpPr>
        <p:spPr>
          <a:xfrm>
            <a:off x="8164902" y="5602415"/>
            <a:ext cx="3607708" cy="338554"/>
          </a:xfrm>
          <a:prstGeom prst="rect">
            <a:avLst/>
          </a:prstGeom>
          <a:solidFill>
            <a:schemeClr val="bg1">
              <a:lumMod val="8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srgbClr val="009900"/>
                </a:solidFill>
                <a:effectLst/>
                <a:uLnTx/>
                <a:uFillTx/>
                <a:latin typeface="IBM Plex Sans Medium" panose="020B0503050203000203" pitchFamily="34" charset="0"/>
                <a:ea typeface="Verdana" panose="020B0604030504040204" pitchFamily="34" charset="0"/>
                <a:cs typeface="+mn-cs"/>
              </a:rPr>
              <a:t>Dažādības vadības STANDARTS</a:t>
            </a:r>
          </a:p>
        </p:txBody>
      </p:sp>
      <p:pic>
        <p:nvPicPr>
          <p:cNvPr id="2" name="Attēls 13" descr="Attēls, kurā ir grafika, fonts, grafiskais dizains, ekrānuzņēmums&#10;&#10;Apraksts ģenerēts automātiski">
            <a:extLst>
              <a:ext uri="{FF2B5EF4-FFF2-40B4-BE49-F238E27FC236}">
                <a16:creationId xmlns:a16="http://schemas.microsoft.com/office/drawing/2014/main" id="{8B71B3E8-9912-C673-7912-7CAF94A3F9B9}"/>
              </a:ext>
            </a:extLst>
          </p:cNvPr>
          <p:cNvPicPr>
            <a:picLocks noChangeAspect="1"/>
          </p:cNvPicPr>
          <p:nvPr/>
        </p:nvPicPr>
        <p:blipFill>
          <a:blip r:embed="rId5"/>
          <a:stretch>
            <a:fillRect/>
          </a:stretch>
        </p:blipFill>
        <p:spPr>
          <a:xfrm>
            <a:off x="4152186" y="492529"/>
            <a:ext cx="3175299" cy="3175299"/>
          </a:xfrm>
          <a:prstGeom prst="rect">
            <a:avLst/>
          </a:prstGeom>
        </p:spPr>
      </p:pic>
    </p:spTree>
    <p:extLst>
      <p:ext uri="{BB962C8B-B14F-4D97-AF65-F5344CB8AC3E}">
        <p14:creationId xmlns:p14="http://schemas.microsoft.com/office/powerpoint/2010/main" val="246486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7A63311F-AD79-A7BD-A839-65E9EDC90BD2}"/>
              </a:ext>
            </a:extLst>
          </p:cNvPr>
          <p:cNvSpPr>
            <a:spLocks noGrp="1"/>
          </p:cNvSpPr>
          <p:nvPr>
            <p:ph type="title"/>
          </p:nvPr>
        </p:nvSpPr>
        <p:spPr>
          <a:xfrm>
            <a:off x="1238659" y="3795087"/>
            <a:ext cx="3290887" cy="2452687"/>
          </a:xfrm>
        </p:spPr>
        <p:txBody>
          <a:bodyPr vert="horz" lIns="91440" tIns="45720" rIns="91440" bIns="45720" rtlCol="0" anchor="ctr">
            <a:normAutofit/>
          </a:bodyPr>
          <a:lstStyle/>
          <a:p>
            <a:pPr marL="228600" indent="-228600"/>
            <a:r>
              <a:rPr lang="en-US" sz="3600" b="1" dirty="0" err="1">
                <a:solidFill>
                  <a:srgbClr val="00A02B"/>
                </a:solidFill>
                <a:latin typeface="IBM Plex Sans" panose="020B0503050203000203" pitchFamily="34" charset="0"/>
              </a:rPr>
              <a:t>Platformas</a:t>
            </a:r>
            <a:r>
              <a:rPr lang="en-US" sz="3600" b="1" dirty="0">
                <a:solidFill>
                  <a:srgbClr val="00A02B"/>
                </a:solidFill>
                <a:latin typeface="IBM Plex Sans" panose="020B0503050203000203" pitchFamily="34" charset="0"/>
              </a:rPr>
              <a:t> </a:t>
            </a:r>
            <a:r>
              <a:rPr lang="en-US" sz="3600" b="1" dirty="0" err="1">
                <a:solidFill>
                  <a:srgbClr val="00A02B"/>
                </a:solidFill>
                <a:latin typeface="IBM Plex Sans" panose="020B0503050203000203" pitchFamily="34" charset="0"/>
              </a:rPr>
              <a:t>tapšana</a:t>
            </a:r>
            <a:endParaRPr lang="en-US" sz="3600" b="1" dirty="0">
              <a:solidFill>
                <a:srgbClr val="00A02B"/>
              </a:solidFill>
              <a:latin typeface="IBM Plex Sans" panose="020B0503050203000203" pitchFamily="34" charset="0"/>
            </a:endParaRPr>
          </a:p>
        </p:txBody>
      </p:sp>
      <p:pic>
        <p:nvPicPr>
          <p:cNvPr id="8" name="Picture 7" descr="A group of people sitting at a table&#10;&#10;Description automatically generated">
            <a:extLst>
              <a:ext uri="{FF2B5EF4-FFF2-40B4-BE49-F238E27FC236}">
                <a16:creationId xmlns:a16="http://schemas.microsoft.com/office/drawing/2014/main" id="{A7A39DBA-E46C-AB82-EC2C-B0C9D479E1E9}"/>
              </a:ext>
            </a:extLst>
          </p:cNvPr>
          <p:cNvPicPr>
            <a:picLocks noChangeAspect="1"/>
          </p:cNvPicPr>
          <p:nvPr/>
        </p:nvPicPr>
        <p:blipFill>
          <a:blip r:embed="rId3"/>
          <a:srcRect t="11480" b="4292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eksta vietturis 1">
            <a:extLst>
              <a:ext uri="{FF2B5EF4-FFF2-40B4-BE49-F238E27FC236}">
                <a16:creationId xmlns:a16="http://schemas.microsoft.com/office/drawing/2014/main" id="{F634DC42-B516-7094-D5D4-BA4FCCC6FDE8}"/>
              </a:ext>
            </a:extLst>
          </p:cNvPr>
          <p:cNvSpPr>
            <a:spLocks noGrp="1"/>
          </p:cNvSpPr>
          <p:nvPr>
            <p:ph type="body" sz="quarter" idx="13"/>
          </p:nvPr>
        </p:nvSpPr>
        <p:spPr>
          <a:xfrm>
            <a:off x="4223982" y="3880323"/>
            <a:ext cx="7485413" cy="2452687"/>
          </a:xfrm>
        </p:spPr>
        <p:txBody>
          <a:bodyPr vert="horz" lIns="91440" tIns="45720" rIns="91440" bIns="45720" rtlCol="0" anchor="ctr">
            <a:normAutofit/>
          </a:bodyPr>
          <a:lstStyle/>
          <a:p>
            <a:pPr marL="342900" indent="-285750">
              <a:lnSpc>
                <a:spcPct val="90000"/>
              </a:lnSpc>
              <a:spcAft>
                <a:spcPts val="600"/>
              </a:spcAft>
              <a:buFont typeface="Arial" panose="020B0604020202020204" pitchFamily="34" charset="0"/>
              <a:buChar char="•"/>
            </a:pPr>
            <a:r>
              <a:rPr lang="lv-LV" dirty="0">
                <a:solidFill>
                  <a:srgbClr val="333333"/>
                </a:solidFill>
                <a:latin typeface="IBM Plex Sans" panose="020B0503050203000203" pitchFamily="34" charset="0"/>
              </a:rPr>
              <a:t>Darbs pie platformas izstrādes noritēja no 09.2023. vidus līdz 02.2024. – aptuveni 5 mēneši;</a:t>
            </a:r>
          </a:p>
          <a:p>
            <a:pPr marL="342900" indent="-285750">
              <a:lnSpc>
                <a:spcPct val="90000"/>
              </a:lnSpc>
              <a:spcAft>
                <a:spcPts val="600"/>
              </a:spcAft>
              <a:buFont typeface="Arial" panose="020B0604020202020204" pitchFamily="34" charset="0"/>
              <a:buChar char="•"/>
            </a:pPr>
            <a:r>
              <a:rPr lang="lv-LV" dirty="0">
                <a:solidFill>
                  <a:srgbClr val="333333"/>
                </a:solidFill>
                <a:latin typeface="IBM Plex Sans" panose="020B0503050203000203" pitchFamily="34" charset="0"/>
              </a:rPr>
              <a:t>Izstrādes process balstīts uz UX (</a:t>
            </a:r>
            <a:r>
              <a:rPr lang="lv-LV" dirty="0" err="1">
                <a:solidFill>
                  <a:srgbClr val="333333"/>
                </a:solidFill>
                <a:latin typeface="IBM Plex Sans" panose="020B0503050203000203" pitchFamily="34" charset="0"/>
              </a:rPr>
              <a:t>user</a:t>
            </a:r>
            <a:r>
              <a:rPr lang="lv-LV" dirty="0">
                <a:solidFill>
                  <a:srgbClr val="333333"/>
                </a:solidFill>
                <a:latin typeface="IBM Plex Sans" panose="020B0503050203000203" pitchFamily="34" charset="0"/>
              </a:rPr>
              <a:t> </a:t>
            </a:r>
            <a:r>
              <a:rPr lang="lv-LV" dirty="0" err="1">
                <a:solidFill>
                  <a:srgbClr val="333333"/>
                </a:solidFill>
                <a:latin typeface="IBM Plex Sans" panose="020B0503050203000203" pitchFamily="34" charset="0"/>
              </a:rPr>
              <a:t>experience</a:t>
            </a:r>
            <a:r>
              <a:rPr lang="lv-LV" dirty="0">
                <a:solidFill>
                  <a:srgbClr val="333333"/>
                </a:solidFill>
                <a:latin typeface="IBM Plex Sans" panose="020B0503050203000203" pitchFamily="34" charset="0"/>
              </a:rPr>
              <a:t>) jeb lietotāja pieredzes principiem, metodiku un dizainu; </a:t>
            </a:r>
          </a:p>
          <a:p>
            <a:pPr marL="342900" indent="-285750">
              <a:lnSpc>
                <a:spcPct val="90000"/>
              </a:lnSpc>
              <a:spcAft>
                <a:spcPts val="600"/>
              </a:spcAft>
              <a:buFont typeface="Arial" panose="020B0604020202020204" pitchFamily="34" charset="0"/>
              <a:buChar char="•"/>
            </a:pPr>
            <a:r>
              <a:rPr lang="lv-LV" dirty="0">
                <a:solidFill>
                  <a:srgbClr val="333333"/>
                </a:solidFill>
                <a:latin typeface="IBM Plex Sans" panose="020B0503050203000203" pitchFamily="34" charset="0"/>
              </a:rPr>
              <a:t>Platforma ir veidota tā, lai tā būtu piekļūstama ikvienam lietotājam;</a:t>
            </a:r>
          </a:p>
          <a:p>
            <a:pPr marL="342900" indent="-285750">
              <a:lnSpc>
                <a:spcPct val="90000"/>
              </a:lnSpc>
              <a:spcAft>
                <a:spcPts val="600"/>
              </a:spcAft>
              <a:buFont typeface="Arial" panose="020B0604020202020204" pitchFamily="34" charset="0"/>
              <a:buChar char="•"/>
            </a:pPr>
            <a:r>
              <a:rPr lang="lv-LV" dirty="0">
                <a:solidFill>
                  <a:srgbClr val="333333"/>
                </a:solidFill>
                <a:latin typeface="IBM Plex Sans" panose="020B0503050203000203" pitchFamily="34" charset="0"/>
              </a:rPr>
              <a:t>Lietotāju testi;</a:t>
            </a:r>
          </a:p>
          <a:p>
            <a:pPr marL="342900" indent="-285750">
              <a:lnSpc>
                <a:spcPct val="90000"/>
              </a:lnSpc>
              <a:spcAft>
                <a:spcPts val="600"/>
              </a:spcAft>
              <a:buFont typeface="Arial" panose="020B0604020202020204" pitchFamily="34" charset="0"/>
              <a:buChar char="•"/>
            </a:pPr>
            <a:r>
              <a:rPr lang="lv-LV" dirty="0">
                <a:solidFill>
                  <a:srgbClr val="333333"/>
                </a:solidFill>
                <a:latin typeface="IBM Plex Sans" panose="020B0503050203000203" pitchFamily="34" charset="0"/>
              </a:rPr>
              <a:t>Platformas </a:t>
            </a:r>
            <a:r>
              <a:rPr lang="lv-LV" dirty="0" err="1">
                <a:solidFill>
                  <a:srgbClr val="333333"/>
                </a:solidFill>
                <a:latin typeface="IBM Plex Sans" panose="020B0503050203000203" pitchFamily="34" charset="0"/>
              </a:rPr>
              <a:t>piekļūstamība</a:t>
            </a:r>
            <a:r>
              <a:rPr lang="lv-LV" dirty="0">
                <a:solidFill>
                  <a:srgbClr val="333333"/>
                </a:solidFill>
                <a:latin typeface="IBM Plex Sans" panose="020B0503050203000203" pitchFamily="34" charset="0"/>
              </a:rPr>
              <a:t> pilnībā atbilst MK noteikumiem Nr. 445.</a:t>
            </a:r>
          </a:p>
        </p:txBody>
      </p:sp>
    </p:spTree>
    <p:extLst>
      <p:ext uri="{BB962C8B-B14F-4D97-AF65-F5344CB8AC3E}">
        <p14:creationId xmlns:p14="http://schemas.microsoft.com/office/powerpoint/2010/main" val="2662169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837B3C2-B5F9-14E7-E4BE-EC97FDF4BD9C}"/>
              </a:ext>
            </a:extLst>
          </p:cNvPr>
          <p:cNvPicPr>
            <a:picLocks noChangeAspect="1"/>
          </p:cNvPicPr>
          <p:nvPr/>
        </p:nvPicPr>
        <p:blipFill>
          <a:blip r:embed="rId4"/>
          <a:stretch>
            <a:fillRect/>
          </a:stretch>
        </p:blipFill>
        <p:spPr>
          <a:xfrm>
            <a:off x="7592037" y="2216236"/>
            <a:ext cx="4498924" cy="3942054"/>
          </a:xfrm>
          <a:prstGeom prst="rect">
            <a:avLst/>
          </a:prstGeom>
        </p:spPr>
      </p:pic>
      <p:sp>
        <p:nvSpPr>
          <p:cNvPr id="2" name="TextBox 1">
            <a:extLst>
              <a:ext uri="{FF2B5EF4-FFF2-40B4-BE49-F238E27FC236}">
                <a16:creationId xmlns:a16="http://schemas.microsoft.com/office/drawing/2014/main" id="{74A8838F-9220-7B86-C6EE-9FCB41F491A2}"/>
              </a:ext>
            </a:extLst>
          </p:cNvPr>
          <p:cNvSpPr txBox="1"/>
          <p:nvPr/>
        </p:nvSpPr>
        <p:spPr>
          <a:xfrm>
            <a:off x="252040" y="5475063"/>
            <a:ext cx="4572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000000"/>
                </a:solidFill>
                <a:effectLst/>
                <a:uLnTx/>
                <a:uFillTx/>
                <a:latin typeface="Verdana"/>
                <a:ea typeface="+mn-ea"/>
                <a:cs typeface="+mn-cs"/>
                <a:hlinkClick r:id="rId5"/>
              </a:rPr>
              <a:t>Platforma dazadiba.lv (youtube.com)</a:t>
            </a:r>
            <a:endParaRPr kumimoji="0" lang="lv-LV"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 name="Title 1">
            <a:extLst>
              <a:ext uri="{FF2B5EF4-FFF2-40B4-BE49-F238E27FC236}">
                <a16:creationId xmlns:a16="http://schemas.microsoft.com/office/drawing/2014/main" id="{E7E74595-0858-A10E-FDCA-337D2FF7DF42}"/>
              </a:ext>
            </a:extLst>
          </p:cNvPr>
          <p:cNvSpPr txBox="1">
            <a:spLocks/>
          </p:cNvSpPr>
          <p:nvPr/>
        </p:nvSpPr>
        <p:spPr>
          <a:xfrm>
            <a:off x="327644" y="523150"/>
            <a:ext cx="6530355" cy="490455"/>
          </a:xfrm>
          <a:prstGeom prst="rect">
            <a:avLst/>
          </a:prstGeom>
        </p:spPr>
        <p:txBody>
          <a:bodyPr/>
          <a:lstStyle>
            <a:lvl1pPr algn="l" defTabSz="914400" rtl="0" eaLnBrk="1" latinLnBrk="0" hangingPunct="1">
              <a:lnSpc>
                <a:spcPct val="90000"/>
              </a:lnSpc>
              <a:spcBef>
                <a:spcPct val="0"/>
              </a:spcBef>
              <a:buNone/>
              <a:defRPr sz="4400" b="0" kern="1200" baseline="0">
                <a:solidFill>
                  <a:srgbClr val="002D1F"/>
                </a:solidFill>
                <a:latin typeface="IBM Plex Sans Medium" panose="020B0503050203000203" pitchFamily="34" charset="0"/>
                <a:ea typeface="+mj-ea"/>
                <a:cs typeface="+mj-cs"/>
              </a:defRPr>
            </a:lvl1pPr>
          </a:lstStyle>
          <a:p>
            <a:pPr marL="228600" indent="-228600"/>
            <a:r>
              <a:rPr lang="lv-LV" dirty="0">
                <a:solidFill>
                  <a:srgbClr val="00A02B"/>
                </a:solidFill>
                <a:latin typeface="IBM Plex Sans Medium" panose="020B0603050203000203" pitchFamily="34" charset="0"/>
                <a:ea typeface="+mn-ea"/>
                <a:cs typeface="+mn-cs"/>
              </a:rPr>
              <a:t>Platformas saturs </a:t>
            </a:r>
          </a:p>
        </p:txBody>
      </p:sp>
      <p:pic>
        <p:nvPicPr>
          <p:cNvPr id="4" name="Online Media 3" title="Platforma dazadiba.lv">
            <a:hlinkClick r:id="" action="ppaction://media"/>
            <a:extLst>
              <a:ext uri="{FF2B5EF4-FFF2-40B4-BE49-F238E27FC236}">
                <a16:creationId xmlns:a16="http://schemas.microsoft.com/office/drawing/2014/main" id="{13B93600-8541-6C30-AF95-8BD3FFE7D120}"/>
              </a:ext>
            </a:extLst>
          </p:cNvPr>
          <p:cNvPicPr>
            <a:picLocks noRot="1" noChangeAspect="1"/>
          </p:cNvPicPr>
          <p:nvPr>
            <a:videoFile r:link="rId1"/>
          </p:nvPr>
        </p:nvPicPr>
        <p:blipFill>
          <a:blip r:embed="rId6"/>
          <a:stretch>
            <a:fillRect/>
          </a:stretch>
        </p:blipFill>
        <p:spPr>
          <a:xfrm>
            <a:off x="369419" y="1642145"/>
            <a:ext cx="6330099" cy="3573710"/>
          </a:xfrm>
          <a:prstGeom prst="rect">
            <a:avLst/>
          </a:prstGeom>
        </p:spPr>
      </p:pic>
    </p:spTree>
    <p:extLst>
      <p:ext uri="{BB962C8B-B14F-4D97-AF65-F5344CB8AC3E}">
        <p14:creationId xmlns:p14="http://schemas.microsoft.com/office/powerpoint/2010/main" val="148132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403465-E33F-D443-3E1D-709D02355317}"/>
              </a:ext>
            </a:extLst>
          </p:cNvPr>
          <p:cNvSpPr txBox="1"/>
          <p:nvPr/>
        </p:nvSpPr>
        <p:spPr>
          <a:xfrm>
            <a:off x="2502577" y="5321787"/>
            <a:ext cx="8565775" cy="830997"/>
          </a:xfrm>
          <a:prstGeom prst="rect">
            <a:avLst/>
          </a:prstGeom>
          <a:noFill/>
        </p:spPr>
        <p:txBody>
          <a:bodyPr wrap="square">
            <a:spAutoFit/>
          </a:bodyPr>
          <a:lstStyle/>
          <a:p>
            <a:pPr algn="just" fontAlgn="base"/>
            <a:r>
              <a:rPr lang="lv-LV" sz="2400" b="1" dirty="0">
                <a:solidFill>
                  <a:srgbClr val="00B050"/>
                </a:solidFill>
                <a:latin typeface="IBM Plex Sans" panose="020B0503050203000203" pitchFamily="34" charset="0"/>
              </a:rPr>
              <a:t>17.10. Dažādības aspekti ilgtspējas pārskatā – kas jāņem vērā (140)</a:t>
            </a:r>
            <a:endParaRPr lang="lv-LV" sz="2400" b="0" i="0">
              <a:solidFill>
                <a:srgbClr val="333333"/>
              </a:solidFill>
              <a:effectLst/>
              <a:latin typeface="IBM Plex Sans" panose="020B0503050203000203" pitchFamily="34" charset="0"/>
            </a:endParaRPr>
          </a:p>
        </p:txBody>
      </p:sp>
      <p:sp>
        <p:nvSpPr>
          <p:cNvPr id="9" name="TextBox 8">
            <a:extLst>
              <a:ext uri="{FF2B5EF4-FFF2-40B4-BE49-F238E27FC236}">
                <a16:creationId xmlns:a16="http://schemas.microsoft.com/office/drawing/2014/main" id="{CFEBCE0B-F464-1345-BC2E-CBFB757EF31E}"/>
              </a:ext>
            </a:extLst>
          </p:cNvPr>
          <p:cNvSpPr txBox="1"/>
          <p:nvPr/>
        </p:nvSpPr>
        <p:spPr>
          <a:xfrm>
            <a:off x="2502581" y="2794326"/>
            <a:ext cx="8818562" cy="461665"/>
          </a:xfrm>
          <a:prstGeom prst="rect">
            <a:avLst/>
          </a:prstGeom>
          <a:noFill/>
        </p:spPr>
        <p:txBody>
          <a:bodyPr wrap="square">
            <a:spAutoFit/>
          </a:bodyPr>
          <a:lstStyle/>
          <a:p>
            <a:pPr algn="just"/>
            <a:r>
              <a:rPr lang="lv-LV" sz="2400" b="1" dirty="0">
                <a:solidFill>
                  <a:srgbClr val="00B050"/>
                </a:solidFill>
                <a:latin typeface="IBM Plex Sans" panose="020B0503050203000203" pitchFamily="34" charset="0"/>
              </a:rPr>
              <a:t>4.04. Iekļaujoša darba vide – konkurētspējas faktors (132) </a:t>
            </a:r>
            <a:endParaRPr lang="lv-LV" sz="2400" b="1">
              <a:solidFill>
                <a:srgbClr val="00B050"/>
              </a:solidFill>
              <a:latin typeface="IBM Plex Sans" panose="020B0503050203000203" pitchFamily="34" charset="0"/>
            </a:endParaRPr>
          </a:p>
        </p:txBody>
      </p:sp>
      <p:sp>
        <p:nvSpPr>
          <p:cNvPr id="11" name="TextBox 10">
            <a:extLst>
              <a:ext uri="{FF2B5EF4-FFF2-40B4-BE49-F238E27FC236}">
                <a16:creationId xmlns:a16="http://schemas.microsoft.com/office/drawing/2014/main" id="{642E74FA-BDCD-3CE1-3CA5-A679DEBCBD05}"/>
              </a:ext>
            </a:extLst>
          </p:cNvPr>
          <p:cNvSpPr txBox="1"/>
          <p:nvPr/>
        </p:nvSpPr>
        <p:spPr>
          <a:xfrm>
            <a:off x="2502581" y="4424715"/>
            <a:ext cx="8565775" cy="830997"/>
          </a:xfrm>
          <a:prstGeom prst="rect">
            <a:avLst/>
          </a:prstGeom>
          <a:noFill/>
        </p:spPr>
        <p:txBody>
          <a:bodyPr wrap="square">
            <a:spAutoFit/>
          </a:bodyPr>
          <a:lstStyle/>
          <a:p>
            <a:pPr algn="just" fontAlgn="base"/>
            <a:r>
              <a:rPr lang="lv-LV" sz="2400" b="1" dirty="0">
                <a:solidFill>
                  <a:srgbClr val="00B050"/>
                </a:solidFill>
                <a:latin typeface="IBM Plex Sans" panose="020B0503050203000203" pitchFamily="34" charset="0"/>
              </a:rPr>
              <a:t>26.09. Dažādības vadības stratēģijas izstrāde un ieviešana (67)</a:t>
            </a:r>
            <a:endParaRPr lang="lv-LV" sz="2400" b="1">
              <a:solidFill>
                <a:srgbClr val="00B050"/>
              </a:solidFill>
              <a:latin typeface="IBM Plex Sans" panose="020B0503050203000203" pitchFamily="34" charset="0"/>
            </a:endParaRPr>
          </a:p>
        </p:txBody>
      </p:sp>
      <p:pic>
        <p:nvPicPr>
          <p:cNvPr id="12" name="Picture 11">
            <a:extLst>
              <a:ext uri="{FF2B5EF4-FFF2-40B4-BE49-F238E27FC236}">
                <a16:creationId xmlns:a16="http://schemas.microsoft.com/office/drawing/2014/main" id="{4BEBB8A1-EE36-A810-A2AE-0D8200D8FFD6}"/>
              </a:ext>
            </a:extLst>
          </p:cNvPr>
          <p:cNvPicPr>
            <a:picLocks noChangeAspect="1"/>
          </p:cNvPicPr>
          <p:nvPr/>
        </p:nvPicPr>
        <p:blipFill rotWithShape="1">
          <a:blip r:embed="rId3"/>
          <a:srcRect l="21505" t="26935" r="20999" b="25985"/>
          <a:stretch/>
        </p:blipFill>
        <p:spPr>
          <a:xfrm>
            <a:off x="1123644" y="4289624"/>
            <a:ext cx="1017829" cy="698707"/>
          </a:xfrm>
          <a:prstGeom prst="rect">
            <a:avLst/>
          </a:prstGeom>
        </p:spPr>
      </p:pic>
      <p:pic>
        <p:nvPicPr>
          <p:cNvPr id="13" name="Picture 12">
            <a:extLst>
              <a:ext uri="{FF2B5EF4-FFF2-40B4-BE49-F238E27FC236}">
                <a16:creationId xmlns:a16="http://schemas.microsoft.com/office/drawing/2014/main" id="{6CD66D3B-CCC9-F220-50F0-A4326C0BE36A}"/>
              </a:ext>
            </a:extLst>
          </p:cNvPr>
          <p:cNvPicPr>
            <a:picLocks noChangeAspect="1"/>
          </p:cNvPicPr>
          <p:nvPr/>
        </p:nvPicPr>
        <p:blipFill rotWithShape="1">
          <a:blip r:embed="rId4"/>
          <a:srcRect l="29175" t="29796" r="28499" b="29232"/>
          <a:stretch/>
        </p:blipFill>
        <p:spPr>
          <a:xfrm>
            <a:off x="1271451" y="3459940"/>
            <a:ext cx="722216" cy="586079"/>
          </a:xfrm>
          <a:prstGeom prst="rect">
            <a:avLst/>
          </a:prstGeom>
        </p:spPr>
      </p:pic>
      <p:pic>
        <p:nvPicPr>
          <p:cNvPr id="15" name="Picture 14">
            <a:extLst>
              <a:ext uri="{FF2B5EF4-FFF2-40B4-BE49-F238E27FC236}">
                <a16:creationId xmlns:a16="http://schemas.microsoft.com/office/drawing/2014/main" id="{CCC4F097-292E-FA39-94EC-0D95E66A1173}"/>
              </a:ext>
            </a:extLst>
          </p:cNvPr>
          <p:cNvPicPr>
            <a:picLocks noChangeAspect="1"/>
          </p:cNvPicPr>
          <p:nvPr/>
        </p:nvPicPr>
        <p:blipFill rotWithShape="1">
          <a:blip r:embed="rId5"/>
          <a:srcRect l="33097" t="28829" r="33908" b="28425"/>
          <a:stretch/>
        </p:blipFill>
        <p:spPr>
          <a:xfrm>
            <a:off x="1249830" y="2431961"/>
            <a:ext cx="722216" cy="784374"/>
          </a:xfrm>
          <a:prstGeom prst="rect">
            <a:avLst/>
          </a:prstGeom>
        </p:spPr>
      </p:pic>
      <p:sp>
        <p:nvSpPr>
          <p:cNvPr id="16" name="Title 1">
            <a:extLst>
              <a:ext uri="{FF2B5EF4-FFF2-40B4-BE49-F238E27FC236}">
                <a16:creationId xmlns:a16="http://schemas.microsoft.com/office/drawing/2014/main" id="{5F5576E4-C363-0E55-5B5A-D8A6580D9217}"/>
              </a:ext>
            </a:extLst>
          </p:cNvPr>
          <p:cNvSpPr txBox="1">
            <a:spLocks/>
          </p:cNvSpPr>
          <p:nvPr/>
        </p:nvSpPr>
        <p:spPr>
          <a:xfrm>
            <a:off x="784844" y="620420"/>
            <a:ext cx="6530355" cy="490455"/>
          </a:xfrm>
          <a:prstGeom prst="rect">
            <a:avLst/>
          </a:prstGeom>
        </p:spPr>
        <p:txBody>
          <a:bodyPr/>
          <a:lstStyle>
            <a:lvl1pPr algn="l" defTabSz="914400" rtl="0" eaLnBrk="1" latinLnBrk="0" hangingPunct="1">
              <a:lnSpc>
                <a:spcPct val="90000"/>
              </a:lnSpc>
              <a:spcBef>
                <a:spcPct val="0"/>
              </a:spcBef>
              <a:buNone/>
              <a:defRPr sz="4400" b="0" kern="1200" baseline="0">
                <a:solidFill>
                  <a:srgbClr val="002D1F"/>
                </a:solidFill>
                <a:latin typeface="IBM Plex Sans Medium" panose="020B0503050203000203" pitchFamily="34" charset="0"/>
                <a:ea typeface="+mj-ea"/>
                <a:cs typeface="+mj-cs"/>
              </a:defRPr>
            </a:lvl1pPr>
          </a:lstStyle>
          <a:p>
            <a:r>
              <a:rPr lang="lv-LV" sz="4000" dirty="0"/>
              <a:t>Mācības darba devējiem (I)</a:t>
            </a:r>
          </a:p>
          <a:p>
            <a:r>
              <a:rPr lang="lv-LV" sz="4000" dirty="0">
                <a:solidFill>
                  <a:srgbClr val="00B050"/>
                </a:solidFill>
              </a:rPr>
              <a:t>15 </a:t>
            </a:r>
            <a:r>
              <a:rPr lang="lv-LV" sz="4000" dirty="0" err="1">
                <a:solidFill>
                  <a:srgbClr val="00B050"/>
                </a:solidFill>
              </a:rPr>
              <a:t>vebināru</a:t>
            </a:r>
            <a:r>
              <a:rPr lang="lv-LV" sz="4000" dirty="0">
                <a:solidFill>
                  <a:srgbClr val="00B050"/>
                </a:solidFill>
              </a:rPr>
              <a:t> cikls </a:t>
            </a:r>
          </a:p>
        </p:txBody>
      </p:sp>
      <p:sp>
        <p:nvSpPr>
          <p:cNvPr id="2" name="TextBox 1">
            <a:extLst>
              <a:ext uri="{FF2B5EF4-FFF2-40B4-BE49-F238E27FC236}">
                <a16:creationId xmlns:a16="http://schemas.microsoft.com/office/drawing/2014/main" id="{19EC79FB-A7C4-10A1-BD2A-1BD4EAE0F090}"/>
              </a:ext>
            </a:extLst>
          </p:cNvPr>
          <p:cNvSpPr txBox="1"/>
          <p:nvPr/>
        </p:nvSpPr>
        <p:spPr>
          <a:xfrm>
            <a:off x="2502578" y="3577914"/>
            <a:ext cx="8133735" cy="461665"/>
          </a:xfrm>
          <a:prstGeom prst="rect">
            <a:avLst/>
          </a:prstGeom>
          <a:noFill/>
        </p:spPr>
        <p:txBody>
          <a:bodyPr wrap="square">
            <a:spAutoFit/>
          </a:bodyPr>
          <a:lstStyle/>
          <a:p>
            <a:pPr algn="just" fontAlgn="base"/>
            <a:r>
              <a:rPr lang="lv-LV" sz="2400" b="1">
                <a:solidFill>
                  <a:srgbClr val="00B050"/>
                </a:solidFill>
                <a:latin typeface="IBM Plex Sans" panose="020B0503050203000203" pitchFamily="34" charset="0"/>
              </a:rPr>
              <a:t>30.05. Kā mērīt dažādību organizācijā? (166</a:t>
            </a:r>
            <a:r>
              <a:rPr lang="lv-LV" sz="2400" b="1" dirty="0">
                <a:solidFill>
                  <a:srgbClr val="00B050"/>
                </a:solidFill>
                <a:latin typeface="IBM Plex Sans" panose="020B0503050203000203" pitchFamily="34" charset="0"/>
              </a:rPr>
              <a:t>) </a:t>
            </a:r>
            <a:endParaRPr lang="lv-LV" sz="2400" b="1">
              <a:solidFill>
                <a:srgbClr val="00B050"/>
              </a:solidFill>
              <a:latin typeface="IBM Plex Sans" panose="020B0503050203000203" pitchFamily="34" charset="0"/>
            </a:endParaRPr>
          </a:p>
        </p:txBody>
      </p:sp>
      <p:pic>
        <p:nvPicPr>
          <p:cNvPr id="3" name="Picture 2" descr="A handshake made with green and pink lines&#10;&#10;Description automatically generated">
            <a:extLst>
              <a:ext uri="{FF2B5EF4-FFF2-40B4-BE49-F238E27FC236}">
                <a16:creationId xmlns:a16="http://schemas.microsoft.com/office/drawing/2014/main" id="{4AF9DC2A-31EE-EA8E-FB1E-3657C734A0CF}"/>
              </a:ext>
            </a:extLst>
          </p:cNvPr>
          <p:cNvPicPr>
            <a:picLocks noChangeAspect="1"/>
          </p:cNvPicPr>
          <p:nvPr/>
        </p:nvPicPr>
        <p:blipFill>
          <a:blip r:embed="rId6"/>
          <a:stretch>
            <a:fillRect/>
          </a:stretch>
        </p:blipFill>
        <p:spPr>
          <a:xfrm>
            <a:off x="1271451" y="5119308"/>
            <a:ext cx="698707" cy="698707"/>
          </a:xfrm>
          <a:prstGeom prst="rect">
            <a:avLst/>
          </a:prstGeom>
        </p:spPr>
      </p:pic>
    </p:spTree>
    <p:extLst>
      <p:ext uri="{BB962C8B-B14F-4D97-AF65-F5344CB8AC3E}">
        <p14:creationId xmlns:p14="http://schemas.microsoft.com/office/powerpoint/2010/main" val="337932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F5576E4-C363-0E55-5B5A-D8A6580D9217}"/>
              </a:ext>
            </a:extLst>
          </p:cNvPr>
          <p:cNvSpPr txBox="1">
            <a:spLocks/>
          </p:cNvSpPr>
          <p:nvPr/>
        </p:nvSpPr>
        <p:spPr>
          <a:xfrm>
            <a:off x="784845" y="620420"/>
            <a:ext cx="4205166" cy="1469637"/>
          </a:xfrm>
          <a:prstGeom prst="rect">
            <a:avLst/>
          </a:prstGeom>
        </p:spPr>
        <p:txBody>
          <a:bodyPr/>
          <a:lstStyle>
            <a:lvl1pPr algn="l" defTabSz="914400" rtl="0" eaLnBrk="1" latinLnBrk="0" hangingPunct="1">
              <a:lnSpc>
                <a:spcPct val="90000"/>
              </a:lnSpc>
              <a:spcBef>
                <a:spcPct val="0"/>
              </a:spcBef>
              <a:buNone/>
              <a:defRPr sz="4400" b="0" kern="1200" baseline="0">
                <a:solidFill>
                  <a:srgbClr val="002D1F"/>
                </a:solidFill>
                <a:latin typeface="IBM Plex Sans Medium" panose="020B0503050203000203" pitchFamily="34" charset="0"/>
                <a:ea typeface="+mj-ea"/>
                <a:cs typeface="+mj-cs"/>
              </a:defRPr>
            </a:lvl1pPr>
          </a:lstStyle>
          <a:p>
            <a:r>
              <a:rPr lang="lv-LV" sz="4000" dirty="0"/>
              <a:t>Mācības darba devējiem (II)</a:t>
            </a:r>
          </a:p>
          <a:p>
            <a:r>
              <a:rPr lang="lv-LV" sz="4000" dirty="0">
                <a:solidFill>
                  <a:srgbClr val="00B050"/>
                </a:solidFill>
              </a:rPr>
              <a:t>Skatu punkti</a:t>
            </a:r>
          </a:p>
        </p:txBody>
      </p:sp>
      <p:pic>
        <p:nvPicPr>
          <p:cNvPr id="8" name="Picture 7">
            <a:extLst>
              <a:ext uri="{FF2B5EF4-FFF2-40B4-BE49-F238E27FC236}">
                <a16:creationId xmlns:a16="http://schemas.microsoft.com/office/drawing/2014/main" id="{50C41708-3CB8-BB36-4700-E5B014793FF4}"/>
              </a:ext>
            </a:extLst>
          </p:cNvPr>
          <p:cNvPicPr>
            <a:picLocks noChangeAspect="1"/>
          </p:cNvPicPr>
          <p:nvPr/>
        </p:nvPicPr>
        <p:blipFill>
          <a:blip r:embed="rId3"/>
          <a:stretch>
            <a:fillRect/>
          </a:stretch>
        </p:blipFill>
        <p:spPr>
          <a:xfrm>
            <a:off x="784845" y="3429000"/>
            <a:ext cx="8626588" cy="3490262"/>
          </a:xfrm>
          <a:prstGeom prst="rect">
            <a:avLst/>
          </a:prstGeom>
        </p:spPr>
      </p:pic>
      <p:pic>
        <p:nvPicPr>
          <p:cNvPr id="4" name="Picture 3">
            <a:extLst>
              <a:ext uri="{FF2B5EF4-FFF2-40B4-BE49-F238E27FC236}">
                <a16:creationId xmlns:a16="http://schemas.microsoft.com/office/drawing/2014/main" id="{C987AE8C-F81B-CE0B-E31B-F9ADAD403A45}"/>
              </a:ext>
            </a:extLst>
          </p:cNvPr>
          <p:cNvPicPr>
            <a:picLocks noChangeAspect="1"/>
          </p:cNvPicPr>
          <p:nvPr/>
        </p:nvPicPr>
        <p:blipFill>
          <a:blip r:embed="rId4"/>
          <a:stretch>
            <a:fillRect/>
          </a:stretch>
        </p:blipFill>
        <p:spPr>
          <a:xfrm>
            <a:off x="6524041" y="0"/>
            <a:ext cx="5774783" cy="3944983"/>
          </a:xfrm>
          <a:prstGeom prst="rect">
            <a:avLst/>
          </a:prstGeom>
        </p:spPr>
      </p:pic>
    </p:spTree>
    <p:extLst>
      <p:ext uri="{BB962C8B-B14F-4D97-AF65-F5344CB8AC3E}">
        <p14:creationId xmlns:p14="http://schemas.microsoft.com/office/powerpoint/2010/main" val="367421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a:extLst>
              <a:ext uri="{FF2B5EF4-FFF2-40B4-BE49-F238E27FC236}">
                <a16:creationId xmlns:a16="http://schemas.microsoft.com/office/drawing/2014/main" id="{5A75E899-C908-9DA0-DB9A-5E36C812B950}"/>
              </a:ext>
            </a:extLst>
          </p:cNvPr>
          <p:cNvSpPr>
            <a:spLocks noGrp="1"/>
          </p:cNvSpPr>
          <p:nvPr>
            <p:ph type="body" sz="quarter" idx="13"/>
          </p:nvPr>
        </p:nvSpPr>
        <p:spPr>
          <a:xfrm>
            <a:off x="493173" y="1283447"/>
            <a:ext cx="10515600" cy="701859"/>
          </a:xfrm>
        </p:spPr>
        <p:txBody>
          <a:bodyPr/>
          <a:lstStyle/>
          <a:p>
            <a:r>
              <a:rPr lang="lv-LV" sz="4400" dirty="0">
                <a:solidFill>
                  <a:srgbClr val="00A02B"/>
                </a:solidFill>
                <a:latin typeface="IBM Plex Sans Medium" panose="020B0603050203000203" pitchFamily="34" charset="0"/>
              </a:rPr>
              <a:t>Platforma šobrīd un turpmāk</a:t>
            </a:r>
          </a:p>
        </p:txBody>
      </p:sp>
      <p:sp>
        <p:nvSpPr>
          <p:cNvPr id="3" name="Teksta vietturis 2">
            <a:extLst>
              <a:ext uri="{FF2B5EF4-FFF2-40B4-BE49-F238E27FC236}">
                <a16:creationId xmlns:a16="http://schemas.microsoft.com/office/drawing/2014/main" id="{293D1669-A052-8656-1714-EA11F48175D4}"/>
              </a:ext>
            </a:extLst>
          </p:cNvPr>
          <p:cNvSpPr>
            <a:spLocks noGrp="1"/>
          </p:cNvSpPr>
          <p:nvPr>
            <p:ph type="body" sz="quarter" idx="14"/>
          </p:nvPr>
        </p:nvSpPr>
        <p:spPr>
          <a:xfrm>
            <a:off x="381000" y="2425071"/>
            <a:ext cx="7794171" cy="2414122"/>
          </a:xfrm>
        </p:spPr>
        <p:txBody>
          <a:bodyPr/>
          <a:lstStyle/>
          <a:p>
            <a:pPr marL="342900" indent="-342900" algn="just">
              <a:buFont typeface="Wingdings" panose="05000000000000000000" pitchFamily="2" charset="2"/>
              <a:buChar char="v"/>
            </a:pPr>
            <a:r>
              <a:rPr lang="lv-LV" sz="2400">
                <a:latin typeface="IBM Plex Sans Medium" panose="020B0603050203000203" pitchFamily="34" charset="0"/>
              </a:rPr>
              <a:t>Regulāri tiek papildināts resursu katalogs, mācību sadaļa;</a:t>
            </a:r>
          </a:p>
          <a:p>
            <a:pPr marL="342900" indent="-342900" algn="just">
              <a:buFont typeface="Wingdings" panose="05000000000000000000" pitchFamily="2" charset="2"/>
              <a:buChar char="v"/>
            </a:pPr>
            <a:r>
              <a:rPr lang="lv-LV" sz="2400">
                <a:latin typeface="IBM Plex Sans Medium" panose="020B0603050203000203" pitchFamily="34" charset="0"/>
              </a:rPr>
              <a:t>Jaunumu lapa reizi ceturksnī;</a:t>
            </a:r>
          </a:p>
          <a:p>
            <a:pPr marL="342900" indent="-342900" algn="just">
              <a:buFont typeface="Wingdings" panose="05000000000000000000" pitchFamily="2" charset="2"/>
              <a:buChar char="v"/>
            </a:pPr>
            <a:r>
              <a:rPr lang="lv-LV" sz="2400">
                <a:latin typeface="IBM Plex Sans Medium" panose="020B0603050203000203" pitchFamily="34" charset="0"/>
              </a:rPr>
              <a:t>Termini un regulējums;</a:t>
            </a:r>
          </a:p>
          <a:p>
            <a:pPr marL="342900" indent="-342900" algn="just">
              <a:buFont typeface="Wingdings" panose="05000000000000000000" pitchFamily="2" charset="2"/>
              <a:buChar char="v"/>
            </a:pPr>
            <a:r>
              <a:rPr lang="lv-LV" sz="2400">
                <a:latin typeface="IBM Plex Sans Medium" panose="020B0603050203000203" pitchFamily="34" charset="0"/>
              </a:rPr>
              <a:t>Dažādības novērtējums.</a:t>
            </a:r>
          </a:p>
          <a:p>
            <a:endParaRPr lang="lv-LV" sz="2400">
              <a:latin typeface="IBM Plex Sans Medium" panose="020B0603050203000203" pitchFamily="34" charset="0"/>
            </a:endParaRPr>
          </a:p>
        </p:txBody>
      </p:sp>
      <p:pic>
        <p:nvPicPr>
          <p:cNvPr id="5" name="Attēls 4">
            <a:extLst>
              <a:ext uri="{FF2B5EF4-FFF2-40B4-BE49-F238E27FC236}">
                <a16:creationId xmlns:a16="http://schemas.microsoft.com/office/drawing/2014/main" id="{F15F5D96-4E29-C14B-8B33-44BE6BACC294}"/>
              </a:ext>
            </a:extLst>
          </p:cNvPr>
          <p:cNvPicPr>
            <a:picLocks noChangeAspect="1"/>
          </p:cNvPicPr>
          <p:nvPr/>
        </p:nvPicPr>
        <p:blipFill>
          <a:blip r:embed="rId3"/>
          <a:stretch>
            <a:fillRect/>
          </a:stretch>
        </p:blipFill>
        <p:spPr>
          <a:xfrm>
            <a:off x="8437119" y="0"/>
            <a:ext cx="3754881" cy="9344942"/>
          </a:xfrm>
          <a:prstGeom prst="rect">
            <a:avLst/>
          </a:prstGeom>
        </p:spPr>
      </p:pic>
      <p:pic>
        <p:nvPicPr>
          <p:cNvPr id="9" name="Attēls 8">
            <a:extLst>
              <a:ext uri="{FF2B5EF4-FFF2-40B4-BE49-F238E27FC236}">
                <a16:creationId xmlns:a16="http://schemas.microsoft.com/office/drawing/2014/main" id="{E4D20378-6B45-FF61-FB1D-9E723D6ADDED}"/>
              </a:ext>
            </a:extLst>
          </p:cNvPr>
          <p:cNvPicPr>
            <a:picLocks noChangeAspect="1"/>
          </p:cNvPicPr>
          <p:nvPr/>
        </p:nvPicPr>
        <p:blipFill>
          <a:blip r:embed="rId4"/>
          <a:stretch>
            <a:fillRect/>
          </a:stretch>
        </p:blipFill>
        <p:spPr>
          <a:xfrm>
            <a:off x="-156754" y="4672471"/>
            <a:ext cx="8903957" cy="1862335"/>
          </a:xfrm>
          <a:prstGeom prst="rect">
            <a:avLst/>
          </a:prstGeom>
        </p:spPr>
      </p:pic>
    </p:spTree>
    <p:extLst>
      <p:ext uri="{BB962C8B-B14F-4D97-AF65-F5344CB8AC3E}">
        <p14:creationId xmlns:p14="http://schemas.microsoft.com/office/powerpoint/2010/main" val="23288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517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B299CA6604BE4E9F4118E035D25065" ma:contentTypeVersion="16" ma:contentTypeDescription="Create a new document." ma:contentTypeScope="" ma:versionID="d61261c16e54511a786366a5a29d6936">
  <xsd:schema xmlns:xsd="http://www.w3.org/2001/XMLSchema" xmlns:xs="http://www.w3.org/2001/XMLSchema" xmlns:p="http://schemas.microsoft.com/office/2006/metadata/properties" xmlns:ns3="1195cb66-d8bd-4434-bdf9-303b388d7b8f" xmlns:ns4="80315102-d303-4e29-a2c1-07650ea19e62" targetNamespace="http://schemas.microsoft.com/office/2006/metadata/properties" ma:root="true" ma:fieldsID="c26cbd5c46c39d4606d3f8071a06e10c" ns3:_="" ns4:_="">
    <xsd:import namespace="1195cb66-d8bd-4434-bdf9-303b388d7b8f"/>
    <xsd:import namespace="80315102-d303-4e29-a2c1-07650ea19e62"/>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95cb66-d8bd-4434-bdf9-303b388d7b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315102-d303-4e29-a2c1-07650ea19e6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195cb66-d8bd-4434-bdf9-303b388d7b8f" xsi:nil="true"/>
  </documentManagement>
</p:properties>
</file>

<file path=customXml/itemProps1.xml><?xml version="1.0" encoding="utf-8"?>
<ds:datastoreItem xmlns:ds="http://schemas.openxmlformats.org/officeDocument/2006/customXml" ds:itemID="{6196AEA2-30DD-4037-B93A-7261270563C9}">
  <ds:schemaRefs>
    <ds:schemaRef ds:uri="http://schemas.microsoft.com/sharepoint/v3/contenttype/forms"/>
  </ds:schemaRefs>
</ds:datastoreItem>
</file>

<file path=customXml/itemProps2.xml><?xml version="1.0" encoding="utf-8"?>
<ds:datastoreItem xmlns:ds="http://schemas.openxmlformats.org/officeDocument/2006/customXml" ds:itemID="{B118F9AA-16EC-47B8-B989-DFA8E7970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95cb66-d8bd-4434-bdf9-303b388d7b8f"/>
    <ds:schemaRef ds:uri="80315102-d303-4e29-a2c1-07650ea1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8D6C58-E3F3-4C93-8AE9-4E068CC23EC8}">
  <ds:schemaRefs>
    <ds:schemaRef ds:uri="80315102-d303-4e29-a2c1-07650ea19e62"/>
    <ds:schemaRef ds:uri="1195cb66-d8bd-4434-bdf9-303b388d7b8f"/>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3273</TotalTime>
  <Words>624</Words>
  <Application>Microsoft Office PowerPoint</Application>
  <PresentationFormat>Widescreen</PresentationFormat>
  <Paragraphs>70</Paragraphs>
  <Slides>8</Slides>
  <Notes>6</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vt:i4>
      </vt:variant>
    </vt:vector>
  </HeadingPairs>
  <TitlesOfParts>
    <vt:vector size="19" baseType="lpstr">
      <vt:lpstr>Aptos</vt:lpstr>
      <vt:lpstr>Arial</vt:lpstr>
      <vt:lpstr>Calibri</vt:lpstr>
      <vt:lpstr>IBM Plex Sans</vt:lpstr>
      <vt:lpstr>IBM Plex Sans Medium</vt:lpstr>
      <vt:lpstr>IBM Plex Sans Thin</vt:lpstr>
      <vt:lpstr>Urdu Typesetting</vt:lpstr>
      <vt:lpstr>Verdana</vt:lpstr>
      <vt:lpstr>Wingdings</vt:lpstr>
      <vt:lpstr>Office Theme</vt:lpstr>
      <vt:lpstr>Parcel</vt:lpstr>
      <vt:lpstr>PowerPoint Presentation</vt:lpstr>
      <vt:lpstr>PowerPoint Presentation</vt:lpstr>
      <vt:lpstr>Platformas tapšana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Sanita Lāce</cp:lastModifiedBy>
  <cp:revision>24</cp:revision>
  <dcterms:created xsi:type="dcterms:W3CDTF">2023-12-11T12:09:48Z</dcterms:created>
  <dcterms:modified xsi:type="dcterms:W3CDTF">2024-10-23T08:27:01Z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0x0101008CB299CA6604BE4E9F4118E035D25065</vt:lpwstr>
  </property>
</Properties>
</file>