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4761" r:id="rId3"/>
    <p:sldId id="4774" r:id="rId4"/>
    <p:sldId id="4764" r:id="rId5"/>
    <p:sldId id="4766" r:id="rId6"/>
    <p:sldId id="4768" r:id="rId7"/>
    <p:sldId id="363" r:id="rId8"/>
    <p:sldId id="4769" r:id="rId9"/>
    <p:sldId id="369" r:id="rId10"/>
    <p:sldId id="370" r:id="rId11"/>
    <p:sldId id="371" r:id="rId12"/>
    <p:sldId id="381" r:id="rId13"/>
    <p:sldId id="373" r:id="rId14"/>
    <p:sldId id="380" r:id="rId15"/>
    <p:sldId id="374" r:id="rId16"/>
    <p:sldId id="4765" r:id="rId17"/>
    <p:sldId id="377" r:id="rId18"/>
    <p:sldId id="4777" r:id="rId19"/>
    <p:sldId id="4773" r:id="rId20"/>
    <p:sldId id="4776" r:id="rId21"/>
    <p:sldId id="263" r:id="rId22"/>
    <p:sldId id="4770" r:id="rId23"/>
    <p:sldId id="4775" r:id="rId24"/>
    <p:sldId id="262" r:id="rId25"/>
  </p:sldIdLst>
  <p:sldSz cx="11518900" cy="6483350"/>
  <p:notesSz cx="11518900" cy="6483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883" autoAdjust="0"/>
  </p:normalViewPr>
  <p:slideViewPr>
    <p:cSldViewPr>
      <p:cViewPr varScale="1">
        <p:scale>
          <a:sx n="71" d="100"/>
          <a:sy n="71" d="100"/>
        </p:scale>
        <p:origin x="60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38970-5E5B-4E26-AA43-000C57057228}"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lv-LV"/>
        </a:p>
      </dgm:t>
    </dgm:pt>
    <dgm:pt modelId="{18ED2384-1ECB-4C67-8C45-D5222A3E6AB2}">
      <dgm:prSet phldrT="[Text]" custT="1"/>
      <dgm:spPr/>
      <dgm:t>
        <a:bodyPr/>
        <a:lstStyle/>
        <a:p>
          <a:r>
            <a:rPr lang="lv-LV" sz="3000" dirty="0"/>
            <a:t>Preces</a:t>
          </a:r>
        </a:p>
      </dgm:t>
    </dgm:pt>
    <dgm:pt modelId="{64FD361B-5249-44EC-9754-D3762DB225DC}" type="parTrans" cxnId="{63FEF46A-243C-4F5E-8C13-2E097316173B}">
      <dgm:prSet/>
      <dgm:spPr/>
      <dgm:t>
        <a:bodyPr/>
        <a:lstStyle/>
        <a:p>
          <a:endParaRPr lang="lv-LV"/>
        </a:p>
      </dgm:t>
    </dgm:pt>
    <dgm:pt modelId="{B3E04745-37B6-4C08-8648-4192129BA545}" type="sibTrans" cxnId="{63FEF46A-243C-4F5E-8C13-2E097316173B}">
      <dgm:prSet/>
      <dgm:spPr/>
      <dgm:t>
        <a:bodyPr/>
        <a:lstStyle/>
        <a:p>
          <a:endParaRPr lang="lv-LV"/>
        </a:p>
      </dgm:t>
    </dgm:pt>
    <dgm:pt modelId="{39C3B275-FE57-434C-BCEC-80C7E461D466}">
      <dgm:prSet phldrT="[Text]" custT="1"/>
      <dgm:spPr/>
      <dgm:t>
        <a:bodyPr/>
        <a:lstStyle/>
        <a:p>
          <a:r>
            <a:rPr lang="lv-LV" sz="1100" b="1" kern="1200" dirty="0">
              <a:solidFill>
                <a:prstClr val="black"/>
              </a:solidFill>
              <a:effectLst/>
              <a:latin typeface="Calibri"/>
              <a:ea typeface="+mn-ea"/>
              <a:cs typeface="+mn-cs"/>
            </a:rPr>
            <a:t>Datori, planšetes, viedtālruņi un to operētājsistēmas</a:t>
          </a:r>
        </a:p>
      </dgm:t>
    </dgm:pt>
    <dgm:pt modelId="{FC3DFABA-913C-414A-8D8A-A562DD8D2D9A}" type="parTrans" cxnId="{102EF54E-4E31-48F2-9D3C-96B7A852FE10}">
      <dgm:prSet/>
      <dgm:spPr/>
      <dgm:t>
        <a:bodyPr/>
        <a:lstStyle/>
        <a:p>
          <a:endParaRPr lang="lv-LV"/>
        </a:p>
      </dgm:t>
    </dgm:pt>
    <dgm:pt modelId="{3C92CD5D-DB92-41AC-AB75-7D993BA3A74B}" type="sibTrans" cxnId="{102EF54E-4E31-48F2-9D3C-96B7A852FE10}">
      <dgm:prSet/>
      <dgm:spPr/>
      <dgm:t>
        <a:bodyPr/>
        <a:lstStyle/>
        <a:p>
          <a:endParaRPr lang="lv-LV"/>
        </a:p>
      </dgm:t>
    </dgm:pt>
    <dgm:pt modelId="{C956233E-7DCC-4286-B2D3-C8EAEBBCB1EE}">
      <dgm:prSet phldrT="[Text]" custT="1"/>
      <dgm:spPr/>
      <dgm:t>
        <a:bodyPr/>
        <a:lstStyle/>
        <a:p>
          <a:r>
            <a:rPr lang="lv-LV" sz="1100" b="1" kern="1200" dirty="0">
              <a:solidFill>
                <a:prstClr val="black"/>
              </a:solidFill>
              <a:effectLst/>
              <a:latin typeface="Calibri"/>
              <a:ea typeface="+mn-ea"/>
              <a:cs typeface="+mn-cs"/>
            </a:rPr>
            <a:t>Pašapkalpošanās termināļi </a:t>
          </a:r>
          <a:r>
            <a:rPr lang="lv-LV" sz="1000" b="1" kern="1200" dirty="0">
              <a:solidFill>
                <a:schemeClr val="tx1"/>
              </a:solidFill>
              <a:effectLst/>
              <a:latin typeface="+mn-lt"/>
              <a:ea typeface="+mn-ea"/>
              <a:cs typeface="+mn-cs"/>
            </a:rPr>
            <a:t>(</a:t>
          </a:r>
          <a:r>
            <a:rPr lang="lv-LV" sz="1000" b="0" i="1" kern="1200" dirty="0">
              <a:solidFill>
                <a:prstClr val="black"/>
              </a:solidFill>
              <a:effectLst/>
              <a:latin typeface="Calibri"/>
              <a:ea typeface="+mn-ea"/>
              <a:cs typeface="+mn-cs"/>
            </a:rPr>
            <a:t>maksājumu termināļi, bankomāti, biļešu automāti u.c</a:t>
          </a:r>
          <a:r>
            <a:rPr lang="lv-LV" sz="1000" b="0" i="1" kern="1200" dirty="0">
              <a:solidFill>
                <a:schemeClr val="dk1"/>
              </a:solidFill>
              <a:effectLst/>
              <a:latin typeface="+mn-lt"/>
              <a:ea typeface="+mn-ea"/>
              <a:cs typeface="+mn-cs"/>
            </a:rPr>
            <a:t>.)</a:t>
          </a:r>
          <a:endParaRPr lang="lv-LV" sz="1000" kern="1200" dirty="0">
            <a:solidFill>
              <a:schemeClr val="tx1"/>
            </a:solidFill>
          </a:endParaRPr>
        </a:p>
      </dgm:t>
    </dgm:pt>
    <dgm:pt modelId="{D97A0F90-E378-4C3A-AC64-335F3E8D54D4}" type="parTrans" cxnId="{7AB79DF7-CEE0-49FC-AEE5-D5E1012FD295}">
      <dgm:prSet/>
      <dgm:spPr/>
      <dgm:t>
        <a:bodyPr/>
        <a:lstStyle/>
        <a:p>
          <a:endParaRPr lang="lv-LV"/>
        </a:p>
      </dgm:t>
    </dgm:pt>
    <dgm:pt modelId="{1B418B8B-9B55-40D2-B58D-D2A4526E9BC4}" type="sibTrans" cxnId="{7AB79DF7-CEE0-49FC-AEE5-D5E1012FD295}">
      <dgm:prSet/>
      <dgm:spPr/>
      <dgm:t>
        <a:bodyPr/>
        <a:lstStyle/>
        <a:p>
          <a:endParaRPr lang="lv-LV"/>
        </a:p>
      </dgm:t>
    </dgm:pt>
    <dgm:pt modelId="{57DAF2B1-EC04-468E-BEA6-C6BE786FD062}">
      <dgm:prSet phldrT="[Text]" custT="1"/>
      <dgm:spPr/>
      <dgm:t>
        <a:bodyPr/>
        <a:lstStyle/>
        <a:p>
          <a:r>
            <a:rPr lang="lv-LV" sz="3000" dirty="0"/>
            <a:t>Pakalpojumi</a:t>
          </a:r>
        </a:p>
      </dgm:t>
    </dgm:pt>
    <dgm:pt modelId="{7E7D6C76-0BAF-4D44-B790-AC50D740AC87}" type="parTrans" cxnId="{C65EE8D4-1305-4469-99F0-2E4AAE84E0AD}">
      <dgm:prSet/>
      <dgm:spPr/>
      <dgm:t>
        <a:bodyPr/>
        <a:lstStyle/>
        <a:p>
          <a:endParaRPr lang="lv-LV"/>
        </a:p>
      </dgm:t>
    </dgm:pt>
    <dgm:pt modelId="{08F80BDC-C5EC-4D87-B390-E14809AF1FD5}" type="sibTrans" cxnId="{C65EE8D4-1305-4469-99F0-2E4AAE84E0AD}">
      <dgm:prSet/>
      <dgm:spPr/>
      <dgm:t>
        <a:bodyPr/>
        <a:lstStyle/>
        <a:p>
          <a:endParaRPr lang="lv-LV"/>
        </a:p>
      </dgm:t>
    </dgm:pt>
    <dgm:pt modelId="{54721081-7F35-49FE-9F6F-738839D2EFC0}">
      <dgm:prSet phldrT="[Text]" custT="1"/>
      <dgm:spPr/>
      <dgm:t>
        <a:bodyPr/>
        <a:lstStyle/>
        <a:p>
          <a:r>
            <a:rPr lang="lv-LV" sz="1100" b="1" kern="1200" dirty="0">
              <a:solidFill>
                <a:prstClr val="black"/>
              </a:solidFill>
              <a:effectLst/>
              <a:latin typeface="Calibri"/>
              <a:ea typeface="+mn-ea"/>
              <a:cs typeface="+mn-cs"/>
            </a:rPr>
            <a:t>Elektronisko sakaru pakalpojumi </a:t>
          </a:r>
        </a:p>
        <a:p>
          <a:r>
            <a:rPr lang="lv-LV" sz="1100" b="1" kern="1200" dirty="0">
              <a:solidFill>
                <a:prstClr val="black"/>
              </a:solidFill>
              <a:effectLst/>
              <a:latin typeface="Calibri"/>
              <a:ea typeface="+mn-ea"/>
              <a:cs typeface="+mn-cs"/>
            </a:rPr>
            <a:t>(internets, telefonsakari)</a:t>
          </a:r>
        </a:p>
      </dgm:t>
    </dgm:pt>
    <dgm:pt modelId="{5F604948-BF10-4F8E-9151-31D256A9F05D}" type="parTrans" cxnId="{41F50996-72CC-452C-9B7B-ED7259EF5593}">
      <dgm:prSet/>
      <dgm:spPr/>
      <dgm:t>
        <a:bodyPr/>
        <a:lstStyle/>
        <a:p>
          <a:endParaRPr lang="lv-LV"/>
        </a:p>
      </dgm:t>
    </dgm:pt>
    <dgm:pt modelId="{9A72968B-5F5E-442D-8548-F349DA64FDCF}" type="sibTrans" cxnId="{41F50996-72CC-452C-9B7B-ED7259EF5593}">
      <dgm:prSet/>
      <dgm:spPr/>
      <dgm:t>
        <a:bodyPr/>
        <a:lstStyle/>
        <a:p>
          <a:endParaRPr lang="lv-LV"/>
        </a:p>
      </dgm:t>
    </dgm:pt>
    <dgm:pt modelId="{D9D8529E-E1FD-47C8-8BFC-1ED3CBD0E576}">
      <dgm:prSet phldrT="[Text]" custT="1"/>
      <dgm:spPr/>
      <dgm:t>
        <a:bodyPr/>
        <a:lstStyle/>
        <a:p>
          <a:pPr algn="ctr"/>
          <a:r>
            <a:rPr lang="lv-LV" sz="1100" b="1" kern="1200" dirty="0">
              <a:solidFill>
                <a:prstClr val="black"/>
              </a:solidFill>
              <a:effectLst/>
              <a:latin typeface="Calibri"/>
              <a:ea typeface="+mn-ea"/>
              <a:cs typeface="+mn-cs"/>
            </a:rPr>
            <a:t>Audiovizuālo elektronisko plašsaziņas līdzekļu pakalpojumi </a:t>
          </a:r>
        </a:p>
        <a:p>
          <a:pPr algn="ctr"/>
          <a:r>
            <a:rPr lang="lv-LV" sz="1100" b="0" kern="1200" dirty="0">
              <a:solidFill>
                <a:prstClr val="black"/>
              </a:solidFill>
              <a:effectLst/>
              <a:latin typeface="Calibri"/>
              <a:ea typeface="+mn-ea"/>
              <a:cs typeface="+mn-cs"/>
            </a:rPr>
            <a:t>(elektroniskie raidījumu apraksti, subtitri, </a:t>
          </a:r>
          <a:r>
            <a:rPr lang="lv-LV" sz="1100" b="0" kern="1200" dirty="0" err="1">
              <a:solidFill>
                <a:prstClr val="black"/>
              </a:solidFill>
              <a:effectLst/>
              <a:latin typeface="Calibri"/>
              <a:ea typeface="+mn-ea"/>
              <a:cs typeface="+mn-cs"/>
            </a:rPr>
            <a:t>audioapraksti</a:t>
          </a:r>
          <a:r>
            <a:rPr lang="lv-LV" sz="1100" b="0" kern="1200" dirty="0">
              <a:solidFill>
                <a:prstClr val="black"/>
              </a:solidFill>
              <a:effectLst/>
              <a:latin typeface="Calibri"/>
              <a:ea typeface="+mn-ea"/>
              <a:cs typeface="+mn-cs"/>
            </a:rPr>
            <a:t>, ierunāti subtitri un tulkojumi zīmju valodā)</a:t>
          </a:r>
        </a:p>
      </dgm:t>
    </dgm:pt>
    <dgm:pt modelId="{88BCF0FE-A0AD-4C21-9B31-6B03C0AFDCF3}" type="parTrans" cxnId="{74BFCE53-275A-4EDF-A666-CF27E2002C02}">
      <dgm:prSet/>
      <dgm:spPr/>
      <dgm:t>
        <a:bodyPr/>
        <a:lstStyle/>
        <a:p>
          <a:endParaRPr lang="lv-LV"/>
        </a:p>
      </dgm:t>
    </dgm:pt>
    <dgm:pt modelId="{40DC0FE8-044B-42AC-BCCC-73550DBC9D78}" type="sibTrans" cxnId="{74BFCE53-275A-4EDF-A666-CF27E2002C02}">
      <dgm:prSet/>
      <dgm:spPr/>
      <dgm:t>
        <a:bodyPr/>
        <a:lstStyle/>
        <a:p>
          <a:endParaRPr lang="lv-LV"/>
        </a:p>
      </dgm:t>
    </dgm:pt>
    <dgm:pt modelId="{9B703F01-B84D-475B-BA91-A1BFD37615D1}">
      <dgm:prSet phldrT="[Text]" custT="1"/>
      <dgm:spPr/>
      <dgm:t>
        <a:bodyPr/>
        <a:lstStyle/>
        <a:p>
          <a:r>
            <a:rPr lang="lv-LV" sz="3000" dirty="0"/>
            <a:t>Citi</a:t>
          </a:r>
        </a:p>
      </dgm:t>
    </dgm:pt>
    <dgm:pt modelId="{94A9AF09-F8AD-400A-8027-52FA40DBADF2}" type="parTrans" cxnId="{A4DC63DB-1AEF-40BB-A3A3-C85AF52949BA}">
      <dgm:prSet/>
      <dgm:spPr/>
      <dgm:t>
        <a:bodyPr/>
        <a:lstStyle/>
        <a:p>
          <a:endParaRPr lang="lv-LV"/>
        </a:p>
      </dgm:t>
    </dgm:pt>
    <dgm:pt modelId="{DFDEC07B-12DE-4380-90E9-AC344A1B38DB}" type="sibTrans" cxnId="{A4DC63DB-1AEF-40BB-A3A3-C85AF52949BA}">
      <dgm:prSet/>
      <dgm:spPr/>
      <dgm:t>
        <a:bodyPr/>
        <a:lstStyle/>
        <a:p>
          <a:endParaRPr lang="lv-LV"/>
        </a:p>
      </dgm:t>
    </dgm:pt>
    <dgm:pt modelId="{DDCA54FE-34E9-476E-B74F-39937E7A848E}">
      <dgm:prSet phldrT="[Text]"/>
      <dgm:spPr/>
      <dgm:t>
        <a:bodyPr/>
        <a:lstStyle/>
        <a:p>
          <a:r>
            <a:rPr lang="lv-LV" b="1" dirty="0">
              <a:solidFill>
                <a:schemeClr val="tx1"/>
              </a:solidFill>
            </a:rPr>
            <a:t>112 tālrunis</a:t>
          </a:r>
        </a:p>
      </dgm:t>
    </dgm:pt>
    <dgm:pt modelId="{D9BD70A2-762E-4894-960B-4C8C1985069D}" type="parTrans" cxnId="{D42508AA-BF7F-4638-A1AC-9620E409429C}">
      <dgm:prSet/>
      <dgm:spPr/>
      <dgm:t>
        <a:bodyPr/>
        <a:lstStyle/>
        <a:p>
          <a:endParaRPr lang="lv-LV"/>
        </a:p>
      </dgm:t>
    </dgm:pt>
    <dgm:pt modelId="{EB17D9D7-C7CE-4245-93FA-69D998E967FD}" type="sibTrans" cxnId="{D42508AA-BF7F-4638-A1AC-9620E409429C}">
      <dgm:prSet/>
      <dgm:spPr/>
      <dgm:t>
        <a:bodyPr/>
        <a:lstStyle/>
        <a:p>
          <a:endParaRPr lang="lv-LV"/>
        </a:p>
      </dgm:t>
    </dgm:pt>
    <dgm:pt modelId="{FD8FDD89-F530-4F46-B8C6-623E80CBDD4E}">
      <dgm:prSet phldrT="[Text]"/>
      <dgm:spPr/>
      <dgm:t>
        <a:bodyPr/>
        <a:lstStyle/>
        <a:p>
          <a:r>
            <a:rPr lang="lv-LV" b="1" dirty="0">
              <a:solidFill>
                <a:schemeClr val="tx1"/>
              </a:solidFill>
            </a:rPr>
            <a:t>Publiskie iepirkumi</a:t>
          </a:r>
        </a:p>
      </dgm:t>
    </dgm:pt>
    <dgm:pt modelId="{A7DC45C9-9CC3-49D0-8611-559F446D9A4B}" type="parTrans" cxnId="{345F4F9B-0F2A-4947-AD1D-763537B583BD}">
      <dgm:prSet/>
      <dgm:spPr/>
      <dgm:t>
        <a:bodyPr/>
        <a:lstStyle/>
        <a:p>
          <a:endParaRPr lang="lv-LV"/>
        </a:p>
      </dgm:t>
    </dgm:pt>
    <dgm:pt modelId="{59BEB561-6DF9-4F65-A112-2165F52B16A2}" type="sibTrans" cxnId="{345F4F9B-0F2A-4947-AD1D-763537B583BD}">
      <dgm:prSet/>
      <dgm:spPr/>
      <dgm:t>
        <a:bodyPr/>
        <a:lstStyle/>
        <a:p>
          <a:endParaRPr lang="lv-LV"/>
        </a:p>
      </dgm:t>
    </dgm:pt>
    <dgm:pt modelId="{344002EF-2FAD-4D2D-BCC2-558CE70BBCC1}">
      <dgm:prSet phldrT="[Text]" custT="1"/>
      <dgm:spPr/>
      <dgm:t>
        <a:bodyPr/>
        <a:lstStyle/>
        <a:p>
          <a:r>
            <a:rPr lang="lv-LV" sz="1100" b="0" kern="1200" dirty="0">
              <a:solidFill>
                <a:prstClr val="black"/>
              </a:solidFill>
              <a:effectLst/>
              <a:latin typeface="Calibri"/>
              <a:ea typeface="+mn-ea"/>
              <a:cs typeface="+mn-cs"/>
            </a:rPr>
            <a:t>Patērētāju galiekārtas </a:t>
          </a:r>
          <a:r>
            <a:rPr lang="lv-LV" sz="1100" b="1" kern="1200" dirty="0">
              <a:solidFill>
                <a:prstClr val="black"/>
              </a:solidFill>
              <a:effectLst/>
              <a:latin typeface="Calibri"/>
              <a:ea typeface="+mn-ea"/>
              <a:cs typeface="+mn-cs"/>
            </a:rPr>
            <a:t>elektronisko sakaru pakalpojumiem </a:t>
          </a:r>
          <a:r>
            <a:rPr lang="lv-LV" sz="1000" b="1" kern="1200" dirty="0">
              <a:solidFill>
                <a:schemeClr val="dk1"/>
              </a:solidFill>
              <a:effectLst/>
              <a:latin typeface="+mn-lt"/>
              <a:ea typeface="+mn-ea"/>
              <a:cs typeface="+mn-cs"/>
            </a:rPr>
            <a:t>(rūteri, modemi)</a:t>
          </a:r>
          <a:endParaRPr lang="lv-LV" sz="1000" kern="1200" dirty="0"/>
        </a:p>
      </dgm:t>
    </dgm:pt>
    <dgm:pt modelId="{44F6C617-E8EF-4080-BA45-F5D641375C9B}" type="parTrans" cxnId="{2C3A1D93-8B2E-45A8-A7E5-7988DB7C971E}">
      <dgm:prSet/>
      <dgm:spPr/>
      <dgm:t>
        <a:bodyPr/>
        <a:lstStyle/>
        <a:p>
          <a:endParaRPr lang="lv-LV"/>
        </a:p>
      </dgm:t>
    </dgm:pt>
    <dgm:pt modelId="{8F1E09E4-5BCC-49CB-AF0E-2A5DA33827BC}" type="sibTrans" cxnId="{2C3A1D93-8B2E-45A8-A7E5-7988DB7C971E}">
      <dgm:prSet/>
      <dgm:spPr/>
      <dgm:t>
        <a:bodyPr/>
        <a:lstStyle/>
        <a:p>
          <a:endParaRPr lang="lv-LV"/>
        </a:p>
      </dgm:t>
    </dgm:pt>
    <dgm:pt modelId="{5B9C4797-7085-4799-95CB-4ACB960F523D}">
      <dgm:prSet phldrT="[Text]" custT="1"/>
      <dgm:spPr/>
      <dgm:t>
        <a:bodyPr/>
        <a:lstStyle/>
        <a:p>
          <a:pPr>
            <a:buFont typeface="+mj-lt"/>
            <a:buAutoNum type="alphaLcParenR"/>
          </a:pPr>
          <a:r>
            <a:rPr lang="lv-LV" sz="1000" b="0" kern="1200" dirty="0">
              <a:solidFill>
                <a:schemeClr val="dk1"/>
              </a:solidFill>
              <a:effectLst/>
              <a:latin typeface="+mn-lt"/>
              <a:ea typeface="+mn-ea"/>
              <a:cs typeface="+mn-cs"/>
            </a:rPr>
            <a:t>Patērētāju galiekārtas </a:t>
          </a:r>
          <a:r>
            <a:rPr lang="lv-LV" sz="1100" b="1" kern="1200" dirty="0">
              <a:solidFill>
                <a:prstClr val="black"/>
              </a:solidFill>
              <a:effectLst/>
              <a:latin typeface="Calibri"/>
              <a:ea typeface="+mn-ea"/>
              <a:cs typeface="+mn-cs"/>
            </a:rPr>
            <a:t>audiovizuālo elektronisko plašsaziņas līdzekļu </a:t>
          </a:r>
          <a:r>
            <a:rPr lang="lv-LV" sz="1000" b="0" kern="1200" dirty="0">
              <a:solidFill>
                <a:schemeClr val="dk1"/>
              </a:solidFill>
              <a:effectLst/>
              <a:latin typeface="+mn-lt"/>
              <a:ea typeface="+mn-ea"/>
              <a:cs typeface="+mn-cs"/>
            </a:rPr>
            <a:t>pakalpojumiem</a:t>
          </a:r>
          <a:r>
            <a:rPr lang="lv-LV" sz="1000" b="1" kern="1200" dirty="0">
              <a:solidFill>
                <a:schemeClr val="dk1"/>
              </a:solidFill>
              <a:effectLst/>
              <a:latin typeface="+mn-lt"/>
              <a:ea typeface="+mn-ea"/>
              <a:cs typeface="+mn-cs"/>
            </a:rPr>
            <a:t> (TV)</a:t>
          </a:r>
          <a:endParaRPr lang="lv-LV" sz="1000" kern="1200" dirty="0"/>
        </a:p>
      </dgm:t>
    </dgm:pt>
    <dgm:pt modelId="{D9C93A82-535A-4C3F-8028-BBBDDF6BD480}" type="parTrans" cxnId="{9F6A130B-BF49-4EA3-BD4D-14EFFDFC5844}">
      <dgm:prSet/>
      <dgm:spPr/>
      <dgm:t>
        <a:bodyPr/>
        <a:lstStyle/>
        <a:p>
          <a:endParaRPr lang="lv-LV"/>
        </a:p>
      </dgm:t>
    </dgm:pt>
    <dgm:pt modelId="{71EDA870-A338-4F0A-8756-6FEE2C5FC0CC}" type="sibTrans" cxnId="{9F6A130B-BF49-4EA3-BD4D-14EFFDFC5844}">
      <dgm:prSet/>
      <dgm:spPr/>
      <dgm:t>
        <a:bodyPr/>
        <a:lstStyle/>
        <a:p>
          <a:endParaRPr lang="lv-LV"/>
        </a:p>
      </dgm:t>
    </dgm:pt>
    <dgm:pt modelId="{6DB97560-EFE0-4FD1-A71E-5B7CE9BF7C37}">
      <dgm:prSet phldrT="[Text]" custT="1"/>
      <dgm:spPr/>
      <dgm:t>
        <a:bodyPr/>
        <a:lstStyle/>
        <a:p>
          <a:pPr>
            <a:buFont typeface="+mj-lt"/>
            <a:buAutoNum type="alphaLcParenR"/>
          </a:pPr>
          <a:r>
            <a:rPr lang="lv-LV" sz="1100" b="1" kern="1200" dirty="0">
              <a:solidFill>
                <a:prstClr val="black"/>
              </a:solidFill>
              <a:effectLst/>
              <a:latin typeface="Calibri"/>
              <a:ea typeface="+mn-ea"/>
              <a:cs typeface="+mn-cs"/>
            </a:rPr>
            <a:t>Elektronisko grāmatu lasītāji</a:t>
          </a:r>
        </a:p>
      </dgm:t>
    </dgm:pt>
    <dgm:pt modelId="{AC1857D3-94C5-4238-8FFB-09A35DEFB2BA}" type="parTrans" cxnId="{68F647E4-C414-4241-A54C-97AF00E6FAC3}">
      <dgm:prSet/>
      <dgm:spPr/>
      <dgm:t>
        <a:bodyPr/>
        <a:lstStyle/>
        <a:p>
          <a:endParaRPr lang="lv-LV"/>
        </a:p>
      </dgm:t>
    </dgm:pt>
    <dgm:pt modelId="{3CB17787-9575-4841-AF69-CC690F84F9E5}" type="sibTrans" cxnId="{68F647E4-C414-4241-A54C-97AF00E6FAC3}">
      <dgm:prSet/>
      <dgm:spPr/>
      <dgm:t>
        <a:bodyPr/>
        <a:lstStyle/>
        <a:p>
          <a:endParaRPr lang="lv-LV"/>
        </a:p>
      </dgm:t>
    </dgm:pt>
    <dgm:pt modelId="{B6D92835-C55F-4020-8B08-9039247F481F}">
      <dgm:prSet phldrT="[Text]" custT="1"/>
      <dgm:spPr/>
      <dgm:t>
        <a:bodyPr/>
        <a:lstStyle/>
        <a:p>
          <a:pPr algn="ctr">
            <a:buFont typeface="+mj-lt"/>
            <a:buAutoNum type="alphaLcParenR"/>
          </a:pPr>
          <a:r>
            <a:rPr lang="lv-LV" sz="1100" b="1" kern="1200" dirty="0">
              <a:solidFill>
                <a:schemeClr val="dk1"/>
              </a:solidFill>
              <a:effectLst/>
              <a:latin typeface="+mn-lt"/>
              <a:ea typeface="+mn-ea"/>
              <a:cs typeface="+mn-cs"/>
            </a:rPr>
            <a:t>Gaisa, ūdensceļu, autobusu un dzelzceļa </a:t>
          </a:r>
          <a:r>
            <a:rPr lang="lv-LV" sz="1100" kern="1200" dirty="0">
              <a:solidFill>
                <a:schemeClr val="dk1"/>
              </a:solidFill>
              <a:effectLst/>
              <a:latin typeface="+mn-lt"/>
              <a:ea typeface="+mn-ea"/>
              <a:cs typeface="+mn-cs"/>
            </a:rPr>
            <a:t>pasažieru pārvadājumu tīmekļvietnes, mobilās aplikācijas, e-biļetes, reāllaika ekrāni, pašapkalpošanās termināļi</a:t>
          </a:r>
          <a:endParaRPr lang="lv-LV" sz="1100" b="0" kern="1200" dirty="0">
            <a:solidFill>
              <a:prstClr val="black"/>
            </a:solidFill>
            <a:effectLst/>
            <a:latin typeface="Calibri"/>
            <a:ea typeface="+mn-ea"/>
            <a:cs typeface="+mn-cs"/>
          </a:endParaRPr>
        </a:p>
      </dgm:t>
    </dgm:pt>
    <dgm:pt modelId="{61388EB2-C10F-4EE0-A661-D245E82C5766}" type="parTrans" cxnId="{A3E5EDC1-8EE3-4C8D-812D-E5015CCB37A4}">
      <dgm:prSet/>
      <dgm:spPr/>
      <dgm:t>
        <a:bodyPr/>
        <a:lstStyle/>
        <a:p>
          <a:endParaRPr lang="lv-LV"/>
        </a:p>
      </dgm:t>
    </dgm:pt>
    <dgm:pt modelId="{F2F6BBCC-E399-4261-8CAA-2F961C9A0E4A}" type="sibTrans" cxnId="{A3E5EDC1-8EE3-4C8D-812D-E5015CCB37A4}">
      <dgm:prSet/>
      <dgm:spPr/>
      <dgm:t>
        <a:bodyPr/>
        <a:lstStyle/>
        <a:p>
          <a:endParaRPr lang="lv-LV"/>
        </a:p>
      </dgm:t>
    </dgm:pt>
    <dgm:pt modelId="{745A6C2F-07D8-4E60-869A-2C9A824F75F2}">
      <dgm:prSet phldrT="[Text]" custT="1"/>
      <dgm:spPr/>
      <dgm:t>
        <a:bodyPr/>
        <a:lstStyle/>
        <a:p>
          <a:pPr algn="ctr">
            <a:buFont typeface="+mj-lt"/>
            <a:buAutoNum type="alphaLcParenR"/>
          </a:pPr>
          <a:r>
            <a:rPr lang="lv-LV" sz="1100" b="1" kern="1200" dirty="0">
              <a:solidFill>
                <a:schemeClr val="dk1"/>
              </a:solidFill>
              <a:effectLst/>
              <a:latin typeface="+mn-lt"/>
              <a:ea typeface="+mn-ea"/>
              <a:cs typeface="+mn-cs"/>
            </a:rPr>
            <a:t>Banku pakalpojumi</a:t>
          </a:r>
          <a:endParaRPr lang="lv-LV" sz="1100" b="0" kern="1200" dirty="0">
            <a:solidFill>
              <a:prstClr val="black"/>
            </a:solidFill>
            <a:effectLst/>
            <a:latin typeface="Calibri"/>
            <a:ea typeface="+mn-ea"/>
            <a:cs typeface="+mn-cs"/>
          </a:endParaRPr>
        </a:p>
      </dgm:t>
    </dgm:pt>
    <dgm:pt modelId="{16FA535B-59AC-483A-B4F1-50F53C262861}" type="parTrans" cxnId="{A6334444-6865-4AD9-830D-65E6A0F6E2AA}">
      <dgm:prSet/>
      <dgm:spPr/>
      <dgm:t>
        <a:bodyPr/>
        <a:lstStyle/>
        <a:p>
          <a:endParaRPr lang="lv-LV"/>
        </a:p>
      </dgm:t>
    </dgm:pt>
    <dgm:pt modelId="{337D0288-4816-4F42-ACAE-DF51B3E17A2C}" type="sibTrans" cxnId="{A6334444-6865-4AD9-830D-65E6A0F6E2AA}">
      <dgm:prSet/>
      <dgm:spPr/>
      <dgm:t>
        <a:bodyPr/>
        <a:lstStyle/>
        <a:p>
          <a:endParaRPr lang="lv-LV"/>
        </a:p>
      </dgm:t>
    </dgm:pt>
    <dgm:pt modelId="{A994EDF2-0BA4-4683-B6D4-BF1E2DDB36C2}">
      <dgm:prSet phldrT="[Text]" custT="1"/>
      <dgm:spPr/>
      <dgm:t>
        <a:bodyPr/>
        <a:lstStyle/>
        <a:p>
          <a:pPr algn="ctr">
            <a:buFont typeface="+mj-lt"/>
            <a:buAutoNum type="alphaLcParenR"/>
          </a:pPr>
          <a:r>
            <a:rPr lang="lv-LV" sz="1100" b="1" kern="1200">
              <a:solidFill>
                <a:schemeClr val="dk1"/>
              </a:solidFill>
              <a:effectLst/>
              <a:latin typeface="+mn-lt"/>
              <a:ea typeface="+mn-ea"/>
              <a:cs typeface="+mn-cs"/>
            </a:rPr>
            <a:t>E-grāmatas </a:t>
          </a:r>
          <a:endParaRPr lang="lv-LV" sz="1100" b="0" kern="1200" dirty="0">
            <a:solidFill>
              <a:prstClr val="black"/>
            </a:solidFill>
            <a:effectLst/>
            <a:latin typeface="Calibri"/>
            <a:ea typeface="+mn-ea"/>
            <a:cs typeface="+mn-cs"/>
          </a:endParaRPr>
        </a:p>
      </dgm:t>
    </dgm:pt>
    <dgm:pt modelId="{12237696-396B-41A8-A8D6-FE394DCD83D2}" type="parTrans" cxnId="{A3F6CC6B-049A-406B-9161-959AF850F26D}">
      <dgm:prSet/>
      <dgm:spPr/>
      <dgm:t>
        <a:bodyPr/>
        <a:lstStyle/>
        <a:p>
          <a:endParaRPr lang="lv-LV"/>
        </a:p>
      </dgm:t>
    </dgm:pt>
    <dgm:pt modelId="{308E1929-1D16-4394-8B7F-52A757B3FA36}" type="sibTrans" cxnId="{A3F6CC6B-049A-406B-9161-959AF850F26D}">
      <dgm:prSet/>
      <dgm:spPr/>
      <dgm:t>
        <a:bodyPr/>
        <a:lstStyle/>
        <a:p>
          <a:endParaRPr lang="lv-LV"/>
        </a:p>
      </dgm:t>
    </dgm:pt>
    <dgm:pt modelId="{7628C4AC-AD19-4FA5-A711-7C0D67CCA666}">
      <dgm:prSet phldrT="[Text]" custT="1"/>
      <dgm:spPr/>
      <dgm:t>
        <a:bodyPr/>
        <a:lstStyle/>
        <a:p>
          <a:pPr algn="ctr">
            <a:buFont typeface="+mj-lt"/>
            <a:buAutoNum type="alphaLcParenR"/>
          </a:pPr>
          <a:r>
            <a:rPr lang="lv-LV" sz="1100" b="1" kern="1200" dirty="0">
              <a:solidFill>
                <a:prstClr val="black"/>
              </a:solidFill>
              <a:effectLst/>
              <a:latin typeface="Calibri"/>
              <a:ea typeface="+mn-ea"/>
              <a:cs typeface="+mn-cs"/>
            </a:rPr>
            <a:t>E-tirdzniecība</a:t>
          </a:r>
        </a:p>
      </dgm:t>
    </dgm:pt>
    <dgm:pt modelId="{480FA842-8D32-496F-A1AA-3FFAD7CD10BF}" type="parTrans" cxnId="{040F4A83-6B1A-4EDA-AE71-8377E1634E06}">
      <dgm:prSet/>
      <dgm:spPr/>
      <dgm:t>
        <a:bodyPr/>
        <a:lstStyle/>
        <a:p>
          <a:endParaRPr lang="lv-LV"/>
        </a:p>
      </dgm:t>
    </dgm:pt>
    <dgm:pt modelId="{EFAF1D96-EB74-4B43-A859-01844F02CB09}" type="sibTrans" cxnId="{040F4A83-6B1A-4EDA-AE71-8377E1634E06}">
      <dgm:prSet/>
      <dgm:spPr/>
      <dgm:t>
        <a:bodyPr/>
        <a:lstStyle/>
        <a:p>
          <a:endParaRPr lang="lv-LV"/>
        </a:p>
      </dgm:t>
    </dgm:pt>
    <dgm:pt modelId="{0A6A0D08-37B3-45E7-8FF6-DAF8BED2B57C}" type="pres">
      <dgm:prSet presAssocID="{EB438970-5E5B-4E26-AA43-000C57057228}" presName="theList" presStyleCnt="0">
        <dgm:presLayoutVars>
          <dgm:dir/>
          <dgm:animLvl val="lvl"/>
          <dgm:resizeHandles val="exact"/>
        </dgm:presLayoutVars>
      </dgm:prSet>
      <dgm:spPr/>
    </dgm:pt>
    <dgm:pt modelId="{E9E09F91-8837-4FCD-A16B-EC4C686DA69A}" type="pres">
      <dgm:prSet presAssocID="{18ED2384-1ECB-4C67-8C45-D5222A3E6AB2}" presName="compNode" presStyleCnt="0"/>
      <dgm:spPr/>
    </dgm:pt>
    <dgm:pt modelId="{4851BDCA-4F7E-4EFA-9A3D-5347EFD178AD}" type="pres">
      <dgm:prSet presAssocID="{18ED2384-1ECB-4C67-8C45-D5222A3E6AB2}" presName="aNode" presStyleLbl="bgShp" presStyleIdx="0" presStyleCnt="3" custLinFactNeighborX="-2105" custLinFactNeighborY="-194"/>
      <dgm:spPr/>
    </dgm:pt>
    <dgm:pt modelId="{B78E8C39-B4C9-4D50-8BAD-332144CF521D}" type="pres">
      <dgm:prSet presAssocID="{18ED2384-1ECB-4C67-8C45-D5222A3E6AB2}" presName="textNode" presStyleLbl="bgShp" presStyleIdx="0" presStyleCnt="3"/>
      <dgm:spPr/>
    </dgm:pt>
    <dgm:pt modelId="{BDE39115-932C-4624-8167-F964270F5C22}" type="pres">
      <dgm:prSet presAssocID="{18ED2384-1ECB-4C67-8C45-D5222A3E6AB2}" presName="compChildNode" presStyleCnt="0"/>
      <dgm:spPr/>
    </dgm:pt>
    <dgm:pt modelId="{4D8CE828-CAE1-4B65-826C-BD90813AA599}" type="pres">
      <dgm:prSet presAssocID="{18ED2384-1ECB-4C67-8C45-D5222A3E6AB2}" presName="theInnerList" presStyleCnt="0"/>
      <dgm:spPr/>
    </dgm:pt>
    <dgm:pt modelId="{542A011A-6717-4D5A-8FBB-FF1AE59DA6BD}" type="pres">
      <dgm:prSet presAssocID="{39C3B275-FE57-434C-BCEC-80C7E461D466}" presName="childNode" presStyleLbl="node1" presStyleIdx="0" presStyleCnt="13" custLinFactY="-71384" custLinFactNeighborX="-1835" custLinFactNeighborY="-100000">
        <dgm:presLayoutVars>
          <dgm:bulletEnabled val="1"/>
        </dgm:presLayoutVars>
      </dgm:prSet>
      <dgm:spPr/>
    </dgm:pt>
    <dgm:pt modelId="{AC28F004-3825-478A-B52C-3354E4F8ABF4}" type="pres">
      <dgm:prSet presAssocID="{39C3B275-FE57-434C-BCEC-80C7E461D466}" presName="aSpace2" presStyleCnt="0"/>
      <dgm:spPr/>
    </dgm:pt>
    <dgm:pt modelId="{A069E617-BDC3-4600-AE26-37B91886E84B}" type="pres">
      <dgm:prSet presAssocID="{C956233E-7DCC-4286-B2D3-C8EAEBBCB1EE}" presName="childNode" presStyleLbl="node1" presStyleIdx="1" presStyleCnt="13" custLinFactY="-73892" custLinFactNeighborX="-1835" custLinFactNeighborY="-100000">
        <dgm:presLayoutVars>
          <dgm:bulletEnabled val="1"/>
        </dgm:presLayoutVars>
      </dgm:prSet>
      <dgm:spPr/>
    </dgm:pt>
    <dgm:pt modelId="{D07FBA5F-8876-4D5F-92E8-497DD4C0FAA1}" type="pres">
      <dgm:prSet presAssocID="{C956233E-7DCC-4286-B2D3-C8EAEBBCB1EE}" presName="aSpace2" presStyleCnt="0"/>
      <dgm:spPr/>
    </dgm:pt>
    <dgm:pt modelId="{851833E9-844A-4825-880F-7C4171B3AA49}" type="pres">
      <dgm:prSet presAssocID="{344002EF-2FAD-4D2D-BCC2-558CE70BBCC1}" presName="childNode" presStyleLbl="node1" presStyleIdx="2" presStyleCnt="13" custLinFactY="-78023" custLinFactNeighborX="-1835" custLinFactNeighborY="-100000">
        <dgm:presLayoutVars>
          <dgm:bulletEnabled val="1"/>
        </dgm:presLayoutVars>
      </dgm:prSet>
      <dgm:spPr/>
    </dgm:pt>
    <dgm:pt modelId="{B6A82923-2CE5-45DB-91E3-30B5419C689C}" type="pres">
      <dgm:prSet presAssocID="{344002EF-2FAD-4D2D-BCC2-558CE70BBCC1}" presName="aSpace2" presStyleCnt="0"/>
      <dgm:spPr/>
    </dgm:pt>
    <dgm:pt modelId="{D2494E7E-908C-4F77-B195-CD8936160CAD}" type="pres">
      <dgm:prSet presAssocID="{5B9C4797-7085-4799-95CB-4ACB960F523D}" presName="childNode" presStyleLbl="node1" presStyleIdx="3" presStyleCnt="13" custScaleX="97791" custScaleY="119299" custLinFactY="-71761" custLinFactNeighborX="-1835" custLinFactNeighborY="-100000">
        <dgm:presLayoutVars>
          <dgm:bulletEnabled val="1"/>
        </dgm:presLayoutVars>
      </dgm:prSet>
      <dgm:spPr/>
    </dgm:pt>
    <dgm:pt modelId="{1B0C5722-CCF7-4A41-98AE-F4AB5B84F721}" type="pres">
      <dgm:prSet presAssocID="{5B9C4797-7085-4799-95CB-4ACB960F523D}" presName="aSpace2" presStyleCnt="0"/>
      <dgm:spPr/>
    </dgm:pt>
    <dgm:pt modelId="{3BFB0290-662E-40D0-8C6E-17D97496A2DA}" type="pres">
      <dgm:prSet presAssocID="{6DB97560-EFE0-4FD1-A71E-5B7CE9BF7C37}" presName="childNode" presStyleLbl="node1" presStyleIdx="4" presStyleCnt="13" custLinFactY="-73712" custLinFactNeighborX="-1835" custLinFactNeighborY="-100000">
        <dgm:presLayoutVars>
          <dgm:bulletEnabled val="1"/>
        </dgm:presLayoutVars>
      </dgm:prSet>
      <dgm:spPr/>
    </dgm:pt>
    <dgm:pt modelId="{B5457806-64FD-4FF3-8632-B67A73CEF312}" type="pres">
      <dgm:prSet presAssocID="{18ED2384-1ECB-4C67-8C45-D5222A3E6AB2}" presName="aSpace" presStyleCnt="0"/>
      <dgm:spPr/>
    </dgm:pt>
    <dgm:pt modelId="{4E9EECE4-FD93-4C30-874A-202CDC1F6AF6}" type="pres">
      <dgm:prSet presAssocID="{57DAF2B1-EC04-468E-BEA6-C6BE786FD062}" presName="compNode" presStyleCnt="0"/>
      <dgm:spPr/>
    </dgm:pt>
    <dgm:pt modelId="{67758971-C9DC-4FD8-B4AB-6A494EAB367B}" type="pres">
      <dgm:prSet presAssocID="{57DAF2B1-EC04-468E-BEA6-C6BE786FD062}" presName="aNode" presStyleLbl="bgShp" presStyleIdx="1" presStyleCnt="3"/>
      <dgm:spPr/>
    </dgm:pt>
    <dgm:pt modelId="{FC26F215-6327-4392-9162-9C3C69D65AA5}" type="pres">
      <dgm:prSet presAssocID="{57DAF2B1-EC04-468E-BEA6-C6BE786FD062}" presName="textNode" presStyleLbl="bgShp" presStyleIdx="1" presStyleCnt="3"/>
      <dgm:spPr/>
    </dgm:pt>
    <dgm:pt modelId="{C5BD6203-2FA0-46C0-8E97-4382D5E5E1A1}" type="pres">
      <dgm:prSet presAssocID="{57DAF2B1-EC04-468E-BEA6-C6BE786FD062}" presName="compChildNode" presStyleCnt="0"/>
      <dgm:spPr/>
    </dgm:pt>
    <dgm:pt modelId="{CA2EE153-9B54-485A-AD8B-B21BF7C7FE96}" type="pres">
      <dgm:prSet presAssocID="{57DAF2B1-EC04-468E-BEA6-C6BE786FD062}" presName="theInnerList" presStyleCnt="0"/>
      <dgm:spPr/>
    </dgm:pt>
    <dgm:pt modelId="{8A125CE3-7B84-485F-A43E-1A9AA5E63CAE}" type="pres">
      <dgm:prSet presAssocID="{54721081-7F35-49FE-9F6F-738839D2EFC0}" presName="childNode" presStyleLbl="node1" presStyleIdx="5" presStyleCnt="13" custScaleX="103030" custScaleY="188730" custLinFactY="-100000" custLinFactNeighborX="-2752" custLinFactNeighborY="-198707">
        <dgm:presLayoutVars>
          <dgm:bulletEnabled val="1"/>
        </dgm:presLayoutVars>
      </dgm:prSet>
      <dgm:spPr/>
    </dgm:pt>
    <dgm:pt modelId="{079093DD-5D53-4156-8602-F0ED231B4051}" type="pres">
      <dgm:prSet presAssocID="{54721081-7F35-49FE-9F6F-738839D2EFC0}" presName="aSpace2" presStyleCnt="0"/>
      <dgm:spPr/>
    </dgm:pt>
    <dgm:pt modelId="{AB8048B0-6FDA-469C-8056-BDACD61BA452}" type="pres">
      <dgm:prSet presAssocID="{D9D8529E-E1FD-47C8-8BFC-1ED3CBD0E576}" presName="childNode" presStyleLbl="node1" presStyleIdx="6" presStyleCnt="13" custScaleX="101290" custScaleY="362061" custLinFactY="-100000" custLinFactNeighborX="-1757" custLinFactNeighborY="-135624">
        <dgm:presLayoutVars>
          <dgm:bulletEnabled val="1"/>
        </dgm:presLayoutVars>
      </dgm:prSet>
      <dgm:spPr/>
    </dgm:pt>
    <dgm:pt modelId="{524845E6-012A-432E-BD85-6BDB60B7382D}" type="pres">
      <dgm:prSet presAssocID="{D9D8529E-E1FD-47C8-8BFC-1ED3CBD0E576}" presName="aSpace2" presStyleCnt="0"/>
      <dgm:spPr/>
    </dgm:pt>
    <dgm:pt modelId="{E3E4E3DC-1490-4E9F-8C12-D8B3F7299102}" type="pres">
      <dgm:prSet presAssocID="{B6D92835-C55F-4020-8B08-9039247F481F}" presName="childNode" presStyleLbl="node1" presStyleIdx="7" presStyleCnt="13" custScaleX="101290" custScaleY="269831" custLinFactY="-35778" custLinFactNeighborX="1211" custLinFactNeighborY="-100000">
        <dgm:presLayoutVars>
          <dgm:bulletEnabled val="1"/>
        </dgm:presLayoutVars>
      </dgm:prSet>
      <dgm:spPr/>
    </dgm:pt>
    <dgm:pt modelId="{BEA8DC17-FBBA-46CA-94E9-3912ECE9BEE5}" type="pres">
      <dgm:prSet presAssocID="{B6D92835-C55F-4020-8B08-9039247F481F}" presName="aSpace2" presStyleCnt="0"/>
      <dgm:spPr/>
    </dgm:pt>
    <dgm:pt modelId="{7E39F1FD-229C-460D-B53F-8D17AB9C0B42}" type="pres">
      <dgm:prSet presAssocID="{745A6C2F-07D8-4E60-869A-2C9A824F75F2}" presName="childNode" presStyleLbl="node1" presStyleIdx="8" presStyleCnt="13" custLinFactY="-13695" custLinFactNeighborX="-304" custLinFactNeighborY="-100000">
        <dgm:presLayoutVars>
          <dgm:bulletEnabled val="1"/>
        </dgm:presLayoutVars>
      </dgm:prSet>
      <dgm:spPr/>
    </dgm:pt>
    <dgm:pt modelId="{01542FF9-5D5F-46A3-ADE2-47E9DEC8F03B}" type="pres">
      <dgm:prSet presAssocID="{745A6C2F-07D8-4E60-869A-2C9A824F75F2}" presName="aSpace2" presStyleCnt="0"/>
      <dgm:spPr/>
    </dgm:pt>
    <dgm:pt modelId="{D7AA4F12-6BB0-41A7-A9FC-07F31C818FD7}" type="pres">
      <dgm:prSet presAssocID="{A994EDF2-0BA4-4683-B6D4-BF1E2DDB36C2}" presName="childNode" presStyleLbl="node1" presStyleIdx="9" presStyleCnt="13">
        <dgm:presLayoutVars>
          <dgm:bulletEnabled val="1"/>
        </dgm:presLayoutVars>
      </dgm:prSet>
      <dgm:spPr/>
    </dgm:pt>
    <dgm:pt modelId="{212A0EA5-5BA5-4D84-B03F-B020838AD7C4}" type="pres">
      <dgm:prSet presAssocID="{A994EDF2-0BA4-4683-B6D4-BF1E2DDB36C2}" presName="aSpace2" presStyleCnt="0"/>
      <dgm:spPr/>
    </dgm:pt>
    <dgm:pt modelId="{3240B54B-C496-49F3-8FF4-8E3B7CEE8AB9}" type="pres">
      <dgm:prSet presAssocID="{7628C4AC-AD19-4FA5-A711-7C0D67CCA666}" presName="childNode" presStyleLbl="node1" presStyleIdx="10" presStyleCnt="13">
        <dgm:presLayoutVars>
          <dgm:bulletEnabled val="1"/>
        </dgm:presLayoutVars>
      </dgm:prSet>
      <dgm:spPr/>
    </dgm:pt>
    <dgm:pt modelId="{602D5268-3D82-441C-B0B0-917C296A5985}" type="pres">
      <dgm:prSet presAssocID="{57DAF2B1-EC04-468E-BEA6-C6BE786FD062}" presName="aSpace" presStyleCnt="0"/>
      <dgm:spPr/>
    </dgm:pt>
    <dgm:pt modelId="{E25989C7-4D0B-460C-9521-860A59498212}" type="pres">
      <dgm:prSet presAssocID="{9B703F01-B84D-475B-BA91-A1BFD37615D1}" presName="compNode" presStyleCnt="0"/>
      <dgm:spPr/>
    </dgm:pt>
    <dgm:pt modelId="{3A5E487E-B695-4654-8CA0-70AC8D64281F}" type="pres">
      <dgm:prSet presAssocID="{9B703F01-B84D-475B-BA91-A1BFD37615D1}" presName="aNode" presStyleLbl="bgShp" presStyleIdx="2" presStyleCnt="3" custLinFactNeighborX="923" custLinFactNeighborY="-202"/>
      <dgm:spPr/>
    </dgm:pt>
    <dgm:pt modelId="{D928559E-57BF-47CA-908B-9BDB4DDF2411}" type="pres">
      <dgm:prSet presAssocID="{9B703F01-B84D-475B-BA91-A1BFD37615D1}" presName="textNode" presStyleLbl="bgShp" presStyleIdx="2" presStyleCnt="3"/>
      <dgm:spPr/>
    </dgm:pt>
    <dgm:pt modelId="{B631E87C-F8F6-47C0-B580-3C5243966B08}" type="pres">
      <dgm:prSet presAssocID="{9B703F01-B84D-475B-BA91-A1BFD37615D1}" presName="compChildNode" presStyleCnt="0"/>
      <dgm:spPr/>
    </dgm:pt>
    <dgm:pt modelId="{B65AA4C7-7F9F-4F79-B395-049503CCEBF0}" type="pres">
      <dgm:prSet presAssocID="{9B703F01-B84D-475B-BA91-A1BFD37615D1}" presName="theInnerList" presStyleCnt="0"/>
      <dgm:spPr/>
    </dgm:pt>
    <dgm:pt modelId="{36D1A00F-BAEA-485A-8958-05775EAC6BED}" type="pres">
      <dgm:prSet presAssocID="{DDCA54FE-34E9-476E-B74F-39937E7A848E}" presName="childNode" presStyleLbl="node1" presStyleIdx="11" presStyleCnt="13" custScaleX="89337" custScaleY="15238" custLinFactY="-23658" custLinFactNeighborX="2646" custLinFactNeighborY="-100000">
        <dgm:presLayoutVars>
          <dgm:bulletEnabled val="1"/>
        </dgm:presLayoutVars>
      </dgm:prSet>
      <dgm:spPr/>
    </dgm:pt>
    <dgm:pt modelId="{79269A41-1897-434E-8A2A-41847934A1AE}" type="pres">
      <dgm:prSet presAssocID="{DDCA54FE-34E9-476E-B74F-39937E7A848E}" presName="aSpace2" presStyleCnt="0"/>
      <dgm:spPr/>
    </dgm:pt>
    <dgm:pt modelId="{0EFA9C5C-BD8A-4B22-85EC-02C3789D0957}" type="pres">
      <dgm:prSet presAssocID="{FD8FDD89-F530-4F46-B8C6-623E80CBDD4E}" presName="childNode" presStyleLbl="node1" presStyleIdx="12" presStyleCnt="13" custScaleX="85590" custScaleY="14589" custLinFactY="-34279" custLinFactNeighborX="2646" custLinFactNeighborY="-100000">
        <dgm:presLayoutVars>
          <dgm:bulletEnabled val="1"/>
        </dgm:presLayoutVars>
      </dgm:prSet>
      <dgm:spPr/>
    </dgm:pt>
  </dgm:ptLst>
  <dgm:cxnLst>
    <dgm:cxn modelId="{0A14CC04-8B77-47A4-A129-EBB8724C690B}" type="presOf" srcId="{9B703F01-B84D-475B-BA91-A1BFD37615D1}" destId="{3A5E487E-B695-4654-8CA0-70AC8D64281F}" srcOrd="0" destOrd="0" presId="urn:microsoft.com/office/officeart/2005/8/layout/lProcess2"/>
    <dgm:cxn modelId="{9F6A130B-BF49-4EA3-BD4D-14EFFDFC5844}" srcId="{18ED2384-1ECB-4C67-8C45-D5222A3E6AB2}" destId="{5B9C4797-7085-4799-95CB-4ACB960F523D}" srcOrd="3" destOrd="0" parTransId="{D9C93A82-535A-4C3F-8028-BBBDDF6BD480}" sibTransId="{71EDA870-A338-4F0A-8756-6FEE2C5FC0CC}"/>
    <dgm:cxn modelId="{32ECFB0D-B501-4107-A058-445ED4B4EA89}" type="presOf" srcId="{C956233E-7DCC-4286-B2D3-C8EAEBBCB1EE}" destId="{A069E617-BDC3-4600-AE26-37B91886E84B}" srcOrd="0" destOrd="0" presId="urn:microsoft.com/office/officeart/2005/8/layout/lProcess2"/>
    <dgm:cxn modelId="{29891A23-2587-47D2-A553-9B506E99D17E}" type="presOf" srcId="{A994EDF2-0BA4-4683-B6D4-BF1E2DDB36C2}" destId="{D7AA4F12-6BB0-41A7-A9FC-07F31C818FD7}" srcOrd="0" destOrd="0" presId="urn:microsoft.com/office/officeart/2005/8/layout/lProcess2"/>
    <dgm:cxn modelId="{57405829-EF22-4EA6-B420-6D540A403045}" type="presOf" srcId="{18ED2384-1ECB-4C67-8C45-D5222A3E6AB2}" destId="{4851BDCA-4F7E-4EFA-9A3D-5347EFD178AD}" srcOrd="0" destOrd="0" presId="urn:microsoft.com/office/officeart/2005/8/layout/lProcess2"/>
    <dgm:cxn modelId="{6B7C775C-11AC-491C-BEDD-FC412D7C43E0}" type="presOf" srcId="{D9D8529E-E1FD-47C8-8BFC-1ED3CBD0E576}" destId="{AB8048B0-6FDA-469C-8056-BDACD61BA452}" srcOrd="0" destOrd="0" presId="urn:microsoft.com/office/officeart/2005/8/layout/lProcess2"/>
    <dgm:cxn modelId="{B48FAC60-63CD-4E2A-ADDA-9ECC14DAFE2F}" type="presOf" srcId="{5B9C4797-7085-4799-95CB-4ACB960F523D}" destId="{D2494E7E-908C-4F77-B195-CD8936160CAD}" srcOrd="0" destOrd="0" presId="urn:microsoft.com/office/officeart/2005/8/layout/lProcess2"/>
    <dgm:cxn modelId="{BC7C0B41-138F-46EC-A563-C02DF34BA8C5}" type="presOf" srcId="{7628C4AC-AD19-4FA5-A711-7C0D67CCA666}" destId="{3240B54B-C496-49F3-8FF4-8E3B7CEE8AB9}" srcOrd="0" destOrd="0" presId="urn:microsoft.com/office/officeart/2005/8/layout/lProcess2"/>
    <dgm:cxn modelId="{A6334444-6865-4AD9-830D-65E6A0F6E2AA}" srcId="{57DAF2B1-EC04-468E-BEA6-C6BE786FD062}" destId="{745A6C2F-07D8-4E60-869A-2C9A824F75F2}" srcOrd="3" destOrd="0" parTransId="{16FA535B-59AC-483A-B4F1-50F53C262861}" sibTransId="{337D0288-4816-4F42-ACAE-DF51B3E17A2C}"/>
    <dgm:cxn modelId="{63FEF46A-243C-4F5E-8C13-2E097316173B}" srcId="{EB438970-5E5B-4E26-AA43-000C57057228}" destId="{18ED2384-1ECB-4C67-8C45-D5222A3E6AB2}" srcOrd="0" destOrd="0" parTransId="{64FD361B-5249-44EC-9754-D3762DB225DC}" sibTransId="{B3E04745-37B6-4C08-8648-4192129BA545}"/>
    <dgm:cxn modelId="{A3F6CC6B-049A-406B-9161-959AF850F26D}" srcId="{57DAF2B1-EC04-468E-BEA6-C6BE786FD062}" destId="{A994EDF2-0BA4-4683-B6D4-BF1E2DDB36C2}" srcOrd="4" destOrd="0" parTransId="{12237696-396B-41A8-A8D6-FE394DCD83D2}" sibTransId="{308E1929-1D16-4394-8B7F-52A757B3FA36}"/>
    <dgm:cxn modelId="{102EF54E-4E31-48F2-9D3C-96B7A852FE10}" srcId="{18ED2384-1ECB-4C67-8C45-D5222A3E6AB2}" destId="{39C3B275-FE57-434C-BCEC-80C7E461D466}" srcOrd="0" destOrd="0" parTransId="{FC3DFABA-913C-414A-8D8A-A562DD8D2D9A}" sibTransId="{3C92CD5D-DB92-41AC-AB75-7D993BA3A74B}"/>
    <dgm:cxn modelId="{FD25764F-A79A-4344-A803-3D1CDDF692F3}" type="presOf" srcId="{18ED2384-1ECB-4C67-8C45-D5222A3E6AB2}" destId="{B78E8C39-B4C9-4D50-8BAD-332144CF521D}" srcOrd="1" destOrd="0" presId="urn:microsoft.com/office/officeart/2005/8/layout/lProcess2"/>
    <dgm:cxn modelId="{AEA76570-FB7B-407C-843E-005DEE00D4ED}" type="presOf" srcId="{54721081-7F35-49FE-9F6F-738839D2EFC0}" destId="{8A125CE3-7B84-485F-A43E-1A9AA5E63CAE}" srcOrd="0" destOrd="0" presId="urn:microsoft.com/office/officeart/2005/8/layout/lProcess2"/>
    <dgm:cxn modelId="{74BFCE53-275A-4EDF-A666-CF27E2002C02}" srcId="{57DAF2B1-EC04-468E-BEA6-C6BE786FD062}" destId="{D9D8529E-E1FD-47C8-8BFC-1ED3CBD0E576}" srcOrd="1" destOrd="0" parTransId="{88BCF0FE-A0AD-4C21-9B31-6B03C0AFDCF3}" sibTransId="{40DC0FE8-044B-42AC-BCCC-73550DBC9D78}"/>
    <dgm:cxn modelId="{E6031C81-2215-4010-8241-7DD5C11BB395}" type="presOf" srcId="{DDCA54FE-34E9-476E-B74F-39937E7A848E}" destId="{36D1A00F-BAEA-485A-8958-05775EAC6BED}" srcOrd="0" destOrd="0" presId="urn:microsoft.com/office/officeart/2005/8/layout/lProcess2"/>
    <dgm:cxn modelId="{040F4A83-6B1A-4EDA-AE71-8377E1634E06}" srcId="{57DAF2B1-EC04-468E-BEA6-C6BE786FD062}" destId="{7628C4AC-AD19-4FA5-A711-7C0D67CCA666}" srcOrd="5" destOrd="0" parTransId="{480FA842-8D32-496F-A1AA-3FFAD7CD10BF}" sibTransId="{EFAF1D96-EB74-4B43-A859-01844F02CB09}"/>
    <dgm:cxn modelId="{A5510F8A-8D64-49E6-A185-C3539E32E69B}" type="presOf" srcId="{39C3B275-FE57-434C-BCEC-80C7E461D466}" destId="{542A011A-6717-4D5A-8FBB-FF1AE59DA6BD}" srcOrd="0" destOrd="0" presId="urn:microsoft.com/office/officeart/2005/8/layout/lProcess2"/>
    <dgm:cxn modelId="{B087CE8A-5A12-49C9-9A63-220209D82CF9}" type="presOf" srcId="{B6D92835-C55F-4020-8B08-9039247F481F}" destId="{E3E4E3DC-1490-4E9F-8C12-D8B3F7299102}" srcOrd="0" destOrd="0" presId="urn:microsoft.com/office/officeart/2005/8/layout/lProcess2"/>
    <dgm:cxn modelId="{2C3A1D93-8B2E-45A8-A7E5-7988DB7C971E}" srcId="{18ED2384-1ECB-4C67-8C45-D5222A3E6AB2}" destId="{344002EF-2FAD-4D2D-BCC2-558CE70BBCC1}" srcOrd="2" destOrd="0" parTransId="{44F6C617-E8EF-4080-BA45-F5D641375C9B}" sibTransId="{8F1E09E4-5BCC-49CB-AF0E-2A5DA33827BC}"/>
    <dgm:cxn modelId="{41F50996-72CC-452C-9B7B-ED7259EF5593}" srcId="{57DAF2B1-EC04-468E-BEA6-C6BE786FD062}" destId="{54721081-7F35-49FE-9F6F-738839D2EFC0}" srcOrd="0" destOrd="0" parTransId="{5F604948-BF10-4F8E-9151-31D256A9F05D}" sibTransId="{9A72968B-5F5E-442D-8548-F349DA64FDCF}"/>
    <dgm:cxn modelId="{345F4F9B-0F2A-4947-AD1D-763537B583BD}" srcId="{9B703F01-B84D-475B-BA91-A1BFD37615D1}" destId="{FD8FDD89-F530-4F46-B8C6-623E80CBDD4E}" srcOrd="1" destOrd="0" parTransId="{A7DC45C9-9CC3-49D0-8611-559F446D9A4B}" sibTransId="{59BEB561-6DF9-4F65-A112-2165F52B16A2}"/>
    <dgm:cxn modelId="{D42508AA-BF7F-4638-A1AC-9620E409429C}" srcId="{9B703F01-B84D-475B-BA91-A1BFD37615D1}" destId="{DDCA54FE-34E9-476E-B74F-39937E7A848E}" srcOrd="0" destOrd="0" parTransId="{D9BD70A2-762E-4894-960B-4C8C1985069D}" sibTransId="{EB17D9D7-C7CE-4245-93FA-69D998E967FD}"/>
    <dgm:cxn modelId="{5D92CDB2-7442-4279-903E-BD48DE7D8F34}" type="presOf" srcId="{745A6C2F-07D8-4E60-869A-2C9A824F75F2}" destId="{7E39F1FD-229C-460D-B53F-8D17AB9C0B42}" srcOrd="0" destOrd="0" presId="urn:microsoft.com/office/officeart/2005/8/layout/lProcess2"/>
    <dgm:cxn modelId="{319224B7-DA57-434C-BE90-520BA54AD8DD}" type="presOf" srcId="{6DB97560-EFE0-4FD1-A71E-5B7CE9BF7C37}" destId="{3BFB0290-662E-40D0-8C6E-17D97496A2DA}" srcOrd="0" destOrd="0" presId="urn:microsoft.com/office/officeart/2005/8/layout/lProcess2"/>
    <dgm:cxn modelId="{A3E5EDC1-8EE3-4C8D-812D-E5015CCB37A4}" srcId="{57DAF2B1-EC04-468E-BEA6-C6BE786FD062}" destId="{B6D92835-C55F-4020-8B08-9039247F481F}" srcOrd="2" destOrd="0" parTransId="{61388EB2-C10F-4EE0-A661-D245E82C5766}" sibTransId="{F2F6BBCC-E399-4261-8CAA-2F961C9A0E4A}"/>
    <dgm:cxn modelId="{FFE0CFCA-5AE9-4E69-959B-A9A64ACCD23D}" type="presOf" srcId="{344002EF-2FAD-4D2D-BCC2-558CE70BBCC1}" destId="{851833E9-844A-4825-880F-7C4171B3AA49}" srcOrd="0" destOrd="0" presId="urn:microsoft.com/office/officeart/2005/8/layout/lProcess2"/>
    <dgm:cxn modelId="{5ED527D2-0688-44A6-ACE1-7F1525EE0420}" type="presOf" srcId="{57DAF2B1-EC04-468E-BEA6-C6BE786FD062}" destId="{67758971-C9DC-4FD8-B4AB-6A494EAB367B}" srcOrd="0" destOrd="0" presId="urn:microsoft.com/office/officeart/2005/8/layout/lProcess2"/>
    <dgm:cxn modelId="{C52ADDD3-0B0E-4C3B-9AA6-9A11B56D5B60}" type="presOf" srcId="{9B703F01-B84D-475B-BA91-A1BFD37615D1}" destId="{D928559E-57BF-47CA-908B-9BDB4DDF2411}" srcOrd="1" destOrd="0" presId="urn:microsoft.com/office/officeart/2005/8/layout/lProcess2"/>
    <dgm:cxn modelId="{C65EE8D4-1305-4469-99F0-2E4AAE84E0AD}" srcId="{EB438970-5E5B-4E26-AA43-000C57057228}" destId="{57DAF2B1-EC04-468E-BEA6-C6BE786FD062}" srcOrd="1" destOrd="0" parTransId="{7E7D6C76-0BAF-4D44-B790-AC50D740AC87}" sibTransId="{08F80BDC-C5EC-4D87-B390-E14809AF1FD5}"/>
    <dgm:cxn modelId="{FD95FDD9-8A07-412B-A546-EC3D0EAF5921}" type="presOf" srcId="{EB438970-5E5B-4E26-AA43-000C57057228}" destId="{0A6A0D08-37B3-45E7-8FF6-DAF8BED2B57C}" srcOrd="0" destOrd="0" presId="urn:microsoft.com/office/officeart/2005/8/layout/lProcess2"/>
    <dgm:cxn modelId="{A4DC63DB-1AEF-40BB-A3A3-C85AF52949BA}" srcId="{EB438970-5E5B-4E26-AA43-000C57057228}" destId="{9B703F01-B84D-475B-BA91-A1BFD37615D1}" srcOrd="2" destOrd="0" parTransId="{94A9AF09-F8AD-400A-8027-52FA40DBADF2}" sibTransId="{DFDEC07B-12DE-4380-90E9-AC344A1B38DB}"/>
    <dgm:cxn modelId="{68F647E4-C414-4241-A54C-97AF00E6FAC3}" srcId="{18ED2384-1ECB-4C67-8C45-D5222A3E6AB2}" destId="{6DB97560-EFE0-4FD1-A71E-5B7CE9BF7C37}" srcOrd="4" destOrd="0" parTransId="{AC1857D3-94C5-4238-8FFB-09A35DEFB2BA}" sibTransId="{3CB17787-9575-4841-AF69-CC690F84F9E5}"/>
    <dgm:cxn modelId="{1CFD8CED-9551-4331-BB6C-EAE763A5E05C}" type="presOf" srcId="{FD8FDD89-F530-4F46-B8C6-623E80CBDD4E}" destId="{0EFA9C5C-BD8A-4B22-85EC-02C3789D0957}" srcOrd="0" destOrd="0" presId="urn:microsoft.com/office/officeart/2005/8/layout/lProcess2"/>
    <dgm:cxn modelId="{0A8C87F6-8A49-45CB-B672-DCF842576F80}" type="presOf" srcId="{57DAF2B1-EC04-468E-BEA6-C6BE786FD062}" destId="{FC26F215-6327-4392-9162-9C3C69D65AA5}" srcOrd="1" destOrd="0" presId="urn:microsoft.com/office/officeart/2005/8/layout/lProcess2"/>
    <dgm:cxn modelId="{7AB79DF7-CEE0-49FC-AEE5-D5E1012FD295}" srcId="{18ED2384-1ECB-4C67-8C45-D5222A3E6AB2}" destId="{C956233E-7DCC-4286-B2D3-C8EAEBBCB1EE}" srcOrd="1" destOrd="0" parTransId="{D97A0F90-E378-4C3A-AC64-335F3E8D54D4}" sibTransId="{1B418B8B-9B55-40D2-B58D-D2A4526E9BC4}"/>
    <dgm:cxn modelId="{A3F2689B-E90E-4BB9-807A-E9EE72D7F0E1}" type="presParOf" srcId="{0A6A0D08-37B3-45E7-8FF6-DAF8BED2B57C}" destId="{E9E09F91-8837-4FCD-A16B-EC4C686DA69A}" srcOrd="0" destOrd="0" presId="urn:microsoft.com/office/officeart/2005/8/layout/lProcess2"/>
    <dgm:cxn modelId="{1DFBA8C7-1FA6-4687-8F1A-7252761953B0}" type="presParOf" srcId="{E9E09F91-8837-4FCD-A16B-EC4C686DA69A}" destId="{4851BDCA-4F7E-4EFA-9A3D-5347EFD178AD}" srcOrd="0" destOrd="0" presId="urn:microsoft.com/office/officeart/2005/8/layout/lProcess2"/>
    <dgm:cxn modelId="{E18C92C3-E332-4010-A075-34DD0E9D3BFF}" type="presParOf" srcId="{E9E09F91-8837-4FCD-A16B-EC4C686DA69A}" destId="{B78E8C39-B4C9-4D50-8BAD-332144CF521D}" srcOrd="1" destOrd="0" presId="urn:microsoft.com/office/officeart/2005/8/layout/lProcess2"/>
    <dgm:cxn modelId="{B587F203-F6B7-4059-AEC1-82F094676A7C}" type="presParOf" srcId="{E9E09F91-8837-4FCD-A16B-EC4C686DA69A}" destId="{BDE39115-932C-4624-8167-F964270F5C22}" srcOrd="2" destOrd="0" presId="urn:microsoft.com/office/officeart/2005/8/layout/lProcess2"/>
    <dgm:cxn modelId="{7CF02190-324D-4566-9540-207FC3F44597}" type="presParOf" srcId="{BDE39115-932C-4624-8167-F964270F5C22}" destId="{4D8CE828-CAE1-4B65-826C-BD90813AA599}" srcOrd="0" destOrd="0" presId="urn:microsoft.com/office/officeart/2005/8/layout/lProcess2"/>
    <dgm:cxn modelId="{BFF73862-6EA9-43A6-98F4-5D5615301A1A}" type="presParOf" srcId="{4D8CE828-CAE1-4B65-826C-BD90813AA599}" destId="{542A011A-6717-4D5A-8FBB-FF1AE59DA6BD}" srcOrd="0" destOrd="0" presId="urn:microsoft.com/office/officeart/2005/8/layout/lProcess2"/>
    <dgm:cxn modelId="{B77CC260-1B17-407B-8CD3-75E7B8E3B6C6}" type="presParOf" srcId="{4D8CE828-CAE1-4B65-826C-BD90813AA599}" destId="{AC28F004-3825-478A-B52C-3354E4F8ABF4}" srcOrd="1" destOrd="0" presId="urn:microsoft.com/office/officeart/2005/8/layout/lProcess2"/>
    <dgm:cxn modelId="{7F2B2A2E-82AF-4DDE-BEED-61014140036B}" type="presParOf" srcId="{4D8CE828-CAE1-4B65-826C-BD90813AA599}" destId="{A069E617-BDC3-4600-AE26-37B91886E84B}" srcOrd="2" destOrd="0" presId="urn:microsoft.com/office/officeart/2005/8/layout/lProcess2"/>
    <dgm:cxn modelId="{6A399660-9301-495B-803B-A4FED862405D}" type="presParOf" srcId="{4D8CE828-CAE1-4B65-826C-BD90813AA599}" destId="{D07FBA5F-8876-4D5F-92E8-497DD4C0FAA1}" srcOrd="3" destOrd="0" presId="urn:microsoft.com/office/officeart/2005/8/layout/lProcess2"/>
    <dgm:cxn modelId="{B01F5105-35BB-474C-A592-FB40B9698452}" type="presParOf" srcId="{4D8CE828-CAE1-4B65-826C-BD90813AA599}" destId="{851833E9-844A-4825-880F-7C4171B3AA49}" srcOrd="4" destOrd="0" presId="urn:microsoft.com/office/officeart/2005/8/layout/lProcess2"/>
    <dgm:cxn modelId="{572A435E-474B-49A3-B12F-3BF1600B2FF0}" type="presParOf" srcId="{4D8CE828-CAE1-4B65-826C-BD90813AA599}" destId="{B6A82923-2CE5-45DB-91E3-30B5419C689C}" srcOrd="5" destOrd="0" presId="urn:microsoft.com/office/officeart/2005/8/layout/lProcess2"/>
    <dgm:cxn modelId="{725C1068-E676-4363-8CDE-2DD3BB51B794}" type="presParOf" srcId="{4D8CE828-CAE1-4B65-826C-BD90813AA599}" destId="{D2494E7E-908C-4F77-B195-CD8936160CAD}" srcOrd="6" destOrd="0" presId="urn:microsoft.com/office/officeart/2005/8/layout/lProcess2"/>
    <dgm:cxn modelId="{B81550D0-DEB2-4CF9-A1B0-87BC4870084E}" type="presParOf" srcId="{4D8CE828-CAE1-4B65-826C-BD90813AA599}" destId="{1B0C5722-CCF7-4A41-98AE-F4AB5B84F721}" srcOrd="7" destOrd="0" presId="urn:microsoft.com/office/officeart/2005/8/layout/lProcess2"/>
    <dgm:cxn modelId="{FD28B38D-4DE3-4169-90D1-F6D8301679B6}" type="presParOf" srcId="{4D8CE828-CAE1-4B65-826C-BD90813AA599}" destId="{3BFB0290-662E-40D0-8C6E-17D97496A2DA}" srcOrd="8" destOrd="0" presId="urn:microsoft.com/office/officeart/2005/8/layout/lProcess2"/>
    <dgm:cxn modelId="{3905BE9E-8E37-46C5-A6E2-F98C3DAAE034}" type="presParOf" srcId="{0A6A0D08-37B3-45E7-8FF6-DAF8BED2B57C}" destId="{B5457806-64FD-4FF3-8632-B67A73CEF312}" srcOrd="1" destOrd="0" presId="urn:microsoft.com/office/officeart/2005/8/layout/lProcess2"/>
    <dgm:cxn modelId="{AFC3C9AB-28FA-48FB-84A1-FCA073084056}" type="presParOf" srcId="{0A6A0D08-37B3-45E7-8FF6-DAF8BED2B57C}" destId="{4E9EECE4-FD93-4C30-874A-202CDC1F6AF6}" srcOrd="2" destOrd="0" presId="urn:microsoft.com/office/officeart/2005/8/layout/lProcess2"/>
    <dgm:cxn modelId="{C04C7D60-DA62-4423-8725-C7CD8D75BF6E}" type="presParOf" srcId="{4E9EECE4-FD93-4C30-874A-202CDC1F6AF6}" destId="{67758971-C9DC-4FD8-B4AB-6A494EAB367B}" srcOrd="0" destOrd="0" presId="urn:microsoft.com/office/officeart/2005/8/layout/lProcess2"/>
    <dgm:cxn modelId="{4AC0EBC6-D688-4A78-86F4-7C45830DE92A}" type="presParOf" srcId="{4E9EECE4-FD93-4C30-874A-202CDC1F6AF6}" destId="{FC26F215-6327-4392-9162-9C3C69D65AA5}" srcOrd="1" destOrd="0" presId="urn:microsoft.com/office/officeart/2005/8/layout/lProcess2"/>
    <dgm:cxn modelId="{0C5A499A-1BC5-48FB-BFFD-CB2CA7673DB1}" type="presParOf" srcId="{4E9EECE4-FD93-4C30-874A-202CDC1F6AF6}" destId="{C5BD6203-2FA0-46C0-8E97-4382D5E5E1A1}" srcOrd="2" destOrd="0" presId="urn:microsoft.com/office/officeart/2005/8/layout/lProcess2"/>
    <dgm:cxn modelId="{1CDC37D8-F5C8-41B8-AD93-E8BEE4BD27AA}" type="presParOf" srcId="{C5BD6203-2FA0-46C0-8E97-4382D5E5E1A1}" destId="{CA2EE153-9B54-485A-AD8B-B21BF7C7FE96}" srcOrd="0" destOrd="0" presId="urn:microsoft.com/office/officeart/2005/8/layout/lProcess2"/>
    <dgm:cxn modelId="{5861FF3D-0284-45A9-BB5E-13BEFAD95B09}" type="presParOf" srcId="{CA2EE153-9B54-485A-AD8B-B21BF7C7FE96}" destId="{8A125CE3-7B84-485F-A43E-1A9AA5E63CAE}" srcOrd="0" destOrd="0" presId="urn:microsoft.com/office/officeart/2005/8/layout/lProcess2"/>
    <dgm:cxn modelId="{0B1B996C-CBE2-4F4B-B2A3-BB1C5E6ECA44}" type="presParOf" srcId="{CA2EE153-9B54-485A-AD8B-B21BF7C7FE96}" destId="{079093DD-5D53-4156-8602-F0ED231B4051}" srcOrd="1" destOrd="0" presId="urn:microsoft.com/office/officeart/2005/8/layout/lProcess2"/>
    <dgm:cxn modelId="{118F4FF8-C1B9-47E6-AAF7-5FFF2B4467D7}" type="presParOf" srcId="{CA2EE153-9B54-485A-AD8B-B21BF7C7FE96}" destId="{AB8048B0-6FDA-469C-8056-BDACD61BA452}" srcOrd="2" destOrd="0" presId="urn:microsoft.com/office/officeart/2005/8/layout/lProcess2"/>
    <dgm:cxn modelId="{1037F578-F2EB-4087-8164-E9E31AF37C94}" type="presParOf" srcId="{CA2EE153-9B54-485A-AD8B-B21BF7C7FE96}" destId="{524845E6-012A-432E-BD85-6BDB60B7382D}" srcOrd="3" destOrd="0" presId="urn:microsoft.com/office/officeart/2005/8/layout/lProcess2"/>
    <dgm:cxn modelId="{B743E053-1F58-4DB3-BC14-223564F709D4}" type="presParOf" srcId="{CA2EE153-9B54-485A-AD8B-B21BF7C7FE96}" destId="{E3E4E3DC-1490-4E9F-8C12-D8B3F7299102}" srcOrd="4" destOrd="0" presId="urn:microsoft.com/office/officeart/2005/8/layout/lProcess2"/>
    <dgm:cxn modelId="{CF0F3ED8-2B14-481B-A706-C82FC6AF49EC}" type="presParOf" srcId="{CA2EE153-9B54-485A-AD8B-B21BF7C7FE96}" destId="{BEA8DC17-FBBA-46CA-94E9-3912ECE9BEE5}" srcOrd="5" destOrd="0" presId="urn:microsoft.com/office/officeart/2005/8/layout/lProcess2"/>
    <dgm:cxn modelId="{0DEEC0B9-25AE-4C28-B353-AABA02DAA4E9}" type="presParOf" srcId="{CA2EE153-9B54-485A-AD8B-B21BF7C7FE96}" destId="{7E39F1FD-229C-460D-B53F-8D17AB9C0B42}" srcOrd="6" destOrd="0" presId="urn:microsoft.com/office/officeart/2005/8/layout/lProcess2"/>
    <dgm:cxn modelId="{D1376491-51FB-403D-ACCC-761B7D42340D}" type="presParOf" srcId="{CA2EE153-9B54-485A-AD8B-B21BF7C7FE96}" destId="{01542FF9-5D5F-46A3-ADE2-47E9DEC8F03B}" srcOrd="7" destOrd="0" presId="urn:microsoft.com/office/officeart/2005/8/layout/lProcess2"/>
    <dgm:cxn modelId="{A4C02503-73C1-47FF-B522-936FCEB31F05}" type="presParOf" srcId="{CA2EE153-9B54-485A-AD8B-B21BF7C7FE96}" destId="{D7AA4F12-6BB0-41A7-A9FC-07F31C818FD7}" srcOrd="8" destOrd="0" presId="urn:microsoft.com/office/officeart/2005/8/layout/lProcess2"/>
    <dgm:cxn modelId="{030B70DF-1711-4F19-8DD1-5F09C10647D3}" type="presParOf" srcId="{CA2EE153-9B54-485A-AD8B-B21BF7C7FE96}" destId="{212A0EA5-5BA5-4D84-B03F-B020838AD7C4}" srcOrd="9" destOrd="0" presId="urn:microsoft.com/office/officeart/2005/8/layout/lProcess2"/>
    <dgm:cxn modelId="{8BB049B5-0845-4048-84B9-39276D86BB26}" type="presParOf" srcId="{CA2EE153-9B54-485A-AD8B-B21BF7C7FE96}" destId="{3240B54B-C496-49F3-8FF4-8E3B7CEE8AB9}" srcOrd="10" destOrd="0" presId="urn:microsoft.com/office/officeart/2005/8/layout/lProcess2"/>
    <dgm:cxn modelId="{7F4D5E4A-07D0-464E-B1B7-D927A1566A57}" type="presParOf" srcId="{0A6A0D08-37B3-45E7-8FF6-DAF8BED2B57C}" destId="{602D5268-3D82-441C-B0B0-917C296A5985}" srcOrd="3" destOrd="0" presId="urn:microsoft.com/office/officeart/2005/8/layout/lProcess2"/>
    <dgm:cxn modelId="{FFB0B44F-076B-408D-91D3-5F92CFF68AA5}" type="presParOf" srcId="{0A6A0D08-37B3-45E7-8FF6-DAF8BED2B57C}" destId="{E25989C7-4D0B-460C-9521-860A59498212}" srcOrd="4" destOrd="0" presId="urn:microsoft.com/office/officeart/2005/8/layout/lProcess2"/>
    <dgm:cxn modelId="{47B6DFD2-97A4-49E6-B04F-3F04C9F0968A}" type="presParOf" srcId="{E25989C7-4D0B-460C-9521-860A59498212}" destId="{3A5E487E-B695-4654-8CA0-70AC8D64281F}" srcOrd="0" destOrd="0" presId="urn:microsoft.com/office/officeart/2005/8/layout/lProcess2"/>
    <dgm:cxn modelId="{6908E6C9-4CA6-4A67-B3B8-BAE20D1CCEA6}" type="presParOf" srcId="{E25989C7-4D0B-460C-9521-860A59498212}" destId="{D928559E-57BF-47CA-908B-9BDB4DDF2411}" srcOrd="1" destOrd="0" presId="urn:microsoft.com/office/officeart/2005/8/layout/lProcess2"/>
    <dgm:cxn modelId="{0CB5A8BF-9266-4A1F-93F2-77AED6BAFE22}" type="presParOf" srcId="{E25989C7-4D0B-460C-9521-860A59498212}" destId="{B631E87C-F8F6-47C0-B580-3C5243966B08}" srcOrd="2" destOrd="0" presId="urn:microsoft.com/office/officeart/2005/8/layout/lProcess2"/>
    <dgm:cxn modelId="{EF7216D1-A6D4-4464-8F22-F2B167DD0881}" type="presParOf" srcId="{B631E87C-F8F6-47C0-B580-3C5243966B08}" destId="{B65AA4C7-7F9F-4F79-B395-049503CCEBF0}" srcOrd="0" destOrd="0" presId="urn:microsoft.com/office/officeart/2005/8/layout/lProcess2"/>
    <dgm:cxn modelId="{0A0CFE42-D527-4F58-9D5B-8FACFC1AC522}" type="presParOf" srcId="{B65AA4C7-7F9F-4F79-B395-049503CCEBF0}" destId="{36D1A00F-BAEA-485A-8958-05775EAC6BED}" srcOrd="0" destOrd="0" presId="urn:microsoft.com/office/officeart/2005/8/layout/lProcess2"/>
    <dgm:cxn modelId="{FF0C4053-E25C-437A-88CE-7D8180B1084B}" type="presParOf" srcId="{B65AA4C7-7F9F-4F79-B395-049503CCEBF0}" destId="{79269A41-1897-434E-8A2A-41847934A1AE}" srcOrd="1" destOrd="0" presId="urn:microsoft.com/office/officeart/2005/8/layout/lProcess2"/>
    <dgm:cxn modelId="{314F6D7C-8C2E-4555-9737-73589ABD5584}" type="presParOf" srcId="{B65AA4C7-7F9F-4F79-B395-049503CCEBF0}" destId="{0EFA9C5C-BD8A-4B22-85EC-02C3789D095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9A549-5612-4568-BAB2-D3E2F57CC18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lv-LV"/>
        </a:p>
      </dgm:t>
    </dgm:pt>
    <dgm:pt modelId="{F3C05379-9ECF-471A-8FE7-4CA37115E28D}">
      <dgm:prSet phldrT="[Text]"/>
      <dgm:spPr/>
      <dgm:t>
        <a:bodyPr/>
        <a:lstStyle/>
        <a:p>
          <a:r>
            <a:rPr lang="lv-LV" b="1" dirty="0">
              <a:solidFill>
                <a:schemeClr val="tx1"/>
              </a:solidFill>
            </a:rPr>
            <a:t>Iesniedz sūdzību pārdevējam  par preces neatbilstību </a:t>
          </a:r>
          <a:r>
            <a:rPr lang="lv-LV" b="1" dirty="0" err="1">
              <a:solidFill>
                <a:schemeClr val="tx1"/>
              </a:solidFill>
            </a:rPr>
            <a:t>piekļūstamības</a:t>
          </a:r>
          <a:r>
            <a:rPr lang="lv-LV" b="1" dirty="0">
              <a:solidFill>
                <a:schemeClr val="tx1"/>
              </a:solidFill>
            </a:rPr>
            <a:t> prasībām </a:t>
          </a:r>
        </a:p>
      </dgm:t>
    </dgm:pt>
    <dgm:pt modelId="{E2F911B6-4669-4DE2-A80D-81815AD89482}" type="parTrans" cxnId="{02E540AF-FB86-41FE-BB20-B600E772009A}">
      <dgm:prSet/>
      <dgm:spPr/>
      <dgm:t>
        <a:bodyPr/>
        <a:lstStyle/>
        <a:p>
          <a:endParaRPr lang="lv-LV"/>
        </a:p>
      </dgm:t>
    </dgm:pt>
    <dgm:pt modelId="{A19627D1-057A-4268-A4D7-21B68E2C5EF3}" type="sibTrans" cxnId="{02E540AF-FB86-41FE-BB20-B600E772009A}">
      <dgm:prSet/>
      <dgm:spPr/>
      <dgm:t>
        <a:bodyPr/>
        <a:lstStyle/>
        <a:p>
          <a:endParaRPr lang="lv-LV"/>
        </a:p>
      </dgm:t>
    </dgm:pt>
    <dgm:pt modelId="{F9FCFDAC-F424-4EDF-A23A-AC2CBD3F9FE5}">
      <dgm:prSet phldrT="[Text]"/>
      <dgm:spPr/>
      <dgm:t>
        <a:bodyPr/>
        <a:lstStyle/>
        <a:p>
          <a:r>
            <a:rPr lang="lv-LV" b="1" dirty="0">
              <a:solidFill>
                <a:schemeClr val="tx1"/>
              </a:solidFill>
            </a:rPr>
            <a:t>Vēršas pie PTAC</a:t>
          </a:r>
        </a:p>
      </dgm:t>
    </dgm:pt>
    <dgm:pt modelId="{8E35C258-F1D7-43EA-8201-ED977D12A215}" type="parTrans" cxnId="{E7195E0C-34AF-4567-BBF7-DF03BCB2C422}">
      <dgm:prSet/>
      <dgm:spPr/>
      <dgm:t>
        <a:bodyPr/>
        <a:lstStyle/>
        <a:p>
          <a:endParaRPr lang="lv-LV"/>
        </a:p>
      </dgm:t>
    </dgm:pt>
    <dgm:pt modelId="{687108BF-C249-4021-87C6-B6EAF3045FC6}" type="sibTrans" cxnId="{E7195E0C-34AF-4567-BBF7-DF03BCB2C422}">
      <dgm:prSet/>
      <dgm:spPr/>
      <dgm:t>
        <a:bodyPr/>
        <a:lstStyle/>
        <a:p>
          <a:endParaRPr lang="lv-LV"/>
        </a:p>
      </dgm:t>
    </dgm:pt>
    <dgm:pt modelId="{24DCB46D-5D0A-4622-AEC2-E78173FAFCF7}" type="pres">
      <dgm:prSet presAssocID="{88C9A549-5612-4568-BAB2-D3E2F57CC187}" presName="outerComposite" presStyleCnt="0">
        <dgm:presLayoutVars>
          <dgm:chMax val="5"/>
          <dgm:dir/>
          <dgm:resizeHandles val="exact"/>
        </dgm:presLayoutVars>
      </dgm:prSet>
      <dgm:spPr/>
    </dgm:pt>
    <dgm:pt modelId="{5506A1FD-3B51-4D05-9A89-D546138409DF}" type="pres">
      <dgm:prSet presAssocID="{88C9A549-5612-4568-BAB2-D3E2F57CC187}" presName="dummyMaxCanvas" presStyleCnt="0">
        <dgm:presLayoutVars/>
      </dgm:prSet>
      <dgm:spPr/>
    </dgm:pt>
    <dgm:pt modelId="{8A9B3F1A-CCD6-4046-AA57-C5BD9642C9FF}" type="pres">
      <dgm:prSet presAssocID="{88C9A549-5612-4568-BAB2-D3E2F57CC187}" presName="TwoNodes_1" presStyleLbl="node1" presStyleIdx="0" presStyleCnt="2">
        <dgm:presLayoutVars>
          <dgm:bulletEnabled val="1"/>
        </dgm:presLayoutVars>
      </dgm:prSet>
      <dgm:spPr/>
    </dgm:pt>
    <dgm:pt modelId="{445D58AE-5649-4941-9167-A3805BC61B05}" type="pres">
      <dgm:prSet presAssocID="{88C9A549-5612-4568-BAB2-D3E2F57CC187}" presName="TwoNodes_2" presStyleLbl="node1" presStyleIdx="1" presStyleCnt="2" custLinFactNeighborX="8469" custLinFactNeighborY="-188">
        <dgm:presLayoutVars>
          <dgm:bulletEnabled val="1"/>
        </dgm:presLayoutVars>
      </dgm:prSet>
      <dgm:spPr/>
    </dgm:pt>
    <dgm:pt modelId="{1F2F48C3-9E19-4253-AE1F-3C9CFEB713FF}" type="pres">
      <dgm:prSet presAssocID="{88C9A549-5612-4568-BAB2-D3E2F57CC187}" presName="TwoConn_1-2" presStyleLbl="fgAccFollowNode1" presStyleIdx="0" presStyleCnt="1">
        <dgm:presLayoutVars>
          <dgm:bulletEnabled val="1"/>
        </dgm:presLayoutVars>
      </dgm:prSet>
      <dgm:spPr/>
    </dgm:pt>
    <dgm:pt modelId="{2708DD5D-7484-4AE8-BD22-DDC4D6986E4D}" type="pres">
      <dgm:prSet presAssocID="{88C9A549-5612-4568-BAB2-D3E2F57CC187}" presName="TwoNodes_1_text" presStyleLbl="node1" presStyleIdx="1" presStyleCnt="2">
        <dgm:presLayoutVars>
          <dgm:bulletEnabled val="1"/>
        </dgm:presLayoutVars>
      </dgm:prSet>
      <dgm:spPr/>
    </dgm:pt>
    <dgm:pt modelId="{8880EA41-B11F-4792-AA98-25E31C9EDD79}" type="pres">
      <dgm:prSet presAssocID="{88C9A549-5612-4568-BAB2-D3E2F57CC187}" presName="TwoNodes_2_text" presStyleLbl="node1" presStyleIdx="1" presStyleCnt="2">
        <dgm:presLayoutVars>
          <dgm:bulletEnabled val="1"/>
        </dgm:presLayoutVars>
      </dgm:prSet>
      <dgm:spPr/>
    </dgm:pt>
  </dgm:ptLst>
  <dgm:cxnLst>
    <dgm:cxn modelId="{2DEF6B08-4B2C-4EF4-B312-CD13326A1D25}" type="presOf" srcId="{F9FCFDAC-F424-4EDF-A23A-AC2CBD3F9FE5}" destId="{445D58AE-5649-4941-9167-A3805BC61B05}" srcOrd="0" destOrd="0" presId="urn:microsoft.com/office/officeart/2005/8/layout/vProcess5"/>
    <dgm:cxn modelId="{F0427609-03A8-4E82-89F0-9DBC1F5977CE}" type="presOf" srcId="{F3C05379-9ECF-471A-8FE7-4CA37115E28D}" destId="{2708DD5D-7484-4AE8-BD22-DDC4D6986E4D}" srcOrd="1" destOrd="0" presId="urn:microsoft.com/office/officeart/2005/8/layout/vProcess5"/>
    <dgm:cxn modelId="{E7195E0C-34AF-4567-BBF7-DF03BCB2C422}" srcId="{88C9A549-5612-4568-BAB2-D3E2F57CC187}" destId="{F9FCFDAC-F424-4EDF-A23A-AC2CBD3F9FE5}" srcOrd="1" destOrd="0" parTransId="{8E35C258-F1D7-43EA-8201-ED977D12A215}" sibTransId="{687108BF-C249-4021-87C6-B6EAF3045FC6}"/>
    <dgm:cxn modelId="{CE7F226A-D6F7-4974-B2CC-77C6B800006A}" type="presOf" srcId="{F9FCFDAC-F424-4EDF-A23A-AC2CBD3F9FE5}" destId="{8880EA41-B11F-4792-AA98-25E31C9EDD79}" srcOrd="1" destOrd="0" presId="urn:microsoft.com/office/officeart/2005/8/layout/vProcess5"/>
    <dgm:cxn modelId="{A9478F5A-9813-41E2-AC4B-B4AC670739F3}" type="presOf" srcId="{F3C05379-9ECF-471A-8FE7-4CA37115E28D}" destId="{8A9B3F1A-CCD6-4046-AA57-C5BD9642C9FF}" srcOrd="0" destOrd="0" presId="urn:microsoft.com/office/officeart/2005/8/layout/vProcess5"/>
    <dgm:cxn modelId="{02E540AF-FB86-41FE-BB20-B600E772009A}" srcId="{88C9A549-5612-4568-BAB2-D3E2F57CC187}" destId="{F3C05379-9ECF-471A-8FE7-4CA37115E28D}" srcOrd="0" destOrd="0" parTransId="{E2F911B6-4669-4DE2-A80D-81815AD89482}" sibTransId="{A19627D1-057A-4268-A4D7-21B68E2C5EF3}"/>
    <dgm:cxn modelId="{920616C6-3CA7-4720-9EC4-753407ED7C70}" type="presOf" srcId="{A19627D1-057A-4268-A4D7-21B68E2C5EF3}" destId="{1F2F48C3-9E19-4253-AE1F-3C9CFEB713FF}" srcOrd="0" destOrd="0" presId="urn:microsoft.com/office/officeart/2005/8/layout/vProcess5"/>
    <dgm:cxn modelId="{6D5C20D2-92C9-4B12-B682-046CC2273DA7}" type="presOf" srcId="{88C9A549-5612-4568-BAB2-D3E2F57CC187}" destId="{24DCB46D-5D0A-4622-AEC2-E78173FAFCF7}" srcOrd="0" destOrd="0" presId="urn:microsoft.com/office/officeart/2005/8/layout/vProcess5"/>
    <dgm:cxn modelId="{E7383FF2-8770-45C6-9944-29F25A158E42}" type="presParOf" srcId="{24DCB46D-5D0A-4622-AEC2-E78173FAFCF7}" destId="{5506A1FD-3B51-4D05-9A89-D546138409DF}" srcOrd="0" destOrd="0" presId="urn:microsoft.com/office/officeart/2005/8/layout/vProcess5"/>
    <dgm:cxn modelId="{9CA5E68D-5752-430F-9886-E44CA8C4E273}" type="presParOf" srcId="{24DCB46D-5D0A-4622-AEC2-E78173FAFCF7}" destId="{8A9B3F1A-CCD6-4046-AA57-C5BD9642C9FF}" srcOrd="1" destOrd="0" presId="urn:microsoft.com/office/officeart/2005/8/layout/vProcess5"/>
    <dgm:cxn modelId="{7B7A5028-318E-4D01-AE05-7EF789B83627}" type="presParOf" srcId="{24DCB46D-5D0A-4622-AEC2-E78173FAFCF7}" destId="{445D58AE-5649-4941-9167-A3805BC61B05}" srcOrd="2" destOrd="0" presId="urn:microsoft.com/office/officeart/2005/8/layout/vProcess5"/>
    <dgm:cxn modelId="{5A1A49E2-7104-4D3E-9B11-FC2880924E2F}" type="presParOf" srcId="{24DCB46D-5D0A-4622-AEC2-E78173FAFCF7}" destId="{1F2F48C3-9E19-4253-AE1F-3C9CFEB713FF}" srcOrd="3" destOrd="0" presId="urn:microsoft.com/office/officeart/2005/8/layout/vProcess5"/>
    <dgm:cxn modelId="{4F0FEDB8-D2DC-4B71-A8BC-7CD84A066F15}" type="presParOf" srcId="{24DCB46D-5D0A-4622-AEC2-E78173FAFCF7}" destId="{2708DD5D-7484-4AE8-BD22-DDC4D6986E4D}" srcOrd="4" destOrd="0" presId="urn:microsoft.com/office/officeart/2005/8/layout/vProcess5"/>
    <dgm:cxn modelId="{BB09DB13-FF62-4F61-B680-8F71180F0F52}" type="presParOf" srcId="{24DCB46D-5D0A-4622-AEC2-E78173FAFCF7}" destId="{8880EA41-B11F-4792-AA98-25E31C9EDD79}"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C5E1B6-A694-4A26-829E-172704FB6EA4}" type="doc">
      <dgm:prSet loTypeId="urn:microsoft.com/office/officeart/2005/8/layout/process2" loCatId="process" qsTypeId="urn:microsoft.com/office/officeart/2005/8/quickstyle/simple1" qsCatId="simple" csTypeId="urn:microsoft.com/office/officeart/2005/8/colors/accent3_3" csCatId="accent3" phldr="1"/>
      <dgm:spPr/>
    </dgm:pt>
    <dgm:pt modelId="{D3155E6D-DE13-4D11-A129-3C1EA8BCD845}">
      <dgm:prSet phldrT="[Text]" custT="1"/>
      <dgm:spPr/>
      <dgm:t>
        <a:bodyPr/>
        <a:lstStyle/>
        <a:p>
          <a:r>
            <a:rPr lang="lv-LV" sz="2000" b="1" dirty="0">
              <a:solidFill>
                <a:schemeClr val="tx1"/>
              </a:solidFill>
            </a:rPr>
            <a:t>Atbilde jāsniedz 1 mēneša laikā </a:t>
          </a:r>
        </a:p>
        <a:p>
          <a:r>
            <a:rPr lang="lv-LV" sz="2000" b="1" dirty="0">
              <a:solidFill>
                <a:schemeClr val="tx1"/>
              </a:solidFill>
            </a:rPr>
            <a:t>(objektīvu iemeslu dēļ – 2 mēnešu laikā, informējot iesniedzēju)</a:t>
          </a:r>
        </a:p>
      </dgm:t>
    </dgm:pt>
    <dgm:pt modelId="{18EE2B31-F758-4AFE-970B-32F3E397A6D0}" type="parTrans" cxnId="{C9D1ED40-2A2E-4DEA-B81E-339891E4AE64}">
      <dgm:prSet/>
      <dgm:spPr/>
      <dgm:t>
        <a:bodyPr/>
        <a:lstStyle/>
        <a:p>
          <a:endParaRPr lang="lv-LV" b="1">
            <a:solidFill>
              <a:schemeClr val="tx1"/>
            </a:solidFill>
          </a:endParaRPr>
        </a:p>
      </dgm:t>
    </dgm:pt>
    <dgm:pt modelId="{62211F20-2207-4DD2-912F-A45A9398639E}" type="sibTrans" cxnId="{C9D1ED40-2A2E-4DEA-B81E-339891E4AE64}">
      <dgm:prSet/>
      <dgm:spPr/>
      <dgm:t>
        <a:bodyPr/>
        <a:lstStyle/>
        <a:p>
          <a:endParaRPr lang="lv-LV" b="1">
            <a:solidFill>
              <a:schemeClr val="tx1"/>
            </a:solidFill>
          </a:endParaRPr>
        </a:p>
      </dgm:t>
    </dgm:pt>
    <dgm:pt modelId="{44F0B3CC-2EBE-4790-A4D2-1335152FC4BE}">
      <dgm:prSet phldrT="[Text]" custT="1"/>
      <dgm:spPr/>
      <dgm:t>
        <a:bodyPr/>
        <a:lstStyle/>
        <a:p>
          <a:r>
            <a:rPr lang="lv-LV" sz="2000" b="1" dirty="0">
              <a:solidFill>
                <a:schemeClr val="tx1"/>
              </a:solidFill>
            </a:rPr>
            <a:t>Ja atbilde netiek sniegta vai neatbilstība nav novērsta, patērētājs var vērsties kompetentajās iestādēs</a:t>
          </a:r>
        </a:p>
        <a:p>
          <a:r>
            <a:rPr lang="lv-LV" sz="2000" b="1" dirty="0">
              <a:solidFill>
                <a:schemeClr val="tx1"/>
              </a:solidFill>
            </a:rPr>
            <a:t>(PTAC, SPRK, NEPLP, ATD, </a:t>
          </a:r>
          <a:r>
            <a:rPr lang="lv-LV" sz="2000" b="1" dirty="0" err="1">
              <a:solidFill>
                <a:schemeClr val="tx1"/>
              </a:solidFill>
            </a:rPr>
            <a:t>VDzA</a:t>
          </a:r>
          <a:r>
            <a:rPr lang="lv-LV" sz="2000" b="1" dirty="0">
              <a:solidFill>
                <a:schemeClr val="tx1"/>
              </a:solidFill>
            </a:rPr>
            <a:t>, pašvaldība)</a:t>
          </a:r>
        </a:p>
      </dgm:t>
    </dgm:pt>
    <dgm:pt modelId="{A13186DE-1A11-4B68-8AC7-6B8378DB7174}" type="parTrans" cxnId="{2A708B84-11E0-4C07-9797-72E85E0638D6}">
      <dgm:prSet/>
      <dgm:spPr/>
      <dgm:t>
        <a:bodyPr/>
        <a:lstStyle/>
        <a:p>
          <a:endParaRPr lang="lv-LV" b="1">
            <a:solidFill>
              <a:schemeClr val="tx1"/>
            </a:solidFill>
          </a:endParaRPr>
        </a:p>
      </dgm:t>
    </dgm:pt>
    <dgm:pt modelId="{5CA46A53-AE6A-4694-8FC9-FE6FD40F10E0}" type="sibTrans" cxnId="{2A708B84-11E0-4C07-9797-72E85E0638D6}">
      <dgm:prSet/>
      <dgm:spPr/>
      <dgm:t>
        <a:bodyPr/>
        <a:lstStyle/>
        <a:p>
          <a:endParaRPr lang="lv-LV" b="1">
            <a:solidFill>
              <a:schemeClr val="tx1"/>
            </a:solidFill>
          </a:endParaRPr>
        </a:p>
      </dgm:t>
    </dgm:pt>
    <dgm:pt modelId="{545C3856-FEA2-4328-8D54-489B6918ADA1}">
      <dgm:prSet custT="1"/>
      <dgm:spPr/>
      <dgm:t>
        <a:bodyPr/>
        <a:lstStyle/>
        <a:p>
          <a:r>
            <a:rPr lang="lv-LV" sz="2000" b="1" dirty="0">
              <a:solidFill>
                <a:schemeClr val="tx1"/>
              </a:solidFill>
            </a:rPr>
            <a:t>Rakstveida sūdzība pakalpojuma sniedzējam </a:t>
          </a:r>
        </a:p>
      </dgm:t>
    </dgm:pt>
    <dgm:pt modelId="{431DDB92-42D3-4B84-8B2C-766033EA4F9A}" type="parTrans" cxnId="{FE3F0DA1-7292-43F3-861F-A2B2A48906B5}">
      <dgm:prSet/>
      <dgm:spPr/>
      <dgm:t>
        <a:bodyPr/>
        <a:lstStyle/>
        <a:p>
          <a:endParaRPr lang="lv-LV" b="1">
            <a:solidFill>
              <a:schemeClr val="tx1"/>
            </a:solidFill>
          </a:endParaRPr>
        </a:p>
      </dgm:t>
    </dgm:pt>
    <dgm:pt modelId="{969B5947-EA0D-41CB-9A59-C3593AB49317}" type="sibTrans" cxnId="{FE3F0DA1-7292-43F3-861F-A2B2A48906B5}">
      <dgm:prSet/>
      <dgm:spPr/>
      <dgm:t>
        <a:bodyPr/>
        <a:lstStyle/>
        <a:p>
          <a:endParaRPr lang="lv-LV" b="1">
            <a:solidFill>
              <a:schemeClr val="tx1"/>
            </a:solidFill>
          </a:endParaRPr>
        </a:p>
      </dgm:t>
    </dgm:pt>
    <dgm:pt modelId="{EBE353CB-B68F-4110-9AA4-B1D816888407}">
      <dgm:prSet phldrT="[Text]"/>
      <dgm:spPr/>
      <dgm:t>
        <a:bodyPr/>
        <a:lstStyle/>
        <a:p>
          <a:r>
            <a:rPr lang="lv-LV" b="1" dirty="0">
              <a:solidFill>
                <a:schemeClr val="tx1"/>
              </a:solidFill>
            </a:rPr>
            <a:t>Kompetentā iestāde pieprasa komersantam veikt korektīvās darbības lēmumā noteiktā termiņā</a:t>
          </a:r>
        </a:p>
      </dgm:t>
    </dgm:pt>
    <dgm:pt modelId="{11AD3837-77A8-425A-9EB5-4EB50EB8159B}" type="parTrans" cxnId="{A0834029-B116-4531-97E7-781E587FC6D4}">
      <dgm:prSet/>
      <dgm:spPr/>
      <dgm:t>
        <a:bodyPr/>
        <a:lstStyle/>
        <a:p>
          <a:endParaRPr lang="lv-LV" b="1">
            <a:solidFill>
              <a:schemeClr val="tx1"/>
            </a:solidFill>
          </a:endParaRPr>
        </a:p>
      </dgm:t>
    </dgm:pt>
    <dgm:pt modelId="{A82D22FD-5C36-4912-9A3C-06F87FDA56A3}" type="sibTrans" cxnId="{A0834029-B116-4531-97E7-781E587FC6D4}">
      <dgm:prSet/>
      <dgm:spPr/>
      <dgm:t>
        <a:bodyPr/>
        <a:lstStyle/>
        <a:p>
          <a:endParaRPr lang="lv-LV" b="1">
            <a:solidFill>
              <a:schemeClr val="tx1"/>
            </a:solidFill>
          </a:endParaRPr>
        </a:p>
      </dgm:t>
    </dgm:pt>
    <dgm:pt modelId="{4BABA15C-04BB-4088-84B5-CF4DB8B94CB0}" type="pres">
      <dgm:prSet presAssocID="{50C5E1B6-A694-4A26-829E-172704FB6EA4}" presName="linearFlow" presStyleCnt="0">
        <dgm:presLayoutVars>
          <dgm:resizeHandles val="exact"/>
        </dgm:presLayoutVars>
      </dgm:prSet>
      <dgm:spPr/>
    </dgm:pt>
    <dgm:pt modelId="{73EF6033-8E3F-4D7E-9399-AD8878C0B2BA}" type="pres">
      <dgm:prSet presAssocID="{545C3856-FEA2-4328-8D54-489B6918ADA1}" presName="node" presStyleLbl="node1" presStyleIdx="0" presStyleCnt="4" custScaleX="229602">
        <dgm:presLayoutVars>
          <dgm:bulletEnabled val="1"/>
        </dgm:presLayoutVars>
      </dgm:prSet>
      <dgm:spPr/>
    </dgm:pt>
    <dgm:pt modelId="{AF030B9B-104A-4802-966C-D1F23ECBA53C}" type="pres">
      <dgm:prSet presAssocID="{969B5947-EA0D-41CB-9A59-C3593AB49317}" presName="sibTrans" presStyleLbl="sibTrans2D1" presStyleIdx="0" presStyleCnt="3"/>
      <dgm:spPr/>
    </dgm:pt>
    <dgm:pt modelId="{7314545F-B518-41BB-9118-D9787B7E247E}" type="pres">
      <dgm:prSet presAssocID="{969B5947-EA0D-41CB-9A59-C3593AB49317}" presName="connectorText" presStyleLbl="sibTrans2D1" presStyleIdx="0" presStyleCnt="3"/>
      <dgm:spPr/>
    </dgm:pt>
    <dgm:pt modelId="{C593E6DB-33F2-4E09-9378-EF65FC321564}" type="pres">
      <dgm:prSet presAssocID="{D3155E6D-DE13-4D11-A129-3C1EA8BCD845}" presName="node" presStyleLbl="node1" presStyleIdx="1" presStyleCnt="4" custScaleX="232684">
        <dgm:presLayoutVars>
          <dgm:bulletEnabled val="1"/>
        </dgm:presLayoutVars>
      </dgm:prSet>
      <dgm:spPr/>
    </dgm:pt>
    <dgm:pt modelId="{DF9683BD-91A1-4EEC-B773-64D82B3D7D49}" type="pres">
      <dgm:prSet presAssocID="{62211F20-2207-4DD2-912F-A45A9398639E}" presName="sibTrans" presStyleLbl="sibTrans2D1" presStyleIdx="1" presStyleCnt="3"/>
      <dgm:spPr/>
    </dgm:pt>
    <dgm:pt modelId="{0433DEA6-F9BB-4291-B052-5390750D7ADA}" type="pres">
      <dgm:prSet presAssocID="{62211F20-2207-4DD2-912F-A45A9398639E}" presName="connectorText" presStyleLbl="sibTrans2D1" presStyleIdx="1" presStyleCnt="3"/>
      <dgm:spPr/>
    </dgm:pt>
    <dgm:pt modelId="{39EE42D2-A28F-4E79-9224-17394399438A}" type="pres">
      <dgm:prSet presAssocID="{44F0B3CC-2EBE-4790-A4D2-1335152FC4BE}" presName="node" presStyleLbl="node1" presStyleIdx="2" presStyleCnt="4" custScaleX="233006" custScaleY="140978">
        <dgm:presLayoutVars>
          <dgm:bulletEnabled val="1"/>
        </dgm:presLayoutVars>
      </dgm:prSet>
      <dgm:spPr/>
    </dgm:pt>
    <dgm:pt modelId="{E5C11A2E-E4EB-4FE4-A904-F848CE0FE96B}" type="pres">
      <dgm:prSet presAssocID="{5CA46A53-AE6A-4694-8FC9-FE6FD40F10E0}" presName="sibTrans" presStyleLbl="sibTrans2D1" presStyleIdx="2" presStyleCnt="3"/>
      <dgm:spPr/>
    </dgm:pt>
    <dgm:pt modelId="{8FDCCB94-A719-4ADC-8D9A-496FF02CA462}" type="pres">
      <dgm:prSet presAssocID="{5CA46A53-AE6A-4694-8FC9-FE6FD40F10E0}" presName="connectorText" presStyleLbl="sibTrans2D1" presStyleIdx="2" presStyleCnt="3"/>
      <dgm:spPr/>
    </dgm:pt>
    <dgm:pt modelId="{3E1D14F5-413F-4BD1-839C-F6F9218C6EA3}" type="pres">
      <dgm:prSet presAssocID="{EBE353CB-B68F-4110-9AA4-B1D816888407}" presName="node" presStyleLbl="node1" presStyleIdx="3" presStyleCnt="4" custScaleX="252481">
        <dgm:presLayoutVars>
          <dgm:bulletEnabled val="1"/>
        </dgm:presLayoutVars>
      </dgm:prSet>
      <dgm:spPr/>
    </dgm:pt>
  </dgm:ptLst>
  <dgm:cxnLst>
    <dgm:cxn modelId="{8EF9AD0F-77C0-47C0-9D39-1A7D7E6424BB}" type="presOf" srcId="{44F0B3CC-2EBE-4790-A4D2-1335152FC4BE}" destId="{39EE42D2-A28F-4E79-9224-17394399438A}" srcOrd="0" destOrd="0" presId="urn:microsoft.com/office/officeart/2005/8/layout/process2"/>
    <dgm:cxn modelId="{A0834029-B116-4531-97E7-781E587FC6D4}" srcId="{50C5E1B6-A694-4A26-829E-172704FB6EA4}" destId="{EBE353CB-B68F-4110-9AA4-B1D816888407}" srcOrd="3" destOrd="0" parTransId="{11AD3837-77A8-425A-9EB5-4EB50EB8159B}" sibTransId="{A82D22FD-5C36-4912-9A3C-06F87FDA56A3}"/>
    <dgm:cxn modelId="{C9D1ED40-2A2E-4DEA-B81E-339891E4AE64}" srcId="{50C5E1B6-A694-4A26-829E-172704FB6EA4}" destId="{D3155E6D-DE13-4D11-A129-3C1EA8BCD845}" srcOrd="1" destOrd="0" parTransId="{18EE2B31-F758-4AFE-970B-32F3E397A6D0}" sibTransId="{62211F20-2207-4DD2-912F-A45A9398639E}"/>
    <dgm:cxn modelId="{37419749-D7A4-4ACA-BC17-36D2B337F9B8}" type="presOf" srcId="{EBE353CB-B68F-4110-9AA4-B1D816888407}" destId="{3E1D14F5-413F-4BD1-839C-F6F9218C6EA3}" srcOrd="0" destOrd="0" presId="urn:microsoft.com/office/officeart/2005/8/layout/process2"/>
    <dgm:cxn modelId="{0A981356-30D7-40F2-BD0B-058D07D2775D}" type="presOf" srcId="{62211F20-2207-4DD2-912F-A45A9398639E}" destId="{0433DEA6-F9BB-4291-B052-5390750D7ADA}" srcOrd="1" destOrd="0" presId="urn:microsoft.com/office/officeart/2005/8/layout/process2"/>
    <dgm:cxn modelId="{2A708B84-11E0-4C07-9797-72E85E0638D6}" srcId="{50C5E1B6-A694-4A26-829E-172704FB6EA4}" destId="{44F0B3CC-2EBE-4790-A4D2-1335152FC4BE}" srcOrd="2" destOrd="0" parTransId="{A13186DE-1A11-4B68-8AC7-6B8378DB7174}" sibTransId="{5CA46A53-AE6A-4694-8FC9-FE6FD40F10E0}"/>
    <dgm:cxn modelId="{CC8AE794-85D1-42BD-A3F9-C02D52D4CF43}" type="presOf" srcId="{969B5947-EA0D-41CB-9A59-C3593AB49317}" destId="{AF030B9B-104A-4802-966C-D1F23ECBA53C}" srcOrd="0" destOrd="0" presId="urn:microsoft.com/office/officeart/2005/8/layout/process2"/>
    <dgm:cxn modelId="{242709A1-0F41-4220-8735-257F5A168CF7}" type="presOf" srcId="{545C3856-FEA2-4328-8D54-489B6918ADA1}" destId="{73EF6033-8E3F-4D7E-9399-AD8878C0B2BA}" srcOrd="0" destOrd="0" presId="urn:microsoft.com/office/officeart/2005/8/layout/process2"/>
    <dgm:cxn modelId="{FE3F0DA1-7292-43F3-861F-A2B2A48906B5}" srcId="{50C5E1B6-A694-4A26-829E-172704FB6EA4}" destId="{545C3856-FEA2-4328-8D54-489B6918ADA1}" srcOrd="0" destOrd="0" parTransId="{431DDB92-42D3-4B84-8B2C-766033EA4F9A}" sibTransId="{969B5947-EA0D-41CB-9A59-C3593AB49317}"/>
    <dgm:cxn modelId="{21136BA3-375B-4602-897F-7BE2E9D43127}" type="presOf" srcId="{62211F20-2207-4DD2-912F-A45A9398639E}" destId="{DF9683BD-91A1-4EEC-B773-64D82B3D7D49}" srcOrd="0" destOrd="0" presId="urn:microsoft.com/office/officeart/2005/8/layout/process2"/>
    <dgm:cxn modelId="{50C082AE-AA14-4EAB-819E-B9407296E7B8}" type="presOf" srcId="{D3155E6D-DE13-4D11-A129-3C1EA8BCD845}" destId="{C593E6DB-33F2-4E09-9378-EF65FC321564}" srcOrd="0" destOrd="0" presId="urn:microsoft.com/office/officeart/2005/8/layout/process2"/>
    <dgm:cxn modelId="{09075CBB-153A-4C7D-82A6-5B80128861C9}" type="presOf" srcId="{969B5947-EA0D-41CB-9A59-C3593AB49317}" destId="{7314545F-B518-41BB-9118-D9787B7E247E}" srcOrd="1" destOrd="0" presId="urn:microsoft.com/office/officeart/2005/8/layout/process2"/>
    <dgm:cxn modelId="{BA35A4CC-EA6E-4AD6-88E1-CBA7C4AB98CF}" type="presOf" srcId="{5CA46A53-AE6A-4694-8FC9-FE6FD40F10E0}" destId="{E5C11A2E-E4EB-4FE4-A904-F848CE0FE96B}" srcOrd="0" destOrd="0" presId="urn:microsoft.com/office/officeart/2005/8/layout/process2"/>
    <dgm:cxn modelId="{687D10E4-4959-4AC3-B7BE-3543438B5259}" type="presOf" srcId="{50C5E1B6-A694-4A26-829E-172704FB6EA4}" destId="{4BABA15C-04BB-4088-84B5-CF4DB8B94CB0}" srcOrd="0" destOrd="0" presId="urn:microsoft.com/office/officeart/2005/8/layout/process2"/>
    <dgm:cxn modelId="{B5D948EB-E5C3-48AD-9D0E-33FE69C5A720}" type="presOf" srcId="{5CA46A53-AE6A-4694-8FC9-FE6FD40F10E0}" destId="{8FDCCB94-A719-4ADC-8D9A-496FF02CA462}" srcOrd="1" destOrd="0" presId="urn:microsoft.com/office/officeart/2005/8/layout/process2"/>
    <dgm:cxn modelId="{05EC0B08-2839-4834-B5A2-3CAA69BC44F7}" type="presParOf" srcId="{4BABA15C-04BB-4088-84B5-CF4DB8B94CB0}" destId="{73EF6033-8E3F-4D7E-9399-AD8878C0B2BA}" srcOrd="0" destOrd="0" presId="urn:microsoft.com/office/officeart/2005/8/layout/process2"/>
    <dgm:cxn modelId="{85FFCD31-DB31-4952-92F8-BA16177FE995}" type="presParOf" srcId="{4BABA15C-04BB-4088-84B5-CF4DB8B94CB0}" destId="{AF030B9B-104A-4802-966C-D1F23ECBA53C}" srcOrd="1" destOrd="0" presId="urn:microsoft.com/office/officeart/2005/8/layout/process2"/>
    <dgm:cxn modelId="{96EEEBCB-29AF-483A-87C8-5F09C6CA6199}" type="presParOf" srcId="{AF030B9B-104A-4802-966C-D1F23ECBA53C}" destId="{7314545F-B518-41BB-9118-D9787B7E247E}" srcOrd="0" destOrd="0" presId="urn:microsoft.com/office/officeart/2005/8/layout/process2"/>
    <dgm:cxn modelId="{B21DA372-7F37-44F3-8E34-05B9138D2FF8}" type="presParOf" srcId="{4BABA15C-04BB-4088-84B5-CF4DB8B94CB0}" destId="{C593E6DB-33F2-4E09-9378-EF65FC321564}" srcOrd="2" destOrd="0" presId="urn:microsoft.com/office/officeart/2005/8/layout/process2"/>
    <dgm:cxn modelId="{4018B02D-679C-4B0A-A52B-86863227B110}" type="presParOf" srcId="{4BABA15C-04BB-4088-84B5-CF4DB8B94CB0}" destId="{DF9683BD-91A1-4EEC-B773-64D82B3D7D49}" srcOrd="3" destOrd="0" presId="urn:microsoft.com/office/officeart/2005/8/layout/process2"/>
    <dgm:cxn modelId="{A82B7C34-35ED-4A9D-A03F-E4C895C91C69}" type="presParOf" srcId="{DF9683BD-91A1-4EEC-B773-64D82B3D7D49}" destId="{0433DEA6-F9BB-4291-B052-5390750D7ADA}" srcOrd="0" destOrd="0" presId="urn:microsoft.com/office/officeart/2005/8/layout/process2"/>
    <dgm:cxn modelId="{341C963E-24B5-4619-89DE-85FC8DF6F3B9}" type="presParOf" srcId="{4BABA15C-04BB-4088-84B5-CF4DB8B94CB0}" destId="{39EE42D2-A28F-4E79-9224-17394399438A}" srcOrd="4" destOrd="0" presId="urn:microsoft.com/office/officeart/2005/8/layout/process2"/>
    <dgm:cxn modelId="{3B539285-FAF7-46B5-BCAA-D18A05489071}" type="presParOf" srcId="{4BABA15C-04BB-4088-84B5-CF4DB8B94CB0}" destId="{E5C11A2E-E4EB-4FE4-A904-F848CE0FE96B}" srcOrd="5" destOrd="0" presId="urn:microsoft.com/office/officeart/2005/8/layout/process2"/>
    <dgm:cxn modelId="{AB031587-4501-45B5-B93C-B03815DAE1DC}" type="presParOf" srcId="{E5C11A2E-E4EB-4FE4-A904-F848CE0FE96B}" destId="{8FDCCB94-A719-4ADC-8D9A-496FF02CA462}" srcOrd="0" destOrd="0" presId="urn:microsoft.com/office/officeart/2005/8/layout/process2"/>
    <dgm:cxn modelId="{53B2F357-E657-4D63-B557-F5F4526FF97C}" type="presParOf" srcId="{4BABA15C-04BB-4088-84B5-CF4DB8B94CB0}" destId="{3E1D14F5-413F-4BD1-839C-F6F9218C6EA3}"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D8180F-D76C-467A-B392-9B04E45022A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lv-LV"/>
        </a:p>
      </dgm:t>
    </dgm:pt>
    <dgm:pt modelId="{DDD033D1-CA59-41DF-BD23-CC7D7FDAAD8A}">
      <dgm:prSet phldrT="[Text]"/>
      <dgm:spPr/>
      <dgm:t>
        <a:bodyPr/>
        <a:lstStyle/>
        <a:p>
          <a:r>
            <a:rPr lang="lv-LV" dirty="0">
              <a:solidFill>
                <a:schemeClr val="tx1"/>
              </a:solidFill>
            </a:rPr>
            <a:t>Patērētāju tiesību aizsardzības centrs </a:t>
          </a:r>
        </a:p>
        <a:p>
          <a:r>
            <a:rPr lang="lv-LV" dirty="0">
              <a:solidFill>
                <a:schemeClr val="tx1"/>
              </a:solidFill>
            </a:rPr>
            <a:t>(</a:t>
          </a:r>
          <a:r>
            <a:rPr lang="lv-LV" i="1" dirty="0">
              <a:solidFill>
                <a:schemeClr val="tx1"/>
              </a:solidFill>
            </a:rPr>
            <a:t>visas</a:t>
          </a:r>
          <a:r>
            <a:rPr lang="lv-LV" dirty="0">
              <a:solidFill>
                <a:schemeClr val="tx1"/>
              </a:solidFill>
            </a:rPr>
            <a:t> </a:t>
          </a:r>
          <a:r>
            <a:rPr lang="lv-LV" i="1" dirty="0">
              <a:solidFill>
                <a:schemeClr val="tx1"/>
              </a:solidFill>
            </a:rPr>
            <a:t>preces, E-grāmatas, E-tirdzniecība, Banku pakalpojumi, ūdenstransports</a:t>
          </a:r>
          <a:endParaRPr lang="lv-LV" i="1" dirty="0"/>
        </a:p>
      </dgm:t>
    </dgm:pt>
    <dgm:pt modelId="{2A2827F2-A497-45C1-BD50-BAF7266C9FC0}" type="parTrans" cxnId="{51ECCDB1-500A-4E67-A61A-0B9919B27419}">
      <dgm:prSet/>
      <dgm:spPr/>
      <dgm:t>
        <a:bodyPr/>
        <a:lstStyle/>
        <a:p>
          <a:endParaRPr lang="lv-LV"/>
        </a:p>
      </dgm:t>
    </dgm:pt>
    <dgm:pt modelId="{0C9EFB39-BF94-4EAE-92FC-E9B8AC564F83}" type="sibTrans" cxnId="{51ECCDB1-500A-4E67-A61A-0B9919B27419}">
      <dgm:prSet/>
      <dgm:spPr/>
      <dgm:t>
        <a:bodyPr/>
        <a:lstStyle/>
        <a:p>
          <a:endParaRPr lang="lv-LV"/>
        </a:p>
      </dgm:t>
    </dgm:pt>
    <dgm:pt modelId="{DBD7281F-B506-4626-86BC-43F81ACA675F}">
      <dgm:prSet phldrT="[Text]"/>
      <dgm:spPr/>
      <dgm:t>
        <a:bodyPr/>
        <a:lstStyle/>
        <a:p>
          <a:r>
            <a:rPr lang="lv-LV" dirty="0">
              <a:solidFill>
                <a:schemeClr val="tx1"/>
              </a:solidFill>
            </a:rPr>
            <a:t>Sabiedrisko pakalpojumu regulēšanas komisija (</a:t>
          </a:r>
          <a:r>
            <a:rPr lang="lv-LV" i="1" dirty="0">
              <a:solidFill>
                <a:schemeClr val="tx1"/>
              </a:solidFill>
            </a:rPr>
            <a:t>elektronisko sakaru pakalpojumi, 112 tālrunis</a:t>
          </a:r>
          <a:r>
            <a:rPr lang="lv-LV" dirty="0">
              <a:solidFill>
                <a:schemeClr val="tx1"/>
              </a:solidFill>
            </a:rPr>
            <a:t>) </a:t>
          </a:r>
          <a:endParaRPr lang="lv-LV" dirty="0"/>
        </a:p>
      </dgm:t>
    </dgm:pt>
    <dgm:pt modelId="{57065E17-E3F3-4271-AB84-DB4474084E1B}" type="parTrans" cxnId="{219CD329-039E-45F7-8DF7-CA482BE5076B}">
      <dgm:prSet/>
      <dgm:spPr/>
      <dgm:t>
        <a:bodyPr/>
        <a:lstStyle/>
        <a:p>
          <a:endParaRPr lang="lv-LV"/>
        </a:p>
      </dgm:t>
    </dgm:pt>
    <dgm:pt modelId="{A4E3760D-F9C5-4D4E-A2C4-BD8A2E360A6C}" type="sibTrans" cxnId="{219CD329-039E-45F7-8DF7-CA482BE5076B}">
      <dgm:prSet/>
      <dgm:spPr/>
      <dgm:t>
        <a:bodyPr/>
        <a:lstStyle/>
        <a:p>
          <a:endParaRPr lang="lv-LV"/>
        </a:p>
      </dgm:t>
    </dgm:pt>
    <dgm:pt modelId="{C893087E-2DB8-4B20-B745-CED8641AA3C6}">
      <dgm:prSet phldrT="[Text]"/>
      <dgm:spPr/>
      <dgm:t>
        <a:bodyPr/>
        <a:lstStyle/>
        <a:p>
          <a:r>
            <a:rPr lang="lv-LV" b="0" i="0" dirty="0">
              <a:solidFill>
                <a:schemeClr val="tx1"/>
              </a:solidFill>
            </a:rPr>
            <a:t>Nacionālā elektronisko plašsaziņas līdzekļu padome (</a:t>
          </a:r>
          <a:r>
            <a:rPr lang="lv-LV" b="0" i="1" dirty="0">
              <a:solidFill>
                <a:schemeClr val="tx1"/>
              </a:solidFill>
            </a:rPr>
            <a:t>TV</a:t>
          </a:r>
          <a:r>
            <a:rPr lang="lv-LV" b="0" i="0" dirty="0">
              <a:solidFill>
                <a:schemeClr val="tx1"/>
              </a:solidFill>
            </a:rPr>
            <a:t>)</a:t>
          </a:r>
          <a:endParaRPr lang="lv-LV" dirty="0"/>
        </a:p>
      </dgm:t>
    </dgm:pt>
    <dgm:pt modelId="{793A7417-A18F-4961-9E43-DD4F3E59C1A9}" type="parTrans" cxnId="{C55F8536-DCDE-40B3-972C-00A2D571EF37}">
      <dgm:prSet/>
      <dgm:spPr/>
      <dgm:t>
        <a:bodyPr/>
        <a:lstStyle/>
        <a:p>
          <a:endParaRPr lang="lv-LV"/>
        </a:p>
      </dgm:t>
    </dgm:pt>
    <dgm:pt modelId="{5F381F72-B3FF-4CC3-A797-05BB23B2F1AC}" type="sibTrans" cxnId="{C55F8536-DCDE-40B3-972C-00A2D571EF37}">
      <dgm:prSet/>
      <dgm:spPr/>
      <dgm:t>
        <a:bodyPr/>
        <a:lstStyle/>
        <a:p>
          <a:endParaRPr lang="lv-LV"/>
        </a:p>
      </dgm:t>
    </dgm:pt>
    <dgm:pt modelId="{1FA40ECB-FAF5-4B90-9A7B-8A78616E82EC}">
      <dgm:prSet phldrT="[Text]"/>
      <dgm:spPr/>
      <dgm:t>
        <a:bodyPr/>
        <a:lstStyle/>
        <a:p>
          <a:r>
            <a:rPr lang="lv-LV" dirty="0">
              <a:solidFill>
                <a:schemeClr val="tx1"/>
              </a:solidFill>
            </a:rPr>
            <a:t>Autotransporta direkcija (</a:t>
          </a:r>
          <a:r>
            <a:rPr lang="lv-LV" i="1" dirty="0">
              <a:solidFill>
                <a:schemeClr val="tx1"/>
              </a:solidFill>
            </a:rPr>
            <a:t>autobusi, iekšzemes dzelzceļš</a:t>
          </a:r>
          <a:r>
            <a:rPr lang="lv-LV" dirty="0">
              <a:solidFill>
                <a:schemeClr val="tx1"/>
              </a:solidFill>
            </a:rPr>
            <a:t>)</a:t>
          </a:r>
          <a:endParaRPr lang="lv-LV" dirty="0"/>
        </a:p>
      </dgm:t>
    </dgm:pt>
    <dgm:pt modelId="{5247FE4F-CEED-4AE9-9838-C006464195B9}" type="parTrans" cxnId="{21E676A3-D08B-4085-9E14-ACF221B9B616}">
      <dgm:prSet/>
      <dgm:spPr/>
      <dgm:t>
        <a:bodyPr/>
        <a:lstStyle/>
        <a:p>
          <a:endParaRPr lang="lv-LV"/>
        </a:p>
      </dgm:t>
    </dgm:pt>
    <dgm:pt modelId="{7B419BF1-BB00-46F4-9ACF-35A808B6A151}" type="sibTrans" cxnId="{21E676A3-D08B-4085-9E14-ACF221B9B616}">
      <dgm:prSet/>
      <dgm:spPr/>
      <dgm:t>
        <a:bodyPr/>
        <a:lstStyle/>
        <a:p>
          <a:endParaRPr lang="lv-LV"/>
        </a:p>
      </dgm:t>
    </dgm:pt>
    <dgm:pt modelId="{0E9148DA-6022-45DB-8F6F-7F798C2CBF37}">
      <dgm:prSet phldrT="[Text]"/>
      <dgm:spPr/>
      <dgm:t>
        <a:bodyPr/>
        <a:lstStyle/>
        <a:p>
          <a:r>
            <a:rPr lang="lv-LV" dirty="0">
              <a:solidFill>
                <a:schemeClr val="tx1"/>
              </a:solidFill>
            </a:rPr>
            <a:t>Civilās aviācijas aģentūra</a:t>
          </a:r>
        </a:p>
        <a:p>
          <a:r>
            <a:rPr lang="lv-LV" dirty="0">
              <a:solidFill>
                <a:schemeClr val="tx1"/>
              </a:solidFill>
            </a:rPr>
            <a:t>(</a:t>
          </a:r>
          <a:r>
            <a:rPr lang="lv-LV" i="1" dirty="0">
              <a:solidFill>
                <a:schemeClr val="tx1"/>
              </a:solidFill>
            </a:rPr>
            <a:t>gaisa pārvadājumi</a:t>
          </a:r>
          <a:r>
            <a:rPr lang="lv-LV" dirty="0">
              <a:solidFill>
                <a:schemeClr val="tx1"/>
              </a:solidFill>
            </a:rPr>
            <a:t>)</a:t>
          </a:r>
          <a:endParaRPr lang="lv-LV" dirty="0"/>
        </a:p>
      </dgm:t>
    </dgm:pt>
    <dgm:pt modelId="{1811ED3E-1B82-42D3-8220-33B719315B21}" type="parTrans" cxnId="{24525617-B406-4F3B-A1C1-FF01E47B0AEA}">
      <dgm:prSet/>
      <dgm:spPr/>
      <dgm:t>
        <a:bodyPr/>
        <a:lstStyle/>
        <a:p>
          <a:endParaRPr lang="lv-LV"/>
        </a:p>
      </dgm:t>
    </dgm:pt>
    <dgm:pt modelId="{9A7CDF8C-3318-40DF-B5D1-56601AB46534}" type="sibTrans" cxnId="{24525617-B406-4F3B-A1C1-FF01E47B0AEA}">
      <dgm:prSet/>
      <dgm:spPr/>
      <dgm:t>
        <a:bodyPr/>
        <a:lstStyle/>
        <a:p>
          <a:endParaRPr lang="lv-LV"/>
        </a:p>
      </dgm:t>
    </dgm:pt>
    <dgm:pt modelId="{009BC8B2-4CE9-4302-B6B7-E7A1101918B0}">
      <dgm:prSet phldrT="[Text]"/>
      <dgm:spPr/>
      <dgm:t>
        <a:bodyPr/>
        <a:lstStyle/>
        <a:p>
          <a:r>
            <a:rPr lang="lv-LV" b="0" i="0" dirty="0">
              <a:solidFill>
                <a:schemeClr val="tx1"/>
              </a:solidFill>
            </a:rPr>
            <a:t>Valsts dzelzceļa administrācija</a:t>
          </a:r>
        </a:p>
        <a:p>
          <a:r>
            <a:rPr lang="lv-LV" b="0" i="0" dirty="0">
              <a:solidFill>
                <a:schemeClr val="tx1"/>
              </a:solidFill>
            </a:rPr>
            <a:t>(</a:t>
          </a:r>
          <a:r>
            <a:rPr lang="lv-LV" b="0" i="1" dirty="0">
              <a:solidFill>
                <a:schemeClr val="tx1"/>
              </a:solidFill>
            </a:rPr>
            <a:t>starptautiskie dzelzceļa pārvadājumi)</a:t>
          </a:r>
          <a:endParaRPr lang="lv-LV" i="1" dirty="0"/>
        </a:p>
      </dgm:t>
    </dgm:pt>
    <dgm:pt modelId="{38023027-6302-4FEA-BD1E-C56A423E701B}" type="parTrans" cxnId="{9C73BB82-0669-4EA5-A5D8-C400912709AD}">
      <dgm:prSet/>
      <dgm:spPr/>
      <dgm:t>
        <a:bodyPr/>
        <a:lstStyle/>
        <a:p>
          <a:endParaRPr lang="lv-LV"/>
        </a:p>
      </dgm:t>
    </dgm:pt>
    <dgm:pt modelId="{4BC5582B-F863-4CD5-9B06-36C679D4F918}" type="sibTrans" cxnId="{9C73BB82-0669-4EA5-A5D8-C400912709AD}">
      <dgm:prSet/>
      <dgm:spPr/>
      <dgm:t>
        <a:bodyPr/>
        <a:lstStyle/>
        <a:p>
          <a:endParaRPr lang="lv-LV"/>
        </a:p>
      </dgm:t>
    </dgm:pt>
    <dgm:pt modelId="{C1CCADC2-E1F1-4B8C-BD70-194A2AF2541E}">
      <dgm:prSet phldrT="[Text]"/>
      <dgm:spPr/>
      <dgm:t>
        <a:bodyPr/>
        <a:lstStyle/>
        <a:p>
          <a:r>
            <a:rPr lang="lv-LV" dirty="0">
              <a:solidFill>
                <a:schemeClr val="tx1"/>
              </a:solidFill>
            </a:rPr>
            <a:t>Pašvaldības</a:t>
          </a:r>
        </a:p>
        <a:p>
          <a:r>
            <a:rPr lang="lv-LV" dirty="0">
              <a:solidFill>
                <a:schemeClr val="tx1"/>
              </a:solidFill>
            </a:rPr>
            <a:t>(</a:t>
          </a:r>
          <a:r>
            <a:rPr lang="lv-LV" i="1" dirty="0">
              <a:solidFill>
                <a:schemeClr val="tx1"/>
              </a:solidFill>
            </a:rPr>
            <a:t>Pilsētas autobusu, tramvaju un trolejbusu interaktīvie pašapkalpošanās termināļi</a:t>
          </a:r>
          <a:r>
            <a:rPr lang="lv-LV" dirty="0">
              <a:solidFill>
                <a:schemeClr val="tx1"/>
              </a:solidFill>
            </a:rPr>
            <a:t>)</a:t>
          </a:r>
        </a:p>
      </dgm:t>
    </dgm:pt>
    <dgm:pt modelId="{4975FB55-2B3C-4CD8-B1B7-71A11F062137}" type="parTrans" cxnId="{25364B3F-45B1-4C4F-BAA1-FDF9E90FD267}">
      <dgm:prSet/>
      <dgm:spPr/>
      <dgm:t>
        <a:bodyPr/>
        <a:lstStyle/>
        <a:p>
          <a:endParaRPr lang="lv-LV"/>
        </a:p>
      </dgm:t>
    </dgm:pt>
    <dgm:pt modelId="{B83058EB-740A-41C9-8C3D-CB1A58389D7E}" type="sibTrans" cxnId="{25364B3F-45B1-4C4F-BAA1-FDF9E90FD267}">
      <dgm:prSet/>
      <dgm:spPr/>
      <dgm:t>
        <a:bodyPr/>
        <a:lstStyle/>
        <a:p>
          <a:endParaRPr lang="lv-LV"/>
        </a:p>
      </dgm:t>
    </dgm:pt>
    <dgm:pt modelId="{1EFD6DFF-1CCC-4354-9D37-FB2AD66F0B46}" type="pres">
      <dgm:prSet presAssocID="{61D8180F-D76C-467A-B392-9B04E45022A3}" presName="diagram" presStyleCnt="0">
        <dgm:presLayoutVars>
          <dgm:dir/>
          <dgm:resizeHandles val="exact"/>
        </dgm:presLayoutVars>
      </dgm:prSet>
      <dgm:spPr/>
    </dgm:pt>
    <dgm:pt modelId="{40E01034-1102-441D-8901-3006617C3E4D}" type="pres">
      <dgm:prSet presAssocID="{DDD033D1-CA59-41DF-BD23-CC7D7FDAAD8A}" presName="node" presStyleLbl="node1" presStyleIdx="0" presStyleCnt="7" custLinFactNeighborX="-794" custLinFactNeighborY="718">
        <dgm:presLayoutVars>
          <dgm:bulletEnabled val="1"/>
        </dgm:presLayoutVars>
      </dgm:prSet>
      <dgm:spPr/>
    </dgm:pt>
    <dgm:pt modelId="{96FEDCF4-7406-45F3-B781-BB81309F75AC}" type="pres">
      <dgm:prSet presAssocID="{0C9EFB39-BF94-4EAE-92FC-E9B8AC564F83}" presName="sibTrans" presStyleCnt="0"/>
      <dgm:spPr/>
    </dgm:pt>
    <dgm:pt modelId="{D7705AAD-7B79-4A7F-A428-EB0B81B6A38B}" type="pres">
      <dgm:prSet presAssocID="{DBD7281F-B506-4626-86BC-43F81ACA675F}" presName="node" presStyleLbl="node1" presStyleIdx="1" presStyleCnt="7">
        <dgm:presLayoutVars>
          <dgm:bulletEnabled val="1"/>
        </dgm:presLayoutVars>
      </dgm:prSet>
      <dgm:spPr/>
    </dgm:pt>
    <dgm:pt modelId="{3457DD55-BD81-4683-88BE-6263A6CBD44F}" type="pres">
      <dgm:prSet presAssocID="{A4E3760D-F9C5-4D4E-A2C4-BD8A2E360A6C}" presName="sibTrans" presStyleCnt="0"/>
      <dgm:spPr/>
    </dgm:pt>
    <dgm:pt modelId="{F512A938-83D6-4255-933A-2D51D40B5BF8}" type="pres">
      <dgm:prSet presAssocID="{C893087E-2DB8-4B20-B745-CED8641AA3C6}" presName="node" presStyleLbl="node1" presStyleIdx="2" presStyleCnt="7">
        <dgm:presLayoutVars>
          <dgm:bulletEnabled val="1"/>
        </dgm:presLayoutVars>
      </dgm:prSet>
      <dgm:spPr/>
    </dgm:pt>
    <dgm:pt modelId="{4290BB71-E778-4A0F-9A89-97D05D48E398}" type="pres">
      <dgm:prSet presAssocID="{5F381F72-B3FF-4CC3-A797-05BB23B2F1AC}" presName="sibTrans" presStyleCnt="0"/>
      <dgm:spPr/>
    </dgm:pt>
    <dgm:pt modelId="{8CD08612-07EE-43F6-83E0-23C46AF4A187}" type="pres">
      <dgm:prSet presAssocID="{1FA40ECB-FAF5-4B90-9A7B-8A78616E82EC}" presName="node" presStyleLbl="node1" presStyleIdx="3" presStyleCnt="7">
        <dgm:presLayoutVars>
          <dgm:bulletEnabled val="1"/>
        </dgm:presLayoutVars>
      </dgm:prSet>
      <dgm:spPr/>
    </dgm:pt>
    <dgm:pt modelId="{2FE6B445-F8FC-4546-BB58-31262E0FF171}" type="pres">
      <dgm:prSet presAssocID="{7B419BF1-BB00-46F4-9ACF-35A808B6A151}" presName="sibTrans" presStyleCnt="0"/>
      <dgm:spPr/>
    </dgm:pt>
    <dgm:pt modelId="{83A99F12-A9B5-4323-9B7C-C7106DDB21F7}" type="pres">
      <dgm:prSet presAssocID="{0E9148DA-6022-45DB-8F6F-7F798C2CBF37}" presName="node" presStyleLbl="node1" presStyleIdx="4" presStyleCnt="7">
        <dgm:presLayoutVars>
          <dgm:bulletEnabled val="1"/>
        </dgm:presLayoutVars>
      </dgm:prSet>
      <dgm:spPr/>
    </dgm:pt>
    <dgm:pt modelId="{BD27E39D-8646-4C37-BB70-5D27E1B488AA}" type="pres">
      <dgm:prSet presAssocID="{9A7CDF8C-3318-40DF-B5D1-56601AB46534}" presName="sibTrans" presStyleCnt="0"/>
      <dgm:spPr/>
    </dgm:pt>
    <dgm:pt modelId="{EC55E730-7602-4703-A520-E9A9E9338F2F}" type="pres">
      <dgm:prSet presAssocID="{009BC8B2-4CE9-4302-B6B7-E7A1101918B0}" presName="node" presStyleLbl="node1" presStyleIdx="5" presStyleCnt="7">
        <dgm:presLayoutVars>
          <dgm:bulletEnabled val="1"/>
        </dgm:presLayoutVars>
      </dgm:prSet>
      <dgm:spPr/>
    </dgm:pt>
    <dgm:pt modelId="{353B8238-20A1-4569-842D-A1EF74BF659E}" type="pres">
      <dgm:prSet presAssocID="{4BC5582B-F863-4CD5-9B06-36C679D4F918}" presName="sibTrans" presStyleCnt="0"/>
      <dgm:spPr/>
    </dgm:pt>
    <dgm:pt modelId="{D0F24116-A12A-499B-B5B8-BD60E74E79D5}" type="pres">
      <dgm:prSet presAssocID="{C1CCADC2-E1F1-4B8C-BD70-194A2AF2541E}" presName="node" presStyleLbl="node1" presStyleIdx="6" presStyleCnt="7">
        <dgm:presLayoutVars>
          <dgm:bulletEnabled val="1"/>
        </dgm:presLayoutVars>
      </dgm:prSet>
      <dgm:spPr/>
    </dgm:pt>
  </dgm:ptLst>
  <dgm:cxnLst>
    <dgm:cxn modelId="{00531E08-3A72-4A8C-9A86-C0C39769C26B}" type="presOf" srcId="{DDD033D1-CA59-41DF-BD23-CC7D7FDAAD8A}" destId="{40E01034-1102-441D-8901-3006617C3E4D}" srcOrd="0" destOrd="0" presId="urn:microsoft.com/office/officeart/2005/8/layout/default"/>
    <dgm:cxn modelId="{DEF5AE0F-6E83-447F-9B2A-0408EF71CD8A}" type="presOf" srcId="{C893087E-2DB8-4B20-B745-CED8641AA3C6}" destId="{F512A938-83D6-4255-933A-2D51D40B5BF8}" srcOrd="0" destOrd="0" presId="urn:microsoft.com/office/officeart/2005/8/layout/default"/>
    <dgm:cxn modelId="{24525617-B406-4F3B-A1C1-FF01E47B0AEA}" srcId="{61D8180F-D76C-467A-B392-9B04E45022A3}" destId="{0E9148DA-6022-45DB-8F6F-7F798C2CBF37}" srcOrd="4" destOrd="0" parTransId="{1811ED3E-1B82-42D3-8220-33B719315B21}" sibTransId="{9A7CDF8C-3318-40DF-B5D1-56601AB46534}"/>
    <dgm:cxn modelId="{94C96218-0240-457C-9C47-4DA74882798A}" type="presOf" srcId="{0E9148DA-6022-45DB-8F6F-7F798C2CBF37}" destId="{83A99F12-A9B5-4323-9B7C-C7106DDB21F7}" srcOrd="0" destOrd="0" presId="urn:microsoft.com/office/officeart/2005/8/layout/default"/>
    <dgm:cxn modelId="{219CD329-039E-45F7-8DF7-CA482BE5076B}" srcId="{61D8180F-D76C-467A-B392-9B04E45022A3}" destId="{DBD7281F-B506-4626-86BC-43F81ACA675F}" srcOrd="1" destOrd="0" parTransId="{57065E17-E3F3-4271-AB84-DB4474084E1B}" sibTransId="{A4E3760D-F9C5-4D4E-A2C4-BD8A2E360A6C}"/>
    <dgm:cxn modelId="{C55F8536-DCDE-40B3-972C-00A2D571EF37}" srcId="{61D8180F-D76C-467A-B392-9B04E45022A3}" destId="{C893087E-2DB8-4B20-B745-CED8641AA3C6}" srcOrd="2" destOrd="0" parTransId="{793A7417-A18F-4961-9E43-DD4F3E59C1A9}" sibTransId="{5F381F72-B3FF-4CC3-A797-05BB23B2F1AC}"/>
    <dgm:cxn modelId="{25364B3F-45B1-4C4F-BAA1-FDF9E90FD267}" srcId="{61D8180F-D76C-467A-B392-9B04E45022A3}" destId="{C1CCADC2-E1F1-4B8C-BD70-194A2AF2541E}" srcOrd="6" destOrd="0" parTransId="{4975FB55-2B3C-4CD8-B1B7-71A11F062137}" sibTransId="{B83058EB-740A-41C9-8C3D-CB1A58389D7E}"/>
    <dgm:cxn modelId="{1FF09D42-891B-48D2-A32A-797EF274CB77}" type="presOf" srcId="{61D8180F-D76C-467A-B392-9B04E45022A3}" destId="{1EFD6DFF-1CCC-4354-9D37-FB2AD66F0B46}" srcOrd="0" destOrd="0" presId="urn:microsoft.com/office/officeart/2005/8/layout/default"/>
    <dgm:cxn modelId="{6F7F1B4F-7D02-45F3-A219-950872A3B663}" type="presOf" srcId="{DBD7281F-B506-4626-86BC-43F81ACA675F}" destId="{D7705AAD-7B79-4A7F-A428-EB0B81B6A38B}" srcOrd="0" destOrd="0" presId="urn:microsoft.com/office/officeart/2005/8/layout/default"/>
    <dgm:cxn modelId="{9C73BB82-0669-4EA5-A5D8-C400912709AD}" srcId="{61D8180F-D76C-467A-B392-9B04E45022A3}" destId="{009BC8B2-4CE9-4302-B6B7-E7A1101918B0}" srcOrd="5" destOrd="0" parTransId="{38023027-6302-4FEA-BD1E-C56A423E701B}" sibTransId="{4BC5582B-F863-4CD5-9B06-36C679D4F918}"/>
    <dgm:cxn modelId="{D2C6628F-2895-4926-8A51-52730160A877}" type="presOf" srcId="{C1CCADC2-E1F1-4B8C-BD70-194A2AF2541E}" destId="{D0F24116-A12A-499B-B5B8-BD60E74E79D5}" srcOrd="0" destOrd="0" presId="urn:microsoft.com/office/officeart/2005/8/layout/default"/>
    <dgm:cxn modelId="{EF70D99C-C0D7-4843-9FDD-231AFC383FEB}" type="presOf" srcId="{009BC8B2-4CE9-4302-B6B7-E7A1101918B0}" destId="{EC55E730-7602-4703-A520-E9A9E9338F2F}" srcOrd="0" destOrd="0" presId="urn:microsoft.com/office/officeart/2005/8/layout/default"/>
    <dgm:cxn modelId="{21E676A3-D08B-4085-9E14-ACF221B9B616}" srcId="{61D8180F-D76C-467A-B392-9B04E45022A3}" destId="{1FA40ECB-FAF5-4B90-9A7B-8A78616E82EC}" srcOrd="3" destOrd="0" parTransId="{5247FE4F-CEED-4AE9-9838-C006464195B9}" sibTransId="{7B419BF1-BB00-46F4-9ACF-35A808B6A151}"/>
    <dgm:cxn modelId="{51ECCDB1-500A-4E67-A61A-0B9919B27419}" srcId="{61D8180F-D76C-467A-B392-9B04E45022A3}" destId="{DDD033D1-CA59-41DF-BD23-CC7D7FDAAD8A}" srcOrd="0" destOrd="0" parTransId="{2A2827F2-A497-45C1-BD50-BAF7266C9FC0}" sibTransId="{0C9EFB39-BF94-4EAE-92FC-E9B8AC564F83}"/>
    <dgm:cxn modelId="{4EC040CF-7D1A-4A15-A53C-1DD4E8BD0BA0}" type="presOf" srcId="{1FA40ECB-FAF5-4B90-9A7B-8A78616E82EC}" destId="{8CD08612-07EE-43F6-83E0-23C46AF4A187}" srcOrd="0" destOrd="0" presId="urn:microsoft.com/office/officeart/2005/8/layout/default"/>
    <dgm:cxn modelId="{BCD3C8A6-1D30-4FE2-A06A-CEF3F702E920}" type="presParOf" srcId="{1EFD6DFF-1CCC-4354-9D37-FB2AD66F0B46}" destId="{40E01034-1102-441D-8901-3006617C3E4D}" srcOrd="0" destOrd="0" presId="urn:microsoft.com/office/officeart/2005/8/layout/default"/>
    <dgm:cxn modelId="{71C4E119-122B-4059-8130-36BF5F8834A3}" type="presParOf" srcId="{1EFD6DFF-1CCC-4354-9D37-FB2AD66F0B46}" destId="{96FEDCF4-7406-45F3-B781-BB81309F75AC}" srcOrd="1" destOrd="0" presId="urn:microsoft.com/office/officeart/2005/8/layout/default"/>
    <dgm:cxn modelId="{715DFA94-463D-4D95-B520-CC2E1B65130B}" type="presParOf" srcId="{1EFD6DFF-1CCC-4354-9D37-FB2AD66F0B46}" destId="{D7705AAD-7B79-4A7F-A428-EB0B81B6A38B}" srcOrd="2" destOrd="0" presId="urn:microsoft.com/office/officeart/2005/8/layout/default"/>
    <dgm:cxn modelId="{B6FA110D-8203-427D-B646-759664F16D61}" type="presParOf" srcId="{1EFD6DFF-1CCC-4354-9D37-FB2AD66F0B46}" destId="{3457DD55-BD81-4683-88BE-6263A6CBD44F}" srcOrd="3" destOrd="0" presId="urn:microsoft.com/office/officeart/2005/8/layout/default"/>
    <dgm:cxn modelId="{6533F2CF-8FA5-4AB3-93F2-9172449372CF}" type="presParOf" srcId="{1EFD6DFF-1CCC-4354-9D37-FB2AD66F0B46}" destId="{F512A938-83D6-4255-933A-2D51D40B5BF8}" srcOrd="4" destOrd="0" presId="urn:microsoft.com/office/officeart/2005/8/layout/default"/>
    <dgm:cxn modelId="{91F8B5EF-C73C-459B-86D6-315152606A98}" type="presParOf" srcId="{1EFD6DFF-1CCC-4354-9D37-FB2AD66F0B46}" destId="{4290BB71-E778-4A0F-9A89-97D05D48E398}" srcOrd="5" destOrd="0" presId="urn:microsoft.com/office/officeart/2005/8/layout/default"/>
    <dgm:cxn modelId="{471147A6-EF26-4BA1-ABD2-F05A77AEF803}" type="presParOf" srcId="{1EFD6DFF-1CCC-4354-9D37-FB2AD66F0B46}" destId="{8CD08612-07EE-43F6-83E0-23C46AF4A187}" srcOrd="6" destOrd="0" presId="urn:microsoft.com/office/officeart/2005/8/layout/default"/>
    <dgm:cxn modelId="{C101E919-3DF0-46E8-82D7-3C49D361B8AB}" type="presParOf" srcId="{1EFD6DFF-1CCC-4354-9D37-FB2AD66F0B46}" destId="{2FE6B445-F8FC-4546-BB58-31262E0FF171}" srcOrd="7" destOrd="0" presId="urn:microsoft.com/office/officeart/2005/8/layout/default"/>
    <dgm:cxn modelId="{42AE9076-BD75-45D1-9A3A-0C2AFF0B7053}" type="presParOf" srcId="{1EFD6DFF-1CCC-4354-9D37-FB2AD66F0B46}" destId="{83A99F12-A9B5-4323-9B7C-C7106DDB21F7}" srcOrd="8" destOrd="0" presId="urn:microsoft.com/office/officeart/2005/8/layout/default"/>
    <dgm:cxn modelId="{1A482E57-91DE-461A-A69C-0A058AF57AD7}" type="presParOf" srcId="{1EFD6DFF-1CCC-4354-9D37-FB2AD66F0B46}" destId="{BD27E39D-8646-4C37-BB70-5D27E1B488AA}" srcOrd="9" destOrd="0" presId="urn:microsoft.com/office/officeart/2005/8/layout/default"/>
    <dgm:cxn modelId="{53E4A816-F728-4A29-952D-C07C216C9DEA}" type="presParOf" srcId="{1EFD6DFF-1CCC-4354-9D37-FB2AD66F0B46}" destId="{EC55E730-7602-4703-A520-E9A9E9338F2F}" srcOrd="10" destOrd="0" presId="urn:microsoft.com/office/officeart/2005/8/layout/default"/>
    <dgm:cxn modelId="{F602CEB7-A7FB-41F8-AAC1-ED55B266CAC0}" type="presParOf" srcId="{1EFD6DFF-1CCC-4354-9D37-FB2AD66F0B46}" destId="{353B8238-20A1-4569-842D-A1EF74BF659E}" srcOrd="11" destOrd="0" presId="urn:microsoft.com/office/officeart/2005/8/layout/default"/>
    <dgm:cxn modelId="{DA47E5E3-4BA9-40B0-A402-CA1BA527643D}" type="presParOf" srcId="{1EFD6DFF-1CCC-4354-9D37-FB2AD66F0B46}" destId="{D0F24116-A12A-499B-B5B8-BD60E74E79D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1BDCA-4F7E-4EFA-9A3D-5347EFD178AD}">
      <dsp:nvSpPr>
        <dsp:cNvPr id="0" name=""/>
        <dsp:cNvSpPr/>
      </dsp:nvSpPr>
      <dsp:spPr>
        <a:xfrm>
          <a:off x="0" y="0"/>
          <a:ext cx="3208962" cy="50382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Preces</a:t>
          </a:r>
        </a:p>
      </dsp:txBody>
      <dsp:txXfrm>
        <a:off x="0" y="0"/>
        <a:ext cx="3208962" cy="1511483"/>
      </dsp:txXfrm>
    </dsp:sp>
    <dsp:sp modelId="{542A011A-6717-4D5A-8FBB-FF1AE59DA6BD}">
      <dsp:nvSpPr>
        <dsp:cNvPr id="0" name=""/>
        <dsp:cNvSpPr/>
      </dsp:nvSpPr>
      <dsp:spPr>
        <a:xfrm>
          <a:off x="275022" y="1022833"/>
          <a:ext cx="2567169" cy="5636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lv-LV" sz="1100" b="1" kern="1200" dirty="0">
              <a:solidFill>
                <a:prstClr val="black"/>
              </a:solidFill>
              <a:effectLst/>
              <a:latin typeface="Calibri"/>
              <a:ea typeface="+mn-ea"/>
              <a:cs typeface="+mn-cs"/>
            </a:rPr>
            <a:t>Datori, planšetes, viedtālruņi un to operētājsistēmas</a:t>
          </a:r>
        </a:p>
      </dsp:txBody>
      <dsp:txXfrm>
        <a:off x="291531" y="1039342"/>
        <a:ext cx="2534151" cy="530651"/>
      </dsp:txXfrm>
    </dsp:sp>
    <dsp:sp modelId="{A069E617-BDC3-4600-AE26-37B91886E84B}">
      <dsp:nvSpPr>
        <dsp:cNvPr id="0" name=""/>
        <dsp:cNvSpPr/>
      </dsp:nvSpPr>
      <dsp:spPr>
        <a:xfrm>
          <a:off x="275022" y="1659084"/>
          <a:ext cx="2567169" cy="5636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lv-LV" sz="1100" b="1" kern="1200" dirty="0">
              <a:solidFill>
                <a:prstClr val="black"/>
              </a:solidFill>
              <a:effectLst/>
              <a:latin typeface="Calibri"/>
              <a:ea typeface="+mn-ea"/>
              <a:cs typeface="+mn-cs"/>
            </a:rPr>
            <a:t>Pašapkalpošanās termināļi </a:t>
          </a:r>
          <a:r>
            <a:rPr lang="lv-LV" sz="1000" b="1" kern="1200" dirty="0">
              <a:solidFill>
                <a:schemeClr val="tx1"/>
              </a:solidFill>
              <a:effectLst/>
              <a:latin typeface="+mn-lt"/>
              <a:ea typeface="+mn-ea"/>
              <a:cs typeface="+mn-cs"/>
            </a:rPr>
            <a:t>(</a:t>
          </a:r>
          <a:r>
            <a:rPr lang="lv-LV" sz="1000" b="0" i="1" kern="1200" dirty="0">
              <a:solidFill>
                <a:prstClr val="black"/>
              </a:solidFill>
              <a:effectLst/>
              <a:latin typeface="Calibri"/>
              <a:ea typeface="+mn-ea"/>
              <a:cs typeface="+mn-cs"/>
            </a:rPr>
            <a:t>maksājumu termināļi, bankomāti, biļešu automāti u.c</a:t>
          </a:r>
          <a:r>
            <a:rPr lang="lv-LV" sz="1000" b="0" i="1" kern="1200" dirty="0">
              <a:solidFill>
                <a:schemeClr val="dk1"/>
              </a:solidFill>
              <a:effectLst/>
              <a:latin typeface="+mn-lt"/>
              <a:ea typeface="+mn-ea"/>
              <a:cs typeface="+mn-cs"/>
            </a:rPr>
            <a:t>.)</a:t>
          </a:r>
          <a:endParaRPr lang="lv-LV" sz="1000" kern="1200" dirty="0">
            <a:solidFill>
              <a:schemeClr val="tx1"/>
            </a:solidFill>
          </a:endParaRPr>
        </a:p>
      </dsp:txBody>
      <dsp:txXfrm>
        <a:off x="291531" y="1675593"/>
        <a:ext cx="2534151" cy="530651"/>
      </dsp:txXfrm>
    </dsp:sp>
    <dsp:sp modelId="{851833E9-844A-4825-880F-7C4171B3AA49}">
      <dsp:nvSpPr>
        <dsp:cNvPr id="0" name=""/>
        <dsp:cNvSpPr/>
      </dsp:nvSpPr>
      <dsp:spPr>
        <a:xfrm>
          <a:off x="275022" y="2286187"/>
          <a:ext cx="2567169" cy="5636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lv-LV" sz="1100" b="0" kern="1200" dirty="0">
              <a:solidFill>
                <a:prstClr val="black"/>
              </a:solidFill>
              <a:effectLst/>
              <a:latin typeface="Calibri"/>
              <a:ea typeface="+mn-ea"/>
              <a:cs typeface="+mn-cs"/>
            </a:rPr>
            <a:t>Patērētāju galiekārtas </a:t>
          </a:r>
          <a:r>
            <a:rPr lang="lv-LV" sz="1100" b="1" kern="1200" dirty="0">
              <a:solidFill>
                <a:prstClr val="black"/>
              </a:solidFill>
              <a:effectLst/>
              <a:latin typeface="Calibri"/>
              <a:ea typeface="+mn-ea"/>
              <a:cs typeface="+mn-cs"/>
            </a:rPr>
            <a:t>elektronisko sakaru pakalpojumiem </a:t>
          </a:r>
          <a:r>
            <a:rPr lang="lv-LV" sz="1000" b="1" kern="1200" dirty="0">
              <a:solidFill>
                <a:schemeClr val="dk1"/>
              </a:solidFill>
              <a:effectLst/>
              <a:latin typeface="+mn-lt"/>
              <a:ea typeface="+mn-ea"/>
              <a:cs typeface="+mn-cs"/>
            </a:rPr>
            <a:t>(rūteri, modemi)</a:t>
          </a:r>
          <a:endParaRPr lang="lv-LV" sz="1000" kern="1200" dirty="0"/>
        </a:p>
      </dsp:txBody>
      <dsp:txXfrm>
        <a:off x="291531" y="2302696"/>
        <a:ext cx="2534151" cy="530651"/>
      </dsp:txXfrm>
    </dsp:sp>
    <dsp:sp modelId="{D2494E7E-908C-4F77-B195-CD8936160CAD}">
      <dsp:nvSpPr>
        <dsp:cNvPr id="0" name=""/>
        <dsp:cNvSpPr/>
      </dsp:nvSpPr>
      <dsp:spPr>
        <a:xfrm>
          <a:off x="303377" y="2971872"/>
          <a:ext cx="2510461" cy="6724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Font typeface="+mj-lt"/>
            <a:buNone/>
          </a:pPr>
          <a:r>
            <a:rPr lang="lv-LV" sz="1000" b="0" kern="1200" dirty="0">
              <a:solidFill>
                <a:schemeClr val="dk1"/>
              </a:solidFill>
              <a:effectLst/>
              <a:latin typeface="+mn-lt"/>
              <a:ea typeface="+mn-ea"/>
              <a:cs typeface="+mn-cs"/>
            </a:rPr>
            <a:t>Patērētāju galiekārtas </a:t>
          </a:r>
          <a:r>
            <a:rPr lang="lv-LV" sz="1100" b="1" kern="1200" dirty="0">
              <a:solidFill>
                <a:prstClr val="black"/>
              </a:solidFill>
              <a:effectLst/>
              <a:latin typeface="Calibri"/>
              <a:ea typeface="+mn-ea"/>
              <a:cs typeface="+mn-cs"/>
            </a:rPr>
            <a:t>audiovizuālo elektronisko plašsaziņas līdzekļu </a:t>
          </a:r>
          <a:r>
            <a:rPr lang="lv-LV" sz="1000" b="0" kern="1200" dirty="0">
              <a:solidFill>
                <a:schemeClr val="dk1"/>
              </a:solidFill>
              <a:effectLst/>
              <a:latin typeface="+mn-lt"/>
              <a:ea typeface="+mn-ea"/>
              <a:cs typeface="+mn-cs"/>
            </a:rPr>
            <a:t>pakalpojumiem</a:t>
          </a:r>
          <a:r>
            <a:rPr lang="lv-LV" sz="1000" b="1" kern="1200" dirty="0">
              <a:solidFill>
                <a:schemeClr val="dk1"/>
              </a:solidFill>
              <a:effectLst/>
              <a:latin typeface="+mn-lt"/>
              <a:ea typeface="+mn-ea"/>
              <a:cs typeface="+mn-cs"/>
            </a:rPr>
            <a:t> (TV)</a:t>
          </a:r>
          <a:endParaRPr lang="lv-LV" sz="1000" kern="1200" dirty="0"/>
        </a:p>
      </dsp:txBody>
      <dsp:txXfrm>
        <a:off x="323072" y="2991567"/>
        <a:ext cx="2471071" cy="633062"/>
      </dsp:txXfrm>
    </dsp:sp>
    <dsp:sp modelId="{3BFB0290-662E-40D0-8C6E-17D97496A2DA}">
      <dsp:nvSpPr>
        <dsp:cNvPr id="0" name=""/>
        <dsp:cNvSpPr/>
      </dsp:nvSpPr>
      <dsp:spPr>
        <a:xfrm>
          <a:off x="275022" y="3720045"/>
          <a:ext cx="2567169" cy="5636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mj-lt"/>
            <a:buNone/>
          </a:pPr>
          <a:r>
            <a:rPr lang="lv-LV" sz="1100" b="1" kern="1200" dirty="0">
              <a:solidFill>
                <a:prstClr val="black"/>
              </a:solidFill>
              <a:effectLst/>
              <a:latin typeface="Calibri"/>
              <a:ea typeface="+mn-ea"/>
              <a:cs typeface="+mn-cs"/>
            </a:rPr>
            <a:t>Elektronisko grāmatu lasītāji</a:t>
          </a:r>
        </a:p>
      </dsp:txBody>
      <dsp:txXfrm>
        <a:off x="291531" y="3736554"/>
        <a:ext cx="2534151" cy="530651"/>
      </dsp:txXfrm>
    </dsp:sp>
    <dsp:sp modelId="{67758971-C9DC-4FD8-B4AB-6A494EAB367B}">
      <dsp:nvSpPr>
        <dsp:cNvPr id="0" name=""/>
        <dsp:cNvSpPr/>
      </dsp:nvSpPr>
      <dsp:spPr>
        <a:xfrm>
          <a:off x="3450868" y="0"/>
          <a:ext cx="3208962" cy="50382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Pakalpojumi</a:t>
          </a:r>
        </a:p>
      </dsp:txBody>
      <dsp:txXfrm>
        <a:off x="3450868" y="0"/>
        <a:ext cx="3208962" cy="1511483"/>
      </dsp:txXfrm>
    </dsp:sp>
    <dsp:sp modelId="{8A125CE3-7B84-485F-A43E-1A9AA5E63CAE}">
      <dsp:nvSpPr>
        <dsp:cNvPr id="0" name=""/>
        <dsp:cNvSpPr/>
      </dsp:nvSpPr>
      <dsp:spPr>
        <a:xfrm>
          <a:off x="3662223" y="1154610"/>
          <a:ext cx="2644955" cy="5160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lv-LV" sz="1100" b="1" kern="1200" dirty="0">
              <a:solidFill>
                <a:prstClr val="black"/>
              </a:solidFill>
              <a:effectLst/>
              <a:latin typeface="Calibri"/>
              <a:ea typeface="+mn-ea"/>
              <a:cs typeface="+mn-cs"/>
            </a:rPr>
            <a:t>Elektronisko sakaru pakalpojumi </a:t>
          </a:r>
        </a:p>
        <a:p>
          <a:pPr marL="0" lvl="0" indent="0" algn="ctr" defTabSz="488950">
            <a:lnSpc>
              <a:spcPct val="90000"/>
            </a:lnSpc>
            <a:spcBef>
              <a:spcPct val="0"/>
            </a:spcBef>
            <a:spcAft>
              <a:spcPct val="35000"/>
            </a:spcAft>
            <a:buNone/>
          </a:pPr>
          <a:r>
            <a:rPr lang="lv-LV" sz="1100" b="1" kern="1200" dirty="0">
              <a:solidFill>
                <a:prstClr val="black"/>
              </a:solidFill>
              <a:effectLst/>
              <a:latin typeface="Calibri"/>
              <a:ea typeface="+mn-ea"/>
              <a:cs typeface="+mn-cs"/>
            </a:rPr>
            <a:t>(internets, telefonsakari)</a:t>
          </a:r>
        </a:p>
      </dsp:txBody>
      <dsp:txXfrm>
        <a:off x="3677338" y="1169725"/>
        <a:ext cx="2614725" cy="485832"/>
      </dsp:txXfrm>
    </dsp:sp>
    <dsp:sp modelId="{AB8048B0-6FDA-469C-8056-BDACD61BA452}">
      <dsp:nvSpPr>
        <dsp:cNvPr id="0" name=""/>
        <dsp:cNvSpPr/>
      </dsp:nvSpPr>
      <dsp:spPr>
        <a:xfrm>
          <a:off x="3710101" y="1739278"/>
          <a:ext cx="2600286" cy="9900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lv-LV" sz="1100" b="1" kern="1200" dirty="0">
              <a:solidFill>
                <a:prstClr val="black"/>
              </a:solidFill>
              <a:effectLst/>
              <a:latin typeface="Calibri"/>
              <a:ea typeface="+mn-ea"/>
              <a:cs typeface="+mn-cs"/>
            </a:rPr>
            <a:t>Audiovizuālo elektronisko plašsaziņas līdzekļu pakalpojumi </a:t>
          </a:r>
        </a:p>
        <a:p>
          <a:pPr marL="0" lvl="0" indent="0" algn="ctr" defTabSz="488950">
            <a:lnSpc>
              <a:spcPct val="90000"/>
            </a:lnSpc>
            <a:spcBef>
              <a:spcPct val="0"/>
            </a:spcBef>
            <a:spcAft>
              <a:spcPct val="35000"/>
            </a:spcAft>
            <a:buNone/>
          </a:pPr>
          <a:r>
            <a:rPr lang="lv-LV" sz="1100" b="0" kern="1200" dirty="0">
              <a:solidFill>
                <a:prstClr val="black"/>
              </a:solidFill>
              <a:effectLst/>
              <a:latin typeface="Calibri"/>
              <a:ea typeface="+mn-ea"/>
              <a:cs typeface="+mn-cs"/>
            </a:rPr>
            <a:t>(elektroniskie raidījumu apraksti, subtitri, </a:t>
          </a:r>
          <a:r>
            <a:rPr lang="lv-LV" sz="1100" b="0" kern="1200" dirty="0" err="1">
              <a:solidFill>
                <a:prstClr val="black"/>
              </a:solidFill>
              <a:effectLst/>
              <a:latin typeface="Calibri"/>
              <a:ea typeface="+mn-ea"/>
              <a:cs typeface="+mn-cs"/>
            </a:rPr>
            <a:t>audioapraksti</a:t>
          </a:r>
          <a:r>
            <a:rPr lang="lv-LV" sz="1100" b="0" kern="1200" dirty="0">
              <a:solidFill>
                <a:prstClr val="black"/>
              </a:solidFill>
              <a:effectLst/>
              <a:latin typeface="Calibri"/>
              <a:ea typeface="+mn-ea"/>
              <a:cs typeface="+mn-cs"/>
            </a:rPr>
            <a:t>, ierunāti subtitri un tulkojumi zīmju valodā)</a:t>
          </a:r>
        </a:p>
      </dsp:txBody>
      <dsp:txXfrm>
        <a:off x="3739098" y="1768275"/>
        <a:ext cx="2542292" cy="932024"/>
      </dsp:txXfrm>
    </dsp:sp>
    <dsp:sp modelId="{E3E4E3DC-1490-4E9F-8C12-D8B3F7299102}">
      <dsp:nvSpPr>
        <dsp:cNvPr id="0" name=""/>
        <dsp:cNvSpPr/>
      </dsp:nvSpPr>
      <dsp:spPr>
        <a:xfrm>
          <a:off x="3786295" y="2961959"/>
          <a:ext cx="2600286" cy="7378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mj-lt"/>
            <a:buNone/>
          </a:pPr>
          <a:r>
            <a:rPr lang="lv-LV" sz="1100" b="1" kern="1200" dirty="0">
              <a:solidFill>
                <a:schemeClr val="dk1"/>
              </a:solidFill>
              <a:effectLst/>
              <a:latin typeface="+mn-lt"/>
              <a:ea typeface="+mn-ea"/>
              <a:cs typeface="+mn-cs"/>
            </a:rPr>
            <a:t>Gaisa, ūdensceļu, autobusu un dzelzceļa </a:t>
          </a:r>
          <a:r>
            <a:rPr lang="lv-LV" sz="1100" kern="1200" dirty="0">
              <a:solidFill>
                <a:schemeClr val="dk1"/>
              </a:solidFill>
              <a:effectLst/>
              <a:latin typeface="+mn-lt"/>
              <a:ea typeface="+mn-ea"/>
              <a:cs typeface="+mn-cs"/>
            </a:rPr>
            <a:t>pasažieru pārvadājumu tīmekļvietnes, mobilās aplikācijas, e-biļetes, reāllaika ekrāni, pašapkalpošanās termināļi</a:t>
          </a:r>
          <a:endParaRPr lang="lv-LV" sz="1100" b="0" kern="1200" dirty="0">
            <a:solidFill>
              <a:prstClr val="black"/>
            </a:solidFill>
            <a:effectLst/>
            <a:latin typeface="Calibri"/>
            <a:ea typeface="+mn-ea"/>
            <a:cs typeface="+mn-cs"/>
          </a:endParaRPr>
        </a:p>
      </dsp:txBody>
      <dsp:txXfrm>
        <a:off x="3807905" y="2983569"/>
        <a:ext cx="2557066" cy="694605"/>
      </dsp:txXfrm>
    </dsp:sp>
    <dsp:sp modelId="{7E39F1FD-229C-460D-B53F-8D17AB9C0B42}">
      <dsp:nvSpPr>
        <dsp:cNvPr id="0" name=""/>
        <dsp:cNvSpPr/>
      </dsp:nvSpPr>
      <dsp:spPr>
        <a:xfrm>
          <a:off x="3763960" y="3802236"/>
          <a:ext cx="2567169" cy="2734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mj-lt"/>
            <a:buNone/>
          </a:pPr>
          <a:r>
            <a:rPr lang="lv-LV" sz="1100" b="1" kern="1200" dirty="0">
              <a:solidFill>
                <a:schemeClr val="dk1"/>
              </a:solidFill>
              <a:effectLst/>
              <a:latin typeface="+mn-lt"/>
              <a:ea typeface="+mn-ea"/>
              <a:cs typeface="+mn-cs"/>
            </a:rPr>
            <a:t>Banku pakalpojumi</a:t>
          </a:r>
          <a:endParaRPr lang="lv-LV" sz="1100" b="0" kern="1200" dirty="0">
            <a:solidFill>
              <a:prstClr val="black"/>
            </a:solidFill>
            <a:effectLst/>
            <a:latin typeface="Calibri"/>
            <a:ea typeface="+mn-ea"/>
            <a:cs typeface="+mn-cs"/>
          </a:endParaRPr>
        </a:p>
      </dsp:txBody>
      <dsp:txXfrm>
        <a:off x="3771969" y="3810245"/>
        <a:ext cx="2551151" cy="257421"/>
      </dsp:txXfrm>
    </dsp:sp>
    <dsp:sp modelId="{D7AA4F12-6BB0-41A7-A9FC-07F31C818FD7}">
      <dsp:nvSpPr>
        <dsp:cNvPr id="0" name=""/>
        <dsp:cNvSpPr/>
      </dsp:nvSpPr>
      <dsp:spPr>
        <a:xfrm>
          <a:off x="3771765" y="4197258"/>
          <a:ext cx="2567169" cy="2734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mj-lt"/>
            <a:buNone/>
          </a:pPr>
          <a:r>
            <a:rPr lang="lv-LV" sz="1100" b="1" kern="1200">
              <a:solidFill>
                <a:schemeClr val="dk1"/>
              </a:solidFill>
              <a:effectLst/>
              <a:latin typeface="+mn-lt"/>
              <a:ea typeface="+mn-ea"/>
              <a:cs typeface="+mn-cs"/>
            </a:rPr>
            <a:t>E-grāmatas </a:t>
          </a:r>
          <a:endParaRPr lang="lv-LV" sz="1100" b="0" kern="1200" dirty="0">
            <a:solidFill>
              <a:prstClr val="black"/>
            </a:solidFill>
            <a:effectLst/>
            <a:latin typeface="Calibri"/>
            <a:ea typeface="+mn-ea"/>
            <a:cs typeface="+mn-cs"/>
          </a:endParaRPr>
        </a:p>
      </dsp:txBody>
      <dsp:txXfrm>
        <a:off x="3779774" y="4205267"/>
        <a:ext cx="2551151" cy="257421"/>
      </dsp:txXfrm>
    </dsp:sp>
    <dsp:sp modelId="{3240B54B-C496-49F3-8FF4-8E3B7CEE8AB9}">
      <dsp:nvSpPr>
        <dsp:cNvPr id="0" name=""/>
        <dsp:cNvSpPr/>
      </dsp:nvSpPr>
      <dsp:spPr>
        <a:xfrm>
          <a:off x="3771765" y="4512766"/>
          <a:ext cx="2567169" cy="2734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mj-lt"/>
            <a:buNone/>
          </a:pPr>
          <a:r>
            <a:rPr lang="lv-LV" sz="1100" b="1" kern="1200" dirty="0">
              <a:solidFill>
                <a:prstClr val="black"/>
              </a:solidFill>
              <a:effectLst/>
              <a:latin typeface="Calibri"/>
              <a:ea typeface="+mn-ea"/>
              <a:cs typeface="+mn-cs"/>
            </a:rPr>
            <a:t>E-tirdzniecība</a:t>
          </a:r>
        </a:p>
      </dsp:txBody>
      <dsp:txXfrm>
        <a:off x="3779774" y="4520775"/>
        <a:ext cx="2551151" cy="257421"/>
      </dsp:txXfrm>
    </dsp:sp>
    <dsp:sp modelId="{3A5E487E-B695-4654-8CA0-70AC8D64281F}">
      <dsp:nvSpPr>
        <dsp:cNvPr id="0" name=""/>
        <dsp:cNvSpPr/>
      </dsp:nvSpPr>
      <dsp:spPr>
        <a:xfrm>
          <a:off x="6901737" y="0"/>
          <a:ext cx="3208962" cy="50382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Citi</a:t>
          </a:r>
        </a:p>
      </dsp:txBody>
      <dsp:txXfrm>
        <a:off x="6901737" y="0"/>
        <a:ext cx="3208962" cy="1511483"/>
      </dsp:txXfrm>
    </dsp:sp>
    <dsp:sp modelId="{36D1A00F-BAEA-485A-8958-05775EAC6BED}">
      <dsp:nvSpPr>
        <dsp:cNvPr id="0" name=""/>
        <dsp:cNvSpPr/>
      </dsp:nvSpPr>
      <dsp:spPr>
        <a:xfrm>
          <a:off x="7426195" y="1130011"/>
          <a:ext cx="2293432" cy="4990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112 tālrunis</a:t>
          </a:r>
        </a:p>
      </dsp:txBody>
      <dsp:txXfrm>
        <a:off x="7440811" y="1144627"/>
        <a:ext cx="2264200" cy="469794"/>
      </dsp:txXfrm>
    </dsp:sp>
    <dsp:sp modelId="{0EFA9C5C-BD8A-4B22-85EC-02C3789D0957}">
      <dsp:nvSpPr>
        <dsp:cNvPr id="0" name=""/>
        <dsp:cNvSpPr/>
      </dsp:nvSpPr>
      <dsp:spPr>
        <a:xfrm>
          <a:off x="7474291" y="1785040"/>
          <a:ext cx="2197240" cy="4777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Publiskie iepirkumi</a:t>
          </a:r>
        </a:p>
      </dsp:txBody>
      <dsp:txXfrm>
        <a:off x="7488284" y="1799033"/>
        <a:ext cx="2169254" cy="449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B3F1A-CCD6-4046-AA57-C5BD9642C9FF}">
      <dsp:nvSpPr>
        <dsp:cNvPr id="0" name=""/>
        <dsp:cNvSpPr/>
      </dsp:nvSpPr>
      <dsp:spPr>
        <a:xfrm>
          <a:off x="0" y="0"/>
          <a:ext cx="6526927" cy="18602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b="1" kern="1200" dirty="0">
              <a:solidFill>
                <a:schemeClr val="tx1"/>
              </a:solidFill>
            </a:rPr>
            <a:t>Iesniedz sūdzību pārdevējam  par preces neatbilstību </a:t>
          </a:r>
          <a:r>
            <a:rPr lang="lv-LV" sz="2800" b="1" kern="1200" dirty="0" err="1">
              <a:solidFill>
                <a:schemeClr val="tx1"/>
              </a:solidFill>
            </a:rPr>
            <a:t>piekļūstamības</a:t>
          </a:r>
          <a:r>
            <a:rPr lang="lv-LV" sz="2800" b="1" kern="1200" dirty="0">
              <a:solidFill>
                <a:schemeClr val="tx1"/>
              </a:solidFill>
            </a:rPr>
            <a:t> prasībām </a:t>
          </a:r>
        </a:p>
      </dsp:txBody>
      <dsp:txXfrm>
        <a:off x="54484" y="54484"/>
        <a:ext cx="4604232" cy="1751264"/>
      </dsp:txXfrm>
    </dsp:sp>
    <dsp:sp modelId="{445D58AE-5649-4941-9167-A3805BC61B05}">
      <dsp:nvSpPr>
        <dsp:cNvPr id="0" name=""/>
        <dsp:cNvSpPr/>
      </dsp:nvSpPr>
      <dsp:spPr>
        <a:xfrm>
          <a:off x="1151810" y="2270120"/>
          <a:ext cx="6526927" cy="18602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b="1" kern="1200" dirty="0">
              <a:solidFill>
                <a:schemeClr val="tx1"/>
              </a:solidFill>
            </a:rPr>
            <a:t>Vēršas pie PTAC</a:t>
          </a:r>
        </a:p>
      </dsp:txBody>
      <dsp:txXfrm>
        <a:off x="1206294" y="2324604"/>
        <a:ext cx="4056997" cy="1751264"/>
      </dsp:txXfrm>
    </dsp:sp>
    <dsp:sp modelId="{1F2F48C3-9E19-4253-AE1F-3C9CFEB713FF}">
      <dsp:nvSpPr>
        <dsp:cNvPr id="0" name=""/>
        <dsp:cNvSpPr/>
      </dsp:nvSpPr>
      <dsp:spPr>
        <a:xfrm>
          <a:off x="5317776" y="1462349"/>
          <a:ext cx="1209151" cy="1209151"/>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5589835" y="1462349"/>
        <a:ext cx="665033" cy="909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6033-8E3F-4D7E-9399-AD8878C0B2BA}">
      <dsp:nvSpPr>
        <dsp:cNvPr id="0" name=""/>
        <dsp:cNvSpPr/>
      </dsp:nvSpPr>
      <dsp:spPr>
        <a:xfrm>
          <a:off x="303290" y="2409"/>
          <a:ext cx="6776862" cy="737892"/>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Rakstveida sūdzība pakalpojuma sniedzējam </a:t>
          </a:r>
        </a:p>
      </dsp:txBody>
      <dsp:txXfrm>
        <a:off x="324902" y="24021"/>
        <a:ext cx="6733638" cy="694668"/>
      </dsp:txXfrm>
    </dsp:sp>
    <dsp:sp modelId="{AF030B9B-104A-4802-966C-D1F23ECBA53C}">
      <dsp:nvSpPr>
        <dsp:cNvPr id="0" name=""/>
        <dsp:cNvSpPr/>
      </dsp:nvSpPr>
      <dsp:spPr>
        <a:xfrm rot="5400000">
          <a:off x="3553367" y="758749"/>
          <a:ext cx="276709" cy="332051"/>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lv-LV" sz="1300" b="1" kern="1200">
            <a:solidFill>
              <a:schemeClr val="tx1"/>
            </a:solidFill>
          </a:endParaRPr>
        </a:p>
      </dsp:txBody>
      <dsp:txXfrm rot="-5400000">
        <a:off x="3592107" y="786420"/>
        <a:ext cx="199231" cy="193696"/>
      </dsp:txXfrm>
    </dsp:sp>
    <dsp:sp modelId="{C593E6DB-33F2-4E09-9378-EF65FC321564}">
      <dsp:nvSpPr>
        <dsp:cNvPr id="0" name=""/>
        <dsp:cNvSpPr/>
      </dsp:nvSpPr>
      <dsp:spPr>
        <a:xfrm>
          <a:off x="257807" y="1109248"/>
          <a:ext cx="6867829" cy="737892"/>
        </a:xfrm>
        <a:prstGeom prst="roundRect">
          <a:avLst>
            <a:gd name="adj" fmla="val 10000"/>
          </a:avLst>
        </a:prstGeom>
        <a:solidFill>
          <a:schemeClr val="accent3">
            <a:shade val="8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Atbilde jāsniedz 1 mēneša laikā </a:t>
          </a:r>
        </a:p>
        <a:p>
          <a:pPr marL="0" lvl="0" indent="0" algn="ctr" defTabSz="889000">
            <a:lnSpc>
              <a:spcPct val="90000"/>
            </a:lnSpc>
            <a:spcBef>
              <a:spcPct val="0"/>
            </a:spcBef>
            <a:spcAft>
              <a:spcPct val="35000"/>
            </a:spcAft>
            <a:buNone/>
          </a:pPr>
          <a:r>
            <a:rPr lang="lv-LV" sz="2000" b="1" kern="1200" dirty="0">
              <a:solidFill>
                <a:schemeClr val="tx1"/>
              </a:solidFill>
            </a:rPr>
            <a:t>(objektīvu iemeslu dēļ – 2 mēnešu laikā, informējot iesniedzēju)</a:t>
          </a:r>
        </a:p>
      </dsp:txBody>
      <dsp:txXfrm>
        <a:off x="279419" y="1130860"/>
        <a:ext cx="6824605" cy="694668"/>
      </dsp:txXfrm>
    </dsp:sp>
    <dsp:sp modelId="{DF9683BD-91A1-4EEC-B773-64D82B3D7D49}">
      <dsp:nvSpPr>
        <dsp:cNvPr id="0" name=""/>
        <dsp:cNvSpPr/>
      </dsp:nvSpPr>
      <dsp:spPr>
        <a:xfrm rot="5400000">
          <a:off x="3553367" y="1865587"/>
          <a:ext cx="276709" cy="332051"/>
        </a:xfrm>
        <a:prstGeom prst="rightArrow">
          <a:avLst>
            <a:gd name="adj1" fmla="val 60000"/>
            <a:gd name="adj2" fmla="val 50000"/>
          </a:avLst>
        </a:prstGeom>
        <a:solidFill>
          <a:schemeClr val="accent3">
            <a:shade val="90000"/>
            <a:hueOff val="109447"/>
            <a:satOff val="-1766"/>
            <a:lumOff val="109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lv-LV" sz="1300" b="1" kern="1200">
            <a:solidFill>
              <a:schemeClr val="tx1"/>
            </a:solidFill>
          </a:endParaRPr>
        </a:p>
      </dsp:txBody>
      <dsp:txXfrm rot="-5400000">
        <a:off x="3592107" y="1893258"/>
        <a:ext cx="199231" cy="193696"/>
      </dsp:txXfrm>
    </dsp:sp>
    <dsp:sp modelId="{39EE42D2-A28F-4E79-9224-17394399438A}">
      <dsp:nvSpPr>
        <dsp:cNvPr id="0" name=""/>
        <dsp:cNvSpPr/>
      </dsp:nvSpPr>
      <dsp:spPr>
        <a:xfrm>
          <a:off x="253055" y="2216086"/>
          <a:ext cx="6877333" cy="1040265"/>
        </a:xfrm>
        <a:prstGeom prst="roundRect">
          <a:avLst>
            <a:gd name="adj" fmla="val 10000"/>
          </a:avLst>
        </a:prstGeom>
        <a:solidFill>
          <a:schemeClr val="accent3">
            <a:shade val="80000"/>
            <a:hueOff val="145938"/>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rPr>
            <a:t>Ja atbilde netiek sniegta vai neatbilstība nav novērsta, patērētājs var vērsties kompetentajās iestādēs</a:t>
          </a:r>
        </a:p>
        <a:p>
          <a:pPr marL="0" lvl="0" indent="0" algn="ctr" defTabSz="889000">
            <a:lnSpc>
              <a:spcPct val="90000"/>
            </a:lnSpc>
            <a:spcBef>
              <a:spcPct val="0"/>
            </a:spcBef>
            <a:spcAft>
              <a:spcPct val="35000"/>
            </a:spcAft>
            <a:buNone/>
          </a:pPr>
          <a:r>
            <a:rPr lang="lv-LV" sz="2000" b="1" kern="1200" dirty="0">
              <a:solidFill>
                <a:schemeClr val="tx1"/>
              </a:solidFill>
            </a:rPr>
            <a:t>(PTAC, SPRK, NEPLP, ATD, </a:t>
          </a:r>
          <a:r>
            <a:rPr lang="lv-LV" sz="2000" b="1" kern="1200" dirty="0" err="1">
              <a:solidFill>
                <a:schemeClr val="tx1"/>
              </a:solidFill>
            </a:rPr>
            <a:t>VDzA</a:t>
          </a:r>
          <a:r>
            <a:rPr lang="lv-LV" sz="2000" b="1" kern="1200" dirty="0">
              <a:solidFill>
                <a:schemeClr val="tx1"/>
              </a:solidFill>
            </a:rPr>
            <a:t>, pašvaldība)</a:t>
          </a:r>
        </a:p>
      </dsp:txBody>
      <dsp:txXfrm>
        <a:off x="283523" y="2246554"/>
        <a:ext cx="6816397" cy="979329"/>
      </dsp:txXfrm>
    </dsp:sp>
    <dsp:sp modelId="{E5C11A2E-E4EB-4FE4-A904-F848CE0FE96B}">
      <dsp:nvSpPr>
        <dsp:cNvPr id="0" name=""/>
        <dsp:cNvSpPr/>
      </dsp:nvSpPr>
      <dsp:spPr>
        <a:xfrm rot="5400000">
          <a:off x="3553367" y="3274800"/>
          <a:ext cx="276709" cy="332051"/>
        </a:xfrm>
        <a:prstGeom prst="rightArrow">
          <a:avLst>
            <a:gd name="adj1" fmla="val 60000"/>
            <a:gd name="adj2" fmla="val 50000"/>
          </a:avLst>
        </a:prstGeom>
        <a:solidFill>
          <a:schemeClr val="accent3">
            <a:shade val="90000"/>
            <a:hueOff val="218894"/>
            <a:satOff val="-3532"/>
            <a:lumOff val="218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lv-LV" sz="1300" b="1" kern="1200">
            <a:solidFill>
              <a:schemeClr val="tx1"/>
            </a:solidFill>
          </a:endParaRPr>
        </a:p>
      </dsp:txBody>
      <dsp:txXfrm rot="-5400000">
        <a:off x="3592107" y="3302471"/>
        <a:ext cx="199231" cy="193696"/>
      </dsp:txXfrm>
    </dsp:sp>
    <dsp:sp modelId="{3E1D14F5-413F-4BD1-839C-F6F9218C6EA3}">
      <dsp:nvSpPr>
        <dsp:cNvPr id="0" name=""/>
        <dsp:cNvSpPr/>
      </dsp:nvSpPr>
      <dsp:spPr>
        <a:xfrm>
          <a:off x="-34353" y="3625298"/>
          <a:ext cx="7452151" cy="737892"/>
        </a:xfrm>
        <a:prstGeom prst="roundRect">
          <a:avLst>
            <a:gd name="adj" fmla="val 10000"/>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b="1" kern="1200" dirty="0">
              <a:solidFill>
                <a:schemeClr val="tx1"/>
              </a:solidFill>
            </a:rPr>
            <a:t>Kompetentā iestāde pieprasa komersantam veikt korektīvās darbības lēmumā noteiktā termiņā</a:t>
          </a:r>
        </a:p>
      </dsp:txBody>
      <dsp:txXfrm>
        <a:off x="-12741" y="3646910"/>
        <a:ext cx="7408927" cy="694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01034-1102-441D-8901-3006617C3E4D}">
      <dsp:nvSpPr>
        <dsp:cNvPr id="0" name=""/>
        <dsp:cNvSpPr/>
      </dsp:nvSpPr>
      <dsp:spPr>
        <a:xfrm>
          <a:off x="0" y="497837"/>
          <a:ext cx="2285029" cy="13710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solidFill>
            </a:rPr>
            <a:t>Patērētāju tiesību aizsardzības centrs </a:t>
          </a:r>
        </a:p>
        <a:p>
          <a:pPr marL="0" lvl="0" indent="0" algn="ctr" defTabSz="622300">
            <a:lnSpc>
              <a:spcPct val="90000"/>
            </a:lnSpc>
            <a:spcBef>
              <a:spcPct val="0"/>
            </a:spcBef>
            <a:spcAft>
              <a:spcPct val="35000"/>
            </a:spcAft>
            <a:buNone/>
          </a:pPr>
          <a:r>
            <a:rPr lang="lv-LV" sz="1400" kern="1200" dirty="0">
              <a:solidFill>
                <a:schemeClr val="tx1"/>
              </a:solidFill>
            </a:rPr>
            <a:t>(</a:t>
          </a:r>
          <a:r>
            <a:rPr lang="lv-LV" sz="1400" i="1" kern="1200" dirty="0">
              <a:solidFill>
                <a:schemeClr val="tx1"/>
              </a:solidFill>
            </a:rPr>
            <a:t>visas</a:t>
          </a:r>
          <a:r>
            <a:rPr lang="lv-LV" sz="1400" kern="1200" dirty="0">
              <a:solidFill>
                <a:schemeClr val="tx1"/>
              </a:solidFill>
            </a:rPr>
            <a:t> </a:t>
          </a:r>
          <a:r>
            <a:rPr lang="lv-LV" sz="1400" i="1" kern="1200" dirty="0">
              <a:solidFill>
                <a:schemeClr val="tx1"/>
              </a:solidFill>
            </a:rPr>
            <a:t>preces, E-grāmatas, E-tirdzniecība, Banku pakalpojumi, ūdenstransports</a:t>
          </a:r>
          <a:endParaRPr lang="lv-LV" sz="1400" i="1" kern="1200" dirty="0"/>
        </a:p>
      </dsp:txBody>
      <dsp:txXfrm>
        <a:off x="0" y="497837"/>
        <a:ext cx="2285029" cy="1371017"/>
      </dsp:txXfrm>
    </dsp:sp>
    <dsp:sp modelId="{D7705AAD-7B79-4A7F-A428-EB0B81B6A38B}">
      <dsp:nvSpPr>
        <dsp:cNvPr id="0" name=""/>
        <dsp:cNvSpPr/>
      </dsp:nvSpPr>
      <dsp:spPr>
        <a:xfrm>
          <a:off x="2516412" y="487993"/>
          <a:ext cx="2285029" cy="13710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solidFill>
            </a:rPr>
            <a:t>Sabiedrisko pakalpojumu regulēšanas komisija (</a:t>
          </a:r>
          <a:r>
            <a:rPr lang="lv-LV" sz="1400" i="1" kern="1200" dirty="0">
              <a:solidFill>
                <a:schemeClr val="tx1"/>
              </a:solidFill>
            </a:rPr>
            <a:t>elektronisko sakaru pakalpojumi, 112 tālrunis</a:t>
          </a:r>
          <a:r>
            <a:rPr lang="lv-LV" sz="1400" kern="1200" dirty="0">
              <a:solidFill>
                <a:schemeClr val="tx1"/>
              </a:solidFill>
            </a:rPr>
            <a:t>) </a:t>
          </a:r>
          <a:endParaRPr lang="lv-LV" sz="1400" kern="1200" dirty="0"/>
        </a:p>
      </dsp:txBody>
      <dsp:txXfrm>
        <a:off x="2516412" y="487993"/>
        <a:ext cx="2285029" cy="1371017"/>
      </dsp:txXfrm>
    </dsp:sp>
    <dsp:sp modelId="{F512A938-83D6-4255-933A-2D51D40B5BF8}">
      <dsp:nvSpPr>
        <dsp:cNvPr id="0" name=""/>
        <dsp:cNvSpPr/>
      </dsp:nvSpPr>
      <dsp:spPr>
        <a:xfrm>
          <a:off x="5029945" y="487993"/>
          <a:ext cx="2285029" cy="13710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dirty="0">
              <a:solidFill>
                <a:schemeClr val="tx1"/>
              </a:solidFill>
            </a:rPr>
            <a:t>Nacionālā elektronisko plašsaziņas līdzekļu padome (</a:t>
          </a:r>
          <a:r>
            <a:rPr lang="lv-LV" sz="1400" b="0" i="1" kern="1200" dirty="0">
              <a:solidFill>
                <a:schemeClr val="tx1"/>
              </a:solidFill>
            </a:rPr>
            <a:t>TV</a:t>
          </a:r>
          <a:r>
            <a:rPr lang="lv-LV" sz="1400" b="0" i="0" kern="1200" dirty="0">
              <a:solidFill>
                <a:schemeClr val="tx1"/>
              </a:solidFill>
            </a:rPr>
            <a:t>)</a:t>
          </a:r>
          <a:endParaRPr lang="lv-LV" sz="1400" kern="1200" dirty="0"/>
        </a:p>
      </dsp:txBody>
      <dsp:txXfrm>
        <a:off x="5029945" y="487993"/>
        <a:ext cx="2285029" cy="1371017"/>
      </dsp:txXfrm>
    </dsp:sp>
    <dsp:sp modelId="{8CD08612-07EE-43F6-83E0-23C46AF4A187}">
      <dsp:nvSpPr>
        <dsp:cNvPr id="0" name=""/>
        <dsp:cNvSpPr/>
      </dsp:nvSpPr>
      <dsp:spPr>
        <a:xfrm>
          <a:off x="7543478" y="487993"/>
          <a:ext cx="2285029" cy="13710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solidFill>
            </a:rPr>
            <a:t>Autotransporta direkcija (</a:t>
          </a:r>
          <a:r>
            <a:rPr lang="lv-LV" sz="1400" i="1" kern="1200" dirty="0">
              <a:solidFill>
                <a:schemeClr val="tx1"/>
              </a:solidFill>
            </a:rPr>
            <a:t>autobusi, iekšzemes dzelzceļš</a:t>
          </a:r>
          <a:r>
            <a:rPr lang="lv-LV" sz="1400" kern="1200" dirty="0">
              <a:solidFill>
                <a:schemeClr val="tx1"/>
              </a:solidFill>
            </a:rPr>
            <a:t>)</a:t>
          </a:r>
          <a:endParaRPr lang="lv-LV" sz="1400" kern="1200" dirty="0"/>
        </a:p>
      </dsp:txBody>
      <dsp:txXfrm>
        <a:off x="7543478" y="487993"/>
        <a:ext cx="2285029" cy="1371017"/>
      </dsp:txXfrm>
    </dsp:sp>
    <dsp:sp modelId="{83A99F12-A9B5-4323-9B7C-C7106DDB21F7}">
      <dsp:nvSpPr>
        <dsp:cNvPr id="0" name=""/>
        <dsp:cNvSpPr/>
      </dsp:nvSpPr>
      <dsp:spPr>
        <a:xfrm>
          <a:off x="1259646" y="2087513"/>
          <a:ext cx="2285029" cy="13710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solidFill>
            </a:rPr>
            <a:t>Civilās aviācijas aģentūra</a:t>
          </a:r>
        </a:p>
        <a:p>
          <a:pPr marL="0" lvl="0" indent="0" algn="ctr" defTabSz="622300">
            <a:lnSpc>
              <a:spcPct val="90000"/>
            </a:lnSpc>
            <a:spcBef>
              <a:spcPct val="0"/>
            </a:spcBef>
            <a:spcAft>
              <a:spcPct val="35000"/>
            </a:spcAft>
            <a:buNone/>
          </a:pPr>
          <a:r>
            <a:rPr lang="lv-LV" sz="1400" kern="1200" dirty="0">
              <a:solidFill>
                <a:schemeClr val="tx1"/>
              </a:solidFill>
            </a:rPr>
            <a:t>(</a:t>
          </a:r>
          <a:r>
            <a:rPr lang="lv-LV" sz="1400" i="1" kern="1200" dirty="0">
              <a:solidFill>
                <a:schemeClr val="tx1"/>
              </a:solidFill>
            </a:rPr>
            <a:t>gaisa pārvadājumi</a:t>
          </a:r>
          <a:r>
            <a:rPr lang="lv-LV" sz="1400" kern="1200" dirty="0">
              <a:solidFill>
                <a:schemeClr val="tx1"/>
              </a:solidFill>
            </a:rPr>
            <a:t>)</a:t>
          </a:r>
          <a:endParaRPr lang="lv-LV" sz="1400" kern="1200" dirty="0"/>
        </a:p>
      </dsp:txBody>
      <dsp:txXfrm>
        <a:off x="1259646" y="2087513"/>
        <a:ext cx="2285029" cy="1371017"/>
      </dsp:txXfrm>
    </dsp:sp>
    <dsp:sp modelId="{EC55E730-7602-4703-A520-E9A9E9338F2F}">
      <dsp:nvSpPr>
        <dsp:cNvPr id="0" name=""/>
        <dsp:cNvSpPr/>
      </dsp:nvSpPr>
      <dsp:spPr>
        <a:xfrm>
          <a:off x="3773179" y="2087513"/>
          <a:ext cx="2285029" cy="13710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dirty="0">
              <a:solidFill>
                <a:schemeClr val="tx1"/>
              </a:solidFill>
            </a:rPr>
            <a:t>Valsts dzelzceļa administrācija</a:t>
          </a:r>
        </a:p>
        <a:p>
          <a:pPr marL="0" lvl="0" indent="0" algn="ctr" defTabSz="622300">
            <a:lnSpc>
              <a:spcPct val="90000"/>
            </a:lnSpc>
            <a:spcBef>
              <a:spcPct val="0"/>
            </a:spcBef>
            <a:spcAft>
              <a:spcPct val="35000"/>
            </a:spcAft>
            <a:buNone/>
          </a:pPr>
          <a:r>
            <a:rPr lang="lv-LV" sz="1400" b="0" i="0" kern="1200" dirty="0">
              <a:solidFill>
                <a:schemeClr val="tx1"/>
              </a:solidFill>
            </a:rPr>
            <a:t>(</a:t>
          </a:r>
          <a:r>
            <a:rPr lang="lv-LV" sz="1400" b="0" i="1" kern="1200" dirty="0">
              <a:solidFill>
                <a:schemeClr val="tx1"/>
              </a:solidFill>
            </a:rPr>
            <a:t>starptautiskie dzelzceļa pārvadājumi)</a:t>
          </a:r>
          <a:endParaRPr lang="lv-LV" sz="1400" i="1" kern="1200" dirty="0"/>
        </a:p>
      </dsp:txBody>
      <dsp:txXfrm>
        <a:off x="3773179" y="2087513"/>
        <a:ext cx="2285029" cy="1371017"/>
      </dsp:txXfrm>
    </dsp:sp>
    <dsp:sp modelId="{D0F24116-A12A-499B-B5B8-BD60E74E79D5}">
      <dsp:nvSpPr>
        <dsp:cNvPr id="0" name=""/>
        <dsp:cNvSpPr/>
      </dsp:nvSpPr>
      <dsp:spPr>
        <a:xfrm>
          <a:off x="6286711" y="2087513"/>
          <a:ext cx="2285029" cy="13710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chemeClr val="tx1"/>
              </a:solidFill>
            </a:rPr>
            <a:t>Pašvaldības</a:t>
          </a:r>
        </a:p>
        <a:p>
          <a:pPr marL="0" lvl="0" indent="0" algn="ctr" defTabSz="622300">
            <a:lnSpc>
              <a:spcPct val="90000"/>
            </a:lnSpc>
            <a:spcBef>
              <a:spcPct val="0"/>
            </a:spcBef>
            <a:spcAft>
              <a:spcPct val="35000"/>
            </a:spcAft>
            <a:buNone/>
          </a:pPr>
          <a:r>
            <a:rPr lang="lv-LV" sz="1400" kern="1200" dirty="0">
              <a:solidFill>
                <a:schemeClr val="tx1"/>
              </a:solidFill>
            </a:rPr>
            <a:t>(</a:t>
          </a:r>
          <a:r>
            <a:rPr lang="lv-LV" sz="1400" i="1" kern="1200" dirty="0">
              <a:solidFill>
                <a:schemeClr val="tx1"/>
              </a:solidFill>
            </a:rPr>
            <a:t>Pilsētas autobusu, tramvaju un trolejbusu interaktīvie pašapkalpošanās termināļi</a:t>
          </a:r>
          <a:r>
            <a:rPr lang="lv-LV" sz="1400" kern="1200" dirty="0">
              <a:solidFill>
                <a:schemeClr val="tx1"/>
              </a:solidFill>
            </a:rPr>
            <a:t>)</a:t>
          </a:r>
        </a:p>
      </dsp:txBody>
      <dsp:txXfrm>
        <a:off x="6286711" y="2087513"/>
        <a:ext cx="2285029" cy="137101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DDDE2A89-6DA8-4629-BF0D-1F125BCD65DF}" type="datetimeFigureOut">
              <a:rPr lang="lv-LV" smtClean="0"/>
              <a:t>19.02.2025</a:t>
            </a:fld>
            <a:endParaRPr lang="lv-LV"/>
          </a:p>
        </p:txBody>
      </p:sp>
      <p:sp>
        <p:nvSpPr>
          <p:cNvPr id="4" name="Slide Image Placeholder 3"/>
          <p:cNvSpPr>
            <a:spLocks noGrp="1" noRot="1" noChangeAspect="1"/>
          </p:cNvSpPr>
          <p:nvPr>
            <p:ph type="sldImg" idx="2"/>
          </p:nvPr>
        </p:nvSpPr>
        <p:spPr>
          <a:xfrm>
            <a:off x="3816350" y="811213"/>
            <a:ext cx="3886200" cy="218757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1152525" y="3119438"/>
            <a:ext cx="9213850" cy="25542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157913"/>
            <a:ext cx="4991100" cy="32543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6524625" y="6157913"/>
            <a:ext cx="4991100" cy="325437"/>
          </a:xfrm>
          <a:prstGeom prst="rect">
            <a:avLst/>
          </a:prstGeom>
        </p:spPr>
        <p:txBody>
          <a:bodyPr vert="horz" lIns="91440" tIns="45720" rIns="91440" bIns="45720" rtlCol="0" anchor="b"/>
          <a:lstStyle>
            <a:lvl1pPr algn="r">
              <a:defRPr sz="1200"/>
            </a:lvl1pPr>
          </a:lstStyle>
          <a:p>
            <a:fld id="{60FB9A38-A430-444E-9231-EA3A22084D0A}" type="slidenum">
              <a:rPr lang="lv-LV" smtClean="0"/>
              <a:t>‹#›</a:t>
            </a:fld>
            <a:endParaRPr lang="lv-LV"/>
          </a:p>
        </p:txBody>
      </p:sp>
    </p:spTree>
    <p:extLst>
      <p:ext uri="{BB962C8B-B14F-4D97-AF65-F5344CB8AC3E}">
        <p14:creationId xmlns:p14="http://schemas.microsoft.com/office/powerpoint/2010/main" val="415485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41B9C9B-B945-47BB-9157-FDE9BC383D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5391CE4-29AC-47C5-9BD3-5694106CE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8436" name="Slide Number Placeholder 3">
            <a:extLst>
              <a:ext uri="{FF2B5EF4-FFF2-40B4-BE49-F238E27FC236}">
                <a16:creationId xmlns:a16="http://schemas.microsoft.com/office/drawing/2014/main" id="{0A54A1D9-5545-4FBC-84FF-633A19C426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11B860-7D52-4103-BB3F-2C5B914B4FD8}" type="slidenum">
              <a:rPr lang="lv-LV" altLang="lv-LV" smtClean="0"/>
              <a:pPr/>
              <a:t>2</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50CFE93-C92B-4679-BE64-260D922FD9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D35C3D8-56AB-496F-A41F-5943E99F02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52228" name="Slide Number Placeholder 3">
            <a:extLst>
              <a:ext uri="{FF2B5EF4-FFF2-40B4-BE49-F238E27FC236}">
                <a16:creationId xmlns:a16="http://schemas.microsoft.com/office/drawing/2014/main" id="{78B23EA1-99BC-44D8-A0B7-504895303B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B5837D-EC75-4AD0-B7A4-10370C107E28}" type="slidenum">
              <a:rPr lang="lv-LV" altLang="lv-LV" smtClean="0"/>
              <a:pPr/>
              <a:t>15</a:t>
            </a:fld>
            <a:endParaRPr lang="lv-LV" alt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0802594-4053-49FE-BCF1-8E255659F8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B6AA2C2-5FCF-4025-B85A-7FF8E62A0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6868" name="Slide Number Placeholder 3">
            <a:extLst>
              <a:ext uri="{FF2B5EF4-FFF2-40B4-BE49-F238E27FC236}">
                <a16:creationId xmlns:a16="http://schemas.microsoft.com/office/drawing/2014/main" id="{F4B4E615-921A-4D65-B95C-EB033A1D9C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C7D979-3A74-4809-A017-64ED980CC2FA}" type="slidenum">
              <a:rPr lang="lv-LV" altLang="lv-LV" smtClean="0"/>
              <a:pPr/>
              <a:t>17</a:t>
            </a:fld>
            <a:endParaRPr lang="lv-LV" alt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0802594-4053-49FE-BCF1-8E255659F8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B6AA2C2-5FCF-4025-B85A-7FF8E62A0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6868" name="Slide Number Placeholder 3">
            <a:extLst>
              <a:ext uri="{FF2B5EF4-FFF2-40B4-BE49-F238E27FC236}">
                <a16:creationId xmlns:a16="http://schemas.microsoft.com/office/drawing/2014/main" id="{F4B4E615-921A-4D65-B95C-EB033A1D9C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C7D979-3A74-4809-A017-64ED980CC2FA}" type="slidenum">
              <a:rPr lang="lv-LV" altLang="lv-LV" smtClean="0"/>
              <a:pPr/>
              <a:t>19</a:t>
            </a:fld>
            <a:endParaRPr lang="lv-LV" altLang="lv-LV"/>
          </a:p>
        </p:txBody>
      </p:sp>
    </p:spTree>
    <p:extLst>
      <p:ext uri="{BB962C8B-B14F-4D97-AF65-F5344CB8AC3E}">
        <p14:creationId xmlns:p14="http://schemas.microsoft.com/office/powerpoint/2010/main" val="262038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41B9C9B-B945-47BB-9157-FDE9BC383D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5391CE4-29AC-47C5-9BD3-5694106CE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8436" name="Slide Number Placeholder 3">
            <a:extLst>
              <a:ext uri="{FF2B5EF4-FFF2-40B4-BE49-F238E27FC236}">
                <a16:creationId xmlns:a16="http://schemas.microsoft.com/office/drawing/2014/main" id="{0A54A1D9-5545-4FBC-84FF-633A19C426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11B860-7D52-4103-BB3F-2C5B914B4FD8}" type="slidenum">
              <a:rPr lang="lv-LV" altLang="lv-LV" smtClean="0"/>
              <a:pPr/>
              <a:t>4</a:t>
            </a:fld>
            <a:endParaRPr lang="lv-LV" altLang="lv-LV"/>
          </a:p>
        </p:txBody>
      </p:sp>
    </p:spTree>
    <p:extLst>
      <p:ext uri="{BB962C8B-B14F-4D97-AF65-F5344CB8AC3E}">
        <p14:creationId xmlns:p14="http://schemas.microsoft.com/office/powerpoint/2010/main" val="243615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1BB0528-9130-499D-B6C2-171CB52F6A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42DA417-59C2-4D58-AC84-E83638705A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2772" name="Slide Number Placeholder 3">
            <a:extLst>
              <a:ext uri="{FF2B5EF4-FFF2-40B4-BE49-F238E27FC236}">
                <a16:creationId xmlns:a16="http://schemas.microsoft.com/office/drawing/2014/main" id="{3F012866-21EA-464B-9CE0-2ED092D64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5CF9EE-CD84-4BF7-A138-058A97C08F63}" type="slidenum">
              <a:rPr lang="lv-LV" altLang="lv-LV" smtClean="0"/>
              <a:pPr/>
              <a:t>7</a:t>
            </a:fld>
            <a:endParaRPr lang="lv-LV"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879ADB8-1641-45C5-A51C-6DB45AA2A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EBA67E51-5274-4A1B-B5C9-674586D8A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9940" name="Slide Number Placeholder 3">
            <a:extLst>
              <a:ext uri="{FF2B5EF4-FFF2-40B4-BE49-F238E27FC236}">
                <a16:creationId xmlns:a16="http://schemas.microsoft.com/office/drawing/2014/main" id="{B74BB771-3C82-400D-A074-8821BC88B9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1ABB55-C830-4631-8B6B-394F60A4DA2E}" type="slidenum">
              <a:rPr lang="lv-LV" altLang="lv-LV" smtClean="0"/>
              <a:pPr/>
              <a:t>9</a:t>
            </a:fld>
            <a:endParaRPr lang="lv-LV" alt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2946D3F-9D69-468D-85DF-6C58C39BB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97AA010-6190-4927-9ED2-9B7C4A6534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1988" name="Slide Number Placeholder 3">
            <a:extLst>
              <a:ext uri="{FF2B5EF4-FFF2-40B4-BE49-F238E27FC236}">
                <a16:creationId xmlns:a16="http://schemas.microsoft.com/office/drawing/2014/main" id="{C19500D3-60F4-447A-AC25-C464A918B7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309BF2-FADE-407E-95CF-E6DD8965776C}" type="slidenum">
              <a:rPr lang="lv-LV" altLang="lv-LV" smtClean="0"/>
              <a:pPr/>
              <a:t>10</a:t>
            </a:fld>
            <a:endParaRPr lang="lv-LV" alt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D3EC2CF-9579-470E-A24F-D9EAB34FA0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6B5734D-EB36-485F-963E-0913E061D6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4036" name="Slide Number Placeholder 3">
            <a:extLst>
              <a:ext uri="{FF2B5EF4-FFF2-40B4-BE49-F238E27FC236}">
                <a16:creationId xmlns:a16="http://schemas.microsoft.com/office/drawing/2014/main" id="{45B45358-664D-4AC5-9AAA-65BF6438EE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DC70FF-884E-447A-A93C-9AC1AF12C0F4}" type="slidenum">
              <a:rPr lang="lv-LV" altLang="lv-LV" smtClean="0"/>
              <a:pPr/>
              <a:t>11</a:t>
            </a:fld>
            <a:endParaRPr lang="lv-LV" alt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A794B84-2EB5-46EC-BD9C-5AA01AD5F1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5C5FFE8-B854-4EA7-B475-46BAA7B359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6084" name="Slide Number Placeholder 3">
            <a:extLst>
              <a:ext uri="{FF2B5EF4-FFF2-40B4-BE49-F238E27FC236}">
                <a16:creationId xmlns:a16="http://schemas.microsoft.com/office/drawing/2014/main" id="{0CB3BB93-E56A-4647-B0B3-DC9B29D452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5DE1989-CDF9-4140-8365-5590E8126735}" type="slidenum">
              <a:rPr lang="lv-LV" altLang="lv-LV" smtClean="0"/>
              <a:pPr/>
              <a:t>12</a:t>
            </a:fld>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C7C1165-66F0-46D7-B8C0-BE64C409EF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DD43E7A-FF6A-482E-8065-9A9742DD5A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8132" name="Slide Number Placeholder 3">
            <a:extLst>
              <a:ext uri="{FF2B5EF4-FFF2-40B4-BE49-F238E27FC236}">
                <a16:creationId xmlns:a16="http://schemas.microsoft.com/office/drawing/2014/main" id="{D2B848A6-FBF0-4D0F-8DAA-6F8C2FCCD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1D239A-C584-4C23-9E1E-865F734DB892}" type="slidenum">
              <a:rPr lang="lv-LV" altLang="lv-LV" smtClean="0"/>
              <a:pPr/>
              <a:t>13</a:t>
            </a:fld>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9E25413-2A09-479B-9FA7-2039F8B15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03F15EB-00B9-40FE-BEB7-D39EFCA452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50180" name="Slide Number Placeholder 3">
            <a:extLst>
              <a:ext uri="{FF2B5EF4-FFF2-40B4-BE49-F238E27FC236}">
                <a16:creationId xmlns:a16="http://schemas.microsoft.com/office/drawing/2014/main" id="{7694E0FB-8BB4-4AFE-9F11-935B007406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1C3FC3-E27A-494F-AAF1-6662FBDE6591}" type="slidenum">
              <a:rPr lang="lv-LV" altLang="lv-LV" smtClean="0"/>
              <a:pPr/>
              <a:t>14</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4393" y="2009838"/>
            <a:ext cx="9796463" cy="1361503"/>
          </a:xfrm>
          <a:prstGeom prst="rect">
            <a:avLst/>
          </a:prstGeom>
        </p:spPr>
        <p:txBody>
          <a:bodyPr wrap="square" lIns="0" tIns="0" rIns="0" bIns="0">
            <a:spAutoFit/>
          </a:bodyPr>
          <a:lstStyle>
            <a:lvl1pPr>
              <a:defRPr sz="3200" b="1" i="0">
                <a:solidFill>
                  <a:srgbClr val="6AA948"/>
                </a:solidFill>
                <a:latin typeface="Arial"/>
                <a:cs typeface="Arial"/>
              </a:defRPr>
            </a:lvl1pPr>
          </a:lstStyle>
          <a:p>
            <a:endParaRPr/>
          </a:p>
        </p:txBody>
      </p:sp>
      <p:sp>
        <p:nvSpPr>
          <p:cNvPr id="3" name="Holder 3"/>
          <p:cNvSpPr>
            <a:spLocks noGrp="1"/>
          </p:cNvSpPr>
          <p:nvPr>
            <p:ph type="subTitle" idx="4"/>
          </p:nvPr>
        </p:nvSpPr>
        <p:spPr>
          <a:xfrm>
            <a:off x="1728787" y="3630676"/>
            <a:ext cx="8067675" cy="16208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6" name="Holder 6"/>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219019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421651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397326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93416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3253706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77794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757176" y="0"/>
            <a:ext cx="5762827" cy="6479997"/>
          </a:xfrm>
          <a:prstGeom prst="rect">
            <a:avLst/>
          </a:prstGeom>
        </p:spPr>
      </p:pic>
      <p:sp>
        <p:nvSpPr>
          <p:cNvPr id="17" name="bg object 17"/>
          <p:cNvSpPr/>
          <p:nvPr/>
        </p:nvSpPr>
        <p:spPr>
          <a:xfrm>
            <a:off x="10577760"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8" name="bg object 18"/>
          <p:cNvSpPr/>
          <p:nvPr/>
        </p:nvSpPr>
        <p:spPr>
          <a:xfrm>
            <a:off x="8754360" y="172195"/>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19" name="bg object 19"/>
          <p:cNvSpPr/>
          <p:nvPr/>
        </p:nvSpPr>
        <p:spPr>
          <a:xfrm>
            <a:off x="9733281" y="2042860"/>
            <a:ext cx="1786889" cy="1786889"/>
          </a:xfrm>
          <a:custGeom>
            <a:avLst/>
            <a:gdLst/>
            <a:ahLst/>
            <a:cxnLst/>
            <a:rect l="l" t="t" r="r" b="b"/>
            <a:pathLst>
              <a:path w="1786890" h="1786889">
                <a:moveTo>
                  <a:pt x="1786723" y="0"/>
                </a:moveTo>
                <a:lnTo>
                  <a:pt x="0" y="1786723"/>
                </a:lnTo>
                <a:lnTo>
                  <a:pt x="696823" y="1786723"/>
                </a:lnTo>
                <a:lnTo>
                  <a:pt x="1786723" y="696823"/>
                </a:lnTo>
                <a:lnTo>
                  <a:pt x="1786723" y="0"/>
                </a:lnTo>
                <a:close/>
              </a:path>
            </a:pathLst>
          </a:custGeom>
          <a:solidFill>
            <a:srgbClr val="6AA948">
              <a:alpha val="21000"/>
            </a:srgbClr>
          </a:solidFill>
        </p:spPr>
        <p:txBody>
          <a:bodyPr wrap="square" lIns="0" tIns="0" rIns="0" bIns="0" rtlCol="0"/>
          <a:lstStyle/>
          <a:p>
            <a:endParaRPr/>
          </a:p>
        </p:txBody>
      </p:sp>
      <p:sp>
        <p:nvSpPr>
          <p:cNvPr id="20" name="bg object 2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6AA94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6" name="Holder 6"/>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6AA948"/>
                </a:solidFill>
                <a:latin typeface="Arial"/>
                <a:cs typeface="Arial"/>
              </a:defRPr>
            </a:lvl1pPr>
          </a:lstStyle>
          <a:p>
            <a:endParaRPr/>
          </a:p>
        </p:txBody>
      </p:sp>
      <p:sp>
        <p:nvSpPr>
          <p:cNvPr id="3" name="Holder 3"/>
          <p:cNvSpPr>
            <a:spLocks noGrp="1"/>
          </p:cNvSpPr>
          <p:nvPr>
            <p:ph sz="half" idx="2"/>
          </p:nvPr>
        </p:nvSpPr>
        <p:spPr>
          <a:xfrm>
            <a:off x="576262" y="1491170"/>
            <a:ext cx="5013484" cy="42790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935503" y="1491170"/>
            <a:ext cx="5013484" cy="42790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7" name="Holder 7"/>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1520004" cy="2412331"/>
          </a:xfrm>
          <a:prstGeom prst="rect">
            <a:avLst/>
          </a:prstGeom>
        </p:spPr>
      </p:pic>
      <p:sp>
        <p:nvSpPr>
          <p:cNvPr id="17" name="bg object 17"/>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8" name="bg object 18"/>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19" name="bg object 19"/>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20" name="bg object 20"/>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6AA9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5" name="Holder 5"/>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4" name="Holder 4"/>
          <p:cNvSpPr>
            <a:spLocks noGrp="1"/>
          </p:cNvSpPr>
          <p:nvPr>
            <p:ph type="sldNum" sz="quarter" idx="7"/>
          </p:nvPr>
        </p:nvSpPr>
        <p:spPr/>
        <p:txBody>
          <a:bodyPr lIns="0" tIns="0" rIns="0" bIns="0"/>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C10DE47-7DB5-46CB-9C1B-0A5C986B51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405E893-A9D3-41E0-A2B2-9C3C1A4DC0CA}"/>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FB9164F1-23BB-4A07-A3A8-F11D2284ACA0}" type="slidenum">
              <a:rPr lang="en-US" altLang="lv-LV"/>
              <a:pPr>
                <a:defRPr/>
              </a:pPr>
              <a:t>‹#›</a:t>
            </a:fld>
            <a:endParaRPr lang="en-US" altLang="lv-LV"/>
          </a:p>
        </p:txBody>
      </p:sp>
    </p:spTree>
    <p:extLst>
      <p:ext uri="{BB962C8B-B14F-4D97-AF65-F5344CB8AC3E}">
        <p14:creationId xmlns:p14="http://schemas.microsoft.com/office/powerpoint/2010/main" val="200077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B541032-BB51-4DD9-B702-5B11FC531E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84DA88D4-3B98-4DEF-9230-3ABC2F1D591D}"/>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DE9C224E-B59B-407C-A9A7-5B32ED9671F3}" type="slidenum">
              <a:rPr lang="en-US" altLang="lv-LV"/>
              <a:pPr>
                <a:defRPr/>
              </a:pPr>
              <a:t>‹#›</a:t>
            </a:fld>
            <a:endParaRPr lang="en-US" altLang="lv-LV"/>
          </a:p>
        </p:txBody>
      </p:sp>
    </p:spTree>
    <p:extLst>
      <p:ext uri="{BB962C8B-B14F-4D97-AF65-F5344CB8AC3E}">
        <p14:creationId xmlns:p14="http://schemas.microsoft.com/office/powerpoint/2010/main" val="228547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213137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40F350A-D485-48F0-95FF-FA84FD78E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965" y="0"/>
            <a:ext cx="2217788" cy="18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8" y="360186"/>
            <a:ext cx="7679267" cy="980011"/>
          </a:xfrm>
        </p:spPr>
        <p:txBody>
          <a:bodyPr anchor="t">
            <a:normAutofit/>
          </a:bodyPr>
          <a:lstStyle>
            <a:lvl1pPr algn="l">
              <a:defRPr sz="2269"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263688" y="1656857"/>
            <a:ext cx="7679267" cy="4134646"/>
          </a:xfrm>
        </p:spPr>
        <p:txBody>
          <a:bodyPr>
            <a:normAutofit/>
          </a:bodyPr>
          <a:lstStyle>
            <a:lvl1pPr marL="0" indent="0">
              <a:buNone/>
              <a:defRPr sz="1891">
                <a:latin typeface="Verdana" panose="020B0604030504040204" pitchFamily="34" charset="0"/>
                <a:ea typeface="Verdana" panose="020B0604030504040204" pitchFamily="34" charset="0"/>
                <a:cs typeface="Verdana" panose="020B0604030504040204" pitchFamily="34" charset="0"/>
              </a:defRPr>
            </a:lvl1pPr>
            <a:lvl2pPr>
              <a:defRPr sz="1891">
                <a:latin typeface="Times New Roman" panose="02020603050405020304" pitchFamily="18" charset="0"/>
                <a:cs typeface="Times New Roman" panose="02020603050405020304" pitchFamily="18" charset="0"/>
              </a:defRPr>
            </a:lvl2pPr>
            <a:lvl3pPr>
              <a:defRPr sz="1891">
                <a:latin typeface="Times New Roman" panose="02020603050405020304" pitchFamily="18" charset="0"/>
                <a:cs typeface="Times New Roman" panose="02020603050405020304" pitchFamily="18" charset="0"/>
              </a:defRPr>
            </a:lvl3pPr>
            <a:lvl4pPr>
              <a:defRPr sz="1891">
                <a:latin typeface="Times New Roman" panose="02020603050405020304" pitchFamily="18" charset="0"/>
                <a:cs typeface="Times New Roman" panose="02020603050405020304" pitchFamily="18" charset="0"/>
              </a:defRPr>
            </a:lvl4pPr>
            <a:lvl5pPr>
              <a:defRPr sz="1891">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263688"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C7D944B-E685-4B8E-80A1-3C528E4C855E}"/>
              </a:ext>
            </a:extLst>
          </p:cNvPr>
          <p:cNvSpPr>
            <a:spLocks noGrp="1"/>
          </p:cNvSpPr>
          <p:nvPr>
            <p:ph type="sldNum" sz="quarter" idx="13"/>
          </p:nvPr>
        </p:nvSpPr>
        <p:spPr>
          <a:xfrm>
            <a:off x="10750974" y="5979089"/>
            <a:ext cx="383963" cy="145424"/>
          </a:xfrm>
        </p:spPr>
        <p:txBody>
          <a:bodyPr/>
          <a:lstStyle>
            <a:lvl1pPr>
              <a:defRPr sz="945">
                <a:latin typeface="Verdana" panose="020B0604030504040204" pitchFamily="34" charset="0"/>
              </a:defRPr>
            </a:lvl1pPr>
          </a:lstStyle>
          <a:p>
            <a:pPr>
              <a:defRPr/>
            </a:pPr>
            <a:fld id="{59D805A3-A06C-437E-9075-BF3655D862AB}" type="slidenum">
              <a:rPr lang="en-US" altLang="lv-LV"/>
              <a:pPr>
                <a:defRPr/>
              </a:pPr>
              <a:t>‹#›</a:t>
            </a:fld>
            <a:endParaRPr lang="en-US" altLang="lv-LV"/>
          </a:p>
        </p:txBody>
      </p:sp>
    </p:spTree>
    <p:extLst>
      <p:ext uri="{BB962C8B-B14F-4D97-AF65-F5344CB8AC3E}">
        <p14:creationId xmlns:p14="http://schemas.microsoft.com/office/powerpoint/2010/main" val="205039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0983" y="2270573"/>
            <a:ext cx="4724400" cy="1770379"/>
          </a:xfrm>
          <a:prstGeom prst="rect">
            <a:avLst/>
          </a:prstGeom>
        </p:spPr>
        <p:txBody>
          <a:bodyPr wrap="square" lIns="0" tIns="0" rIns="0" bIns="0">
            <a:spAutoFit/>
          </a:bodyPr>
          <a:lstStyle>
            <a:lvl1pPr>
              <a:defRPr sz="3200" b="1" i="0">
                <a:solidFill>
                  <a:srgbClr val="6AA948"/>
                </a:solidFill>
                <a:latin typeface="Arial"/>
                <a:cs typeface="Arial"/>
              </a:defRPr>
            </a:lvl1pPr>
          </a:lstStyle>
          <a:p>
            <a:endParaRPr/>
          </a:p>
        </p:txBody>
      </p:sp>
      <p:sp>
        <p:nvSpPr>
          <p:cNvPr id="3" name="Holder 3"/>
          <p:cNvSpPr>
            <a:spLocks noGrp="1"/>
          </p:cNvSpPr>
          <p:nvPr>
            <p:ph type="body" idx="1"/>
          </p:nvPr>
        </p:nvSpPr>
        <p:spPr>
          <a:xfrm>
            <a:off x="576262" y="1491170"/>
            <a:ext cx="10372725" cy="427901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918585" y="6029515"/>
            <a:ext cx="3688080" cy="3241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76262" y="6029515"/>
            <a:ext cx="2650807" cy="3241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6" name="Holder 6"/>
          <p:cNvSpPr>
            <a:spLocks noGrp="1"/>
          </p:cNvSpPr>
          <p:nvPr>
            <p:ph type="sldNum" sz="quarter" idx="7"/>
          </p:nvPr>
        </p:nvSpPr>
        <p:spPr>
          <a:xfrm>
            <a:off x="11144076" y="6053183"/>
            <a:ext cx="208915" cy="310514"/>
          </a:xfrm>
          <a:prstGeom prst="rect">
            <a:avLst/>
          </a:prstGeom>
        </p:spPr>
        <p:txBody>
          <a:bodyPr wrap="square" lIns="0" tIns="0" rIns="0" bIns="0">
            <a:spAutoFit/>
          </a:bodyPr>
          <a:lstStyle>
            <a:lvl1pPr>
              <a:defRPr sz="1700" b="0" i="0">
                <a:solidFill>
                  <a:schemeClr val="bg1"/>
                </a:solidFill>
                <a:latin typeface="Arial"/>
                <a:cs typeface="Arial"/>
              </a:defRPr>
            </a:lvl1pPr>
          </a:lstStyle>
          <a:p>
            <a:pPr marL="38100">
              <a:lnSpc>
                <a:spcPct val="100000"/>
              </a:lnSpc>
              <a:spcBef>
                <a:spcPts val="18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72"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likumi.lv/ta/id/340554#p2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likumi.lv/ta/id/340554#p14"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lm@lm.gov.lv" TargetMode="Externa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520004" cy="3779517"/>
          </a:xfrm>
          <a:prstGeom prst="rect">
            <a:avLst/>
          </a:prstGeom>
        </p:spPr>
      </p:pic>
      <p:grpSp>
        <p:nvGrpSpPr>
          <p:cNvPr id="3" name="object 3"/>
          <p:cNvGrpSpPr/>
          <p:nvPr/>
        </p:nvGrpSpPr>
        <p:grpSpPr>
          <a:xfrm>
            <a:off x="9491963" y="5761422"/>
            <a:ext cx="1641475" cy="718820"/>
            <a:chOff x="9491963" y="5761422"/>
            <a:chExt cx="1641475" cy="718820"/>
          </a:xfrm>
        </p:grpSpPr>
        <p:sp>
          <p:nvSpPr>
            <p:cNvPr id="4" name="object 4"/>
            <p:cNvSpPr/>
            <p:nvPr/>
          </p:nvSpPr>
          <p:spPr>
            <a:xfrm>
              <a:off x="10451795" y="5932808"/>
              <a:ext cx="681355" cy="547370"/>
            </a:xfrm>
            <a:custGeom>
              <a:avLst/>
              <a:gdLst/>
              <a:ahLst/>
              <a:cxnLst/>
              <a:rect l="l" t="t" r="r" b="b"/>
              <a:pathLst>
                <a:path w="681354" h="547370">
                  <a:moveTo>
                    <a:pt x="681075" y="0"/>
                  </a:moveTo>
                  <a:lnTo>
                    <a:pt x="547179" y="0"/>
                  </a:lnTo>
                  <a:lnTo>
                    <a:pt x="0" y="547192"/>
                  </a:lnTo>
                  <a:lnTo>
                    <a:pt x="133883" y="547192"/>
                  </a:lnTo>
                  <a:lnTo>
                    <a:pt x="681075" y="0"/>
                  </a:lnTo>
                  <a:close/>
                </a:path>
              </a:pathLst>
            </a:custGeom>
            <a:solidFill>
              <a:srgbClr val="005C57"/>
            </a:solidFill>
          </p:spPr>
          <p:txBody>
            <a:bodyPr wrap="square" lIns="0" tIns="0" rIns="0" bIns="0" rtlCol="0"/>
            <a:lstStyle/>
            <a:p>
              <a:endParaRPr/>
            </a:p>
          </p:txBody>
        </p:sp>
        <p:sp>
          <p:nvSpPr>
            <p:cNvPr id="5" name="object 5"/>
            <p:cNvSpPr/>
            <p:nvPr/>
          </p:nvSpPr>
          <p:spPr>
            <a:xfrm>
              <a:off x="9491963" y="5761422"/>
              <a:ext cx="1525270" cy="718820"/>
            </a:xfrm>
            <a:custGeom>
              <a:avLst/>
              <a:gdLst/>
              <a:ahLst/>
              <a:cxnLst/>
              <a:rect l="l" t="t" r="r" b="b"/>
              <a:pathLst>
                <a:path w="1525270" h="718820">
                  <a:moveTo>
                    <a:pt x="1524804" y="0"/>
                  </a:moveTo>
                  <a:lnTo>
                    <a:pt x="718569" y="8"/>
                  </a:lnTo>
                  <a:lnTo>
                    <a:pt x="0" y="718574"/>
                  </a:lnTo>
                  <a:lnTo>
                    <a:pt x="806234" y="718574"/>
                  </a:lnTo>
                  <a:lnTo>
                    <a:pt x="1524804" y="8"/>
                  </a:lnTo>
                  <a:close/>
                </a:path>
              </a:pathLst>
            </a:custGeom>
            <a:solidFill>
              <a:srgbClr val="6AA948">
                <a:alpha val="19999"/>
              </a:srgbClr>
            </a:solidFill>
          </p:spPr>
          <p:txBody>
            <a:bodyPr wrap="square" lIns="0" tIns="0" rIns="0" bIns="0" rtlCol="0"/>
            <a:lstStyle/>
            <a:p>
              <a:endParaRPr/>
            </a:p>
          </p:txBody>
        </p:sp>
      </p:grpSp>
      <p:sp>
        <p:nvSpPr>
          <p:cNvPr id="6" name="object 6"/>
          <p:cNvSpPr txBox="1"/>
          <p:nvPr/>
        </p:nvSpPr>
        <p:spPr>
          <a:xfrm>
            <a:off x="2111762" y="4222607"/>
            <a:ext cx="7305675" cy="1413207"/>
          </a:xfrm>
          <a:prstGeom prst="rect">
            <a:avLst/>
          </a:prstGeom>
        </p:spPr>
        <p:txBody>
          <a:bodyPr vert="horz" wrap="square" lIns="0" tIns="15240" rIns="0" bIns="0" rtlCol="0">
            <a:spAutoFit/>
          </a:bodyPr>
          <a:lstStyle/>
          <a:p>
            <a:pPr algn="ctr">
              <a:lnSpc>
                <a:spcPts val="3575"/>
              </a:lnSpc>
              <a:spcBef>
                <a:spcPts val="120"/>
              </a:spcBef>
            </a:pPr>
            <a:r>
              <a:rPr lang="lv-LV" sz="3100" dirty="0">
                <a:solidFill>
                  <a:srgbClr val="6AA948"/>
                </a:solidFill>
              </a:rPr>
              <a:t>Preču un pakalpojumu </a:t>
            </a:r>
            <a:r>
              <a:rPr lang="lv-LV" sz="3100" dirty="0" err="1">
                <a:solidFill>
                  <a:srgbClr val="6AA948"/>
                </a:solidFill>
              </a:rPr>
              <a:t>piekļūstamības</a:t>
            </a:r>
            <a:r>
              <a:rPr lang="lv-LV" sz="3100" dirty="0">
                <a:solidFill>
                  <a:srgbClr val="6AA948"/>
                </a:solidFill>
              </a:rPr>
              <a:t> likums </a:t>
            </a:r>
          </a:p>
          <a:p>
            <a:pPr algn="ctr">
              <a:lnSpc>
                <a:spcPts val="3575"/>
              </a:lnSpc>
              <a:spcBef>
                <a:spcPts val="120"/>
              </a:spcBef>
            </a:pPr>
            <a:r>
              <a:rPr lang="lv-LV" sz="3100" dirty="0">
                <a:solidFill>
                  <a:srgbClr val="6AA948"/>
                </a:solidFill>
              </a:rPr>
              <a:t>Ieviešanas progress</a:t>
            </a:r>
            <a:endParaRPr sz="3100" dirty="0">
              <a:solidFill>
                <a:srgbClr val="6AA948"/>
              </a:solidFill>
            </a:endParaRPr>
          </a:p>
        </p:txBody>
      </p:sp>
      <p:sp>
        <p:nvSpPr>
          <p:cNvPr id="7" name="object 7"/>
          <p:cNvSpPr txBox="1"/>
          <p:nvPr/>
        </p:nvSpPr>
        <p:spPr>
          <a:xfrm>
            <a:off x="2419391" y="5975920"/>
            <a:ext cx="6592656" cy="289823"/>
          </a:xfrm>
          <a:prstGeom prst="rect">
            <a:avLst/>
          </a:prstGeom>
        </p:spPr>
        <p:txBody>
          <a:bodyPr vert="horz" wrap="square" lIns="0" tIns="12700" rIns="0" bIns="0" rtlCol="0">
            <a:spAutoFit/>
          </a:bodyPr>
          <a:lstStyle/>
          <a:p>
            <a:pPr marL="12700" algn="ctr">
              <a:lnSpc>
                <a:spcPct val="100000"/>
              </a:lnSpc>
              <a:spcBef>
                <a:spcPts val="100"/>
              </a:spcBef>
            </a:pPr>
            <a:r>
              <a:rPr lang="lv-LV" b="1" dirty="0">
                <a:solidFill>
                  <a:srgbClr val="005C57"/>
                </a:solidFill>
                <a:latin typeface="Arial"/>
                <a:cs typeface="Arial"/>
              </a:rPr>
              <a:t>ILNP sēde, 2025.gada 19.februārī</a:t>
            </a:r>
            <a:endParaRPr dirty="0">
              <a:latin typeface="Arial"/>
              <a:cs typeface="Arial"/>
            </a:endParaRPr>
          </a:p>
        </p:txBody>
      </p:sp>
      <p:pic>
        <p:nvPicPr>
          <p:cNvPr id="8" name="object 8"/>
          <p:cNvPicPr/>
          <p:nvPr/>
        </p:nvPicPr>
        <p:blipFill>
          <a:blip r:embed="rId3" cstate="print"/>
          <a:stretch>
            <a:fillRect/>
          </a:stretch>
        </p:blipFill>
        <p:spPr>
          <a:xfrm>
            <a:off x="4644390" y="1565145"/>
            <a:ext cx="2231135" cy="17724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704889" y="360186"/>
            <a:ext cx="5944571" cy="1296670"/>
          </a:xfrm>
        </p:spPr>
        <p:txBody>
          <a:bodyPr>
            <a:normAutofit/>
          </a:bodyPr>
          <a:lstStyle/>
          <a:p>
            <a:pPr algn="ctr">
              <a:defRPr/>
            </a:pPr>
            <a:r>
              <a:rPr lang="lv-LV" altLang="lv-LV" sz="2742" dirty="0">
                <a:solidFill>
                  <a:schemeClr val="accent3">
                    <a:lumMod val="50000"/>
                  </a:schemeClr>
                </a:solidFill>
                <a:ea typeface="MS PGothic" panose="020B0600070205080204" pitchFamily="34" charset="-128"/>
              </a:rPr>
              <a:t>Gaisa, ūdensceļu, autobusu, dzelzceļa pasažieru pārvadājumu elementi</a:t>
            </a:r>
            <a:endParaRPr lang="lv-LV" sz="2553" dirty="0"/>
          </a:p>
        </p:txBody>
      </p:sp>
      <p:sp>
        <p:nvSpPr>
          <p:cNvPr id="40963" name="Content Placeholder 2">
            <a:extLst>
              <a:ext uri="{FF2B5EF4-FFF2-40B4-BE49-F238E27FC236}">
                <a16:creationId xmlns:a16="http://schemas.microsoft.com/office/drawing/2014/main" id="{4CBCD7DD-99C1-452A-BA30-C0551B4BA458}"/>
              </a:ext>
            </a:extLst>
          </p:cNvPr>
          <p:cNvSpPr>
            <a:spLocks noGrp="1"/>
          </p:cNvSpPr>
          <p:nvPr>
            <p:ph idx="1"/>
          </p:nvPr>
        </p:nvSpPr>
        <p:spPr>
          <a:xfrm>
            <a:off x="2324176" y="1737899"/>
            <a:ext cx="7325285" cy="4241191"/>
          </a:xfrm>
        </p:spPr>
        <p:txBody>
          <a:bodyPr/>
          <a:lstStyle/>
          <a:p>
            <a:pPr marL="324178" indent="-324178" algn="just">
              <a:lnSpc>
                <a:spcPct val="80000"/>
              </a:lnSpc>
              <a:buClr>
                <a:srgbClr val="336600"/>
              </a:buClr>
              <a:buFont typeface="Wingdings" panose="05000000000000000000" pitchFamily="2" charset="2"/>
              <a:buChar char="Ø"/>
            </a:pPr>
            <a:r>
              <a:rPr lang="lv-LV" altLang="lv-LV" sz="2080">
                <a:solidFill>
                  <a:srgbClr val="222222"/>
                </a:solidFill>
                <a:ea typeface="MS PGothic" panose="020B0600070205080204" pitchFamily="34" charset="-128"/>
              </a:rPr>
              <a:t>Tīmekļvietnes</a:t>
            </a:r>
          </a:p>
          <a:p>
            <a:pPr marL="324178" indent="-324178" algn="just">
              <a:lnSpc>
                <a:spcPct val="80000"/>
              </a:lnSpc>
              <a:buClr>
                <a:srgbClr val="336600"/>
              </a:buClr>
              <a:buFont typeface="Wingdings" panose="05000000000000000000" pitchFamily="2" charset="2"/>
              <a:buChar char="Ø"/>
            </a:pPr>
            <a:r>
              <a:rPr lang="lv-LV" altLang="lv-LV" sz="2080">
                <a:solidFill>
                  <a:srgbClr val="222222"/>
                </a:solidFill>
                <a:ea typeface="MS PGothic" panose="020B0600070205080204" pitchFamily="34" charset="-128"/>
              </a:rPr>
              <a:t>Mobilās lietotnes</a:t>
            </a:r>
          </a:p>
          <a:p>
            <a:pPr marL="324178" indent="-324178" algn="just">
              <a:lnSpc>
                <a:spcPct val="80000"/>
              </a:lnSpc>
              <a:buClr>
                <a:srgbClr val="336600"/>
              </a:buClr>
              <a:buFont typeface="Wingdings" panose="05000000000000000000" pitchFamily="2" charset="2"/>
              <a:buChar char="Ø"/>
            </a:pPr>
            <a:r>
              <a:rPr lang="lv-LV" altLang="lv-LV" sz="2080">
                <a:solidFill>
                  <a:srgbClr val="222222"/>
                </a:solidFill>
                <a:ea typeface="MS PGothic" panose="020B0600070205080204" pitchFamily="34" charset="-128"/>
              </a:rPr>
              <a:t>Elektroniskās biļetes</a:t>
            </a:r>
          </a:p>
          <a:p>
            <a:pPr marL="324178" indent="-324178" algn="just">
              <a:lnSpc>
                <a:spcPct val="80000"/>
              </a:lnSpc>
              <a:buClr>
                <a:srgbClr val="336600"/>
              </a:buClr>
              <a:buFont typeface="Wingdings" panose="05000000000000000000" pitchFamily="2" charset="2"/>
              <a:buChar char="Ø"/>
            </a:pPr>
            <a:r>
              <a:rPr lang="lv-LV" altLang="lv-LV" sz="2080">
                <a:solidFill>
                  <a:srgbClr val="222222"/>
                </a:solidFill>
                <a:ea typeface="MS PGothic" panose="020B0600070205080204" pitchFamily="34" charset="-128"/>
              </a:rPr>
              <a:t>Reāllaika ceļošanas informācija (t.sk. informācijas ekrāni)</a:t>
            </a:r>
          </a:p>
          <a:p>
            <a:pPr marL="324178" indent="-324178" algn="just">
              <a:lnSpc>
                <a:spcPct val="80000"/>
              </a:lnSpc>
              <a:buClr>
                <a:srgbClr val="336600"/>
              </a:buClr>
              <a:buFont typeface="Wingdings" panose="05000000000000000000" pitchFamily="2" charset="2"/>
              <a:buChar char="Ø"/>
            </a:pPr>
            <a:r>
              <a:rPr lang="lv-LV" altLang="lv-LV" sz="2080">
                <a:solidFill>
                  <a:srgbClr val="222222"/>
                </a:solidFill>
                <a:ea typeface="MS PGothic" panose="020B0600070205080204" pitchFamily="34" charset="-128"/>
              </a:rPr>
              <a:t>Interaktīvi pašapkalpošanās termināļi (t.sk. biļešu automāti)</a:t>
            </a: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pPr>
            <a:endParaRPr lang="lv-LV" altLang="lv-LV" sz="2080">
              <a:solidFill>
                <a:srgbClr val="222222"/>
              </a:solidFill>
              <a:latin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pPr>
            <a:r>
              <a:rPr lang="en-US" altLang="lv-LV" sz="567">
                <a:latin typeface="Verdana" panose="020B0604030504040204" pitchFamily="34" charset="0"/>
              </a:rPr>
              <a:t> </a:t>
            </a:r>
            <a:endParaRPr lang="en-US" altLang="lv-LV" sz="1607">
              <a:latin typeface="Verdana" panose="020B0604030504040204" pitchFamily="34" charset="0"/>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Clr>
                <a:srgbClr val="336600"/>
              </a:buClr>
            </a:pPr>
            <a:endParaRPr lang="lv-LV" altLang="lv-LV" sz="208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Font typeface="Wingdings" panose="05000000000000000000" pitchFamily="2" charset="2"/>
              <a:buChar char="v"/>
            </a:pPr>
            <a:endParaRPr lang="lv-LV" altLang="lv-LV" sz="2080">
              <a:ea typeface="MS PGothic" panose="020B0600070205080204" pitchFamily="34" charset="-128"/>
            </a:endParaRPr>
          </a:p>
          <a:p>
            <a:pPr marL="324178" indent="-324178">
              <a:lnSpc>
                <a:spcPct val="80000"/>
              </a:lnSpc>
            </a:pPr>
            <a:endParaRPr lang="lv-LV" altLang="lv-LV" sz="1796">
              <a:ea typeface="MS PGothic" panose="020B0600070205080204" pitchFamily="34" charset="-128"/>
            </a:endParaRPr>
          </a:p>
          <a:p>
            <a:pPr marL="324178" indent="-324178">
              <a:lnSpc>
                <a:spcPct val="80000"/>
              </a:lnSpc>
            </a:pPr>
            <a:endParaRPr lang="lv-LV" altLang="lv-LV" sz="1796">
              <a:ea typeface="MS PGothic" panose="020B0600070205080204" pitchFamily="34" charset="-128"/>
            </a:endParaRPr>
          </a:p>
          <a:p>
            <a:pPr marL="324178" indent="-324178">
              <a:lnSpc>
                <a:spcPct val="80000"/>
              </a:lnSpc>
            </a:pPr>
            <a:endParaRPr lang="lv-LV" altLang="lv-LV" sz="1796">
              <a:ea typeface="MS PGothic" panose="020B0600070205080204" pitchFamily="34" charset="-128"/>
            </a:endParaRPr>
          </a:p>
        </p:txBody>
      </p:sp>
      <p:sp>
        <p:nvSpPr>
          <p:cNvPr id="40964" name="Slide Number Placeholder 5">
            <a:extLst>
              <a:ext uri="{FF2B5EF4-FFF2-40B4-BE49-F238E27FC236}">
                <a16:creationId xmlns:a16="http://schemas.microsoft.com/office/drawing/2014/main" id="{D06D9622-D078-4863-82E9-2A3D44A13BF8}"/>
              </a:ext>
            </a:extLst>
          </p:cNvPr>
          <p:cNvSpPr>
            <a:spLocks noGrp="1"/>
          </p:cNvSpPr>
          <p:nvPr>
            <p:ph type="sldNum" sz="quarter" idx="13"/>
          </p:nvPr>
        </p:nvSpPr>
        <p:spPr bwMode="auto">
          <a:xfrm>
            <a:off x="9398831" y="5890544"/>
            <a:ext cx="394703" cy="145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CC9B16D-6077-4ADB-8BD8-0EB80F7342D4}" type="slidenum">
              <a:rPr lang="en-US" altLang="lv-LV" smtClean="0"/>
              <a:pPr/>
              <a:t>10</a:t>
            </a:fld>
            <a:endParaRPr lang="en-US" altLang="lv-LV"/>
          </a:p>
        </p:txBody>
      </p:sp>
      <p:sp>
        <p:nvSpPr>
          <p:cNvPr id="40965" name="Rectangle 5">
            <a:extLst>
              <a:ext uri="{FF2B5EF4-FFF2-40B4-BE49-F238E27FC236}">
                <a16:creationId xmlns:a16="http://schemas.microsoft.com/office/drawing/2014/main" id="{8277A016-9BD5-4BE3-BC5B-ACB59EA69F25}"/>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40966" name="Rectangle 6">
            <a:extLst>
              <a:ext uri="{FF2B5EF4-FFF2-40B4-BE49-F238E27FC236}">
                <a16:creationId xmlns:a16="http://schemas.microsoft.com/office/drawing/2014/main" id="{39F01B45-88D9-4303-8B42-F8A2E58EE483}"/>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0967" name="Rectangle 1">
            <a:extLst>
              <a:ext uri="{FF2B5EF4-FFF2-40B4-BE49-F238E27FC236}">
                <a16:creationId xmlns:a16="http://schemas.microsoft.com/office/drawing/2014/main" id="{8879D867-C301-496D-8D06-8259DD4DEC3F}"/>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0968" name="Rectangle 2">
            <a:extLst>
              <a:ext uri="{FF2B5EF4-FFF2-40B4-BE49-F238E27FC236}">
                <a16:creationId xmlns:a16="http://schemas.microsoft.com/office/drawing/2014/main" id="{614F9A24-1FF6-4742-81A8-E72B966F7365}"/>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40969" name="Picture 10" descr="C:\Users\dace.kampenusa\AppData\Local\Microsoft\Windows\INetCache\Content.MSO\F4BD3BF0.tmp">
            <a:extLst>
              <a:ext uri="{FF2B5EF4-FFF2-40B4-BE49-F238E27FC236}">
                <a16:creationId xmlns:a16="http://schemas.microsoft.com/office/drawing/2014/main" id="{87D6BC89-952F-4CA9-9D7B-00A75273F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364" y="4053595"/>
            <a:ext cx="2839467" cy="144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704889" y="360186"/>
            <a:ext cx="5944571" cy="1296670"/>
          </a:xfrm>
        </p:spPr>
        <p:txBody>
          <a:bodyPr/>
          <a:lstStyle/>
          <a:p>
            <a:pPr algn="r">
              <a:defRPr/>
            </a:pPr>
            <a:r>
              <a:rPr lang="lv-LV" altLang="lv-LV" sz="2742" dirty="0">
                <a:solidFill>
                  <a:schemeClr val="accent3">
                    <a:lumMod val="50000"/>
                  </a:schemeClr>
                </a:solidFill>
                <a:ea typeface="MS PGothic" panose="020B0600070205080204" pitchFamily="34" charset="-128"/>
              </a:rPr>
              <a:t>Banku pakalpojumi</a:t>
            </a:r>
            <a:endParaRPr lang="lv-LV" sz="2553" dirty="0"/>
          </a:p>
        </p:txBody>
      </p:sp>
      <p:sp>
        <p:nvSpPr>
          <p:cNvPr id="39939" name="Content Placeholder 2">
            <a:extLst>
              <a:ext uri="{FF2B5EF4-FFF2-40B4-BE49-F238E27FC236}">
                <a16:creationId xmlns:a16="http://schemas.microsoft.com/office/drawing/2014/main" id="{D50278E1-2C1C-49EC-A049-272C9B0E6147}"/>
              </a:ext>
            </a:extLst>
          </p:cNvPr>
          <p:cNvSpPr>
            <a:spLocks noGrp="1"/>
          </p:cNvSpPr>
          <p:nvPr>
            <p:ph idx="1"/>
          </p:nvPr>
        </p:nvSpPr>
        <p:spPr>
          <a:xfrm>
            <a:off x="2324176" y="1416732"/>
            <a:ext cx="7325285" cy="4562357"/>
          </a:xfrm>
        </p:spPr>
        <p:txBody>
          <a:bodyPr>
            <a:normAutofit lnSpcReduction="10000"/>
          </a:bodyPr>
          <a:lstStyle/>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Internetbanka </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Autentifikācijas metodes, drošība un maksājumu pakalpojumi, kas ir uztverami, saprotami un skaidri</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Informācijas saprotamība</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Bankas tīmekļvietne</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Bankas mobilā aplikācija</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Bankomāti</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Banku līgumi vienkāršā valodā</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defRPr/>
            </a:pPr>
            <a:endParaRPr lang="lv-LV" altLang="lv-LV" sz="2080"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defRPr/>
            </a:pPr>
            <a:r>
              <a:rPr lang="en-US" altLang="lv-LV" sz="567" dirty="0">
                <a:latin typeface="Verdana" panose="020B0604030504040204" pitchFamily="34" charset="0"/>
                <a:ea typeface="Verdana" panose="020B0604030504040204" pitchFamily="34" charset="0"/>
              </a:rPr>
              <a:t> </a:t>
            </a:r>
            <a:endParaRPr lang="en-US" altLang="lv-LV" sz="1607" dirty="0">
              <a:latin typeface="Verdana" panose="020B0604030504040204" pitchFamily="34" charset="0"/>
              <a:ea typeface="Verdana" panose="020B0604030504040204" pitchFamily="34" charset="0"/>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Font typeface="Wingdings" panose="05000000000000000000" pitchFamily="2" charset="2"/>
              <a:buChar char="v"/>
              <a:defRPr/>
            </a:pPr>
            <a:endParaRPr lang="lv-LV" altLang="lv-LV" sz="2080"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p:txBody>
      </p:sp>
      <p:sp>
        <p:nvSpPr>
          <p:cNvPr id="43012" name="Slide Number Placeholder 5">
            <a:extLst>
              <a:ext uri="{FF2B5EF4-FFF2-40B4-BE49-F238E27FC236}">
                <a16:creationId xmlns:a16="http://schemas.microsoft.com/office/drawing/2014/main" id="{6E8DA33D-2FB7-45B5-9ACF-57B1F327B79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16D726-51CB-484B-82DE-3BD6F3E6CDC5}" type="slidenum">
              <a:rPr lang="en-US" altLang="lv-LV" smtClean="0"/>
              <a:pPr/>
              <a:t>11</a:t>
            </a:fld>
            <a:endParaRPr lang="en-US" altLang="lv-LV"/>
          </a:p>
        </p:txBody>
      </p:sp>
      <p:sp>
        <p:nvSpPr>
          <p:cNvPr id="43013" name="Rectangle 5">
            <a:extLst>
              <a:ext uri="{FF2B5EF4-FFF2-40B4-BE49-F238E27FC236}">
                <a16:creationId xmlns:a16="http://schemas.microsoft.com/office/drawing/2014/main" id="{0597F90A-DF52-4B41-9641-3B9C868A8680}"/>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43014" name="Rectangle 6">
            <a:extLst>
              <a:ext uri="{FF2B5EF4-FFF2-40B4-BE49-F238E27FC236}">
                <a16:creationId xmlns:a16="http://schemas.microsoft.com/office/drawing/2014/main" id="{40D687DB-46F9-4BDE-AD9A-CFC1ADAF9B84}"/>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3015" name="Rectangle 1">
            <a:extLst>
              <a:ext uri="{FF2B5EF4-FFF2-40B4-BE49-F238E27FC236}">
                <a16:creationId xmlns:a16="http://schemas.microsoft.com/office/drawing/2014/main" id="{E9A92F8F-3C8E-42B9-B8BF-46DCC063D467}"/>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3016" name="Rectangle 2">
            <a:extLst>
              <a:ext uri="{FF2B5EF4-FFF2-40B4-BE49-F238E27FC236}">
                <a16:creationId xmlns:a16="http://schemas.microsoft.com/office/drawing/2014/main" id="{84F364EB-27EF-46C8-ADFA-7E2BA28D3C47}"/>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43017" name="Picture 4">
            <a:extLst>
              <a:ext uri="{FF2B5EF4-FFF2-40B4-BE49-F238E27FC236}">
                <a16:creationId xmlns:a16="http://schemas.microsoft.com/office/drawing/2014/main" id="{B9F4CB95-122C-4F43-8107-3A8CD849A2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002" y="3546475"/>
            <a:ext cx="2990438" cy="276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704889" y="360186"/>
            <a:ext cx="5944571" cy="912471"/>
          </a:xfrm>
        </p:spPr>
        <p:txBody>
          <a:bodyPr>
            <a:normAutofit/>
          </a:bodyPr>
          <a:lstStyle/>
          <a:p>
            <a:pPr algn="r">
              <a:defRPr/>
            </a:pPr>
            <a:r>
              <a:rPr lang="lv-LV" altLang="lv-LV" sz="2742" dirty="0">
                <a:solidFill>
                  <a:schemeClr val="accent3">
                    <a:lumMod val="50000"/>
                  </a:schemeClr>
                </a:solidFill>
                <a:ea typeface="MS PGothic" panose="020B0600070205080204" pitchFamily="34" charset="-128"/>
              </a:rPr>
              <a:t>E-grāmatas </a:t>
            </a:r>
            <a:br>
              <a:rPr lang="lv-LV" altLang="lv-LV" sz="2742" dirty="0">
                <a:solidFill>
                  <a:schemeClr val="accent3">
                    <a:lumMod val="50000"/>
                  </a:schemeClr>
                </a:solidFill>
                <a:ea typeface="MS PGothic" panose="020B0600070205080204" pitchFamily="34" charset="-128"/>
              </a:rPr>
            </a:br>
            <a:r>
              <a:rPr lang="lv-LV" altLang="lv-LV" sz="2742" dirty="0">
                <a:solidFill>
                  <a:schemeClr val="accent3">
                    <a:lumMod val="50000"/>
                  </a:schemeClr>
                </a:solidFill>
                <a:ea typeface="MS PGothic" panose="020B0600070205080204" pitchFamily="34" charset="-128"/>
              </a:rPr>
              <a:t>E-lasītāji</a:t>
            </a:r>
            <a:endParaRPr lang="lv-LV" sz="2553" dirty="0"/>
          </a:p>
        </p:txBody>
      </p:sp>
      <p:sp>
        <p:nvSpPr>
          <p:cNvPr id="45059" name="Content Placeholder 2">
            <a:extLst>
              <a:ext uri="{FF2B5EF4-FFF2-40B4-BE49-F238E27FC236}">
                <a16:creationId xmlns:a16="http://schemas.microsoft.com/office/drawing/2014/main" id="{7AFD8388-0D4A-41B1-8C26-4FB578C30995}"/>
              </a:ext>
            </a:extLst>
          </p:cNvPr>
          <p:cNvSpPr>
            <a:spLocks noGrp="1"/>
          </p:cNvSpPr>
          <p:nvPr>
            <p:ph idx="1"/>
          </p:nvPr>
        </p:nvSpPr>
        <p:spPr>
          <a:xfrm>
            <a:off x="2324176" y="1416732"/>
            <a:ext cx="7325285" cy="4562357"/>
          </a:xfrm>
        </p:spPr>
        <p:txBody>
          <a:bodyPr/>
          <a:lstStyle/>
          <a:p>
            <a:pPr marL="324178" indent="-324178" algn="just">
              <a:lnSpc>
                <a:spcPct val="80000"/>
              </a:lnSpc>
              <a:buClr>
                <a:srgbClr val="336600"/>
              </a:buClr>
              <a:buFont typeface="Wingdings" panose="05000000000000000000" pitchFamily="2" charset="2"/>
              <a:buChar char="Ø"/>
            </a:pPr>
            <a:r>
              <a:rPr lang="lv-LV" altLang="lv-LV" sz="2080" b="1" dirty="0">
                <a:solidFill>
                  <a:srgbClr val="222222"/>
                </a:solidFill>
                <a:ea typeface="MS PGothic" panose="020B0600070205080204" pitchFamily="34" charset="-128"/>
              </a:rPr>
              <a:t>E-grāmatai </a:t>
            </a:r>
            <a:r>
              <a:rPr lang="lv-LV" altLang="lv-LV" sz="2080" dirty="0">
                <a:solidFill>
                  <a:srgbClr val="222222"/>
                </a:solidFill>
                <a:ea typeface="MS PGothic" panose="020B0600070205080204" pitchFamily="34" charset="-128"/>
              </a:rPr>
              <a:t>- Izvēles iespējas attiecībā uz satura pārskatīšanu, izkārtojumu</a:t>
            </a: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r>
              <a:rPr lang="lv-LV" altLang="lv-LV" sz="2080" dirty="0" err="1">
                <a:solidFill>
                  <a:srgbClr val="222222"/>
                </a:solidFill>
                <a:ea typeface="MS PGothic" panose="020B0600070205080204" pitchFamily="34" charset="-128"/>
              </a:rPr>
              <a:t>Sadarbspēja</a:t>
            </a:r>
            <a:r>
              <a:rPr lang="lv-LV" altLang="lv-LV" sz="2080" dirty="0">
                <a:solidFill>
                  <a:srgbClr val="222222"/>
                </a:solidFill>
                <a:ea typeface="MS PGothic" panose="020B0600070205080204" pitchFamily="34" charset="-128"/>
              </a:rPr>
              <a:t> ar </a:t>
            </a:r>
            <a:r>
              <a:rPr lang="lv-LV" altLang="lv-LV" sz="2080" dirty="0" err="1">
                <a:solidFill>
                  <a:srgbClr val="222222"/>
                </a:solidFill>
                <a:ea typeface="MS PGothic" panose="020B0600070205080204" pitchFamily="34" charset="-128"/>
              </a:rPr>
              <a:t>palīgtehnoloģijām</a:t>
            </a: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r>
              <a:rPr lang="lv-LV" altLang="lv-LV" sz="2080" dirty="0">
                <a:solidFill>
                  <a:srgbClr val="222222"/>
                </a:solidFill>
                <a:ea typeface="MS PGothic" panose="020B0600070205080204" pitchFamily="34" charset="-128"/>
              </a:rPr>
              <a:t>Ja papildus tekstam e-grāmata nodrošina audio – tad jāpiedāvā teksta un audio sinhronizācija</a:t>
            </a: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r>
              <a:rPr lang="lv-LV" altLang="lv-LV" sz="2080" b="1" dirty="0">
                <a:solidFill>
                  <a:srgbClr val="222222"/>
                </a:solidFill>
                <a:ea typeface="MS PGothic" panose="020B0600070205080204" pitchFamily="34" charset="-128"/>
              </a:rPr>
              <a:t>E-lasītāji</a:t>
            </a:r>
            <a:r>
              <a:rPr lang="lv-LV" altLang="lv-LV" sz="2080" dirty="0">
                <a:solidFill>
                  <a:srgbClr val="222222"/>
                </a:solidFill>
                <a:ea typeface="MS PGothic" panose="020B0600070205080204" pitchFamily="34" charset="-128"/>
              </a:rPr>
              <a:t> - </a:t>
            </a:r>
            <a:r>
              <a:rPr lang="lv-LV" sz="2080" dirty="0">
                <a:solidFill>
                  <a:srgbClr val="222222"/>
                </a:solidFill>
                <a:ea typeface="MS PGothic" panose="020B0600070205080204" pitchFamily="34" charset="-128"/>
              </a:rPr>
              <a:t>Nodrošina teksta–runas tehnoloģiju</a:t>
            </a: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pPr>
            <a:endParaRPr lang="lv-LV" altLang="lv-LV" sz="2080"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pPr>
            <a:r>
              <a:rPr lang="en-US" altLang="lv-LV" sz="567" dirty="0">
                <a:latin typeface="Verdana" panose="020B0604030504040204" pitchFamily="34" charset="0"/>
                <a:ea typeface="Verdana" panose="020B0604030504040204" pitchFamily="34" charset="0"/>
              </a:rPr>
              <a:t> </a:t>
            </a:r>
            <a:endParaRPr lang="en-US" altLang="lv-LV" sz="1607" dirty="0">
              <a:latin typeface="Verdana" panose="020B0604030504040204" pitchFamily="34" charset="0"/>
              <a:ea typeface="Verdana" panose="020B0604030504040204" pitchFamily="34" charset="0"/>
            </a:endParaRPr>
          </a:p>
          <a:p>
            <a:pPr marL="324178" indent="-324178" algn="just">
              <a:lnSpc>
                <a:spcPct val="80000"/>
              </a:lnSpc>
              <a:buClr>
                <a:srgbClr val="336600"/>
              </a:buClr>
              <a:buFont typeface="Wingdings" panose="05000000000000000000" pitchFamily="2" charset="2"/>
              <a:buChar char="Ø"/>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ea typeface="MS PGothic" panose="020B0600070205080204" pitchFamily="34" charset="-128"/>
            </a:endParaRPr>
          </a:p>
          <a:p>
            <a:pPr marL="324178" indent="-324178" algn="just">
              <a:lnSpc>
                <a:spcPct val="80000"/>
              </a:lnSpc>
              <a:buClr>
                <a:srgbClr val="336600"/>
              </a:buCl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dirty="0">
              <a:ea typeface="MS PGothic" panose="020B0600070205080204" pitchFamily="34" charset="-128"/>
            </a:endParaRPr>
          </a:p>
          <a:p>
            <a:pPr marL="324178" indent="-324178" algn="just">
              <a:lnSpc>
                <a:spcPct val="80000"/>
              </a:lnSpc>
              <a:buFont typeface="Wingdings" panose="05000000000000000000" pitchFamily="2" charset="2"/>
              <a:buChar char="v"/>
            </a:pPr>
            <a:endParaRPr lang="lv-LV" altLang="lv-LV" sz="2080" dirty="0">
              <a:ea typeface="MS PGothic" panose="020B0600070205080204" pitchFamily="34" charset="-128"/>
            </a:endParaRPr>
          </a:p>
          <a:p>
            <a:pPr marL="324178" indent="-324178">
              <a:lnSpc>
                <a:spcPct val="80000"/>
              </a:lnSpc>
            </a:pPr>
            <a:endParaRPr lang="lv-LV" altLang="lv-LV" sz="1796" dirty="0">
              <a:ea typeface="MS PGothic" panose="020B0600070205080204" pitchFamily="34" charset="-128"/>
            </a:endParaRPr>
          </a:p>
          <a:p>
            <a:pPr marL="324178" indent="-324178">
              <a:lnSpc>
                <a:spcPct val="80000"/>
              </a:lnSpc>
            </a:pPr>
            <a:endParaRPr lang="lv-LV" altLang="lv-LV" sz="1796" dirty="0">
              <a:ea typeface="MS PGothic" panose="020B0600070205080204" pitchFamily="34" charset="-128"/>
            </a:endParaRPr>
          </a:p>
          <a:p>
            <a:pPr marL="324178" indent="-324178">
              <a:lnSpc>
                <a:spcPct val="80000"/>
              </a:lnSpc>
            </a:pPr>
            <a:endParaRPr lang="lv-LV" altLang="lv-LV" sz="1796" dirty="0">
              <a:ea typeface="MS PGothic" panose="020B0600070205080204" pitchFamily="34" charset="-128"/>
            </a:endParaRPr>
          </a:p>
        </p:txBody>
      </p:sp>
      <p:sp>
        <p:nvSpPr>
          <p:cNvPr id="45060" name="Slide Number Placeholder 5">
            <a:extLst>
              <a:ext uri="{FF2B5EF4-FFF2-40B4-BE49-F238E27FC236}">
                <a16:creationId xmlns:a16="http://schemas.microsoft.com/office/drawing/2014/main" id="{80240F38-35EE-44BF-8F03-D59B15A73B7C}"/>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968C9A-F8DC-43D6-82C1-4F2EB37E6769}" type="slidenum">
              <a:rPr lang="en-US" altLang="lv-LV" smtClean="0"/>
              <a:pPr/>
              <a:t>12</a:t>
            </a:fld>
            <a:endParaRPr lang="en-US" altLang="lv-LV"/>
          </a:p>
        </p:txBody>
      </p:sp>
      <p:sp>
        <p:nvSpPr>
          <p:cNvPr id="45061" name="Rectangle 5">
            <a:extLst>
              <a:ext uri="{FF2B5EF4-FFF2-40B4-BE49-F238E27FC236}">
                <a16:creationId xmlns:a16="http://schemas.microsoft.com/office/drawing/2014/main" id="{F30D3638-2B3E-4BCD-BFD1-4E83842E6A3B}"/>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45062" name="Rectangle 6">
            <a:extLst>
              <a:ext uri="{FF2B5EF4-FFF2-40B4-BE49-F238E27FC236}">
                <a16:creationId xmlns:a16="http://schemas.microsoft.com/office/drawing/2014/main" id="{CC6CEAF8-7FC4-413A-92CE-F21BB32F7FB4}"/>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5063" name="Rectangle 1">
            <a:extLst>
              <a:ext uri="{FF2B5EF4-FFF2-40B4-BE49-F238E27FC236}">
                <a16:creationId xmlns:a16="http://schemas.microsoft.com/office/drawing/2014/main" id="{A28DDC25-7D84-444F-B65C-1269CC521BB0}"/>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5064" name="Rectangle 2">
            <a:extLst>
              <a:ext uri="{FF2B5EF4-FFF2-40B4-BE49-F238E27FC236}">
                <a16:creationId xmlns:a16="http://schemas.microsoft.com/office/drawing/2014/main" id="{E70E8DBB-A05C-49A8-A92E-F63BBBEA1178}"/>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45065" name="Picture 4" descr="The best e-reader for 2021 - CNET">
            <a:extLst>
              <a:ext uri="{FF2B5EF4-FFF2-40B4-BE49-F238E27FC236}">
                <a16:creationId xmlns:a16="http://schemas.microsoft.com/office/drawing/2014/main" id="{C18B2A4F-F29E-489A-8DE2-D93737B9E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725" y="4161651"/>
            <a:ext cx="3502810" cy="196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703371" y="327169"/>
            <a:ext cx="5946090" cy="857106"/>
          </a:xfrm>
        </p:spPr>
        <p:txBody>
          <a:bodyPr/>
          <a:lstStyle/>
          <a:p>
            <a:pPr algn="ctr">
              <a:defRPr/>
            </a:pPr>
            <a:r>
              <a:rPr lang="lv-LV" altLang="lv-LV" sz="2742" dirty="0">
                <a:solidFill>
                  <a:schemeClr val="accent3">
                    <a:lumMod val="50000"/>
                  </a:schemeClr>
                </a:solidFill>
                <a:ea typeface="MS PGothic" panose="020B0600070205080204" pitchFamily="34" charset="-128"/>
              </a:rPr>
              <a:t>Elektroniskās tirdzniecības pakalpojumi</a:t>
            </a:r>
            <a:endParaRPr lang="lv-LV" sz="2553" dirty="0"/>
          </a:p>
        </p:txBody>
      </p:sp>
      <p:sp>
        <p:nvSpPr>
          <p:cNvPr id="47107" name="Content Placeholder 2">
            <a:extLst>
              <a:ext uri="{FF2B5EF4-FFF2-40B4-BE49-F238E27FC236}">
                <a16:creationId xmlns:a16="http://schemas.microsoft.com/office/drawing/2014/main" id="{7ECCBD60-E6E2-469E-B83C-191998384D8C}"/>
              </a:ext>
            </a:extLst>
          </p:cNvPr>
          <p:cNvSpPr>
            <a:spLocks noGrp="1"/>
          </p:cNvSpPr>
          <p:nvPr>
            <p:ph idx="1"/>
          </p:nvPr>
        </p:nvSpPr>
        <p:spPr>
          <a:xfrm>
            <a:off x="2324176" y="1737899"/>
            <a:ext cx="7325285" cy="4241191"/>
          </a:xfrm>
        </p:spPr>
        <p:txBody>
          <a:bodyPr/>
          <a:lstStyle/>
          <a:p>
            <a:pPr marL="324178" indent="-324178" algn="just">
              <a:lnSpc>
                <a:spcPct val="80000"/>
              </a:lnSpc>
              <a:buClr>
                <a:srgbClr val="336600"/>
              </a:buClr>
              <a:buFont typeface="Wingdings" panose="05000000000000000000" pitchFamily="2" charset="2"/>
              <a:buChar char="Ø"/>
            </a:pPr>
            <a:r>
              <a:rPr lang="lv-LV" altLang="lv-LV" sz="2080">
                <a:solidFill>
                  <a:srgbClr val="222222"/>
                </a:solidFill>
                <a:ea typeface="MS PGothic" panose="020B0600070205080204" pitchFamily="34" charset="-128"/>
              </a:rPr>
              <a:t>Jānodrošina identifikācijas metodes un maksājumu pakalpojumi, kas uztverami, izmantojami, saprotami un skaidri - </a:t>
            </a:r>
            <a:r>
              <a:rPr lang="en-US" altLang="lv-LV" i="1">
                <a:ea typeface="MS PGothic" panose="020B0600070205080204" pitchFamily="34" charset="-128"/>
              </a:rPr>
              <a:t>perceivable, operable, understandable and robust</a:t>
            </a:r>
            <a:endParaRPr lang="lv-LV" altLang="lv-LV" i="1">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pPr>
            <a:endParaRPr lang="lv-LV" altLang="lv-LV" sz="208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pPr>
            <a:r>
              <a:rPr lang="en-US" altLang="lv-LV" sz="567">
                <a:latin typeface="Verdana" panose="020B0604030504040204" pitchFamily="34" charset="0"/>
                <a:ea typeface="Verdana" panose="020B0604030504040204" pitchFamily="34" charset="0"/>
              </a:rPr>
              <a:t> </a:t>
            </a:r>
            <a:endParaRPr lang="en-US" altLang="lv-LV" sz="1607">
              <a:latin typeface="Verdana" panose="020B0604030504040204" pitchFamily="34" charset="0"/>
              <a:ea typeface="Verdana" panose="020B0604030504040204" pitchFamily="34" charset="0"/>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Clr>
                <a:srgbClr val="336600"/>
              </a:buClr>
            </a:pPr>
            <a:endParaRPr lang="lv-LV" altLang="lv-LV" sz="208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pPr>
            <a:endParaRPr lang="lv-LV" altLang="lv-LV" sz="2080">
              <a:ea typeface="MS PGothic" panose="020B0600070205080204" pitchFamily="34" charset="-128"/>
            </a:endParaRPr>
          </a:p>
          <a:p>
            <a:pPr marL="324178" indent="-324178" algn="just">
              <a:lnSpc>
                <a:spcPct val="80000"/>
              </a:lnSpc>
              <a:buFont typeface="Wingdings" panose="05000000000000000000" pitchFamily="2" charset="2"/>
              <a:buChar char="v"/>
            </a:pPr>
            <a:endParaRPr lang="lv-LV" altLang="lv-LV" sz="2080">
              <a:ea typeface="MS PGothic" panose="020B0600070205080204" pitchFamily="34" charset="-128"/>
            </a:endParaRPr>
          </a:p>
          <a:p>
            <a:pPr marL="324178" indent="-324178">
              <a:lnSpc>
                <a:spcPct val="80000"/>
              </a:lnSpc>
            </a:pPr>
            <a:endParaRPr lang="lv-LV" altLang="lv-LV" sz="1796">
              <a:ea typeface="MS PGothic" panose="020B0600070205080204" pitchFamily="34" charset="-128"/>
            </a:endParaRPr>
          </a:p>
          <a:p>
            <a:pPr marL="324178" indent="-324178">
              <a:lnSpc>
                <a:spcPct val="80000"/>
              </a:lnSpc>
            </a:pPr>
            <a:endParaRPr lang="lv-LV" altLang="lv-LV" sz="1796">
              <a:ea typeface="MS PGothic" panose="020B0600070205080204" pitchFamily="34" charset="-128"/>
            </a:endParaRPr>
          </a:p>
          <a:p>
            <a:pPr marL="324178" indent="-324178">
              <a:lnSpc>
                <a:spcPct val="80000"/>
              </a:lnSpc>
            </a:pPr>
            <a:endParaRPr lang="lv-LV" altLang="lv-LV" sz="1796">
              <a:ea typeface="MS PGothic" panose="020B0600070205080204" pitchFamily="34" charset="-128"/>
            </a:endParaRPr>
          </a:p>
        </p:txBody>
      </p:sp>
      <p:sp>
        <p:nvSpPr>
          <p:cNvPr id="47108" name="Slide Number Placeholder 5">
            <a:extLst>
              <a:ext uri="{FF2B5EF4-FFF2-40B4-BE49-F238E27FC236}">
                <a16:creationId xmlns:a16="http://schemas.microsoft.com/office/drawing/2014/main" id="{2C8C0B2A-6BAB-4C61-8CF0-FAB4AD398961}"/>
              </a:ext>
            </a:extLst>
          </p:cNvPr>
          <p:cNvSpPr>
            <a:spLocks noGrp="1"/>
          </p:cNvSpPr>
          <p:nvPr>
            <p:ph type="sldNum" sz="quarter" idx="13"/>
          </p:nvPr>
        </p:nvSpPr>
        <p:spPr bwMode="auto">
          <a:xfrm>
            <a:off x="9368815" y="5979089"/>
            <a:ext cx="424719" cy="145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4638AE5-7090-439C-B72C-357D3F4A5152}" type="slidenum">
              <a:rPr lang="en-US" altLang="lv-LV" smtClean="0"/>
              <a:pPr/>
              <a:t>13</a:t>
            </a:fld>
            <a:endParaRPr lang="en-US" altLang="lv-LV"/>
          </a:p>
        </p:txBody>
      </p:sp>
      <p:sp>
        <p:nvSpPr>
          <p:cNvPr id="47109" name="Rectangle 5">
            <a:extLst>
              <a:ext uri="{FF2B5EF4-FFF2-40B4-BE49-F238E27FC236}">
                <a16:creationId xmlns:a16="http://schemas.microsoft.com/office/drawing/2014/main" id="{FAEA892B-D2F5-46B2-A0E9-453A238B3FDD}"/>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47110" name="Rectangle 6">
            <a:extLst>
              <a:ext uri="{FF2B5EF4-FFF2-40B4-BE49-F238E27FC236}">
                <a16:creationId xmlns:a16="http://schemas.microsoft.com/office/drawing/2014/main" id="{DD780BDB-2A9A-44B7-BB51-DD2D72830295}"/>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7111" name="Rectangle 1">
            <a:extLst>
              <a:ext uri="{FF2B5EF4-FFF2-40B4-BE49-F238E27FC236}">
                <a16:creationId xmlns:a16="http://schemas.microsoft.com/office/drawing/2014/main" id="{FECFF211-E932-4BF6-82FB-D704EF6AA5C3}"/>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7112" name="Rectangle 2">
            <a:extLst>
              <a:ext uri="{FF2B5EF4-FFF2-40B4-BE49-F238E27FC236}">
                <a16:creationId xmlns:a16="http://schemas.microsoft.com/office/drawing/2014/main" id="{275AD0AC-CECC-483E-B8F9-B08D27CD3465}"/>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47113" name="Picture 3">
            <a:extLst>
              <a:ext uri="{FF2B5EF4-FFF2-40B4-BE49-F238E27FC236}">
                <a16:creationId xmlns:a16="http://schemas.microsoft.com/office/drawing/2014/main" id="{D55CFE6C-C6CC-41E5-978F-28BC9FF79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419" y="3183145"/>
            <a:ext cx="4849005" cy="279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704889" y="360186"/>
            <a:ext cx="5944571" cy="1296670"/>
          </a:xfrm>
        </p:spPr>
        <p:txBody>
          <a:bodyPr>
            <a:normAutofit/>
          </a:bodyPr>
          <a:lstStyle/>
          <a:p>
            <a:pPr algn="ctr">
              <a:defRPr/>
            </a:pPr>
            <a:r>
              <a:rPr lang="lv-LV" altLang="lv-LV" sz="2742" dirty="0">
                <a:solidFill>
                  <a:schemeClr val="accent3">
                    <a:lumMod val="50000"/>
                  </a:schemeClr>
                </a:solidFill>
                <a:ea typeface="MS PGothic" panose="020B0600070205080204" pitchFamily="34" charset="-128"/>
              </a:rPr>
              <a:t>Elektronisko sakaru pakalpojumi</a:t>
            </a:r>
            <a:br>
              <a:rPr lang="lv-LV" altLang="lv-LV" sz="2742" dirty="0">
                <a:solidFill>
                  <a:schemeClr val="accent3">
                    <a:lumMod val="50000"/>
                  </a:schemeClr>
                </a:solidFill>
                <a:ea typeface="MS PGothic" panose="020B0600070205080204" pitchFamily="34" charset="-128"/>
              </a:rPr>
            </a:br>
            <a:r>
              <a:rPr lang="lv-LV" altLang="lv-LV" sz="2742" dirty="0">
                <a:solidFill>
                  <a:schemeClr val="accent3">
                    <a:lumMod val="50000"/>
                  </a:schemeClr>
                </a:solidFill>
                <a:ea typeface="MS PGothic" panose="020B0600070205080204" pitchFamily="34" charset="-128"/>
              </a:rPr>
              <a:t>t.sk. 112 tālrunis</a:t>
            </a:r>
            <a:endParaRPr lang="lv-LV" sz="2553" dirty="0"/>
          </a:p>
        </p:txBody>
      </p:sp>
      <p:sp>
        <p:nvSpPr>
          <p:cNvPr id="39939" name="Content Placeholder 2">
            <a:extLst>
              <a:ext uri="{FF2B5EF4-FFF2-40B4-BE49-F238E27FC236}">
                <a16:creationId xmlns:a16="http://schemas.microsoft.com/office/drawing/2014/main" id="{D50278E1-2C1C-49EC-A049-272C9B0E6147}"/>
              </a:ext>
            </a:extLst>
          </p:cNvPr>
          <p:cNvSpPr>
            <a:spLocks noGrp="1"/>
          </p:cNvSpPr>
          <p:nvPr>
            <p:ph idx="1"/>
          </p:nvPr>
        </p:nvSpPr>
        <p:spPr>
          <a:xfrm>
            <a:off x="2324176" y="1737899"/>
            <a:ext cx="7325285" cy="4241191"/>
          </a:xfrm>
        </p:spPr>
        <p:txBody>
          <a:bodyPr>
            <a:normAutofit/>
          </a:bodyPr>
          <a:lstStyle/>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Reāllaika teksts papildus balss saziņai</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Vispusīgās sarunas pakalpojums, ja papildus balss saziņai tiek nodrošināts video</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080" dirty="0">
                <a:solidFill>
                  <a:srgbClr val="222222"/>
                </a:solidFill>
                <a:ea typeface="MS PGothic" panose="020B0600070205080204" pitchFamily="34" charset="-128"/>
              </a:rPr>
              <a:t>Sinhronizācija balsij, tekstam un video (ja tas tiek nodrošināts)</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defRPr/>
            </a:pPr>
            <a:endParaRPr lang="lv-LV" altLang="lv-LV" sz="2080"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defRPr/>
            </a:pPr>
            <a:r>
              <a:rPr lang="en-US" altLang="lv-LV" sz="567" dirty="0">
                <a:latin typeface="Verdana" panose="020B0604030504040204" pitchFamily="34" charset="0"/>
                <a:ea typeface="Verdana" panose="020B0604030504040204" pitchFamily="34" charset="0"/>
              </a:rPr>
              <a:t> </a:t>
            </a:r>
            <a:endParaRPr lang="en-US" altLang="lv-LV" sz="1607" dirty="0">
              <a:latin typeface="Verdana" panose="020B0604030504040204" pitchFamily="34" charset="0"/>
              <a:ea typeface="Verdana" panose="020B0604030504040204" pitchFamily="34" charset="0"/>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Font typeface="Wingdings" panose="05000000000000000000" pitchFamily="2" charset="2"/>
              <a:buChar char="v"/>
              <a:defRPr/>
            </a:pPr>
            <a:endParaRPr lang="lv-LV" altLang="lv-LV" sz="2080"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p:txBody>
      </p:sp>
      <p:sp>
        <p:nvSpPr>
          <p:cNvPr id="49156" name="Slide Number Placeholder 5">
            <a:extLst>
              <a:ext uri="{FF2B5EF4-FFF2-40B4-BE49-F238E27FC236}">
                <a16:creationId xmlns:a16="http://schemas.microsoft.com/office/drawing/2014/main" id="{678B0352-CDBC-41FA-B8B4-484353F0C9F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AE80CA5-52D7-4961-AC9C-3CC647C68702}" type="slidenum">
              <a:rPr lang="en-US" altLang="lv-LV" smtClean="0"/>
              <a:pPr/>
              <a:t>14</a:t>
            </a:fld>
            <a:endParaRPr lang="en-US" altLang="lv-LV"/>
          </a:p>
        </p:txBody>
      </p:sp>
      <p:sp>
        <p:nvSpPr>
          <p:cNvPr id="49157" name="Rectangle 5">
            <a:extLst>
              <a:ext uri="{FF2B5EF4-FFF2-40B4-BE49-F238E27FC236}">
                <a16:creationId xmlns:a16="http://schemas.microsoft.com/office/drawing/2014/main" id="{B91AB77E-C7AC-429C-88DC-72B708E3C8D8}"/>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49158" name="Rectangle 6">
            <a:extLst>
              <a:ext uri="{FF2B5EF4-FFF2-40B4-BE49-F238E27FC236}">
                <a16:creationId xmlns:a16="http://schemas.microsoft.com/office/drawing/2014/main" id="{87D6EE4A-C517-4F3D-BBFA-DD417CE5AEF9}"/>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9159" name="Rectangle 1">
            <a:extLst>
              <a:ext uri="{FF2B5EF4-FFF2-40B4-BE49-F238E27FC236}">
                <a16:creationId xmlns:a16="http://schemas.microsoft.com/office/drawing/2014/main" id="{C10D24DF-7F70-4C89-A4A5-B4D72F7115AB}"/>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49160" name="Rectangle 2">
            <a:extLst>
              <a:ext uri="{FF2B5EF4-FFF2-40B4-BE49-F238E27FC236}">
                <a16:creationId xmlns:a16="http://schemas.microsoft.com/office/drawing/2014/main" id="{6028610C-8C28-4C7F-AFDE-BCBB24D2B2F8}"/>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49161" name="Picture 11" descr="C:\Users\dace.kampenusa\AppData\Local\Microsoft\Windows\INetCache\Content.MSO\18FE2EC3.tmp">
            <a:extLst>
              <a:ext uri="{FF2B5EF4-FFF2-40B4-BE49-F238E27FC236}">
                <a16:creationId xmlns:a16="http://schemas.microsoft.com/office/drawing/2014/main" id="{58E46118-6C8E-40DC-BE0D-4408319AC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073" y="3884007"/>
            <a:ext cx="2827461" cy="19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3">
            <a:extLst>
              <a:ext uri="{FF2B5EF4-FFF2-40B4-BE49-F238E27FC236}">
                <a16:creationId xmlns:a16="http://schemas.microsoft.com/office/drawing/2014/main" id="{643054F9-B5A2-4F70-B3BF-C5DF9CB98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822" y="3523821"/>
            <a:ext cx="3016559" cy="25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704889" y="327169"/>
            <a:ext cx="5944571" cy="1296670"/>
          </a:xfrm>
        </p:spPr>
        <p:txBody>
          <a:bodyPr/>
          <a:lstStyle/>
          <a:p>
            <a:pPr algn="ctr">
              <a:defRPr/>
            </a:pPr>
            <a:r>
              <a:rPr lang="lv-LV" altLang="lv-LV" sz="2742" dirty="0">
                <a:solidFill>
                  <a:schemeClr val="accent3">
                    <a:lumMod val="50000"/>
                  </a:schemeClr>
                </a:solidFill>
                <a:ea typeface="MS PGothic" panose="020B0600070205080204" pitchFamily="34" charset="-128"/>
              </a:rPr>
              <a:t>Publiskie iepirkumi</a:t>
            </a:r>
            <a:endParaRPr lang="lv-LV" sz="2553" dirty="0"/>
          </a:p>
        </p:txBody>
      </p:sp>
      <p:sp>
        <p:nvSpPr>
          <p:cNvPr id="25603" name="Content Placeholder 2">
            <a:extLst>
              <a:ext uri="{FF2B5EF4-FFF2-40B4-BE49-F238E27FC236}">
                <a16:creationId xmlns:a16="http://schemas.microsoft.com/office/drawing/2014/main" id="{941843D7-A6CF-4313-B88A-3C6FF04B79EB}"/>
              </a:ext>
            </a:extLst>
          </p:cNvPr>
          <p:cNvSpPr>
            <a:spLocks noGrp="1"/>
          </p:cNvSpPr>
          <p:nvPr>
            <p:ph idx="1"/>
          </p:nvPr>
        </p:nvSpPr>
        <p:spPr>
          <a:xfrm>
            <a:off x="2324176" y="1737899"/>
            <a:ext cx="7325285" cy="4241191"/>
          </a:xfrm>
        </p:spPr>
        <p:txBody>
          <a:bodyPr/>
          <a:lstStyle/>
          <a:p>
            <a:pPr algn="ctr">
              <a:lnSpc>
                <a:spcPct val="80000"/>
              </a:lnSpc>
              <a:buClr>
                <a:srgbClr val="336600"/>
              </a:buClr>
              <a:defRPr/>
            </a:pPr>
            <a:r>
              <a:rPr lang="lv-LV" altLang="lv-LV" sz="2080" dirty="0">
                <a:solidFill>
                  <a:srgbClr val="222222"/>
                </a:solidFill>
                <a:ea typeface="MS PGothic" panose="020B0600070205080204" pitchFamily="34" charset="-128"/>
              </a:rPr>
              <a:t>Publiskajā iepirkumā </a:t>
            </a:r>
            <a:r>
              <a:rPr lang="lv-LV" altLang="lv-LV" sz="2080" b="1" dirty="0">
                <a:solidFill>
                  <a:srgbClr val="222222"/>
                </a:solidFill>
                <a:ea typeface="MS PGothic" panose="020B0600070205080204" pitchFamily="34" charset="-128"/>
              </a:rPr>
              <a:t>pēc 28/06/2025 </a:t>
            </a:r>
            <a:r>
              <a:rPr lang="lv-LV" altLang="lv-LV" sz="2080" dirty="0">
                <a:solidFill>
                  <a:srgbClr val="222222"/>
                </a:solidFill>
                <a:ea typeface="MS PGothic" panose="020B0600070205080204" pitchFamily="34" charset="-128"/>
              </a:rPr>
              <a:t>varēs iepirkt tikai piekļūstamas preces un pakalpojumus </a:t>
            </a:r>
          </a:p>
          <a:p>
            <a:pPr algn="ctr">
              <a:lnSpc>
                <a:spcPct val="80000"/>
              </a:lnSpc>
              <a:buClr>
                <a:srgbClr val="336600"/>
              </a:buClr>
              <a:defRPr/>
            </a:pPr>
            <a:endParaRPr lang="lv-LV" altLang="lv-LV" sz="2080" dirty="0">
              <a:solidFill>
                <a:srgbClr val="222222"/>
              </a:solidFill>
              <a:ea typeface="MS PGothic" panose="020B0600070205080204" pitchFamily="34" charset="-128"/>
            </a:endParaRPr>
          </a:p>
          <a:p>
            <a:pPr algn="ctr">
              <a:lnSpc>
                <a:spcPct val="80000"/>
              </a:lnSpc>
              <a:buClr>
                <a:srgbClr val="336600"/>
              </a:buClr>
              <a:defRPr/>
            </a:pPr>
            <a:endParaRPr lang="lv-LV" altLang="lv-LV" sz="2080" dirty="0">
              <a:solidFill>
                <a:srgbClr val="222222"/>
              </a:solidFill>
              <a:ea typeface="MS PGothic" panose="020B0600070205080204" pitchFamily="34" charset="-128"/>
            </a:endParaRPr>
          </a:p>
          <a:p>
            <a:pPr algn="ctr">
              <a:lnSpc>
                <a:spcPct val="80000"/>
              </a:lnSpc>
              <a:buClr>
                <a:srgbClr val="336600"/>
              </a:buClr>
              <a:defRPr/>
            </a:pPr>
            <a:r>
              <a:rPr lang="lv-LV" altLang="lv-LV" sz="2080" dirty="0">
                <a:solidFill>
                  <a:srgbClr val="222222"/>
                </a:solidFill>
                <a:ea typeface="MS PGothic" panose="020B0600070205080204" pitchFamily="34" charset="-128"/>
              </a:rPr>
              <a:t>(tos, kas ietilpst likuma tvērumā)</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defRPr/>
            </a:pPr>
            <a:endParaRPr lang="lv-LV" altLang="lv-LV" sz="2080"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defRPr/>
            </a:pPr>
            <a:r>
              <a:rPr lang="en-US" altLang="lv-LV" sz="567" dirty="0">
                <a:latin typeface="Verdana" panose="020B0604030504040204" pitchFamily="34" charset="0"/>
                <a:ea typeface="Verdana" panose="020B0604030504040204" pitchFamily="34" charset="0"/>
              </a:rPr>
              <a:t> </a:t>
            </a:r>
            <a:endParaRPr lang="en-US" altLang="lv-LV" sz="1607" dirty="0">
              <a:latin typeface="Verdana" panose="020B0604030504040204" pitchFamily="34" charset="0"/>
              <a:ea typeface="Verdana" panose="020B0604030504040204" pitchFamily="34" charset="0"/>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Font typeface="Wingdings" panose="05000000000000000000" pitchFamily="2" charset="2"/>
              <a:buChar char="v"/>
              <a:defRPr/>
            </a:pPr>
            <a:endParaRPr lang="lv-LV" altLang="lv-LV" sz="2080"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p:txBody>
      </p:sp>
      <p:sp>
        <p:nvSpPr>
          <p:cNvPr id="51204" name="Slide Number Placeholder 5">
            <a:extLst>
              <a:ext uri="{FF2B5EF4-FFF2-40B4-BE49-F238E27FC236}">
                <a16:creationId xmlns:a16="http://schemas.microsoft.com/office/drawing/2014/main" id="{C821618B-0912-4752-B7F4-4DD3C7B23E0A}"/>
              </a:ext>
            </a:extLst>
          </p:cNvPr>
          <p:cNvSpPr>
            <a:spLocks noGrp="1"/>
          </p:cNvSpPr>
          <p:nvPr>
            <p:ph type="sldNum" sz="quarter" idx="13"/>
          </p:nvPr>
        </p:nvSpPr>
        <p:spPr bwMode="auto">
          <a:xfrm>
            <a:off x="9194725" y="5890544"/>
            <a:ext cx="598809" cy="145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294A11-AA95-4D3A-AF56-E8C898DF8DA0}" type="slidenum">
              <a:rPr lang="en-US" altLang="lv-LV" smtClean="0"/>
              <a:pPr/>
              <a:t>15</a:t>
            </a:fld>
            <a:endParaRPr lang="en-US" altLang="lv-LV"/>
          </a:p>
        </p:txBody>
      </p:sp>
      <p:sp>
        <p:nvSpPr>
          <p:cNvPr id="51205" name="Rectangle 5">
            <a:extLst>
              <a:ext uri="{FF2B5EF4-FFF2-40B4-BE49-F238E27FC236}">
                <a16:creationId xmlns:a16="http://schemas.microsoft.com/office/drawing/2014/main" id="{89D38B53-954D-48F5-AE85-293DB8171664}"/>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51206" name="Rectangle 6">
            <a:extLst>
              <a:ext uri="{FF2B5EF4-FFF2-40B4-BE49-F238E27FC236}">
                <a16:creationId xmlns:a16="http://schemas.microsoft.com/office/drawing/2014/main" id="{50554F6E-9CBC-4780-A686-D619A0491DD0}"/>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51207" name="Rectangle 1">
            <a:extLst>
              <a:ext uri="{FF2B5EF4-FFF2-40B4-BE49-F238E27FC236}">
                <a16:creationId xmlns:a16="http://schemas.microsoft.com/office/drawing/2014/main" id="{87352FCC-8245-4FD0-AA84-682FB8ECF7ED}"/>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51208" name="Rectangle 2">
            <a:extLst>
              <a:ext uri="{FF2B5EF4-FFF2-40B4-BE49-F238E27FC236}">
                <a16:creationId xmlns:a16="http://schemas.microsoft.com/office/drawing/2014/main" id="{8B65C068-2BEB-472E-A8FE-DFFC7AD1F6CC}"/>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51209" name="Picture 11" descr="C:\Users\dace.kampenusa\AppData\Local\Microsoft\Windows\INetCache\Content.MSO\C96AEDAA.tmp">
            <a:extLst>
              <a:ext uri="{FF2B5EF4-FFF2-40B4-BE49-F238E27FC236}">
                <a16:creationId xmlns:a16="http://schemas.microsoft.com/office/drawing/2014/main" id="{953A2F2F-4C0A-4968-9610-2D7015441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292" y="3502810"/>
            <a:ext cx="2479281" cy="165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4AB4-9684-455F-83C3-F81CB3834D20}"/>
              </a:ext>
            </a:extLst>
          </p:cNvPr>
          <p:cNvSpPr>
            <a:spLocks noGrp="1"/>
          </p:cNvSpPr>
          <p:nvPr>
            <p:ph type="title"/>
          </p:nvPr>
        </p:nvSpPr>
        <p:spPr/>
        <p:txBody>
          <a:bodyPr>
            <a:normAutofit fontScale="90000"/>
          </a:bodyPr>
          <a:lstStyle/>
          <a:p>
            <a:pPr algn="ctr"/>
            <a:r>
              <a:rPr lang="lv-LV" altLang="lv-LV" dirty="0">
                <a:solidFill>
                  <a:schemeClr val="accent3">
                    <a:lumMod val="50000"/>
                  </a:schemeClr>
                </a:solidFill>
                <a:ea typeface="MS PGothic" panose="020B0600070205080204" pitchFamily="34" charset="-128"/>
              </a:rPr>
              <a:t>Kā rīkojas patērētājs, ja </a:t>
            </a:r>
            <a:r>
              <a:rPr lang="lv-LV" altLang="lv-LV" dirty="0">
                <a:solidFill>
                  <a:srgbClr val="C00000"/>
                </a:solidFill>
                <a:ea typeface="MS PGothic" panose="020B0600070205080204" pitchFamily="34" charset="-128"/>
              </a:rPr>
              <a:t>prece</a:t>
            </a:r>
            <a:r>
              <a:rPr lang="lv-LV" altLang="lv-LV" dirty="0">
                <a:solidFill>
                  <a:schemeClr val="accent3">
                    <a:lumMod val="50000"/>
                  </a:schemeClr>
                </a:solidFill>
                <a:ea typeface="MS PGothic" panose="020B0600070205080204" pitchFamily="34" charset="-128"/>
              </a:rPr>
              <a:t> nav piekļūstama</a:t>
            </a:r>
            <a:br>
              <a:rPr lang="lv-LV" altLang="lv-LV" dirty="0">
                <a:solidFill>
                  <a:schemeClr val="accent3">
                    <a:lumMod val="50000"/>
                  </a:schemeClr>
                </a:solidFill>
                <a:ea typeface="MS PGothic" panose="020B0600070205080204" pitchFamily="34" charset="-128"/>
              </a:rPr>
            </a:br>
            <a:r>
              <a:rPr lang="lv-LV" altLang="lv-LV" sz="2400" dirty="0">
                <a:solidFill>
                  <a:schemeClr val="tx1"/>
                </a:solidFill>
                <a:ea typeface="MS PGothic" panose="020B0600070205080204" pitchFamily="34" charset="-128"/>
              </a:rPr>
              <a:t>(pēc 28/06/2025)</a:t>
            </a:r>
            <a:br>
              <a:rPr lang="lv-LV" altLang="lv-LV" dirty="0">
                <a:solidFill>
                  <a:schemeClr val="accent3">
                    <a:lumMod val="50000"/>
                  </a:schemeClr>
                </a:solidFill>
                <a:ea typeface="MS PGothic" panose="020B0600070205080204" pitchFamily="34" charset="-128"/>
              </a:rPr>
            </a:br>
            <a:endParaRPr lang="lv-LV" dirty="0"/>
          </a:p>
        </p:txBody>
      </p:sp>
      <p:graphicFrame>
        <p:nvGraphicFramePr>
          <p:cNvPr id="6" name="Content Placeholder 5">
            <a:extLst>
              <a:ext uri="{FF2B5EF4-FFF2-40B4-BE49-F238E27FC236}">
                <a16:creationId xmlns:a16="http://schemas.microsoft.com/office/drawing/2014/main" id="{A8C01BF6-3340-4D64-80E9-2A890E6CB555}"/>
              </a:ext>
            </a:extLst>
          </p:cNvPr>
          <p:cNvGraphicFramePr>
            <a:graphicFrameLocks noGrp="1"/>
          </p:cNvGraphicFramePr>
          <p:nvPr>
            <p:ph idx="1"/>
            <p:extLst>
              <p:ext uri="{D42A27DB-BD31-4B8C-83A1-F6EECF244321}">
                <p14:modId xmlns:p14="http://schemas.microsoft.com/office/powerpoint/2010/main" val="1802407687"/>
              </p:ext>
            </p:extLst>
          </p:nvPr>
        </p:nvGraphicFramePr>
        <p:xfrm>
          <a:off x="3263900" y="1657350"/>
          <a:ext cx="7678738" cy="413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05F7BCA8-CC28-4EAE-BC23-D97904DFA4B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364C53BA-6DDD-4FB4-9DA9-CAC40E746126}"/>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42381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906CE03-6666-4D11-B3F9-48DB9577643B}"/>
              </a:ext>
            </a:extLst>
          </p:cNvPr>
          <p:cNvSpPr>
            <a:spLocks noGrp="1"/>
          </p:cNvSpPr>
          <p:nvPr>
            <p:ph type="title"/>
          </p:nvPr>
        </p:nvSpPr>
        <p:spPr>
          <a:xfrm>
            <a:off x="3886482" y="360186"/>
            <a:ext cx="5762978" cy="980007"/>
          </a:xfrm>
        </p:spPr>
        <p:txBody>
          <a:bodyPr>
            <a:normAutofit fontScale="90000"/>
          </a:bodyPr>
          <a:lstStyle/>
          <a:p>
            <a:pPr algn="ctr">
              <a:defRPr/>
            </a:pPr>
            <a:r>
              <a:rPr lang="lv-LV" altLang="lv-LV" dirty="0">
                <a:solidFill>
                  <a:schemeClr val="accent3">
                    <a:lumMod val="50000"/>
                  </a:schemeClr>
                </a:solidFill>
                <a:ea typeface="MS PGothic" panose="020B0600070205080204" pitchFamily="34" charset="-128"/>
              </a:rPr>
              <a:t>Kā rīkojas patērētājs, ja </a:t>
            </a:r>
            <a:r>
              <a:rPr lang="lv-LV" altLang="lv-LV" dirty="0">
                <a:solidFill>
                  <a:srgbClr val="C00000"/>
                </a:solidFill>
                <a:ea typeface="MS PGothic" panose="020B0600070205080204" pitchFamily="34" charset="-128"/>
              </a:rPr>
              <a:t>pakalpojums</a:t>
            </a:r>
            <a:r>
              <a:rPr lang="lv-LV" altLang="lv-LV" dirty="0">
                <a:solidFill>
                  <a:schemeClr val="accent3">
                    <a:lumMod val="50000"/>
                  </a:schemeClr>
                </a:solidFill>
                <a:ea typeface="MS PGothic" panose="020B0600070205080204" pitchFamily="34" charset="-128"/>
              </a:rPr>
              <a:t> nav piekļūstams</a:t>
            </a:r>
            <a:br>
              <a:rPr lang="lv-LV" altLang="lv-LV" dirty="0">
                <a:solidFill>
                  <a:schemeClr val="accent3">
                    <a:lumMod val="50000"/>
                  </a:schemeClr>
                </a:solidFill>
                <a:ea typeface="MS PGothic" panose="020B0600070205080204" pitchFamily="34" charset="-128"/>
              </a:rPr>
            </a:br>
            <a:r>
              <a:rPr lang="lv-LV" altLang="lv-LV" sz="2000" dirty="0">
                <a:solidFill>
                  <a:schemeClr val="tx1"/>
                </a:solidFill>
                <a:ea typeface="MS PGothic" panose="020B0600070205080204" pitchFamily="34" charset="-128"/>
              </a:rPr>
              <a:t>(pēc 28/06/2025)</a:t>
            </a:r>
            <a:br>
              <a:rPr lang="lv-LV" altLang="lv-LV" dirty="0">
                <a:solidFill>
                  <a:schemeClr val="accent3">
                    <a:lumMod val="50000"/>
                  </a:schemeClr>
                </a:solidFill>
                <a:ea typeface="MS PGothic" panose="020B0600070205080204" pitchFamily="34" charset="-128"/>
              </a:rPr>
            </a:br>
            <a:endParaRPr lang="lv-LV" altLang="lv-LV" dirty="0">
              <a:ea typeface="MS PGothic" panose="020B0600070205080204" pitchFamily="34" charset="-128"/>
            </a:endParaRPr>
          </a:p>
        </p:txBody>
      </p:sp>
      <p:graphicFrame>
        <p:nvGraphicFramePr>
          <p:cNvPr id="7" name="Content Placeholder 6">
            <a:extLst>
              <a:ext uri="{FF2B5EF4-FFF2-40B4-BE49-F238E27FC236}">
                <a16:creationId xmlns:a16="http://schemas.microsoft.com/office/drawing/2014/main" id="{1C60CCD2-0825-499D-957D-AE5A90B0DB94}"/>
              </a:ext>
            </a:extLst>
          </p:cNvPr>
          <p:cNvGraphicFramePr>
            <a:graphicFrameLocks noGrp="1"/>
          </p:cNvGraphicFramePr>
          <p:nvPr>
            <p:ph idx="1"/>
            <p:extLst>
              <p:ext uri="{D42A27DB-BD31-4B8C-83A1-F6EECF244321}">
                <p14:modId xmlns:p14="http://schemas.microsoft.com/office/powerpoint/2010/main" val="3434187557"/>
              </p:ext>
            </p:extLst>
          </p:nvPr>
        </p:nvGraphicFramePr>
        <p:xfrm>
          <a:off x="2266017" y="1425893"/>
          <a:ext cx="7383444" cy="436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Slide Number Placeholder 5">
            <a:extLst>
              <a:ext uri="{FF2B5EF4-FFF2-40B4-BE49-F238E27FC236}">
                <a16:creationId xmlns:a16="http://schemas.microsoft.com/office/drawing/2014/main" id="{7F30A765-1F10-4141-9C53-560CC17F3FDE}"/>
              </a:ext>
            </a:extLst>
          </p:cNvPr>
          <p:cNvSpPr>
            <a:spLocks noGrp="1" noChangeArrowheads="1"/>
          </p:cNvSpPr>
          <p:nvPr>
            <p:ph type="sldNum" sz="quarter" idx="13"/>
          </p:nvPr>
        </p:nvSpPr>
        <p:spPr bwMode="auto">
          <a:xfrm>
            <a:off x="9505386" y="5979089"/>
            <a:ext cx="388701" cy="145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160F03-AA0C-4BA3-963A-A9A9A1C62157}" type="slidenum">
              <a:rPr lang="en-US" altLang="lv-LV" smtClean="0"/>
              <a:pPr/>
              <a:t>17</a:t>
            </a:fld>
            <a:endParaRPr lang="en-US" altLang="lv-LV"/>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6E24-C3FE-4D19-8823-23CDC83E0082}"/>
              </a:ext>
            </a:extLst>
          </p:cNvPr>
          <p:cNvSpPr>
            <a:spLocks noGrp="1"/>
          </p:cNvSpPr>
          <p:nvPr>
            <p:ph type="title"/>
          </p:nvPr>
        </p:nvSpPr>
        <p:spPr/>
        <p:txBody>
          <a:bodyPr/>
          <a:lstStyle/>
          <a:p>
            <a:r>
              <a:rPr lang="lv-LV" dirty="0"/>
              <a:t>Sūdzību var iesniegt gan patērētājs, gan NVO</a:t>
            </a:r>
          </a:p>
        </p:txBody>
      </p:sp>
      <p:sp>
        <p:nvSpPr>
          <p:cNvPr id="3" name="Content Placeholder 2">
            <a:extLst>
              <a:ext uri="{FF2B5EF4-FFF2-40B4-BE49-F238E27FC236}">
                <a16:creationId xmlns:a16="http://schemas.microsoft.com/office/drawing/2014/main" id="{E5003152-6199-4091-BDCE-01CBA0A61726}"/>
              </a:ext>
            </a:extLst>
          </p:cNvPr>
          <p:cNvSpPr>
            <a:spLocks noGrp="1"/>
          </p:cNvSpPr>
          <p:nvPr>
            <p:ph idx="1"/>
          </p:nvPr>
        </p:nvSpPr>
        <p:spPr>
          <a:xfrm>
            <a:off x="958850" y="1793875"/>
            <a:ext cx="9984105" cy="3997628"/>
          </a:xfrm>
        </p:spPr>
        <p:txBody>
          <a:bodyPr/>
          <a:lstStyle/>
          <a:p>
            <a:r>
              <a:rPr lang="lv-LV" dirty="0"/>
              <a:t>Preču un pakalpojumu </a:t>
            </a:r>
            <a:r>
              <a:rPr lang="lv-LV" dirty="0" err="1"/>
              <a:t>piekļūstamības</a:t>
            </a:r>
            <a:r>
              <a:rPr lang="lv-LV" dirty="0"/>
              <a:t> likuma 21.panta trešā daļa:</a:t>
            </a:r>
          </a:p>
          <a:p>
            <a:endParaRPr lang="lv-LV" dirty="0"/>
          </a:p>
          <a:p>
            <a:r>
              <a:rPr lang="lv-LV" dirty="0"/>
              <a:t>Publisko tiesību subjektam vai privāto tiesību juridiskajai personai, kurai ir leģitīma interese aizsargāt personas ar invaliditāti un personas ar ilgstošiem vai pārejošiem funkcionēšanas ierobežojumiem, ir tiesības sūdzības iesniedzēja vārdā vai viņa atbalstam un ar viņa apstiprinājumu </a:t>
            </a:r>
            <a:r>
              <a:rPr lang="lv-LV" b="1" dirty="0"/>
              <a:t>vērsties pie pakalpojuma sniedzēja un attiecīgajā šā likuma </a:t>
            </a:r>
            <a:r>
              <a:rPr lang="lv-LV" b="1" dirty="0">
                <a:hlinkClick r:id="rId2"/>
              </a:rPr>
              <a:t>22. pantā</a:t>
            </a:r>
            <a:r>
              <a:rPr lang="lv-LV" b="1" dirty="0"/>
              <a:t> noteiktajā kompetentajā iestādē</a:t>
            </a:r>
            <a:r>
              <a:rPr lang="lv-LV" dirty="0"/>
              <a:t>.</a:t>
            </a:r>
          </a:p>
        </p:txBody>
      </p:sp>
      <p:sp>
        <p:nvSpPr>
          <p:cNvPr id="4" name="Text Placeholder 3">
            <a:extLst>
              <a:ext uri="{FF2B5EF4-FFF2-40B4-BE49-F238E27FC236}">
                <a16:creationId xmlns:a16="http://schemas.microsoft.com/office/drawing/2014/main" id="{6DA15BD8-E053-4B6D-A6BE-5D746F03C13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2A8E42F-B88E-4E28-9B89-B040C7A47A31}"/>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90467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906CE03-6666-4D11-B3F9-48DB9577643B}"/>
              </a:ext>
            </a:extLst>
          </p:cNvPr>
          <p:cNvSpPr>
            <a:spLocks noGrp="1"/>
          </p:cNvSpPr>
          <p:nvPr>
            <p:ph type="title"/>
          </p:nvPr>
        </p:nvSpPr>
        <p:spPr>
          <a:xfrm>
            <a:off x="3886482" y="360186"/>
            <a:ext cx="5762978" cy="980007"/>
          </a:xfrm>
        </p:spPr>
        <p:txBody>
          <a:bodyPr>
            <a:normAutofit fontScale="90000"/>
          </a:bodyPr>
          <a:lstStyle/>
          <a:p>
            <a:pPr algn="ctr">
              <a:defRPr/>
            </a:pPr>
            <a:r>
              <a:rPr lang="lv-LV" sz="2200" dirty="0">
                <a:solidFill>
                  <a:schemeClr val="accent3">
                    <a:lumMod val="50000"/>
                  </a:schemeClr>
                </a:solidFill>
                <a:ea typeface="MS PGothic" panose="020B0600070205080204" pitchFamily="34" charset="-128"/>
              </a:rPr>
              <a:t>Kompetentās iestādes</a:t>
            </a:r>
            <a:br>
              <a:rPr lang="lv-LV" sz="2200" dirty="0">
                <a:solidFill>
                  <a:schemeClr val="accent3">
                    <a:lumMod val="50000"/>
                  </a:schemeClr>
                </a:solidFill>
                <a:ea typeface="MS PGothic" panose="020B0600070205080204" pitchFamily="34" charset="-128"/>
              </a:rPr>
            </a:br>
            <a:r>
              <a:rPr lang="lv-LV" sz="2200" dirty="0">
                <a:solidFill>
                  <a:schemeClr val="accent3">
                    <a:lumMod val="50000"/>
                  </a:schemeClr>
                </a:solidFill>
                <a:ea typeface="MS PGothic" panose="020B0600070205080204" pitchFamily="34" charset="-128"/>
              </a:rPr>
              <a:t>(uzrauga atbilstību, izskata sūdzības)</a:t>
            </a:r>
            <a:br>
              <a:rPr lang="lv-LV" altLang="lv-LV" dirty="0">
                <a:solidFill>
                  <a:schemeClr val="accent3">
                    <a:lumMod val="50000"/>
                  </a:schemeClr>
                </a:solidFill>
                <a:ea typeface="MS PGothic" panose="020B0600070205080204" pitchFamily="34" charset="-128"/>
              </a:rPr>
            </a:br>
            <a:endParaRPr lang="lv-LV" altLang="lv-LV" dirty="0">
              <a:ea typeface="MS PGothic" panose="020B0600070205080204" pitchFamily="34" charset="-128"/>
            </a:endParaRPr>
          </a:p>
        </p:txBody>
      </p:sp>
      <p:sp>
        <p:nvSpPr>
          <p:cNvPr id="35844" name="Slide Number Placeholder 5">
            <a:extLst>
              <a:ext uri="{FF2B5EF4-FFF2-40B4-BE49-F238E27FC236}">
                <a16:creationId xmlns:a16="http://schemas.microsoft.com/office/drawing/2014/main" id="{7F30A765-1F10-4141-9C53-560CC17F3FDE}"/>
              </a:ext>
            </a:extLst>
          </p:cNvPr>
          <p:cNvSpPr>
            <a:spLocks noGrp="1" noChangeArrowheads="1"/>
          </p:cNvSpPr>
          <p:nvPr>
            <p:ph type="sldNum" sz="quarter" idx="13"/>
          </p:nvPr>
        </p:nvSpPr>
        <p:spPr bwMode="auto">
          <a:xfrm>
            <a:off x="9505386" y="5979089"/>
            <a:ext cx="388701" cy="145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160F03-AA0C-4BA3-963A-A9A9A1C62157}" type="slidenum">
              <a:rPr lang="en-US" altLang="lv-LV" smtClean="0"/>
              <a:pPr/>
              <a:t>19</a:t>
            </a:fld>
            <a:endParaRPr lang="en-US" altLang="lv-LV"/>
          </a:p>
        </p:txBody>
      </p:sp>
      <p:graphicFrame>
        <p:nvGraphicFramePr>
          <p:cNvPr id="4" name="Content Placeholder 3">
            <a:extLst>
              <a:ext uri="{FF2B5EF4-FFF2-40B4-BE49-F238E27FC236}">
                <a16:creationId xmlns:a16="http://schemas.microsoft.com/office/drawing/2014/main" id="{6FE6482F-0EAA-48B5-A618-E52D23B9B511}"/>
              </a:ext>
            </a:extLst>
          </p:cNvPr>
          <p:cNvGraphicFramePr>
            <a:graphicFrameLocks noGrp="1"/>
          </p:cNvGraphicFramePr>
          <p:nvPr>
            <p:ph idx="1"/>
            <p:extLst>
              <p:ext uri="{D42A27DB-BD31-4B8C-83A1-F6EECF244321}">
                <p14:modId xmlns:p14="http://schemas.microsoft.com/office/powerpoint/2010/main" val="3358697553"/>
              </p:ext>
            </p:extLst>
          </p:nvPr>
        </p:nvGraphicFramePr>
        <p:xfrm>
          <a:off x="1111250" y="1657350"/>
          <a:ext cx="9831388" cy="39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0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193124" y="360186"/>
            <a:ext cx="6456336" cy="1296670"/>
          </a:xfrm>
        </p:spPr>
        <p:txBody>
          <a:bodyPr>
            <a:normAutofit fontScale="90000"/>
          </a:bodyPr>
          <a:lstStyle/>
          <a:p>
            <a:pPr algn="ctr">
              <a:defRPr/>
            </a:pPr>
            <a:r>
              <a:rPr lang="lv-LV" sz="2742" dirty="0" err="1">
                <a:solidFill>
                  <a:schemeClr val="accent3">
                    <a:lumMod val="50000"/>
                  </a:schemeClr>
                </a:solidFill>
                <a:ea typeface="MS PGothic" panose="020B0600070205080204" pitchFamily="34" charset="-128"/>
              </a:rPr>
              <a:t>Piekļūstamības</a:t>
            </a:r>
            <a:r>
              <a:rPr lang="lv-LV" sz="2742" dirty="0">
                <a:solidFill>
                  <a:schemeClr val="accent3">
                    <a:lumMod val="50000"/>
                  </a:schemeClr>
                </a:solidFill>
                <a:ea typeface="MS PGothic" panose="020B0600070205080204" pitchFamily="34" charset="-128"/>
              </a:rPr>
              <a:t> direktīva 2019/882</a:t>
            </a:r>
            <a:br>
              <a:rPr lang="lv-LV" sz="2742" dirty="0">
                <a:solidFill>
                  <a:schemeClr val="accent3">
                    <a:lumMod val="50000"/>
                  </a:schemeClr>
                </a:solidFill>
                <a:ea typeface="MS PGothic" panose="020B0600070205080204" pitchFamily="34" charset="-128"/>
              </a:rPr>
            </a:br>
            <a:r>
              <a:rPr lang="lv-LV" sz="2742" dirty="0">
                <a:solidFill>
                  <a:schemeClr val="accent3">
                    <a:lumMod val="50000"/>
                  </a:schemeClr>
                </a:solidFill>
                <a:ea typeface="MS PGothic" panose="020B0600070205080204" pitchFamily="34" charset="-128"/>
              </a:rPr>
              <a:t> pārņemta 5 likumos + jauni MK noteikumi</a:t>
            </a:r>
            <a:br>
              <a:rPr lang="lv-LV" sz="2647" dirty="0"/>
            </a:br>
            <a:endParaRPr lang="lv-LV" sz="2553" dirty="0"/>
          </a:p>
        </p:txBody>
      </p:sp>
      <p:sp>
        <p:nvSpPr>
          <p:cNvPr id="17411" name="Content Placeholder 2">
            <a:extLst>
              <a:ext uri="{FF2B5EF4-FFF2-40B4-BE49-F238E27FC236}">
                <a16:creationId xmlns:a16="http://schemas.microsoft.com/office/drawing/2014/main" id="{DD659AB8-3334-4FAA-A205-2CDC334C2FA5}"/>
              </a:ext>
            </a:extLst>
          </p:cNvPr>
          <p:cNvSpPr>
            <a:spLocks noGrp="1"/>
          </p:cNvSpPr>
          <p:nvPr>
            <p:ph idx="1"/>
          </p:nvPr>
        </p:nvSpPr>
        <p:spPr>
          <a:xfrm>
            <a:off x="2324176" y="1656857"/>
            <a:ext cx="7325285" cy="4134637"/>
          </a:xfrm>
        </p:spPr>
        <p:txBody>
          <a:bodyPr/>
          <a:lstStyle/>
          <a:p>
            <a:r>
              <a:rPr lang="lv-LV" altLang="lv-LV">
                <a:ea typeface="MS PGothic" panose="020B0600070205080204" pitchFamily="34" charset="-128"/>
              </a:rPr>
              <a:t> </a:t>
            </a:r>
          </a:p>
          <a:p>
            <a:pPr algn="just">
              <a:buFont typeface="Arial" panose="020B0604020202020204" pitchFamily="34" charset="0"/>
              <a:buAutoNum type="arabicParenR"/>
            </a:pPr>
            <a:r>
              <a:rPr lang="lv-LV" altLang="lv-LV">
                <a:ea typeface="MS PGothic" panose="020B0600070205080204" pitchFamily="34" charset="-128"/>
              </a:rPr>
              <a:t> Preču un pakalpojumu piekļūstamības likums</a:t>
            </a:r>
          </a:p>
          <a:p>
            <a:pPr algn="just">
              <a:buFont typeface="Arial" panose="020B0604020202020204" pitchFamily="34" charset="0"/>
              <a:buAutoNum type="arabicParenR"/>
            </a:pPr>
            <a:r>
              <a:rPr lang="lv-LV" altLang="lv-LV">
                <a:ea typeface="MS PGothic" panose="020B0600070205080204" pitchFamily="34" charset="-128"/>
              </a:rPr>
              <a:t> Grozījumi likumā «Par atbilstības novērtēšanu»</a:t>
            </a:r>
          </a:p>
          <a:p>
            <a:pPr algn="just"/>
            <a:r>
              <a:rPr lang="lv-LV" altLang="lv-LV">
                <a:ea typeface="MS PGothic" panose="020B0600070205080204" pitchFamily="34" charset="-128"/>
              </a:rPr>
              <a:t>3) Grozījums «Publisko iepirkumu likumā»</a:t>
            </a:r>
          </a:p>
          <a:p>
            <a:pPr algn="just"/>
            <a:r>
              <a:rPr lang="lv-LV" altLang="lv-LV">
                <a:ea typeface="MS PGothic" panose="020B0600070205080204" pitchFamily="34" charset="-128"/>
              </a:rPr>
              <a:t>4) Grozījums «Sabiedrisko pakalpojumu sniedzēju iepirkumu likumā»</a:t>
            </a:r>
          </a:p>
          <a:p>
            <a:pPr algn="just"/>
            <a:r>
              <a:rPr lang="lv-LV" altLang="lv-LV">
                <a:ea typeface="MS PGothic" panose="020B0600070205080204" pitchFamily="34" charset="-128"/>
              </a:rPr>
              <a:t>5) Elektronisko sakaru likums</a:t>
            </a:r>
          </a:p>
          <a:p>
            <a:pPr algn="just"/>
            <a:r>
              <a:rPr lang="lv-LV" altLang="lv-LV">
                <a:ea typeface="MS PGothic" panose="020B0600070205080204" pitchFamily="34" charset="-128"/>
              </a:rPr>
              <a:t>6) Ministru kabineta 2024. gada 27. februāra noteikumi Nr. 128 «Preču un pakalpojumu piekļūstamības prasības»</a:t>
            </a:r>
          </a:p>
          <a:p>
            <a:pPr algn="just">
              <a:lnSpc>
                <a:spcPct val="80000"/>
              </a:lnSpc>
              <a:buClr>
                <a:srgbClr val="336600"/>
              </a:buClr>
            </a:pPr>
            <a:endParaRPr lang="lv-LV" altLang="lv-LV" sz="2080">
              <a:ea typeface="MS PGothic" panose="020B0600070205080204" pitchFamily="34" charset="-128"/>
            </a:endParaRPr>
          </a:p>
          <a:p>
            <a:pPr algn="just">
              <a:lnSpc>
                <a:spcPct val="80000"/>
              </a:lnSpc>
              <a:buClr>
                <a:srgbClr val="336600"/>
              </a:buClr>
            </a:pPr>
            <a:r>
              <a:rPr lang="lv-LV" altLang="lv-LV" sz="2080">
                <a:solidFill>
                  <a:srgbClr val="FF0000"/>
                </a:solidFill>
                <a:ea typeface="MS PGothic" panose="020B0600070205080204" pitchFamily="34" charset="-128"/>
              </a:rPr>
              <a:t>Spēkā no 2025.gada 28.jūnija</a:t>
            </a:r>
          </a:p>
          <a:p>
            <a:pPr algn="just">
              <a:lnSpc>
                <a:spcPct val="80000"/>
              </a:lnSpc>
              <a:buFont typeface="Wingdings" panose="05000000000000000000" pitchFamily="2" charset="2"/>
              <a:buChar char="v"/>
            </a:pPr>
            <a:endParaRPr lang="lv-LV" altLang="lv-LV" sz="2080">
              <a:ea typeface="MS PGothic" panose="020B0600070205080204" pitchFamily="34" charset="-128"/>
            </a:endParaRPr>
          </a:p>
          <a:p>
            <a:pPr>
              <a:lnSpc>
                <a:spcPct val="80000"/>
              </a:lnSpc>
            </a:pPr>
            <a:endParaRPr lang="lv-LV" altLang="lv-LV" sz="1796">
              <a:ea typeface="MS PGothic" panose="020B0600070205080204" pitchFamily="34" charset="-128"/>
            </a:endParaRPr>
          </a:p>
          <a:p>
            <a:pPr>
              <a:lnSpc>
                <a:spcPct val="80000"/>
              </a:lnSpc>
            </a:pPr>
            <a:endParaRPr lang="lv-LV" altLang="lv-LV" sz="1796">
              <a:ea typeface="MS PGothic" panose="020B0600070205080204" pitchFamily="34" charset="-128"/>
            </a:endParaRPr>
          </a:p>
          <a:p>
            <a:pPr>
              <a:lnSpc>
                <a:spcPct val="80000"/>
              </a:lnSpc>
            </a:pPr>
            <a:endParaRPr lang="lv-LV" altLang="lv-LV" sz="1796">
              <a:ea typeface="MS PGothic" panose="020B0600070205080204" pitchFamily="34" charset="-128"/>
            </a:endParaRPr>
          </a:p>
        </p:txBody>
      </p:sp>
      <p:sp>
        <p:nvSpPr>
          <p:cNvPr id="17412" name="Text Placeholder 3">
            <a:extLst>
              <a:ext uri="{FF2B5EF4-FFF2-40B4-BE49-F238E27FC236}">
                <a16:creationId xmlns:a16="http://schemas.microsoft.com/office/drawing/2014/main" id="{2DD02237-C7E3-4261-A831-18A8E0C4DF77}"/>
              </a:ext>
            </a:extLst>
          </p:cNvPr>
          <p:cNvSpPr>
            <a:spLocks noGrp="1"/>
          </p:cNvSpPr>
          <p:nvPr>
            <p:ph type="body" sz="quarter" idx="10"/>
          </p:nvPr>
        </p:nvSpPr>
        <p:spPr/>
        <p:txBody>
          <a:bodyPr/>
          <a:lstStyle/>
          <a:p>
            <a:endParaRPr lang="lv-LV" altLang="lv-LV">
              <a:ea typeface="MS PGothic" panose="020B0600070205080204" pitchFamily="34" charset="-128"/>
            </a:endParaRPr>
          </a:p>
        </p:txBody>
      </p:sp>
      <p:sp>
        <p:nvSpPr>
          <p:cNvPr id="17413" name="Text Placeholder 4">
            <a:extLst>
              <a:ext uri="{FF2B5EF4-FFF2-40B4-BE49-F238E27FC236}">
                <a16:creationId xmlns:a16="http://schemas.microsoft.com/office/drawing/2014/main" id="{EC4D8722-752B-4C30-AA96-2845873AA737}"/>
              </a:ext>
            </a:extLst>
          </p:cNvPr>
          <p:cNvSpPr>
            <a:spLocks noGrp="1"/>
          </p:cNvSpPr>
          <p:nvPr>
            <p:ph type="body" sz="quarter" idx="12"/>
          </p:nvPr>
        </p:nvSpPr>
        <p:spPr/>
        <p:txBody>
          <a:bodyPr/>
          <a:lstStyle/>
          <a:p>
            <a:endParaRPr lang="lv-LV" altLang="lv-LV">
              <a:ea typeface="MS PGothic" panose="020B0600070205080204" pitchFamily="34" charset="-128"/>
            </a:endParaRPr>
          </a:p>
        </p:txBody>
      </p:sp>
      <p:sp>
        <p:nvSpPr>
          <p:cNvPr id="17414" name="Slide Number Placeholder 5">
            <a:extLst>
              <a:ext uri="{FF2B5EF4-FFF2-40B4-BE49-F238E27FC236}">
                <a16:creationId xmlns:a16="http://schemas.microsoft.com/office/drawing/2014/main" id="{C903CD3B-CF60-44AA-B6D0-AC2FB4DB7DE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D4E552-9962-4AAE-85D2-9F2CC16142EA}" type="slidenum">
              <a:rPr lang="en-US" altLang="lv-LV" smtClean="0"/>
              <a:pPr/>
              <a:t>2</a:t>
            </a:fld>
            <a:endParaRPr lang="en-US" altLang="lv-LV"/>
          </a:p>
        </p:txBody>
      </p:sp>
      <p:sp>
        <p:nvSpPr>
          <p:cNvPr id="17415" name="Rectangle 5">
            <a:extLst>
              <a:ext uri="{FF2B5EF4-FFF2-40B4-BE49-F238E27FC236}">
                <a16:creationId xmlns:a16="http://schemas.microsoft.com/office/drawing/2014/main" id="{6F2BF55A-EB70-401F-9C24-A20065B2385B}"/>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17416" name="Rectangle 6">
            <a:extLst>
              <a:ext uri="{FF2B5EF4-FFF2-40B4-BE49-F238E27FC236}">
                <a16:creationId xmlns:a16="http://schemas.microsoft.com/office/drawing/2014/main" id="{63500C83-5DA0-44D4-B116-92DBBEBF4C69}"/>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17417" name="Rectangle 1">
            <a:extLst>
              <a:ext uri="{FF2B5EF4-FFF2-40B4-BE49-F238E27FC236}">
                <a16:creationId xmlns:a16="http://schemas.microsoft.com/office/drawing/2014/main" id="{E077374F-333F-4481-882F-BDB53A035185}"/>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17418" name="Rectangle 2">
            <a:extLst>
              <a:ext uri="{FF2B5EF4-FFF2-40B4-BE49-F238E27FC236}">
                <a16:creationId xmlns:a16="http://schemas.microsoft.com/office/drawing/2014/main" id="{EF217E78-80A5-4C34-AF4C-0C278C4FF6CD}"/>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8D59-AD34-4F18-84CB-83221768C0B6}"/>
              </a:ext>
            </a:extLst>
          </p:cNvPr>
          <p:cNvSpPr>
            <a:spLocks noGrp="1"/>
          </p:cNvSpPr>
          <p:nvPr>
            <p:ph type="title"/>
          </p:nvPr>
        </p:nvSpPr>
        <p:spPr>
          <a:xfrm>
            <a:off x="2178051" y="360186"/>
            <a:ext cx="7467600" cy="900289"/>
          </a:xfrm>
        </p:spPr>
        <p:txBody>
          <a:bodyPr>
            <a:normAutofit/>
          </a:bodyPr>
          <a:lstStyle/>
          <a:p>
            <a:pPr algn="ctr"/>
            <a:br>
              <a:rPr lang="lv-LV" dirty="0"/>
            </a:br>
            <a:r>
              <a:rPr lang="lv-LV" sz="3000" dirty="0"/>
              <a:t>Sodi</a:t>
            </a:r>
          </a:p>
        </p:txBody>
      </p:sp>
      <p:sp>
        <p:nvSpPr>
          <p:cNvPr id="3" name="Content Placeholder 2">
            <a:extLst>
              <a:ext uri="{FF2B5EF4-FFF2-40B4-BE49-F238E27FC236}">
                <a16:creationId xmlns:a16="http://schemas.microsoft.com/office/drawing/2014/main" id="{3D3B069F-D66B-47BF-B8D7-C8C91D49AB74}"/>
              </a:ext>
            </a:extLst>
          </p:cNvPr>
          <p:cNvSpPr>
            <a:spLocks noGrp="1"/>
          </p:cNvSpPr>
          <p:nvPr>
            <p:ph idx="1"/>
          </p:nvPr>
        </p:nvSpPr>
        <p:spPr>
          <a:xfrm>
            <a:off x="730250" y="1412875"/>
            <a:ext cx="10212705" cy="4363246"/>
          </a:xfrm>
        </p:spPr>
        <p:txBody>
          <a:bodyPr>
            <a:normAutofit fontScale="92500" lnSpcReduction="20000"/>
          </a:bodyPr>
          <a:lstStyle/>
          <a:p>
            <a:pPr marL="342900" indent="-342900">
              <a:buFontTx/>
              <a:buChar char="-"/>
            </a:pPr>
            <a:r>
              <a:rPr lang="lv-LV" dirty="0"/>
              <a:t>Uzraudzības iestādes sākotnēji uzņēmējiem </a:t>
            </a:r>
            <a:r>
              <a:rPr lang="lv-LV" b="1" dirty="0"/>
              <a:t>sniegs atbalstu, konsultēs</a:t>
            </a:r>
            <a:r>
              <a:rPr lang="lv-LV" dirty="0"/>
              <a:t>. Mērķis nav sodīt</a:t>
            </a:r>
          </a:p>
          <a:p>
            <a:pPr marL="342900" indent="-342900">
              <a:buFontTx/>
              <a:buChar char="-"/>
            </a:pPr>
            <a:endParaRPr lang="lv-LV" dirty="0"/>
          </a:p>
          <a:p>
            <a:pPr marL="342900" indent="-342900">
              <a:buFontTx/>
              <a:buChar char="-"/>
            </a:pPr>
            <a:r>
              <a:rPr lang="lv-LV" dirty="0"/>
              <a:t>Vispirms rosinās pakalpojuma sniedzējam noteiktā termiņā </a:t>
            </a:r>
            <a:r>
              <a:rPr lang="lv-LV" b="1" dirty="0"/>
              <a:t>labprātīgi</a:t>
            </a:r>
            <a:r>
              <a:rPr lang="lv-LV" dirty="0"/>
              <a:t> novērst neatbilstību</a:t>
            </a:r>
          </a:p>
          <a:p>
            <a:pPr marL="342900" indent="-342900">
              <a:buFontTx/>
              <a:buChar char="-"/>
            </a:pPr>
            <a:endParaRPr lang="lv-LV" dirty="0"/>
          </a:p>
          <a:p>
            <a:pPr marL="342900" indent="-342900">
              <a:buFontTx/>
              <a:buChar char="-"/>
            </a:pPr>
            <a:r>
              <a:rPr lang="lv-LV" dirty="0"/>
              <a:t>Ja labprātīgi nenovērš, iestāde ir tiesīga pieņemt lēmumu, ar kuru </a:t>
            </a:r>
            <a:r>
              <a:rPr lang="lv-LV" b="1" dirty="0"/>
              <a:t>uzdod veikt nepieciešamās darbības </a:t>
            </a:r>
            <a:r>
              <a:rPr lang="lv-LV" dirty="0"/>
              <a:t>neatbilstības novēršanai un nosaka termiņu</a:t>
            </a:r>
          </a:p>
          <a:p>
            <a:pPr marL="342900" indent="-342900">
              <a:buFontTx/>
              <a:buChar char="-"/>
            </a:pPr>
            <a:endParaRPr lang="lv-LV" dirty="0"/>
          </a:p>
          <a:p>
            <a:pPr marL="342900" indent="-342900">
              <a:buFontTx/>
              <a:buChar char="-"/>
            </a:pPr>
            <a:r>
              <a:rPr lang="lv-LV" dirty="0"/>
              <a:t>Ja pakalpojuma sniedzējs administratīvo aktu neizpilda labprātīgi, iestāde var veikt </a:t>
            </a:r>
            <a:r>
              <a:rPr lang="lv-LV" b="1" dirty="0"/>
              <a:t>administratīvā akta piespiedu izpildi </a:t>
            </a:r>
            <a:r>
              <a:rPr lang="lv-LV" dirty="0"/>
              <a:t>(</a:t>
            </a:r>
            <a:r>
              <a:rPr lang="lv-LV" u="sng" dirty="0"/>
              <a:t>APL </a:t>
            </a:r>
            <a:r>
              <a:rPr lang="lv-LV" dirty="0"/>
              <a:t>40. - 42. nodaļa). APL 370. pants nosaka, ka ja administratīvais akts uzliek adresātam pienākumu izpildīt noteiktu darbību vai atturēties no noteiktas darbības un viņš šo pienākumu nepilda, adresātam var uzlikt piespiedu naudu.</a:t>
            </a:r>
          </a:p>
          <a:p>
            <a:pPr marL="342900" indent="-342900">
              <a:buFontTx/>
              <a:buChar char="-"/>
            </a:pPr>
            <a:endParaRPr lang="lv-LV" dirty="0"/>
          </a:p>
          <a:p>
            <a:pPr marL="342900" indent="-342900">
              <a:buFontTx/>
              <a:buChar char="-"/>
            </a:pPr>
            <a:r>
              <a:rPr lang="lv-LV" b="1" dirty="0"/>
              <a:t>Piespiedu nauda var tikt piemērota līdz 10 000 </a:t>
            </a:r>
            <a:r>
              <a:rPr lang="lv-LV" b="1" i="1" dirty="0" err="1"/>
              <a:t>euro</a:t>
            </a:r>
            <a:r>
              <a:rPr lang="lv-LV" b="1" i="1" dirty="0"/>
              <a:t> </a:t>
            </a:r>
            <a:r>
              <a:rPr lang="lv-LV" dirty="0"/>
              <a:t>(vērtēs pārkāpuma raksturu, uzņēmēja lielumu un finanšu situāciju, </a:t>
            </a:r>
            <a:r>
              <a:rPr lang="lv-LV" dirty="0" err="1"/>
              <a:t>proporcionālitāti</a:t>
            </a:r>
            <a:r>
              <a:rPr lang="lv-LV" dirty="0"/>
              <a:t>) – APL 370. panta trešā daļa</a:t>
            </a:r>
          </a:p>
          <a:p>
            <a:pPr marL="342900" indent="-342900">
              <a:buFontTx/>
              <a:buChar char="-"/>
            </a:pPr>
            <a:endParaRPr lang="lv-LV" dirty="0"/>
          </a:p>
          <a:p>
            <a:pPr marL="342900" indent="-342900">
              <a:buFontTx/>
              <a:buChar char="-"/>
            </a:pPr>
            <a:r>
              <a:rPr lang="lv-LV" b="1" dirty="0"/>
              <a:t>Sodu var uzlikt atkārtoti</a:t>
            </a:r>
          </a:p>
        </p:txBody>
      </p:sp>
      <p:sp>
        <p:nvSpPr>
          <p:cNvPr id="4" name="Text Placeholder 3">
            <a:extLst>
              <a:ext uri="{FF2B5EF4-FFF2-40B4-BE49-F238E27FC236}">
                <a16:creationId xmlns:a16="http://schemas.microsoft.com/office/drawing/2014/main" id="{CCEC7781-9343-41FC-A4A9-508A8B2B9060}"/>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507B76C-ED30-4CA1-A251-885D716AAA70}"/>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8896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3872" y="0"/>
            <a:ext cx="1236715" cy="1519425"/>
          </a:xfrm>
          <a:prstGeom prst="rect">
            <a:avLst/>
          </a:prstGeom>
        </p:spPr>
      </p:pic>
      <p:grpSp>
        <p:nvGrpSpPr>
          <p:cNvPr id="3" name="object 3"/>
          <p:cNvGrpSpPr/>
          <p:nvPr/>
        </p:nvGrpSpPr>
        <p:grpSpPr>
          <a:xfrm>
            <a:off x="10042955" y="6032496"/>
            <a:ext cx="962025" cy="447675"/>
            <a:chOff x="10042955" y="6032496"/>
            <a:chExt cx="962025" cy="447675"/>
          </a:xfrm>
        </p:grpSpPr>
        <p:sp>
          <p:nvSpPr>
            <p:cNvPr id="4" name="object 4"/>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5" name="object 5"/>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grpSp>
        <p:nvGrpSpPr>
          <p:cNvPr id="6" name="object 6"/>
          <p:cNvGrpSpPr/>
          <p:nvPr/>
        </p:nvGrpSpPr>
        <p:grpSpPr>
          <a:xfrm>
            <a:off x="8754360" y="45182"/>
            <a:ext cx="2766060" cy="3414395"/>
            <a:chOff x="8754360" y="45182"/>
            <a:chExt cx="2766060" cy="3414395"/>
          </a:xfrm>
        </p:grpSpPr>
        <p:sp>
          <p:nvSpPr>
            <p:cNvPr id="7" name="object 7"/>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8" name="object 8"/>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sp>
        <p:nvSpPr>
          <p:cNvPr id="9" name="object 9"/>
          <p:cNvSpPr txBox="1">
            <a:spLocks noGrp="1"/>
          </p:cNvSpPr>
          <p:nvPr>
            <p:ph type="title"/>
          </p:nvPr>
        </p:nvSpPr>
        <p:spPr>
          <a:xfrm>
            <a:off x="2787650" y="498475"/>
            <a:ext cx="6228590" cy="977191"/>
          </a:xfrm>
          <a:prstGeom prst="rect">
            <a:avLst/>
          </a:prstGeom>
        </p:spPr>
        <p:txBody>
          <a:bodyPr vert="horz" wrap="square" lIns="0" tIns="53340" rIns="0" bIns="0" rtlCol="0">
            <a:spAutoFit/>
          </a:bodyPr>
          <a:lstStyle/>
          <a:p>
            <a:pPr marL="12700" marR="5080" indent="-1270" algn="ctr">
              <a:lnSpc>
                <a:spcPts val="3600"/>
              </a:lnSpc>
              <a:spcBef>
                <a:spcPts val="420"/>
              </a:spcBef>
            </a:pPr>
            <a:r>
              <a:rPr lang="lv-LV" b="0" dirty="0">
                <a:latin typeface="Roboto" panose="02000000000000000000" pitchFamily="2" charset="0"/>
                <a:ea typeface="Roboto" panose="02000000000000000000" pitchFamily="2" charset="0"/>
                <a:cs typeface="Roboto" panose="02000000000000000000" pitchFamily="2" charset="0"/>
              </a:rPr>
              <a:t>Izņēmumi, kad </a:t>
            </a:r>
            <a:r>
              <a:rPr lang="lv-LV" b="0" dirty="0" err="1">
                <a:latin typeface="Roboto" panose="02000000000000000000" pitchFamily="2" charset="0"/>
                <a:ea typeface="Roboto" panose="02000000000000000000" pitchFamily="2" charset="0"/>
                <a:cs typeface="Roboto" panose="02000000000000000000" pitchFamily="2" charset="0"/>
              </a:rPr>
              <a:t>piekļūstamības</a:t>
            </a:r>
            <a:r>
              <a:rPr lang="lv-LV" b="0" dirty="0">
                <a:latin typeface="Roboto" panose="02000000000000000000" pitchFamily="2" charset="0"/>
                <a:ea typeface="Roboto" panose="02000000000000000000" pitchFamily="2" charset="0"/>
                <a:cs typeface="Roboto" panose="02000000000000000000" pitchFamily="2" charset="0"/>
              </a:rPr>
              <a:t> prasības nav jāievēro</a:t>
            </a:r>
            <a:endParaRPr b="0" spc="-10" dirty="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22860" rIns="0" bIns="0" rtlCol="0">
            <a:spAutoFit/>
          </a:bodyPr>
          <a:lstStyle/>
          <a:p>
            <a:pPr marL="38100">
              <a:lnSpc>
                <a:spcPct val="100000"/>
              </a:lnSpc>
              <a:spcBef>
                <a:spcPts val="180"/>
              </a:spcBef>
            </a:pPr>
            <a:r>
              <a:rPr spc="-5" dirty="0"/>
              <a:t>5</a:t>
            </a:r>
          </a:p>
        </p:txBody>
      </p:sp>
      <p:sp>
        <p:nvSpPr>
          <p:cNvPr id="11" name="object 11"/>
          <p:cNvSpPr txBox="1"/>
          <p:nvPr/>
        </p:nvSpPr>
        <p:spPr>
          <a:xfrm>
            <a:off x="578690" y="2174875"/>
            <a:ext cx="10361519" cy="3388107"/>
          </a:xfrm>
          <a:prstGeom prst="rect">
            <a:avLst/>
          </a:prstGeom>
        </p:spPr>
        <p:txBody>
          <a:bodyPr vert="horz" wrap="square" lIns="0" tIns="12700" rIns="0" bIns="0" rtlCol="0">
            <a:spAutoFit/>
          </a:bodyPr>
          <a:lstStyle/>
          <a:p>
            <a:pPr marL="12700" marR="5080">
              <a:spcBef>
                <a:spcPts val="100"/>
              </a:spcBef>
            </a:pPr>
            <a:r>
              <a:rPr lang="lv-LV" b="1" dirty="0">
                <a:solidFill>
                  <a:srgbClr val="313B42"/>
                </a:solidFill>
                <a:latin typeface="Arial" panose="020B0604020202020204" pitchFamily="34" charset="0"/>
                <a:cs typeface="Arial" panose="020B0604020202020204" pitchFamily="34" charset="0"/>
              </a:rPr>
              <a:t>Nesamērīga sloga atruna </a:t>
            </a:r>
            <a:r>
              <a:rPr lang="lv-LV" dirty="0">
                <a:solidFill>
                  <a:srgbClr val="313B42"/>
                </a:solidFill>
                <a:latin typeface="Arial" panose="020B0604020202020204" pitchFamily="34" charset="0"/>
                <a:cs typeface="Arial" panose="020B0604020202020204" pitchFamily="34" charset="0"/>
              </a:rPr>
              <a:t>(Likuma 13.pants un 14.pants) – komersants </a:t>
            </a:r>
            <a:r>
              <a:rPr lang="lv-LV" dirty="0"/>
              <a:t>veic novērtējumu (</a:t>
            </a:r>
            <a:r>
              <a:rPr lang="lv-LV" dirty="0" err="1"/>
              <a:t>rakstveidā</a:t>
            </a:r>
            <a:r>
              <a:rPr lang="lv-LV" dirty="0"/>
              <a:t> un uzglabāšana, uzrāda PTAC) , vai preces un pakalpojuma atbilstība </a:t>
            </a:r>
            <a:r>
              <a:rPr lang="lv-LV" dirty="0" err="1"/>
              <a:t>piekļūstamības</a:t>
            </a:r>
            <a:r>
              <a:rPr lang="lv-LV" dirty="0"/>
              <a:t> prasībām rada saimnieciskās darbības veicējam būtiskas izmaiņas vai nesamērīgu slogu atbilstoši šā likuma </a:t>
            </a:r>
            <a:r>
              <a:rPr lang="lv-LV" dirty="0">
                <a:hlinkClick r:id="rId3"/>
              </a:rPr>
              <a:t>14.pantā</a:t>
            </a:r>
            <a:r>
              <a:rPr lang="lv-LV" dirty="0"/>
              <a:t> noteiktajiem novērtēšanas kritērijiem.</a:t>
            </a: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r>
              <a:rPr lang="lv-LV" b="1" dirty="0" err="1">
                <a:solidFill>
                  <a:srgbClr val="313B42"/>
                </a:solidFill>
                <a:latin typeface="Arial" panose="020B0604020202020204" pitchFamily="34" charset="0"/>
                <a:cs typeface="Arial" panose="020B0604020202020204" pitchFamily="34" charset="0"/>
              </a:rPr>
              <a:t>Mikrouzņēmumi</a:t>
            </a:r>
            <a:r>
              <a:rPr lang="lv-LV" b="1" dirty="0">
                <a:solidFill>
                  <a:srgbClr val="313B42"/>
                </a:solidFill>
                <a:latin typeface="Arial" panose="020B0604020202020204" pitchFamily="34" charset="0"/>
                <a:cs typeface="Arial" panose="020B0604020202020204" pitchFamily="34" charset="0"/>
              </a:rPr>
              <a:t> pakalpojumu jomā atbrīvoti </a:t>
            </a:r>
            <a:r>
              <a:rPr lang="lv-LV" dirty="0">
                <a:solidFill>
                  <a:srgbClr val="313B42"/>
                </a:solidFill>
                <a:latin typeface="Arial" panose="020B0604020202020204" pitchFamily="34" charset="0"/>
                <a:cs typeface="Arial" panose="020B0604020202020204" pitchFamily="34" charset="0"/>
              </a:rPr>
              <a:t>(Likuma 3.panta sestā daļa) - </a:t>
            </a:r>
            <a:r>
              <a:rPr lang="lv-LV" dirty="0"/>
              <a:t>Saimnieciskās darbības veicējs, kurš nodarbina mazāk par 10 personām un kura gada apgrozījums nepārsniedz 2 000 000 </a:t>
            </a:r>
            <a:r>
              <a:rPr lang="lv-LV" i="1" dirty="0" err="1"/>
              <a:t>euro</a:t>
            </a:r>
            <a:r>
              <a:rPr lang="lv-LV" dirty="0"/>
              <a:t> vai gada bilances kopsumma nepārsniedz 2 000 000 </a:t>
            </a:r>
            <a:r>
              <a:rPr lang="lv-LV" i="1" dirty="0" err="1"/>
              <a:t>euro</a:t>
            </a:r>
            <a:r>
              <a:rPr lang="lv-LV" dirty="0"/>
              <a:t>, un kurš sniedz šā likuma darbības jomā ietilpstošos pakalpojumus, ir </a:t>
            </a:r>
            <a:r>
              <a:rPr lang="lv-LV" u="sng" dirty="0"/>
              <a:t>atbrīvots no pienākuma ievērot pakalpojumu </a:t>
            </a:r>
            <a:r>
              <a:rPr lang="lv-LV" u="sng" dirty="0" err="1"/>
              <a:t>piekļūstamības</a:t>
            </a:r>
            <a:r>
              <a:rPr lang="lv-LV" u="sng" dirty="0"/>
              <a:t> prasības</a:t>
            </a:r>
            <a:r>
              <a:rPr lang="lv-LV" dirty="0"/>
              <a:t>.</a:t>
            </a: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01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3872" y="0"/>
            <a:ext cx="1236715" cy="1519425"/>
          </a:xfrm>
          <a:prstGeom prst="rect">
            <a:avLst/>
          </a:prstGeom>
        </p:spPr>
      </p:pic>
      <p:grpSp>
        <p:nvGrpSpPr>
          <p:cNvPr id="3" name="object 3"/>
          <p:cNvGrpSpPr/>
          <p:nvPr/>
        </p:nvGrpSpPr>
        <p:grpSpPr>
          <a:xfrm>
            <a:off x="10042955" y="6032496"/>
            <a:ext cx="962025" cy="447675"/>
            <a:chOff x="10042955" y="6032496"/>
            <a:chExt cx="962025" cy="447675"/>
          </a:xfrm>
        </p:grpSpPr>
        <p:sp>
          <p:nvSpPr>
            <p:cNvPr id="4" name="object 4"/>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5" name="object 5"/>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grpSp>
        <p:nvGrpSpPr>
          <p:cNvPr id="6" name="object 6"/>
          <p:cNvGrpSpPr/>
          <p:nvPr/>
        </p:nvGrpSpPr>
        <p:grpSpPr>
          <a:xfrm>
            <a:off x="8754360" y="45182"/>
            <a:ext cx="2766060" cy="3414395"/>
            <a:chOff x="8754360" y="45182"/>
            <a:chExt cx="2766060" cy="3414395"/>
          </a:xfrm>
        </p:grpSpPr>
        <p:sp>
          <p:nvSpPr>
            <p:cNvPr id="7" name="object 7"/>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8" name="object 8"/>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sp>
        <p:nvSpPr>
          <p:cNvPr id="9" name="object 9"/>
          <p:cNvSpPr txBox="1">
            <a:spLocks noGrp="1"/>
          </p:cNvSpPr>
          <p:nvPr>
            <p:ph type="title"/>
          </p:nvPr>
        </p:nvSpPr>
        <p:spPr>
          <a:xfrm>
            <a:off x="2254250" y="827032"/>
            <a:ext cx="8229600" cy="515526"/>
          </a:xfrm>
          <a:prstGeom prst="rect">
            <a:avLst/>
          </a:prstGeom>
        </p:spPr>
        <p:txBody>
          <a:bodyPr vert="horz" wrap="square" lIns="0" tIns="53340" rIns="0" bIns="0" rtlCol="0">
            <a:spAutoFit/>
          </a:bodyPr>
          <a:lstStyle/>
          <a:p>
            <a:pPr marL="12700" marR="5080" indent="-1270" algn="ctr">
              <a:lnSpc>
                <a:spcPts val="3600"/>
              </a:lnSpc>
              <a:spcBef>
                <a:spcPts val="420"/>
              </a:spcBef>
            </a:pPr>
            <a:r>
              <a:rPr lang="lv-LV" b="0" dirty="0">
                <a:latin typeface="Roboto" panose="02000000000000000000" pitchFamily="2" charset="0"/>
                <a:ea typeface="Roboto" panose="02000000000000000000" pitchFamily="2" charset="0"/>
                <a:cs typeface="Roboto" panose="02000000000000000000" pitchFamily="2" charset="0"/>
              </a:rPr>
              <a:t>Uzņēmēji, ar kuriem esam tikušies</a:t>
            </a:r>
            <a:endParaRPr b="0" spc="-10" dirty="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22860" rIns="0" bIns="0" rtlCol="0">
            <a:spAutoFit/>
          </a:bodyPr>
          <a:lstStyle/>
          <a:p>
            <a:pPr marL="38100">
              <a:lnSpc>
                <a:spcPct val="100000"/>
              </a:lnSpc>
              <a:spcBef>
                <a:spcPts val="180"/>
              </a:spcBef>
            </a:pPr>
            <a:r>
              <a:rPr spc="-5" dirty="0"/>
              <a:t>5</a:t>
            </a:r>
          </a:p>
        </p:txBody>
      </p:sp>
      <p:sp>
        <p:nvSpPr>
          <p:cNvPr id="11" name="object 11"/>
          <p:cNvSpPr txBox="1"/>
          <p:nvPr/>
        </p:nvSpPr>
        <p:spPr>
          <a:xfrm>
            <a:off x="578690" y="2174875"/>
            <a:ext cx="10361519" cy="4308872"/>
          </a:xfrm>
          <a:prstGeom prst="rect">
            <a:avLst/>
          </a:prstGeom>
        </p:spPr>
        <p:txBody>
          <a:bodyPr vert="horz" wrap="square" lIns="0" tIns="12700" rIns="0" bIns="0" rtlCol="0">
            <a:spAutoFit/>
          </a:bodyPr>
          <a:lstStyle/>
          <a:p>
            <a:pPr marL="298450" marR="5080" indent="-285750">
              <a:spcBef>
                <a:spcPts val="100"/>
              </a:spcBef>
              <a:buFontTx/>
              <a:buChar char="-"/>
            </a:pPr>
            <a:r>
              <a:rPr lang="lv-LV" dirty="0">
                <a:solidFill>
                  <a:srgbClr val="313B42"/>
                </a:solidFill>
                <a:latin typeface="Arial" panose="020B0604020202020204" pitchFamily="34" charset="0"/>
                <a:cs typeface="Arial" panose="020B0604020202020204" pitchFamily="34" charset="0"/>
              </a:rPr>
              <a:t>LMT, TET, BITE u.c.</a:t>
            </a:r>
          </a:p>
          <a:p>
            <a:pPr marL="298450" marR="5080" indent="-285750">
              <a:spcBef>
                <a:spcPts val="100"/>
              </a:spcBef>
              <a:buFontTx/>
              <a:buChar char="-"/>
            </a:pPr>
            <a:r>
              <a:rPr lang="lv-LV" dirty="0">
                <a:solidFill>
                  <a:srgbClr val="313B42"/>
                </a:solidFill>
                <a:latin typeface="Arial" panose="020B0604020202020204" pitchFamily="34" charset="0"/>
                <a:cs typeface="Arial" panose="020B0604020202020204" pitchFamily="34" charset="0"/>
              </a:rPr>
              <a:t>LIKTA asociācija</a:t>
            </a:r>
          </a:p>
          <a:p>
            <a:pPr marL="298450" marR="5080" indent="-285750">
              <a:spcBef>
                <a:spcPts val="100"/>
              </a:spcBef>
              <a:buFontTx/>
              <a:buChar char="-"/>
            </a:pPr>
            <a:r>
              <a:rPr lang="lv-LV" dirty="0">
                <a:solidFill>
                  <a:srgbClr val="313B42"/>
                </a:solidFill>
                <a:latin typeface="Arial" panose="020B0604020202020204" pitchFamily="34" charset="0"/>
                <a:cs typeface="Arial" panose="020B0604020202020204" pitchFamily="34" charset="0"/>
              </a:rPr>
              <a:t>E-grāmatu izdevēji – Jānis Roze, Zvaigzne ABC, Grāmatizdevēju asociācija</a:t>
            </a:r>
          </a:p>
          <a:p>
            <a:pPr marL="298450" marR="5080" indent="-285750">
              <a:spcBef>
                <a:spcPts val="100"/>
              </a:spcBef>
              <a:buFontTx/>
              <a:buChar char="-"/>
            </a:pPr>
            <a:r>
              <a:rPr lang="lv-LV" dirty="0">
                <a:solidFill>
                  <a:srgbClr val="313B42"/>
                </a:solidFill>
                <a:latin typeface="Arial" panose="020B0604020202020204" pitchFamily="34" charset="0"/>
                <a:cs typeface="Arial" panose="020B0604020202020204" pitchFamily="34" charset="0"/>
              </a:rPr>
              <a:t>LDDK, LTRK</a:t>
            </a:r>
          </a:p>
          <a:p>
            <a:pPr marL="298450" marR="5080" indent="-285750">
              <a:spcBef>
                <a:spcPts val="100"/>
              </a:spcBef>
              <a:buFontTx/>
              <a:buChar char="-"/>
            </a:pPr>
            <a:r>
              <a:rPr lang="lv-LV" dirty="0" err="1">
                <a:solidFill>
                  <a:srgbClr val="313B42"/>
                </a:solidFill>
                <a:latin typeface="Arial" panose="020B0604020202020204" pitchFamily="34" charset="0"/>
                <a:cs typeface="Arial" panose="020B0604020202020204" pitchFamily="34" charset="0"/>
              </a:rPr>
              <a:t>Maxima</a:t>
            </a:r>
            <a:endParaRPr lang="lv-LV"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r>
              <a:rPr lang="lv-LV" dirty="0">
                <a:solidFill>
                  <a:srgbClr val="313B42"/>
                </a:solidFill>
                <a:latin typeface="Arial" panose="020B0604020202020204" pitchFamily="34" charset="0"/>
                <a:cs typeface="Arial" panose="020B0604020202020204" pitchFamily="34" charset="0"/>
              </a:rPr>
              <a:t>Banku sektors, Finanšu nozares asociācija</a:t>
            </a:r>
          </a:p>
          <a:p>
            <a:pPr marL="298450" marR="5080" indent="-285750">
              <a:spcBef>
                <a:spcPts val="100"/>
              </a:spcBef>
              <a:buFontTx/>
              <a:buChar char="-"/>
            </a:pPr>
            <a:r>
              <a:rPr lang="lv-LV" dirty="0">
                <a:solidFill>
                  <a:srgbClr val="313B42"/>
                </a:solidFill>
                <a:latin typeface="Arial" panose="020B0604020202020204" pitchFamily="34" charset="0"/>
                <a:cs typeface="Arial" panose="020B0604020202020204" pitchFamily="34" charset="0"/>
              </a:rPr>
              <a:t>Pasažieru pārvadātāji (autobusi, dzelzceļš, avio)</a:t>
            </a:r>
          </a:p>
          <a:p>
            <a:pPr marL="298450" marR="5080" indent="-285750">
              <a:spcBef>
                <a:spcPts val="100"/>
              </a:spcBef>
              <a:buFontTx/>
              <a:buChar char="-"/>
            </a:pPr>
            <a:r>
              <a:rPr lang="lv-LV" dirty="0" err="1">
                <a:solidFill>
                  <a:srgbClr val="313B42"/>
                </a:solidFill>
                <a:latin typeface="Arial" panose="020B0604020202020204" pitchFamily="34" charset="0"/>
                <a:cs typeface="Arial" panose="020B0604020202020204" pitchFamily="34" charset="0"/>
              </a:rPr>
              <a:t>Mikrotik</a:t>
            </a:r>
            <a:endParaRPr lang="lv-LV"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r>
              <a:rPr lang="lv-LV" sz="1800" dirty="0"/>
              <a:t>Latvijas </a:t>
            </a:r>
            <a:r>
              <a:rPr lang="lv-LV" sz="1800" dirty="0" err="1"/>
              <a:t>Elektromateriālu</a:t>
            </a:r>
            <a:r>
              <a:rPr lang="lv-LV" sz="1800" dirty="0"/>
              <a:t>​ Vairumtirgotāju Asociācija, </a:t>
            </a:r>
            <a:r>
              <a:rPr lang="lv-LV" dirty="0">
                <a:solidFill>
                  <a:srgbClr val="313B42"/>
                </a:solidFill>
                <a:latin typeface="Arial" panose="020B0604020202020204" pitchFamily="34" charset="0"/>
                <a:cs typeface="Arial" panose="020B0604020202020204" pitchFamily="34" charset="0"/>
              </a:rPr>
              <a:t>Latvijas Elektrotehnikas un elektronikas rūpniecības asociācija, </a:t>
            </a:r>
            <a:r>
              <a:rPr lang="lv-LV" sz="1800" dirty="0"/>
              <a:t>Latvijas Datortehnoloģiju asociācija</a:t>
            </a:r>
            <a:r>
              <a:rPr lang="lv-LV" dirty="0"/>
              <a:t>, </a:t>
            </a:r>
            <a:r>
              <a:rPr lang="lv-LV" sz="1800" dirty="0"/>
              <a:t>SIA </a:t>
            </a:r>
            <a:r>
              <a:rPr lang="lv-LV" sz="1800" dirty="0" err="1"/>
              <a:t>Elektrika</a:t>
            </a:r>
            <a:r>
              <a:rPr lang="lv-LV" dirty="0"/>
              <a:t>, </a:t>
            </a:r>
            <a:r>
              <a:rPr lang="lv-LV" sz="1800" dirty="0"/>
              <a:t>SIA Energokomplekss</a:t>
            </a:r>
            <a:r>
              <a:rPr lang="lv-LV" dirty="0"/>
              <a:t>, </a:t>
            </a:r>
            <a:r>
              <a:rPr lang="lv-LV" sz="1800" dirty="0"/>
              <a:t>SIA ESELO</a:t>
            </a:r>
            <a:r>
              <a:rPr lang="lv-LV" dirty="0"/>
              <a:t>, </a:t>
            </a:r>
            <a:r>
              <a:rPr lang="lv-LV" sz="1800" dirty="0"/>
              <a:t>AS SAF TEHNIKA</a:t>
            </a:r>
            <a:r>
              <a:rPr lang="lv-LV" dirty="0"/>
              <a:t>, </a:t>
            </a:r>
            <a:r>
              <a:rPr lang="lv-LV" sz="1800" dirty="0"/>
              <a:t>SIA Mikrotīkls</a:t>
            </a:r>
            <a:r>
              <a:rPr lang="lv-LV" dirty="0"/>
              <a:t>, </a:t>
            </a:r>
            <a:r>
              <a:rPr lang="lv-LV" sz="1800" dirty="0"/>
              <a:t>SIA </a:t>
            </a:r>
            <a:r>
              <a:rPr lang="lv-LV" sz="1800" dirty="0" err="1"/>
              <a:t>Capital</a:t>
            </a:r>
            <a:r>
              <a:rPr lang="lv-LV" sz="1800" dirty="0"/>
              <a:t> </a:t>
            </a:r>
            <a:r>
              <a:rPr lang="lv-LV" sz="1800" dirty="0" err="1"/>
              <a:t>Classic</a:t>
            </a:r>
            <a:r>
              <a:rPr lang="lv-LV" dirty="0"/>
              <a:t>, </a:t>
            </a:r>
            <a:r>
              <a:rPr lang="lv-LV" sz="1800" dirty="0"/>
              <a:t>AS IM </a:t>
            </a:r>
            <a:r>
              <a:rPr lang="lv-LV" sz="1800" dirty="0" err="1"/>
              <a:t>Arvutid</a:t>
            </a:r>
            <a:r>
              <a:rPr lang="lv-LV" sz="1800" dirty="0"/>
              <a:t> filiāle "</a:t>
            </a:r>
            <a:r>
              <a:rPr lang="lv-LV" sz="1800" dirty="0" err="1"/>
              <a:t>Ideal</a:t>
            </a:r>
            <a:r>
              <a:rPr lang="lv-LV" sz="1800" dirty="0"/>
              <a:t> Solutions«</a:t>
            </a:r>
            <a:r>
              <a:rPr lang="lv-LV" dirty="0"/>
              <a:t>, </a:t>
            </a:r>
            <a:r>
              <a:rPr lang="lv-LV" sz="1800" dirty="0"/>
              <a:t>SIA ORBITA TELECOM</a:t>
            </a:r>
            <a:endParaRPr lang="lv-LV"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9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3872" y="0"/>
            <a:ext cx="1236715" cy="1519425"/>
          </a:xfrm>
          <a:prstGeom prst="rect">
            <a:avLst/>
          </a:prstGeom>
        </p:spPr>
      </p:pic>
      <p:grpSp>
        <p:nvGrpSpPr>
          <p:cNvPr id="3" name="object 3"/>
          <p:cNvGrpSpPr/>
          <p:nvPr/>
        </p:nvGrpSpPr>
        <p:grpSpPr>
          <a:xfrm>
            <a:off x="10042955" y="6032496"/>
            <a:ext cx="962025" cy="447675"/>
            <a:chOff x="10042955" y="6032496"/>
            <a:chExt cx="962025" cy="447675"/>
          </a:xfrm>
        </p:grpSpPr>
        <p:sp>
          <p:nvSpPr>
            <p:cNvPr id="4" name="object 4"/>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5" name="object 5"/>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grpSp>
        <p:nvGrpSpPr>
          <p:cNvPr id="6" name="object 6"/>
          <p:cNvGrpSpPr/>
          <p:nvPr/>
        </p:nvGrpSpPr>
        <p:grpSpPr>
          <a:xfrm>
            <a:off x="8754360" y="45182"/>
            <a:ext cx="2766060" cy="3414395"/>
            <a:chOff x="8754360" y="45182"/>
            <a:chExt cx="2766060" cy="3414395"/>
          </a:xfrm>
        </p:grpSpPr>
        <p:sp>
          <p:nvSpPr>
            <p:cNvPr id="7" name="object 7"/>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8" name="object 8"/>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sp>
        <p:nvSpPr>
          <p:cNvPr id="9" name="object 9"/>
          <p:cNvSpPr txBox="1">
            <a:spLocks noGrp="1"/>
          </p:cNvSpPr>
          <p:nvPr>
            <p:ph type="title"/>
          </p:nvPr>
        </p:nvSpPr>
        <p:spPr>
          <a:xfrm>
            <a:off x="2254250" y="827032"/>
            <a:ext cx="8229600" cy="515526"/>
          </a:xfrm>
          <a:prstGeom prst="rect">
            <a:avLst/>
          </a:prstGeom>
        </p:spPr>
        <p:txBody>
          <a:bodyPr vert="horz" wrap="square" lIns="0" tIns="53340" rIns="0" bIns="0" rtlCol="0">
            <a:spAutoFit/>
          </a:bodyPr>
          <a:lstStyle/>
          <a:p>
            <a:pPr marL="12700" marR="5080" indent="-1270" algn="ctr">
              <a:lnSpc>
                <a:spcPts val="3600"/>
              </a:lnSpc>
              <a:spcBef>
                <a:spcPts val="420"/>
              </a:spcBef>
            </a:pPr>
            <a:r>
              <a:rPr lang="lv-LV" b="0" dirty="0">
                <a:latin typeface="Roboto" panose="02000000000000000000" pitchFamily="2" charset="0"/>
                <a:ea typeface="Roboto" panose="02000000000000000000" pitchFamily="2" charset="0"/>
                <a:cs typeface="Roboto" panose="02000000000000000000" pitchFamily="2" charset="0"/>
              </a:rPr>
              <a:t>Tuvākie soļi</a:t>
            </a:r>
            <a:endParaRPr b="0" spc="-10" dirty="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22860" rIns="0" bIns="0" rtlCol="0">
            <a:spAutoFit/>
          </a:bodyPr>
          <a:lstStyle/>
          <a:p>
            <a:pPr marL="38100">
              <a:lnSpc>
                <a:spcPct val="100000"/>
              </a:lnSpc>
              <a:spcBef>
                <a:spcPts val="180"/>
              </a:spcBef>
            </a:pPr>
            <a:r>
              <a:rPr spc="-5" dirty="0"/>
              <a:t>5</a:t>
            </a:r>
          </a:p>
        </p:txBody>
      </p:sp>
      <p:sp>
        <p:nvSpPr>
          <p:cNvPr id="11" name="object 11"/>
          <p:cNvSpPr txBox="1"/>
          <p:nvPr/>
        </p:nvSpPr>
        <p:spPr>
          <a:xfrm>
            <a:off x="578690" y="2174875"/>
            <a:ext cx="10361519" cy="3754874"/>
          </a:xfrm>
          <a:prstGeom prst="rect">
            <a:avLst/>
          </a:prstGeom>
        </p:spPr>
        <p:txBody>
          <a:bodyPr vert="horz" wrap="square" lIns="0" tIns="12700" rIns="0" bIns="0" rtlCol="0">
            <a:spAutoFit/>
          </a:bodyPr>
          <a:lstStyle/>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EM vadlīnijas komersantiem, t.sk. </a:t>
            </a:r>
            <a:r>
              <a:rPr lang="lv-LV" b="1" dirty="0" err="1">
                <a:solidFill>
                  <a:srgbClr val="313B42"/>
                </a:solidFill>
                <a:latin typeface="Arial" panose="020B0604020202020204" pitchFamily="34" charset="0"/>
                <a:cs typeface="Arial" panose="020B0604020202020204" pitchFamily="34" charset="0"/>
              </a:rPr>
              <a:t>mikrouzņēmumiem</a:t>
            </a:r>
            <a:endParaRPr lang="lv-LV" b="1"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endParaRPr lang="lv-LV" b="1"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r>
              <a:rPr lang="lv-LV" b="1" dirty="0">
                <a:solidFill>
                  <a:srgbClr val="0070C0"/>
                </a:solidFill>
                <a:latin typeface="Arial" panose="020B0604020202020204" pitchFamily="34" charset="0"/>
                <a:cs typeface="Arial" panose="020B0604020202020204" pitchFamily="34" charset="0"/>
              </a:rPr>
              <a:t>Aprīlī</a:t>
            </a:r>
            <a:r>
              <a:rPr lang="lv-LV" b="1" dirty="0">
                <a:solidFill>
                  <a:srgbClr val="313B42"/>
                </a:solidFill>
                <a:latin typeface="Arial" panose="020B0604020202020204" pitchFamily="34" charset="0"/>
                <a:cs typeface="Arial" panose="020B0604020202020204" pitchFamily="34" charset="0"/>
              </a:rPr>
              <a:t> – NVO tikšanās ar uzņēmējiem un uzraugošajām iestādēm</a:t>
            </a:r>
          </a:p>
          <a:p>
            <a:pPr marL="298450" marR="5080" indent="-285750">
              <a:spcBef>
                <a:spcPts val="100"/>
              </a:spcBef>
              <a:buFontTx/>
              <a:buChar char="-"/>
            </a:pPr>
            <a:endParaRPr lang="lv-LV" b="1"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r>
              <a:rPr lang="lv-LV" b="1" dirty="0">
                <a:solidFill>
                  <a:srgbClr val="0070C0"/>
                </a:solidFill>
                <a:latin typeface="Arial" panose="020B0604020202020204" pitchFamily="34" charset="0"/>
                <a:cs typeface="Arial" panose="020B0604020202020204" pitchFamily="34" charset="0"/>
              </a:rPr>
              <a:t>28/06/2025</a:t>
            </a:r>
            <a:r>
              <a:rPr lang="lv-LV" b="1" dirty="0">
                <a:solidFill>
                  <a:srgbClr val="313B42"/>
                </a:solidFill>
                <a:latin typeface="Arial" panose="020B0604020202020204" pitchFamily="34" charset="0"/>
                <a:cs typeface="Arial" panose="020B0604020202020204" pitchFamily="34" charset="0"/>
              </a:rPr>
              <a:t> – </a:t>
            </a:r>
            <a:r>
              <a:rPr lang="lv-LV" b="1" dirty="0" err="1">
                <a:solidFill>
                  <a:srgbClr val="313B42"/>
                </a:solidFill>
                <a:latin typeface="Arial" panose="020B0604020202020204" pitchFamily="34" charset="0"/>
                <a:cs typeface="Arial" panose="020B0604020202020204" pitchFamily="34" charset="0"/>
              </a:rPr>
              <a:t>Piekļūstamības</a:t>
            </a:r>
            <a:r>
              <a:rPr lang="lv-LV" b="1" dirty="0">
                <a:solidFill>
                  <a:srgbClr val="313B42"/>
                </a:solidFill>
                <a:latin typeface="Arial" panose="020B0604020202020204" pitchFamily="34" charset="0"/>
                <a:cs typeface="Arial" panose="020B0604020202020204" pitchFamily="34" charset="0"/>
              </a:rPr>
              <a:t> prasības stājas spēkā, arvien aktīvāks kompetento iestāžu darbs</a:t>
            </a:r>
          </a:p>
          <a:p>
            <a:pPr marL="298450" marR="5080" indent="-285750">
              <a:spcBef>
                <a:spcPts val="100"/>
              </a:spcBef>
              <a:buFontTx/>
              <a:buChar char="-"/>
            </a:pPr>
            <a:endParaRPr lang="lv-LV" b="1"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Eiropas Komisijas uzraudzības ziņojumi</a:t>
            </a:r>
          </a:p>
          <a:p>
            <a:pPr marL="298450" marR="5080" indent="-285750">
              <a:spcBef>
                <a:spcPts val="100"/>
              </a:spcBef>
              <a:buFontTx/>
              <a:buChar char="-"/>
            </a:pPr>
            <a:endParaRPr lang="lv-LV" b="1"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r>
              <a:rPr lang="lv-LV" b="1" dirty="0" err="1">
                <a:solidFill>
                  <a:srgbClr val="313B42"/>
                </a:solidFill>
                <a:latin typeface="Arial" panose="020B0604020202020204" pitchFamily="34" charset="0"/>
                <a:cs typeface="Arial" panose="020B0604020202020204" pitchFamily="34" charset="0"/>
              </a:rPr>
              <a:t>Piekļūstamības</a:t>
            </a:r>
            <a:r>
              <a:rPr lang="lv-LV" b="1" dirty="0">
                <a:solidFill>
                  <a:srgbClr val="313B42"/>
                </a:solidFill>
                <a:latin typeface="Arial" panose="020B0604020202020204" pitchFamily="34" charset="0"/>
                <a:cs typeface="Arial" panose="020B0604020202020204" pitchFamily="34" charset="0"/>
              </a:rPr>
              <a:t> prasības </a:t>
            </a:r>
            <a:r>
              <a:rPr lang="lv-LV" b="1">
                <a:solidFill>
                  <a:srgbClr val="313B42"/>
                </a:solidFill>
                <a:latin typeface="Arial" panose="020B0604020202020204" pitchFamily="34" charset="0"/>
                <a:cs typeface="Arial" panose="020B0604020202020204" pitchFamily="34" charset="0"/>
              </a:rPr>
              <a:t>112 tālrunim – no 28/06/2027</a:t>
            </a:r>
            <a:endParaRPr lang="lv-LV" b="1" dirty="0">
              <a:solidFill>
                <a:srgbClr val="313B42"/>
              </a:solidFill>
              <a:latin typeface="Arial" panose="020B0604020202020204" pitchFamily="34" charset="0"/>
              <a:cs typeface="Arial" panose="020B0604020202020204" pitchFamily="34" charset="0"/>
            </a:endParaRPr>
          </a:p>
          <a:p>
            <a:pPr marL="298450" marR="5080" indent="-285750">
              <a:spcBef>
                <a:spcPts val="100"/>
              </a:spcBef>
              <a:buFontTx/>
              <a:buChar char="-"/>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31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8993" y="5587548"/>
            <a:ext cx="2022475" cy="538480"/>
          </a:xfrm>
          <a:prstGeom prst="rect">
            <a:avLst/>
          </a:prstGeom>
        </p:spPr>
        <p:txBody>
          <a:bodyPr vert="horz" wrap="square" lIns="0" tIns="12700" rIns="0" bIns="0" rtlCol="0">
            <a:spAutoFit/>
          </a:bodyPr>
          <a:lstStyle/>
          <a:p>
            <a:pPr algn="ctr">
              <a:lnSpc>
                <a:spcPts val="1370"/>
              </a:lnSpc>
              <a:spcBef>
                <a:spcPts val="100"/>
              </a:spcBef>
            </a:pPr>
            <a:r>
              <a:rPr sz="1200" dirty="0">
                <a:solidFill>
                  <a:srgbClr val="231F20"/>
                </a:solidFill>
                <a:latin typeface="Arial"/>
                <a:cs typeface="Arial"/>
              </a:rPr>
              <a:t>Skolas</a:t>
            </a:r>
            <a:r>
              <a:rPr sz="1200" spc="-15" dirty="0">
                <a:solidFill>
                  <a:srgbClr val="231F20"/>
                </a:solidFill>
                <a:latin typeface="Arial"/>
                <a:cs typeface="Arial"/>
              </a:rPr>
              <a:t> </a:t>
            </a:r>
            <a:r>
              <a:rPr sz="1200" dirty="0">
                <a:solidFill>
                  <a:srgbClr val="231F20"/>
                </a:solidFill>
                <a:latin typeface="Arial"/>
                <a:cs typeface="Arial"/>
              </a:rPr>
              <a:t>iela</a:t>
            </a:r>
            <a:r>
              <a:rPr sz="1200" spc="-5" dirty="0">
                <a:solidFill>
                  <a:srgbClr val="231F20"/>
                </a:solidFill>
                <a:latin typeface="Arial"/>
                <a:cs typeface="Arial"/>
              </a:rPr>
              <a:t> </a:t>
            </a:r>
            <a:r>
              <a:rPr sz="1200" dirty="0">
                <a:solidFill>
                  <a:srgbClr val="231F20"/>
                </a:solidFill>
                <a:latin typeface="Arial"/>
                <a:cs typeface="Arial"/>
              </a:rPr>
              <a:t>28,</a:t>
            </a:r>
            <a:r>
              <a:rPr sz="1200" spc="-5" dirty="0">
                <a:solidFill>
                  <a:srgbClr val="231F20"/>
                </a:solidFill>
                <a:latin typeface="Arial"/>
                <a:cs typeface="Arial"/>
              </a:rPr>
              <a:t> </a:t>
            </a:r>
            <a:r>
              <a:rPr sz="1200" dirty="0">
                <a:solidFill>
                  <a:srgbClr val="231F20"/>
                </a:solidFill>
                <a:latin typeface="Arial"/>
                <a:cs typeface="Arial"/>
              </a:rPr>
              <a:t>Rīga, </a:t>
            </a:r>
            <a:r>
              <a:rPr sz="1200" spc="-55" dirty="0">
                <a:solidFill>
                  <a:srgbClr val="231F20"/>
                </a:solidFill>
                <a:latin typeface="Arial"/>
                <a:cs typeface="Arial"/>
              </a:rPr>
              <a:t>LV-</a:t>
            </a:r>
            <a:r>
              <a:rPr sz="1200" spc="-20" dirty="0">
                <a:solidFill>
                  <a:srgbClr val="231F20"/>
                </a:solidFill>
                <a:latin typeface="Arial"/>
                <a:cs typeface="Arial"/>
              </a:rPr>
              <a:t>1331</a:t>
            </a:r>
            <a:endParaRPr sz="1200">
              <a:latin typeface="Arial"/>
              <a:cs typeface="Arial"/>
            </a:endParaRPr>
          </a:p>
          <a:p>
            <a:pPr algn="ctr">
              <a:lnSpc>
                <a:spcPts val="1300"/>
              </a:lnSpc>
            </a:pPr>
            <a:r>
              <a:rPr sz="1200" b="1" spc="-10" dirty="0">
                <a:solidFill>
                  <a:srgbClr val="231F20"/>
                </a:solidFill>
                <a:latin typeface="Arial"/>
                <a:cs typeface="Arial"/>
                <a:hlinkClick r:id="rId2"/>
              </a:rPr>
              <a:t>lm@lm.gov.lv</a:t>
            </a:r>
            <a:endParaRPr sz="1200">
              <a:latin typeface="Arial"/>
              <a:cs typeface="Arial"/>
            </a:endParaRPr>
          </a:p>
          <a:p>
            <a:pPr algn="ctr">
              <a:lnSpc>
                <a:spcPts val="1370"/>
              </a:lnSpc>
            </a:pPr>
            <a:r>
              <a:rPr sz="1200" dirty="0">
                <a:solidFill>
                  <a:srgbClr val="231F20"/>
                </a:solidFill>
                <a:latin typeface="Arial"/>
                <a:cs typeface="Arial"/>
              </a:rPr>
              <a:t>+371</a:t>
            </a:r>
            <a:r>
              <a:rPr sz="1200" spc="-25" dirty="0">
                <a:solidFill>
                  <a:srgbClr val="231F20"/>
                </a:solidFill>
                <a:latin typeface="Arial"/>
                <a:cs typeface="Arial"/>
              </a:rPr>
              <a:t> </a:t>
            </a:r>
            <a:r>
              <a:rPr sz="1200" spc="-10" dirty="0">
                <a:solidFill>
                  <a:srgbClr val="231F20"/>
                </a:solidFill>
                <a:latin typeface="Arial"/>
                <a:cs typeface="Arial"/>
              </a:rPr>
              <a:t>80205100</a:t>
            </a:r>
            <a:endParaRPr sz="1200">
              <a:latin typeface="Arial"/>
              <a:cs typeface="Arial"/>
            </a:endParaRPr>
          </a:p>
        </p:txBody>
      </p:sp>
      <p:grpSp>
        <p:nvGrpSpPr>
          <p:cNvPr id="3" name="object 3"/>
          <p:cNvGrpSpPr/>
          <p:nvPr/>
        </p:nvGrpSpPr>
        <p:grpSpPr>
          <a:xfrm>
            <a:off x="0" y="0"/>
            <a:ext cx="11520170" cy="4683760"/>
            <a:chOff x="0" y="0"/>
            <a:chExt cx="11520170" cy="4683760"/>
          </a:xfrm>
        </p:grpSpPr>
        <p:pic>
          <p:nvPicPr>
            <p:cNvPr id="4" name="object 4"/>
            <p:cNvPicPr/>
            <p:nvPr/>
          </p:nvPicPr>
          <p:blipFill>
            <a:blip r:embed="rId3" cstate="print"/>
            <a:stretch>
              <a:fillRect/>
            </a:stretch>
          </p:blipFill>
          <p:spPr>
            <a:xfrm>
              <a:off x="0" y="0"/>
              <a:ext cx="11520004" cy="2076941"/>
            </a:xfrm>
            <a:prstGeom prst="rect">
              <a:avLst/>
            </a:prstGeom>
          </p:spPr>
        </p:pic>
        <p:sp>
          <p:nvSpPr>
            <p:cNvPr id="5" name="object 5"/>
            <p:cNvSpPr/>
            <p:nvPr/>
          </p:nvSpPr>
          <p:spPr>
            <a:xfrm>
              <a:off x="0" y="799554"/>
              <a:ext cx="3884295" cy="3884295"/>
            </a:xfrm>
            <a:custGeom>
              <a:avLst/>
              <a:gdLst/>
              <a:ahLst/>
              <a:cxnLst/>
              <a:rect l="l" t="t" r="r" b="b"/>
              <a:pathLst>
                <a:path w="3884295" h="3884295">
                  <a:moveTo>
                    <a:pt x="3884108" y="0"/>
                  </a:moveTo>
                  <a:lnTo>
                    <a:pt x="2392480" y="0"/>
                  </a:lnTo>
                  <a:lnTo>
                    <a:pt x="0" y="2392480"/>
                  </a:lnTo>
                  <a:lnTo>
                    <a:pt x="0" y="3884096"/>
                  </a:lnTo>
                  <a:lnTo>
                    <a:pt x="3884108" y="0"/>
                  </a:lnTo>
                  <a:close/>
                </a:path>
              </a:pathLst>
            </a:custGeom>
            <a:solidFill>
              <a:srgbClr val="FFFFFF">
                <a:alpha val="5999"/>
              </a:srgbClr>
            </a:solidFill>
          </p:spPr>
          <p:txBody>
            <a:bodyPr wrap="square" lIns="0" tIns="0" rIns="0" bIns="0" rtlCol="0"/>
            <a:lstStyle/>
            <a:p>
              <a:endParaRPr/>
            </a:p>
          </p:txBody>
        </p:sp>
        <p:sp>
          <p:nvSpPr>
            <p:cNvPr id="6" name="object 6"/>
            <p:cNvSpPr/>
            <p:nvPr/>
          </p:nvSpPr>
          <p:spPr>
            <a:xfrm>
              <a:off x="98785" y="359234"/>
              <a:ext cx="2311400" cy="1718310"/>
            </a:xfrm>
            <a:custGeom>
              <a:avLst/>
              <a:gdLst/>
              <a:ahLst/>
              <a:cxnLst/>
              <a:rect l="l" t="t" r="r" b="b"/>
              <a:pathLst>
                <a:path w="2311400" h="1718310">
                  <a:moveTo>
                    <a:pt x="2311298" y="0"/>
                  </a:moveTo>
                  <a:lnTo>
                    <a:pt x="1717700" y="0"/>
                  </a:lnTo>
                  <a:lnTo>
                    <a:pt x="0" y="1717700"/>
                  </a:lnTo>
                  <a:lnTo>
                    <a:pt x="593585" y="1717700"/>
                  </a:lnTo>
                  <a:lnTo>
                    <a:pt x="2311298" y="0"/>
                  </a:lnTo>
                  <a:close/>
                </a:path>
              </a:pathLst>
            </a:custGeom>
            <a:solidFill>
              <a:srgbClr val="6AA948">
                <a:alpha val="21000"/>
              </a:srgbClr>
            </a:solidFill>
          </p:spPr>
          <p:txBody>
            <a:bodyPr wrap="square" lIns="0" tIns="0" rIns="0" bIns="0" rtlCol="0"/>
            <a:lstStyle/>
            <a:p>
              <a:endParaRPr/>
            </a:p>
          </p:txBody>
        </p:sp>
        <p:pic>
          <p:nvPicPr>
            <p:cNvPr id="7" name="object 7"/>
            <p:cNvPicPr/>
            <p:nvPr/>
          </p:nvPicPr>
          <p:blipFill>
            <a:blip r:embed="rId4" cstate="print"/>
            <a:stretch>
              <a:fillRect/>
            </a:stretch>
          </p:blipFill>
          <p:spPr>
            <a:xfrm>
              <a:off x="5141478" y="2073893"/>
              <a:ext cx="1236725" cy="1519427"/>
            </a:xfrm>
            <a:prstGeom prst="rect">
              <a:avLst/>
            </a:prstGeom>
          </p:spPr>
        </p:pic>
      </p:grpSp>
      <p:pic>
        <p:nvPicPr>
          <p:cNvPr id="8" name="object 8"/>
          <p:cNvPicPr/>
          <p:nvPr/>
        </p:nvPicPr>
        <p:blipFill>
          <a:blip r:embed="rId5" cstate="print"/>
          <a:stretch>
            <a:fillRect/>
          </a:stretch>
        </p:blipFill>
        <p:spPr>
          <a:xfrm>
            <a:off x="4856492" y="5133327"/>
            <a:ext cx="1806689" cy="393188"/>
          </a:xfrm>
          <a:prstGeom prst="rect">
            <a:avLst/>
          </a:prstGeom>
        </p:spPr>
      </p:pic>
      <p:grpSp>
        <p:nvGrpSpPr>
          <p:cNvPr id="9" name="object 9"/>
          <p:cNvGrpSpPr/>
          <p:nvPr/>
        </p:nvGrpSpPr>
        <p:grpSpPr>
          <a:xfrm>
            <a:off x="10042955" y="6032496"/>
            <a:ext cx="962025" cy="447675"/>
            <a:chOff x="10042955" y="6032496"/>
            <a:chExt cx="962025" cy="447675"/>
          </a:xfrm>
        </p:grpSpPr>
        <p:sp>
          <p:nvSpPr>
            <p:cNvPr id="10" name="object 10"/>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11" name="object 11"/>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pic>
        <p:nvPicPr>
          <p:cNvPr id="12" name="Picture 11">
            <a:extLst>
              <a:ext uri="{FF2B5EF4-FFF2-40B4-BE49-F238E27FC236}">
                <a16:creationId xmlns:a16="http://schemas.microsoft.com/office/drawing/2014/main" id="{7BC39CCE-EB12-4E98-B4E6-DD8EBDD45F95}"/>
              </a:ext>
            </a:extLst>
          </p:cNvPr>
          <p:cNvPicPr>
            <a:picLocks noChangeAspect="1"/>
          </p:cNvPicPr>
          <p:nvPr/>
        </p:nvPicPr>
        <p:blipFill>
          <a:blip r:embed="rId6"/>
          <a:stretch>
            <a:fillRect/>
          </a:stretch>
        </p:blipFill>
        <p:spPr>
          <a:xfrm>
            <a:off x="2559050" y="4170237"/>
            <a:ext cx="4761389" cy="5364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3872" y="0"/>
            <a:ext cx="1236715" cy="1519425"/>
          </a:xfrm>
          <a:prstGeom prst="rect">
            <a:avLst/>
          </a:prstGeom>
        </p:spPr>
      </p:pic>
      <p:grpSp>
        <p:nvGrpSpPr>
          <p:cNvPr id="3" name="object 3"/>
          <p:cNvGrpSpPr/>
          <p:nvPr/>
        </p:nvGrpSpPr>
        <p:grpSpPr>
          <a:xfrm>
            <a:off x="10042955" y="6032496"/>
            <a:ext cx="962025" cy="447675"/>
            <a:chOff x="10042955" y="6032496"/>
            <a:chExt cx="962025" cy="447675"/>
          </a:xfrm>
        </p:grpSpPr>
        <p:sp>
          <p:nvSpPr>
            <p:cNvPr id="4" name="object 4"/>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a:p>
          </p:txBody>
        </p:sp>
        <p:sp>
          <p:nvSpPr>
            <p:cNvPr id="5" name="object 5"/>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a:p>
          </p:txBody>
        </p:sp>
      </p:grpSp>
      <p:grpSp>
        <p:nvGrpSpPr>
          <p:cNvPr id="6" name="object 6"/>
          <p:cNvGrpSpPr/>
          <p:nvPr/>
        </p:nvGrpSpPr>
        <p:grpSpPr>
          <a:xfrm>
            <a:off x="8754360" y="45182"/>
            <a:ext cx="2766060" cy="3414395"/>
            <a:chOff x="8754360" y="45182"/>
            <a:chExt cx="2766060" cy="3414395"/>
          </a:xfrm>
        </p:grpSpPr>
        <p:sp>
          <p:nvSpPr>
            <p:cNvPr id="7" name="object 7"/>
            <p:cNvSpPr/>
            <p:nvPr/>
          </p:nvSpPr>
          <p:spPr>
            <a:xfrm>
              <a:off x="8754360" y="45182"/>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a:p>
          </p:txBody>
        </p:sp>
        <p:sp>
          <p:nvSpPr>
            <p:cNvPr id="8" name="object 8"/>
            <p:cNvSpPr/>
            <p:nvPr/>
          </p:nvSpPr>
          <p:spPr>
            <a:xfrm>
              <a:off x="10163388" y="2102457"/>
              <a:ext cx="1356995" cy="1356995"/>
            </a:xfrm>
            <a:custGeom>
              <a:avLst/>
              <a:gdLst/>
              <a:ahLst/>
              <a:cxnLst/>
              <a:rect l="l" t="t" r="r" b="b"/>
              <a:pathLst>
                <a:path w="1356995" h="1356995">
                  <a:moveTo>
                    <a:pt x="1356616" y="0"/>
                  </a:moveTo>
                  <a:lnTo>
                    <a:pt x="0" y="1356616"/>
                  </a:lnTo>
                  <a:lnTo>
                    <a:pt x="696823" y="1356616"/>
                  </a:lnTo>
                  <a:lnTo>
                    <a:pt x="1356616" y="696823"/>
                  </a:lnTo>
                  <a:lnTo>
                    <a:pt x="1356616" y="0"/>
                  </a:lnTo>
                  <a:close/>
                </a:path>
              </a:pathLst>
            </a:custGeom>
            <a:solidFill>
              <a:srgbClr val="6AA948">
                <a:alpha val="21000"/>
              </a:srgbClr>
            </a:solidFill>
          </p:spPr>
          <p:txBody>
            <a:bodyPr wrap="square" lIns="0" tIns="0" rIns="0" bIns="0" rtlCol="0"/>
            <a:lstStyle/>
            <a:p>
              <a:endParaRPr/>
            </a:p>
          </p:txBody>
        </p:sp>
      </p:grpSp>
      <p:sp>
        <p:nvSpPr>
          <p:cNvPr id="9" name="object 9"/>
          <p:cNvSpPr txBox="1">
            <a:spLocks noGrp="1"/>
          </p:cNvSpPr>
          <p:nvPr>
            <p:ph type="title"/>
          </p:nvPr>
        </p:nvSpPr>
        <p:spPr>
          <a:xfrm>
            <a:off x="2254250" y="827032"/>
            <a:ext cx="8229600" cy="515526"/>
          </a:xfrm>
          <a:prstGeom prst="rect">
            <a:avLst/>
          </a:prstGeom>
        </p:spPr>
        <p:txBody>
          <a:bodyPr vert="horz" wrap="square" lIns="0" tIns="53340" rIns="0" bIns="0" rtlCol="0">
            <a:spAutoFit/>
          </a:bodyPr>
          <a:lstStyle/>
          <a:p>
            <a:pPr marL="12700" marR="5080" indent="-1270" algn="ctr">
              <a:lnSpc>
                <a:spcPts val="3600"/>
              </a:lnSpc>
              <a:spcBef>
                <a:spcPts val="420"/>
              </a:spcBef>
            </a:pPr>
            <a:r>
              <a:rPr lang="lv-LV" b="0" dirty="0">
                <a:latin typeface="Roboto" panose="02000000000000000000" pitchFamily="2" charset="0"/>
                <a:ea typeface="Roboto" panose="02000000000000000000" pitchFamily="2" charset="0"/>
                <a:cs typeface="Roboto" panose="02000000000000000000" pitchFamily="2" charset="0"/>
              </a:rPr>
              <a:t>Iesaistītās ministrijas</a:t>
            </a:r>
            <a:endParaRPr b="0" spc="-10" dirty="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22860" rIns="0" bIns="0" rtlCol="0">
            <a:spAutoFit/>
          </a:bodyPr>
          <a:lstStyle/>
          <a:p>
            <a:pPr marL="38100">
              <a:lnSpc>
                <a:spcPct val="100000"/>
              </a:lnSpc>
              <a:spcBef>
                <a:spcPts val="180"/>
              </a:spcBef>
            </a:pPr>
            <a:r>
              <a:rPr spc="-5" dirty="0"/>
              <a:t>5</a:t>
            </a:r>
          </a:p>
        </p:txBody>
      </p:sp>
      <p:sp>
        <p:nvSpPr>
          <p:cNvPr id="11" name="object 11"/>
          <p:cNvSpPr txBox="1"/>
          <p:nvPr/>
        </p:nvSpPr>
        <p:spPr>
          <a:xfrm>
            <a:off x="578690" y="2174875"/>
            <a:ext cx="10361519" cy="2898229"/>
          </a:xfrm>
          <a:prstGeom prst="rect">
            <a:avLst/>
          </a:prstGeom>
        </p:spPr>
        <p:txBody>
          <a:bodyPr vert="horz" wrap="square" lIns="0" tIns="12700" rIns="0" bIns="0" rtlCol="0">
            <a:spAutoFit/>
          </a:bodyPr>
          <a:lstStyle/>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Labklājības ministrija  – </a:t>
            </a:r>
            <a:r>
              <a:rPr lang="lv-LV" dirty="0">
                <a:solidFill>
                  <a:srgbClr val="313B42"/>
                </a:solidFill>
                <a:latin typeface="Arial" panose="020B0604020202020204" pitchFamily="34" charset="0"/>
                <a:cs typeface="Arial" panose="020B0604020202020204" pitchFamily="34" charset="0"/>
              </a:rPr>
              <a:t>personu ar invaliditāti tiesības</a:t>
            </a:r>
          </a:p>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Ekonomikas ministrija – </a:t>
            </a:r>
            <a:r>
              <a:rPr lang="lv-LV" dirty="0">
                <a:solidFill>
                  <a:srgbClr val="313B42"/>
                </a:solidFill>
                <a:latin typeface="Arial" panose="020B0604020202020204" pitchFamily="34" charset="0"/>
                <a:cs typeface="Arial" panose="020B0604020202020204" pitchFamily="34" charset="0"/>
              </a:rPr>
              <a:t>uzņēmējdarbība, preču un pakalpojumu atbilstības uzraudzība</a:t>
            </a:r>
          </a:p>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Kultūras ministrija – </a:t>
            </a:r>
            <a:r>
              <a:rPr lang="lv-LV" dirty="0">
                <a:solidFill>
                  <a:srgbClr val="313B42"/>
                </a:solidFill>
                <a:latin typeface="Arial" panose="020B0604020202020204" pitchFamily="34" charset="0"/>
                <a:cs typeface="Arial" panose="020B0604020202020204" pitchFamily="34" charset="0"/>
              </a:rPr>
              <a:t>elektronisko grāmatu izdevēji</a:t>
            </a:r>
          </a:p>
          <a:p>
            <a:pPr marL="298450" marR="5080" indent="-285750">
              <a:spcBef>
                <a:spcPts val="100"/>
              </a:spcBef>
              <a:buFontTx/>
              <a:buChar char="-"/>
            </a:pPr>
            <a:r>
              <a:rPr lang="lv-LV" b="1" dirty="0" err="1">
                <a:solidFill>
                  <a:srgbClr val="313B42"/>
                </a:solidFill>
                <a:latin typeface="Arial" panose="020B0604020202020204" pitchFamily="34" charset="0"/>
                <a:cs typeface="Arial" panose="020B0604020202020204" pitchFamily="34" charset="0"/>
              </a:rPr>
              <a:t>Iekšlietu</a:t>
            </a:r>
            <a:r>
              <a:rPr lang="lv-LV" b="1" dirty="0">
                <a:solidFill>
                  <a:srgbClr val="313B42"/>
                </a:solidFill>
                <a:latin typeface="Arial" panose="020B0604020202020204" pitchFamily="34" charset="0"/>
                <a:cs typeface="Arial" panose="020B0604020202020204" pitchFamily="34" charset="0"/>
              </a:rPr>
              <a:t> ministrija, VM – </a:t>
            </a:r>
            <a:r>
              <a:rPr lang="lv-LV" dirty="0">
                <a:solidFill>
                  <a:srgbClr val="313B42"/>
                </a:solidFill>
                <a:latin typeface="Arial" panose="020B0604020202020204" pitchFamily="34" charset="0"/>
                <a:cs typeface="Arial" panose="020B0604020202020204" pitchFamily="34" charset="0"/>
              </a:rPr>
              <a:t>112 tālrunis</a:t>
            </a:r>
          </a:p>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Finanšu ministrija – </a:t>
            </a:r>
            <a:r>
              <a:rPr lang="lv-LV" dirty="0">
                <a:solidFill>
                  <a:srgbClr val="313B42"/>
                </a:solidFill>
                <a:latin typeface="Arial" panose="020B0604020202020204" pitchFamily="34" charset="0"/>
                <a:cs typeface="Arial" panose="020B0604020202020204" pitchFamily="34" charset="0"/>
              </a:rPr>
              <a:t>publiskie iepirkumi</a:t>
            </a:r>
          </a:p>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Satiksmes ministrija - </a:t>
            </a:r>
            <a:r>
              <a:rPr lang="lv-LV" dirty="0">
                <a:solidFill>
                  <a:srgbClr val="313B42"/>
                </a:solidFill>
                <a:latin typeface="Arial" panose="020B0604020202020204" pitchFamily="34" charset="0"/>
                <a:cs typeface="Arial" panose="020B0604020202020204" pitchFamily="34" charset="0"/>
              </a:rPr>
              <a:t>pasažieru pārvadājumi</a:t>
            </a:r>
          </a:p>
          <a:p>
            <a:pPr marL="298450" marR="5080" indent="-285750">
              <a:spcBef>
                <a:spcPts val="100"/>
              </a:spcBef>
              <a:buFontTx/>
              <a:buChar char="-"/>
            </a:pPr>
            <a:r>
              <a:rPr lang="lv-LV" b="1" dirty="0">
                <a:solidFill>
                  <a:srgbClr val="313B42"/>
                </a:solidFill>
                <a:latin typeface="Arial" panose="020B0604020202020204" pitchFamily="34" charset="0"/>
                <a:cs typeface="Arial" panose="020B0604020202020204" pitchFamily="34" charset="0"/>
              </a:rPr>
              <a:t>VARAM – </a:t>
            </a:r>
            <a:r>
              <a:rPr lang="lv-LV" dirty="0">
                <a:solidFill>
                  <a:srgbClr val="313B42"/>
                </a:solidFill>
                <a:latin typeface="Arial" panose="020B0604020202020204" pitchFamily="34" charset="0"/>
                <a:cs typeface="Arial" panose="020B0604020202020204" pitchFamily="34" charset="0"/>
              </a:rPr>
              <a:t>tīmekļvietņu </a:t>
            </a:r>
            <a:r>
              <a:rPr lang="lv-LV" dirty="0" err="1">
                <a:solidFill>
                  <a:srgbClr val="313B42"/>
                </a:solidFill>
                <a:latin typeface="Arial" panose="020B0604020202020204" pitchFamily="34" charset="0"/>
                <a:cs typeface="Arial" panose="020B0604020202020204" pitchFamily="34" charset="0"/>
              </a:rPr>
              <a:t>piekļūstamība</a:t>
            </a:r>
            <a:r>
              <a:rPr lang="lv-LV" dirty="0">
                <a:solidFill>
                  <a:srgbClr val="313B42"/>
                </a:solidFill>
                <a:latin typeface="Arial" panose="020B0604020202020204" pitchFamily="34" charset="0"/>
                <a:cs typeface="Arial" panose="020B0604020202020204" pitchFamily="34" charset="0"/>
              </a:rPr>
              <a:t> </a:t>
            </a:r>
          </a:p>
          <a:p>
            <a:pPr marL="298450" marR="5080" indent="-285750">
              <a:spcBef>
                <a:spcPts val="100"/>
              </a:spcBef>
              <a:buFontTx/>
              <a:buChar char="-"/>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a:p>
            <a:pPr marL="12700" marR="5080">
              <a:spcBef>
                <a:spcPts val="100"/>
              </a:spcBef>
            </a:pPr>
            <a:endParaRPr lang="lv-LV" dirty="0">
              <a:solidFill>
                <a:srgbClr val="313B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95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193124" y="360186"/>
            <a:ext cx="6456336" cy="1296670"/>
          </a:xfrm>
        </p:spPr>
        <p:txBody>
          <a:bodyPr>
            <a:normAutofit/>
          </a:bodyPr>
          <a:lstStyle/>
          <a:p>
            <a:pPr algn="ctr">
              <a:defRPr/>
            </a:pPr>
            <a:r>
              <a:rPr lang="lv-LV" sz="2742" dirty="0">
                <a:solidFill>
                  <a:schemeClr val="accent3">
                    <a:lumMod val="50000"/>
                  </a:schemeClr>
                </a:solidFill>
                <a:ea typeface="MS PGothic" panose="020B0600070205080204" pitchFamily="34" charset="-128"/>
              </a:rPr>
              <a:t>Likuma tvērums</a:t>
            </a:r>
            <a:br>
              <a:rPr lang="lv-LV" sz="2647" dirty="0"/>
            </a:br>
            <a:endParaRPr lang="lv-LV" sz="2553" dirty="0"/>
          </a:p>
        </p:txBody>
      </p:sp>
      <p:sp>
        <p:nvSpPr>
          <p:cNvPr id="17411" name="Content Placeholder 2">
            <a:extLst>
              <a:ext uri="{FF2B5EF4-FFF2-40B4-BE49-F238E27FC236}">
                <a16:creationId xmlns:a16="http://schemas.microsoft.com/office/drawing/2014/main" id="{DD659AB8-3334-4FAA-A205-2CDC334C2FA5}"/>
              </a:ext>
            </a:extLst>
          </p:cNvPr>
          <p:cNvSpPr>
            <a:spLocks noGrp="1"/>
          </p:cNvSpPr>
          <p:nvPr>
            <p:ph idx="1"/>
          </p:nvPr>
        </p:nvSpPr>
        <p:spPr>
          <a:xfrm>
            <a:off x="2324176" y="1656857"/>
            <a:ext cx="7325285" cy="4134637"/>
          </a:xfrm>
        </p:spPr>
        <p:txBody>
          <a:bodyPr/>
          <a:lstStyle/>
          <a:p>
            <a:pPr algn="just">
              <a:lnSpc>
                <a:spcPct val="80000"/>
              </a:lnSpc>
              <a:buFont typeface="Wingdings" panose="05000000000000000000" pitchFamily="2" charset="2"/>
              <a:buChar char="v"/>
            </a:pPr>
            <a:endParaRPr lang="lv-LV" altLang="lv-LV" sz="2080" dirty="0">
              <a:ea typeface="MS PGothic" panose="020B0600070205080204" pitchFamily="34" charset="-128"/>
            </a:endParaRPr>
          </a:p>
          <a:p>
            <a:pPr>
              <a:lnSpc>
                <a:spcPct val="80000"/>
              </a:lnSpc>
            </a:pPr>
            <a:endParaRPr lang="lv-LV" altLang="lv-LV" sz="1796" dirty="0">
              <a:ea typeface="MS PGothic" panose="020B0600070205080204" pitchFamily="34" charset="-128"/>
            </a:endParaRPr>
          </a:p>
          <a:p>
            <a:pPr>
              <a:lnSpc>
                <a:spcPct val="80000"/>
              </a:lnSpc>
            </a:pPr>
            <a:endParaRPr lang="lv-LV" altLang="lv-LV" sz="1796" dirty="0">
              <a:ea typeface="MS PGothic" panose="020B0600070205080204" pitchFamily="34" charset="-128"/>
            </a:endParaRPr>
          </a:p>
          <a:p>
            <a:pPr>
              <a:lnSpc>
                <a:spcPct val="80000"/>
              </a:lnSpc>
            </a:pPr>
            <a:endParaRPr lang="lv-LV" altLang="lv-LV" sz="1796" dirty="0">
              <a:ea typeface="MS PGothic" panose="020B0600070205080204" pitchFamily="34" charset="-128"/>
            </a:endParaRPr>
          </a:p>
        </p:txBody>
      </p:sp>
      <p:sp>
        <p:nvSpPr>
          <p:cNvPr id="17412" name="Text Placeholder 3">
            <a:extLst>
              <a:ext uri="{FF2B5EF4-FFF2-40B4-BE49-F238E27FC236}">
                <a16:creationId xmlns:a16="http://schemas.microsoft.com/office/drawing/2014/main" id="{2DD02237-C7E3-4261-A831-18A8E0C4DF77}"/>
              </a:ext>
            </a:extLst>
          </p:cNvPr>
          <p:cNvSpPr>
            <a:spLocks noGrp="1"/>
          </p:cNvSpPr>
          <p:nvPr>
            <p:ph type="body" sz="quarter" idx="10"/>
          </p:nvPr>
        </p:nvSpPr>
        <p:spPr/>
        <p:txBody>
          <a:bodyPr/>
          <a:lstStyle/>
          <a:p>
            <a:endParaRPr lang="lv-LV" altLang="lv-LV">
              <a:ea typeface="MS PGothic" panose="020B0600070205080204" pitchFamily="34" charset="-128"/>
            </a:endParaRPr>
          </a:p>
        </p:txBody>
      </p:sp>
      <p:sp>
        <p:nvSpPr>
          <p:cNvPr id="17413" name="Text Placeholder 4">
            <a:extLst>
              <a:ext uri="{FF2B5EF4-FFF2-40B4-BE49-F238E27FC236}">
                <a16:creationId xmlns:a16="http://schemas.microsoft.com/office/drawing/2014/main" id="{EC4D8722-752B-4C30-AA96-2845873AA737}"/>
              </a:ext>
            </a:extLst>
          </p:cNvPr>
          <p:cNvSpPr>
            <a:spLocks noGrp="1"/>
          </p:cNvSpPr>
          <p:nvPr>
            <p:ph type="body" sz="quarter" idx="12"/>
          </p:nvPr>
        </p:nvSpPr>
        <p:spPr/>
        <p:txBody>
          <a:bodyPr/>
          <a:lstStyle/>
          <a:p>
            <a:endParaRPr lang="lv-LV" altLang="lv-LV">
              <a:ea typeface="MS PGothic" panose="020B0600070205080204" pitchFamily="34" charset="-128"/>
            </a:endParaRPr>
          </a:p>
        </p:txBody>
      </p:sp>
      <p:sp>
        <p:nvSpPr>
          <p:cNvPr id="17414" name="Slide Number Placeholder 5">
            <a:extLst>
              <a:ext uri="{FF2B5EF4-FFF2-40B4-BE49-F238E27FC236}">
                <a16:creationId xmlns:a16="http://schemas.microsoft.com/office/drawing/2014/main" id="{C903CD3B-CF60-44AA-B6D0-AC2FB4DB7DE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D4E552-9962-4AAE-85D2-9F2CC16142EA}" type="slidenum">
              <a:rPr lang="en-US" altLang="lv-LV" smtClean="0"/>
              <a:pPr/>
              <a:t>4</a:t>
            </a:fld>
            <a:endParaRPr lang="en-US" altLang="lv-LV"/>
          </a:p>
        </p:txBody>
      </p:sp>
      <p:sp>
        <p:nvSpPr>
          <p:cNvPr id="17415" name="Rectangle 5">
            <a:extLst>
              <a:ext uri="{FF2B5EF4-FFF2-40B4-BE49-F238E27FC236}">
                <a16:creationId xmlns:a16="http://schemas.microsoft.com/office/drawing/2014/main" id="{6F2BF55A-EB70-401F-9C24-A20065B2385B}"/>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17416" name="Rectangle 6">
            <a:extLst>
              <a:ext uri="{FF2B5EF4-FFF2-40B4-BE49-F238E27FC236}">
                <a16:creationId xmlns:a16="http://schemas.microsoft.com/office/drawing/2014/main" id="{63500C83-5DA0-44D4-B116-92DBBEBF4C69}"/>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17417" name="Rectangle 1">
            <a:extLst>
              <a:ext uri="{FF2B5EF4-FFF2-40B4-BE49-F238E27FC236}">
                <a16:creationId xmlns:a16="http://schemas.microsoft.com/office/drawing/2014/main" id="{E077374F-333F-4481-882F-BDB53A035185}"/>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17418" name="Rectangle 2">
            <a:extLst>
              <a:ext uri="{FF2B5EF4-FFF2-40B4-BE49-F238E27FC236}">
                <a16:creationId xmlns:a16="http://schemas.microsoft.com/office/drawing/2014/main" id="{EF217E78-80A5-4C34-AF4C-0C278C4FF6CD}"/>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graphicFrame>
        <p:nvGraphicFramePr>
          <p:cNvPr id="4" name="Diagram 3">
            <a:extLst>
              <a:ext uri="{FF2B5EF4-FFF2-40B4-BE49-F238E27FC236}">
                <a16:creationId xmlns:a16="http://schemas.microsoft.com/office/drawing/2014/main" id="{F673F025-7F40-4FFC-AC1C-D360AB0B86AE}"/>
              </a:ext>
            </a:extLst>
          </p:cNvPr>
          <p:cNvGraphicFramePr/>
          <p:nvPr>
            <p:extLst>
              <p:ext uri="{D42A27DB-BD31-4B8C-83A1-F6EECF244321}">
                <p14:modId xmlns:p14="http://schemas.microsoft.com/office/powerpoint/2010/main" val="455002788"/>
              </p:ext>
            </p:extLst>
          </p:nvPr>
        </p:nvGraphicFramePr>
        <p:xfrm>
          <a:off x="906352" y="1260475"/>
          <a:ext cx="10110700" cy="5038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7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77-5B6D-418E-BEAC-44F15D4AE99F}"/>
              </a:ext>
            </a:extLst>
          </p:cNvPr>
          <p:cNvSpPr>
            <a:spLocks noGrp="1"/>
          </p:cNvSpPr>
          <p:nvPr>
            <p:ph type="title"/>
          </p:nvPr>
        </p:nvSpPr>
        <p:spPr/>
        <p:txBody>
          <a:bodyPr/>
          <a:lstStyle/>
          <a:p>
            <a:pPr algn="ctr"/>
            <a:r>
              <a:rPr lang="lv-LV" sz="2400" dirty="0" err="1">
                <a:solidFill>
                  <a:schemeClr val="accent3">
                    <a:lumMod val="50000"/>
                  </a:schemeClr>
                </a:solidFill>
                <a:ea typeface="MS PGothic" panose="020B0600070205080204" pitchFamily="34" charset="-128"/>
              </a:rPr>
              <a:t>Piekļūstamības</a:t>
            </a:r>
            <a:r>
              <a:rPr lang="lv-LV" sz="2400" dirty="0">
                <a:solidFill>
                  <a:schemeClr val="accent3">
                    <a:lumMod val="50000"/>
                  </a:schemeClr>
                </a:solidFill>
                <a:ea typeface="MS PGothic" panose="020B0600070205080204" pitchFamily="34" charset="-128"/>
              </a:rPr>
              <a:t> prasības precēm </a:t>
            </a:r>
            <a:br>
              <a:rPr lang="lv-LV" sz="2400" dirty="0">
                <a:solidFill>
                  <a:schemeClr val="accent3">
                    <a:lumMod val="50000"/>
                  </a:schemeClr>
                </a:solidFill>
                <a:ea typeface="MS PGothic" panose="020B0600070205080204" pitchFamily="34" charset="-128"/>
              </a:rPr>
            </a:br>
            <a:r>
              <a:rPr lang="lv-LV" sz="2400" dirty="0">
                <a:solidFill>
                  <a:schemeClr val="accent3">
                    <a:lumMod val="50000"/>
                  </a:schemeClr>
                </a:solidFill>
                <a:ea typeface="MS PGothic" panose="020B0600070205080204" pitchFamily="34" charset="-128"/>
              </a:rPr>
              <a:t>(MK noteikumos)</a:t>
            </a:r>
            <a:endParaRPr lang="lv-LV" dirty="0"/>
          </a:p>
        </p:txBody>
      </p:sp>
      <p:sp>
        <p:nvSpPr>
          <p:cNvPr id="3" name="Content Placeholder 2">
            <a:extLst>
              <a:ext uri="{FF2B5EF4-FFF2-40B4-BE49-F238E27FC236}">
                <a16:creationId xmlns:a16="http://schemas.microsoft.com/office/drawing/2014/main" id="{FB7648FC-E19B-4C95-825F-35AD8E2ED1B4}"/>
              </a:ext>
            </a:extLst>
          </p:cNvPr>
          <p:cNvSpPr>
            <a:spLocks noGrp="1"/>
          </p:cNvSpPr>
          <p:nvPr>
            <p:ph idx="1"/>
          </p:nvPr>
        </p:nvSpPr>
        <p:spPr>
          <a:xfrm>
            <a:off x="501650" y="1656857"/>
            <a:ext cx="10441305" cy="4134646"/>
          </a:xfrm>
        </p:spPr>
        <p:txBody>
          <a:bodyPr>
            <a:normAutofit fontScale="85000" lnSpcReduction="20000"/>
          </a:bodyPr>
          <a:lstStyle/>
          <a:p>
            <a:pPr marL="457200" indent="-457200">
              <a:buFont typeface="+mj-lt"/>
              <a:buAutoNum type="arabicPeriod"/>
            </a:pPr>
            <a:r>
              <a:rPr lang="lv-LV" dirty="0">
                <a:latin typeface="Arial" panose="020B0604020202020204" pitchFamily="34" charset="0"/>
                <a:cs typeface="Arial" panose="020B0604020202020204" pitchFamily="34" charset="0"/>
              </a:rPr>
              <a:t>Prasības </a:t>
            </a:r>
            <a:r>
              <a:rPr lang="lv-LV" b="1" dirty="0">
                <a:latin typeface="Arial" panose="020B0604020202020204" pitchFamily="34" charset="0"/>
                <a:cs typeface="Arial" panose="020B0604020202020204" pitchFamily="34" charset="0"/>
              </a:rPr>
              <a:t>lietošanas instrukcijai </a:t>
            </a:r>
            <a:r>
              <a:rPr lang="lv-LV" dirty="0">
                <a:latin typeface="Arial" panose="020B0604020202020204" pitchFamily="34" charset="0"/>
                <a:cs typeface="Arial" panose="020B0604020202020204" pitchFamily="34" charset="0"/>
              </a:rPr>
              <a:t>(marķējums, instrukcijas un brīdinājumi) </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pieejama, izmantojot vairāk nekā vienu </a:t>
            </a:r>
            <a:r>
              <a:rPr lang="lv-LV" sz="1500" dirty="0" err="1">
                <a:latin typeface="Arial" panose="020B0604020202020204" pitchFamily="34" charset="0"/>
                <a:cs typeface="Arial" panose="020B0604020202020204" pitchFamily="34" charset="0"/>
              </a:rPr>
              <a:t>sensoro</a:t>
            </a:r>
            <a:r>
              <a:rPr lang="lv-LV" sz="1500" dirty="0">
                <a:latin typeface="Arial" panose="020B0604020202020204" pitchFamily="34" charset="0"/>
                <a:cs typeface="Arial" panose="020B0604020202020204" pitchFamily="34" charset="0"/>
              </a:rPr>
              <a:t> kanālu</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saprotama un uztverama</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atbilstoša lieluma un formas burti</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prasības instrukcijai tīmekļvietnē, </a:t>
            </a:r>
            <a:r>
              <a:rPr lang="lv-LV" sz="1500" dirty="0" err="1">
                <a:latin typeface="Arial" panose="020B0604020202020204" pitchFamily="34" charset="0"/>
                <a:cs typeface="Arial" panose="020B0604020202020204" pitchFamily="34" charset="0"/>
              </a:rPr>
              <a:t>sadarbspēja</a:t>
            </a:r>
            <a:r>
              <a:rPr lang="lv-LV" sz="1500" dirty="0">
                <a:latin typeface="Arial" panose="020B0604020202020204" pitchFamily="34" charset="0"/>
                <a:cs typeface="Arial" panose="020B0604020202020204" pitchFamily="34" charset="0"/>
              </a:rPr>
              <a:t> ar </a:t>
            </a:r>
            <a:r>
              <a:rPr lang="lv-LV" sz="1500" dirty="0" err="1">
                <a:latin typeface="Arial" panose="020B0604020202020204" pitchFamily="34" charset="0"/>
                <a:cs typeface="Arial" panose="020B0604020202020204" pitchFamily="34" charset="0"/>
              </a:rPr>
              <a:t>palīgtehonoloģijām</a:t>
            </a:r>
            <a:endParaRPr lang="lv-LV" sz="1500" dirty="0">
              <a:latin typeface="Arial" panose="020B0604020202020204" pitchFamily="34" charset="0"/>
              <a:cs typeface="Arial" panose="020B0604020202020204" pitchFamily="34" charset="0"/>
            </a:endParaRPr>
          </a:p>
          <a:p>
            <a:pPr marL="457200" indent="-457200">
              <a:buFont typeface="+mj-lt"/>
              <a:buAutoNum type="arabicPeriod"/>
            </a:pPr>
            <a:endParaRPr lang="lv-LV"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2. Prasības </a:t>
            </a:r>
            <a:r>
              <a:rPr lang="lv-LV" b="1" dirty="0">
                <a:latin typeface="Arial" panose="020B0604020202020204" pitchFamily="34" charset="0"/>
                <a:cs typeface="Arial" panose="020B0604020202020204" pitchFamily="34" charset="0"/>
              </a:rPr>
              <a:t>precei un tās lietotāja </a:t>
            </a:r>
            <a:r>
              <a:rPr lang="lv-LV" b="1" dirty="0" err="1">
                <a:latin typeface="Arial" panose="020B0604020202020204" pitchFamily="34" charset="0"/>
                <a:cs typeface="Arial" panose="020B0604020202020204" pitchFamily="34" charset="0"/>
              </a:rPr>
              <a:t>saskarnei</a:t>
            </a:r>
            <a:r>
              <a:rPr lang="lv-LV" b="1"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ja prece nodrošina komunikāciju, izmanto vairāk nekā vienu </a:t>
            </a:r>
            <a:r>
              <a:rPr lang="lv-LV" sz="1500" dirty="0" err="1">
                <a:latin typeface="Arial" panose="020B0604020202020204" pitchFamily="34" charset="0"/>
                <a:cs typeface="Arial" panose="020B0604020202020204" pitchFamily="34" charset="0"/>
              </a:rPr>
              <a:t>sensoro</a:t>
            </a:r>
            <a:r>
              <a:rPr lang="lv-LV" sz="1500" dirty="0">
                <a:latin typeface="Arial" panose="020B0604020202020204" pitchFamily="34" charset="0"/>
                <a:cs typeface="Arial" panose="020B0604020202020204" pitchFamily="34" charset="0"/>
              </a:rPr>
              <a:t> kanālu un nodrošina alternatīvas iespējas vizuāliem, audio, runas un taustāmiem elementiem</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alternatīvas iespējas runas un vokālai ievadei</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ja precē izmanto vizuālus elementus, tad nodrošina elastīgu palielinājumu, spilgtumu un kontrastu</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ja precē izmanto </a:t>
            </a:r>
            <a:r>
              <a:rPr lang="lv-LV" sz="1500" dirty="0" err="1">
                <a:latin typeface="Arial" panose="020B0604020202020204" pitchFamily="34" charset="0"/>
                <a:cs typeface="Arial" panose="020B0604020202020204" pitchFamily="34" charset="0"/>
              </a:rPr>
              <a:t>audioelementus</a:t>
            </a:r>
            <a:r>
              <a:rPr lang="lv-LV" sz="1500" dirty="0">
                <a:latin typeface="Arial" panose="020B0604020202020204" pitchFamily="34" charset="0"/>
                <a:cs typeface="Arial" panose="020B0604020202020204" pitchFamily="34" charset="0"/>
              </a:rPr>
              <a:t>, nodrošina iespēju lietotājam kontrolēt skaļumu, ātrumu un paplašinātas audio funkcijas, tai skaitā traucējošu apkārtējo audiosignālu samazināšanu un audio skaidrību</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ja prece paredzēta lietošanai un vadīšanai manuāli, nodrošina secīgu vadību un alternatīvu vadīšanai ar smalko motoriku izvairoties no nepieciešamības veikt vairākas vadīšanas darbības vienlaikus, kā arī izmanto ar tausti atšķiramas daļas</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precē neiekļauj darbības režīmu, kas prasa pārlieku tālu sniegties un pielietot lielu spēku</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prece neizraisa gaismjutīguma lēkmes</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prece aizsargā lietotāja privātumu, kad lietotājs izmanto </a:t>
            </a:r>
            <a:r>
              <a:rPr lang="lv-LV" sz="1500" dirty="0" err="1">
                <a:latin typeface="Arial" panose="020B0604020202020204" pitchFamily="34" charset="0"/>
                <a:cs typeface="Arial" panose="020B0604020202020204" pitchFamily="34" charset="0"/>
              </a:rPr>
              <a:t>piekļūstamības</a:t>
            </a:r>
            <a:r>
              <a:rPr lang="lv-LV" sz="1500" dirty="0">
                <a:latin typeface="Arial" panose="020B0604020202020204" pitchFamily="34" charset="0"/>
                <a:cs typeface="Arial" panose="020B0604020202020204" pitchFamily="34" charset="0"/>
              </a:rPr>
              <a:t> elementus</a:t>
            </a:r>
          </a:p>
          <a:p>
            <a:pPr marL="800100" lvl="1" indent="-342900">
              <a:buFont typeface="Wingdings" panose="05000000000000000000" pitchFamily="2" charset="2"/>
              <a:buChar char="Ø"/>
            </a:pPr>
            <a:r>
              <a:rPr lang="lv-LV" sz="1500" dirty="0">
                <a:latin typeface="Arial" panose="020B0604020202020204" pitchFamily="34" charset="0"/>
                <a:cs typeface="Arial" panose="020B0604020202020204" pitchFamily="34" charset="0"/>
              </a:rPr>
              <a:t>prece piedāvā alternatīvu </a:t>
            </a:r>
            <a:r>
              <a:rPr lang="lv-LV" sz="1500" dirty="0" err="1">
                <a:latin typeface="Arial" panose="020B0604020202020204" pitchFamily="34" charset="0"/>
                <a:cs typeface="Arial" panose="020B0604020202020204" pitchFamily="34" charset="0"/>
              </a:rPr>
              <a:t>biometriskai</a:t>
            </a:r>
            <a:r>
              <a:rPr lang="lv-LV" sz="1500" dirty="0">
                <a:latin typeface="Arial" panose="020B0604020202020204" pitchFamily="34" charset="0"/>
                <a:cs typeface="Arial" panose="020B0604020202020204" pitchFamily="34" charset="0"/>
              </a:rPr>
              <a:t> identifikācijai un vadībai</a:t>
            </a:r>
          </a:p>
          <a:p>
            <a:pPr marL="800100" lvl="1" indent="-342900">
              <a:buFont typeface="Wingdings" panose="05000000000000000000" pitchFamily="2" charset="2"/>
              <a:buChar char="Ø"/>
            </a:pPr>
            <a:r>
              <a:rPr lang="lv-LV" sz="1500" dirty="0" err="1">
                <a:latin typeface="Arial" panose="020B0604020202020204" pitchFamily="34" charset="0"/>
                <a:cs typeface="Arial" panose="020B0604020202020204" pitchFamily="34" charset="0"/>
              </a:rPr>
              <a:t>sadarbspēja</a:t>
            </a:r>
            <a:r>
              <a:rPr lang="lv-LV" sz="1500" dirty="0">
                <a:latin typeface="Arial" panose="020B0604020202020204" pitchFamily="34" charset="0"/>
                <a:cs typeface="Arial" panose="020B0604020202020204" pitchFamily="34" charset="0"/>
              </a:rPr>
              <a:t> ar </a:t>
            </a:r>
            <a:r>
              <a:rPr lang="lv-LV" sz="1500" dirty="0" err="1">
                <a:latin typeface="Arial" panose="020B0604020202020204" pitchFamily="34" charset="0"/>
                <a:cs typeface="Arial" panose="020B0604020202020204" pitchFamily="34" charset="0"/>
              </a:rPr>
              <a:t>palīgtehnoloģijām</a:t>
            </a:r>
            <a:endParaRPr lang="lv-LV" sz="15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endParaRPr lang="lv-LV" sz="1500"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3. </a:t>
            </a:r>
            <a:r>
              <a:rPr lang="lv-LV" sz="1900" dirty="0">
                <a:latin typeface="Arial" panose="020B0604020202020204" pitchFamily="34" charset="0"/>
                <a:cs typeface="Arial" panose="020B0604020202020204" pitchFamily="34" charset="0"/>
              </a:rPr>
              <a:t>Ja ir pieejami atbalsta pakalpojumi, tajā skaitā </a:t>
            </a:r>
            <a:r>
              <a:rPr lang="lv-LV" sz="1900" b="1" dirty="0">
                <a:latin typeface="Arial" panose="020B0604020202020204" pitchFamily="34" charset="0"/>
                <a:cs typeface="Arial" panose="020B0604020202020204" pitchFamily="34" charset="0"/>
              </a:rPr>
              <a:t>palīdzības dienesti, zvanu centri, tehniskais atbalsts</a:t>
            </a:r>
            <a:r>
              <a:rPr lang="lv-LV" sz="1900" dirty="0">
                <a:latin typeface="Arial" panose="020B0604020202020204" pitchFamily="34" charset="0"/>
                <a:cs typeface="Arial" panose="020B0604020202020204" pitchFamily="34" charset="0"/>
              </a:rPr>
              <a:t>, teksta pārlikšanas pakalpojumu sniedzēji un apmācību pakalpojumi, tie sniedz informāciju par preces </a:t>
            </a:r>
            <a:r>
              <a:rPr lang="lv-LV" sz="1900" dirty="0" err="1">
                <a:latin typeface="Arial" panose="020B0604020202020204" pitchFamily="34" charset="0"/>
                <a:cs typeface="Arial" panose="020B0604020202020204" pitchFamily="34" charset="0"/>
              </a:rPr>
              <a:t>piekļūstamību</a:t>
            </a:r>
            <a:r>
              <a:rPr lang="lv-LV" sz="1900" dirty="0">
                <a:latin typeface="Arial" panose="020B0604020202020204" pitchFamily="34" charset="0"/>
                <a:cs typeface="Arial" panose="020B0604020202020204" pitchFamily="34" charset="0"/>
              </a:rPr>
              <a:t> un tās saderīgumu ar </a:t>
            </a:r>
            <a:r>
              <a:rPr lang="lv-LV" sz="1900" dirty="0" err="1">
                <a:latin typeface="Arial" panose="020B0604020202020204" pitchFamily="34" charset="0"/>
                <a:cs typeface="Arial" panose="020B0604020202020204" pitchFamily="34" charset="0"/>
              </a:rPr>
              <a:t>palīgtehnoloģijām</a:t>
            </a:r>
            <a:r>
              <a:rPr lang="lv-LV" sz="1900" dirty="0">
                <a:latin typeface="Arial" panose="020B0604020202020204" pitchFamily="34" charset="0"/>
                <a:cs typeface="Arial" panose="020B0604020202020204" pitchFamily="34" charset="0"/>
              </a:rPr>
              <a:t>, izmantojot piekļūstamus saziņas veidus.</a:t>
            </a:r>
          </a:p>
          <a:p>
            <a:endParaRPr lang="lv-LV" dirty="0"/>
          </a:p>
          <a:p>
            <a:endParaRPr lang="lv-LV" dirty="0"/>
          </a:p>
          <a:p>
            <a:endParaRPr lang="lv-LV" dirty="0"/>
          </a:p>
        </p:txBody>
      </p:sp>
    </p:spTree>
    <p:extLst>
      <p:ext uri="{BB962C8B-B14F-4D97-AF65-F5344CB8AC3E}">
        <p14:creationId xmlns:p14="http://schemas.microsoft.com/office/powerpoint/2010/main" val="165923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0CF3-3D39-4230-8A5C-4C520BC32666}"/>
              </a:ext>
            </a:extLst>
          </p:cNvPr>
          <p:cNvSpPr>
            <a:spLocks noGrp="1"/>
          </p:cNvSpPr>
          <p:nvPr>
            <p:ph type="title"/>
          </p:nvPr>
        </p:nvSpPr>
        <p:spPr/>
        <p:txBody>
          <a:bodyPr/>
          <a:lstStyle/>
          <a:p>
            <a:pPr algn="ctr"/>
            <a:r>
              <a:rPr lang="lv-LV" sz="2000" dirty="0" err="1">
                <a:solidFill>
                  <a:schemeClr val="accent3">
                    <a:lumMod val="50000"/>
                  </a:schemeClr>
                </a:solidFill>
                <a:ea typeface="MS PGothic" panose="020B0600070205080204" pitchFamily="34" charset="-128"/>
              </a:rPr>
              <a:t>Piekļūstamības</a:t>
            </a:r>
            <a:r>
              <a:rPr lang="lv-LV" sz="2000" dirty="0">
                <a:solidFill>
                  <a:schemeClr val="accent3">
                    <a:lumMod val="50000"/>
                  </a:schemeClr>
                </a:solidFill>
                <a:ea typeface="MS PGothic" panose="020B0600070205080204" pitchFamily="34" charset="-128"/>
              </a:rPr>
              <a:t> prasības bankomātam</a:t>
            </a:r>
          </a:p>
        </p:txBody>
      </p:sp>
      <p:sp>
        <p:nvSpPr>
          <p:cNvPr id="3" name="Content Placeholder 2">
            <a:extLst>
              <a:ext uri="{FF2B5EF4-FFF2-40B4-BE49-F238E27FC236}">
                <a16:creationId xmlns:a16="http://schemas.microsoft.com/office/drawing/2014/main" id="{F8AA61E3-51CC-4ECC-A50B-D624E14F7FD2}"/>
              </a:ext>
            </a:extLst>
          </p:cNvPr>
          <p:cNvSpPr>
            <a:spLocks noGrp="1"/>
          </p:cNvSpPr>
          <p:nvPr>
            <p:ph idx="1"/>
          </p:nvPr>
        </p:nvSpPr>
        <p:spPr>
          <a:xfrm>
            <a:off x="425450" y="1656857"/>
            <a:ext cx="10517505" cy="4134646"/>
          </a:xfrm>
        </p:spPr>
        <p:txBody>
          <a:bodyPr>
            <a:normAutofit/>
          </a:bodyPr>
          <a:lstStyle/>
          <a:p>
            <a:endParaRPr lang="lv-LV" sz="2500" dirty="0"/>
          </a:p>
          <a:p>
            <a:pPr marL="800100" lvl="1" indent="-342900" algn="just">
              <a:lnSpc>
                <a:spcPct val="60000"/>
              </a:lnSpc>
              <a:buClr>
                <a:srgbClr val="336600"/>
              </a:buClr>
              <a:buFont typeface="Wingdings" panose="05000000000000000000" pitchFamily="2" charset="2"/>
              <a:buChar char="ü"/>
            </a:pPr>
            <a:r>
              <a:rPr lang="lv-LV" altLang="lv-LV" sz="2500" dirty="0"/>
              <a:t>nodrošina teksta-runas tehnoloģiju</a:t>
            </a:r>
          </a:p>
          <a:p>
            <a:pPr marL="342900" indent="-342900" algn="just">
              <a:lnSpc>
                <a:spcPct val="60000"/>
              </a:lnSpc>
              <a:buClr>
                <a:srgbClr val="336600"/>
              </a:buClr>
              <a:buFont typeface="Wingdings" panose="05000000000000000000" pitchFamily="2" charset="2"/>
              <a:buChar char="ü"/>
            </a:pPr>
            <a:endParaRPr lang="lv-LV" altLang="lv-LV" sz="2500" dirty="0"/>
          </a:p>
          <a:p>
            <a:pPr marL="800100" lvl="1" indent="-342900" algn="just">
              <a:lnSpc>
                <a:spcPct val="60000"/>
              </a:lnSpc>
              <a:buClr>
                <a:srgbClr val="336600"/>
              </a:buClr>
              <a:buFont typeface="Wingdings" panose="05000000000000000000" pitchFamily="2" charset="2"/>
              <a:buChar char="ü"/>
            </a:pPr>
            <a:r>
              <a:rPr lang="lv-LV" altLang="lv-LV" sz="2500" dirty="0"/>
              <a:t>ļauj lietot personiskās austiņas</a:t>
            </a:r>
          </a:p>
          <a:p>
            <a:pPr marL="342900" indent="-342900" algn="just">
              <a:lnSpc>
                <a:spcPct val="60000"/>
              </a:lnSpc>
              <a:buClr>
                <a:srgbClr val="336600"/>
              </a:buClr>
              <a:buFont typeface="Wingdings" panose="05000000000000000000" pitchFamily="2" charset="2"/>
              <a:buChar char="ü"/>
            </a:pPr>
            <a:endParaRPr lang="lv-LV" altLang="lv-LV" sz="2500" dirty="0"/>
          </a:p>
          <a:p>
            <a:pPr marL="800100" lvl="1" indent="-342900" algn="just">
              <a:lnSpc>
                <a:spcPct val="60000"/>
              </a:lnSpc>
              <a:buClr>
                <a:srgbClr val="336600"/>
              </a:buClr>
              <a:buFont typeface="Wingdings" panose="05000000000000000000" pitchFamily="2" charset="2"/>
              <a:buChar char="ü"/>
            </a:pPr>
            <a:r>
              <a:rPr lang="lv-LV" altLang="lv-LV" sz="2500" dirty="0"/>
              <a:t>dod iespēju pagarināt laiku</a:t>
            </a:r>
          </a:p>
          <a:p>
            <a:pPr marL="342900" indent="-342900" algn="just">
              <a:lnSpc>
                <a:spcPct val="60000"/>
              </a:lnSpc>
              <a:buClr>
                <a:srgbClr val="336600"/>
              </a:buClr>
              <a:buFont typeface="Wingdings" panose="05000000000000000000" pitchFamily="2" charset="2"/>
              <a:buChar char="ü"/>
            </a:pPr>
            <a:endParaRPr lang="lv-LV" altLang="lv-LV" sz="2500" dirty="0"/>
          </a:p>
          <a:p>
            <a:pPr marL="800100" lvl="1" indent="-342900" algn="just">
              <a:lnSpc>
                <a:spcPct val="60000"/>
              </a:lnSpc>
              <a:buClr>
                <a:srgbClr val="336600"/>
              </a:buClr>
              <a:buFont typeface="Wingdings" panose="05000000000000000000" pitchFamily="2" charset="2"/>
              <a:buChar char="ü"/>
            </a:pPr>
            <a:r>
              <a:rPr lang="lv-LV" altLang="lv-LV" sz="2500" dirty="0"/>
              <a:t>ja atbilde jāsniedz noteiktā laikā, brīdina lietotāju, izmantojot vairāk nekā vienu </a:t>
            </a:r>
            <a:r>
              <a:rPr lang="lv-LV" altLang="lv-LV" sz="2500" dirty="0" err="1"/>
              <a:t>sensoro</a:t>
            </a:r>
            <a:r>
              <a:rPr lang="lv-LV" altLang="lv-LV" sz="2500" dirty="0"/>
              <a:t> kanālu</a:t>
            </a:r>
          </a:p>
          <a:p>
            <a:pPr algn="just">
              <a:lnSpc>
                <a:spcPct val="60000"/>
              </a:lnSpc>
              <a:buClr>
                <a:srgbClr val="336600"/>
              </a:buClr>
            </a:pPr>
            <a:r>
              <a:rPr lang="lv-LV" altLang="lv-LV" sz="2500" dirty="0"/>
              <a:t> </a:t>
            </a:r>
          </a:p>
          <a:p>
            <a:pPr marL="800100" lvl="1" indent="-342900" algn="just">
              <a:lnSpc>
                <a:spcPct val="60000"/>
              </a:lnSpc>
              <a:buClr>
                <a:srgbClr val="336600"/>
              </a:buClr>
              <a:buFont typeface="Wingdings" panose="05000000000000000000" pitchFamily="2" charset="2"/>
              <a:buChar char="ü"/>
            </a:pPr>
            <a:r>
              <a:rPr lang="lv-LV" altLang="lv-LV" sz="2500" dirty="0"/>
              <a:t>ja pieejami taustiņi un vadīšanas ierīces, nodrošina pienācīgu kontrastu un ar tausti izšķiramus taustiņus</a:t>
            </a:r>
          </a:p>
          <a:p>
            <a:pPr marL="342900" indent="-342900" algn="just">
              <a:lnSpc>
                <a:spcPct val="60000"/>
              </a:lnSpc>
              <a:buClr>
                <a:srgbClr val="336600"/>
              </a:buClr>
              <a:buFont typeface="Wingdings" panose="05000000000000000000" pitchFamily="2" charset="2"/>
              <a:buChar char="ü"/>
            </a:pPr>
            <a:endParaRPr lang="lv-LV" altLang="lv-LV" sz="2500" dirty="0"/>
          </a:p>
          <a:p>
            <a:pPr marL="800100" lvl="1" indent="-342900" algn="just">
              <a:lnSpc>
                <a:spcPct val="60000"/>
              </a:lnSpc>
              <a:buClr>
                <a:srgbClr val="336600"/>
              </a:buClr>
              <a:buFont typeface="Wingdings" panose="05000000000000000000" pitchFamily="2" charset="2"/>
              <a:buChar char="ü"/>
            </a:pPr>
            <a:r>
              <a:rPr lang="lv-LV" altLang="lv-LV" sz="2500" dirty="0"/>
              <a:t>neprasa aktivizēt </a:t>
            </a:r>
            <a:r>
              <a:rPr lang="lv-LV" altLang="lv-LV" sz="2500" dirty="0" err="1"/>
              <a:t>piekļūstamības</a:t>
            </a:r>
            <a:r>
              <a:rPr lang="lv-LV" altLang="lv-LV" sz="2500" dirty="0"/>
              <a:t> elementu</a:t>
            </a:r>
          </a:p>
          <a:p>
            <a:pPr marL="342900" indent="-342900" algn="just">
              <a:lnSpc>
                <a:spcPct val="60000"/>
              </a:lnSpc>
              <a:buClr>
                <a:srgbClr val="336600"/>
              </a:buClr>
              <a:buFont typeface="Wingdings" panose="05000000000000000000" pitchFamily="2" charset="2"/>
              <a:buChar char="ü"/>
            </a:pPr>
            <a:endParaRPr lang="lv-LV" altLang="lv-LV" sz="2500" dirty="0"/>
          </a:p>
          <a:p>
            <a:pPr marL="800100" lvl="1" indent="-342900" algn="just">
              <a:lnSpc>
                <a:spcPct val="60000"/>
              </a:lnSpc>
              <a:buClr>
                <a:srgbClr val="336600"/>
              </a:buClr>
              <a:buFont typeface="Wingdings" panose="05000000000000000000" pitchFamily="2" charset="2"/>
              <a:buChar char="ü"/>
            </a:pPr>
            <a:r>
              <a:rPr lang="lv-LV" altLang="lv-LV" sz="2500" dirty="0"/>
              <a:t>saderīgums ar </a:t>
            </a:r>
            <a:r>
              <a:rPr lang="lv-LV" altLang="lv-LV" sz="2500" dirty="0" err="1"/>
              <a:t>palīgtehnoloģijām</a:t>
            </a:r>
            <a:endParaRPr lang="lv-LV" dirty="0"/>
          </a:p>
        </p:txBody>
      </p:sp>
      <p:sp>
        <p:nvSpPr>
          <p:cNvPr id="4" name="Text Placeholder 3">
            <a:extLst>
              <a:ext uri="{FF2B5EF4-FFF2-40B4-BE49-F238E27FC236}">
                <a16:creationId xmlns:a16="http://schemas.microsoft.com/office/drawing/2014/main" id="{92C5BDFA-B27C-4B32-9CD1-9EBAD1C5DD7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BF96FC4-7063-4F9A-9DA8-FA78C442A2EC}"/>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71CA228A-5101-4F29-99C9-73EF37FFCCA8}"/>
              </a:ext>
            </a:extLst>
          </p:cNvPr>
          <p:cNvPicPr>
            <a:picLocks noChangeAspect="1"/>
          </p:cNvPicPr>
          <p:nvPr/>
        </p:nvPicPr>
        <p:blipFill>
          <a:blip r:embed="rId2"/>
          <a:stretch>
            <a:fillRect/>
          </a:stretch>
        </p:blipFill>
        <p:spPr>
          <a:xfrm>
            <a:off x="9188450" y="955675"/>
            <a:ext cx="2030144" cy="2024047"/>
          </a:xfrm>
          <a:prstGeom prst="rect">
            <a:avLst/>
          </a:prstGeom>
        </p:spPr>
      </p:pic>
    </p:spTree>
    <p:extLst>
      <p:ext uri="{BB962C8B-B14F-4D97-AF65-F5344CB8AC3E}">
        <p14:creationId xmlns:p14="http://schemas.microsoft.com/office/powerpoint/2010/main" val="187629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2482851" y="360185"/>
            <a:ext cx="7467600" cy="1662859"/>
          </a:xfrm>
        </p:spPr>
        <p:txBody>
          <a:bodyPr>
            <a:normAutofit/>
          </a:bodyPr>
          <a:lstStyle/>
          <a:p>
            <a:pPr algn="ctr">
              <a:defRPr/>
            </a:pPr>
            <a:r>
              <a:rPr lang="lv-LV" sz="2800" dirty="0">
                <a:solidFill>
                  <a:schemeClr val="accent3">
                    <a:lumMod val="50000"/>
                  </a:schemeClr>
                </a:solidFill>
                <a:ea typeface="MS PGothic" panose="020B0600070205080204" pitchFamily="34" charset="-128"/>
              </a:rPr>
              <a:t>Patērētāju galiekārtām elektronisko sakaru pakalpojumiem </a:t>
            </a:r>
            <a:br>
              <a:rPr lang="lv-LV" sz="2800" dirty="0">
                <a:solidFill>
                  <a:schemeClr val="accent3">
                    <a:lumMod val="50000"/>
                  </a:schemeClr>
                </a:solidFill>
                <a:ea typeface="MS PGothic" panose="020B0600070205080204" pitchFamily="34" charset="-128"/>
              </a:rPr>
            </a:br>
            <a:r>
              <a:rPr lang="lv-LV" sz="2800" dirty="0">
                <a:solidFill>
                  <a:schemeClr val="accent3">
                    <a:lumMod val="50000"/>
                  </a:schemeClr>
                </a:solidFill>
                <a:ea typeface="MS PGothic" panose="020B0600070205080204" pitchFamily="34" charset="-128"/>
              </a:rPr>
              <a:t>(piem., maršrutētāji, modemi)</a:t>
            </a:r>
          </a:p>
        </p:txBody>
      </p:sp>
      <p:sp>
        <p:nvSpPr>
          <p:cNvPr id="25603" name="Content Placeholder 2">
            <a:extLst>
              <a:ext uri="{FF2B5EF4-FFF2-40B4-BE49-F238E27FC236}">
                <a16:creationId xmlns:a16="http://schemas.microsoft.com/office/drawing/2014/main" id="{941843D7-A6CF-4313-B88A-3C6FF04B79EB}"/>
              </a:ext>
            </a:extLst>
          </p:cNvPr>
          <p:cNvSpPr>
            <a:spLocks noGrp="1"/>
          </p:cNvSpPr>
          <p:nvPr>
            <p:ph idx="1"/>
          </p:nvPr>
        </p:nvSpPr>
        <p:spPr>
          <a:xfrm>
            <a:off x="273700" y="2503195"/>
            <a:ext cx="9375761" cy="3405480"/>
          </a:xfrm>
        </p:spPr>
        <p:txBody>
          <a:bodyPr>
            <a:normAutofit fontScale="92500" lnSpcReduction="20000"/>
          </a:bodyPr>
          <a:lstStyle/>
          <a:p>
            <a:pPr marL="342900" indent="-342900">
              <a:buFont typeface="Wingdings" panose="05000000000000000000" pitchFamily="2" charset="2"/>
              <a:buChar char="Ø"/>
            </a:pPr>
            <a:r>
              <a:rPr lang="lv-LV" dirty="0"/>
              <a:t>nodrošina </a:t>
            </a:r>
            <a:r>
              <a:rPr lang="lv-LV" b="1" dirty="0"/>
              <a:t>efektīvu bezvadu savienojumu ar dzirdes tehnoloģijām</a:t>
            </a:r>
          </a:p>
          <a:p>
            <a:pPr marL="342900" indent="-342900">
              <a:buFont typeface="Wingdings" panose="05000000000000000000" pitchFamily="2" charset="2"/>
              <a:buChar char="Ø"/>
            </a:pPr>
            <a:endParaRPr lang="lv-LV" dirty="0"/>
          </a:p>
          <a:p>
            <a:pPr marL="342900" indent="-342900">
              <a:buFont typeface="Wingdings" panose="05000000000000000000" pitchFamily="2" charset="2"/>
              <a:buChar char="Ø"/>
            </a:pPr>
            <a:r>
              <a:rPr lang="lv-LV" b="1" dirty="0"/>
              <a:t>nepieļauj traucējumus ar palīgierīcēm</a:t>
            </a:r>
          </a:p>
          <a:p>
            <a:pPr marL="342900" indent="-342900">
              <a:buFont typeface="Wingdings" panose="05000000000000000000" pitchFamily="2" charset="2"/>
              <a:buChar char="Ø"/>
            </a:pPr>
            <a:endParaRPr lang="lv-LV" dirty="0"/>
          </a:p>
          <a:p>
            <a:pPr marL="342900" indent="-342900">
              <a:buFont typeface="Wingdings" panose="05000000000000000000" pitchFamily="2" charset="2"/>
              <a:buChar char="Ø"/>
            </a:pPr>
            <a:r>
              <a:rPr lang="lv-LV" dirty="0"/>
              <a:t>nodrošina </a:t>
            </a:r>
            <a:r>
              <a:rPr lang="lv-LV" b="1" dirty="0"/>
              <a:t>reāllaika teksta apstrādi </a:t>
            </a:r>
            <a:r>
              <a:rPr lang="lv-LV" dirty="0"/>
              <a:t>un </a:t>
            </a:r>
            <a:r>
              <a:rPr lang="lv-LV" b="1" dirty="0"/>
              <a:t>augstas kvalitātes skaņu</a:t>
            </a:r>
            <a:r>
              <a:rPr lang="lv-LV" dirty="0"/>
              <a:t>, ja šāda prece papildus balsij izmanto arī tekstu</a:t>
            </a:r>
          </a:p>
          <a:p>
            <a:pPr marL="342900" indent="-342900">
              <a:buFont typeface="Wingdings" panose="05000000000000000000" pitchFamily="2" charset="2"/>
              <a:buChar char="Ø"/>
            </a:pPr>
            <a:endParaRPr lang="lv-LV" dirty="0"/>
          </a:p>
          <a:p>
            <a:pPr marL="342900" indent="-342900">
              <a:buFont typeface="Wingdings" panose="05000000000000000000" pitchFamily="2" charset="2"/>
              <a:buChar char="Ø"/>
            </a:pPr>
            <a:r>
              <a:rPr lang="lv-LV" dirty="0"/>
              <a:t>nodrošina </a:t>
            </a:r>
            <a:r>
              <a:rPr lang="lv-LV" b="1" dirty="0"/>
              <a:t>vispusīgās sarunas pakalpojuma lietošanu (</a:t>
            </a:r>
            <a:r>
              <a:rPr lang="lv-LV" dirty="0"/>
              <a:t>sinhronizētu balss pakalpojumu, reāllaika tekstu un video ar tādu izšķirtspēju, kas ļauj sazināties zīmju valodā, ja šī galiekārta papildus tekstam un balsij vai kopā ar tiem izmanto arī video)</a:t>
            </a:r>
          </a:p>
          <a:p>
            <a:pPr marL="342900" indent="-342900">
              <a:buFont typeface="Wingdings" panose="05000000000000000000" pitchFamily="2" charset="2"/>
              <a:buChar char="Ø"/>
            </a:pPr>
            <a:endParaRPr lang="lv-LV" dirty="0"/>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defRPr/>
            </a:pPr>
            <a:endParaRPr lang="lv-LV" altLang="lv-LV" sz="2080"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defRPr/>
            </a:pPr>
            <a:r>
              <a:rPr lang="en-US" altLang="lv-LV" sz="567" dirty="0">
                <a:latin typeface="Verdana" panose="020B0604030504040204" pitchFamily="34" charset="0"/>
                <a:ea typeface="Verdana" panose="020B0604030504040204" pitchFamily="34" charset="0"/>
              </a:rPr>
              <a:t> </a:t>
            </a:r>
            <a:endParaRPr lang="en-US" altLang="lv-LV" sz="1607" dirty="0">
              <a:latin typeface="Verdana" panose="020B0604030504040204" pitchFamily="34" charset="0"/>
              <a:ea typeface="Verdana" panose="020B0604030504040204" pitchFamily="34" charset="0"/>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Font typeface="Wingdings" panose="05000000000000000000" pitchFamily="2" charset="2"/>
              <a:buChar char="v"/>
              <a:defRPr/>
            </a:pPr>
            <a:endParaRPr lang="lv-LV" altLang="lv-LV" sz="2080"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p:txBody>
      </p:sp>
      <p:sp>
        <p:nvSpPr>
          <p:cNvPr id="31748" name="Slide Number Placeholder 5">
            <a:extLst>
              <a:ext uri="{FF2B5EF4-FFF2-40B4-BE49-F238E27FC236}">
                <a16:creationId xmlns:a16="http://schemas.microsoft.com/office/drawing/2014/main" id="{3BD2F6F5-23AE-4159-9944-73E4FFAA328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ABF70B-9015-44E7-AAE4-A61A626A0FC7}" type="slidenum">
              <a:rPr lang="en-US" altLang="lv-LV" smtClean="0"/>
              <a:pPr/>
              <a:t>7</a:t>
            </a:fld>
            <a:endParaRPr lang="en-US" altLang="lv-LV"/>
          </a:p>
        </p:txBody>
      </p:sp>
      <p:sp>
        <p:nvSpPr>
          <p:cNvPr id="31749" name="Rectangle 5">
            <a:extLst>
              <a:ext uri="{FF2B5EF4-FFF2-40B4-BE49-F238E27FC236}">
                <a16:creationId xmlns:a16="http://schemas.microsoft.com/office/drawing/2014/main" id="{9298E4FE-172C-41FF-96B8-918EBCB63791}"/>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31750" name="Rectangle 6">
            <a:extLst>
              <a:ext uri="{FF2B5EF4-FFF2-40B4-BE49-F238E27FC236}">
                <a16:creationId xmlns:a16="http://schemas.microsoft.com/office/drawing/2014/main" id="{5CB6420F-7CA1-49DE-B0DB-5D2A5C59A10A}"/>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31751" name="Rectangle 1">
            <a:extLst>
              <a:ext uri="{FF2B5EF4-FFF2-40B4-BE49-F238E27FC236}">
                <a16:creationId xmlns:a16="http://schemas.microsoft.com/office/drawing/2014/main" id="{C5A37060-346D-42E4-9357-12CB66A23EB8}"/>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31752" name="Rectangle 2">
            <a:extLst>
              <a:ext uri="{FF2B5EF4-FFF2-40B4-BE49-F238E27FC236}">
                <a16:creationId xmlns:a16="http://schemas.microsoft.com/office/drawing/2014/main" id="{2EBB6B8F-9044-4FD0-B62A-646F120D4559}"/>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31753" name="Picture 4" descr="Best Wi-Fi routers 2020: How to choose and buy the best router">
            <a:extLst>
              <a:ext uri="{FF2B5EF4-FFF2-40B4-BE49-F238E27FC236}">
                <a16:creationId xmlns:a16="http://schemas.microsoft.com/office/drawing/2014/main" id="{C5E5FAFD-7D29-4853-BFF9-BBFD702DA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675" y="4677027"/>
            <a:ext cx="3411262" cy="166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77-5B6D-418E-BEAC-44F15D4AE99F}"/>
              </a:ext>
            </a:extLst>
          </p:cNvPr>
          <p:cNvSpPr>
            <a:spLocks noGrp="1"/>
          </p:cNvSpPr>
          <p:nvPr>
            <p:ph type="title"/>
          </p:nvPr>
        </p:nvSpPr>
        <p:spPr/>
        <p:txBody>
          <a:bodyPr/>
          <a:lstStyle/>
          <a:p>
            <a:pPr algn="ctr"/>
            <a:r>
              <a:rPr lang="lv-LV" sz="2400" dirty="0" err="1">
                <a:solidFill>
                  <a:schemeClr val="accent3">
                    <a:lumMod val="50000"/>
                  </a:schemeClr>
                </a:solidFill>
                <a:ea typeface="MS PGothic" panose="020B0600070205080204" pitchFamily="34" charset="-128"/>
              </a:rPr>
              <a:t>Piekļūstamības</a:t>
            </a:r>
            <a:r>
              <a:rPr lang="lv-LV" sz="2400" dirty="0">
                <a:solidFill>
                  <a:schemeClr val="accent3">
                    <a:lumMod val="50000"/>
                  </a:schemeClr>
                </a:solidFill>
                <a:ea typeface="MS PGothic" panose="020B0600070205080204" pitchFamily="34" charset="-128"/>
              </a:rPr>
              <a:t> prasības pakalpojumiem </a:t>
            </a:r>
            <a:br>
              <a:rPr lang="lv-LV" sz="2400" dirty="0">
                <a:solidFill>
                  <a:schemeClr val="accent3">
                    <a:lumMod val="50000"/>
                  </a:schemeClr>
                </a:solidFill>
                <a:ea typeface="MS PGothic" panose="020B0600070205080204" pitchFamily="34" charset="-128"/>
              </a:rPr>
            </a:br>
            <a:r>
              <a:rPr lang="lv-LV" sz="2400" dirty="0">
                <a:solidFill>
                  <a:schemeClr val="accent3">
                    <a:lumMod val="50000"/>
                  </a:schemeClr>
                </a:solidFill>
                <a:ea typeface="MS PGothic" panose="020B0600070205080204" pitchFamily="34" charset="-128"/>
              </a:rPr>
              <a:t>(MK noteikumos)</a:t>
            </a:r>
            <a:endParaRPr lang="lv-LV" dirty="0"/>
          </a:p>
        </p:txBody>
      </p:sp>
      <p:sp>
        <p:nvSpPr>
          <p:cNvPr id="3" name="Content Placeholder 2">
            <a:extLst>
              <a:ext uri="{FF2B5EF4-FFF2-40B4-BE49-F238E27FC236}">
                <a16:creationId xmlns:a16="http://schemas.microsoft.com/office/drawing/2014/main" id="{FB7648FC-E19B-4C95-825F-35AD8E2ED1B4}"/>
              </a:ext>
            </a:extLst>
          </p:cNvPr>
          <p:cNvSpPr>
            <a:spLocks noGrp="1"/>
          </p:cNvSpPr>
          <p:nvPr>
            <p:ph idx="1"/>
          </p:nvPr>
        </p:nvSpPr>
        <p:spPr>
          <a:xfrm>
            <a:off x="501650" y="1656857"/>
            <a:ext cx="10441305" cy="4134646"/>
          </a:xfrm>
        </p:spPr>
        <p:txBody>
          <a:bodyPr>
            <a:normAutofit/>
          </a:bodyPr>
          <a:lstStyle/>
          <a:p>
            <a:pPr marL="457200" indent="-457200">
              <a:buFont typeface="+mj-lt"/>
              <a:buAutoNum type="arabicPeriod"/>
            </a:pPr>
            <a:r>
              <a:rPr lang="lv-LV" b="1" dirty="0"/>
              <a:t>Informāciju par pakalpojuma darbību</a:t>
            </a:r>
            <a:r>
              <a:rPr lang="lv-LV" dirty="0"/>
              <a:t>, kā arī informāciju par </a:t>
            </a:r>
            <a:r>
              <a:rPr lang="lv-LV" dirty="0" err="1"/>
              <a:t>piekļūstamības</a:t>
            </a:r>
            <a:r>
              <a:rPr lang="lv-LV" dirty="0"/>
              <a:t> īpašībām un </a:t>
            </a:r>
            <a:r>
              <a:rPr lang="lv-LV" dirty="0" err="1"/>
              <a:t>sadarbspēju</a:t>
            </a:r>
            <a:r>
              <a:rPr lang="lv-LV" dirty="0"/>
              <a:t> ar palīgierīcēm un aprīkojumu sniedz, nodrošinot, ka:</a:t>
            </a:r>
          </a:p>
          <a:p>
            <a:pPr marL="800100" lvl="1" indent="-342900">
              <a:buFont typeface="Wingdings" panose="05000000000000000000" pitchFamily="2" charset="2"/>
              <a:buChar char="Ø"/>
            </a:pPr>
            <a:r>
              <a:rPr lang="lv-LV" sz="1300" dirty="0"/>
              <a:t>informācija ir pieejama, izmantojot </a:t>
            </a:r>
            <a:r>
              <a:rPr lang="lv-LV" sz="1300" b="1" dirty="0"/>
              <a:t>vairāk nekā vienu </a:t>
            </a:r>
            <a:r>
              <a:rPr lang="lv-LV" sz="1300" b="1" dirty="0" err="1"/>
              <a:t>sensoro</a:t>
            </a:r>
            <a:r>
              <a:rPr lang="lv-LV" sz="1300" b="1" dirty="0"/>
              <a:t> kanālu;</a:t>
            </a:r>
            <a:r>
              <a:rPr lang="lv-LV" sz="1300" dirty="0"/>
              <a:t> </a:t>
            </a:r>
          </a:p>
          <a:p>
            <a:pPr marL="800100" lvl="1" indent="-342900">
              <a:buFont typeface="Wingdings" panose="05000000000000000000" pitchFamily="2" charset="2"/>
              <a:buChar char="Ø"/>
            </a:pPr>
            <a:r>
              <a:rPr lang="lv-LV" sz="1300" dirty="0"/>
              <a:t> informāciju sniedz lietotājam </a:t>
            </a:r>
            <a:r>
              <a:rPr lang="lv-LV" sz="1300" b="1" dirty="0"/>
              <a:t>saprotamā un uztveramā veidā</a:t>
            </a:r>
            <a:r>
              <a:rPr lang="lv-LV" sz="1300" dirty="0"/>
              <a:t>;</a:t>
            </a:r>
          </a:p>
          <a:p>
            <a:pPr marL="800100" lvl="1" indent="-342900">
              <a:buFont typeface="Wingdings" panose="05000000000000000000" pitchFamily="2" charset="2"/>
              <a:buChar char="Ø"/>
            </a:pPr>
            <a:r>
              <a:rPr lang="lv-LV" sz="1300" dirty="0"/>
              <a:t>informācijas saturs ir pieejams tādos teksta formātos, ko lietotājs var izmantot, </a:t>
            </a:r>
            <a:r>
              <a:rPr lang="lv-LV" sz="1300" b="1" dirty="0"/>
              <a:t>lai ģenerētu alternatīvus </a:t>
            </a:r>
            <a:r>
              <a:rPr lang="lv-LV" sz="1300" b="1" dirty="0" err="1"/>
              <a:t>palīgformātus</a:t>
            </a:r>
            <a:r>
              <a:rPr lang="lv-LV" sz="1300" dirty="0"/>
              <a:t>, kurus var attēlot dažādos veidos un izmantojot vairāk nekā vienu </a:t>
            </a:r>
            <a:r>
              <a:rPr lang="lv-LV" sz="1300" dirty="0" err="1"/>
              <a:t>sensoro</a:t>
            </a:r>
            <a:r>
              <a:rPr lang="lv-LV" sz="1300" dirty="0"/>
              <a:t> kanālu;</a:t>
            </a:r>
          </a:p>
          <a:p>
            <a:pPr marL="800100" lvl="1" indent="-342900">
              <a:buFont typeface="Wingdings" panose="05000000000000000000" pitchFamily="2" charset="2"/>
              <a:buChar char="Ø"/>
            </a:pPr>
            <a:r>
              <a:rPr lang="lv-LV" sz="1300" dirty="0"/>
              <a:t>izmantoti </a:t>
            </a:r>
            <a:r>
              <a:rPr lang="lv-LV" sz="1300" b="1" dirty="0"/>
              <a:t>atbilstoša lieluma un piemērotas formas burti</a:t>
            </a:r>
            <a:r>
              <a:rPr lang="lv-LV" sz="1300" dirty="0"/>
              <a:t>, ņemot vērā paredzamos lietošanas apstākļus, kā arī izmantots pietiekams kontrasts un pielāgojami attālumi starp burtiem, rindām un rindkopām;</a:t>
            </a:r>
          </a:p>
          <a:p>
            <a:pPr marL="800100" lvl="1" indent="-342900">
              <a:buFont typeface="Wingdings" panose="05000000000000000000" pitchFamily="2" charset="2"/>
              <a:buChar char="Ø"/>
            </a:pPr>
            <a:r>
              <a:rPr lang="lv-LV" sz="1300" b="1" dirty="0"/>
              <a:t>netekstuāls saturs ir papildināts ar šā satura alternatīvu attēlojumu</a:t>
            </a:r>
            <a:r>
              <a:rPr lang="lv-LV" sz="1300" dirty="0"/>
              <a:t>;</a:t>
            </a:r>
          </a:p>
          <a:p>
            <a:pPr marL="800100" lvl="1" indent="-342900">
              <a:buFont typeface="Wingdings" panose="05000000000000000000" pitchFamily="2" charset="2"/>
              <a:buChar char="Ø"/>
            </a:pPr>
            <a:r>
              <a:rPr lang="lv-LV" sz="1300" dirty="0"/>
              <a:t> elektronisko informāciju, kas nepieciešama pakalpojuma sniegšanai, sniedz konsekventā un piemērotā veidā, nodrošinot, ka tā ir uztverama, izmantojama, saprotama un skaidra.</a:t>
            </a:r>
          </a:p>
          <a:p>
            <a:pPr marL="457200" indent="-457200">
              <a:buFont typeface="+mj-lt"/>
              <a:buAutoNum type="arabicPeriod"/>
            </a:pPr>
            <a:r>
              <a:rPr lang="lv-LV" dirty="0"/>
              <a:t>Piekļūstama pakalpojuma </a:t>
            </a:r>
            <a:r>
              <a:rPr lang="lv-LV" b="1" dirty="0"/>
              <a:t>tīmekļvietne</a:t>
            </a:r>
          </a:p>
          <a:p>
            <a:pPr marL="457200" indent="-457200">
              <a:buFont typeface="+mj-lt"/>
              <a:buAutoNum type="arabicPeriod"/>
            </a:pPr>
            <a:endParaRPr lang="lv-LV" dirty="0"/>
          </a:p>
          <a:p>
            <a:pPr marL="457200" indent="-457200">
              <a:buFont typeface="+mj-lt"/>
              <a:buAutoNum type="arabicPeriod"/>
            </a:pPr>
            <a:r>
              <a:rPr lang="lv-LV" b="1" dirty="0"/>
              <a:t>Palīdzības dienesti</a:t>
            </a:r>
            <a:r>
              <a:rPr lang="lv-LV" dirty="0"/>
              <a:t>, zvanu centri, tehniskais atbalsts un apmācību pakalpojumi izmanto piekļūstamus saziņas veidus un sniedz informāciju par pakalpojuma </a:t>
            </a:r>
            <a:r>
              <a:rPr lang="lv-LV" dirty="0" err="1"/>
              <a:t>piekļūstamību</a:t>
            </a:r>
            <a:r>
              <a:rPr lang="lv-LV" dirty="0"/>
              <a:t> un saderīgumu ar </a:t>
            </a:r>
            <a:r>
              <a:rPr lang="lv-LV" dirty="0" err="1"/>
              <a:t>palīgtehnoloģijām</a:t>
            </a:r>
            <a:r>
              <a:rPr lang="lv-LV" dirty="0"/>
              <a:t>.</a:t>
            </a:r>
          </a:p>
          <a:p>
            <a:endParaRPr lang="lv-LV" dirty="0"/>
          </a:p>
          <a:p>
            <a:endParaRPr lang="lv-LV" dirty="0"/>
          </a:p>
          <a:p>
            <a:endParaRPr lang="lv-LV" dirty="0"/>
          </a:p>
        </p:txBody>
      </p:sp>
    </p:spTree>
    <p:extLst>
      <p:ext uri="{BB962C8B-B14F-4D97-AF65-F5344CB8AC3E}">
        <p14:creationId xmlns:p14="http://schemas.microsoft.com/office/powerpoint/2010/main" val="227627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3A8A-B995-4BCE-9429-978D9D194B9C}"/>
              </a:ext>
            </a:extLst>
          </p:cNvPr>
          <p:cNvSpPr>
            <a:spLocks noGrp="1"/>
          </p:cNvSpPr>
          <p:nvPr>
            <p:ph type="title"/>
          </p:nvPr>
        </p:nvSpPr>
        <p:spPr>
          <a:xfrm>
            <a:off x="3704889" y="360186"/>
            <a:ext cx="7159961" cy="824089"/>
          </a:xfrm>
        </p:spPr>
        <p:txBody>
          <a:bodyPr>
            <a:normAutofit fontScale="90000"/>
          </a:bodyPr>
          <a:lstStyle/>
          <a:p>
            <a:pPr algn="ctr">
              <a:defRPr/>
            </a:pPr>
            <a:r>
              <a:rPr lang="lv-LV" sz="2742" dirty="0">
                <a:solidFill>
                  <a:schemeClr val="accent3">
                    <a:lumMod val="50000"/>
                  </a:schemeClr>
                </a:solidFill>
                <a:ea typeface="MS PGothic" panose="020B0600070205080204" pitchFamily="34" charset="-128"/>
              </a:rPr>
              <a:t>Audiovizuāli elektronisko plašsaziņas līdzekļu </a:t>
            </a:r>
            <a:r>
              <a:rPr lang="lv-LV" altLang="lv-LV" sz="2742" dirty="0">
                <a:solidFill>
                  <a:schemeClr val="accent3">
                    <a:lumMod val="50000"/>
                  </a:schemeClr>
                </a:solidFill>
                <a:ea typeface="MS PGothic" panose="020B0600070205080204" pitchFamily="34" charset="-128"/>
              </a:rPr>
              <a:t>pakalpojumi</a:t>
            </a:r>
            <a:endParaRPr lang="lv-LV" sz="2742" dirty="0">
              <a:solidFill>
                <a:schemeClr val="accent3">
                  <a:lumMod val="50000"/>
                </a:schemeClr>
              </a:solidFill>
              <a:ea typeface="MS PGothic" panose="020B0600070205080204" pitchFamily="34" charset="-128"/>
            </a:endParaRPr>
          </a:p>
        </p:txBody>
      </p:sp>
      <p:sp>
        <p:nvSpPr>
          <p:cNvPr id="25603" name="Content Placeholder 2">
            <a:extLst>
              <a:ext uri="{FF2B5EF4-FFF2-40B4-BE49-F238E27FC236}">
                <a16:creationId xmlns:a16="http://schemas.microsoft.com/office/drawing/2014/main" id="{941843D7-A6CF-4313-B88A-3C6FF04B79EB}"/>
              </a:ext>
            </a:extLst>
          </p:cNvPr>
          <p:cNvSpPr>
            <a:spLocks noGrp="1"/>
          </p:cNvSpPr>
          <p:nvPr>
            <p:ph idx="1"/>
          </p:nvPr>
        </p:nvSpPr>
        <p:spPr>
          <a:xfrm>
            <a:off x="2324176" y="1514283"/>
            <a:ext cx="7325285" cy="4464807"/>
          </a:xfrm>
        </p:spPr>
        <p:txBody>
          <a:bodyPr>
            <a:normAutofit fontScale="85000" lnSpcReduction="20000"/>
          </a:bodyPr>
          <a:lstStyle/>
          <a:p>
            <a:pPr marL="324178" indent="-324178" algn="just">
              <a:lnSpc>
                <a:spcPct val="80000"/>
              </a:lnSpc>
              <a:buClr>
                <a:srgbClr val="336600"/>
              </a:buClr>
              <a:buFont typeface="Wingdings" panose="05000000000000000000" pitchFamily="2" charset="2"/>
              <a:buChar char="Ø"/>
              <a:defRPr/>
            </a:pPr>
            <a:r>
              <a:rPr lang="lv-LV" altLang="lv-LV" sz="2269" dirty="0">
                <a:solidFill>
                  <a:srgbClr val="222222"/>
                </a:solidFill>
                <a:ea typeface="MS PGothic" panose="020B0600070205080204" pitchFamily="34" charset="-128"/>
              </a:rPr>
              <a:t>Piekļuve TV pakalpojumiem </a:t>
            </a:r>
          </a:p>
          <a:p>
            <a:pPr marL="324178" indent="-324178" algn="just">
              <a:lnSpc>
                <a:spcPct val="80000"/>
              </a:lnSpc>
              <a:buClr>
                <a:srgbClr val="336600"/>
              </a:buClr>
              <a:buFont typeface="Wingdings" panose="05000000000000000000" pitchFamily="2" charset="2"/>
              <a:buChar char="Ø"/>
              <a:defRPr/>
            </a:pPr>
            <a:endParaRPr lang="lv-LV" altLang="lv-LV" sz="2269"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269" dirty="0">
                <a:solidFill>
                  <a:srgbClr val="222222"/>
                </a:solidFill>
                <a:ea typeface="MS PGothic" panose="020B0600070205080204" pitchFamily="34" charset="-128"/>
              </a:rPr>
              <a:t>Piekļuve TV pakalpojumiem pēc pieprasījuma (piem., TV3 </a:t>
            </a:r>
            <a:r>
              <a:rPr lang="lv-LV" altLang="lv-LV" sz="2269" dirty="0" err="1">
                <a:solidFill>
                  <a:srgbClr val="222222"/>
                </a:solidFill>
                <a:ea typeface="MS PGothic" panose="020B0600070205080204" pitchFamily="34" charset="-128"/>
              </a:rPr>
              <a:t>play</a:t>
            </a:r>
            <a:r>
              <a:rPr lang="lv-LV" altLang="lv-LV" sz="2269" dirty="0">
                <a:solidFill>
                  <a:srgbClr val="222222"/>
                </a:solidFill>
                <a:ea typeface="MS PGothic" panose="020B0600070205080204" pitchFamily="34" charset="-128"/>
              </a:rPr>
              <a:t>, TET+):</a:t>
            </a:r>
          </a:p>
          <a:p>
            <a:pPr marL="324178" indent="-324178" algn="just">
              <a:lnSpc>
                <a:spcPct val="80000"/>
              </a:lnSpc>
              <a:buClr>
                <a:srgbClr val="336600"/>
              </a:buClr>
              <a:buFont typeface="Wingdings" panose="05000000000000000000" pitchFamily="2" charset="2"/>
              <a:buChar char="Ø"/>
              <a:defRPr/>
            </a:pPr>
            <a:endParaRPr lang="lv-LV" altLang="lv-LV" sz="2269" dirty="0">
              <a:solidFill>
                <a:srgbClr val="222222"/>
              </a:solidFill>
              <a:ea typeface="MS PGothic" panose="020B0600070205080204" pitchFamily="34" charset="-128"/>
            </a:endParaRPr>
          </a:p>
          <a:p>
            <a:pPr marL="1044572" lvl="1" indent="-324178" algn="just">
              <a:lnSpc>
                <a:spcPct val="80000"/>
              </a:lnSpc>
              <a:buClr>
                <a:srgbClr val="336600"/>
              </a:buClr>
              <a:buFontTx/>
              <a:buChar char="-"/>
              <a:defRPr/>
            </a:pPr>
            <a:r>
              <a:rPr lang="lv-LV" altLang="lv-LV" sz="2269" dirty="0">
                <a:solidFill>
                  <a:srgbClr val="222222"/>
                </a:solidFill>
                <a:latin typeface="Verdana" panose="020B0604030504040204" pitchFamily="34" charset="0"/>
                <a:ea typeface="Verdana" panose="020B0604030504040204" pitchFamily="34" charset="0"/>
              </a:rPr>
              <a:t>Subtitri</a:t>
            </a:r>
          </a:p>
          <a:p>
            <a:pPr marL="1044572" lvl="1" indent="-324178" algn="just">
              <a:lnSpc>
                <a:spcPct val="80000"/>
              </a:lnSpc>
              <a:buClr>
                <a:srgbClr val="336600"/>
              </a:buClr>
              <a:buFontTx/>
              <a:buChar char="-"/>
              <a:defRPr/>
            </a:pPr>
            <a:endParaRPr lang="lv-LV" altLang="lv-LV" sz="2269"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Tx/>
              <a:buChar char="-"/>
              <a:defRPr/>
            </a:pPr>
            <a:r>
              <a:rPr lang="lv-LV" altLang="lv-LV" sz="2269" dirty="0">
                <a:solidFill>
                  <a:srgbClr val="222222"/>
                </a:solidFill>
                <a:latin typeface="Verdana" panose="020B0604030504040204" pitchFamily="34" charset="0"/>
                <a:ea typeface="Verdana" panose="020B0604030504040204" pitchFamily="34" charset="0"/>
              </a:rPr>
              <a:t>Tulkojumi zīmju valodā</a:t>
            </a:r>
          </a:p>
          <a:p>
            <a:pPr marL="1044572" lvl="1" indent="-324178" algn="just">
              <a:lnSpc>
                <a:spcPct val="80000"/>
              </a:lnSpc>
              <a:buClr>
                <a:srgbClr val="336600"/>
              </a:buClr>
              <a:buFontTx/>
              <a:buChar char="-"/>
              <a:defRPr/>
            </a:pPr>
            <a:endParaRPr lang="lv-LV" altLang="lv-LV" sz="2269"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Tx/>
              <a:buChar char="-"/>
              <a:defRPr/>
            </a:pPr>
            <a:r>
              <a:rPr lang="lv-LV" altLang="lv-LV" sz="2269" dirty="0">
                <a:solidFill>
                  <a:srgbClr val="222222"/>
                </a:solidFill>
                <a:latin typeface="Verdana" panose="020B0604030504040204" pitchFamily="34" charset="0"/>
                <a:ea typeface="Verdana" panose="020B0604030504040204" pitchFamily="34" charset="0"/>
              </a:rPr>
              <a:t>Audio apraksti </a:t>
            </a:r>
          </a:p>
          <a:p>
            <a:pPr marL="1044572" lvl="1" indent="-324178" algn="just">
              <a:lnSpc>
                <a:spcPct val="80000"/>
              </a:lnSpc>
              <a:buClr>
                <a:srgbClr val="336600"/>
              </a:buClr>
              <a:buFontTx/>
              <a:buChar char="-"/>
              <a:defRPr/>
            </a:pPr>
            <a:endParaRPr lang="lv-LV" altLang="lv-LV" sz="2269"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Tx/>
              <a:buChar char="-"/>
              <a:defRPr/>
            </a:pPr>
            <a:r>
              <a:rPr lang="lv-LV" altLang="lv-LV" sz="2269" dirty="0">
                <a:solidFill>
                  <a:srgbClr val="222222"/>
                </a:solidFill>
                <a:latin typeface="Verdana" panose="020B0604030504040204" pitchFamily="34" charset="0"/>
                <a:ea typeface="Verdana" panose="020B0604030504040204" pitchFamily="34" charset="0"/>
              </a:rPr>
              <a:t>Elektroniskie raidījumu apraksti</a:t>
            </a:r>
          </a:p>
          <a:p>
            <a:pPr marL="324178" indent="-324178" algn="just">
              <a:lnSpc>
                <a:spcPct val="80000"/>
              </a:lnSpc>
              <a:buClr>
                <a:srgbClr val="336600"/>
              </a:buClr>
              <a:buFont typeface="Wingdings" panose="05000000000000000000" pitchFamily="2" charset="2"/>
              <a:buChar char="Ø"/>
              <a:defRPr/>
            </a:pPr>
            <a:endParaRPr lang="lv-LV" altLang="lv-LV" sz="2269"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269"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269" dirty="0">
                <a:solidFill>
                  <a:srgbClr val="222222"/>
                </a:solidFill>
                <a:ea typeface="MS PGothic" panose="020B0600070205080204" pitchFamily="34" charset="-128"/>
              </a:rPr>
              <a:t>TV tīmekļvietnes, mobilās lietotnes</a:t>
            </a:r>
          </a:p>
          <a:p>
            <a:pPr marL="324178" indent="-324178" algn="just">
              <a:lnSpc>
                <a:spcPct val="80000"/>
              </a:lnSpc>
              <a:buClr>
                <a:srgbClr val="336600"/>
              </a:buClr>
              <a:buFont typeface="Wingdings" panose="05000000000000000000" pitchFamily="2" charset="2"/>
              <a:buChar char="Ø"/>
              <a:defRPr/>
            </a:pPr>
            <a:endParaRPr lang="lv-LV" altLang="lv-LV" sz="2269"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269" b="1"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r>
              <a:rPr lang="lv-LV" altLang="lv-LV" sz="2269" dirty="0">
                <a:solidFill>
                  <a:srgbClr val="222222"/>
                </a:solidFill>
                <a:ea typeface="MS PGothic" panose="020B0600070205080204" pitchFamily="34" charset="-128"/>
              </a:rPr>
              <a:t>TV tiešsaistes lietojumprogrammas</a:t>
            </a: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solidFill>
                <a:srgbClr val="222222"/>
              </a:solidFill>
              <a:ea typeface="MS PGothic" panose="020B0600070205080204" pitchFamily="34" charset="-128"/>
            </a:endParaRPr>
          </a:p>
          <a:p>
            <a:pPr marL="1044572" lvl="1" indent="-324178" algn="just">
              <a:lnSpc>
                <a:spcPct val="80000"/>
              </a:lnSpc>
              <a:buClr>
                <a:srgbClr val="336600"/>
              </a:buClr>
              <a:buFont typeface="Wingdings" panose="05000000000000000000" pitchFamily="2" charset="2"/>
              <a:buChar char="§"/>
              <a:defRPr/>
            </a:pPr>
            <a:endParaRPr lang="lv-LV" altLang="lv-LV" sz="2080" dirty="0">
              <a:solidFill>
                <a:srgbClr val="222222"/>
              </a:solidFill>
              <a:latin typeface="Verdana" panose="020B0604030504040204" pitchFamily="34" charset="0"/>
              <a:ea typeface="Verdana" panose="020B0604030504040204" pitchFamily="34" charset="0"/>
            </a:endParaRPr>
          </a:p>
          <a:p>
            <a:pPr marL="1044572" lvl="1" indent="-324178" algn="just">
              <a:lnSpc>
                <a:spcPct val="80000"/>
              </a:lnSpc>
              <a:buClr>
                <a:srgbClr val="336600"/>
              </a:buClr>
              <a:buFont typeface="Wingdings" panose="05000000000000000000" pitchFamily="2" charset="2"/>
              <a:buChar char="§"/>
              <a:defRPr/>
            </a:pPr>
            <a:r>
              <a:rPr lang="en-US" altLang="lv-LV" sz="567" dirty="0">
                <a:latin typeface="Verdana" panose="020B0604030504040204" pitchFamily="34" charset="0"/>
                <a:ea typeface="Verdana" panose="020B0604030504040204" pitchFamily="34" charset="0"/>
              </a:rPr>
              <a:t> </a:t>
            </a:r>
            <a:endParaRPr lang="en-US" altLang="lv-LV" sz="1607" dirty="0">
              <a:latin typeface="Verdana" panose="020B0604030504040204" pitchFamily="34" charset="0"/>
              <a:ea typeface="Verdana" panose="020B0604030504040204" pitchFamily="34" charset="0"/>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Clr>
                <a:srgbClr val="336600"/>
              </a:buClr>
              <a:defRPr/>
            </a:pPr>
            <a:endParaRPr lang="lv-LV" altLang="lv-LV" sz="2080" dirty="0">
              <a:ea typeface="MS PGothic" panose="020B0600070205080204" pitchFamily="34" charset="-128"/>
            </a:endParaRPr>
          </a:p>
          <a:p>
            <a:pPr marL="324178" indent="-324178" algn="just">
              <a:lnSpc>
                <a:spcPct val="80000"/>
              </a:lnSpc>
              <a:buClr>
                <a:srgbClr val="336600"/>
              </a:buClr>
              <a:buFont typeface="Wingdings" panose="05000000000000000000" pitchFamily="2" charset="2"/>
              <a:buChar char="Ø"/>
              <a:defRPr/>
            </a:pPr>
            <a:endParaRPr lang="lv-LV" altLang="lv-LV" sz="2080" dirty="0">
              <a:ea typeface="MS PGothic" panose="020B0600070205080204" pitchFamily="34" charset="-128"/>
            </a:endParaRPr>
          </a:p>
          <a:p>
            <a:pPr marL="324178" indent="-324178" algn="just">
              <a:lnSpc>
                <a:spcPct val="80000"/>
              </a:lnSpc>
              <a:buFont typeface="Wingdings" panose="05000000000000000000" pitchFamily="2" charset="2"/>
              <a:buChar char="v"/>
              <a:defRPr/>
            </a:pPr>
            <a:endParaRPr lang="lv-LV" altLang="lv-LV" sz="2080"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a:p>
            <a:pPr marL="324178" indent="-324178">
              <a:lnSpc>
                <a:spcPct val="80000"/>
              </a:lnSpc>
              <a:defRPr/>
            </a:pPr>
            <a:endParaRPr lang="lv-LV" altLang="lv-LV" sz="1796" dirty="0">
              <a:ea typeface="MS PGothic" panose="020B0600070205080204" pitchFamily="34" charset="-128"/>
            </a:endParaRPr>
          </a:p>
        </p:txBody>
      </p:sp>
      <p:sp>
        <p:nvSpPr>
          <p:cNvPr id="38916" name="Slide Number Placeholder 5">
            <a:extLst>
              <a:ext uri="{FF2B5EF4-FFF2-40B4-BE49-F238E27FC236}">
                <a16:creationId xmlns:a16="http://schemas.microsoft.com/office/drawing/2014/main" id="{38ECF5CE-2FA5-4509-B0DD-DBD3CDB3C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04D2AE-6ACB-4A02-9F2D-B990A3461B5B}" type="slidenum">
              <a:rPr lang="en-US" altLang="lv-LV" smtClean="0"/>
              <a:pPr/>
              <a:t>9</a:t>
            </a:fld>
            <a:endParaRPr lang="en-US" altLang="lv-LV"/>
          </a:p>
        </p:txBody>
      </p:sp>
      <p:sp>
        <p:nvSpPr>
          <p:cNvPr id="38917" name="Rectangle 5">
            <a:extLst>
              <a:ext uri="{FF2B5EF4-FFF2-40B4-BE49-F238E27FC236}">
                <a16:creationId xmlns:a16="http://schemas.microsoft.com/office/drawing/2014/main" id="{0AAD5A08-EE0B-410C-BFC0-CFAD7DA230D4}"/>
              </a:ext>
            </a:extLst>
          </p:cNvPr>
          <p:cNvSpPr>
            <a:spLocks noChangeArrowheads="1"/>
          </p:cNvSpPr>
          <p:nvPr/>
        </p:nvSpPr>
        <p:spPr bwMode="auto">
          <a:xfrm>
            <a:off x="1437216" y="184597"/>
            <a:ext cx="20840" cy="630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r>
              <a:rPr lang="en-US" altLang="lv-LV" sz="567"/>
              <a:t> </a:t>
            </a:r>
            <a:endParaRPr lang="en-US" altLang="lv-LV"/>
          </a:p>
        </p:txBody>
      </p:sp>
      <p:sp>
        <p:nvSpPr>
          <p:cNvPr id="38918" name="Rectangle 6">
            <a:extLst>
              <a:ext uri="{FF2B5EF4-FFF2-40B4-BE49-F238E27FC236}">
                <a16:creationId xmlns:a16="http://schemas.microsoft.com/office/drawing/2014/main" id="{EE7989A9-D556-413E-B28E-7A641F300BD7}"/>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38919" name="Rectangle 1">
            <a:extLst>
              <a:ext uri="{FF2B5EF4-FFF2-40B4-BE49-F238E27FC236}">
                <a16:creationId xmlns:a16="http://schemas.microsoft.com/office/drawing/2014/main" id="{3BF93B9C-7B0C-4D9C-B310-05FE51AC8703}"/>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sp>
        <p:nvSpPr>
          <p:cNvPr id="38920" name="Rectangle 2">
            <a:extLst>
              <a:ext uri="{FF2B5EF4-FFF2-40B4-BE49-F238E27FC236}">
                <a16:creationId xmlns:a16="http://schemas.microsoft.com/office/drawing/2014/main" id="{71F1FCC1-A1A0-4349-B5DD-3A3953EEABCD}"/>
              </a:ext>
            </a:extLst>
          </p:cNvPr>
          <p:cNvSpPr>
            <a:spLocks noChangeArrowheads="1"/>
          </p:cNvSpPr>
          <p:nvPr/>
        </p:nvSpPr>
        <p:spPr bwMode="auto">
          <a:xfrm>
            <a:off x="1437217" y="89732"/>
            <a:ext cx="65" cy="2527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002" rIns="0" bIns="-12002" anchor="ctr">
            <a:spAutoFit/>
          </a:bodyPr>
          <a:lstStyle/>
          <a:p>
            <a:endParaRPr lang="en-US" altLang="lv-LV"/>
          </a:p>
        </p:txBody>
      </p:sp>
      <p:pic>
        <p:nvPicPr>
          <p:cNvPr id="38921" name="Picture 9">
            <a:extLst>
              <a:ext uri="{FF2B5EF4-FFF2-40B4-BE49-F238E27FC236}">
                <a16:creationId xmlns:a16="http://schemas.microsoft.com/office/drawing/2014/main" id="{51534438-D14D-4BA6-9211-B804F84EB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207" y="4259201"/>
            <a:ext cx="2569328" cy="191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TotalTime>
  <Words>1745</Words>
  <Application>Microsoft Office PowerPoint</Application>
  <PresentationFormat>Custom</PresentationFormat>
  <Paragraphs>374</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Arial</vt:lpstr>
      <vt:lpstr>Calibri</vt:lpstr>
      <vt:lpstr>Roboto</vt:lpstr>
      <vt:lpstr>Times New Roman</vt:lpstr>
      <vt:lpstr>Verdana</vt:lpstr>
      <vt:lpstr>Wingdings</vt:lpstr>
      <vt:lpstr>Office Theme</vt:lpstr>
      <vt:lpstr>PowerPoint Presentation</vt:lpstr>
      <vt:lpstr>Piekļūstamības direktīva 2019/882  pārņemta 5 likumos + jauni MK noteikumi </vt:lpstr>
      <vt:lpstr>Iesaistītās ministrijas</vt:lpstr>
      <vt:lpstr>Likuma tvērums </vt:lpstr>
      <vt:lpstr>Piekļūstamības prasības precēm  (MK noteikumos)</vt:lpstr>
      <vt:lpstr>Piekļūstamības prasības bankomātam</vt:lpstr>
      <vt:lpstr>Patērētāju galiekārtām elektronisko sakaru pakalpojumiem  (piem., maršrutētāji, modemi)</vt:lpstr>
      <vt:lpstr>Piekļūstamības prasības pakalpojumiem  (MK noteikumos)</vt:lpstr>
      <vt:lpstr>Audiovizuāli elektronisko plašsaziņas līdzekļu pakalpojumi</vt:lpstr>
      <vt:lpstr>Gaisa, ūdensceļu, autobusu, dzelzceļa pasažieru pārvadājumu elementi</vt:lpstr>
      <vt:lpstr>Banku pakalpojumi</vt:lpstr>
      <vt:lpstr>E-grāmatas  E-lasītāji</vt:lpstr>
      <vt:lpstr>Elektroniskās tirdzniecības pakalpojumi</vt:lpstr>
      <vt:lpstr>Elektronisko sakaru pakalpojumi t.sk. 112 tālrunis</vt:lpstr>
      <vt:lpstr>Publiskie iepirkumi</vt:lpstr>
      <vt:lpstr>Kā rīkojas patērētājs, ja prece nav piekļūstama (pēc 28/06/2025) </vt:lpstr>
      <vt:lpstr>Kā rīkojas patērētājs, ja pakalpojums nav piekļūstams (pēc 28/06/2025) </vt:lpstr>
      <vt:lpstr>Sūdzību var iesniegt gan patērētājs, gan NVO</vt:lpstr>
      <vt:lpstr>Kompetentās iestādes (uzrauga atbilstību, izskata sūdzības) </vt:lpstr>
      <vt:lpstr> Sodi</vt:lpstr>
      <vt:lpstr>Izņēmumi, kad piekļūstamības prasības nav jāievēro</vt:lpstr>
      <vt:lpstr>Uzņēmēji, ar kuriem esam tikušies</vt:lpstr>
      <vt:lpstr>Tuvākie soļi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Prezentacija_LM_2023-sagatave</dc:title>
  <dc:creator>Dace Kampenusa</dc:creator>
  <cp:lastModifiedBy>Dace Kampenusa</cp:lastModifiedBy>
  <cp:revision>92</cp:revision>
  <dcterms:created xsi:type="dcterms:W3CDTF">2023-10-12T12:39:01Z</dcterms:created>
  <dcterms:modified xsi:type="dcterms:W3CDTF">2025-02-19T09:01:27Z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2023-10-12T00:00:00Z</vt:filetime>
  </property>
  <property fmtid="{D5CDD505-2E9C-101B-9397-08002B2CF9AE}" pid="3" name="Creator">
    <vt:lpwstr>Adobe Illustrator 27.9 (Macintosh)</vt:lpwstr>
  </property>
  <property fmtid="{D5CDD505-2E9C-101B-9397-08002B2CF9AE}" pid="4" name="LastSaved">
    <vt:filetime>2023-10-12T00:00:00Z</vt:filetime>
  </property>
  <property fmtid="{D5CDD505-2E9C-101B-9397-08002B2CF9AE}" pid="5" name="Producer">
    <vt:lpwstr>Adobe PDF library 17.00</vt:lpwstr>
  </property>
</Properties>
</file>