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1" r:id="rId5"/>
    <p:sldId id="267" r:id="rId6"/>
    <p:sldId id="257" r:id="rId7"/>
    <p:sldId id="264" r:id="rId8"/>
    <p:sldId id="263" r:id="rId9"/>
    <p:sldId id="265" r:id="rId10"/>
    <p:sldId id="258" r:id="rId11"/>
    <p:sldId id="266" r:id="rId12"/>
    <p:sldId id="26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932" autoAdjust="0"/>
  </p:normalViewPr>
  <p:slideViewPr>
    <p:cSldViewPr>
      <p:cViewPr varScale="1">
        <p:scale>
          <a:sx n="116" d="100"/>
          <a:sy n="11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Vīrieši</c:v>
                </c:pt>
              </c:strCache>
            </c:strRef>
          </c:tx>
          <c:spPr>
            <a:solidFill>
              <a:srgbClr val="BDFB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Ārlietu dienesta darbinieki ar diplomātisko rangu</c:v>
                </c:pt>
                <c:pt idx="1">
                  <c:v>Darbinieki – diplomāti diplomātiskajās pārstāvniecībās</c:v>
                </c:pt>
                <c:pt idx="2">
                  <c:v>Vēstnieki, pastāvīgie pārstāvji, misiju vadītāji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0.38</c:v>
                </c:pt>
                <c:pt idx="1">
                  <c:v>0.46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D-4FDC-A4AC-B047231D35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Sievietes</c:v>
                </c:pt>
              </c:strCache>
            </c:strRef>
          </c:tx>
          <c:spPr>
            <a:solidFill>
              <a:srgbClr val="F8AA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Ārlietu dienesta darbinieki ar diplomātisko rangu</c:v>
                </c:pt>
                <c:pt idx="1">
                  <c:v>Darbinieki – diplomāti diplomātiskajās pārstāvniecībās</c:v>
                </c:pt>
                <c:pt idx="2">
                  <c:v>Vēstnieki, pastāvīgie pārstāvji, misiju vadītāji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0.62</c:v>
                </c:pt>
                <c:pt idx="1">
                  <c:v>0.54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DD-4FDC-A4AC-B047231D35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7581664"/>
        <c:axId val="517580680"/>
      </c:barChart>
      <c:catAx>
        <c:axId val="51758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17580680"/>
        <c:crosses val="autoZero"/>
        <c:auto val="1"/>
        <c:lblAlgn val="ctr"/>
        <c:lblOffset val="100"/>
        <c:noMultiLvlLbl val="0"/>
      </c:catAx>
      <c:valAx>
        <c:axId val="5175806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1758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0190-AB26-45BA-9728-4B31236091C6}" type="datetimeFigureOut">
              <a:rPr lang="lv-LV" smtClean="0"/>
              <a:t>26.03.2025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9CF9-1BEB-4BD2-BFB6-79C9D6052C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59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134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235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16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878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999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5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6"/>
            <a:ext cx="404019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8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8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0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68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0"/>
            <a:ext cx="30083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5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957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41" indent="-352341" algn="l" defTabSz="9395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404" indent="-293618" algn="l" defTabSz="9395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468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59" indent="-234893" algn="l" defTabSz="93957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047" indent="-234893" algn="l" defTabSz="93957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sef.org/projects/capacity-building-programme-on-women-peace-and-securi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"/>
            <a:ext cx="3777632" cy="41661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01210"/>
            <a:ext cx="6400800" cy="838200"/>
          </a:xfrm>
        </p:spPr>
        <p:txBody>
          <a:bodyPr>
            <a:noAutofit/>
          </a:bodyPr>
          <a:lstStyle/>
          <a:p>
            <a:pPr algn="r"/>
            <a:r>
              <a:rPr lang="lv-LV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 Rutka-</a:t>
            </a:r>
            <a:r>
              <a:rPr lang="lv-LV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Kriškalne</a:t>
            </a:r>
            <a:endParaRPr lang="lv-LV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lv-LV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Cilvēktiesību nodaļas vadītāja</a:t>
            </a:r>
          </a:p>
          <a:p>
            <a:pPr algn="r"/>
            <a:r>
              <a:rPr lang="lv-LV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Anta.Rutka@mfa.gov.lv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6012599"/>
            <a:ext cx="6400800" cy="6096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26.03.2025., Rīga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838200"/>
          </a:xfrm>
        </p:spPr>
        <p:txBody>
          <a:bodyPr>
            <a:noAutofit/>
          </a:bodyPr>
          <a:lstStyle/>
          <a:p>
            <a:r>
              <a:rPr lang="lv-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Latvijas ārpolitikas aktualitātes dzimumu līdztiesības temata kontekstā</a:t>
            </a:r>
          </a:p>
        </p:txBody>
      </p:sp>
    </p:spTree>
    <p:extLst>
      <p:ext uri="{BB962C8B-B14F-4D97-AF65-F5344CB8AC3E}">
        <p14:creationId xmlns:p14="http://schemas.microsoft.com/office/powerpoint/2010/main" val="390941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0" y="4343400"/>
            <a:ext cx="6400800" cy="838200"/>
          </a:xfrm>
        </p:spPr>
        <p:txBody>
          <a:bodyPr>
            <a:noAutofit/>
          </a:bodyPr>
          <a:lstStyle/>
          <a:p>
            <a:pPr algn="l"/>
            <a:r>
              <a:rPr lang="lv-LV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 Rutka-</a:t>
            </a:r>
            <a:r>
              <a:rPr lang="lv-LV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Kriškalne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Cilvēktiesību nodaļas vadītāja</a:t>
            </a:r>
          </a:p>
          <a:p>
            <a:pPr algn="l"/>
            <a:r>
              <a:rPr lang="lv-LV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Anta.Rutka@mfa.gov.lv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5334000"/>
            <a:ext cx="6400800" cy="6096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26.03.2025. </a:t>
            </a:r>
          </a:p>
          <a:p>
            <a:pPr algn="l"/>
            <a:r>
              <a:rPr lang="lv-LV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Rīga</a:t>
            </a:r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2286000" y="1905000"/>
            <a:ext cx="6324600" cy="23622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5741988" algn="l"/>
              </a:tabLst>
            </a:pPr>
            <a:r>
              <a:rPr lang="lv-LV" sz="2000" b="1" dirty="0">
                <a:latin typeface="Times New Roman" pitchFamily="18" charset="0"/>
                <a:cs typeface="Times New Roman" pitchFamily="18" charset="0"/>
              </a:rPr>
              <a:t>Paldies!</a:t>
            </a:r>
            <a:br>
              <a:rPr lang="lv-LV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lv-LV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lv-LV" sz="2000" b="1" dirty="0">
                <a:latin typeface="Times New Roman" pitchFamily="18" charset="0"/>
                <a:cs typeface="Times New Roman" pitchFamily="18" charset="0"/>
              </a:rPr>
              <a:t>Jautājumi?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C5DF-912C-40AE-9F9B-D3140E1B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7315200" cy="1431306"/>
          </a:xfrm>
        </p:spPr>
        <p:txBody>
          <a:bodyPr>
            <a:normAutofit fontScale="90000"/>
          </a:bodyPr>
          <a:lstStyle/>
          <a:p>
            <a:r>
              <a:rPr lang="lv-LV" dirty="0"/>
              <a:t>Dzimumu līdzsvars</a:t>
            </a:r>
            <a:br>
              <a:rPr lang="lv-LV" dirty="0"/>
            </a:br>
            <a:r>
              <a:rPr lang="lv-LV" dirty="0"/>
              <a:t> diplomātiskajā dienestā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E41DA-C2AB-41CC-85A9-91209FA84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761743" cy="18288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BAA5F7-5AD6-4A53-9ACC-9769DF5BC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4627"/>
              </p:ext>
            </p:extLst>
          </p:nvPr>
        </p:nvGraphicFramePr>
        <p:xfrm>
          <a:off x="609600" y="1964706"/>
          <a:ext cx="8077200" cy="416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7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62470" y="2538001"/>
            <a:ext cx="8619060" cy="225583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Janvārī apstiprināts </a:t>
            </a:r>
            <a:r>
              <a:rPr lang="lv-LV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vidus termiņa izvērtējums </a:t>
            </a:r>
            <a:r>
              <a:rPr lang="lv-LV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 plāna izpildi līdz 2024. gada vasarai. Paldies visām valsts institūcijām un NVO par iesaisti.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Tuvākajos mēnešos sāksim darbu pie </a:t>
            </a:r>
            <a:r>
              <a:rPr lang="lv-LV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jaunā nacionālā rīcības plāna</a:t>
            </a:r>
            <a:r>
              <a:rPr lang="lv-LV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v-LV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Gatavošanas procesā plānotas starpinstitūciju sanāksmes un diskusijas. 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 Drošības padomes ietvaros, </a:t>
            </a:r>
            <a:r>
              <a:rPr lang="lv-LV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turpināsim WPS tēmas aktualizēšanu</a:t>
            </a:r>
            <a:r>
              <a:rPr lang="lv-LV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lv-LV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105400" y="6356369"/>
            <a:ext cx="36576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Latvijas ārpolitikas aktualitātes dzimumu līdztiesības kontekstā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47900" y="991352"/>
            <a:ext cx="4648200" cy="954911"/>
          </a:xfrm>
        </p:spPr>
        <p:txBody>
          <a:bodyPr anchor="b">
            <a:noAutofit/>
          </a:bodyPr>
          <a:lstStyle/>
          <a:p>
            <a:pPr algn="l"/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Sievietes, miers un drošība (WPS)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26.03.2025.,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41AB2-E3C3-4875-9571-47731C068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590105"/>
            <a:ext cx="3338050" cy="15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88414" y="2709722"/>
            <a:ext cx="4614330" cy="39302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lv-LV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lv-LV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Maijā gaidāmas mācības </a:t>
            </a:r>
            <a:r>
              <a:rPr lang="lv-LV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Āzijas</a:t>
            </a:r>
            <a:r>
              <a:rPr lang="lv-LV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lv-LV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Eiropas</a:t>
            </a:r>
            <a:r>
              <a:rPr lang="lv-LV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diplomātiem, valsts iestāžu darbiniekiem</a:t>
            </a:r>
            <a:r>
              <a:rPr lang="lv-LV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v-LV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ekspertiem</a:t>
            </a:r>
            <a:r>
              <a:rPr lang="lv-LV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(Ļoti liela ieinteresētība gan no Āzijas, gan Eiropas ~170 pieteikumi).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lv-LV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572000" y="6356369"/>
            <a:ext cx="41910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Latvijas ārpolitikas aktualitātes dzimumu līdztiesības kontekstā 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8400" y="1190977"/>
            <a:ext cx="4737652" cy="954911"/>
          </a:xfrm>
        </p:spPr>
        <p:txBody>
          <a:bodyPr anchor="b">
            <a:noAutofit/>
          </a:bodyPr>
          <a:lstStyle/>
          <a:p>
            <a:pPr algn="l"/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Sievietes, miers un drošība (WPS)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26.03.2025.,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C2AC4B5-835A-40BC-8DD7-FFC08819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44" y="2709722"/>
            <a:ext cx="3757857" cy="21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306247-DEFD-435E-86DB-4FCB511B960D}"/>
              </a:ext>
            </a:extLst>
          </p:cNvPr>
          <p:cNvSpPr txBox="1"/>
          <p:nvPr/>
        </p:nvSpPr>
        <p:spPr>
          <a:xfrm>
            <a:off x="4965624" y="4846051"/>
            <a:ext cx="370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Avots: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Capacity-Building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Women, Peace and Security - Asia-Europe Foundation (ASEF)</a:t>
            </a:r>
            <a:endParaRPr lang="lv-LV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8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876800" y="6356369"/>
            <a:ext cx="38862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Latvijas ārpolitikas aktualitātes dzimumu līdztiesības kontekstā 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26.03.2025.,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3"/>
          <p:cNvSpPr>
            <a:spLocks noGrp="1"/>
          </p:cNvSpPr>
          <p:nvPr>
            <p:ph type="ctrTitle"/>
          </p:nvPr>
        </p:nvSpPr>
        <p:spPr>
          <a:xfrm>
            <a:off x="2552700" y="1022745"/>
            <a:ext cx="4038600" cy="954911"/>
          </a:xfrm>
        </p:spPr>
        <p:txBody>
          <a:bodyPr anchor="b">
            <a:noAutofit/>
          </a:bodyPr>
          <a:lstStyle/>
          <a:p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Attīstības sadarbības politika</a:t>
            </a:r>
            <a:br>
              <a:rPr lang="lv-LV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lv-LV" sz="1400" dirty="0">
                <a:latin typeface="Times New Roman" pitchFamily="18" charset="0"/>
                <a:cs typeface="Times New Roman" pitchFamily="18" charset="0"/>
              </a:rPr>
              <a:t>(projekti kopš 2023. gada decembra)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pic>
        <p:nvPicPr>
          <p:cNvPr id="2050" name="Picture 2" descr="Projekts “She Rebuilds the World” Namībijā">
            <a:extLst>
              <a:ext uri="{FF2B5EF4-FFF2-40B4-BE49-F238E27FC236}">
                <a16:creationId xmlns:a16="http://schemas.microsoft.com/office/drawing/2014/main" id="{DEDA8C89-1A66-4509-8C6D-381BE305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27303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ACE3B-B698-4D28-A5E4-F1A9A285FCD8}"/>
              </a:ext>
            </a:extLst>
          </p:cNvPr>
          <p:cNvSpPr txBox="1"/>
          <p:nvPr/>
        </p:nvSpPr>
        <p:spPr>
          <a:xfrm>
            <a:off x="513912" y="4898404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2022.-2023. un 2023.-2024. gadā 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lv-LV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’She Rebuilds the World’’, 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atbalstot sievietes un meitenes uzņēmējdarbības uzsākšanā Namībijā, Zambijā un Zimbabvē.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2E93D-84DE-4013-AA1F-1370CAA81E07}"/>
              </a:ext>
            </a:extLst>
          </p:cNvPr>
          <p:cNvSpPr txBox="1"/>
          <p:nvPr/>
        </p:nvSpPr>
        <p:spPr>
          <a:xfrm>
            <a:off x="495983" y="4652183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Avots: Ārlietu ministrija</a:t>
            </a:r>
          </a:p>
        </p:txBody>
      </p:sp>
      <p:pic>
        <p:nvPicPr>
          <p:cNvPr id="10" name="Picture 2" descr="Marta projekts UKR sievietēm">
            <a:extLst>
              <a:ext uri="{FF2B5EF4-FFF2-40B4-BE49-F238E27FC236}">
                <a16:creationId xmlns:a16="http://schemas.microsoft.com/office/drawing/2014/main" id="{5A419491-9572-423B-AC83-3A8939E6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44" y="2249567"/>
            <a:ext cx="4114800" cy="23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2F2E6C-AEF2-480A-A76A-7FFD48F8EEC1}"/>
              </a:ext>
            </a:extLst>
          </p:cNvPr>
          <p:cNvSpPr txBox="1"/>
          <p:nvPr/>
        </p:nvSpPr>
        <p:spPr>
          <a:xfrm>
            <a:off x="4191000" y="454662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Avots: Ārlietu ministrija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C59F5-4137-4180-83E1-4676880D54BB}"/>
              </a:ext>
            </a:extLst>
          </p:cNvPr>
          <p:cNvSpPr txBox="1"/>
          <p:nvPr/>
        </p:nvSpPr>
        <p:spPr>
          <a:xfrm>
            <a:off x="4191000" y="4861791"/>
            <a:ext cx="3790512" cy="139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3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2023. un 2024. gadā 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“Atbalsts sieviešu aktīvismam Ukrainā: “Sievietes, miers un drošība” politikas veicināšana. Palīdzības sistēmas izveide kara noziegumos cietušajiem”.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876800" y="6356369"/>
            <a:ext cx="38862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Latvijas ārpolitikas aktualitātes dzimumu līdztiesības kontekstā 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26.03.2025.,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3"/>
          <p:cNvSpPr>
            <a:spLocks noGrp="1"/>
          </p:cNvSpPr>
          <p:nvPr>
            <p:ph type="ctrTitle"/>
          </p:nvPr>
        </p:nvSpPr>
        <p:spPr>
          <a:xfrm>
            <a:off x="2552700" y="1022745"/>
            <a:ext cx="4038600" cy="954911"/>
          </a:xfrm>
        </p:spPr>
        <p:txBody>
          <a:bodyPr anchor="b">
            <a:noAutofit/>
          </a:bodyPr>
          <a:lstStyle/>
          <a:p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Attīstības sadarbības politika</a:t>
            </a:r>
            <a:br>
              <a:rPr lang="lv-LV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lv-LV" sz="1400" dirty="0">
                <a:latin typeface="Times New Roman" pitchFamily="18" charset="0"/>
                <a:cs typeface="Times New Roman" pitchFamily="18" charset="0"/>
              </a:rPr>
              <a:t>(projekti kopš 2023. gada decembra)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CF4E0D-2AB1-41C2-A554-363885C847DF}"/>
              </a:ext>
            </a:extLst>
          </p:cNvPr>
          <p:cNvSpPr txBox="1"/>
          <p:nvPr/>
        </p:nvSpPr>
        <p:spPr>
          <a:xfrm>
            <a:off x="381000" y="2252799"/>
            <a:ext cx="8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2024. gadā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piešķirts finansējums no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līdzekļiem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Ukrainas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rekonstrukcijai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Čerņihivas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apgabala centru uzturēšanai un darbinieku apmācībai.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2024. gadā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projekts, veicinot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Uzbekistānas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centienus stiprināt tiesisko un institucionālo regulējumu.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2024.-2025. gadā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biedrības “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Riga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TechGirls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projekts “Tehnoloģiju apmācības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meitenēm Ēģiptē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Girls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Tech””.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v-LV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D2AF7-8233-4168-BBFA-3E882B5F9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399" y="5418430"/>
            <a:ext cx="2492073" cy="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2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276600" y="6356369"/>
            <a:ext cx="54864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Latvijas ārpolitikas aktualitātes dzimumu līdztiesības kontekstā 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26.03.2025.,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3"/>
          <p:cNvSpPr>
            <a:spLocks noGrp="1"/>
          </p:cNvSpPr>
          <p:nvPr>
            <p:ph type="ctrTitle"/>
          </p:nvPr>
        </p:nvSpPr>
        <p:spPr>
          <a:xfrm>
            <a:off x="2286000" y="1023556"/>
            <a:ext cx="6324600" cy="954911"/>
          </a:xfrm>
        </p:spPr>
        <p:txBody>
          <a:bodyPr anchor="b">
            <a:noAutofit/>
          </a:bodyPr>
          <a:lstStyle/>
          <a:p>
            <a:pPr algn="l"/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Sieviešu statusa komisija (CSW)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A2E2A-E511-4B4E-AF55-39798B1884AA}"/>
              </a:ext>
            </a:extLst>
          </p:cNvPr>
          <p:cNvSpPr txBox="1"/>
          <p:nvPr/>
        </p:nvSpPr>
        <p:spPr>
          <a:xfrm>
            <a:off x="296341" y="2406206"/>
            <a:ext cx="5037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Noslēgusies CSW 69.sesija, Latvijai pēdējais gads komisijā kā ievēlētai dalībvalstij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CSW 69.sesijā apstiprinātā politiskā deklarācija spēcīgāka</a:t>
            </a:r>
          </a:p>
          <a:p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 organizēja 4 blakus pasākumus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61CEE-241B-4BD2-977D-F85C7A5D8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351" y="2111349"/>
            <a:ext cx="3124200" cy="35719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302427-7726-4AC4-9BEB-CB1EB94B61B7}"/>
              </a:ext>
            </a:extLst>
          </p:cNvPr>
          <p:cNvSpPr/>
          <p:nvPr/>
        </p:nvSpPr>
        <p:spPr>
          <a:xfrm>
            <a:off x="5430795" y="5711333"/>
            <a:ext cx="312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Avots: Ārlietu ministrija</a:t>
            </a:r>
          </a:p>
        </p:txBody>
      </p:sp>
    </p:spTree>
    <p:extLst>
      <p:ext uri="{BB962C8B-B14F-4D97-AF65-F5344CB8AC3E}">
        <p14:creationId xmlns:p14="http://schemas.microsoft.com/office/powerpoint/2010/main" val="411483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276600" y="6356369"/>
            <a:ext cx="54864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Latvijas ārpolitikas aktualitātes dzimumu līdztiesības kontekstā 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26.03.2025.,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3"/>
          <p:cNvSpPr>
            <a:spLocks noGrp="1"/>
          </p:cNvSpPr>
          <p:nvPr>
            <p:ph type="ctrTitle"/>
          </p:nvPr>
        </p:nvSpPr>
        <p:spPr>
          <a:xfrm>
            <a:off x="2057400" y="83694"/>
            <a:ext cx="6324600" cy="954911"/>
          </a:xfrm>
        </p:spPr>
        <p:txBody>
          <a:bodyPr anchor="b">
            <a:noAutofit/>
          </a:bodyPr>
          <a:lstStyle/>
          <a:p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Eiropas padome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7" y="0"/>
            <a:ext cx="1761743" cy="1957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A2E2A-E511-4B4E-AF55-39798B1884AA}"/>
              </a:ext>
            </a:extLst>
          </p:cNvPr>
          <p:cNvSpPr txBox="1"/>
          <p:nvPr/>
        </p:nvSpPr>
        <p:spPr>
          <a:xfrm>
            <a:off x="434989" y="1615981"/>
            <a:ext cx="31866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 diskriminācijas, dažādības un iekļaušanas jautājumos darba grupa (CDADI)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Eiropas Komisijas pret rasismu un neiecietību 6.ziņojuma par Latviju publicēšana.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 Vispārējās konvencijas par nacionālo minoritāšu aizsardzību ceturtā uzraudzības cikla noslēgums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78DEF-2F4D-4ADE-A262-362CDDF60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38" y="1524000"/>
            <a:ext cx="5211606" cy="48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7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276600" y="6356369"/>
            <a:ext cx="54864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Latvijas ārpolitikas aktualitātes dzimumu līdztiesības kontekstā 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26.03.2025.,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3"/>
          <p:cNvSpPr>
            <a:spLocks noGrp="1"/>
          </p:cNvSpPr>
          <p:nvPr>
            <p:ph type="ctrTitle"/>
          </p:nvPr>
        </p:nvSpPr>
        <p:spPr>
          <a:xfrm>
            <a:off x="1257300" y="1018768"/>
            <a:ext cx="6324600" cy="954911"/>
          </a:xfrm>
        </p:spPr>
        <p:txBody>
          <a:bodyPr anchor="b">
            <a:noAutofit/>
          </a:bodyPr>
          <a:lstStyle/>
          <a:p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Citas aktualitātes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A2E2A-E511-4B4E-AF55-39798B1884AA}"/>
              </a:ext>
            </a:extLst>
          </p:cNvPr>
          <p:cNvSpPr txBox="1"/>
          <p:nvPr/>
        </p:nvSpPr>
        <p:spPr>
          <a:xfrm>
            <a:off x="296340" y="2406206"/>
            <a:ext cx="86190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Maijā notiks Āfrikas forums. Fokuss šogad: digitalizācijas konteksts.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 Cilvēktiesību padomes vasaras sesija. Ierastais fokuss: dzimumu līdztiesība.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Darbs pie vispārējā periodiskā pārskata (UPR) ziņojuma sagatavošanas  ANO ietvaros</a:t>
            </a:r>
          </a:p>
        </p:txBody>
      </p:sp>
    </p:spTree>
    <p:extLst>
      <p:ext uri="{BB962C8B-B14F-4D97-AF65-F5344CB8AC3E}">
        <p14:creationId xmlns:p14="http://schemas.microsoft.com/office/powerpoint/2010/main" val="167442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0C0FDE94D101494BBE2C6AAC3DC838F7" ma:contentTypeVersion="8" ma:contentTypeDescription="Izveidot jaunu dokumentu." ma:contentTypeScope="" ma:versionID="94de9e542cda3fe107ff830a9deabd61">
  <xsd:schema xmlns:xsd="http://www.w3.org/2001/XMLSchema" xmlns:xs="http://www.w3.org/2001/XMLSchema" xmlns:p="http://schemas.microsoft.com/office/2006/metadata/properties" xmlns:ns1="http://schemas.microsoft.com/sharepoint/v3" xmlns:ns2="4ee83328-4674-4c53-8897-f2842a03557b" targetNamespace="http://schemas.microsoft.com/office/2006/metadata/properties" ma:root="true" ma:fieldsID="8fb672fdad2974a1b0eff1ee39cad81d" ns1:_="" ns2:_="">
    <xsd:import namespace="http://schemas.microsoft.com/sharepoint/v3"/>
    <xsd:import namespace="4ee83328-4674-4c53-8897-f2842a0355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ākuma datuma plānošana" ma:description="" ma:internalName="PublishingStartDate">
      <xsd:simpleType>
        <xsd:restriction base="dms:Unknown"/>
      </xsd:simpleType>
    </xsd:element>
    <xsd:element name="PublishingExpirationDate" ma:index="9" nillable="true" ma:displayName="Beigu datuma plānošana" ma:description="" ma:internalName="PublishingExpirationDate">
      <xsd:simpleType>
        <xsd:restriction base="dms:Unknown"/>
      </xsd:simpleType>
    </xsd:element>
    <xsd:element name="RatedBy" ma:index="10" nillable="true" ma:displayName="Novērtēja" ma:description="Lietotāji novērtēja šo vienumu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Lietotāju vērtējumi" ma:description="Lietotāju vērtējumi, kas piešķirti šim vienumam" ma:hidden="true" ma:internalName="Ratings">
      <xsd:simpleType>
        <xsd:restriction base="dms:Note"/>
      </xsd:simpleType>
    </xsd:element>
    <xsd:element name="LikesCount" ma:index="12" nillable="true" ma:displayName="To gadījumu skaits, kad izmantots vērtējums Patīk" ma:internalName="LikesCount">
      <xsd:simpleType>
        <xsd:restriction base="dms:Unknown"/>
      </xsd:simpleType>
    </xsd:element>
    <xsd:element name="LikedBy" ma:index="13" nillable="true" ma:displayName="Kam patik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83328-4674-4c53-8897-f2842a035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3EF5D2-68B0-4CF9-906A-9E22352FCA1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4ee83328-4674-4c53-8897-f2842a03557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88AB5B-C539-4529-849B-F62938A1A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e83328-4674-4c53-8897-f2842a035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A1A863-B3CC-4A05-B4FB-14B65D4816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503</Words>
  <Application>Microsoft Office PowerPoint</Application>
  <PresentationFormat>On-screen Show (4:3)</PresentationFormat>
  <Paragraphs>66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Latvijas ārpolitikas aktualitātes dzimumu līdztiesības temata kontekstā</vt:lpstr>
      <vt:lpstr>Dzimumu līdzsvars  diplomātiskajā dienestā</vt:lpstr>
      <vt:lpstr>Sievietes, miers un drošība (WPS)</vt:lpstr>
      <vt:lpstr>Sievietes, miers un drošība (WPS)</vt:lpstr>
      <vt:lpstr>Attīstības sadarbības politika (projekti kopš 2023. gada decembra)</vt:lpstr>
      <vt:lpstr>Attīstības sadarbības politika (projekti kopš 2023. gada decembra)</vt:lpstr>
      <vt:lpstr>Sieviešu statusa komisija (CSW)</vt:lpstr>
      <vt:lpstr>Eiropas padome</vt:lpstr>
      <vt:lpstr>Citas aktualitātes</vt:lpstr>
      <vt:lpstr>Paldies!  Jautājumi?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tēmas nosaukums</dc:title>
  <dc:creator>Dagnija</dc:creator>
  <cp:lastModifiedBy>Anta Rutka</cp:lastModifiedBy>
  <cp:revision>96</cp:revision>
  <dcterms:created xsi:type="dcterms:W3CDTF">2006-08-16T00:00:00Z</dcterms:created>
  <dcterms:modified xsi:type="dcterms:W3CDTF">2025-03-26T10:33:07Z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0x0101000C0FDE94D101494BBE2C6AAC3DC838F7</vt:lpwstr>
  </property>
</Properties>
</file>