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4390" r:id="rId4"/>
    <p:sldMasterId id="2147484414" r:id="rId5"/>
  </p:sldMasterIdLst>
  <p:notesMasterIdLst>
    <p:notesMasterId r:id="rId13"/>
  </p:notesMasterIdLst>
  <p:sldIdLst>
    <p:sldId id="308" r:id="rId6"/>
    <p:sldId id="322" r:id="rId7"/>
    <p:sldId id="326" r:id="rId8"/>
    <p:sldId id="327" r:id="rId9"/>
    <p:sldId id="328" r:id="rId10"/>
    <p:sldId id="331" r:id="rId11"/>
    <p:sldId id="262" r:id="rId12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āna Jakaite" initials="DJ" lastIdx="16" clrIdx="0">
    <p:extLst>
      <p:ext uri="{19B8F6BF-5375-455C-9EA6-DF929625EA0E}">
        <p15:presenceInfo xmlns:p15="http://schemas.microsoft.com/office/powerpoint/2012/main" userId="S-1-5-21-738795142-1242532775-405837587-5840" providerId="AD"/>
      </p:ext>
    </p:extLst>
  </p:cmAuthor>
  <p:cmAuthor id="2" name="Lauris Neikens" initials="LN" lastIdx="1" clrIdx="1">
    <p:extLst>
      <p:ext uri="{19B8F6BF-5375-455C-9EA6-DF929625EA0E}">
        <p15:presenceInfo xmlns:p15="http://schemas.microsoft.com/office/powerpoint/2012/main" userId="a9b62c45f8ff8f47" providerId="Windows Live"/>
      </p:ext>
    </p:extLst>
  </p:cmAuthor>
  <p:cmAuthor id="3" name="Alise Ramane" initials="AR" lastIdx="4" clrIdx="2">
    <p:extLst>
      <p:ext uri="{19B8F6BF-5375-455C-9EA6-DF929625EA0E}">
        <p15:presenceInfo xmlns:p15="http://schemas.microsoft.com/office/powerpoint/2012/main" userId="S::Alise.Ramane@lm.gov.lv::e253c192-5422-49fb-bc03-03dd0822cc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658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Themed Style 1 –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–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93"/>
    <p:restoredTop sz="81516" autoAdjust="0"/>
  </p:normalViewPr>
  <p:slideViewPr>
    <p:cSldViewPr snapToGrid="0">
      <p:cViewPr varScale="1">
        <p:scale>
          <a:sx n="84" d="100"/>
          <a:sy n="84" d="100"/>
        </p:scale>
        <p:origin x="13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88E5CF-AF25-4FB3-AB80-CB6691AA3B89}" type="doc">
      <dgm:prSet loTypeId="urn:microsoft.com/office/officeart/2005/8/layout/vList2" loCatId="list" qsTypeId="urn:microsoft.com/office/officeart/2005/8/quickstyle/simple4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63FF609E-533D-472F-B4B9-56541817DF0C}">
      <dgm:prSet/>
      <dgm:spPr/>
      <dgm:t>
        <a:bodyPr/>
        <a:lstStyle/>
        <a:p>
          <a:pPr algn="ctr"/>
          <a:r>
            <a:rPr lang="en-US" noProof="0" dirty="0">
              <a:latin typeface="Arial" panose="020B0604020202020204" pitchFamily="34" charset="0"/>
              <a:cs typeface="Arial" panose="020B0604020202020204" pitchFamily="34" charset="0"/>
            </a:rPr>
            <a:t> I </a:t>
          </a:r>
          <a:r>
            <a:rPr lang="lv-LV" noProof="0" dirty="0">
              <a:latin typeface="Arial" panose="020B0604020202020204" pitchFamily="34" charset="0"/>
              <a:cs typeface="Arial" panose="020B0604020202020204" pitchFamily="34" charset="0"/>
            </a:rPr>
            <a:t>Ikviens bērns ir vērtība</a:t>
          </a:r>
        </a:p>
      </dgm:t>
    </dgm:pt>
    <dgm:pt modelId="{1E5BC706-B2E4-4B5A-9E63-C2249738E2B5}" type="parTrans" cxnId="{FC68C33B-1B20-4D8A-B7A0-A40F0F20115C}">
      <dgm:prSet/>
      <dgm:spPr/>
      <dgm:t>
        <a:bodyPr/>
        <a:lstStyle/>
        <a:p>
          <a:endParaRPr lang="en-US"/>
        </a:p>
      </dgm:t>
    </dgm:pt>
    <dgm:pt modelId="{E18CDACC-AEFA-4918-8E84-7C38A5028003}" type="sibTrans" cxnId="{FC68C33B-1B20-4D8A-B7A0-A40F0F20115C}">
      <dgm:prSet/>
      <dgm:spPr/>
      <dgm:t>
        <a:bodyPr/>
        <a:lstStyle/>
        <a:p>
          <a:endParaRPr lang="en-US"/>
        </a:p>
      </dgm:t>
    </dgm:pt>
    <dgm:pt modelId="{58C8D0BA-EFA7-46AC-977D-A766CB471560}">
      <dgm:prSet/>
      <dgm:spPr/>
      <dgm:t>
        <a:bodyPr/>
        <a:lstStyle/>
        <a:p>
          <a:pPr algn="ctr"/>
          <a:r>
            <a:rPr lang="en-US" noProof="0">
              <a:latin typeface="Arial" panose="020B0604020202020204" pitchFamily="34" charset="0"/>
              <a:cs typeface="Arial" panose="020B0604020202020204" pitchFamily="34" charset="0"/>
            </a:rPr>
            <a:t>II </a:t>
          </a:r>
          <a:r>
            <a:rPr lang="lv-LV" noProof="0">
              <a:latin typeface="Arial" panose="020B0604020202020204" pitchFamily="34" charset="0"/>
              <a:cs typeface="Arial" panose="020B0604020202020204" pitchFamily="34" charset="0"/>
            </a:rPr>
            <a:t>Kvalitatīva dzīves</a:t>
          </a:r>
          <a:r>
            <a:rPr lang="en-US" noProof="0">
              <a:latin typeface="Arial" panose="020B0604020202020204" pitchFamily="34" charset="0"/>
              <a:cs typeface="Arial" panose="020B0604020202020204" pitchFamily="34" charset="0"/>
            </a:rPr>
            <a:t> vide</a:t>
          </a:r>
          <a:endParaRPr lang="lv-LV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3938B65-C35E-4A23-8C13-5899ECA2137D}" type="parTrans" cxnId="{1BF66D64-7B61-4FCB-90DD-0F420D273451}">
      <dgm:prSet/>
      <dgm:spPr/>
      <dgm:t>
        <a:bodyPr/>
        <a:lstStyle/>
        <a:p>
          <a:endParaRPr lang="en-US"/>
        </a:p>
      </dgm:t>
    </dgm:pt>
    <dgm:pt modelId="{0C391639-9268-40AD-9DB7-510B2C8269F5}" type="sibTrans" cxnId="{1BF66D64-7B61-4FCB-90DD-0F420D273451}">
      <dgm:prSet/>
      <dgm:spPr/>
      <dgm:t>
        <a:bodyPr/>
        <a:lstStyle/>
        <a:p>
          <a:endParaRPr lang="en-US"/>
        </a:p>
      </dgm:t>
    </dgm:pt>
    <dgm:pt modelId="{19A2E2BD-FE33-4033-9311-15C86F5B7794}">
      <dgm:prSet/>
      <dgm:spPr/>
      <dgm:t>
        <a:bodyPr/>
        <a:lstStyle/>
        <a:p>
          <a:pPr algn="ctr"/>
          <a:r>
            <a:rPr lang="en-US" noProof="0" dirty="0">
              <a:latin typeface="Arial" panose="020B0604020202020204" pitchFamily="34" charset="0"/>
              <a:cs typeface="Arial" panose="020B0604020202020204" pitchFamily="34" charset="0"/>
            </a:rPr>
            <a:t>III I</a:t>
          </a:r>
          <a:r>
            <a:rPr lang="lv-LV" noProof="0" dirty="0" err="1">
              <a:latin typeface="Arial" panose="020B0604020202020204" pitchFamily="34" charset="0"/>
              <a:cs typeface="Arial" panose="020B0604020202020204" pitchFamily="34" charset="0"/>
            </a:rPr>
            <a:t>edzīvotāju</a:t>
          </a:r>
          <a:r>
            <a:rPr lang="lv-LV" noProof="0" dirty="0">
              <a:latin typeface="Arial" panose="020B0604020202020204" pitchFamily="34" charset="0"/>
              <a:cs typeface="Arial" panose="020B0604020202020204" pitchFamily="34" charset="0"/>
            </a:rPr>
            <a:t> migrācija un </a:t>
          </a:r>
          <a:r>
            <a:rPr lang="lv-LV" noProof="0" dirty="0" err="1">
              <a:latin typeface="Arial" panose="020B0604020202020204" pitchFamily="34" charset="0"/>
              <a:cs typeface="Arial" panose="020B0604020202020204" pitchFamily="34" charset="0"/>
            </a:rPr>
            <a:t>remigrācijas</a:t>
          </a:r>
          <a:r>
            <a:rPr lang="lv-LV" noProof="0" dirty="0">
              <a:latin typeface="Arial" panose="020B0604020202020204" pitchFamily="34" charset="0"/>
              <a:cs typeface="Arial" panose="020B0604020202020204" pitchFamily="34" charset="0"/>
            </a:rPr>
            <a:t> veicināšana</a:t>
          </a:r>
        </a:p>
      </dgm:t>
    </dgm:pt>
    <dgm:pt modelId="{32B699B6-BF83-490C-B9CD-E773EE34103D}" type="parTrans" cxnId="{8ECC10FC-0D78-491F-A3F2-0943096231D4}">
      <dgm:prSet/>
      <dgm:spPr/>
      <dgm:t>
        <a:bodyPr/>
        <a:lstStyle/>
        <a:p>
          <a:endParaRPr lang="en-US"/>
        </a:p>
      </dgm:t>
    </dgm:pt>
    <dgm:pt modelId="{39760D34-9E24-4C11-BBDB-663CD45D1BBD}" type="sibTrans" cxnId="{8ECC10FC-0D78-491F-A3F2-0943096231D4}">
      <dgm:prSet/>
      <dgm:spPr/>
      <dgm:t>
        <a:bodyPr/>
        <a:lstStyle/>
        <a:p>
          <a:endParaRPr lang="en-US"/>
        </a:p>
      </dgm:t>
    </dgm:pt>
    <dgm:pt modelId="{E357F218-9BB2-8743-B1EF-ADE056EB582A}" type="pres">
      <dgm:prSet presAssocID="{7788E5CF-AF25-4FB3-AB80-CB6691AA3B89}" presName="linear" presStyleCnt="0">
        <dgm:presLayoutVars>
          <dgm:animLvl val="lvl"/>
          <dgm:resizeHandles val="exact"/>
        </dgm:presLayoutVars>
      </dgm:prSet>
      <dgm:spPr/>
    </dgm:pt>
    <dgm:pt modelId="{12888E74-D042-1F47-933E-59B3AA7CA4B1}" type="pres">
      <dgm:prSet presAssocID="{63FF609E-533D-472F-B4B9-56541817DF0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F040E39-A781-8741-8FEE-92F175809EF2}" type="pres">
      <dgm:prSet presAssocID="{E18CDACC-AEFA-4918-8E84-7C38A5028003}" presName="spacer" presStyleCnt="0"/>
      <dgm:spPr/>
    </dgm:pt>
    <dgm:pt modelId="{DC7086B1-1778-2743-98FE-2E771F976760}" type="pres">
      <dgm:prSet presAssocID="{58C8D0BA-EFA7-46AC-977D-A766CB47156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E527ABA-2AC3-1644-B23B-FBBCC08E92B6}" type="pres">
      <dgm:prSet presAssocID="{0C391639-9268-40AD-9DB7-510B2C8269F5}" presName="spacer" presStyleCnt="0"/>
      <dgm:spPr/>
    </dgm:pt>
    <dgm:pt modelId="{800F03E4-F867-0B4C-8A2F-240085DD7462}" type="pres">
      <dgm:prSet presAssocID="{19A2E2BD-FE33-4033-9311-15C86F5B7794}" presName="parentText" presStyleLbl="node1" presStyleIdx="2" presStyleCnt="3" custLinFactNeighborX="690" custLinFactNeighborY="26228">
        <dgm:presLayoutVars>
          <dgm:chMax val="0"/>
          <dgm:bulletEnabled val="1"/>
        </dgm:presLayoutVars>
      </dgm:prSet>
      <dgm:spPr/>
    </dgm:pt>
  </dgm:ptLst>
  <dgm:cxnLst>
    <dgm:cxn modelId="{6B0D8C02-B90B-DA40-8B1C-468CE20EA83B}" type="presOf" srcId="{7788E5CF-AF25-4FB3-AB80-CB6691AA3B89}" destId="{E357F218-9BB2-8743-B1EF-ADE056EB582A}" srcOrd="0" destOrd="0" presId="urn:microsoft.com/office/officeart/2005/8/layout/vList2"/>
    <dgm:cxn modelId="{C0F7D636-0058-B048-B9BE-CA5FAF8CF9BB}" type="presOf" srcId="{58C8D0BA-EFA7-46AC-977D-A766CB471560}" destId="{DC7086B1-1778-2743-98FE-2E771F976760}" srcOrd="0" destOrd="0" presId="urn:microsoft.com/office/officeart/2005/8/layout/vList2"/>
    <dgm:cxn modelId="{FC68C33B-1B20-4D8A-B7A0-A40F0F20115C}" srcId="{7788E5CF-AF25-4FB3-AB80-CB6691AA3B89}" destId="{63FF609E-533D-472F-B4B9-56541817DF0C}" srcOrd="0" destOrd="0" parTransId="{1E5BC706-B2E4-4B5A-9E63-C2249738E2B5}" sibTransId="{E18CDACC-AEFA-4918-8E84-7C38A5028003}"/>
    <dgm:cxn modelId="{1BF66D64-7B61-4FCB-90DD-0F420D273451}" srcId="{7788E5CF-AF25-4FB3-AB80-CB6691AA3B89}" destId="{58C8D0BA-EFA7-46AC-977D-A766CB471560}" srcOrd="1" destOrd="0" parTransId="{73938B65-C35E-4A23-8C13-5899ECA2137D}" sibTransId="{0C391639-9268-40AD-9DB7-510B2C8269F5}"/>
    <dgm:cxn modelId="{A2787C46-1F8C-714C-B6DD-A6FC10CAC265}" type="presOf" srcId="{19A2E2BD-FE33-4033-9311-15C86F5B7794}" destId="{800F03E4-F867-0B4C-8A2F-240085DD7462}" srcOrd="0" destOrd="0" presId="urn:microsoft.com/office/officeart/2005/8/layout/vList2"/>
    <dgm:cxn modelId="{E8A2FBAF-5A37-514C-A270-1EB22DDA54BC}" type="presOf" srcId="{63FF609E-533D-472F-B4B9-56541817DF0C}" destId="{12888E74-D042-1F47-933E-59B3AA7CA4B1}" srcOrd="0" destOrd="0" presId="urn:microsoft.com/office/officeart/2005/8/layout/vList2"/>
    <dgm:cxn modelId="{8ECC10FC-0D78-491F-A3F2-0943096231D4}" srcId="{7788E5CF-AF25-4FB3-AB80-CB6691AA3B89}" destId="{19A2E2BD-FE33-4033-9311-15C86F5B7794}" srcOrd="2" destOrd="0" parTransId="{32B699B6-BF83-490C-B9CD-E773EE34103D}" sibTransId="{39760D34-9E24-4C11-BBDB-663CD45D1BBD}"/>
    <dgm:cxn modelId="{0FE35DB8-0D83-664E-888C-5979557E7059}" type="presParOf" srcId="{E357F218-9BB2-8743-B1EF-ADE056EB582A}" destId="{12888E74-D042-1F47-933E-59B3AA7CA4B1}" srcOrd="0" destOrd="0" presId="urn:microsoft.com/office/officeart/2005/8/layout/vList2"/>
    <dgm:cxn modelId="{DA424294-3B5E-0B4D-A6A9-49EBEE38217B}" type="presParOf" srcId="{E357F218-9BB2-8743-B1EF-ADE056EB582A}" destId="{4F040E39-A781-8741-8FEE-92F175809EF2}" srcOrd="1" destOrd="0" presId="urn:microsoft.com/office/officeart/2005/8/layout/vList2"/>
    <dgm:cxn modelId="{5DE467E1-60C6-7649-931E-21F91FFBD9A6}" type="presParOf" srcId="{E357F218-9BB2-8743-B1EF-ADE056EB582A}" destId="{DC7086B1-1778-2743-98FE-2E771F976760}" srcOrd="2" destOrd="0" presId="urn:microsoft.com/office/officeart/2005/8/layout/vList2"/>
    <dgm:cxn modelId="{B21CC2BC-D6E9-4F47-8A5A-0B59EBD9BA06}" type="presParOf" srcId="{E357F218-9BB2-8743-B1EF-ADE056EB582A}" destId="{7E527ABA-2AC3-1644-B23B-FBBCC08E92B6}" srcOrd="3" destOrd="0" presId="urn:microsoft.com/office/officeart/2005/8/layout/vList2"/>
    <dgm:cxn modelId="{C402B34E-4E2F-D04B-947D-294F8420D0BF}" type="presParOf" srcId="{E357F218-9BB2-8743-B1EF-ADE056EB582A}" destId="{800F03E4-F867-0B4C-8A2F-240085DD746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61366B-9961-4127-B36A-00416A769C9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AF058A2-99DA-4D2D-88BB-E0DC63E59E3D}">
      <dgm:prSet phldrT="[Text]"/>
      <dgm:spPr/>
      <dgm:t>
        <a:bodyPr/>
        <a:lstStyle/>
        <a:p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Finanšu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ministrija</a:t>
          </a:r>
          <a:endParaRPr lang="lv-LV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CE3B3BF-64DA-4A51-97C7-2E71B1349A66}" type="parTrans" cxnId="{CA5CF104-200E-4C88-9802-0852AC713AF4}">
      <dgm:prSet/>
      <dgm:spPr/>
      <dgm:t>
        <a:bodyPr/>
        <a:lstStyle/>
        <a:p>
          <a:endParaRPr lang="lv-LV"/>
        </a:p>
      </dgm:t>
    </dgm:pt>
    <dgm:pt modelId="{3A0F9E9B-DF07-4D5D-98A4-DF69AC995C53}" type="sibTrans" cxnId="{CA5CF104-200E-4C88-9802-0852AC713AF4}">
      <dgm:prSet/>
      <dgm:spPr/>
      <dgm:t>
        <a:bodyPr/>
        <a:lstStyle/>
        <a:p>
          <a:endParaRPr lang="lv-LV"/>
        </a:p>
      </dgm:t>
    </dgm:pt>
    <dgm:pt modelId="{0D24B591-D2AD-47D7-AFC8-F75F813011AF}">
      <dgm:prSet/>
      <dgm:spPr/>
      <dgm:t>
        <a:bodyPr/>
        <a:lstStyle/>
        <a:p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ierobežotas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iespējas piešķirt papildu finanšu resursus turpmākajos gados</a:t>
          </a:r>
        </a:p>
      </dgm:t>
    </dgm:pt>
    <dgm:pt modelId="{375B005F-BAD2-4BF4-B08E-2B99921A440C}" type="parTrans" cxnId="{275E00EB-F129-41C3-93BB-DCF7B60FD976}">
      <dgm:prSet/>
      <dgm:spPr/>
      <dgm:t>
        <a:bodyPr/>
        <a:lstStyle/>
        <a:p>
          <a:endParaRPr lang="lv-LV"/>
        </a:p>
      </dgm:t>
    </dgm:pt>
    <dgm:pt modelId="{F49E1225-08F3-44CE-A748-DC590FF0BDA2}" type="sibTrans" cxnId="{275E00EB-F129-41C3-93BB-DCF7B60FD976}">
      <dgm:prSet/>
      <dgm:spPr/>
      <dgm:t>
        <a:bodyPr/>
        <a:lstStyle/>
        <a:p>
          <a:endParaRPr lang="lv-LV"/>
        </a:p>
      </dgm:t>
    </dgm:pt>
    <dgm:pt modelId="{8CA3C495-A382-4387-836E-F2DF8DE3EDA5}">
      <dgm:prSet phldrT="[Text]"/>
      <dgm:spPr/>
      <dgm:t>
        <a:bodyPr/>
        <a:lstStyle/>
        <a:p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Izglītības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un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zinātnes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ministrija</a:t>
          </a:r>
          <a:endParaRPr lang="lv-LV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852B65F-7625-43C7-82E1-78F796437ED5}" type="parTrans" cxnId="{AE5A8AC2-DEE6-45A1-90FB-54F4E1F57888}">
      <dgm:prSet/>
      <dgm:spPr/>
      <dgm:t>
        <a:bodyPr/>
        <a:lstStyle/>
        <a:p>
          <a:endParaRPr lang="lv-LV"/>
        </a:p>
      </dgm:t>
    </dgm:pt>
    <dgm:pt modelId="{AED9FE7D-4A2B-404E-AA4E-6C2963D6DB99}" type="sibTrans" cxnId="{AE5A8AC2-DEE6-45A1-90FB-54F4E1F57888}">
      <dgm:prSet/>
      <dgm:spPr/>
      <dgm:t>
        <a:bodyPr/>
        <a:lstStyle/>
        <a:p>
          <a:endParaRPr lang="lv-LV"/>
        </a:p>
      </dgm:t>
    </dgm:pt>
    <dgm:pt modelId="{4CA34DF7-6094-457C-8438-E60E381F99C1}">
      <dgm:prSet phldrT="[Text]"/>
      <dgm:spPr/>
      <dgm:t>
        <a:bodyPr/>
        <a:lstStyle/>
        <a:p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nepiekrīt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būt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atbildīgais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kopā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ar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pašvaldībām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) par </a:t>
          </a:r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bezmaksas ēdināšanu pirmsskolā un līdz 9. klasei</a:t>
          </a:r>
        </a:p>
      </dgm:t>
    </dgm:pt>
    <dgm:pt modelId="{2A10EA3B-2FAD-405C-BA33-22C8F8503B82}" type="parTrans" cxnId="{716CD25C-85DD-4AEE-8F2F-9CC374899BFF}">
      <dgm:prSet/>
      <dgm:spPr/>
      <dgm:t>
        <a:bodyPr/>
        <a:lstStyle/>
        <a:p>
          <a:endParaRPr lang="lv-LV"/>
        </a:p>
      </dgm:t>
    </dgm:pt>
    <dgm:pt modelId="{1D628106-F652-44D3-9610-A982DE3676C2}" type="sibTrans" cxnId="{716CD25C-85DD-4AEE-8F2F-9CC374899BFF}">
      <dgm:prSet/>
      <dgm:spPr/>
      <dgm:t>
        <a:bodyPr/>
        <a:lstStyle/>
        <a:p>
          <a:endParaRPr lang="lv-LV"/>
        </a:p>
      </dgm:t>
    </dgm:pt>
    <dgm:pt modelId="{6AC44B17-9FDA-44C7-8470-A67422E4A6AC}">
      <dgm:prSet/>
      <dgm:spPr/>
      <dgm:t>
        <a:bodyPr/>
        <a:lstStyle/>
        <a:p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Sociālie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partneri</a:t>
          </a:r>
          <a:endParaRPr lang="lv-LV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3D2375-94DC-434A-A002-2CC784B567B7}" type="parTrans" cxnId="{F3F78595-6965-4E26-8B4D-426BC2538301}">
      <dgm:prSet/>
      <dgm:spPr/>
      <dgm:t>
        <a:bodyPr/>
        <a:lstStyle/>
        <a:p>
          <a:endParaRPr lang="lv-LV"/>
        </a:p>
      </dgm:t>
    </dgm:pt>
    <dgm:pt modelId="{2598BAEC-EFF0-440D-95E0-D53784204310}" type="sibTrans" cxnId="{F3F78595-6965-4E26-8B4D-426BC2538301}">
      <dgm:prSet/>
      <dgm:spPr/>
      <dgm:t>
        <a:bodyPr/>
        <a:lstStyle/>
        <a:p>
          <a:endParaRPr lang="lv-LV"/>
        </a:p>
      </dgm:t>
    </dgm:pt>
    <dgm:pt modelId="{17F8EB7B-5F2D-437B-BE7A-254FDFD6D88D}">
      <dgm:prSet/>
      <dgm:spPr/>
      <dgm:t>
        <a:bodyPr/>
        <a:lstStyle/>
        <a:p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Nepieciešams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atbalsta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risinājums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vecākiem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kuri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vieni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audzina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bērnu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piemaksa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pie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ģimenes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valsts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pabalsta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)</a:t>
          </a:r>
          <a:endParaRPr lang="lv-LV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D0E1BC-5478-4E17-A4D7-7F596D9E692D}" type="parTrans" cxnId="{1C648DFC-82EF-42C8-9E5B-0EDF4A187359}">
      <dgm:prSet/>
      <dgm:spPr/>
      <dgm:t>
        <a:bodyPr/>
        <a:lstStyle/>
        <a:p>
          <a:endParaRPr lang="lv-LV"/>
        </a:p>
      </dgm:t>
    </dgm:pt>
    <dgm:pt modelId="{700BC2C4-2E90-44E6-9368-9718A0C33B58}" type="sibTrans" cxnId="{1C648DFC-82EF-42C8-9E5B-0EDF4A187359}">
      <dgm:prSet/>
      <dgm:spPr/>
      <dgm:t>
        <a:bodyPr/>
        <a:lstStyle/>
        <a:p>
          <a:endParaRPr lang="lv-LV"/>
        </a:p>
      </dgm:t>
    </dgm:pt>
    <dgm:pt modelId="{A6B73920-08EA-4F36-ABB5-8B750B83117A}">
      <dgm:prSet/>
      <dgm:spPr/>
      <dgm:t>
        <a:bodyPr/>
        <a:lstStyle/>
        <a:p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nepieciešami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detalizēti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aprēķini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pasākumiem</a:t>
          </a:r>
          <a:endParaRPr lang="lv-LV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538F27-C0DA-4976-9CED-A9AAAAB4D66A}" type="parTrans" cxnId="{56732CC1-274B-481B-822C-BB793E98DE14}">
      <dgm:prSet/>
      <dgm:spPr/>
      <dgm:t>
        <a:bodyPr/>
        <a:lstStyle/>
        <a:p>
          <a:endParaRPr lang="lv-LV"/>
        </a:p>
      </dgm:t>
    </dgm:pt>
    <dgm:pt modelId="{55D748FA-41BC-40E2-9C58-2816FF8DE25A}" type="sibTrans" cxnId="{56732CC1-274B-481B-822C-BB793E98DE14}">
      <dgm:prSet/>
      <dgm:spPr/>
      <dgm:t>
        <a:bodyPr/>
        <a:lstStyle/>
        <a:p>
          <a:endParaRPr lang="lv-LV"/>
        </a:p>
      </dgm:t>
    </dgm:pt>
    <dgm:pt modelId="{25DB49F1-CDFB-4D02-9339-03D4E0CFE0FD}">
      <dgm:prSet phldrT="[Text]"/>
      <dgm:spPr/>
      <dgm:t>
        <a:bodyPr/>
        <a:lstStyle/>
        <a:p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Nepiekrīt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būt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līdzatbildīgais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pie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bērna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uzraudzības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pakalpojuma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pilnveides</a:t>
          </a:r>
          <a:endParaRPr lang="lv-LV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078958-471F-4970-9416-081992D37CFF}" type="parTrans" cxnId="{F2D860A2-173C-405C-A8D3-BBEE7996ACEF}">
      <dgm:prSet/>
      <dgm:spPr/>
      <dgm:t>
        <a:bodyPr/>
        <a:lstStyle/>
        <a:p>
          <a:endParaRPr lang="lv-LV"/>
        </a:p>
      </dgm:t>
    </dgm:pt>
    <dgm:pt modelId="{06BBF99B-52A5-4B47-9966-3BC4CAC89539}" type="sibTrans" cxnId="{F2D860A2-173C-405C-A8D3-BBEE7996ACEF}">
      <dgm:prSet/>
      <dgm:spPr/>
      <dgm:t>
        <a:bodyPr/>
        <a:lstStyle/>
        <a:p>
          <a:endParaRPr lang="lv-LV"/>
        </a:p>
      </dgm:t>
    </dgm:pt>
    <dgm:pt modelId="{354541A4-4358-4970-AAED-9A5B0E69EB57}">
      <dgm:prSet/>
      <dgm:spPr/>
      <dgm:t>
        <a:bodyPr/>
        <a:lstStyle/>
        <a:p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Pārskatīt atvieglojumu par apgādībā esošā personām un sākot ar 2026.gadu to noteikt vismaz līmenī, kas atbilst inflācijas pieaugumam kopš 2020. gada.</a:t>
          </a:r>
        </a:p>
      </dgm:t>
    </dgm:pt>
    <dgm:pt modelId="{11AC5C0C-8714-4C4A-8183-E762E29E929D}" type="parTrans" cxnId="{245F3EDC-2340-460E-8275-990F29158400}">
      <dgm:prSet/>
      <dgm:spPr/>
      <dgm:t>
        <a:bodyPr/>
        <a:lstStyle/>
        <a:p>
          <a:endParaRPr lang="lv-LV"/>
        </a:p>
      </dgm:t>
    </dgm:pt>
    <dgm:pt modelId="{F7A551D3-F6EF-416A-9383-8331C2560C82}" type="sibTrans" cxnId="{245F3EDC-2340-460E-8275-990F29158400}">
      <dgm:prSet/>
      <dgm:spPr/>
      <dgm:t>
        <a:bodyPr/>
        <a:lstStyle/>
        <a:p>
          <a:endParaRPr lang="lv-LV"/>
        </a:p>
      </dgm:t>
    </dgm:pt>
    <dgm:pt modelId="{9375C995-D511-484E-B558-32B658250DD9}">
      <dgm:prSet/>
      <dgm:spPr/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Bērna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kopšanas</a:t>
          </a:r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pabalsta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pārskatīšana,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ģimenes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valsts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pabalsta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izmaksa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bērna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pirmajā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dzīves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>
              <a:latin typeface="Arial" panose="020B0604020202020204" pitchFamily="34" charset="0"/>
              <a:cs typeface="Arial" panose="020B0604020202020204" pitchFamily="34" charset="0"/>
            </a:rPr>
            <a:t>gadā</a:t>
          </a:r>
          <a:endParaRPr lang="lv-LV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2707CC-BC4B-4F9D-BD97-CB6F9C5BAD17}" type="parTrans" cxnId="{059E68FD-6FF7-422B-9374-B49D654D5E19}">
      <dgm:prSet/>
      <dgm:spPr/>
      <dgm:t>
        <a:bodyPr/>
        <a:lstStyle/>
        <a:p>
          <a:endParaRPr lang="lv-LV"/>
        </a:p>
      </dgm:t>
    </dgm:pt>
    <dgm:pt modelId="{E62A5FB1-6897-4523-86C7-72915703DA28}" type="sibTrans" cxnId="{059E68FD-6FF7-422B-9374-B49D654D5E19}">
      <dgm:prSet/>
      <dgm:spPr/>
      <dgm:t>
        <a:bodyPr/>
        <a:lstStyle/>
        <a:p>
          <a:endParaRPr lang="lv-LV"/>
        </a:p>
      </dgm:t>
    </dgm:pt>
    <dgm:pt modelId="{5A6EBC40-9B44-4906-BEFA-02279C7873D8}" type="pres">
      <dgm:prSet presAssocID="{A561366B-9961-4127-B36A-00416A769C99}" presName="linear" presStyleCnt="0">
        <dgm:presLayoutVars>
          <dgm:animLvl val="lvl"/>
          <dgm:resizeHandles val="exact"/>
        </dgm:presLayoutVars>
      </dgm:prSet>
      <dgm:spPr/>
    </dgm:pt>
    <dgm:pt modelId="{096992D0-2933-493B-B062-069F5AE84B3D}" type="pres">
      <dgm:prSet presAssocID="{2AF058A2-99DA-4D2D-88BB-E0DC63E59E3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F0BE428-9C4B-4DFA-B889-82DE5B352E1E}" type="pres">
      <dgm:prSet presAssocID="{2AF058A2-99DA-4D2D-88BB-E0DC63E59E3D}" presName="childText" presStyleLbl="revTx" presStyleIdx="0" presStyleCnt="3">
        <dgm:presLayoutVars>
          <dgm:bulletEnabled val="1"/>
        </dgm:presLayoutVars>
      </dgm:prSet>
      <dgm:spPr/>
    </dgm:pt>
    <dgm:pt modelId="{9BBCDC4C-531C-48D7-861C-A79EB1228AB9}" type="pres">
      <dgm:prSet presAssocID="{8CA3C495-A382-4387-836E-F2DF8DE3EDA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F89BF9F-6639-467C-A123-85E6E766F4AC}" type="pres">
      <dgm:prSet presAssocID="{8CA3C495-A382-4387-836E-F2DF8DE3EDA5}" presName="childText" presStyleLbl="revTx" presStyleIdx="1" presStyleCnt="3">
        <dgm:presLayoutVars>
          <dgm:bulletEnabled val="1"/>
        </dgm:presLayoutVars>
      </dgm:prSet>
      <dgm:spPr/>
    </dgm:pt>
    <dgm:pt modelId="{494A2A23-A450-4C53-8746-7BD0D9F532FF}" type="pres">
      <dgm:prSet presAssocID="{6AC44B17-9FDA-44C7-8470-A67422E4A6AC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5B275F4-1E89-4864-B2E8-F2C42B09DC37}" type="pres">
      <dgm:prSet presAssocID="{6AC44B17-9FDA-44C7-8470-A67422E4A6AC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CA5CF104-200E-4C88-9802-0852AC713AF4}" srcId="{A561366B-9961-4127-B36A-00416A769C99}" destId="{2AF058A2-99DA-4D2D-88BB-E0DC63E59E3D}" srcOrd="0" destOrd="0" parTransId="{3CE3B3BF-64DA-4A51-97C7-2E71B1349A66}" sibTransId="{3A0F9E9B-DF07-4D5D-98A4-DF69AC995C53}"/>
    <dgm:cxn modelId="{A1B2620A-B023-4C95-864B-5A15AA99E612}" type="presOf" srcId="{9375C995-D511-484E-B558-32B658250DD9}" destId="{05B275F4-1E89-4864-B2E8-F2C42B09DC37}" srcOrd="0" destOrd="1" presId="urn:microsoft.com/office/officeart/2005/8/layout/vList2"/>
    <dgm:cxn modelId="{2803CD1B-3D9C-4391-A443-9D3A736F38DC}" type="presOf" srcId="{354541A4-4358-4970-AAED-9A5B0E69EB57}" destId="{05B275F4-1E89-4864-B2E8-F2C42B09DC37}" srcOrd="0" destOrd="2" presId="urn:microsoft.com/office/officeart/2005/8/layout/vList2"/>
    <dgm:cxn modelId="{F600B02E-0B27-4B0C-8F62-23CFA1B7F9DF}" type="presOf" srcId="{A6B73920-08EA-4F36-ABB5-8B750B83117A}" destId="{2F0BE428-9C4B-4DFA-B889-82DE5B352E1E}" srcOrd="0" destOrd="1" presId="urn:microsoft.com/office/officeart/2005/8/layout/vList2"/>
    <dgm:cxn modelId="{15EEC432-7E68-4FC0-BD26-EC974F9DF806}" type="presOf" srcId="{6AC44B17-9FDA-44C7-8470-A67422E4A6AC}" destId="{494A2A23-A450-4C53-8746-7BD0D9F532FF}" srcOrd="0" destOrd="0" presId="urn:microsoft.com/office/officeart/2005/8/layout/vList2"/>
    <dgm:cxn modelId="{91A48140-845A-47D9-A5DD-F78FCFB82713}" type="presOf" srcId="{8CA3C495-A382-4387-836E-F2DF8DE3EDA5}" destId="{9BBCDC4C-531C-48D7-861C-A79EB1228AB9}" srcOrd="0" destOrd="0" presId="urn:microsoft.com/office/officeart/2005/8/layout/vList2"/>
    <dgm:cxn modelId="{716CD25C-85DD-4AEE-8F2F-9CC374899BFF}" srcId="{8CA3C495-A382-4387-836E-F2DF8DE3EDA5}" destId="{4CA34DF7-6094-457C-8438-E60E381F99C1}" srcOrd="0" destOrd="0" parTransId="{2A10EA3B-2FAD-405C-BA33-22C8F8503B82}" sibTransId="{1D628106-F652-44D3-9610-A982DE3676C2}"/>
    <dgm:cxn modelId="{BA63EE91-4CAB-4772-BC94-2D39B9E66F83}" type="presOf" srcId="{0D24B591-D2AD-47D7-AFC8-F75F813011AF}" destId="{2F0BE428-9C4B-4DFA-B889-82DE5B352E1E}" srcOrd="0" destOrd="0" presId="urn:microsoft.com/office/officeart/2005/8/layout/vList2"/>
    <dgm:cxn modelId="{F3F78595-6965-4E26-8B4D-426BC2538301}" srcId="{A561366B-9961-4127-B36A-00416A769C99}" destId="{6AC44B17-9FDA-44C7-8470-A67422E4A6AC}" srcOrd="2" destOrd="0" parTransId="{C43D2375-94DC-434A-A002-2CC784B567B7}" sibTransId="{2598BAEC-EFF0-440D-95E0-D53784204310}"/>
    <dgm:cxn modelId="{9BED9797-4BF8-4154-BF54-32C5CA47B479}" type="presOf" srcId="{A561366B-9961-4127-B36A-00416A769C99}" destId="{5A6EBC40-9B44-4906-BEFA-02279C7873D8}" srcOrd="0" destOrd="0" presId="urn:microsoft.com/office/officeart/2005/8/layout/vList2"/>
    <dgm:cxn modelId="{F2D860A2-173C-405C-A8D3-BBEE7996ACEF}" srcId="{8CA3C495-A382-4387-836E-F2DF8DE3EDA5}" destId="{25DB49F1-CDFB-4D02-9339-03D4E0CFE0FD}" srcOrd="1" destOrd="0" parTransId="{6B078958-471F-4970-9416-081992D37CFF}" sibTransId="{06BBF99B-52A5-4B47-9966-3BC4CAC89539}"/>
    <dgm:cxn modelId="{1EE4D3AF-F72F-4F9F-AE6C-6916A83C43E0}" type="presOf" srcId="{17F8EB7B-5F2D-437B-BE7A-254FDFD6D88D}" destId="{05B275F4-1E89-4864-B2E8-F2C42B09DC37}" srcOrd="0" destOrd="0" presId="urn:microsoft.com/office/officeart/2005/8/layout/vList2"/>
    <dgm:cxn modelId="{A00DC5B5-CDBD-46A3-B71C-1CB2B7B362F7}" type="presOf" srcId="{25DB49F1-CDFB-4D02-9339-03D4E0CFE0FD}" destId="{7F89BF9F-6639-467C-A123-85E6E766F4AC}" srcOrd="0" destOrd="1" presId="urn:microsoft.com/office/officeart/2005/8/layout/vList2"/>
    <dgm:cxn modelId="{56732CC1-274B-481B-822C-BB793E98DE14}" srcId="{2AF058A2-99DA-4D2D-88BB-E0DC63E59E3D}" destId="{A6B73920-08EA-4F36-ABB5-8B750B83117A}" srcOrd="1" destOrd="0" parTransId="{CA538F27-C0DA-4976-9CED-A9AAAAB4D66A}" sibTransId="{55D748FA-41BC-40E2-9C58-2816FF8DE25A}"/>
    <dgm:cxn modelId="{AE5A8AC2-DEE6-45A1-90FB-54F4E1F57888}" srcId="{A561366B-9961-4127-B36A-00416A769C99}" destId="{8CA3C495-A382-4387-836E-F2DF8DE3EDA5}" srcOrd="1" destOrd="0" parTransId="{9852B65F-7625-43C7-82E1-78F796437ED5}" sibTransId="{AED9FE7D-4A2B-404E-AA4E-6C2963D6DB99}"/>
    <dgm:cxn modelId="{245F3EDC-2340-460E-8275-990F29158400}" srcId="{6AC44B17-9FDA-44C7-8470-A67422E4A6AC}" destId="{354541A4-4358-4970-AAED-9A5B0E69EB57}" srcOrd="2" destOrd="0" parTransId="{11AC5C0C-8714-4C4A-8183-E762E29E929D}" sibTransId="{F7A551D3-F6EF-416A-9383-8331C2560C82}"/>
    <dgm:cxn modelId="{275E00EB-F129-41C3-93BB-DCF7B60FD976}" srcId="{2AF058A2-99DA-4D2D-88BB-E0DC63E59E3D}" destId="{0D24B591-D2AD-47D7-AFC8-F75F813011AF}" srcOrd="0" destOrd="0" parTransId="{375B005F-BAD2-4BF4-B08E-2B99921A440C}" sibTransId="{F49E1225-08F3-44CE-A748-DC590FF0BDA2}"/>
    <dgm:cxn modelId="{32B83AF4-9834-4C96-B706-FAF4A665482D}" type="presOf" srcId="{4CA34DF7-6094-457C-8438-E60E381F99C1}" destId="{7F89BF9F-6639-467C-A123-85E6E766F4AC}" srcOrd="0" destOrd="0" presId="urn:microsoft.com/office/officeart/2005/8/layout/vList2"/>
    <dgm:cxn modelId="{1C648DFC-82EF-42C8-9E5B-0EDF4A187359}" srcId="{6AC44B17-9FDA-44C7-8470-A67422E4A6AC}" destId="{17F8EB7B-5F2D-437B-BE7A-254FDFD6D88D}" srcOrd="0" destOrd="0" parTransId="{E3D0E1BC-5478-4E17-A4D7-7F596D9E692D}" sibTransId="{700BC2C4-2E90-44E6-9368-9718A0C33B58}"/>
    <dgm:cxn modelId="{059E68FD-6FF7-422B-9374-B49D654D5E19}" srcId="{6AC44B17-9FDA-44C7-8470-A67422E4A6AC}" destId="{9375C995-D511-484E-B558-32B658250DD9}" srcOrd="1" destOrd="0" parTransId="{DD2707CC-BC4B-4F9D-BD97-CB6F9C5BAD17}" sibTransId="{E62A5FB1-6897-4523-86C7-72915703DA28}"/>
    <dgm:cxn modelId="{6EB38CFE-DDB1-4361-89A4-70A721DE04A6}" type="presOf" srcId="{2AF058A2-99DA-4D2D-88BB-E0DC63E59E3D}" destId="{096992D0-2933-493B-B062-069F5AE84B3D}" srcOrd="0" destOrd="0" presId="urn:microsoft.com/office/officeart/2005/8/layout/vList2"/>
    <dgm:cxn modelId="{EC674EF5-33AE-4F4A-820B-15B4538C87D2}" type="presParOf" srcId="{5A6EBC40-9B44-4906-BEFA-02279C7873D8}" destId="{096992D0-2933-493B-B062-069F5AE84B3D}" srcOrd="0" destOrd="0" presId="urn:microsoft.com/office/officeart/2005/8/layout/vList2"/>
    <dgm:cxn modelId="{195EC18D-9FB4-4348-A94A-133E07A8A527}" type="presParOf" srcId="{5A6EBC40-9B44-4906-BEFA-02279C7873D8}" destId="{2F0BE428-9C4B-4DFA-B889-82DE5B352E1E}" srcOrd="1" destOrd="0" presId="urn:microsoft.com/office/officeart/2005/8/layout/vList2"/>
    <dgm:cxn modelId="{A449D0DE-34B0-402A-B1D3-F03887860F5D}" type="presParOf" srcId="{5A6EBC40-9B44-4906-BEFA-02279C7873D8}" destId="{9BBCDC4C-531C-48D7-861C-A79EB1228AB9}" srcOrd="2" destOrd="0" presId="urn:microsoft.com/office/officeart/2005/8/layout/vList2"/>
    <dgm:cxn modelId="{D05AE8AD-9CC7-4A76-8C23-9D52BEBC8C6A}" type="presParOf" srcId="{5A6EBC40-9B44-4906-BEFA-02279C7873D8}" destId="{7F89BF9F-6639-467C-A123-85E6E766F4AC}" srcOrd="3" destOrd="0" presId="urn:microsoft.com/office/officeart/2005/8/layout/vList2"/>
    <dgm:cxn modelId="{2BB765B7-81F8-4DCA-B370-884FF5B9F179}" type="presParOf" srcId="{5A6EBC40-9B44-4906-BEFA-02279C7873D8}" destId="{494A2A23-A450-4C53-8746-7BD0D9F532FF}" srcOrd="4" destOrd="0" presId="urn:microsoft.com/office/officeart/2005/8/layout/vList2"/>
    <dgm:cxn modelId="{3464B5AC-469D-43C9-B402-56F0F0651E2E}" type="presParOf" srcId="{5A6EBC40-9B44-4906-BEFA-02279C7873D8}" destId="{05B275F4-1E89-4864-B2E8-F2C42B09DC37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CC7C91E-A29B-8E49-B742-E284B203E3F2}" type="doc">
      <dgm:prSet loTypeId="urn:microsoft.com/office/officeart/2005/8/layout/process4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en-GB"/>
        </a:p>
      </dgm:t>
    </dgm:pt>
    <dgm:pt modelId="{3F4327EF-46D1-456C-9572-43F4EE1F5E45}">
      <dgm:prSet custT="1"/>
      <dgm:spPr/>
      <dgm:t>
        <a:bodyPr/>
        <a:lstStyle/>
        <a:p>
          <a:r>
            <a:rPr lang="en-GB" sz="1800" noProof="0" dirty="0" err="1">
              <a:latin typeface="Arial" panose="020B0604020202020204" pitchFamily="34" charset="0"/>
              <a:cs typeface="Arial" panose="020B0604020202020204" pitchFamily="34" charset="0"/>
            </a:rPr>
            <a:t>Turpmāka</a:t>
          </a:r>
          <a:r>
            <a:rPr lang="en-GB" sz="1800" noProof="0" dirty="0">
              <a:latin typeface="Arial" panose="020B0604020202020204" pitchFamily="34" charset="0"/>
              <a:cs typeface="Arial" panose="020B0604020202020204" pitchFamily="34" charset="0"/>
            </a:rPr>
            <a:t> p</a:t>
          </a:r>
          <a:r>
            <a:rPr lang="lv-LV" sz="1800" noProof="0" dirty="0" err="1">
              <a:latin typeface="Arial" panose="020B0604020202020204" pitchFamily="34" charset="0"/>
              <a:cs typeface="Arial" panose="020B0604020202020204" pitchFamily="34" charset="0"/>
            </a:rPr>
            <a:t>asākumu</a:t>
          </a:r>
          <a:r>
            <a:rPr lang="lv-LV" sz="1800" noProof="0" dirty="0">
              <a:latin typeface="Arial" panose="020B0604020202020204" pitchFamily="34" charset="0"/>
              <a:cs typeface="Arial" panose="020B0604020202020204" pitchFamily="34" charset="0"/>
            </a:rPr>
            <a:t> īstenošanas pārraudzība</a:t>
          </a:r>
          <a:r>
            <a:rPr lang="en-US" sz="1800" noProof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lv-LV" sz="1800" noProof="0" dirty="0">
              <a:latin typeface="Arial" panose="020B0604020202020204" pitchFamily="34" charset="0"/>
              <a:cs typeface="Arial" panose="020B0604020202020204" pitchFamily="34" charset="0"/>
            </a:rPr>
            <a:t>caur Demogrāfisko </a:t>
          </a:r>
          <a:r>
            <a:rPr lang="en-US" sz="1800" noProof="0" dirty="0">
              <a:latin typeface="Arial" panose="020B0604020202020204" pitchFamily="34" charset="0"/>
              <a:cs typeface="Arial" panose="020B0604020202020204" pitchFamily="34" charset="0"/>
            </a:rPr>
            <a:t>lietu </a:t>
          </a:r>
          <a:r>
            <a:rPr lang="en-US" sz="1800" noProof="0" dirty="0" err="1">
              <a:latin typeface="Arial" panose="020B0604020202020204" pitchFamily="34" charset="0"/>
              <a:cs typeface="Arial" panose="020B0604020202020204" pitchFamily="34" charset="0"/>
            </a:rPr>
            <a:t>padomi</a:t>
          </a:r>
          <a:r>
            <a:rPr lang="en-US" sz="1800" noProof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lv-LV" sz="18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9AAEDD-7D22-4271-893F-141ED65B9C63}" type="parTrans" cxnId="{1878C832-F00E-4820-910F-22F929465D41}">
      <dgm:prSet/>
      <dgm:spPr/>
      <dgm:t>
        <a:bodyPr/>
        <a:lstStyle/>
        <a:p>
          <a:endParaRPr lang="lv-LV" sz="1800">
            <a:solidFill>
              <a:schemeClr val="tx1"/>
            </a:solidFill>
          </a:endParaRPr>
        </a:p>
      </dgm:t>
    </dgm:pt>
    <dgm:pt modelId="{C2EFC85E-AE27-4A29-B883-86C97E0E5846}" type="sibTrans" cxnId="{1878C832-F00E-4820-910F-22F929465D41}">
      <dgm:prSet/>
      <dgm:spPr/>
      <dgm:t>
        <a:bodyPr/>
        <a:lstStyle/>
        <a:p>
          <a:endParaRPr lang="lv-LV" sz="1800">
            <a:solidFill>
              <a:schemeClr val="tx1"/>
            </a:solidFill>
          </a:endParaRPr>
        </a:p>
      </dgm:t>
    </dgm:pt>
    <dgm:pt modelId="{0FBEA19D-A577-42A4-913B-46E7EEDDAFDE}">
      <dgm:prSet custT="1"/>
      <dgm:spPr/>
      <dgm:t>
        <a:bodyPr/>
        <a:lstStyle/>
        <a:p>
          <a:r>
            <a:rPr lang="lv-LV" sz="1800" noProof="0" dirty="0">
              <a:latin typeface="Arial" panose="020B0604020202020204" pitchFamily="34" charset="0"/>
              <a:cs typeface="Arial" panose="020B0604020202020204" pitchFamily="34" charset="0"/>
            </a:rPr>
            <a:t>Ziņojuma iesniegšana Ministru kabinetā</a:t>
          </a:r>
        </a:p>
      </dgm:t>
    </dgm:pt>
    <dgm:pt modelId="{CDD9AF2B-402B-4251-BCA8-638542C3614B}" type="parTrans" cxnId="{34D5CE35-BB54-4B50-8634-22C29035D234}">
      <dgm:prSet/>
      <dgm:spPr/>
      <dgm:t>
        <a:bodyPr/>
        <a:lstStyle/>
        <a:p>
          <a:endParaRPr lang="lv-LV" sz="1800">
            <a:solidFill>
              <a:schemeClr val="tx1"/>
            </a:solidFill>
          </a:endParaRPr>
        </a:p>
      </dgm:t>
    </dgm:pt>
    <dgm:pt modelId="{7BDE64B2-69C1-4488-84E1-D4A372886EE3}" type="sibTrans" cxnId="{34D5CE35-BB54-4B50-8634-22C29035D234}">
      <dgm:prSet/>
      <dgm:spPr/>
      <dgm:t>
        <a:bodyPr/>
        <a:lstStyle/>
        <a:p>
          <a:endParaRPr lang="lv-LV" sz="1800">
            <a:solidFill>
              <a:schemeClr val="tx1"/>
            </a:solidFill>
          </a:endParaRPr>
        </a:p>
      </dgm:t>
    </dgm:pt>
    <dgm:pt modelId="{44489102-66F5-42DF-B7F5-60571273267A}">
      <dgm:prSet custT="1"/>
      <dgm:spPr/>
      <dgm:t>
        <a:bodyPr/>
        <a:lstStyle/>
        <a:p>
          <a:r>
            <a:rPr lang="en-GB" sz="1800" dirty="0" err="1">
              <a:latin typeface="Arial" panose="020B0604020202020204" pitchFamily="34" charset="0"/>
              <a:cs typeface="Arial" panose="020B0604020202020204" pitchFamily="34" charset="0"/>
            </a:rPr>
            <a:t>Ministriju</a:t>
          </a:r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lv-LV" sz="1800" dirty="0">
              <a:latin typeface="Arial" panose="020B0604020202020204" pitchFamily="34" charset="0"/>
              <a:cs typeface="Arial" panose="020B0604020202020204" pitchFamily="34" charset="0"/>
            </a:rPr>
            <a:t>priekšlikumu</a:t>
          </a:r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s</a:t>
          </a:r>
          <a:r>
            <a:rPr lang="lv-LV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800" dirty="0" err="1">
              <a:latin typeface="Arial" panose="020B0604020202020204" pitchFamily="34" charset="0"/>
              <a:cs typeface="Arial" panose="020B0604020202020204" pitchFamily="34" charset="0"/>
            </a:rPr>
            <a:t>izskatīt</a:t>
          </a:r>
          <a:r>
            <a:rPr lang="lv-LV" sz="1800" dirty="0">
              <a:latin typeface="Arial" panose="020B0604020202020204" pitchFamily="34" charset="0"/>
              <a:cs typeface="Arial" panose="020B0604020202020204" pitchFamily="34" charset="0"/>
            </a:rPr>
            <a:t> nākamajā Demogrāfisko lietu padomes sēdē š.g. jūnija sākumā</a:t>
          </a:r>
          <a:endParaRPr lang="lv-LV" sz="18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B58941-853D-46D7-8798-6B2C188FA378}" type="parTrans" cxnId="{5873434B-8A83-43A1-BA25-730E7F97264E}">
      <dgm:prSet/>
      <dgm:spPr/>
      <dgm:t>
        <a:bodyPr/>
        <a:lstStyle/>
        <a:p>
          <a:endParaRPr lang="lv-LV" sz="1800">
            <a:solidFill>
              <a:schemeClr val="tx1"/>
            </a:solidFill>
          </a:endParaRPr>
        </a:p>
      </dgm:t>
    </dgm:pt>
    <dgm:pt modelId="{34BDDEAA-5923-4659-9F12-154426993621}" type="sibTrans" cxnId="{5873434B-8A83-43A1-BA25-730E7F97264E}">
      <dgm:prSet/>
      <dgm:spPr/>
      <dgm:t>
        <a:bodyPr/>
        <a:lstStyle/>
        <a:p>
          <a:endParaRPr lang="lv-LV" sz="1800">
            <a:solidFill>
              <a:schemeClr val="tx1"/>
            </a:solidFill>
          </a:endParaRPr>
        </a:p>
      </dgm:t>
    </dgm:pt>
    <dgm:pt modelId="{C12ED90D-7977-4982-B3E0-F3DEB4D11F56}">
      <dgm:prSet custT="1"/>
      <dgm:spPr/>
      <dgm:t>
        <a:bodyPr/>
        <a:lstStyle/>
        <a:p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2026.gadā </a:t>
          </a:r>
          <a:r>
            <a:rPr lang="en-GB" sz="1800" dirty="0" err="1">
              <a:latin typeface="Arial" panose="020B0604020202020204" pitchFamily="34" charset="0"/>
              <a:cs typeface="Arial" panose="020B0604020202020204" pitchFamily="34" charset="0"/>
            </a:rPr>
            <a:t>prioritāri</a:t>
          </a:r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800" dirty="0" err="1">
              <a:latin typeface="Arial" panose="020B0604020202020204" pitchFamily="34" charset="0"/>
              <a:cs typeface="Arial" panose="020B0604020202020204" pitchFamily="34" charset="0"/>
            </a:rPr>
            <a:t>īstenojamo</a:t>
          </a:r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800" dirty="0" err="1">
              <a:latin typeface="Arial" panose="020B0604020202020204" pitchFamily="34" charset="0"/>
              <a:cs typeface="Arial" panose="020B0604020202020204" pitchFamily="34" charset="0"/>
            </a:rPr>
            <a:t>pasākumu</a:t>
          </a:r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800" dirty="0" err="1">
              <a:latin typeface="Arial" panose="020B0604020202020204" pitchFamily="34" charset="0"/>
              <a:cs typeface="Arial" panose="020B0604020202020204" pitchFamily="34" charset="0"/>
            </a:rPr>
            <a:t>nodrošināšanai</a:t>
          </a:r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 a</a:t>
          </a:r>
          <a:r>
            <a:rPr lang="lv-LV" sz="1800" dirty="0" err="1">
              <a:latin typeface="Arial" panose="020B0604020202020204" pitchFamily="34" charset="0"/>
              <a:cs typeface="Arial" panose="020B0604020202020204" pitchFamily="34" charset="0"/>
            </a:rPr>
            <a:t>tbildīgajām</a:t>
          </a:r>
          <a:r>
            <a:rPr lang="lv-LV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800" dirty="0" err="1">
              <a:latin typeface="Arial" panose="020B0604020202020204" pitchFamily="34" charset="0"/>
              <a:cs typeface="Arial" panose="020B0604020202020204" pitchFamily="34" charset="0"/>
            </a:rPr>
            <a:t>institūcijām</a:t>
          </a:r>
          <a:r>
            <a:rPr lang="lv-LV" sz="1800" dirty="0">
              <a:latin typeface="Arial" panose="020B0604020202020204" pitchFamily="34" charset="0"/>
              <a:cs typeface="Arial" panose="020B0604020202020204" pitchFamily="34" charset="0"/>
            </a:rPr>
            <a:t> līdz </a:t>
          </a:r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16.maijam</a:t>
          </a:r>
          <a:r>
            <a:rPr lang="lv-LV" sz="1800" dirty="0">
              <a:latin typeface="Arial" panose="020B0604020202020204" pitchFamily="34" charset="0"/>
              <a:cs typeface="Arial" panose="020B0604020202020204" pitchFamily="34" charset="0"/>
            </a:rPr>
            <a:t> sagatavot un iesniegt </a:t>
          </a:r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LM </a:t>
          </a:r>
          <a:r>
            <a:rPr lang="lv-LV" sz="1800" dirty="0">
              <a:latin typeface="Arial" panose="020B0604020202020204" pitchFamily="34" charset="0"/>
              <a:cs typeface="Arial" panose="020B0604020202020204" pitchFamily="34" charset="0"/>
            </a:rPr>
            <a:t>priekšlikumus ar konkrētu rīcību noteiktās jomās, ietverot rezultatīvos (kvantitatīvos un kvalitatīvos) rādītājus, nepieciešamo finansējumu, finansējuma avotu </a:t>
          </a:r>
          <a:r>
            <a:rPr lang="lv-LV" sz="1800" dirty="0" err="1">
              <a:latin typeface="Arial" panose="020B0604020202020204" pitchFamily="34" charset="0"/>
              <a:cs typeface="Arial" panose="020B0604020202020204" pitchFamily="34" charset="0"/>
            </a:rPr>
            <a:t>u.c</a:t>
          </a:r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lv-LV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C0D139-6A6C-438F-876D-CF369F2772ED}" type="parTrans" cxnId="{3B8DE359-EF1F-45D8-9DC2-0AFCFC0C2D7A}">
      <dgm:prSet/>
      <dgm:spPr/>
      <dgm:t>
        <a:bodyPr/>
        <a:lstStyle/>
        <a:p>
          <a:endParaRPr lang="lv-LV" sz="1800">
            <a:solidFill>
              <a:schemeClr val="tx1"/>
            </a:solidFill>
          </a:endParaRPr>
        </a:p>
      </dgm:t>
    </dgm:pt>
    <dgm:pt modelId="{871828DA-83D2-4372-9523-81CCB475BC46}" type="sibTrans" cxnId="{3B8DE359-EF1F-45D8-9DC2-0AFCFC0C2D7A}">
      <dgm:prSet/>
      <dgm:spPr/>
      <dgm:t>
        <a:bodyPr/>
        <a:lstStyle/>
        <a:p>
          <a:endParaRPr lang="lv-LV" sz="1800">
            <a:solidFill>
              <a:schemeClr val="tx1"/>
            </a:solidFill>
          </a:endParaRPr>
        </a:p>
      </dgm:t>
    </dgm:pt>
    <dgm:pt modelId="{C88C55DB-E9FB-4E5E-82F5-DB43DA05D9A1}" type="pres">
      <dgm:prSet presAssocID="{2CC7C91E-A29B-8E49-B742-E284B203E3F2}" presName="Name0" presStyleCnt="0">
        <dgm:presLayoutVars>
          <dgm:dir/>
          <dgm:animLvl val="lvl"/>
          <dgm:resizeHandles val="exact"/>
        </dgm:presLayoutVars>
      </dgm:prSet>
      <dgm:spPr/>
    </dgm:pt>
    <dgm:pt modelId="{3A46DC81-BA53-4A83-B75D-AD5E55DC46FA}" type="pres">
      <dgm:prSet presAssocID="{3F4327EF-46D1-456C-9572-43F4EE1F5E45}" presName="boxAndChildren" presStyleCnt="0"/>
      <dgm:spPr/>
    </dgm:pt>
    <dgm:pt modelId="{B32F944A-DD6B-4BD7-8316-3B485E81EB59}" type="pres">
      <dgm:prSet presAssocID="{3F4327EF-46D1-456C-9572-43F4EE1F5E45}" presName="parentTextBox" presStyleLbl="node1" presStyleIdx="0" presStyleCnt="4"/>
      <dgm:spPr/>
    </dgm:pt>
    <dgm:pt modelId="{063D0854-4887-4B8D-BDC6-4C8DBE698856}" type="pres">
      <dgm:prSet presAssocID="{34BDDEAA-5923-4659-9F12-154426993621}" presName="sp" presStyleCnt="0"/>
      <dgm:spPr/>
    </dgm:pt>
    <dgm:pt modelId="{B7BB0BD8-4D54-488F-BB40-4E286E0F0B30}" type="pres">
      <dgm:prSet presAssocID="{44489102-66F5-42DF-B7F5-60571273267A}" presName="arrowAndChildren" presStyleCnt="0"/>
      <dgm:spPr/>
    </dgm:pt>
    <dgm:pt modelId="{9A120BF9-FB6C-461C-8783-492E49478B71}" type="pres">
      <dgm:prSet presAssocID="{44489102-66F5-42DF-B7F5-60571273267A}" presName="parentTextArrow" presStyleLbl="node1" presStyleIdx="1" presStyleCnt="4"/>
      <dgm:spPr/>
    </dgm:pt>
    <dgm:pt modelId="{103DE8B3-5719-41EC-83C7-E9DE86AF2ABA}" type="pres">
      <dgm:prSet presAssocID="{871828DA-83D2-4372-9523-81CCB475BC46}" presName="sp" presStyleCnt="0"/>
      <dgm:spPr/>
    </dgm:pt>
    <dgm:pt modelId="{E40113FE-A547-4CED-B65A-7DBF37C8E3FF}" type="pres">
      <dgm:prSet presAssocID="{C12ED90D-7977-4982-B3E0-F3DEB4D11F56}" presName="arrowAndChildren" presStyleCnt="0"/>
      <dgm:spPr/>
    </dgm:pt>
    <dgm:pt modelId="{84F1EFE5-30D7-485B-948C-0CA3E94DB504}" type="pres">
      <dgm:prSet presAssocID="{C12ED90D-7977-4982-B3E0-F3DEB4D11F56}" presName="parentTextArrow" presStyleLbl="node1" presStyleIdx="2" presStyleCnt="4" custScaleY="162579"/>
      <dgm:spPr/>
    </dgm:pt>
    <dgm:pt modelId="{E8023DBC-24FE-479F-8A2B-5164A2B378AC}" type="pres">
      <dgm:prSet presAssocID="{7BDE64B2-69C1-4488-84E1-D4A372886EE3}" presName="sp" presStyleCnt="0"/>
      <dgm:spPr/>
    </dgm:pt>
    <dgm:pt modelId="{EA4B85A4-8F5B-4F69-8143-BC7FEBB4BF51}" type="pres">
      <dgm:prSet presAssocID="{0FBEA19D-A577-42A4-913B-46E7EEDDAFDE}" presName="arrowAndChildren" presStyleCnt="0"/>
      <dgm:spPr/>
    </dgm:pt>
    <dgm:pt modelId="{59E6D2AA-F9BB-4AB2-B1B6-ECAE7E9DB45E}" type="pres">
      <dgm:prSet presAssocID="{0FBEA19D-A577-42A4-913B-46E7EEDDAFDE}" presName="parentTextArrow" presStyleLbl="node1" presStyleIdx="3" presStyleCnt="4"/>
      <dgm:spPr/>
    </dgm:pt>
  </dgm:ptLst>
  <dgm:cxnLst>
    <dgm:cxn modelId="{C2B35E2B-D826-4941-96D2-ED860BE34FD7}" type="presOf" srcId="{2CC7C91E-A29B-8E49-B742-E284B203E3F2}" destId="{C88C55DB-E9FB-4E5E-82F5-DB43DA05D9A1}" srcOrd="0" destOrd="0" presId="urn:microsoft.com/office/officeart/2005/8/layout/process4"/>
    <dgm:cxn modelId="{1878C832-F00E-4820-910F-22F929465D41}" srcId="{2CC7C91E-A29B-8E49-B742-E284B203E3F2}" destId="{3F4327EF-46D1-456C-9572-43F4EE1F5E45}" srcOrd="3" destOrd="0" parTransId="{D19AAEDD-7D22-4271-893F-141ED65B9C63}" sibTransId="{C2EFC85E-AE27-4A29-B883-86C97E0E5846}"/>
    <dgm:cxn modelId="{34D5CE35-BB54-4B50-8634-22C29035D234}" srcId="{2CC7C91E-A29B-8E49-B742-E284B203E3F2}" destId="{0FBEA19D-A577-42A4-913B-46E7EEDDAFDE}" srcOrd="0" destOrd="0" parTransId="{CDD9AF2B-402B-4251-BCA8-638542C3614B}" sibTransId="{7BDE64B2-69C1-4488-84E1-D4A372886EE3}"/>
    <dgm:cxn modelId="{5873434B-8A83-43A1-BA25-730E7F97264E}" srcId="{2CC7C91E-A29B-8E49-B742-E284B203E3F2}" destId="{44489102-66F5-42DF-B7F5-60571273267A}" srcOrd="2" destOrd="0" parTransId="{C3B58941-853D-46D7-8798-6B2C188FA378}" sibTransId="{34BDDEAA-5923-4659-9F12-154426993621}"/>
    <dgm:cxn modelId="{2D5D0650-F214-46BA-88A9-8A9B4B9CA775}" type="presOf" srcId="{3F4327EF-46D1-456C-9572-43F4EE1F5E45}" destId="{B32F944A-DD6B-4BD7-8316-3B485E81EB59}" srcOrd="0" destOrd="0" presId="urn:microsoft.com/office/officeart/2005/8/layout/process4"/>
    <dgm:cxn modelId="{3B8DE359-EF1F-45D8-9DC2-0AFCFC0C2D7A}" srcId="{2CC7C91E-A29B-8E49-B742-E284B203E3F2}" destId="{C12ED90D-7977-4982-B3E0-F3DEB4D11F56}" srcOrd="1" destOrd="0" parTransId="{35C0D139-6A6C-438F-876D-CF369F2772ED}" sibTransId="{871828DA-83D2-4372-9523-81CCB475BC46}"/>
    <dgm:cxn modelId="{AB880988-943C-404B-AA4D-989E25694259}" type="presOf" srcId="{C12ED90D-7977-4982-B3E0-F3DEB4D11F56}" destId="{84F1EFE5-30D7-485B-948C-0CA3E94DB504}" srcOrd="0" destOrd="0" presId="urn:microsoft.com/office/officeart/2005/8/layout/process4"/>
    <dgm:cxn modelId="{ACD101BE-A26C-4D71-A146-94E4DDD0DA5D}" type="presOf" srcId="{44489102-66F5-42DF-B7F5-60571273267A}" destId="{9A120BF9-FB6C-461C-8783-492E49478B71}" srcOrd="0" destOrd="0" presId="urn:microsoft.com/office/officeart/2005/8/layout/process4"/>
    <dgm:cxn modelId="{DDC170E4-D638-4253-A01B-7841A62249A2}" type="presOf" srcId="{0FBEA19D-A577-42A4-913B-46E7EEDDAFDE}" destId="{59E6D2AA-F9BB-4AB2-B1B6-ECAE7E9DB45E}" srcOrd="0" destOrd="0" presId="urn:microsoft.com/office/officeart/2005/8/layout/process4"/>
    <dgm:cxn modelId="{3B133EC2-6DFC-4DA9-9EBB-ABE09ED5AE4C}" type="presParOf" srcId="{C88C55DB-E9FB-4E5E-82F5-DB43DA05D9A1}" destId="{3A46DC81-BA53-4A83-B75D-AD5E55DC46FA}" srcOrd="0" destOrd="0" presId="urn:microsoft.com/office/officeart/2005/8/layout/process4"/>
    <dgm:cxn modelId="{8EA3354E-0219-41B5-B049-9FAB5496CDD8}" type="presParOf" srcId="{3A46DC81-BA53-4A83-B75D-AD5E55DC46FA}" destId="{B32F944A-DD6B-4BD7-8316-3B485E81EB59}" srcOrd="0" destOrd="0" presId="urn:microsoft.com/office/officeart/2005/8/layout/process4"/>
    <dgm:cxn modelId="{156E144E-CD41-49A9-BC78-EAF87E78E115}" type="presParOf" srcId="{C88C55DB-E9FB-4E5E-82F5-DB43DA05D9A1}" destId="{063D0854-4887-4B8D-BDC6-4C8DBE698856}" srcOrd="1" destOrd="0" presId="urn:microsoft.com/office/officeart/2005/8/layout/process4"/>
    <dgm:cxn modelId="{ECC72F8A-D763-406B-AE25-AC0AB0EFC44E}" type="presParOf" srcId="{C88C55DB-E9FB-4E5E-82F5-DB43DA05D9A1}" destId="{B7BB0BD8-4D54-488F-BB40-4E286E0F0B30}" srcOrd="2" destOrd="0" presId="urn:microsoft.com/office/officeart/2005/8/layout/process4"/>
    <dgm:cxn modelId="{692A5936-2BFD-4E84-A17F-EDA1E77812DA}" type="presParOf" srcId="{B7BB0BD8-4D54-488F-BB40-4E286E0F0B30}" destId="{9A120BF9-FB6C-461C-8783-492E49478B71}" srcOrd="0" destOrd="0" presId="urn:microsoft.com/office/officeart/2005/8/layout/process4"/>
    <dgm:cxn modelId="{2D055FB3-154B-4F31-835D-D5F6DACB1E00}" type="presParOf" srcId="{C88C55DB-E9FB-4E5E-82F5-DB43DA05D9A1}" destId="{103DE8B3-5719-41EC-83C7-E9DE86AF2ABA}" srcOrd="3" destOrd="0" presId="urn:microsoft.com/office/officeart/2005/8/layout/process4"/>
    <dgm:cxn modelId="{65344C88-0CC9-4B86-A675-0AC2E6D2779C}" type="presParOf" srcId="{C88C55DB-E9FB-4E5E-82F5-DB43DA05D9A1}" destId="{E40113FE-A547-4CED-B65A-7DBF37C8E3FF}" srcOrd="4" destOrd="0" presId="urn:microsoft.com/office/officeart/2005/8/layout/process4"/>
    <dgm:cxn modelId="{6BB33565-229D-4845-B0B5-703A5561A45B}" type="presParOf" srcId="{E40113FE-A547-4CED-B65A-7DBF37C8E3FF}" destId="{84F1EFE5-30D7-485B-948C-0CA3E94DB504}" srcOrd="0" destOrd="0" presId="urn:microsoft.com/office/officeart/2005/8/layout/process4"/>
    <dgm:cxn modelId="{D1001C97-539A-4040-94DD-26368214D040}" type="presParOf" srcId="{C88C55DB-E9FB-4E5E-82F5-DB43DA05D9A1}" destId="{E8023DBC-24FE-479F-8A2B-5164A2B378AC}" srcOrd="5" destOrd="0" presId="urn:microsoft.com/office/officeart/2005/8/layout/process4"/>
    <dgm:cxn modelId="{65C9D541-C622-4F76-B06D-369B908501F7}" type="presParOf" srcId="{C88C55DB-E9FB-4E5E-82F5-DB43DA05D9A1}" destId="{EA4B85A4-8F5B-4F69-8143-BC7FEBB4BF51}" srcOrd="6" destOrd="0" presId="urn:microsoft.com/office/officeart/2005/8/layout/process4"/>
    <dgm:cxn modelId="{1EDDFCD3-9891-4BF6-9291-75EC5BB63FBC}" type="presParOf" srcId="{EA4B85A4-8F5B-4F69-8143-BC7FEBB4BF51}" destId="{59E6D2AA-F9BB-4AB2-B1B6-ECAE7E9DB45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888E74-D042-1F47-933E-59B3AA7CA4B1}">
      <dsp:nvSpPr>
        <dsp:cNvPr id="0" name=""/>
        <dsp:cNvSpPr/>
      </dsp:nvSpPr>
      <dsp:spPr>
        <a:xfrm>
          <a:off x="0" y="572430"/>
          <a:ext cx="5249416" cy="1216800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1">
                <a:shade val="50000"/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noProof="0" dirty="0">
              <a:latin typeface="Arial" panose="020B0604020202020204" pitchFamily="34" charset="0"/>
              <a:cs typeface="Arial" panose="020B0604020202020204" pitchFamily="34" charset="0"/>
            </a:rPr>
            <a:t> I </a:t>
          </a:r>
          <a:r>
            <a:rPr lang="lv-LV" sz="3200" kern="1200" noProof="0" dirty="0">
              <a:latin typeface="Arial" panose="020B0604020202020204" pitchFamily="34" charset="0"/>
              <a:cs typeface="Arial" panose="020B0604020202020204" pitchFamily="34" charset="0"/>
            </a:rPr>
            <a:t>Ikviens bērns ir vērtība</a:t>
          </a:r>
        </a:p>
      </dsp:txBody>
      <dsp:txXfrm>
        <a:off x="59399" y="631829"/>
        <a:ext cx="5130618" cy="1098002"/>
      </dsp:txXfrm>
    </dsp:sp>
    <dsp:sp modelId="{DC7086B1-1778-2743-98FE-2E771F976760}">
      <dsp:nvSpPr>
        <dsp:cNvPr id="0" name=""/>
        <dsp:cNvSpPr/>
      </dsp:nvSpPr>
      <dsp:spPr>
        <a:xfrm>
          <a:off x="0" y="1881390"/>
          <a:ext cx="5249416" cy="1216800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-164832"/>
                <a:satOff val="-17465"/>
                <a:lumOff val="34502"/>
                <a:alphaOff val="0"/>
                <a:tint val="98000"/>
                <a:lumMod val="110000"/>
              </a:schemeClr>
            </a:gs>
            <a:gs pos="84000">
              <a:schemeClr val="accent1">
                <a:shade val="50000"/>
                <a:hueOff val="-164832"/>
                <a:satOff val="-17465"/>
                <a:lumOff val="34502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noProof="0">
              <a:latin typeface="Arial" panose="020B0604020202020204" pitchFamily="34" charset="0"/>
              <a:cs typeface="Arial" panose="020B0604020202020204" pitchFamily="34" charset="0"/>
            </a:rPr>
            <a:t>II </a:t>
          </a:r>
          <a:r>
            <a:rPr lang="lv-LV" sz="3200" kern="1200" noProof="0">
              <a:latin typeface="Arial" panose="020B0604020202020204" pitchFamily="34" charset="0"/>
              <a:cs typeface="Arial" panose="020B0604020202020204" pitchFamily="34" charset="0"/>
            </a:rPr>
            <a:t>Kvalitatīva dzīves</a:t>
          </a:r>
          <a:r>
            <a:rPr lang="en-US" sz="3200" kern="1200" noProof="0">
              <a:latin typeface="Arial" panose="020B0604020202020204" pitchFamily="34" charset="0"/>
              <a:cs typeface="Arial" panose="020B0604020202020204" pitchFamily="34" charset="0"/>
            </a:rPr>
            <a:t> vide</a:t>
          </a:r>
          <a:endParaRPr lang="lv-LV" sz="320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399" y="1940789"/>
        <a:ext cx="5130618" cy="1098002"/>
      </dsp:txXfrm>
    </dsp:sp>
    <dsp:sp modelId="{800F03E4-F867-0B4C-8A2F-240085DD7462}">
      <dsp:nvSpPr>
        <dsp:cNvPr id="0" name=""/>
        <dsp:cNvSpPr/>
      </dsp:nvSpPr>
      <dsp:spPr>
        <a:xfrm>
          <a:off x="0" y="3214522"/>
          <a:ext cx="5249416" cy="1216800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-164832"/>
                <a:satOff val="-17465"/>
                <a:lumOff val="34502"/>
                <a:alphaOff val="0"/>
                <a:tint val="98000"/>
                <a:lumMod val="110000"/>
              </a:schemeClr>
            </a:gs>
            <a:gs pos="84000">
              <a:schemeClr val="accent1">
                <a:shade val="50000"/>
                <a:hueOff val="-164832"/>
                <a:satOff val="-17465"/>
                <a:lumOff val="34502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noProof="0" dirty="0">
              <a:latin typeface="Arial" panose="020B0604020202020204" pitchFamily="34" charset="0"/>
              <a:cs typeface="Arial" panose="020B0604020202020204" pitchFamily="34" charset="0"/>
            </a:rPr>
            <a:t>III I</a:t>
          </a:r>
          <a:r>
            <a:rPr lang="lv-LV" sz="3200" kern="1200" noProof="0" dirty="0" err="1">
              <a:latin typeface="Arial" panose="020B0604020202020204" pitchFamily="34" charset="0"/>
              <a:cs typeface="Arial" panose="020B0604020202020204" pitchFamily="34" charset="0"/>
            </a:rPr>
            <a:t>edzīvotāju</a:t>
          </a:r>
          <a:r>
            <a:rPr lang="lv-LV" sz="3200" kern="1200" noProof="0" dirty="0">
              <a:latin typeface="Arial" panose="020B0604020202020204" pitchFamily="34" charset="0"/>
              <a:cs typeface="Arial" panose="020B0604020202020204" pitchFamily="34" charset="0"/>
            </a:rPr>
            <a:t> migrācija un </a:t>
          </a:r>
          <a:r>
            <a:rPr lang="lv-LV" sz="3200" kern="1200" noProof="0" dirty="0" err="1">
              <a:latin typeface="Arial" panose="020B0604020202020204" pitchFamily="34" charset="0"/>
              <a:cs typeface="Arial" panose="020B0604020202020204" pitchFamily="34" charset="0"/>
            </a:rPr>
            <a:t>remigrācijas</a:t>
          </a:r>
          <a:r>
            <a:rPr lang="lv-LV" sz="3200" kern="1200" noProof="0" dirty="0">
              <a:latin typeface="Arial" panose="020B0604020202020204" pitchFamily="34" charset="0"/>
              <a:cs typeface="Arial" panose="020B0604020202020204" pitchFamily="34" charset="0"/>
            </a:rPr>
            <a:t> veicināšana</a:t>
          </a:r>
        </a:p>
      </dsp:txBody>
      <dsp:txXfrm>
        <a:off x="59399" y="3273921"/>
        <a:ext cx="5130618" cy="10980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6992D0-2933-493B-B062-069F5AE84B3D}">
      <dsp:nvSpPr>
        <dsp:cNvPr id="0" name=""/>
        <dsp:cNvSpPr/>
      </dsp:nvSpPr>
      <dsp:spPr>
        <a:xfrm>
          <a:off x="0" y="71416"/>
          <a:ext cx="8270875" cy="491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Finanšu</a:t>
          </a:r>
          <a:r>
            <a:rPr lang="en-GB" sz="2100" kern="1200" dirty="0">
              <a:latin typeface="Arial" panose="020B0604020202020204" pitchFamily="34" charset="0"/>
              <a:cs typeface="Arial" panose="020B0604020202020204" pitchFamily="34" charset="0"/>
            </a:rPr>
            <a:t> ministrija</a:t>
          </a:r>
          <a:endParaRPr lang="lv-LV" sz="2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988" y="95404"/>
        <a:ext cx="8222899" cy="443423"/>
      </dsp:txXfrm>
    </dsp:sp>
    <dsp:sp modelId="{2F0BE428-9C4B-4DFA-B889-82DE5B352E1E}">
      <dsp:nvSpPr>
        <dsp:cNvPr id="0" name=""/>
        <dsp:cNvSpPr/>
      </dsp:nvSpPr>
      <dsp:spPr>
        <a:xfrm>
          <a:off x="0" y="562816"/>
          <a:ext cx="8270875" cy="521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2600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600" kern="1200" dirty="0">
              <a:latin typeface="Arial" panose="020B0604020202020204" pitchFamily="34" charset="0"/>
              <a:cs typeface="Arial" panose="020B0604020202020204" pitchFamily="34" charset="0"/>
            </a:rPr>
            <a:t>ierobežotas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lv-LV" sz="1600" kern="1200" dirty="0">
              <a:latin typeface="Arial" panose="020B0604020202020204" pitchFamily="34" charset="0"/>
              <a:cs typeface="Arial" panose="020B0604020202020204" pitchFamily="34" charset="0"/>
            </a:rPr>
            <a:t>iespējas piešķirt papildu finanšu resursus turpmākajos gados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nepieciešami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detalizēti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aprēķini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pasākumiem</a:t>
          </a:r>
          <a:endParaRPr lang="lv-LV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562816"/>
        <a:ext cx="8270875" cy="521640"/>
      </dsp:txXfrm>
    </dsp:sp>
    <dsp:sp modelId="{9BBCDC4C-531C-48D7-861C-A79EB1228AB9}">
      <dsp:nvSpPr>
        <dsp:cNvPr id="0" name=""/>
        <dsp:cNvSpPr/>
      </dsp:nvSpPr>
      <dsp:spPr>
        <a:xfrm>
          <a:off x="0" y="1084456"/>
          <a:ext cx="8270875" cy="491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Izglītības</a:t>
          </a:r>
          <a:r>
            <a:rPr lang="en-GB" sz="2100" kern="1200" dirty="0">
              <a:latin typeface="Arial" panose="020B0604020202020204" pitchFamily="34" charset="0"/>
              <a:cs typeface="Arial" panose="020B0604020202020204" pitchFamily="34" charset="0"/>
            </a:rPr>
            <a:t> un </a:t>
          </a:r>
          <a:r>
            <a:rPr lang="en-GB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zinātnes</a:t>
          </a:r>
          <a:r>
            <a:rPr lang="en-GB" sz="2100" kern="1200" dirty="0">
              <a:latin typeface="Arial" panose="020B0604020202020204" pitchFamily="34" charset="0"/>
              <a:cs typeface="Arial" panose="020B0604020202020204" pitchFamily="34" charset="0"/>
            </a:rPr>
            <a:t> ministrija</a:t>
          </a:r>
          <a:endParaRPr lang="lv-LV" sz="2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988" y="1108444"/>
        <a:ext cx="8222899" cy="443423"/>
      </dsp:txXfrm>
    </dsp:sp>
    <dsp:sp modelId="{7F89BF9F-6639-467C-A123-85E6E766F4AC}">
      <dsp:nvSpPr>
        <dsp:cNvPr id="0" name=""/>
        <dsp:cNvSpPr/>
      </dsp:nvSpPr>
      <dsp:spPr>
        <a:xfrm>
          <a:off x="0" y="1575856"/>
          <a:ext cx="8270875" cy="738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2600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nepiekrīt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būt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atbildīgais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kopā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ar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pašvaldībām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) par </a:t>
          </a:r>
          <a:r>
            <a:rPr lang="lv-LV" sz="1600" kern="1200" dirty="0">
              <a:latin typeface="Arial" panose="020B0604020202020204" pitchFamily="34" charset="0"/>
              <a:cs typeface="Arial" panose="020B0604020202020204" pitchFamily="34" charset="0"/>
            </a:rPr>
            <a:t>bezmaksas ēdināšanu pirmsskolā un līdz 9. klasei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Nepiekrīt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būt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līdzatbildīgais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pie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bērna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uzraudzības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pakalpojuma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pilnveides</a:t>
          </a:r>
          <a:endParaRPr lang="lv-LV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575856"/>
        <a:ext cx="8270875" cy="738990"/>
      </dsp:txXfrm>
    </dsp:sp>
    <dsp:sp modelId="{494A2A23-A450-4C53-8746-7BD0D9F532FF}">
      <dsp:nvSpPr>
        <dsp:cNvPr id="0" name=""/>
        <dsp:cNvSpPr/>
      </dsp:nvSpPr>
      <dsp:spPr>
        <a:xfrm>
          <a:off x="0" y="2314846"/>
          <a:ext cx="8270875" cy="491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Sociālie</a:t>
          </a:r>
          <a:r>
            <a:rPr lang="en-GB" sz="21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partneri</a:t>
          </a:r>
          <a:endParaRPr lang="lv-LV" sz="2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988" y="2338834"/>
        <a:ext cx="8222899" cy="443423"/>
      </dsp:txXfrm>
    </dsp:sp>
    <dsp:sp modelId="{05B275F4-1E89-4864-B2E8-F2C42B09DC37}">
      <dsp:nvSpPr>
        <dsp:cNvPr id="0" name=""/>
        <dsp:cNvSpPr/>
      </dsp:nvSpPr>
      <dsp:spPr>
        <a:xfrm>
          <a:off x="0" y="2806246"/>
          <a:ext cx="8270875" cy="1434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2600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Nepieciešams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atbalsta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risinājums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vecākiem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kuri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vieni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audzina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bērnu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piemaksa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pie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ģimenes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valsts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pabalsta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)</a:t>
          </a:r>
          <a:endParaRPr lang="lv-LV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Bērna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kopšanas</a:t>
          </a:r>
          <a:r>
            <a:rPr lang="lv-LV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pabalsta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pārskatīšana,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ģimenes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valsts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pabalsta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izmaksa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bērna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pirmajā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dzīves</a:t>
          </a:r>
          <a:r>
            <a:rPr lang="en-GB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gadā</a:t>
          </a:r>
          <a:endParaRPr lang="lv-LV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600" kern="1200" dirty="0">
              <a:latin typeface="Arial" panose="020B0604020202020204" pitchFamily="34" charset="0"/>
              <a:cs typeface="Arial" panose="020B0604020202020204" pitchFamily="34" charset="0"/>
            </a:rPr>
            <a:t>Pārskatīt atvieglojumu par apgādībā esošā personām un sākot ar 2026.gadu to noteikt vismaz līmenī, kas atbilst inflācijas pieaugumam kopš 2020. gada.</a:t>
          </a:r>
        </a:p>
      </dsp:txBody>
      <dsp:txXfrm>
        <a:off x="0" y="2806246"/>
        <a:ext cx="8270875" cy="14345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2F944A-DD6B-4BD7-8316-3B485E81EB59}">
      <dsp:nvSpPr>
        <dsp:cNvPr id="0" name=""/>
        <dsp:cNvSpPr/>
      </dsp:nvSpPr>
      <dsp:spPr>
        <a:xfrm>
          <a:off x="0" y="3950483"/>
          <a:ext cx="7995920" cy="714104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noProof="0" dirty="0" err="1">
              <a:latin typeface="Arial" panose="020B0604020202020204" pitchFamily="34" charset="0"/>
              <a:cs typeface="Arial" panose="020B0604020202020204" pitchFamily="34" charset="0"/>
            </a:rPr>
            <a:t>Turpmāka</a:t>
          </a:r>
          <a:r>
            <a:rPr lang="en-GB" sz="1800" kern="1200" noProof="0" dirty="0">
              <a:latin typeface="Arial" panose="020B0604020202020204" pitchFamily="34" charset="0"/>
              <a:cs typeface="Arial" panose="020B0604020202020204" pitchFamily="34" charset="0"/>
            </a:rPr>
            <a:t> p</a:t>
          </a:r>
          <a:r>
            <a:rPr lang="lv-LV" sz="1800" kern="1200" noProof="0" dirty="0" err="1">
              <a:latin typeface="Arial" panose="020B0604020202020204" pitchFamily="34" charset="0"/>
              <a:cs typeface="Arial" panose="020B0604020202020204" pitchFamily="34" charset="0"/>
            </a:rPr>
            <a:t>asākumu</a:t>
          </a:r>
          <a:r>
            <a:rPr lang="lv-LV" sz="1800" kern="1200" noProof="0" dirty="0">
              <a:latin typeface="Arial" panose="020B0604020202020204" pitchFamily="34" charset="0"/>
              <a:cs typeface="Arial" panose="020B0604020202020204" pitchFamily="34" charset="0"/>
            </a:rPr>
            <a:t> īstenošanas pārraudzība</a:t>
          </a:r>
          <a:r>
            <a:rPr lang="en-US" sz="1800" kern="1200" noProof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lv-LV" sz="1800" kern="1200" noProof="0" dirty="0">
              <a:latin typeface="Arial" panose="020B0604020202020204" pitchFamily="34" charset="0"/>
              <a:cs typeface="Arial" panose="020B0604020202020204" pitchFamily="34" charset="0"/>
            </a:rPr>
            <a:t>caur Demogrāfisko </a:t>
          </a:r>
          <a:r>
            <a:rPr lang="en-US" sz="1800" kern="1200" noProof="0" dirty="0">
              <a:latin typeface="Arial" panose="020B0604020202020204" pitchFamily="34" charset="0"/>
              <a:cs typeface="Arial" panose="020B0604020202020204" pitchFamily="34" charset="0"/>
            </a:rPr>
            <a:t>lietu </a:t>
          </a:r>
          <a:r>
            <a:rPr lang="en-US" sz="1800" kern="1200" noProof="0" dirty="0" err="1">
              <a:latin typeface="Arial" panose="020B0604020202020204" pitchFamily="34" charset="0"/>
              <a:cs typeface="Arial" panose="020B0604020202020204" pitchFamily="34" charset="0"/>
            </a:rPr>
            <a:t>padomi</a:t>
          </a:r>
          <a:r>
            <a:rPr lang="en-US" sz="1800" kern="1200" noProof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lv-LV" sz="180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950483"/>
        <a:ext cx="7995920" cy="714104"/>
      </dsp:txXfrm>
    </dsp:sp>
    <dsp:sp modelId="{9A120BF9-FB6C-461C-8783-492E49478B71}">
      <dsp:nvSpPr>
        <dsp:cNvPr id="0" name=""/>
        <dsp:cNvSpPr/>
      </dsp:nvSpPr>
      <dsp:spPr>
        <a:xfrm rot="10800000">
          <a:off x="0" y="2862902"/>
          <a:ext cx="7995920" cy="1098292"/>
        </a:xfrm>
        <a:prstGeom prst="upArrowCallout">
          <a:avLst/>
        </a:prstGeom>
        <a:gradFill rotWithShape="0">
          <a:gsLst>
            <a:gs pos="0">
              <a:schemeClr val="accent1">
                <a:shade val="80000"/>
                <a:hueOff val="-76067"/>
                <a:satOff val="-8000"/>
                <a:lumOff val="11974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shade val="80000"/>
                <a:hueOff val="-76067"/>
                <a:satOff val="-8000"/>
                <a:lumOff val="11974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Ministriju</a:t>
          </a: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lv-LV" sz="1800" kern="1200" dirty="0">
              <a:latin typeface="Arial" panose="020B0604020202020204" pitchFamily="34" charset="0"/>
              <a:cs typeface="Arial" panose="020B0604020202020204" pitchFamily="34" charset="0"/>
            </a:rPr>
            <a:t>priekšlikumu</a:t>
          </a: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s</a:t>
          </a:r>
          <a:r>
            <a:rPr lang="lv-LV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izskatīt</a:t>
          </a:r>
          <a:r>
            <a:rPr lang="lv-LV" sz="1800" kern="1200" dirty="0">
              <a:latin typeface="Arial" panose="020B0604020202020204" pitchFamily="34" charset="0"/>
              <a:cs typeface="Arial" panose="020B0604020202020204" pitchFamily="34" charset="0"/>
            </a:rPr>
            <a:t> nākamajā Demogrāfisko lietu padomes sēdē š.g. jūnija sākumā</a:t>
          </a:r>
          <a:endParaRPr lang="lv-LV" sz="180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2862902"/>
        <a:ext cx="7995920" cy="713637"/>
      </dsp:txXfrm>
    </dsp:sp>
    <dsp:sp modelId="{84F1EFE5-30D7-485B-948C-0CA3E94DB504}">
      <dsp:nvSpPr>
        <dsp:cNvPr id="0" name=""/>
        <dsp:cNvSpPr/>
      </dsp:nvSpPr>
      <dsp:spPr>
        <a:xfrm rot="10800000">
          <a:off x="0" y="1088020"/>
          <a:ext cx="7995920" cy="1785593"/>
        </a:xfrm>
        <a:prstGeom prst="upArrowCallout">
          <a:avLst/>
        </a:prstGeom>
        <a:gradFill rotWithShape="0">
          <a:gsLst>
            <a:gs pos="0">
              <a:schemeClr val="accent1">
                <a:shade val="80000"/>
                <a:hueOff val="-152134"/>
                <a:satOff val="-16000"/>
                <a:lumOff val="23947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shade val="80000"/>
                <a:hueOff val="-152134"/>
                <a:satOff val="-16000"/>
                <a:lumOff val="23947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2026.gadā </a:t>
          </a:r>
          <a:r>
            <a:rPr lang="en-GB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prioritāri</a:t>
          </a: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īstenojamo</a:t>
          </a: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pasākumu</a:t>
          </a: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nodrošināšanai</a:t>
          </a: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 a</a:t>
          </a:r>
          <a:r>
            <a:rPr lang="lv-LV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tbildīgajām</a:t>
          </a:r>
          <a:r>
            <a:rPr lang="lv-LV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institūcijām</a:t>
          </a:r>
          <a:r>
            <a:rPr lang="lv-LV" sz="1800" kern="1200" dirty="0">
              <a:latin typeface="Arial" panose="020B0604020202020204" pitchFamily="34" charset="0"/>
              <a:cs typeface="Arial" panose="020B0604020202020204" pitchFamily="34" charset="0"/>
            </a:rPr>
            <a:t> līdz </a:t>
          </a: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16.maijam</a:t>
          </a:r>
          <a:r>
            <a:rPr lang="lv-LV" sz="1800" kern="1200" dirty="0">
              <a:latin typeface="Arial" panose="020B0604020202020204" pitchFamily="34" charset="0"/>
              <a:cs typeface="Arial" panose="020B0604020202020204" pitchFamily="34" charset="0"/>
            </a:rPr>
            <a:t> sagatavot un iesniegt </a:t>
          </a: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LM </a:t>
          </a:r>
          <a:r>
            <a:rPr lang="lv-LV" sz="1800" kern="1200" dirty="0">
              <a:latin typeface="Arial" panose="020B0604020202020204" pitchFamily="34" charset="0"/>
              <a:cs typeface="Arial" panose="020B0604020202020204" pitchFamily="34" charset="0"/>
            </a:rPr>
            <a:t>priekšlikumus ar konkrētu rīcību noteiktās jomās, ietverot rezultatīvos (kvantitatīvos un kvalitatīvos) rādītājus, nepieciešamo finansējumu, finansējuma avotu </a:t>
          </a:r>
          <a:r>
            <a:rPr lang="lv-LV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u.c</a:t>
          </a: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lv-LV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1088020"/>
        <a:ext cx="7995920" cy="1160225"/>
      </dsp:txXfrm>
    </dsp:sp>
    <dsp:sp modelId="{59E6D2AA-F9BB-4AB2-B1B6-ECAE7E9DB45E}">
      <dsp:nvSpPr>
        <dsp:cNvPr id="0" name=""/>
        <dsp:cNvSpPr/>
      </dsp:nvSpPr>
      <dsp:spPr>
        <a:xfrm rot="10800000">
          <a:off x="0" y="439"/>
          <a:ext cx="7995920" cy="1098292"/>
        </a:xfrm>
        <a:prstGeom prst="upArrowCallout">
          <a:avLst/>
        </a:prstGeom>
        <a:gradFill rotWithShape="0">
          <a:gsLst>
            <a:gs pos="0">
              <a:schemeClr val="accent1">
                <a:shade val="80000"/>
                <a:hueOff val="-228202"/>
                <a:satOff val="-24000"/>
                <a:lumOff val="35921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shade val="80000"/>
                <a:hueOff val="-228202"/>
                <a:satOff val="-24000"/>
                <a:lumOff val="35921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noProof="0" dirty="0">
              <a:latin typeface="Arial" panose="020B0604020202020204" pitchFamily="34" charset="0"/>
              <a:cs typeface="Arial" panose="020B0604020202020204" pitchFamily="34" charset="0"/>
            </a:rPr>
            <a:t>Ziņojuma iesniegšana Ministru kabinetā</a:t>
          </a:r>
        </a:p>
      </dsp:txBody>
      <dsp:txXfrm rot="10800000">
        <a:off x="0" y="439"/>
        <a:ext cx="7995920" cy="7136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7" name="Shape 137"/>
          <p:cNvSpPr>
            <a:spLocks noGrp="1"/>
          </p:cNvSpPr>
          <p:nvPr>
            <p:ph type="body" sz="quarter" idx="1"/>
          </p:nvPr>
        </p:nvSpPr>
        <p:spPr>
          <a:xfrm>
            <a:off x="898102" y="4686499"/>
            <a:ext cx="4939560" cy="4439841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1pPr>
    <a:lvl2pPr indent="2286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2pPr>
    <a:lvl3pPr indent="4572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3pPr>
    <a:lvl4pPr indent="6858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4pPr>
    <a:lvl5pPr indent="9144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5pPr>
    <a:lvl6pPr indent="11430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6pPr>
    <a:lvl7pPr indent="13716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7pPr>
    <a:lvl8pPr indent="16002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8pPr>
    <a:lvl9pPr indent="18288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97088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6695999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9044694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3541063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688104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55435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220472">
              <a:spcBef>
                <a:spcPts val="0"/>
              </a:spcBef>
              <a:defRPr sz="1302">
                <a:latin typeface="Helvetica Neue"/>
                <a:ea typeface="Helvetica Neue"/>
                <a:cs typeface="Helvetica Neue"/>
                <a:sym typeface="Helvetica Neue"/>
              </a:defRPr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974243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4" name="Body Level One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Text Placeholder 19"/>
          <p:cNvSpPr>
            <a:spLocks noGrp="1"/>
          </p:cNvSpPr>
          <p:nvPr>
            <p:ph type="body" sz="quarter" idx="21"/>
          </p:nvPr>
        </p:nvSpPr>
        <p:spPr>
          <a:xfrm>
            <a:off x="685800" y="5761037"/>
            <a:ext cx="7772400" cy="6397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0783558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621463"/>
            <a:ext cx="9144000" cy="246063"/>
          </a:xfrm>
          <a:prstGeom prst="rect">
            <a:avLst/>
          </a:prstGeom>
          <a:ln w="12700">
            <a:miter lim="400000"/>
          </a:ln>
        </p:spPr>
      </p:pic>
      <p:pic>
        <p:nvPicPr>
          <p:cNvPr id="127" name="Picture 6" descr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2875" y="0"/>
            <a:ext cx="3778250" cy="4165600"/>
          </a:xfrm>
          <a:prstGeom prst="rect">
            <a:avLst/>
          </a:prstGeom>
          <a:ln w="12700">
            <a:miter lim="400000"/>
          </a:ln>
        </p:spPr>
      </p:pic>
      <p:sp>
        <p:nvSpPr>
          <p:cNvPr id="128" name="Body Level One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9" name="Text Placeholder 19"/>
          <p:cNvSpPr>
            <a:spLocks noGrp="1"/>
          </p:cNvSpPr>
          <p:nvPr>
            <p:ph type="body" sz="quarter" idx="21"/>
          </p:nvPr>
        </p:nvSpPr>
        <p:spPr>
          <a:xfrm>
            <a:off x="685800" y="5761037"/>
            <a:ext cx="7772400" cy="6397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13012291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9608B404-74A2-A51D-E83A-07B7E66163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>
            <a:extLst>
              <a:ext uri="{FF2B5EF4-FFF2-40B4-BE49-F238E27FC236}">
                <a16:creationId xmlns:a16="http://schemas.microsoft.com/office/drawing/2014/main" id="{7587081C-6950-ECE1-9772-90FB912422B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270636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27433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E9D7EB81-88ED-7991-3A5C-2C75271E0A3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686800" y="6270625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6F546744-4D65-3A47-BAAF-1EB2F35B1AC5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228423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4900" y="3085765"/>
            <a:ext cx="8447150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894" y="1020431"/>
            <a:ext cx="8245162" cy="1475013"/>
          </a:xfrm>
          <a:effectLst/>
        </p:spPr>
        <p:txBody>
          <a:bodyPr anchor="b">
            <a:normAutofit/>
          </a:bodyPr>
          <a:lstStyle>
            <a:lvl1pPr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895" y="2495446"/>
            <a:ext cx="8245160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200" cap="all">
                <a:solidFill>
                  <a:schemeClr val="accent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04463" y="5956138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5451917-DA55-3848-B42F-53ADC5BB2990}" type="datetimeFigureOut">
              <a:rPr lang="lv-LV" smtClean="0"/>
              <a:t>26.03.2025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5894" y="5951812"/>
            <a:ext cx="5187908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8725" y="5956138"/>
            <a:ext cx="76233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6CB4B4D-7CA3-9044-876B-883B54F8677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852190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330214" y="614407"/>
            <a:ext cx="8482004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895" y="2180497"/>
            <a:ext cx="8272211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1917-DA55-3848-B42F-53ADC5BB2990}" type="datetimeFigureOut">
              <a:rPr lang="lv-LV" smtClean="0"/>
              <a:t>26.03.2025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8725" y="5956138"/>
            <a:ext cx="789381" cy="365125"/>
          </a:xfrm>
        </p:spPr>
        <p:txBody>
          <a:bodyPr/>
          <a:lstStyle/>
          <a:p>
            <a:fld id="{86CB4B4D-7CA3-9044-876B-883B54F8677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54870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35863" y="5141975"/>
            <a:ext cx="8468145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3043911"/>
            <a:ext cx="8272211" cy="1497507"/>
          </a:xfrm>
        </p:spPr>
        <p:txBody>
          <a:bodyPr anchor="b">
            <a:normAutofit/>
          </a:bodyPr>
          <a:lstStyle>
            <a:lvl1pPr algn="l">
              <a:defRPr sz="27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5" y="4541417"/>
            <a:ext cx="827221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 cap="all">
                <a:solidFill>
                  <a:schemeClr val="accent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5451917-DA55-3848-B42F-53ADC5BB2990}" type="datetimeFigureOut">
              <a:rPr lang="lv-LV" smtClean="0"/>
              <a:t>26.03.2025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6CB4B4D-7CA3-9044-876B-883B54F8677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0870812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34487" y="606555"/>
            <a:ext cx="847502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729658"/>
            <a:ext cx="8272212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5895" y="2228004"/>
            <a:ext cx="4066793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313" y="2228004"/>
            <a:ext cx="4066794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1917-DA55-3848-B42F-53ADC5BB2990}" type="datetimeFigureOut">
              <a:rPr lang="lv-LV" smtClean="0"/>
              <a:t>26.03.2025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797441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334487" y="606555"/>
            <a:ext cx="847502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35895" y="729658"/>
            <a:ext cx="8272212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5415" y="2250893"/>
            <a:ext cx="3815306" cy="536005"/>
          </a:xfrm>
        </p:spPr>
        <p:txBody>
          <a:bodyPr anchor="b">
            <a:noAutofit/>
          </a:bodyPr>
          <a:lstStyle>
            <a:lvl1pPr marL="0" indent="0">
              <a:buNone/>
              <a:defRPr sz="1650" b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896" y="2926053"/>
            <a:ext cx="4044825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2802" y="2250893"/>
            <a:ext cx="3815305" cy="553373"/>
          </a:xfrm>
        </p:spPr>
        <p:txBody>
          <a:bodyPr anchor="b">
            <a:noAutofit/>
          </a:bodyPr>
          <a:lstStyle>
            <a:lvl1pPr marL="0" indent="0">
              <a:buNone/>
              <a:defRPr sz="1650" b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3"/>
            <a:ext cx="4044825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1917-DA55-3848-B42F-53ADC5BB2990}" type="datetimeFigureOut">
              <a:rPr lang="lv-LV" smtClean="0"/>
              <a:t>26.03.2025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1886865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330512" y="606555"/>
            <a:ext cx="847502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31921" y="729658"/>
            <a:ext cx="8272212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1917-DA55-3848-B42F-53ADC5BB2990}" type="datetimeFigureOut">
              <a:rPr lang="lv-LV" smtClean="0"/>
              <a:t>26.03.2025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4781359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1917-DA55-3848-B42F-53ADC5BB2990}" type="datetimeFigureOut">
              <a:rPr lang="lv-LV" smtClean="0"/>
              <a:t>26.03.2025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9628733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335863" y="5141973"/>
            <a:ext cx="847365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4" y="5262296"/>
            <a:ext cx="3682084" cy="689514"/>
          </a:xfrm>
        </p:spPr>
        <p:txBody>
          <a:bodyPr anchor="ctr"/>
          <a:lstStyle>
            <a:lvl1pPr algn="l">
              <a:defRPr sz="15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862" y="601200"/>
            <a:ext cx="8469630" cy="4204800"/>
          </a:xfrm>
        </p:spPr>
        <p:txBody>
          <a:bodyPr anchor="ctr">
            <a:normAutofit/>
          </a:bodyPr>
          <a:lstStyle>
            <a:lvl1pPr>
              <a:defRPr sz="1500">
                <a:solidFill>
                  <a:schemeClr val="tx2"/>
                </a:solidFill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050">
                <a:solidFill>
                  <a:schemeClr val="tx2"/>
                </a:solidFill>
              </a:defRPr>
            </a:lvl4pPr>
            <a:lvl5pPr>
              <a:defRPr sz="1050">
                <a:solidFill>
                  <a:schemeClr val="tx2"/>
                </a:solidFill>
              </a:defRPr>
            </a:lvl5pPr>
            <a:lvl6pPr>
              <a:defRPr sz="1050">
                <a:solidFill>
                  <a:schemeClr val="tx2"/>
                </a:solidFill>
              </a:defRPr>
            </a:lvl6pPr>
            <a:lvl7pPr>
              <a:defRPr sz="1050">
                <a:solidFill>
                  <a:schemeClr val="tx2"/>
                </a:solidFill>
              </a:defRPr>
            </a:lvl7pPr>
            <a:lvl8pPr>
              <a:defRPr sz="1050">
                <a:solidFill>
                  <a:schemeClr val="tx2"/>
                </a:solidFill>
              </a:defRPr>
            </a:lvl8pPr>
            <a:lvl9pPr>
              <a:defRPr sz="105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8" y="5262297"/>
            <a:ext cx="4402490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825">
                <a:solidFill>
                  <a:schemeClr val="bg1"/>
                </a:solidFill>
              </a:defRPr>
            </a:lvl1pPr>
            <a:lvl2pPr marL="342900" indent="0">
              <a:buNone/>
              <a:defRPr sz="825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5451917-DA55-3848-B42F-53ADC5BB2990}" type="datetimeFigureOut">
              <a:rPr lang="lv-LV" smtClean="0"/>
              <a:t>26.03.2025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6CB4B4D-7CA3-9044-876B-883B54F8677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4262377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6" descr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3" y="0"/>
            <a:ext cx="1760537" cy="1957389"/>
          </a:xfrm>
          <a:prstGeom prst="rect">
            <a:avLst/>
          </a:prstGeom>
          <a:ln w="12700">
            <a:miter lim="400000"/>
          </a:ln>
        </p:spPr>
      </p:pic>
      <p:pic>
        <p:nvPicPr>
          <p:cNvPr id="24" name="Picture 7" descr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21463"/>
            <a:ext cx="9144000" cy="246063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Title Text"/>
          <p:cNvSpPr txBox="1"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  <a:prstGeom prst="rect">
            <a:avLst/>
          </a:prstGeom>
        </p:spPr>
        <p:txBody>
          <a:bodyPr/>
          <a:lstStyle>
            <a:lvl1pPr algn="l">
              <a:defRPr sz="2400"/>
            </a:lvl1pPr>
          </a:lstStyle>
          <a:p>
            <a:r>
              <a:t>Title Text</a:t>
            </a:r>
          </a:p>
        </p:txBody>
      </p:sp>
      <p:sp>
        <p:nvSpPr>
          <p:cNvPr id="26" name="Body Level One…"/>
          <p:cNvSpPr txBox="1">
            <a:spLocks noGrp="1"/>
          </p:cNvSpPr>
          <p:nvPr>
            <p:ph type="body" idx="1"/>
          </p:nvPr>
        </p:nvSpPr>
        <p:spPr>
          <a:xfrm>
            <a:off x="2590800" y="1752604"/>
            <a:ext cx="6096000" cy="4373574"/>
          </a:xfrm>
          <a:prstGeom prst="rect">
            <a:avLst/>
          </a:prstGeom>
        </p:spPr>
        <p:txBody>
          <a:bodyPr/>
          <a:lstStyle>
            <a:lvl1pPr algn="l">
              <a:spcBef>
                <a:spcPts val="400"/>
              </a:spcBef>
              <a:defRPr sz="2000"/>
            </a:lvl1pPr>
            <a:lvl2pPr marL="762000" indent="-292100" algn="l">
              <a:spcBef>
                <a:spcPts val="400"/>
              </a:spcBef>
              <a:defRPr sz="2000"/>
            </a:lvl2pPr>
            <a:lvl3pPr marL="1173162" indent="-233362" algn="l">
              <a:spcBef>
                <a:spcPts val="400"/>
              </a:spcBef>
              <a:defRPr sz="2000"/>
            </a:lvl3pPr>
            <a:lvl4pPr marL="1643063" indent="-233362" algn="l">
              <a:spcBef>
                <a:spcPts val="400"/>
              </a:spcBef>
              <a:defRPr sz="2000"/>
            </a:lvl4pPr>
            <a:lvl5pPr marL="2112963" indent="-233363" algn="l">
              <a:spcBef>
                <a:spcPts val="400"/>
              </a:spcBef>
              <a:defRPr sz="2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7" name="Text Placeholder 15"/>
          <p:cNvSpPr>
            <a:spLocks noGrp="1"/>
          </p:cNvSpPr>
          <p:nvPr>
            <p:ph type="body" sz="quarter" idx="21"/>
          </p:nvPr>
        </p:nvSpPr>
        <p:spPr>
          <a:xfrm>
            <a:off x="2590800" y="6270635"/>
            <a:ext cx="1981200" cy="304801"/>
          </a:xfrm>
          <a:prstGeom prst="rect">
            <a:avLst/>
          </a:prstGeom>
        </p:spPr>
        <p:txBody>
          <a:bodyPr/>
          <a:lstStyle/>
          <a:p>
            <a:pPr algn="l">
              <a:spcBef>
                <a:spcPts val="200"/>
              </a:spcBef>
              <a:defRPr sz="1000"/>
            </a:pPr>
            <a:endParaRPr/>
          </a:p>
        </p:txBody>
      </p:sp>
      <p:sp>
        <p:nvSpPr>
          <p:cNvPr id="28" name="Text Placeholder 19"/>
          <p:cNvSpPr>
            <a:spLocks noGrp="1"/>
          </p:cNvSpPr>
          <p:nvPr>
            <p:ph type="body" sz="quarter" idx="22"/>
          </p:nvPr>
        </p:nvSpPr>
        <p:spPr>
          <a:xfrm>
            <a:off x="4876800" y="6274329"/>
            <a:ext cx="3657600" cy="304801"/>
          </a:xfrm>
          <a:prstGeom prst="rect">
            <a:avLst/>
          </a:prstGeom>
        </p:spPr>
        <p:txBody>
          <a:bodyPr/>
          <a:lstStyle/>
          <a:p>
            <a:pPr algn="r">
              <a:spcBef>
                <a:spcPts val="200"/>
              </a:spcBef>
              <a:defRPr sz="1000"/>
            </a:pPr>
            <a:endParaRPr/>
          </a:p>
        </p:txBody>
      </p:sp>
      <p:sp>
        <p:nvSpPr>
          <p:cNvPr id="2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23463" y="6299846"/>
            <a:ext cx="268138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81017844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4693389"/>
            <a:ext cx="8272212" cy="566738"/>
          </a:xfrm>
        </p:spPr>
        <p:txBody>
          <a:bodyPr anchor="b">
            <a:normAutofit/>
          </a:bodyPr>
          <a:lstStyle>
            <a:lvl1pPr algn="l">
              <a:defRPr sz="18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5863" y="599725"/>
            <a:ext cx="8468144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5894" y="5260128"/>
            <a:ext cx="8272213" cy="598671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1917-DA55-3848-B42F-53ADC5BB2990}" type="datetimeFigureOut">
              <a:rPr lang="lv-LV" smtClean="0"/>
              <a:t>26.03.2025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42773895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30214" y="614407"/>
            <a:ext cx="8482004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1917-DA55-3848-B42F-53ADC5BB2990}" type="datetimeFigureOut">
              <a:rPr lang="lv-LV" smtClean="0"/>
              <a:t>26.03.2025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7561046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1" y="599725"/>
            <a:ext cx="2180113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675727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3" y="675727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8"/>
            <a:ext cx="996106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5451917-DA55-3848-B42F-53ADC5BB2990}" type="datetimeFigureOut">
              <a:rPr lang="lv-LV" smtClean="0"/>
              <a:t>26.03.2025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3" y="5951812"/>
            <a:ext cx="5922209" cy="365125"/>
          </a:xfr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34962" y="5956138"/>
            <a:ext cx="873146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6CB4B4D-7CA3-9044-876B-883B54F8677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6274052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Text"/>
          <p:cNvSpPr txBox="1"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  <a:prstGeom prst="rect">
            <a:avLst/>
          </a:prstGeom>
        </p:spPr>
        <p:txBody>
          <a:bodyPr anchor="t"/>
          <a:lstStyle>
            <a:lvl1pPr algn="ctr">
              <a:defRPr sz="2400" b="1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85800" y="4724400"/>
            <a:ext cx="7772400" cy="9144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050">
                <a:latin typeface="Verdana"/>
                <a:ea typeface="Verdana"/>
                <a:cs typeface="Verdana"/>
                <a:sym typeface="Verdana"/>
              </a:defRPr>
            </a:lvl1pPr>
            <a:lvl2pPr marL="442913" indent="-100013" algn="ctr">
              <a:buFontTx/>
              <a:defRPr sz="1050">
                <a:latin typeface="Verdana"/>
                <a:ea typeface="Verdana"/>
                <a:cs typeface="Verdana"/>
                <a:sym typeface="Verdana"/>
              </a:defRPr>
            </a:lvl2pPr>
            <a:lvl3pPr marL="805814" indent="-120014" algn="ctr">
              <a:buFontTx/>
              <a:defRPr sz="1050">
                <a:latin typeface="Verdana"/>
                <a:ea typeface="Verdana"/>
                <a:cs typeface="Verdana"/>
                <a:sym typeface="Verdana"/>
              </a:defRPr>
            </a:lvl3pPr>
            <a:lvl4pPr marL="1162050" indent="-133350" algn="ctr">
              <a:buFontTx/>
              <a:defRPr sz="1050">
                <a:latin typeface="Verdana"/>
                <a:ea typeface="Verdana"/>
                <a:cs typeface="Verdana"/>
                <a:sym typeface="Verdana"/>
              </a:defRPr>
            </a:lvl4pPr>
            <a:lvl5pPr marL="1504950" indent="-133350" algn="ctr">
              <a:buFontTx/>
              <a:defRPr sz="1050">
                <a:latin typeface="Verdana"/>
                <a:ea typeface="Verdana"/>
                <a:cs typeface="Verdana"/>
                <a:sym typeface="Verdana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96" name="Text Placeholder 19"/>
          <p:cNvSpPr>
            <a:spLocks noGrp="1"/>
          </p:cNvSpPr>
          <p:nvPr>
            <p:ph type="body" sz="quarter" idx="21"/>
          </p:nvPr>
        </p:nvSpPr>
        <p:spPr>
          <a:xfrm>
            <a:off x="685800" y="5761039"/>
            <a:ext cx="7772400" cy="639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050">
                <a:latin typeface="Verdana"/>
                <a:ea typeface="Verdana"/>
                <a:sym typeface="Verdana"/>
              </a:defRPr>
            </a:lvl1pPr>
          </a:lstStyle>
          <a:p>
            <a:pPr marL="0" lvl="0" indent="0" algn="ctr">
              <a:buSzTx/>
              <a:buFontTx/>
              <a:buNone/>
              <a:defRPr sz="1400">
                <a:latin typeface="Verdana"/>
                <a:ea typeface="Verdana"/>
                <a:cs typeface="Verdana"/>
                <a:sym typeface="Verdana"/>
              </a:defRPr>
            </a:pPr>
            <a:r>
              <a:rPr lang="en-US"/>
              <a:t>Edit Master text styles</a:t>
            </a:r>
          </a:p>
        </p:txBody>
      </p:sp>
      <p:sp>
        <p:nvSpPr>
          <p:cNvPr id="9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419600" y="6172202"/>
            <a:ext cx="21336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702896624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Text"/>
          <p:cNvSpPr txBox="1"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  <a:prstGeom prst="rect">
            <a:avLst/>
          </a:prstGeom>
        </p:spPr>
        <p:txBody>
          <a:bodyPr/>
          <a:lstStyle>
            <a:lvl1pPr algn="l">
              <a:defRPr sz="2400"/>
            </a:lvl1pPr>
          </a:lstStyle>
          <a:p>
            <a:r>
              <a:t>Title Text</a:t>
            </a:r>
          </a:p>
        </p:txBody>
      </p:sp>
      <p:sp>
        <p:nvSpPr>
          <p:cNvPr id="26" name="Body Level One…"/>
          <p:cNvSpPr txBox="1">
            <a:spLocks noGrp="1"/>
          </p:cNvSpPr>
          <p:nvPr>
            <p:ph type="body" idx="1"/>
          </p:nvPr>
        </p:nvSpPr>
        <p:spPr>
          <a:xfrm>
            <a:off x="2590800" y="1752604"/>
            <a:ext cx="6096000" cy="4373574"/>
          </a:xfrm>
          <a:prstGeom prst="rect">
            <a:avLst/>
          </a:prstGeom>
        </p:spPr>
        <p:txBody>
          <a:bodyPr/>
          <a:lstStyle>
            <a:lvl1pPr algn="l">
              <a:spcBef>
                <a:spcPts val="400"/>
              </a:spcBef>
              <a:defRPr sz="2000"/>
            </a:lvl1pPr>
            <a:lvl2pPr marL="762000" indent="-292100" algn="l">
              <a:spcBef>
                <a:spcPts val="400"/>
              </a:spcBef>
              <a:defRPr sz="2000"/>
            </a:lvl2pPr>
            <a:lvl3pPr marL="1173162" indent="-233362" algn="l">
              <a:spcBef>
                <a:spcPts val="400"/>
              </a:spcBef>
              <a:defRPr sz="2000"/>
            </a:lvl3pPr>
            <a:lvl4pPr marL="1643063" indent="-233362" algn="l">
              <a:spcBef>
                <a:spcPts val="400"/>
              </a:spcBef>
              <a:defRPr sz="2000"/>
            </a:lvl4pPr>
            <a:lvl5pPr marL="2112963" indent="-233363" algn="l">
              <a:spcBef>
                <a:spcPts val="400"/>
              </a:spcBef>
              <a:defRPr sz="2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7" name="Text Placeholder 15"/>
          <p:cNvSpPr>
            <a:spLocks noGrp="1"/>
          </p:cNvSpPr>
          <p:nvPr>
            <p:ph type="body" sz="quarter" idx="21"/>
          </p:nvPr>
        </p:nvSpPr>
        <p:spPr>
          <a:xfrm>
            <a:off x="2590800" y="6270635"/>
            <a:ext cx="1981200" cy="304801"/>
          </a:xfrm>
          <a:prstGeom prst="rect">
            <a:avLst/>
          </a:prstGeom>
        </p:spPr>
        <p:txBody>
          <a:bodyPr/>
          <a:lstStyle/>
          <a:p>
            <a:pPr algn="l">
              <a:spcBef>
                <a:spcPts val="200"/>
              </a:spcBef>
              <a:defRPr sz="1000"/>
            </a:pPr>
            <a:endParaRPr/>
          </a:p>
        </p:txBody>
      </p:sp>
      <p:sp>
        <p:nvSpPr>
          <p:cNvPr id="28" name="Text Placeholder 19"/>
          <p:cNvSpPr>
            <a:spLocks noGrp="1"/>
          </p:cNvSpPr>
          <p:nvPr>
            <p:ph type="body" sz="quarter" idx="22"/>
          </p:nvPr>
        </p:nvSpPr>
        <p:spPr>
          <a:xfrm>
            <a:off x="4876800" y="6274329"/>
            <a:ext cx="3657600" cy="304801"/>
          </a:xfrm>
          <a:prstGeom prst="rect">
            <a:avLst/>
          </a:prstGeom>
        </p:spPr>
        <p:txBody>
          <a:bodyPr/>
          <a:lstStyle/>
          <a:p>
            <a:pPr algn="r">
              <a:spcBef>
                <a:spcPts val="200"/>
              </a:spcBef>
              <a:defRPr sz="1000"/>
            </a:pPr>
            <a:endParaRPr/>
          </a:p>
        </p:txBody>
      </p:sp>
      <p:sp>
        <p:nvSpPr>
          <p:cNvPr id="2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23463" y="6299846"/>
            <a:ext cx="268138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0173714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6" descr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3" y="0"/>
            <a:ext cx="1760537" cy="1957389"/>
          </a:xfrm>
          <a:prstGeom prst="rect">
            <a:avLst/>
          </a:prstGeom>
          <a:ln w="12700">
            <a:miter lim="400000"/>
          </a:ln>
        </p:spPr>
      </p:pic>
      <p:pic>
        <p:nvPicPr>
          <p:cNvPr id="37" name="Picture 7" descr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21463"/>
            <a:ext cx="9144000" cy="246063"/>
          </a:xfrm>
          <a:prstGeom prst="rect">
            <a:avLst/>
          </a:prstGeom>
          <a:ln w="12700">
            <a:miter lim="400000"/>
          </a:ln>
        </p:spPr>
      </p:pic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xfrm>
            <a:off x="2590800" y="3657603"/>
            <a:ext cx="6096000" cy="1384296"/>
          </a:xfrm>
          <a:prstGeom prst="rect">
            <a:avLst/>
          </a:prstGeom>
        </p:spPr>
        <p:txBody>
          <a:bodyPr/>
          <a:lstStyle>
            <a:lvl1pPr algn="l">
              <a:defRPr sz="2400"/>
            </a:lvl1pPr>
          </a:lstStyle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590800" y="381000"/>
            <a:ext cx="6096000" cy="3276600"/>
          </a:xfrm>
          <a:prstGeom prst="rect">
            <a:avLst/>
          </a:prstGeom>
        </p:spPr>
        <p:txBody>
          <a:bodyPr/>
          <a:lstStyle>
            <a:lvl1pPr algn="l">
              <a:spcBef>
                <a:spcPts val="400"/>
              </a:spcBef>
              <a:defRPr sz="2000">
                <a:solidFill>
                  <a:srgbClr val="888888"/>
                </a:solidFill>
              </a:defRPr>
            </a:lvl1pPr>
            <a:lvl2pPr marL="0" indent="469787" algn="l">
              <a:spcBef>
                <a:spcPts val="400"/>
              </a:spcBef>
              <a:buSzTx/>
              <a:buNone/>
              <a:defRPr sz="2000">
                <a:solidFill>
                  <a:srgbClr val="888888"/>
                </a:solidFill>
              </a:defRPr>
            </a:lvl2pPr>
            <a:lvl3pPr marL="0" indent="939575" algn="l">
              <a:spcBef>
                <a:spcPts val="400"/>
              </a:spcBef>
              <a:buSzTx/>
              <a:buNone/>
              <a:defRPr sz="2000">
                <a:solidFill>
                  <a:srgbClr val="888888"/>
                </a:solidFill>
              </a:defRPr>
            </a:lvl3pPr>
            <a:lvl4pPr marL="0" indent="1409365" algn="l">
              <a:spcBef>
                <a:spcPts val="400"/>
              </a:spcBef>
              <a:buSzTx/>
              <a:buNone/>
              <a:defRPr sz="2000">
                <a:solidFill>
                  <a:srgbClr val="888888"/>
                </a:solidFill>
              </a:defRPr>
            </a:lvl4pPr>
            <a:lvl5pPr marL="0" indent="1879151" algn="l">
              <a:spcBef>
                <a:spcPts val="400"/>
              </a:spcBef>
              <a:buSz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Text Placeholder 15"/>
          <p:cNvSpPr>
            <a:spLocks noGrp="1"/>
          </p:cNvSpPr>
          <p:nvPr>
            <p:ph type="body" sz="quarter" idx="21"/>
          </p:nvPr>
        </p:nvSpPr>
        <p:spPr>
          <a:xfrm>
            <a:off x="2590800" y="6172200"/>
            <a:ext cx="1981200" cy="304800"/>
          </a:xfrm>
          <a:prstGeom prst="rect">
            <a:avLst/>
          </a:prstGeom>
        </p:spPr>
        <p:txBody>
          <a:bodyPr/>
          <a:lstStyle/>
          <a:p>
            <a:pPr algn="l">
              <a:spcBef>
                <a:spcPts val="200"/>
              </a:spcBef>
              <a:defRPr sz="1000"/>
            </a:pPr>
            <a:endParaRPr/>
          </a:p>
        </p:txBody>
      </p:sp>
      <p:sp>
        <p:nvSpPr>
          <p:cNvPr id="41" name="Text Placeholder 19"/>
          <p:cNvSpPr>
            <a:spLocks noGrp="1"/>
          </p:cNvSpPr>
          <p:nvPr>
            <p:ph type="body" sz="quarter" idx="22"/>
          </p:nvPr>
        </p:nvSpPr>
        <p:spPr>
          <a:xfrm>
            <a:off x="4876800" y="6168232"/>
            <a:ext cx="3657600" cy="304801"/>
          </a:xfrm>
          <a:prstGeom prst="rect">
            <a:avLst/>
          </a:prstGeom>
        </p:spPr>
        <p:txBody>
          <a:bodyPr/>
          <a:lstStyle/>
          <a:p>
            <a:pPr algn="r">
              <a:spcBef>
                <a:spcPts val="200"/>
              </a:spcBef>
              <a:defRPr sz="1000"/>
            </a:pPr>
            <a:endParaRPr/>
          </a:p>
        </p:txBody>
      </p:sp>
      <p:sp>
        <p:nvSpPr>
          <p:cNvPr id="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23463" y="6198246"/>
            <a:ext cx="268138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7625459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6" descr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3" y="0"/>
            <a:ext cx="1760537" cy="1957389"/>
          </a:xfrm>
          <a:prstGeom prst="rect">
            <a:avLst/>
          </a:prstGeom>
          <a:ln w="12700">
            <a:miter lim="400000"/>
          </a:ln>
        </p:spPr>
      </p:pic>
      <p:pic>
        <p:nvPicPr>
          <p:cNvPr id="50" name="Picture 7" descr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21463"/>
            <a:ext cx="9144000" cy="246063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Title Text"/>
          <p:cNvSpPr txBox="1">
            <a:spLocks noGrp="1"/>
          </p:cNvSpPr>
          <p:nvPr>
            <p:ph type="title"/>
          </p:nvPr>
        </p:nvSpPr>
        <p:spPr>
          <a:xfrm>
            <a:off x="2590800" y="304804"/>
            <a:ext cx="6096000" cy="1066801"/>
          </a:xfrm>
          <a:prstGeom prst="rect">
            <a:avLst/>
          </a:prstGeom>
        </p:spPr>
        <p:txBody>
          <a:bodyPr/>
          <a:lstStyle>
            <a:lvl1pPr algn="l">
              <a:defRPr sz="2400"/>
            </a:lvl1pPr>
          </a:lstStyle>
          <a:p>
            <a:r>
              <a:t>Title Text</a:t>
            </a:r>
          </a:p>
        </p:txBody>
      </p:sp>
      <p:sp>
        <p:nvSpPr>
          <p:cNvPr id="5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590800" y="1752600"/>
            <a:ext cx="2895600" cy="4267201"/>
          </a:xfrm>
          <a:prstGeom prst="rect">
            <a:avLst/>
          </a:prstGeom>
        </p:spPr>
        <p:txBody>
          <a:bodyPr/>
          <a:lstStyle>
            <a:lvl1pPr marL="350838" indent="-350838" algn="l">
              <a:spcBef>
                <a:spcPts val="400"/>
              </a:spcBef>
              <a:buSzPct val="100000"/>
              <a:buFont typeface="Arial"/>
              <a:buChar char="•"/>
              <a:defRPr sz="2000"/>
            </a:lvl1pPr>
            <a:lvl2pPr marL="762000" indent="-292100" algn="l">
              <a:spcBef>
                <a:spcPts val="400"/>
              </a:spcBef>
              <a:buFont typeface="Arial"/>
              <a:defRPr sz="2000"/>
            </a:lvl2pPr>
            <a:lvl3pPr marL="1173162" indent="-233362" algn="l">
              <a:spcBef>
                <a:spcPts val="400"/>
              </a:spcBef>
              <a:buFont typeface="Arial"/>
              <a:defRPr sz="2000"/>
            </a:lvl3pPr>
            <a:lvl4pPr marL="1643063" indent="-233362" algn="l">
              <a:spcBef>
                <a:spcPts val="400"/>
              </a:spcBef>
              <a:buFont typeface="Arial"/>
              <a:defRPr sz="2000"/>
            </a:lvl4pPr>
            <a:lvl5pPr marL="2112963" indent="-233363" algn="l">
              <a:spcBef>
                <a:spcPts val="400"/>
              </a:spcBef>
              <a:buFont typeface="Arial"/>
              <a:defRPr sz="2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3" name="Text Placeholder 15"/>
          <p:cNvSpPr>
            <a:spLocks noGrp="1"/>
          </p:cNvSpPr>
          <p:nvPr>
            <p:ph type="body" sz="quarter" idx="21"/>
          </p:nvPr>
        </p:nvSpPr>
        <p:spPr>
          <a:xfrm>
            <a:off x="2590800" y="6172200"/>
            <a:ext cx="1981200" cy="304800"/>
          </a:xfrm>
          <a:prstGeom prst="rect">
            <a:avLst/>
          </a:prstGeom>
        </p:spPr>
        <p:txBody>
          <a:bodyPr/>
          <a:lstStyle/>
          <a:p>
            <a:pPr algn="l">
              <a:spcBef>
                <a:spcPts val="200"/>
              </a:spcBef>
              <a:defRPr sz="1000"/>
            </a:pPr>
            <a:endParaRPr/>
          </a:p>
        </p:txBody>
      </p:sp>
      <p:sp>
        <p:nvSpPr>
          <p:cNvPr id="54" name="Text Placeholder 19"/>
          <p:cNvSpPr>
            <a:spLocks noGrp="1"/>
          </p:cNvSpPr>
          <p:nvPr>
            <p:ph type="body" sz="quarter" idx="22"/>
          </p:nvPr>
        </p:nvSpPr>
        <p:spPr>
          <a:xfrm>
            <a:off x="4876800" y="6168232"/>
            <a:ext cx="3657600" cy="304801"/>
          </a:xfrm>
          <a:prstGeom prst="rect">
            <a:avLst/>
          </a:prstGeom>
        </p:spPr>
        <p:txBody>
          <a:bodyPr/>
          <a:lstStyle/>
          <a:p>
            <a:pPr algn="r">
              <a:spcBef>
                <a:spcPts val="200"/>
              </a:spcBef>
              <a:defRPr sz="1000"/>
            </a:pPr>
            <a:endParaRPr/>
          </a:p>
        </p:txBody>
      </p:sp>
      <p:sp>
        <p:nvSpPr>
          <p:cNvPr id="5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23463" y="6198246"/>
            <a:ext cx="268138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83259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6" descr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3" y="0"/>
            <a:ext cx="1760537" cy="1957389"/>
          </a:xfrm>
          <a:prstGeom prst="rect">
            <a:avLst/>
          </a:prstGeom>
          <a:ln w="12700">
            <a:miter lim="400000"/>
          </a:ln>
        </p:spPr>
      </p:pic>
      <p:pic>
        <p:nvPicPr>
          <p:cNvPr id="63" name="Picture 7" descr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21463"/>
            <a:ext cx="9144000" cy="246063"/>
          </a:xfrm>
          <a:prstGeom prst="rect">
            <a:avLst/>
          </a:prstGeom>
          <a:ln w="12700">
            <a:miter lim="400000"/>
          </a:ln>
        </p:spPr>
      </p:pic>
      <p:sp>
        <p:nvSpPr>
          <p:cNvPr id="64" name="Title Text"/>
          <p:cNvSpPr txBox="1">
            <a:spLocks noGrp="1"/>
          </p:cNvSpPr>
          <p:nvPr>
            <p:ph type="title"/>
          </p:nvPr>
        </p:nvSpPr>
        <p:spPr>
          <a:xfrm>
            <a:off x="2590800" y="304804"/>
            <a:ext cx="6096000" cy="1066801"/>
          </a:xfrm>
          <a:prstGeom prst="rect">
            <a:avLst/>
          </a:prstGeom>
        </p:spPr>
        <p:txBody>
          <a:bodyPr/>
          <a:lstStyle>
            <a:lvl1pPr algn="l">
              <a:defRPr sz="2400"/>
            </a:lvl1pPr>
          </a:lstStyle>
          <a:p>
            <a:r>
              <a:t>Title Text</a:t>
            </a:r>
          </a:p>
        </p:txBody>
      </p:sp>
      <p:sp>
        <p:nvSpPr>
          <p:cNvPr id="6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590800" y="2386944"/>
            <a:ext cx="2895600" cy="3739225"/>
          </a:xfrm>
          <a:prstGeom prst="rect">
            <a:avLst/>
          </a:prstGeom>
        </p:spPr>
        <p:txBody>
          <a:bodyPr/>
          <a:lstStyle>
            <a:lvl1pPr marL="350838" indent="-350838" algn="l">
              <a:spcBef>
                <a:spcPts val="400"/>
              </a:spcBef>
              <a:buSzPct val="100000"/>
              <a:buFont typeface="Arial"/>
              <a:buChar char="•"/>
              <a:defRPr sz="2000"/>
            </a:lvl1pPr>
            <a:lvl2pPr marL="762000" indent="-292100" algn="l">
              <a:spcBef>
                <a:spcPts val="400"/>
              </a:spcBef>
              <a:buFont typeface="Arial"/>
              <a:defRPr sz="2000"/>
            </a:lvl2pPr>
            <a:lvl3pPr marL="1173162" indent="-233362" algn="l">
              <a:spcBef>
                <a:spcPts val="400"/>
              </a:spcBef>
              <a:buFont typeface="Arial"/>
              <a:defRPr sz="2000"/>
            </a:lvl3pPr>
            <a:lvl4pPr marL="1643063" indent="-233362" algn="l">
              <a:spcBef>
                <a:spcPts val="400"/>
              </a:spcBef>
              <a:buFont typeface="Arial"/>
              <a:defRPr sz="2000"/>
            </a:lvl4pPr>
            <a:lvl5pPr marL="2112963" indent="-233363" algn="l">
              <a:spcBef>
                <a:spcPts val="400"/>
              </a:spcBef>
              <a:buFont typeface="Arial"/>
              <a:defRPr sz="2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6" name="Text Placeholder 21"/>
          <p:cNvSpPr>
            <a:spLocks noGrp="1"/>
          </p:cNvSpPr>
          <p:nvPr>
            <p:ph type="body" sz="quarter" idx="21"/>
          </p:nvPr>
        </p:nvSpPr>
        <p:spPr>
          <a:xfrm>
            <a:off x="2590800" y="1516065"/>
            <a:ext cx="2895600" cy="871538"/>
          </a:xfrm>
          <a:prstGeom prst="rect">
            <a:avLst/>
          </a:prstGeom>
        </p:spPr>
        <p:txBody>
          <a:bodyPr/>
          <a:lstStyle/>
          <a:p>
            <a:pPr algn="l">
              <a:spcBef>
                <a:spcPts val="400"/>
              </a:spcBef>
              <a:defRPr sz="2000" b="1"/>
            </a:pPr>
            <a:endParaRPr/>
          </a:p>
        </p:txBody>
      </p:sp>
      <p:sp>
        <p:nvSpPr>
          <p:cNvPr id="67" name="Text Placeholder 21"/>
          <p:cNvSpPr>
            <a:spLocks noGrp="1"/>
          </p:cNvSpPr>
          <p:nvPr>
            <p:ph type="body" sz="quarter" idx="22"/>
          </p:nvPr>
        </p:nvSpPr>
        <p:spPr>
          <a:xfrm>
            <a:off x="5715000" y="1516065"/>
            <a:ext cx="2971800" cy="870877"/>
          </a:xfrm>
          <a:prstGeom prst="rect">
            <a:avLst/>
          </a:prstGeom>
        </p:spPr>
        <p:txBody>
          <a:bodyPr/>
          <a:lstStyle/>
          <a:p>
            <a:pPr algn="l">
              <a:spcBef>
                <a:spcPts val="400"/>
              </a:spcBef>
              <a:defRPr sz="2000" b="1"/>
            </a:pPr>
            <a:endParaRPr/>
          </a:p>
        </p:txBody>
      </p:sp>
      <p:sp>
        <p:nvSpPr>
          <p:cNvPr id="68" name="Text Placeholder 15"/>
          <p:cNvSpPr>
            <a:spLocks noGrp="1"/>
          </p:cNvSpPr>
          <p:nvPr>
            <p:ph type="body" sz="quarter" idx="23"/>
          </p:nvPr>
        </p:nvSpPr>
        <p:spPr>
          <a:xfrm>
            <a:off x="2590800" y="6172200"/>
            <a:ext cx="1981200" cy="304800"/>
          </a:xfrm>
          <a:prstGeom prst="rect">
            <a:avLst/>
          </a:prstGeom>
        </p:spPr>
        <p:txBody>
          <a:bodyPr/>
          <a:lstStyle/>
          <a:p>
            <a:pPr algn="l">
              <a:spcBef>
                <a:spcPts val="200"/>
              </a:spcBef>
              <a:defRPr sz="1000"/>
            </a:pPr>
            <a:endParaRPr/>
          </a:p>
        </p:txBody>
      </p:sp>
      <p:sp>
        <p:nvSpPr>
          <p:cNvPr id="69" name="Text Placeholder 19"/>
          <p:cNvSpPr>
            <a:spLocks noGrp="1"/>
          </p:cNvSpPr>
          <p:nvPr>
            <p:ph type="body" sz="quarter" idx="24"/>
          </p:nvPr>
        </p:nvSpPr>
        <p:spPr>
          <a:xfrm>
            <a:off x="4876800" y="6168232"/>
            <a:ext cx="3657600" cy="304801"/>
          </a:xfrm>
          <a:prstGeom prst="rect">
            <a:avLst/>
          </a:prstGeom>
        </p:spPr>
        <p:txBody>
          <a:bodyPr/>
          <a:lstStyle/>
          <a:p>
            <a:pPr algn="r">
              <a:spcBef>
                <a:spcPts val="200"/>
              </a:spcBef>
              <a:defRPr sz="1000"/>
            </a:pPr>
            <a:endParaRPr/>
          </a:p>
        </p:txBody>
      </p:sp>
      <p:sp>
        <p:nvSpPr>
          <p:cNvPr id="7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23463" y="6198246"/>
            <a:ext cx="268138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7510728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Picture 6" descr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3" y="0"/>
            <a:ext cx="1760537" cy="1957389"/>
          </a:xfrm>
          <a:prstGeom prst="rect">
            <a:avLst/>
          </a:prstGeom>
          <a:ln w="12700">
            <a:miter lim="400000"/>
          </a:ln>
        </p:spPr>
      </p:pic>
      <p:pic>
        <p:nvPicPr>
          <p:cNvPr id="78" name="Picture 7" descr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21463"/>
            <a:ext cx="9144000" cy="246063"/>
          </a:xfrm>
          <a:prstGeom prst="rect">
            <a:avLst/>
          </a:prstGeom>
          <a:ln w="12700">
            <a:miter lim="400000"/>
          </a:ln>
        </p:spPr>
      </p:pic>
      <p:sp>
        <p:nvSpPr>
          <p:cNvPr id="79" name="Title Text"/>
          <p:cNvSpPr txBox="1">
            <a:spLocks noGrp="1"/>
          </p:cNvSpPr>
          <p:nvPr>
            <p:ph type="title"/>
          </p:nvPr>
        </p:nvSpPr>
        <p:spPr>
          <a:xfrm>
            <a:off x="2590800" y="304804"/>
            <a:ext cx="6096000" cy="1066801"/>
          </a:xfrm>
          <a:prstGeom prst="rect">
            <a:avLst/>
          </a:prstGeom>
        </p:spPr>
        <p:txBody>
          <a:bodyPr/>
          <a:lstStyle>
            <a:lvl1pPr algn="l">
              <a:defRPr sz="2400"/>
            </a:lvl1pPr>
          </a:lstStyle>
          <a:p>
            <a:r>
              <a:t>Title Text</a:t>
            </a:r>
          </a:p>
        </p:txBody>
      </p:sp>
      <p:sp>
        <p:nvSpPr>
          <p:cNvPr id="8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590800" y="6172200"/>
            <a:ext cx="1981200" cy="304800"/>
          </a:xfrm>
          <a:prstGeom prst="rect">
            <a:avLst/>
          </a:prstGeom>
        </p:spPr>
        <p:txBody>
          <a:bodyPr/>
          <a:lstStyle>
            <a:lvl1pPr algn="l">
              <a:spcBef>
                <a:spcPts val="200"/>
              </a:spcBef>
              <a:defRPr sz="1000"/>
            </a:lvl1pPr>
            <a:lvl2pPr marL="570624" indent="-100724" algn="l">
              <a:spcBef>
                <a:spcPts val="200"/>
              </a:spcBef>
              <a:defRPr sz="1000"/>
            </a:lvl2pPr>
            <a:lvl3pPr marL="1033145" indent="-93345" algn="l">
              <a:spcBef>
                <a:spcPts val="200"/>
              </a:spcBef>
              <a:defRPr sz="1000"/>
            </a:lvl3pPr>
            <a:lvl4pPr marL="1532522" indent="-122822" algn="l">
              <a:spcBef>
                <a:spcPts val="200"/>
              </a:spcBef>
              <a:defRPr sz="1000"/>
            </a:lvl4pPr>
            <a:lvl5pPr marL="2002422" indent="-122822" algn="l">
              <a:spcBef>
                <a:spcPts val="200"/>
              </a:spcBef>
              <a:defRPr sz="1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1" name="Text Placeholder 19"/>
          <p:cNvSpPr>
            <a:spLocks noGrp="1"/>
          </p:cNvSpPr>
          <p:nvPr>
            <p:ph type="body" sz="quarter" idx="21"/>
          </p:nvPr>
        </p:nvSpPr>
        <p:spPr>
          <a:xfrm>
            <a:off x="4876800" y="6168232"/>
            <a:ext cx="3657600" cy="304801"/>
          </a:xfrm>
          <a:prstGeom prst="rect">
            <a:avLst/>
          </a:prstGeom>
        </p:spPr>
        <p:txBody>
          <a:bodyPr/>
          <a:lstStyle/>
          <a:p>
            <a:pPr algn="r">
              <a:spcBef>
                <a:spcPts val="200"/>
              </a:spcBef>
              <a:defRPr sz="1000"/>
            </a:pPr>
            <a:endParaRPr/>
          </a:p>
        </p:txBody>
      </p:sp>
      <p:sp>
        <p:nvSpPr>
          <p:cNvPr id="8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23463" y="6198246"/>
            <a:ext cx="268138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7120465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Picture 6" descr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3" y="0"/>
            <a:ext cx="1760537" cy="1957389"/>
          </a:xfrm>
          <a:prstGeom prst="rect">
            <a:avLst/>
          </a:prstGeom>
          <a:ln w="12700">
            <a:miter lim="400000"/>
          </a:ln>
        </p:spPr>
      </p:pic>
      <p:pic>
        <p:nvPicPr>
          <p:cNvPr id="90" name="Picture 7" descr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21463"/>
            <a:ext cx="9144000" cy="246063"/>
          </a:xfrm>
          <a:prstGeom prst="rect">
            <a:avLst/>
          </a:prstGeom>
          <a:ln w="12700">
            <a:miter lim="400000"/>
          </a:ln>
        </p:spPr>
      </p:pic>
      <p:sp>
        <p:nvSpPr>
          <p:cNvPr id="9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590800" y="6172200"/>
            <a:ext cx="1981200" cy="304800"/>
          </a:xfrm>
          <a:prstGeom prst="rect">
            <a:avLst/>
          </a:prstGeom>
        </p:spPr>
        <p:txBody>
          <a:bodyPr/>
          <a:lstStyle>
            <a:lvl1pPr algn="l">
              <a:spcBef>
                <a:spcPts val="200"/>
              </a:spcBef>
              <a:defRPr sz="1000"/>
            </a:lvl1pPr>
            <a:lvl2pPr marL="570624" indent="-100724" algn="l">
              <a:spcBef>
                <a:spcPts val="200"/>
              </a:spcBef>
              <a:defRPr sz="1000"/>
            </a:lvl2pPr>
            <a:lvl3pPr marL="1033145" indent="-93345" algn="l">
              <a:spcBef>
                <a:spcPts val="200"/>
              </a:spcBef>
              <a:defRPr sz="1000"/>
            </a:lvl3pPr>
            <a:lvl4pPr marL="1532522" indent="-122822" algn="l">
              <a:spcBef>
                <a:spcPts val="200"/>
              </a:spcBef>
              <a:defRPr sz="1000"/>
            </a:lvl4pPr>
            <a:lvl5pPr marL="2002422" indent="-122822" algn="l">
              <a:spcBef>
                <a:spcPts val="200"/>
              </a:spcBef>
              <a:defRPr sz="1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2" name="Text Placeholder 19"/>
          <p:cNvSpPr>
            <a:spLocks noGrp="1"/>
          </p:cNvSpPr>
          <p:nvPr>
            <p:ph type="body" sz="quarter" idx="21"/>
          </p:nvPr>
        </p:nvSpPr>
        <p:spPr>
          <a:xfrm>
            <a:off x="4876800" y="6168232"/>
            <a:ext cx="3657600" cy="304801"/>
          </a:xfrm>
          <a:prstGeom prst="rect">
            <a:avLst/>
          </a:prstGeom>
        </p:spPr>
        <p:txBody>
          <a:bodyPr/>
          <a:lstStyle/>
          <a:p>
            <a:pPr algn="r">
              <a:spcBef>
                <a:spcPts val="200"/>
              </a:spcBef>
              <a:defRPr sz="1000"/>
            </a:pPr>
            <a:endParaRPr/>
          </a:p>
        </p:txBody>
      </p:sp>
      <p:sp>
        <p:nvSpPr>
          <p:cNvPr id="9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23463" y="6198246"/>
            <a:ext cx="268138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382964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Picture 6" descr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3" y="0"/>
            <a:ext cx="1760537" cy="1957389"/>
          </a:xfrm>
          <a:prstGeom prst="rect">
            <a:avLst/>
          </a:prstGeom>
          <a:ln w="12700">
            <a:miter lim="400000"/>
          </a:ln>
        </p:spPr>
      </p:pic>
      <p:pic>
        <p:nvPicPr>
          <p:cNvPr id="101" name="Picture 7" descr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21463"/>
            <a:ext cx="9144000" cy="246063"/>
          </a:xfrm>
          <a:prstGeom prst="rect">
            <a:avLst/>
          </a:prstGeom>
          <a:ln w="12700">
            <a:miter lim="400000"/>
          </a:ln>
        </p:spPr>
      </p:pic>
      <p:sp>
        <p:nvSpPr>
          <p:cNvPr id="102" name="Title Text"/>
          <p:cNvSpPr txBox="1">
            <a:spLocks noGrp="1"/>
          </p:cNvSpPr>
          <p:nvPr>
            <p:ph type="title"/>
          </p:nvPr>
        </p:nvSpPr>
        <p:spPr>
          <a:xfrm>
            <a:off x="2590800" y="272979"/>
            <a:ext cx="2751028" cy="1162051"/>
          </a:xfrm>
          <a:prstGeom prst="rect">
            <a:avLst/>
          </a:prstGeom>
        </p:spPr>
        <p:txBody>
          <a:bodyPr/>
          <a:lstStyle>
            <a:lvl1pPr algn="l">
              <a:defRPr sz="2400"/>
            </a:lvl1pPr>
          </a:lstStyle>
          <a:p>
            <a:r>
              <a:t>Title Text</a:t>
            </a:r>
          </a:p>
        </p:txBody>
      </p:sp>
      <p:sp>
        <p:nvSpPr>
          <p:cNvPr id="10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569527" y="273053"/>
            <a:ext cx="3269673" cy="5853129"/>
          </a:xfrm>
          <a:prstGeom prst="rect">
            <a:avLst/>
          </a:prstGeom>
        </p:spPr>
        <p:txBody>
          <a:bodyPr/>
          <a:lstStyle>
            <a:lvl1pPr marL="350838" indent="-350838" algn="l">
              <a:spcBef>
                <a:spcPts val="400"/>
              </a:spcBef>
              <a:buSzPct val="100000"/>
              <a:buFont typeface="Arial"/>
              <a:buChar char="•"/>
              <a:defRPr sz="2000"/>
            </a:lvl1pPr>
            <a:lvl2pPr marL="762000" indent="-292100" algn="l">
              <a:spcBef>
                <a:spcPts val="400"/>
              </a:spcBef>
              <a:buFont typeface="Arial"/>
              <a:defRPr sz="2000"/>
            </a:lvl2pPr>
            <a:lvl3pPr marL="1173162" indent="-233362" algn="l">
              <a:spcBef>
                <a:spcPts val="400"/>
              </a:spcBef>
              <a:buFont typeface="Arial"/>
              <a:defRPr sz="2000"/>
            </a:lvl3pPr>
            <a:lvl4pPr marL="1643063" indent="-233362" algn="l">
              <a:spcBef>
                <a:spcPts val="400"/>
              </a:spcBef>
              <a:buFont typeface="Arial"/>
              <a:defRPr sz="2000"/>
            </a:lvl4pPr>
            <a:lvl5pPr marL="2112963" indent="-233363" algn="l">
              <a:spcBef>
                <a:spcPts val="400"/>
              </a:spcBef>
              <a:buFont typeface="Arial"/>
              <a:defRPr sz="2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4" name="Text Placeholder 3"/>
          <p:cNvSpPr>
            <a:spLocks noGrp="1"/>
          </p:cNvSpPr>
          <p:nvPr>
            <p:ph type="body" sz="half" idx="21"/>
          </p:nvPr>
        </p:nvSpPr>
        <p:spPr>
          <a:xfrm>
            <a:off x="2590800" y="1435123"/>
            <a:ext cx="2751028" cy="4691063"/>
          </a:xfrm>
          <a:prstGeom prst="rect">
            <a:avLst/>
          </a:prstGeom>
        </p:spPr>
        <p:txBody>
          <a:bodyPr/>
          <a:lstStyle/>
          <a:p>
            <a:pPr algn="l">
              <a:spcBef>
                <a:spcPts val="400"/>
              </a:spcBef>
              <a:defRPr sz="2000"/>
            </a:pPr>
            <a:endParaRPr/>
          </a:p>
        </p:txBody>
      </p:sp>
      <p:sp>
        <p:nvSpPr>
          <p:cNvPr id="105" name="Text Placeholder 15"/>
          <p:cNvSpPr>
            <a:spLocks noGrp="1"/>
          </p:cNvSpPr>
          <p:nvPr>
            <p:ph type="body" sz="quarter" idx="22"/>
          </p:nvPr>
        </p:nvSpPr>
        <p:spPr>
          <a:xfrm>
            <a:off x="2590800" y="6172200"/>
            <a:ext cx="1981200" cy="304800"/>
          </a:xfrm>
          <a:prstGeom prst="rect">
            <a:avLst/>
          </a:prstGeom>
        </p:spPr>
        <p:txBody>
          <a:bodyPr/>
          <a:lstStyle/>
          <a:p>
            <a:pPr algn="l">
              <a:spcBef>
                <a:spcPts val="200"/>
              </a:spcBef>
              <a:defRPr sz="1000"/>
            </a:pPr>
            <a:endParaRPr/>
          </a:p>
        </p:txBody>
      </p:sp>
      <p:sp>
        <p:nvSpPr>
          <p:cNvPr id="106" name="Text Placeholder 19"/>
          <p:cNvSpPr>
            <a:spLocks noGrp="1"/>
          </p:cNvSpPr>
          <p:nvPr>
            <p:ph type="body" sz="quarter" idx="23"/>
          </p:nvPr>
        </p:nvSpPr>
        <p:spPr>
          <a:xfrm>
            <a:off x="4876800" y="6168232"/>
            <a:ext cx="3657600" cy="304801"/>
          </a:xfrm>
          <a:prstGeom prst="rect">
            <a:avLst/>
          </a:prstGeom>
        </p:spPr>
        <p:txBody>
          <a:bodyPr/>
          <a:lstStyle/>
          <a:p>
            <a:pPr algn="r">
              <a:spcBef>
                <a:spcPts val="200"/>
              </a:spcBef>
              <a:defRPr sz="1000"/>
            </a:pPr>
            <a:endParaRPr/>
          </a:p>
        </p:txBody>
      </p:sp>
      <p:sp>
        <p:nvSpPr>
          <p:cNvPr id="10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23463" y="6198246"/>
            <a:ext cx="268138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94326856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itle Text"/>
          <p:cNvSpPr txBox="1">
            <a:spLocks noGrp="1"/>
          </p:cNvSpPr>
          <p:nvPr>
            <p:ph type="title"/>
          </p:nvPr>
        </p:nvSpPr>
        <p:spPr>
          <a:xfrm>
            <a:off x="2590800" y="272979"/>
            <a:ext cx="2751028" cy="1162051"/>
          </a:xfrm>
          <a:prstGeom prst="rect">
            <a:avLst/>
          </a:prstGeom>
        </p:spPr>
        <p:txBody>
          <a:bodyPr/>
          <a:lstStyle>
            <a:lvl1pPr algn="l">
              <a:defRPr sz="2400"/>
            </a:lvl1pPr>
          </a:lstStyle>
          <a:p>
            <a:r>
              <a:t>Title Text</a:t>
            </a:r>
          </a:p>
        </p:txBody>
      </p:sp>
      <p:sp>
        <p:nvSpPr>
          <p:cNvPr id="11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569527" y="273053"/>
            <a:ext cx="3269673" cy="5853129"/>
          </a:xfrm>
          <a:prstGeom prst="rect">
            <a:avLst/>
          </a:prstGeom>
        </p:spPr>
        <p:txBody>
          <a:bodyPr/>
          <a:lstStyle>
            <a:lvl1pPr marL="350838" indent="-350838" algn="l">
              <a:spcBef>
                <a:spcPts val="400"/>
              </a:spcBef>
              <a:buSzPct val="100000"/>
              <a:buFont typeface="Arial"/>
              <a:buChar char="•"/>
              <a:defRPr sz="2000"/>
            </a:lvl1pPr>
            <a:lvl2pPr marL="762000" indent="-292100" algn="l">
              <a:spcBef>
                <a:spcPts val="400"/>
              </a:spcBef>
              <a:buFont typeface="Arial"/>
              <a:defRPr sz="2000"/>
            </a:lvl2pPr>
            <a:lvl3pPr marL="1173162" indent="-233362" algn="l">
              <a:spcBef>
                <a:spcPts val="400"/>
              </a:spcBef>
              <a:buFont typeface="Arial"/>
              <a:defRPr sz="2000"/>
            </a:lvl3pPr>
            <a:lvl4pPr marL="1643063" indent="-233362" algn="l">
              <a:spcBef>
                <a:spcPts val="400"/>
              </a:spcBef>
              <a:buFont typeface="Arial"/>
              <a:defRPr sz="2000"/>
            </a:lvl4pPr>
            <a:lvl5pPr marL="2112963" indent="-233363" algn="l">
              <a:spcBef>
                <a:spcPts val="400"/>
              </a:spcBef>
              <a:buFont typeface="Arial"/>
              <a:defRPr sz="2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6" name="Text Placeholder 3"/>
          <p:cNvSpPr>
            <a:spLocks noGrp="1"/>
          </p:cNvSpPr>
          <p:nvPr>
            <p:ph type="body" sz="half" idx="21"/>
          </p:nvPr>
        </p:nvSpPr>
        <p:spPr>
          <a:xfrm>
            <a:off x="2590800" y="1435123"/>
            <a:ext cx="2751028" cy="4691063"/>
          </a:xfrm>
          <a:prstGeom prst="rect">
            <a:avLst/>
          </a:prstGeom>
        </p:spPr>
        <p:txBody>
          <a:bodyPr/>
          <a:lstStyle/>
          <a:p>
            <a:pPr algn="l">
              <a:spcBef>
                <a:spcPts val="400"/>
              </a:spcBef>
              <a:defRPr sz="2000"/>
            </a:pPr>
            <a:endParaRPr/>
          </a:p>
        </p:txBody>
      </p:sp>
      <p:sp>
        <p:nvSpPr>
          <p:cNvPr id="117" name="Text Placeholder 15"/>
          <p:cNvSpPr>
            <a:spLocks noGrp="1"/>
          </p:cNvSpPr>
          <p:nvPr>
            <p:ph type="body" sz="quarter" idx="22"/>
          </p:nvPr>
        </p:nvSpPr>
        <p:spPr>
          <a:xfrm>
            <a:off x="2590800" y="6172200"/>
            <a:ext cx="1981200" cy="304800"/>
          </a:xfrm>
          <a:prstGeom prst="rect">
            <a:avLst/>
          </a:prstGeom>
        </p:spPr>
        <p:txBody>
          <a:bodyPr/>
          <a:lstStyle/>
          <a:p>
            <a:pPr algn="l">
              <a:spcBef>
                <a:spcPts val="200"/>
              </a:spcBef>
              <a:defRPr sz="1000"/>
            </a:pPr>
            <a:endParaRPr/>
          </a:p>
        </p:txBody>
      </p:sp>
      <p:sp>
        <p:nvSpPr>
          <p:cNvPr id="118" name="Text Placeholder 19"/>
          <p:cNvSpPr>
            <a:spLocks noGrp="1"/>
          </p:cNvSpPr>
          <p:nvPr>
            <p:ph type="body" sz="quarter" idx="23"/>
          </p:nvPr>
        </p:nvSpPr>
        <p:spPr>
          <a:xfrm>
            <a:off x="4876800" y="6168232"/>
            <a:ext cx="3657600" cy="304801"/>
          </a:xfrm>
          <a:prstGeom prst="rect">
            <a:avLst/>
          </a:prstGeom>
        </p:spPr>
        <p:txBody>
          <a:bodyPr/>
          <a:lstStyle/>
          <a:p>
            <a:pPr algn="r">
              <a:spcBef>
                <a:spcPts val="200"/>
              </a:spcBef>
              <a:defRPr sz="1000"/>
            </a:pPr>
            <a:endParaRPr/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23463" y="6198246"/>
            <a:ext cx="268138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7268950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Picture 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682875" y="0"/>
            <a:ext cx="3778250" cy="41656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Picture 7" descr="Picture 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6621463"/>
            <a:ext cx="9144000" cy="24606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46979" tIns="46979" rIns="46979" bIns="46979">
            <a:normAutofit/>
          </a:bodyPr>
          <a:lstStyle/>
          <a:p>
            <a:r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85800" y="4724400"/>
            <a:ext cx="7772400" cy="9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46979" tIns="46979" rIns="46979" bIns="4697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6979" tIns="46979" rIns="46979" bIns="46979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47032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1" r:id="rId1"/>
    <p:sldLayoutId id="2147484392" r:id="rId2"/>
    <p:sldLayoutId id="2147484393" r:id="rId3"/>
    <p:sldLayoutId id="2147484394" r:id="rId4"/>
    <p:sldLayoutId id="2147484395" r:id="rId5"/>
    <p:sldLayoutId id="2147484396" r:id="rId6"/>
    <p:sldLayoutId id="2147484397" r:id="rId7"/>
    <p:sldLayoutId id="2147484398" r:id="rId8"/>
    <p:sldLayoutId id="2147484399" r:id="rId9"/>
    <p:sldLayoutId id="2147484400" r:id="rId10"/>
    <p:sldLayoutId id="2147484401" r:id="rId11"/>
  </p:sldLayoutIdLst>
  <p:transition spd="med"/>
  <p:txStyles>
    <p:titleStyle>
      <a:lvl1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1pPr>
      <a:lvl2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2pPr>
      <a:lvl3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3pPr>
      <a:lvl4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4pPr>
      <a:lvl5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5pPr>
      <a:lvl6pPr marL="0" marR="0" indent="45720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6pPr>
      <a:lvl7pPr marL="0" marR="0" indent="91440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7pPr>
      <a:lvl8pPr marL="0" marR="0" indent="137160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8pPr>
      <a:lvl9pPr marL="0" marR="0" indent="182880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9pPr>
    </p:titleStyle>
    <p:bodyStyle>
      <a:lvl1pPr marL="0" marR="0" indent="0" algn="ctr" defTabSz="938212" rtl="0" latinLnBrk="0">
        <a:lnSpc>
          <a:spcPct val="100000"/>
        </a:lnSpc>
        <a:spcBef>
          <a:spcPts val="30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1pPr>
      <a:lvl2pPr marL="610913" marR="0" indent="-141013" algn="ctr" defTabSz="938212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Tx/>
        <a:buChar char="–"/>
        <a:tabLst/>
        <a:defRPr sz="1400" b="0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2pPr>
      <a:lvl3pPr marL="1070483" marR="0" indent="-130683" algn="ctr" defTabSz="938212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sz="1400" b="0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3pPr>
      <a:lvl4pPr marL="1581651" marR="0" indent="-171951" algn="ctr" defTabSz="938212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Tx/>
        <a:buChar char="–"/>
        <a:tabLst/>
        <a:defRPr sz="1400" b="0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4pPr>
      <a:lvl5pPr marL="2051551" marR="0" indent="-171951" algn="ctr" defTabSz="938212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Tx/>
        <a:buChar char="»"/>
        <a:tabLst/>
        <a:defRPr sz="1400" b="0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5pPr>
      <a:lvl6pPr marL="2522020" marR="0" indent="-173078" algn="ctr" defTabSz="938212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sz="1400" b="0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6pPr>
      <a:lvl7pPr marL="2991808" marR="0" indent="-173079" algn="ctr" defTabSz="938212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sz="1400" b="0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7pPr>
      <a:lvl8pPr marL="3461598" marR="0" indent="-173078" algn="ctr" defTabSz="938212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sz="1400" b="0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8pPr>
      <a:lvl9pPr marL="3931382" marR="0" indent="-173078" algn="ctr" defTabSz="938212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sz="1400" b="0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9pPr>
    </p:bodyStyle>
    <p:otherStyle>
      <a:lvl1pPr marL="0" marR="0" indent="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45720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91440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137160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182880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228600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274320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320040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365760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5894" y="705124"/>
            <a:ext cx="8272212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4" y="2336003"/>
            <a:ext cx="8272212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04464" y="5956138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2"/>
                </a:solidFill>
              </a:defRPr>
            </a:lvl1pPr>
          </a:lstStyle>
          <a:p>
            <a:fld id="{55451917-DA55-3848-B42F-53ADC5BB2990}" type="datetimeFigureOut">
              <a:rPr lang="lv-LV" smtClean="0"/>
              <a:t>26.03.2025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5894" y="5951812"/>
            <a:ext cx="51879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 cap="all">
                <a:solidFill>
                  <a:schemeClr val="accent2"/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8725" y="5956138"/>
            <a:ext cx="7893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2"/>
                </a:solidFill>
              </a:defRPr>
            </a:lvl1pPr>
          </a:lstStyle>
          <a:p>
            <a:fld id="{86CB4B4D-7CA3-9044-876B-883B54F8677D}" type="slidenum">
              <a:rPr lang="en-LV" smtClean="0"/>
              <a:t>‹#›</a:t>
            </a:fld>
            <a:endParaRPr lang="en-LV"/>
          </a:p>
        </p:txBody>
      </p:sp>
      <p:sp>
        <p:nvSpPr>
          <p:cNvPr id="9" name="Rectangle 8"/>
          <p:cNvSpPr/>
          <p:nvPr/>
        </p:nvSpPr>
        <p:spPr>
          <a:xfrm>
            <a:off x="334901" y="457200"/>
            <a:ext cx="277749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031610" y="453643"/>
            <a:ext cx="277749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181373" y="457200"/>
            <a:ext cx="277749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36013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5" r:id="rId1"/>
    <p:sldLayoutId id="2147484416" r:id="rId2"/>
    <p:sldLayoutId id="2147484417" r:id="rId3"/>
    <p:sldLayoutId id="2147484418" r:id="rId4"/>
    <p:sldLayoutId id="2147484419" r:id="rId5"/>
    <p:sldLayoutId id="2147484420" r:id="rId6"/>
    <p:sldLayoutId id="2147484421" r:id="rId7"/>
    <p:sldLayoutId id="2147484422" r:id="rId8"/>
    <p:sldLayoutId id="2147484423" r:id="rId9"/>
    <p:sldLayoutId id="2147484424" r:id="rId10"/>
    <p:sldLayoutId id="2147484425" r:id="rId11"/>
    <p:sldLayoutId id="2147484426" r:id="rId12"/>
    <p:sldLayoutId id="2147484427" r:id="rId13"/>
  </p:sldLayoutIdLst>
  <p:txStyles>
    <p:titleStyle>
      <a:lvl1pPr algn="l" defTabSz="342900" rtl="0" eaLnBrk="1" latinLnBrk="0" hangingPunct="1">
        <a:spcBef>
          <a:spcPct val="0"/>
        </a:spcBef>
        <a:buNone/>
        <a:defRPr sz="21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9500" indent="-229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350" kern="1200">
          <a:solidFill>
            <a:schemeClr val="tx2"/>
          </a:solidFill>
          <a:latin typeface="+mn-lt"/>
          <a:ea typeface="+mn-ea"/>
          <a:cs typeface="+mn-cs"/>
        </a:defRPr>
      </a:lvl1pPr>
      <a:lvl2pPr marL="472500" indent="-229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2pPr>
      <a:lvl3pPr marL="675000" indent="-202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050" kern="1200">
          <a:solidFill>
            <a:schemeClr val="tx2"/>
          </a:solidFill>
          <a:latin typeface="+mn-lt"/>
          <a:ea typeface="+mn-ea"/>
          <a:cs typeface="+mn-cs"/>
        </a:defRPr>
      </a:lvl3pPr>
      <a:lvl4pPr marL="931500" indent="-175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4pPr>
      <a:lvl5pPr marL="1201500" indent="-175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5pPr>
      <a:lvl6pPr marL="1425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6pPr>
      <a:lvl7pPr marL="165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7pPr>
      <a:lvl8pPr marL="1875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8pPr>
      <a:lvl9pPr marL="21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itle 1"/>
          <p:cNvSpPr txBox="1">
            <a:spLocks noGrp="1"/>
          </p:cNvSpPr>
          <p:nvPr>
            <p:ph type="title"/>
          </p:nvPr>
        </p:nvSpPr>
        <p:spPr>
          <a:xfrm>
            <a:off x="685800" y="3714748"/>
            <a:ext cx="7772400" cy="186665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lv-LV" sz="2800" dirty="0">
                <a:solidFill>
                  <a:srgbClr val="366658"/>
                </a:solidFill>
              </a:rPr>
              <a:t>Ziņojums par demogrāfiskās politikas attīstību</a:t>
            </a:r>
          </a:p>
        </p:txBody>
      </p:sp>
      <p:sp>
        <p:nvSpPr>
          <p:cNvPr id="140" name="Text Placeholder 3"/>
          <p:cNvSpPr txBox="1">
            <a:spLocks noGrp="1"/>
          </p:cNvSpPr>
          <p:nvPr>
            <p:ph type="body" sz="quarter" idx="1"/>
          </p:nvPr>
        </p:nvSpPr>
        <p:spPr>
          <a:xfrm>
            <a:off x="685800" y="5761037"/>
            <a:ext cx="7772400" cy="639763"/>
          </a:xfrm>
          <a:prstGeom prst="rect">
            <a:avLst/>
          </a:prstGeom>
        </p:spPr>
        <p:txBody>
          <a:bodyPr/>
          <a:lstStyle/>
          <a:p>
            <a:r>
              <a:rPr lang="en-GB" dirty="0">
                <a:solidFill>
                  <a:srgbClr val="3666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01.04.2025.</a:t>
            </a:r>
            <a:endParaRPr dirty="0">
              <a:solidFill>
                <a:srgbClr val="36665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2E33B-420E-E38E-D929-559F2200D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360" y="1382486"/>
            <a:ext cx="2660686" cy="40930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z="38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Rīcības virzieni</a:t>
            </a:r>
          </a:p>
        </p:txBody>
      </p:sp>
      <p:graphicFrame>
        <p:nvGraphicFramePr>
          <p:cNvPr id="48" name="Text Placeholder 2">
            <a:extLst>
              <a:ext uri="{FF2B5EF4-FFF2-40B4-BE49-F238E27FC236}">
                <a16:creationId xmlns:a16="http://schemas.microsoft.com/office/drawing/2014/main" id="{0D69F790-179B-E966-F3FD-784C7752C5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6421052"/>
              </p:ext>
            </p:extLst>
          </p:nvPr>
        </p:nvGraphicFramePr>
        <p:xfrm>
          <a:off x="3515964" y="939209"/>
          <a:ext cx="5249417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1659749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95A8739-AE5A-4365-80C2-95AF876A9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55" y="1045369"/>
            <a:ext cx="6347714" cy="75649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 IKVIENS BĒRNS IR VĒRTĪBA</a:t>
            </a:r>
            <a:endParaRPr lang="lv-LV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7FAADB-F550-45FF-B174-C8ECACEC52DB}"/>
              </a:ext>
            </a:extLst>
          </p:cNvPr>
          <p:cNvSpPr txBox="1"/>
          <p:nvPr/>
        </p:nvSpPr>
        <p:spPr>
          <a:xfrm>
            <a:off x="706120" y="2116874"/>
            <a:ext cx="7731760" cy="4421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lv-LV" sz="2000" cap="all" dirty="0">
                <a:latin typeface="Arial" panose="020B0604020202020204" pitchFamily="34" charset="0"/>
                <a:cs typeface="Arial" panose="020B0604020202020204" pitchFamily="34" charset="0"/>
              </a:rPr>
              <a:t>Pasākumi ar augstāko novērtējumu</a:t>
            </a:r>
            <a:endParaRPr lang="en-GB" sz="20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20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finansiālais atbalsts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ģimenei piemērota dzīvesvieta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pieejami bērnu pieskatīšanas pakalpojumi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ģimenes kā vērtības stiprināšana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pirmsdzemdību, dzemdību un </a:t>
            </a:r>
            <a:r>
              <a:rPr lang="lv-LV" sz="2000" dirty="0" err="1">
                <a:latin typeface="Arial" panose="020B0604020202020204" pitchFamily="34" charset="0"/>
                <a:cs typeface="Arial" panose="020B0604020202020204" pitchFamily="34" charset="0"/>
              </a:rPr>
              <a:t>pēcdzemdību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aprūpe </a:t>
            </a: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darba un ģimenes dzīves līdzsvars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atbalsts atsevišķām grupām, kam valsts atbalsta intensitātes pieaugums ir objektīvi pamatots 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125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0C55930-0D74-4871-B4A9-8D6578004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95387"/>
            <a:ext cx="6347714" cy="635306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II KVALITATĪVA DZĪVES VIDE</a:t>
            </a:r>
            <a:endParaRPr lang="lv-LV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1BDD02A-FB75-4B4A-B3AA-6B706B68C0C2}"/>
              </a:ext>
            </a:extLst>
          </p:cNvPr>
          <p:cNvSpPr/>
          <p:nvPr/>
        </p:nvSpPr>
        <p:spPr>
          <a:xfrm>
            <a:off x="568411" y="2324495"/>
            <a:ext cx="8109017" cy="39256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lv-LV" sz="2000" cap="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Pasākumi ar augstāko novērtējumu</a:t>
            </a:r>
            <a:endParaRPr lang="en-GB" sz="2000" cap="all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lv-LV" sz="2000" cap="all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lv-LV" sz="2000" dirty="0" err="1">
                <a:latin typeface="Arial" panose="020B0604020202020204" pitchFamily="34" charset="0"/>
                <a:cs typeface="Arial" panose="020B0604020202020204" pitchFamily="34" charset="0"/>
              </a:rPr>
              <a:t>veselībpratības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veicināšana 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kvalitatīvi veselības pakalpojumi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mazināti ārējo nāves cēloņu riski 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kvalitatīvs izglītības pakalpojums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pieejamas saturīgas brīvā laika pavadīšanas iespējas un pasākumi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droši dzīves apstākļi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iesaiste nodarbinātībā</a:t>
            </a:r>
          </a:p>
        </p:txBody>
      </p:sp>
    </p:spTree>
    <p:extLst>
      <p:ext uri="{BB962C8B-B14F-4D97-AF65-F5344CB8AC3E}">
        <p14:creationId xmlns:p14="http://schemas.microsoft.com/office/powerpoint/2010/main" val="1933200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0C55930-0D74-4871-B4A9-8D6578004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95387"/>
            <a:ext cx="8686800" cy="635306"/>
          </a:xfrm>
        </p:spPr>
        <p:txBody>
          <a:bodyPr>
            <a:normAutofit fontScale="90000"/>
          </a:bodyPr>
          <a:lstStyle/>
          <a:p>
            <a:pPr algn="ctr"/>
            <a:r>
              <a:rPr lang="lv-LV" sz="3200" dirty="0">
                <a:latin typeface="Arial" panose="020B0604020202020204" pitchFamily="34" charset="0"/>
                <a:cs typeface="Arial" panose="020B0604020202020204" pitchFamily="34" charset="0"/>
              </a:rPr>
              <a:t>III Plānveida iedzīvotāju migrācija un </a:t>
            </a:r>
            <a:r>
              <a:rPr lang="lv-LV" sz="3200" dirty="0" err="1">
                <a:latin typeface="Arial" panose="020B0604020202020204" pitchFamily="34" charset="0"/>
                <a:cs typeface="Arial" panose="020B0604020202020204" pitchFamily="34" charset="0"/>
              </a:rPr>
              <a:t>remigrācijas</a:t>
            </a:r>
            <a:r>
              <a:rPr lang="lv-LV" sz="3200" dirty="0">
                <a:latin typeface="Arial" panose="020B0604020202020204" pitchFamily="34" charset="0"/>
                <a:cs typeface="Arial" panose="020B0604020202020204" pitchFamily="34" charset="0"/>
              </a:rPr>
              <a:t> veicināšana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DCA1A2D-D8A2-4C63-986B-AD8799DAF41C}"/>
              </a:ext>
            </a:extLst>
          </p:cNvPr>
          <p:cNvSpPr/>
          <p:nvPr/>
        </p:nvSpPr>
        <p:spPr>
          <a:xfrm>
            <a:off x="717550" y="2160893"/>
            <a:ext cx="7708900" cy="3793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07000"/>
              </a:lnSpc>
              <a:spcAft>
                <a:spcPts val="0"/>
              </a:spcAft>
            </a:pPr>
            <a:r>
              <a:rPr lang="lv-LV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lv-LV" sz="2000" cap="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Pasākumi ar augstāko novērtējumu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lv-LV" sz="2000" cap="all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pašvaldību reģionālās </a:t>
            </a:r>
            <a:r>
              <a:rPr lang="lv-LV" sz="2000" dirty="0" err="1">
                <a:latin typeface="Arial" panose="020B0604020202020204" pitchFamily="34" charset="0"/>
                <a:cs typeface="Arial" panose="020B0604020202020204" pitchFamily="34" charset="0"/>
              </a:rPr>
              <a:t>remigrācijas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aktivitātes</a:t>
            </a: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atbalsta pasākumi darbspējīgo iedzīvotāju migrācijas plūsmas mazināšanai un </a:t>
            </a:r>
            <a:r>
              <a:rPr lang="lv-LV" sz="2000" dirty="0" err="1">
                <a:latin typeface="Arial" panose="020B0604020202020204" pitchFamily="34" charset="0"/>
                <a:cs typeface="Arial" panose="020B0604020202020204" pitchFamily="34" charset="0"/>
              </a:rPr>
              <a:t>remigrācijas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veicināšanai</a:t>
            </a: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atbalsts </a:t>
            </a:r>
            <a:r>
              <a:rPr lang="lv-LV" sz="2000" dirty="0" err="1">
                <a:latin typeface="Arial" panose="020B0604020202020204" pitchFamily="34" charset="0"/>
                <a:cs typeface="Arial" panose="020B0604020202020204" pitchFamily="34" charset="0"/>
              </a:rPr>
              <a:t>remigrantu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bērniem, sekmējot viņu iekļaušanos izglītības vidē</a:t>
            </a:r>
          </a:p>
          <a:p>
            <a:pPr algn="just">
              <a:lnSpc>
                <a:spcPct val="150000"/>
              </a:lnSpc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821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230EE-153D-4310-911C-DAF11DF76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Nesaska</a:t>
            </a:r>
            <a:r>
              <a:rPr lang="lv-LV" dirty="0"/>
              <a:t>ņ</a:t>
            </a:r>
            <a:r>
              <a:rPr lang="en-GB" dirty="0" err="1"/>
              <a:t>otie</a:t>
            </a:r>
            <a:r>
              <a:rPr lang="en-GB" dirty="0"/>
              <a:t> </a:t>
            </a:r>
            <a:r>
              <a:rPr lang="en-GB" dirty="0" err="1"/>
              <a:t>jautājumi</a:t>
            </a:r>
            <a:endParaRPr lang="lv-LV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DCD5D89-26B8-4C78-8349-3FC141B8F2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0686685"/>
              </p:ext>
            </p:extLst>
          </p:nvPr>
        </p:nvGraphicFramePr>
        <p:xfrm>
          <a:off x="436563" y="2181225"/>
          <a:ext cx="8270875" cy="4312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55498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3263A60-A90B-20FD-06C2-9C075098A6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4848523"/>
              </p:ext>
            </p:extLst>
          </p:nvPr>
        </p:nvGraphicFramePr>
        <p:xfrm>
          <a:off x="548640" y="1928813"/>
          <a:ext cx="7995920" cy="4665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D55C1775-25C5-4C3C-86A2-19696A60A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TURPĀKĀ</a:t>
            </a:r>
            <a:r>
              <a:rPr lang="en-GB" dirty="0"/>
              <a:t>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RĪCĪBA</a:t>
            </a:r>
            <a:endParaRPr lang="lv-LV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89_Prezentacija_templateLV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89_Prezentacija_templateLV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89_Prezentacija_templateLV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3821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3821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heme1">
  <a:themeElements>
    <a:clrScheme name="Dividende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e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822C2364-337C-4E1A-BBD3-9357BC92DF66}" vid="{FFFFD66C-E480-41E0-B0ED-6F2DB3FA20FC}"/>
    </a:ext>
  </a:extLst>
</a:theme>
</file>

<file path=ppt/theme/theme3.xml><?xml version="1.0" encoding="utf-8"?>
<a:theme xmlns:a="http://schemas.openxmlformats.org/drawingml/2006/main" name="89_Prezentacija_templateLV">
  <a:themeElements>
    <a:clrScheme name="89_Prezentacija_templateLV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89_Prezentacija_templateLV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89_Prezentacija_templateLV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3821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3821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7F1F70A2-DF8F-DF4B-869F-6D8DF6A5394F}">
  <we:reference id="wa200005566" version="3.0.0.2" store="en-GB" storeType="OMEX"/>
  <we:alternateReferences>
    <we:reference id="wa200005566" version="3.0.0.2" store="wa200005566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72DB32DAF8764789730A39B54AF117" ma:contentTypeVersion="14" ma:contentTypeDescription="Create a new document." ma:contentTypeScope="" ma:versionID="096d30b370b021e647aa44ddef9ad0ea">
  <xsd:schema xmlns:xsd="http://www.w3.org/2001/XMLSchema" xmlns:xs="http://www.w3.org/2001/XMLSchema" xmlns:p="http://schemas.microsoft.com/office/2006/metadata/properties" xmlns:ns3="34235810-5ed5-45b3-8fcb-729ac39c12c6" xmlns:ns4="3213a959-d619-43b7-90ec-b07047c2526f" targetNamespace="http://schemas.microsoft.com/office/2006/metadata/properties" ma:root="true" ma:fieldsID="1c8c8db2d8f233797a94b39497c2a059" ns3:_="" ns4:_="">
    <xsd:import namespace="34235810-5ed5-45b3-8fcb-729ac39c12c6"/>
    <xsd:import namespace="3213a959-d619-43b7-90ec-b07047c252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235810-5ed5-45b3-8fcb-729ac39c12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3a959-d619-43b7-90ec-b07047c2526f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4235810-5ed5-45b3-8fcb-729ac39c12c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FA277A-30EE-4F86-82EB-23F78888F0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235810-5ed5-45b3-8fcb-729ac39c12c6"/>
    <ds:schemaRef ds:uri="3213a959-d619-43b7-90ec-b07047c252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B70B0BC-C2A0-4DFD-8312-70030C86CD55}">
  <ds:schemaRefs>
    <ds:schemaRef ds:uri="34235810-5ed5-45b3-8fcb-729ac39c12c6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3213a959-d619-43b7-90ec-b07047c2526f"/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296F0EC3-DFDA-4C76-87E9-F216AE6095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4632</TotalTime>
  <Words>317</Words>
  <Application>Microsoft Office PowerPoint</Application>
  <PresentationFormat>On-screen Show (4:3)</PresentationFormat>
  <Paragraphs>49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Arial</vt:lpstr>
      <vt:lpstr>Calibri</vt:lpstr>
      <vt:lpstr>Gill Sans MT</vt:lpstr>
      <vt:lpstr>Helvetica</vt:lpstr>
      <vt:lpstr>Helvetica Neue</vt:lpstr>
      <vt:lpstr>Times New Roman</vt:lpstr>
      <vt:lpstr>Verdana</vt:lpstr>
      <vt:lpstr>Wingdings</vt:lpstr>
      <vt:lpstr>Wingdings 2</vt:lpstr>
      <vt:lpstr>89_Prezentacija_templateLV</vt:lpstr>
      <vt:lpstr>Theme1</vt:lpstr>
      <vt:lpstr>Ziņojums par demogrāfiskās politikas attīstību</vt:lpstr>
      <vt:lpstr>Rīcības virzieni</vt:lpstr>
      <vt:lpstr>I IKVIENS BĒRNS IR VĒRTĪBA</vt:lpstr>
      <vt:lpstr>II KVALITATĪVA DZĪVES VIDE</vt:lpstr>
      <vt:lpstr>III Plānveida iedzīvotāju migrācija un remigrācijas veicināšana</vt:lpstr>
      <vt:lpstr>Nesaskaņotie jautājumi</vt:lpstr>
      <vt:lpstr>TURPĀKĀ RĪCĪBA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Rīcības plāns  Eiropas Garantijas bērniem īstenošanai</dc:title>
  <dc:creator>Diāna Jakaite</dc:creator>
  <cp:lastModifiedBy>Diāna Jakaite</cp:lastModifiedBy>
  <cp:revision>86</cp:revision>
  <cp:lastPrinted>2025-02-24T08:19:11Z</cp:lastPrinted>
  <dcterms:modified xsi:type="dcterms:W3CDTF">2025-03-26T15:14:55Z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0x010100CD72DB32DAF8764789730A39B54AF117</vt:lpwstr>
  </property>
</Properties>
</file>