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3.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4.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5.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6.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7.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8.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drawings/drawing1.xml" ContentType="application/vnd.openxmlformats-officedocument.drawingml.chartshape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671" r:id="rId1"/>
    <p:sldMasterId id="2147484693" r:id="rId2"/>
    <p:sldMasterId id="2147484714" r:id="rId3"/>
    <p:sldMasterId id="2147484720" r:id="rId4"/>
    <p:sldMasterId id="2147484732" r:id="rId5"/>
    <p:sldMasterId id="2147484744" r:id="rId6"/>
    <p:sldMasterId id="2147484756" r:id="rId7"/>
  </p:sldMasterIdLst>
  <p:notesMasterIdLst>
    <p:notesMasterId r:id="rId48"/>
  </p:notesMasterIdLst>
  <p:sldIdLst>
    <p:sldId id="256" r:id="rId8"/>
    <p:sldId id="257" r:id="rId9"/>
    <p:sldId id="271" r:id="rId10"/>
    <p:sldId id="259" r:id="rId11"/>
    <p:sldId id="281" r:id="rId12"/>
    <p:sldId id="286" r:id="rId13"/>
    <p:sldId id="268" r:id="rId14"/>
    <p:sldId id="269" r:id="rId15"/>
    <p:sldId id="272" r:id="rId16"/>
    <p:sldId id="273" r:id="rId17"/>
    <p:sldId id="288" r:id="rId18"/>
    <p:sldId id="274" r:id="rId19"/>
    <p:sldId id="290" r:id="rId20"/>
    <p:sldId id="358" r:id="rId21"/>
    <p:sldId id="1448" r:id="rId22"/>
    <p:sldId id="359" r:id="rId23"/>
    <p:sldId id="360" r:id="rId24"/>
    <p:sldId id="1447" r:id="rId25"/>
    <p:sldId id="311" r:id="rId26"/>
    <p:sldId id="1449" r:id="rId27"/>
    <p:sldId id="1377" r:id="rId28"/>
    <p:sldId id="1433" r:id="rId29"/>
    <p:sldId id="1434" r:id="rId30"/>
    <p:sldId id="1430" r:id="rId31"/>
    <p:sldId id="1429" r:id="rId32"/>
    <p:sldId id="1431" r:id="rId33"/>
    <p:sldId id="1432" r:id="rId34"/>
    <p:sldId id="300" r:id="rId35"/>
    <p:sldId id="600" r:id="rId36"/>
    <p:sldId id="604" r:id="rId37"/>
    <p:sldId id="605" r:id="rId38"/>
    <p:sldId id="606" r:id="rId39"/>
    <p:sldId id="607" r:id="rId40"/>
    <p:sldId id="612" r:id="rId41"/>
    <p:sldId id="609" r:id="rId42"/>
    <p:sldId id="610" r:id="rId43"/>
    <p:sldId id="614" r:id="rId44"/>
    <p:sldId id="615" r:id="rId45"/>
    <p:sldId id="618" r:id="rId46"/>
    <p:sldId id="314" r:id="rId47"/>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A0728CE-20F0-4444-B14C-29DFBB918D85}">
          <p14:sldIdLst>
            <p14:sldId id="256"/>
            <p14:sldId id="257"/>
            <p14:sldId id="271"/>
            <p14:sldId id="259"/>
            <p14:sldId id="281"/>
            <p14:sldId id="286"/>
            <p14:sldId id="268"/>
            <p14:sldId id="269"/>
            <p14:sldId id="272"/>
            <p14:sldId id="273"/>
            <p14:sldId id="288"/>
            <p14:sldId id="274"/>
          </p14:sldIdLst>
        </p14:section>
        <p14:section name="Noklusējuma sadaļa" id="{A8819811-DF6C-4AC9-9F58-A694A8A4E39E}">
          <p14:sldIdLst>
            <p14:sldId id="290"/>
            <p14:sldId id="358"/>
            <p14:sldId id="1448"/>
            <p14:sldId id="359"/>
            <p14:sldId id="360"/>
            <p14:sldId id="1447"/>
            <p14:sldId id="311"/>
            <p14:sldId id="1449"/>
            <p14:sldId id="1377"/>
            <p14:sldId id="1433"/>
            <p14:sldId id="1434"/>
            <p14:sldId id="1430"/>
            <p14:sldId id="1429"/>
            <p14:sldId id="1431"/>
            <p14:sldId id="1432"/>
          </p14:sldIdLst>
        </p14:section>
        <p14:section name="Nenosaukta sadaļa" id="{8E25EAFA-769E-400F-A4C2-F0D8AA814C3D}">
          <p14:sldIdLst>
            <p14:sldId id="300"/>
            <p14:sldId id="600"/>
            <p14:sldId id="604"/>
            <p14:sldId id="605"/>
            <p14:sldId id="606"/>
            <p14:sldId id="607"/>
            <p14:sldId id="612"/>
            <p14:sldId id="609"/>
            <p14:sldId id="610"/>
            <p14:sldId id="614"/>
            <p14:sldId id="615"/>
            <p14:sldId id="618"/>
            <p14:sldId id="314"/>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92" autoAdjust="0"/>
    <p:restoredTop sz="82339" autoAdjust="0"/>
  </p:normalViewPr>
  <p:slideViewPr>
    <p:cSldViewPr snapToGrid="0" snapToObjects="1">
      <p:cViewPr varScale="1">
        <p:scale>
          <a:sx n="68" d="100"/>
          <a:sy n="68" d="100"/>
        </p:scale>
        <p:origin x="365" y="53"/>
      </p:cViewPr>
      <p:guideLst>
        <p:guide orient="horz" pos="2160"/>
        <p:guide pos="3840"/>
      </p:guideLst>
    </p:cSldViewPr>
  </p:slideViewPr>
  <p:outlineViewPr>
    <p:cViewPr>
      <p:scale>
        <a:sx n="33" d="100"/>
        <a:sy n="33" d="100"/>
      </p:scale>
      <p:origin x="0" y="-14742"/>
    </p:cViewPr>
  </p:outlin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notesMaster" Target="notesMasters/notesMaster1.xml"/><Relationship Id="rId8" Type="http://schemas.openxmlformats.org/officeDocument/2006/relationships/slide" Target="slides/slide1.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0" Type="http://schemas.openxmlformats.org/officeDocument/2006/relationships/slide" Target="slides/slide13.xml"/><Relationship Id="rId41" Type="http://schemas.openxmlformats.org/officeDocument/2006/relationships/slide" Target="slides/slide34.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charts/_rels/chart1.xml.rels><?xml version="1.0" encoding="UTF-8" standalone="yes"?>
<Relationships xmlns="http://schemas.openxmlformats.org/package/2006/relationships"><Relationship Id="rId3" Type="http://schemas.openxmlformats.org/officeDocument/2006/relationships/oleObject" Target="file:///\\iemca-ds-c1k5\U%20disks\iputane\Documenti%20dator&#257;\PARSKATI\BERNI\2024\Parskatam2024_shemas.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chartUserShapes" Target="../drawings/drawing1.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iemca-ds-c1k5\U%20disks\iputane\Documenti%20dator&#257;\PARSKATI\BERNI\2024\Parskatam2024_shemas.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iemca-ds-c1k5\U%20disks\iputane\Documenti%20dator&#257;\PARSKATI\BERNI\2024\Parskatam2024_shemas.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iemca-ds-c1k5\U%20disks\iputane\Documenti%20dator&#257;\PARSKATI\BERNI\2024\Parskatam2024_shemas.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iemca-ds-c1k5\U%20disks\iputane\Documenti%20dator&#257;\PARSKATI\BERNI\2024\Parskatam2024_shemas.xlsx" TargetMode="External"/><Relationship Id="rId2" Type="http://schemas.microsoft.com/office/2011/relationships/chartColorStyle" Target="colors15.xml"/><Relationship Id="rId1" Type="http://schemas.microsoft.com/office/2011/relationships/chartStyle" Target="style15.xml"/></Relationships>
</file>

<file path=ppt/charts/_rels/chart2.xml.rels><?xml version="1.0" encoding="UTF-8" standalone="yes"?>
<Relationships xmlns="http://schemas.openxmlformats.org/package/2006/relationships"><Relationship Id="rId3" Type="http://schemas.openxmlformats.org/officeDocument/2006/relationships/oleObject" Target="file:///\\iemca-ds-c1k5\U%20disks\iputane\Documenti%20dator&#257;\PARSKATI\BERNI\2024\Parskatam2024_shema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iemca-ds-c1k5\U%20disks\iputane\Documenti%20dator&#257;\PARSKATI\BERNI\2024\Parskatam2024_shemas.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487673425917604E-2"/>
          <c:y val="0.12323943661971831"/>
          <c:w val="0.90705184843494824"/>
          <c:h val="0.6791255406454475"/>
        </c:manualLayout>
      </c:layout>
      <c:barChart>
        <c:barDir val="col"/>
        <c:grouping val="clustered"/>
        <c:varyColors val="0"/>
        <c:ser>
          <c:idx val="0"/>
          <c:order val="0"/>
          <c:tx>
            <c:strRef>
              <c:f>ADL!$B$16</c:f>
              <c:strCache>
                <c:ptCount val="1"/>
                <c:pt idx="0">
                  <c:v>uzsākto procesu nepilngadīgām personām skaits</c:v>
                </c:pt>
              </c:strCache>
            </c:strRef>
          </c:tx>
          <c:spPr>
            <a:solidFill>
              <a:schemeClr val="accent1">
                <a:lumMod val="75000"/>
              </a:schemeClr>
            </a:solidFill>
            <a:ln>
              <a:noFill/>
            </a:ln>
            <a:effectLst/>
          </c:spPr>
          <c:invertIfNegative val="0"/>
          <c:dPt>
            <c:idx val="0"/>
            <c:invertIfNegative val="0"/>
            <c:bubble3D val="0"/>
            <c:spPr>
              <a:solidFill>
                <a:schemeClr val="accent1">
                  <a:lumMod val="50000"/>
                </a:schemeClr>
              </a:solidFill>
              <a:ln>
                <a:noFill/>
              </a:ln>
              <a:effectLst/>
            </c:spPr>
            <c:extLst>
              <c:ext xmlns:c16="http://schemas.microsoft.com/office/drawing/2014/chart" uri="{C3380CC4-5D6E-409C-BE32-E72D297353CC}">
                <c16:uniqueId val="{00000000-91EE-44E3-B1F7-9565C07F06A6}"/>
              </c:ext>
            </c:extLst>
          </c:dPt>
          <c:dPt>
            <c:idx val="1"/>
            <c:invertIfNegative val="0"/>
            <c:bubble3D val="0"/>
            <c:spPr>
              <a:solidFill>
                <a:schemeClr val="accent1">
                  <a:lumMod val="50000"/>
                </a:schemeClr>
              </a:solidFill>
              <a:ln>
                <a:noFill/>
              </a:ln>
              <a:effectLst/>
            </c:spPr>
            <c:extLst>
              <c:ext xmlns:c16="http://schemas.microsoft.com/office/drawing/2014/chart" uri="{C3380CC4-5D6E-409C-BE32-E72D297353CC}">
                <c16:uniqueId val="{00000001-91EE-44E3-B1F7-9565C07F06A6}"/>
              </c:ext>
            </c:extLst>
          </c:dPt>
          <c:dPt>
            <c:idx val="2"/>
            <c:invertIfNegative val="0"/>
            <c:bubble3D val="0"/>
            <c:spPr>
              <a:solidFill>
                <a:schemeClr val="accent1">
                  <a:lumMod val="50000"/>
                </a:schemeClr>
              </a:solidFill>
              <a:ln>
                <a:noFill/>
              </a:ln>
              <a:effectLst/>
            </c:spPr>
            <c:extLst>
              <c:ext xmlns:c16="http://schemas.microsoft.com/office/drawing/2014/chart" uri="{C3380CC4-5D6E-409C-BE32-E72D297353CC}">
                <c16:uniqueId val="{00000002-91EE-44E3-B1F7-9565C07F06A6}"/>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Verdana" panose="020B0604030504040204" pitchFamily="34" charset="0"/>
                    <a:ea typeface="Verdana" panose="020B0604030504040204" pitchFamily="34" charset="0"/>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ADL!$C$15:$E$15</c:f>
              <c:numCache>
                <c:formatCode>General</c:formatCode>
                <c:ptCount val="3"/>
                <c:pt idx="0">
                  <c:v>2022</c:v>
                </c:pt>
                <c:pt idx="1">
                  <c:v>2023</c:v>
                </c:pt>
                <c:pt idx="2">
                  <c:v>2024</c:v>
                </c:pt>
              </c:numCache>
            </c:numRef>
          </c:cat>
          <c:val>
            <c:numRef>
              <c:f>ADL!$C$16:$E$16</c:f>
              <c:numCache>
                <c:formatCode>General</c:formatCode>
                <c:ptCount val="3"/>
                <c:pt idx="0">
                  <c:v>8342</c:v>
                </c:pt>
                <c:pt idx="1">
                  <c:v>8208</c:v>
                </c:pt>
                <c:pt idx="2">
                  <c:v>7347</c:v>
                </c:pt>
              </c:numCache>
            </c:numRef>
          </c:val>
          <c:extLst>
            <c:ext xmlns:c16="http://schemas.microsoft.com/office/drawing/2014/chart" uri="{C3380CC4-5D6E-409C-BE32-E72D297353CC}">
              <c16:uniqueId val="{00000000-87EC-4F67-B472-2A0DC382F1E9}"/>
            </c:ext>
          </c:extLst>
        </c:ser>
        <c:ser>
          <c:idx val="1"/>
          <c:order val="1"/>
          <c:tx>
            <c:strRef>
              <c:f>ADL!$B$17</c:f>
              <c:strCache>
                <c:ptCount val="1"/>
                <c:pt idx="0">
                  <c:v>nepilngadīgo skaits</c:v>
                </c:pt>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accent1">
                        <a:lumMod val="75000"/>
                      </a:schemeClr>
                    </a:solidFill>
                    <a:latin typeface="Verdana" panose="020B0604030504040204" pitchFamily="34" charset="0"/>
                    <a:ea typeface="Verdana" panose="020B0604030504040204" pitchFamily="34" charset="0"/>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ADL!$C$15:$E$15</c:f>
              <c:numCache>
                <c:formatCode>General</c:formatCode>
                <c:ptCount val="3"/>
                <c:pt idx="0">
                  <c:v>2022</c:v>
                </c:pt>
                <c:pt idx="1">
                  <c:v>2023</c:v>
                </c:pt>
                <c:pt idx="2">
                  <c:v>2024</c:v>
                </c:pt>
              </c:numCache>
            </c:numRef>
          </c:cat>
          <c:val>
            <c:numRef>
              <c:f>ADL!$C$17:$E$17</c:f>
              <c:numCache>
                <c:formatCode>General</c:formatCode>
                <c:ptCount val="3"/>
                <c:pt idx="0">
                  <c:v>5276</c:v>
                </c:pt>
                <c:pt idx="1">
                  <c:v>6780</c:v>
                </c:pt>
                <c:pt idx="2">
                  <c:v>4403</c:v>
                </c:pt>
              </c:numCache>
            </c:numRef>
          </c:val>
          <c:extLst>
            <c:ext xmlns:c16="http://schemas.microsoft.com/office/drawing/2014/chart" uri="{C3380CC4-5D6E-409C-BE32-E72D297353CC}">
              <c16:uniqueId val="{00000001-87EC-4F67-B472-2A0DC382F1E9}"/>
            </c:ext>
          </c:extLst>
        </c:ser>
        <c:dLbls>
          <c:showLegendKey val="0"/>
          <c:showVal val="0"/>
          <c:showCatName val="0"/>
          <c:showSerName val="0"/>
          <c:showPercent val="0"/>
          <c:showBubbleSize val="0"/>
        </c:dLbls>
        <c:gapWidth val="219"/>
        <c:overlap val="-27"/>
        <c:axId val="400975263"/>
        <c:axId val="400975679"/>
      </c:barChart>
      <c:catAx>
        <c:axId val="4009752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lv-LV"/>
          </a:p>
        </c:txPr>
        <c:crossAx val="400975679"/>
        <c:crosses val="autoZero"/>
        <c:auto val="1"/>
        <c:lblAlgn val="ctr"/>
        <c:lblOffset val="100"/>
        <c:noMultiLvlLbl val="0"/>
      </c:catAx>
      <c:valAx>
        <c:axId val="40097567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v-LV"/>
          </a:p>
        </c:txPr>
        <c:crossAx val="40097526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lv-LV"/>
        </a:p>
      </c:txPr>
    </c:legend>
    <c:plotVisOnly val="1"/>
    <c:dispBlanksAs val="gap"/>
    <c:showDLblsOverMax val="0"/>
  </c:chart>
  <c:spPr>
    <a:noFill/>
    <a:ln>
      <a:noFill/>
    </a:ln>
    <a:effectLst/>
  </c:spPr>
  <c:txPr>
    <a:bodyPr/>
    <a:lstStyle/>
    <a:p>
      <a:pPr>
        <a:defRPr/>
      </a:pPr>
      <a:endParaRPr lang="lv-LV"/>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383543456344804E-2"/>
          <c:y val="2.2218077908241065E-2"/>
          <c:w val="0.75501763651233544"/>
          <c:h val="0.83032433419942797"/>
        </c:manualLayout>
      </c:layout>
      <c:barChart>
        <c:barDir val="col"/>
        <c:grouping val="clustered"/>
        <c:varyColors val="0"/>
        <c:ser>
          <c:idx val="0"/>
          <c:order val="0"/>
          <c:tx>
            <c:strRef>
              <c:f>Lapa1!$B$1</c:f>
              <c:strCache>
                <c:ptCount val="1"/>
                <c:pt idx="0">
                  <c:v>KOPĀ</c:v>
                </c:pt>
              </c:strCache>
            </c:strRef>
          </c:tx>
          <c:spPr>
            <a:solidFill>
              <a:srgbClr val="FFC000"/>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accent2">
                        <a:lumMod val="50000"/>
                      </a:schemeClr>
                    </a:solidFill>
                    <a:latin typeface="Times New Roman" panose="02020603050405020304" pitchFamily="18" charset="0"/>
                    <a:ea typeface="+mn-ea"/>
                    <a:cs typeface="Times New Roman" panose="02020603050405020304" pitchFamily="18" charset="0"/>
                  </a:defRPr>
                </a:pPr>
                <a:endParaRPr lang="lv-LV"/>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Lapa1!$A$7:$A$10</c:f>
              <c:strCache>
                <c:ptCount val="4"/>
                <c:pt idx="0">
                  <c:v>2021.g.</c:v>
                </c:pt>
                <c:pt idx="1">
                  <c:v>2022.g.</c:v>
                </c:pt>
                <c:pt idx="2">
                  <c:v>2023.g.</c:v>
                </c:pt>
                <c:pt idx="3">
                  <c:v>2024.g.</c:v>
                </c:pt>
              </c:strCache>
            </c:strRef>
          </c:cat>
          <c:val>
            <c:numRef>
              <c:f>Lapa1!$B$7:$B$10</c:f>
              <c:numCache>
                <c:formatCode>General</c:formatCode>
                <c:ptCount val="4"/>
                <c:pt idx="0">
                  <c:v>16391</c:v>
                </c:pt>
                <c:pt idx="1">
                  <c:v>16724</c:v>
                </c:pt>
                <c:pt idx="2">
                  <c:v>16052</c:v>
                </c:pt>
                <c:pt idx="3">
                  <c:v>14682</c:v>
                </c:pt>
              </c:numCache>
            </c:numRef>
          </c:val>
          <c:extLst>
            <c:ext xmlns:c16="http://schemas.microsoft.com/office/drawing/2014/chart" uri="{C3380CC4-5D6E-409C-BE32-E72D297353CC}">
              <c16:uniqueId val="{00000000-570D-467B-9601-7EE78DD96440}"/>
            </c:ext>
          </c:extLst>
        </c:ser>
        <c:ser>
          <c:idx val="1"/>
          <c:order val="1"/>
          <c:tx>
            <c:strRef>
              <c:f>Lapa1!$C$1</c:f>
              <c:strCache>
                <c:ptCount val="1"/>
                <c:pt idx="0">
                  <c:v>JAUNAS LIETAS</c:v>
                </c:pt>
              </c:strCache>
            </c:strRef>
          </c:tx>
          <c:spPr>
            <a:solidFill>
              <a:schemeClr val="accent1">
                <a:lumMod val="60000"/>
                <a:lumOff val="40000"/>
              </a:schemeClr>
            </a:solidFill>
            <a:ln>
              <a:noFill/>
            </a:ln>
            <a:effectLst/>
          </c:spPr>
          <c:invertIfNegative val="0"/>
          <c:dPt>
            <c:idx val="2"/>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1-BFE8-4C4D-B83A-5C8594A9B5FA}"/>
              </c:ext>
            </c:extLst>
          </c:dPt>
          <c:dLbls>
            <c:dLbl>
              <c:idx val="0"/>
              <c:layout>
                <c:manualLayout>
                  <c:x val="1.3784845266740012E-2"/>
                  <c:y val="-6.4143376746697482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70D-467B-9601-7EE78DD9644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accent2">
                        <a:lumMod val="50000"/>
                      </a:schemeClr>
                    </a:solidFill>
                    <a:latin typeface="Times New Roman" panose="02020603050405020304" pitchFamily="18" charset="0"/>
                    <a:ea typeface="+mn-ea"/>
                    <a:cs typeface="Times New Roman" panose="02020603050405020304" pitchFamily="18" charset="0"/>
                  </a:defRPr>
                </a:pPr>
                <a:endParaRPr lang="lv-LV"/>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Lapa1!$A$7:$A$10</c:f>
              <c:strCache>
                <c:ptCount val="4"/>
                <c:pt idx="0">
                  <c:v>2021.g.</c:v>
                </c:pt>
                <c:pt idx="1">
                  <c:v>2022.g.</c:v>
                </c:pt>
                <c:pt idx="2">
                  <c:v>2023.g.</c:v>
                </c:pt>
                <c:pt idx="3">
                  <c:v>2024.g.</c:v>
                </c:pt>
              </c:strCache>
            </c:strRef>
          </c:cat>
          <c:val>
            <c:numRef>
              <c:f>Lapa1!$C$7:$C$10</c:f>
              <c:numCache>
                <c:formatCode>General</c:formatCode>
                <c:ptCount val="4"/>
                <c:pt idx="0">
                  <c:v>9998</c:v>
                </c:pt>
                <c:pt idx="1">
                  <c:v>9991</c:v>
                </c:pt>
                <c:pt idx="2">
                  <c:v>9860</c:v>
                </c:pt>
                <c:pt idx="3">
                  <c:v>8854</c:v>
                </c:pt>
              </c:numCache>
            </c:numRef>
          </c:val>
          <c:extLst>
            <c:ext xmlns:c16="http://schemas.microsoft.com/office/drawing/2014/chart" uri="{C3380CC4-5D6E-409C-BE32-E72D297353CC}">
              <c16:uniqueId val="{00000003-570D-467B-9601-7EE78DD96440}"/>
            </c:ext>
          </c:extLst>
        </c:ser>
        <c:dLbls>
          <c:dLblPos val="outEnd"/>
          <c:showLegendKey val="0"/>
          <c:showVal val="1"/>
          <c:showCatName val="0"/>
          <c:showSerName val="0"/>
          <c:showPercent val="0"/>
          <c:showBubbleSize val="0"/>
        </c:dLbls>
        <c:gapWidth val="219"/>
        <c:overlap val="-27"/>
        <c:axId val="432026224"/>
        <c:axId val="432023272"/>
      </c:barChart>
      <c:catAx>
        <c:axId val="432026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accent2">
                    <a:lumMod val="50000"/>
                  </a:schemeClr>
                </a:solidFill>
                <a:latin typeface="Times New Roman" panose="02020603050405020304" pitchFamily="18" charset="0"/>
                <a:ea typeface="+mn-ea"/>
                <a:cs typeface="Times New Roman" panose="02020603050405020304" pitchFamily="18" charset="0"/>
              </a:defRPr>
            </a:pPr>
            <a:endParaRPr lang="lv-LV"/>
          </a:p>
        </c:txPr>
        <c:crossAx val="432023272"/>
        <c:crosses val="autoZero"/>
        <c:auto val="1"/>
        <c:lblAlgn val="ctr"/>
        <c:lblOffset val="100"/>
        <c:noMultiLvlLbl val="0"/>
      </c:catAx>
      <c:valAx>
        <c:axId val="4320232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lv-LV"/>
          </a:p>
        </c:txPr>
        <c:crossAx val="432026224"/>
        <c:crosses val="autoZero"/>
        <c:crossBetween val="between"/>
      </c:valAx>
      <c:spPr>
        <a:noFill/>
        <a:ln>
          <a:noFill/>
        </a:ln>
        <a:effectLst/>
      </c:spPr>
    </c:plotArea>
    <c:legend>
      <c:legendPos val="b"/>
      <c:layout>
        <c:manualLayout>
          <c:xMode val="edge"/>
          <c:yMode val="edge"/>
          <c:x val="0.37434625099967261"/>
          <c:y val="0.93297375894906864"/>
          <c:w val="0.2371047057431972"/>
          <c:h val="5.1677778077508917E-2"/>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660033"/>
              </a:solidFill>
              <a:latin typeface="Times New Roman" panose="02020603050405020304" pitchFamily="18" charset="0"/>
              <a:ea typeface="+mn-ea"/>
              <a:cs typeface="Times New Roman" panose="02020603050405020304" pitchFamily="18" charset="0"/>
            </a:defRPr>
          </a:pPr>
          <a:endParaRPr lang="lv-LV"/>
        </a:p>
      </c:txPr>
    </c:legend>
    <c:plotVisOnly val="1"/>
    <c:dispBlanksAs val="gap"/>
    <c:showDLblsOverMax val="0"/>
  </c:chart>
  <c:spPr>
    <a:noFill/>
    <a:ln>
      <a:noFill/>
    </a:ln>
    <a:effectLst/>
  </c:spPr>
  <c:txPr>
    <a:bodyPr/>
    <a:lstStyle/>
    <a:p>
      <a:pPr>
        <a:defRPr sz="1400">
          <a:solidFill>
            <a:schemeClr val="tx1"/>
          </a:solidFill>
          <a:latin typeface="Times New Roman" panose="02020603050405020304" pitchFamily="18" charset="0"/>
          <a:cs typeface="Times New Roman" panose="02020603050405020304" pitchFamily="18" charset="0"/>
        </a:defRPr>
      </a:pPr>
      <a:endParaRPr lang="lv-LV"/>
    </a:p>
  </c:txPr>
  <c:externalData r:id="rId3">
    <c:autoUpdate val="0"/>
  </c:externalData>
  <c:userShapes r:id="rId4"/>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994565391553833E-2"/>
          <c:y val="8.2752228344022835E-2"/>
          <c:w val="0.936836861838794"/>
          <c:h val="0.82942696932588289"/>
        </c:manualLayout>
      </c:layout>
      <c:barChart>
        <c:barDir val="bar"/>
        <c:grouping val="clustered"/>
        <c:varyColors val="0"/>
        <c:ser>
          <c:idx val="0"/>
          <c:order val="0"/>
          <c:tx>
            <c:strRef>
              <c:f>Sheet1!$B$1</c:f>
              <c:strCache>
                <c:ptCount val="1"/>
                <c:pt idx="0">
                  <c:v>Series 1</c:v>
                </c:pt>
              </c:strCache>
            </c:strRef>
          </c:tx>
          <c:spPr>
            <a:solidFill>
              <a:schemeClr val="accent1">
                <a:alpha val="85000"/>
              </a:schemeClr>
            </a:solidFill>
            <a:ln w="9525">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lv-LV"/>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Sheet1!$A$2:$A$4</c:f>
              <c:numCache>
                <c:formatCode>General</c:formatCode>
                <c:ptCount val="3"/>
                <c:pt idx="0">
                  <c:v>2022</c:v>
                </c:pt>
                <c:pt idx="1">
                  <c:v>2023</c:v>
                </c:pt>
                <c:pt idx="2">
                  <c:v>2024</c:v>
                </c:pt>
              </c:numCache>
            </c:numRef>
          </c:cat>
          <c:val>
            <c:numRef>
              <c:f>Sheet1!$B$2:$B$4</c:f>
              <c:numCache>
                <c:formatCode>General</c:formatCode>
                <c:ptCount val="3"/>
                <c:pt idx="0">
                  <c:v>61</c:v>
                </c:pt>
                <c:pt idx="1">
                  <c:v>148</c:v>
                </c:pt>
                <c:pt idx="2">
                  <c:v>123</c:v>
                </c:pt>
              </c:numCache>
            </c:numRef>
          </c:val>
          <c:extLst>
            <c:ext xmlns:c16="http://schemas.microsoft.com/office/drawing/2014/chart" uri="{C3380CC4-5D6E-409C-BE32-E72D297353CC}">
              <c16:uniqueId val="{00000000-C3E0-42D3-BC88-F89013A4CF38}"/>
            </c:ext>
          </c:extLst>
        </c:ser>
        <c:dLbls>
          <c:dLblPos val="inEnd"/>
          <c:showLegendKey val="0"/>
          <c:showVal val="1"/>
          <c:showCatName val="0"/>
          <c:showSerName val="0"/>
          <c:showPercent val="0"/>
          <c:showBubbleSize val="0"/>
        </c:dLbls>
        <c:gapWidth val="65"/>
        <c:axId val="715506911"/>
        <c:axId val="715493951"/>
      </c:barChart>
      <c:catAx>
        <c:axId val="715506911"/>
        <c:scaling>
          <c:orientation val="minMax"/>
        </c:scaling>
        <c:delete val="0"/>
        <c:axPos val="l"/>
        <c:numFmt formatCode="General" sourceLinked="1"/>
        <c:majorTickMark val="none"/>
        <c:minorTickMark val="none"/>
        <c:tickLblPos val="nextTo"/>
        <c:spPr>
          <a:noFill/>
          <a:ln w="19050">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lv-LV"/>
          </a:p>
        </c:txPr>
        <c:crossAx val="715493951"/>
        <c:crosses val="autoZero"/>
        <c:auto val="1"/>
        <c:lblAlgn val="ctr"/>
        <c:lblOffset val="100"/>
        <c:noMultiLvlLbl val="0"/>
      </c:catAx>
      <c:valAx>
        <c:axId val="715493951"/>
        <c:scaling>
          <c:orientation val="minMax"/>
        </c:scaling>
        <c:delete val="0"/>
        <c:axPos val="b"/>
        <c:majorGridlines>
          <c:spPr>
            <a:ln w="9525">
              <a:gradFill rotWithShape="1">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lv-LV"/>
          </a:p>
        </c:txPr>
        <c:crossAx val="71550691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rotWithShape="1">
      <a:gsLst>
        <a:gs pos="0">
          <a:schemeClr val="lt1"/>
        </a:gs>
        <a:gs pos="39000">
          <a:schemeClr val="lt1"/>
        </a:gs>
        <a:gs pos="100000">
          <a:schemeClr val="lt1">
            <a:lumMod val="75000"/>
          </a:schemeClr>
        </a:gs>
      </a:gsLst>
      <a:path path="circle">
        <a:fillToRect l="50000" t="-80000" r="50000" b="180000"/>
      </a:path>
    </a:gradFill>
    <a:ln w="9525">
      <a:solidFill>
        <a:schemeClr val="dk1">
          <a:lumMod val="25000"/>
          <a:lumOff val="75000"/>
        </a:schemeClr>
      </a:solidFill>
      <a:round/>
    </a:ln>
    <a:effectLst/>
  </c:spPr>
  <c:txPr>
    <a:bodyPr/>
    <a:lstStyle/>
    <a:p>
      <a:pPr>
        <a:defRPr/>
      </a:pPr>
      <a:endParaRPr lang="lv-LV"/>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F1D4-448D-8CF5-1F69E3CA7E49}"/>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F1D4-448D-8CF5-1F69E3CA7E49}"/>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F1D4-448D-8CF5-1F69E3CA7E49}"/>
              </c:ext>
            </c:extLst>
          </c:dPt>
          <c:dLbls>
            <c:dLbl>
              <c:idx val="0"/>
              <c:layout>
                <c:manualLayout>
                  <c:x val="5.636550490276334E-2"/>
                  <c:y val="-8.7962962962962965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F1D4-448D-8CF5-1F69E3CA7E49}"/>
                </c:ext>
              </c:extLst>
            </c:dLbl>
            <c:dLbl>
              <c:idx val="1"/>
              <c:layout>
                <c:manualLayout>
                  <c:x val="-6.6803561366238037E-2"/>
                  <c:y val="-0.1064814814814814"/>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F1D4-448D-8CF5-1F69E3CA7E49}"/>
                </c:ext>
              </c:extLst>
            </c:dLbl>
            <c:dLbl>
              <c:idx val="2"/>
              <c:layout>
                <c:manualLayout>
                  <c:x val="-9.8117730756662108E-2"/>
                  <c:y val="9.2592592592592587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F1D4-448D-8CF5-1F69E3CA7E49}"/>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1" i="0" u="none" strike="noStrike" kern="1200" baseline="0">
                    <a:solidFill>
                      <a:schemeClr val="dk1">
                        <a:lumMod val="65000"/>
                        <a:lumOff val="35000"/>
                      </a:schemeClr>
                    </a:solidFill>
                    <a:latin typeface="+mn-lt"/>
                    <a:ea typeface="+mn-ea"/>
                    <a:cs typeface="+mn-cs"/>
                  </a:defRPr>
                </a:pPr>
                <a:endParaRPr lang="lv-LV"/>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VBTAI!$O$61:$O$63</c:f>
              <c:strCache>
                <c:ptCount val="3"/>
                <c:pt idx="0">
                  <c:v>Informācija bija pamatota</c:v>
                </c:pt>
                <c:pt idx="1">
                  <c:v>Informācija bija daļēji pamatota</c:v>
                </c:pt>
                <c:pt idx="2">
                  <c:v>Informācija neapstiprinājās, bija nepamatota</c:v>
                </c:pt>
              </c:strCache>
            </c:strRef>
          </c:cat>
          <c:val>
            <c:numRef>
              <c:f>VBTAI!$P$61:$P$63</c:f>
              <c:numCache>
                <c:formatCode>0%</c:formatCode>
                <c:ptCount val="3"/>
                <c:pt idx="0">
                  <c:v>0.4</c:v>
                </c:pt>
                <c:pt idx="1">
                  <c:v>0.35</c:v>
                </c:pt>
                <c:pt idx="2">
                  <c:v>0.25</c:v>
                </c:pt>
              </c:numCache>
            </c:numRef>
          </c:val>
          <c:extLst>
            <c:ext xmlns:c16="http://schemas.microsoft.com/office/drawing/2014/chart" uri="{C3380CC4-5D6E-409C-BE32-E72D297353CC}">
              <c16:uniqueId val="{00000006-F1D4-448D-8CF5-1F69E3CA7E49}"/>
            </c:ext>
          </c:extLst>
        </c:ser>
        <c:dLbls>
          <c:showLegendKey val="0"/>
          <c:showVal val="0"/>
          <c:showCatName val="0"/>
          <c:showSerName val="0"/>
          <c:showPercent val="0"/>
          <c:showBubbleSize val="0"/>
          <c:showLeaderLines val="0"/>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v-LV"/>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7654523742125776E-2"/>
          <c:y val="0.28772492965406354"/>
          <c:w val="0.82888338517479887"/>
          <c:h val="0.70983542597715821"/>
        </c:manualLayout>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B713-42FC-885E-25D57D2F701A}"/>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B713-42FC-885E-25D57D2F701A}"/>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B713-42FC-885E-25D57D2F701A}"/>
              </c:ext>
            </c:extLst>
          </c:dPt>
          <c:dLbls>
            <c:dLbl>
              <c:idx val="0"/>
              <c:layout>
                <c:manualLayout>
                  <c:x val="2.7483634253225104E-2"/>
                  <c:y val="-5.0505030420333148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B713-42FC-885E-25D57D2F701A}"/>
                </c:ext>
              </c:extLst>
            </c:dLbl>
            <c:dLbl>
              <c:idx val="1"/>
              <c:dLblPos val="outEnd"/>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B713-42FC-885E-25D57D2F701A}"/>
                </c:ext>
              </c:extLst>
            </c:dLbl>
            <c:dLbl>
              <c:idx val="2"/>
              <c:dLblPos val="outEnd"/>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B713-42FC-885E-25D57D2F701A}"/>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1" i="0" u="none" strike="noStrike" kern="1200" baseline="0">
                    <a:solidFill>
                      <a:schemeClr val="dk1">
                        <a:lumMod val="65000"/>
                        <a:lumOff val="35000"/>
                      </a:schemeClr>
                    </a:solidFill>
                    <a:latin typeface="+mn-lt"/>
                    <a:ea typeface="+mn-ea"/>
                    <a:cs typeface="+mn-cs"/>
                  </a:defRPr>
                </a:pPr>
                <a:endParaRPr lang="lv-LV"/>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VBTAI!$O$71:$O$73</c:f>
              <c:strCache>
                <c:ptCount val="3"/>
                <c:pt idx="0">
                  <c:v>Fiziska vardarbība</c:v>
                </c:pt>
                <c:pt idx="1">
                  <c:v>Emocionāla un fiziska vardarbība </c:v>
                </c:pt>
                <c:pt idx="2">
                  <c:v>Emocionāla vardarbība</c:v>
                </c:pt>
              </c:strCache>
            </c:strRef>
          </c:cat>
          <c:val>
            <c:numRef>
              <c:f>VBTAI!$P$71:$P$73</c:f>
              <c:numCache>
                <c:formatCode>0%</c:formatCode>
                <c:ptCount val="3"/>
                <c:pt idx="0">
                  <c:v>0.23</c:v>
                </c:pt>
                <c:pt idx="1">
                  <c:v>0.17</c:v>
                </c:pt>
                <c:pt idx="2">
                  <c:v>0.6</c:v>
                </c:pt>
              </c:numCache>
            </c:numRef>
          </c:val>
          <c:extLst>
            <c:ext xmlns:c16="http://schemas.microsoft.com/office/drawing/2014/chart" uri="{C3380CC4-5D6E-409C-BE32-E72D297353CC}">
              <c16:uniqueId val="{00000006-B713-42FC-885E-25D57D2F701A}"/>
            </c:ext>
          </c:extLst>
        </c:ser>
        <c:dLbls>
          <c:showLegendKey val="0"/>
          <c:showVal val="0"/>
          <c:showCatName val="0"/>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v-LV"/>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143079238538075E-2"/>
          <c:y val="0.23573068896012261"/>
          <c:w val="0.82581567704675996"/>
          <c:h val="0.66745953630796151"/>
        </c:manualLayout>
      </c:layout>
      <c:pie3DChart>
        <c:varyColors val="1"/>
        <c:ser>
          <c:idx val="0"/>
          <c:order val="0"/>
          <c:tx>
            <c:strRef>
              <c:f>VBTAI!$E$123</c:f>
              <c:strCache>
                <c:ptCount val="1"/>
                <c:pt idx="0">
                  <c:v>2024.gads</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8F9E-4401-AB00-7EB76168EA1A}"/>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8F9E-4401-AB00-7EB76168EA1A}"/>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8F9E-4401-AB00-7EB76168EA1A}"/>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8F9E-4401-AB00-7EB76168EA1A}"/>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8F9E-4401-AB00-7EB76168EA1A}"/>
              </c:ext>
            </c:extLst>
          </c:dPt>
          <c:dPt>
            <c:idx val="5"/>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B-8F9E-4401-AB00-7EB76168EA1A}"/>
              </c:ext>
            </c:extLst>
          </c:dPt>
          <c:dPt>
            <c:idx val="6"/>
            <c:bubble3D val="0"/>
            <c:spPr>
              <a:solidFill>
                <a:schemeClr val="accent1">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D-8F9E-4401-AB00-7EB76168EA1A}"/>
              </c:ext>
            </c:extLst>
          </c:dPt>
          <c:dLbls>
            <c:dLbl>
              <c:idx val="0"/>
              <c:layout>
                <c:manualLayout>
                  <c:x val="8.2864798257810263E-2"/>
                  <c:y val="-2.1472919685968782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8F9E-4401-AB00-7EB76168EA1A}"/>
                </c:ext>
              </c:extLst>
            </c:dLbl>
            <c:dLbl>
              <c:idx val="1"/>
              <c:layout>
                <c:manualLayout>
                  <c:x val="7.1541121445806627E-2"/>
                  <c:y val="-0.25"/>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8F9E-4401-AB00-7EB76168EA1A}"/>
                </c:ext>
              </c:extLst>
            </c:dLbl>
            <c:dLbl>
              <c:idx val="2"/>
              <c:layout>
                <c:manualLayout>
                  <c:x val="6.0362821219899346E-2"/>
                  <c:y val="-0.1574074074074075"/>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8F9E-4401-AB00-7EB76168EA1A}"/>
                </c:ext>
              </c:extLst>
            </c:dLbl>
            <c:dLbl>
              <c:idx val="3"/>
              <c:layout>
                <c:manualLayout>
                  <c:x val="5.5891501129536433E-2"/>
                  <c:y val="-4.1666666666666755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8F9E-4401-AB00-7EB76168EA1A}"/>
                </c:ext>
              </c:extLst>
            </c:dLbl>
            <c:dLbl>
              <c:idx val="5"/>
              <c:layout>
                <c:manualLayout>
                  <c:x val="-2.4014408645187186E-2"/>
                  <c:y val="-1.1110982756090176E-16"/>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8F9E-4401-AB00-7EB76168EA1A}"/>
                </c:ext>
              </c:extLst>
            </c:dLbl>
            <c:dLbl>
              <c:idx val="6"/>
              <c:layout>
                <c:manualLayout>
                  <c:x val="-6.0628635918184723E-2"/>
                  <c:y val="9.2592592592592587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8F9E-4401-AB00-7EB76168EA1A}"/>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1" i="0" u="none" strike="noStrike" kern="1200" baseline="0">
                    <a:solidFill>
                      <a:schemeClr val="dk1">
                        <a:lumMod val="65000"/>
                        <a:lumOff val="35000"/>
                      </a:schemeClr>
                    </a:solidFill>
                    <a:latin typeface="+mn-lt"/>
                    <a:ea typeface="+mn-ea"/>
                    <a:cs typeface="+mn-cs"/>
                  </a:defRPr>
                </a:pPr>
                <a:endParaRPr lang="lv-LV"/>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VBTAI!$D$124:$D$130</c:f>
              <c:strCache>
                <c:ptCount val="7"/>
                <c:pt idx="0">
                  <c:v>Pirmskolas izglītības iestāde</c:v>
                </c:pt>
                <c:pt idx="1">
                  <c:v>Sporta centrs</c:v>
                </c:pt>
                <c:pt idx="2">
                  <c:v>Ārpusģimenes aprūpes iestādes</c:v>
                </c:pt>
                <c:pt idx="3">
                  <c:v>Ārstniecības iestādes</c:v>
                </c:pt>
                <c:pt idx="4">
                  <c:v>Pašvaldība</c:v>
                </c:pt>
                <c:pt idx="5">
                  <c:v>Bāriņtiesa</c:v>
                </c:pt>
                <c:pt idx="6">
                  <c:v>Skola</c:v>
                </c:pt>
              </c:strCache>
            </c:strRef>
          </c:cat>
          <c:val>
            <c:numRef>
              <c:f>VBTAI!$E$124:$E$130</c:f>
              <c:numCache>
                <c:formatCode>0%</c:formatCode>
                <c:ptCount val="7"/>
                <c:pt idx="0">
                  <c:v>0.26</c:v>
                </c:pt>
                <c:pt idx="1">
                  <c:v>0.04</c:v>
                </c:pt>
                <c:pt idx="2">
                  <c:v>0.05</c:v>
                </c:pt>
                <c:pt idx="3">
                  <c:v>0.02</c:v>
                </c:pt>
                <c:pt idx="4">
                  <c:v>0.02</c:v>
                </c:pt>
                <c:pt idx="5">
                  <c:v>0.08</c:v>
                </c:pt>
                <c:pt idx="6">
                  <c:v>0.53</c:v>
                </c:pt>
              </c:numCache>
            </c:numRef>
          </c:val>
          <c:extLst>
            <c:ext xmlns:c16="http://schemas.microsoft.com/office/drawing/2014/chart" uri="{C3380CC4-5D6E-409C-BE32-E72D297353CC}">
              <c16:uniqueId val="{0000000E-8F9E-4401-AB00-7EB76168EA1A}"/>
            </c:ext>
          </c:extLst>
        </c:ser>
        <c:dLbls>
          <c:showLegendKey val="0"/>
          <c:showVal val="0"/>
          <c:showCatName val="0"/>
          <c:showSerName val="0"/>
          <c:showPercent val="0"/>
          <c:showBubbleSize val="0"/>
          <c:showLeaderLines val="0"/>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v-LV"/>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5.5890592988500375E-2"/>
          <c:y val="0.13319383438252738"/>
          <c:w val="0.82653121763612991"/>
          <c:h val="0.73361233123494529"/>
        </c:manualLayout>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5DA3-4E4C-8D25-10339F1F4E36}"/>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5DA3-4E4C-8D25-10339F1F4E36}"/>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5DA3-4E4C-8D25-10339F1F4E36}"/>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5DA3-4E4C-8D25-10339F1F4E36}"/>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5DA3-4E4C-8D25-10339F1F4E36}"/>
              </c:ext>
            </c:extLst>
          </c:dPt>
          <c:dPt>
            <c:idx val="5"/>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B-5DA3-4E4C-8D25-10339F1F4E36}"/>
              </c:ext>
            </c:extLst>
          </c:dPt>
          <c:dPt>
            <c:idx val="6"/>
            <c:bubble3D val="0"/>
            <c:spPr>
              <a:solidFill>
                <a:schemeClr val="accent1">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D-5DA3-4E4C-8D25-10339F1F4E36}"/>
              </c:ext>
            </c:extLst>
          </c:dPt>
          <c:dLbls>
            <c:dLbl>
              <c:idx val="0"/>
              <c:layout>
                <c:manualLayout>
                  <c:x val="0.18506278916060806"/>
                  <c:y val="6.889713175313239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5DA3-4E4C-8D25-10339F1F4E36}"/>
                </c:ext>
              </c:extLst>
            </c:dLbl>
            <c:dLbl>
              <c:idx val="1"/>
              <c:layout>
                <c:manualLayout>
                  <c:x val="9.8933628805381368E-2"/>
                  <c:y val="0.27425224921751085"/>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5DA3-4E4C-8D25-10339F1F4E36}"/>
                </c:ext>
              </c:extLst>
            </c:dLbl>
            <c:dLbl>
              <c:idx val="2"/>
              <c:layout>
                <c:manualLayout>
                  <c:x val="1.996007984031936E-3"/>
                  <c:y val="0.12477718360071294"/>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5DA3-4E4C-8D25-10339F1F4E36}"/>
                </c:ext>
              </c:extLst>
            </c:dLbl>
            <c:dLbl>
              <c:idx val="3"/>
              <c:layout>
                <c:manualLayout>
                  <c:x val="-7.4906367041198491E-2"/>
                  <c:y val="-0.125"/>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5DA3-4E4C-8D25-10339F1F4E36}"/>
                </c:ext>
              </c:extLst>
            </c:dLbl>
            <c:dLbl>
              <c:idx val="4"/>
              <c:layout>
                <c:manualLayout>
                  <c:x val="-0.21370345891165454"/>
                  <c:y val="0.10185185185185185"/>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5DA3-4E4C-8D25-10339F1F4E36}"/>
                </c:ext>
              </c:extLst>
            </c:dLbl>
            <c:dLbl>
              <c:idx val="5"/>
              <c:layout>
                <c:manualLayout>
                  <c:x val="-0.1476096056400088"/>
                  <c:y val="0"/>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5DA3-4E4C-8D25-10339F1F4E36}"/>
                </c:ext>
              </c:extLst>
            </c:dLbl>
            <c:dLbl>
              <c:idx val="6"/>
              <c:layout>
                <c:manualLayout>
                  <c:x val="0.10795329367702138"/>
                  <c:y val="0"/>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5DA3-4E4C-8D25-10339F1F4E36}"/>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1" i="0" u="none" strike="noStrike" kern="1200" baseline="0">
                    <a:solidFill>
                      <a:schemeClr val="dk1">
                        <a:lumMod val="65000"/>
                        <a:lumOff val="35000"/>
                      </a:schemeClr>
                    </a:solidFill>
                    <a:latin typeface="+mn-lt"/>
                    <a:ea typeface="+mn-ea"/>
                    <a:cs typeface="+mn-cs"/>
                  </a:defRPr>
                </a:pPr>
                <a:endParaRPr lang="lv-LV"/>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'BAC BTAD'!$B$4:$B$10</c:f>
              <c:strCache>
                <c:ptCount val="7"/>
                <c:pt idx="0">
                  <c:v>Bāriņtiesa</c:v>
                </c:pt>
                <c:pt idx="1">
                  <c:v>Ārstniecības iestāde</c:v>
                </c:pt>
                <c:pt idx="2">
                  <c:v>Pirmskolas izglītības iestāde</c:v>
                </c:pt>
                <c:pt idx="3">
                  <c:v>Skola</c:v>
                </c:pt>
                <c:pt idx="4">
                  <c:v>Ārpusģimenes aprūpes iestāde</c:v>
                </c:pt>
                <c:pt idx="5">
                  <c:v>Sporta centrs</c:v>
                </c:pt>
                <c:pt idx="6">
                  <c:v>Pašvaldība</c:v>
                </c:pt>
              </c:strCache>
            </c:strRef>
          </c:cat>
          <c:val>
            <c:numRef>
              <c:f>'BAC BTAD'!$C$4:$C$10</c:f>
              <c:numCache>
                <c:formatCode>0%</c:formatCode>
                <c:ptCount val="7"/>
                <c:pt idx="0">
                  <c:v>0.12</c:v>
                </c:pt>
                <c:pt idx="1">
                  <c:v>0.03</c:v>
                </c:pt>
                <c:pt idx="2">
                  <c:v>0.31</c:v>
                </c:pt>
                <c:pt idx="3">
                  <c:v>0.45</c:v>
                </c:pt>
                <c:pt idx="4">
                  <c:v>0.06</c:v>
                </c:pt>
                <c:pt idx="5">
                  <c:v>0.02</c:v>
                </c:pt>
                <c:pt idx="6">
                  <c:v>0.01</c:v>
                </c:pt>
              </c:numCache>
            </c:numRef>
          </c:val>
          <c:extLst>
            <c:ext xmlns:c16="http://schemas.microsoft.com/office/drawing/2014/chart" uri="{C3380CC4-5D6E-409C-BE32-E72D297353CC}">
              <c16:uniqueId val="{0000000E-5DA3-4E4C-8D25-10339F1F4E36}"/>
            </c:ext>
          </c:extLst>
        </c:ser>
        <c:dLbls>
          <c:showLegendKey val="0"/>
          <c:showVal val="0"/>
          <c:showCatName val="0"/>
          <c:showSerName val="0"/>
          <c:showPercent val="0"/>
          <c:showBubbleSize val="0"/>
          <c:showLeaderLines val="0"/>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v-LV"/>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lumMod val="50000"/>
              </a:schemeClr>
            </a:solidFill>
            <a:ln>
              <a:noFill/>
            </a:ln>
            <a:effectLst/>
          </c:spPr>
          <c:invertIfNegative val="0"/>
          <c:dPt>
            <c:idx val="0"/>
            <c:invertIfNegative val="0"/>
            <c:bubble3D val="0"/>
            <c:spPr>
              <a:solidFill>
                <a:schemeClr val="accent1">
                  <a:lumMod val="50000"/>
                </a:schemeClr>
              </a:solidFill>
              <a:ln>
                <a:noFill/>
              </a:ln>
              <a:effectLst/>
            </c:spPr>
            <c:extLst>
              <c:ext xmlns:c16="http://schemas.microsoft.com/office/drawing/2014/chart" uri="{C3380CC4-5D6E-409C-BE32-E72D297353CC}">
                <c16:uniqueId val="{00000000-C5AE-4881-B436-E1CD01307002}"/>
              </c:ext>
            </c:extLst>
          </c:dPt>
          <c:dPt>
            <c:idx val="1"/>
            <c:invertIfNegative val="0"/>
            <c:bubble3D val="0"/>
            <c:spPr>
              <a:solidFill>
                <a:schemeClr val="accent1">
                  <a:lumMod val="50000"/>
                </a:schemeClr>
              </a:solidFill>
              <a:ln>
                <a:noFill/>
              </a:ln>
              <a:effectLst/>
            </c:spPr>
            <c:extLst>
              <c:ext xmlns:c16="http://schemas.microsoft.com/office/drawing/2014/chart" uri="{C3380CC4-5D6E-409C-BE32-E72D297353CC}">
                <c16:uniqueId val="{00000001-C5AE-4881-B436-E1CD01307002}"/>
              </c:ext>
            </c:extLst>
          </c:dPt>
          <c:dPt>
            <c:idx val="2"/>
            <c:invertIfNegative val="0"/>
            <c:bubble3D val="0"/>
            <c:spPr>
              <a:solidFill>
                <a:schemeClr val="accent1">
                  <a:lumMod val="50000"/>
                </a:schemeClr>
              </a:solidFill>
              <a:ln>
                <a:noFill/>
              </a:ln>
              <a:effectLst/>
            </c:spPr>
            <c:extLst>
              <c:ext xmlns:c16="http://schemas.microsoft.com/office/drawing/2014/chart" uri="{C3380CC4-5D6E-409C-BE32-E72D297353CC}">
                <c16:uniqueId val="{00000002-C5AE-4881-B436-E1CD01307002}"/>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002060"/>
                    </a:solidFill>
                    <a:latin typeface="Verdana" panose="020B0604030504040204" pitchFamily="34" charset="0"/>
                    <a:ea typeface="Verdana" panose="020B0604030504040204" pitchFamily="34" charset="0"/>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'audzinosa rakstura'!$B$12:$B$14</c:f>
              <c:numCache>
                <c:formatCode>General</c:formatCode>
                <c:ptCount val="3"/>
                <c:pt idx="0">
                  <c:v>2022</c:v>
                </c:pt>
                <c:pt idx="1">
                  <c:v>2023</c:v>
                </c:pt>
                <c:pt idx="2">
                  <c:v>2024</c:v>
                </c:pt>
              </c:numCache>
            </c:numRef>
          </c:cat>
          <c:val>
            <c:numRef>
              <c:f>'audzinosa rakstura'!$C$12:$C$14</c:f>
              <c:numCache>
                <c:formatCode>General</c:formatCode>
                <c:ptCount val="3"/>
                <c:pt idx="0">
                  <c:v>5143</c:v>
                </c:pt>
                <c:pt idx="1">
                  <c:v>6407</c:v>
                </c:pt>
                <c:pt idx="2">
                  <c:v>5554</c:v>
                </c:pt>
              </c:numCache>
            </c:numRef>
          </c:val>
          <c:extLst>
            <c:ext xmlns:c16="http://schemas.microsoft.com/office/drawing/2014/chart" uri="{C3380CC4-5D6E-409C-BE32-E72D297353CC}">
              <c16:uniqueId val="{00000000-C786-4DA3-9C40-7B9257CE7C0D}"/>
            </c:ext>
          </c:extLst>
        </c:ser>
        <c:dLbls>
          <c:showLegendKey val="0"/>
          <c:showVal val="0"/>
          <c:showCatName val="0"/>
          <c:showSerName val="0"/>
          <c:showPercent val="0"/>
          <c:showBubbleSize val="0"/>
        </c:dLbls>
        <c:gapWidth val="219"/>
        <c:overlap val="-27"/>
        <c:axId val="1901899631"/>
        <c:axId val="466587247"/>
      </c:barChart>
      <c:catAx>
        <c:axId val="19018996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lv-LV"/>
          </a:p>
        </c:txPr>
        <c:crossAx val="466587247"/>
        <c:crosses val="autoZero"/>
        <c:auto val="1"/>
        <c:lblAlgn val="ctr"/>
        <c:lblOffset val="100"/>
        <c:noMultiLvlLbl val="0"/>
      </c:catAx>
      <c:valAx>
        <c:axId val="46658724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v-LV"/>
          </a:p>
        </c:txPr>
        <c:crossAx val="190189963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lv-LV"/>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Verdana" panose="020B0604030504040204" pitchFamily="34" charset="0"/>
                <a:ea typeface="Verdana" panose="020B0604030504040204" pitchFamily="34" charset="0"/>
                <a:cs typeface="+mn-cs"/>
              </a:defRPr>
            </a:pPr>
            <a:r>
              <a:rPr lang="lv-LV" b="1" dirty="0">
                <a:latin typeface="Verdana" panose="020B0604030504040204" pitchFamily="34" charset="0"/>
                <a:ea typeface="Verdana" panose="020B0604030504040204" pitchFamily="34" charset="0"/>
              </a:rPr>
              <a:t>NPUG ievietotie bērni</a:t>
            </a:r>
            <a:endParaRPr lang="en-US" b="1" dirty="0">
              <a:latin typeface="Verdana" panose="020B0604030504040204" pitchFamily="34" charset="0"/>
              <a:ea typeface="Verdana" panose="020B0604030504040204" pitchFamily="34" charset="0"/>
            </a:endParaRPr>
          </a:p>
        </c:rich>
      </c:tx>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title>
    <c:autoTitleDeleted val="0"/>
    <c:plotArea>
      <c:layout/>
      <c:barChart>
        <c:barDir val="col"/>
        <c:grouping val="clustered"/>
        <c:varyColors val="0"/>
        <c:ser>
          <c:idx val="0"/>
          <c:order val="0"/>
          <c:tx>
            <c:strRef>
              <c:f>Sheet1!$B$1</c:f>
              <c:strCache>
                <c:ptCount val="1"/>
                <c:pt idx="0">
                  <c:v>gadījumu skaits</c:v>
                </c:pt>
              </c:strCache>
            </c:strRef>
          </c:tx>
          <c:spPr>
            <a:solidFill>
              <a:schemeClr val="accent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2022</c:v>
                </c:pt>
                <c:pt idx="1">
                  <c:v>2023</c:v>
                </c:pt>
                <c:pt idx="2">
                  <c:v>2024</c:v>
                </c:pt>
              </c:numCache>
            </c:numRef>
          </c:cat>
          <c:val>
            <c:numRef>
              <c:f>Sheet1!$B$2:$B$4</c:f>
              <c:numCache>
                <c:formatCode>General</c:formatCode>
                <c:ptCount val="3"/>
                <c:pt idx="0">
                  <c:v>122</c:v>
                </c:pt>
                <c:pt idx="1">
                  <c:v>168</c:v>
                </c:pt>
                <c:pt idx="2">
                  <c:v>116</c:v>
                </c:pt>
              </c:numCache>
            </c:numRef>
          </c:val>
          <c:extLst>
            <c:ext xmlns:c16="http://schemas.microsoft.com/office/drawing/2014/chart" uri="{C3380CC4-5D6E-409C-BE32-E72D297353CC}">
              <c16:uniqueId val="{00000000-FDB9-49F1-B157-8EE526D88516}"/>
            </c:ext>
          </c:extLst>
        </c:ser>
        <c:dLbls>
          <c:showLegendKey val="0"/>
          <c:showVal val="0"/>
          <c:showCatName val="0"/>
          <c:showSerName val="0"/>
          <c:showPercent val="0"/>
          <c:showBubbleSize val="0"/>
        </c:dLbls>
        <c:gapWidth val="219"/>
        <c:overlap val="-27"/>
        <c:axId val="1607973840"/>
        <c:axId val="1607974672"/>
      </c:barChart>
      <c:catAx>
        <c:axId val="1607973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lv-LV"/>
          </a:p>
        </c:txPr>
        <c:crossAx val="1607974672"/>
        <c:crosses val="autoZero"/>
        <c:auto val="1"/>
        <c:lblAlgn val="ctr"/>
        <c:lblOffset val="100"/>
        <c:noMultiLvlLbl val="0"/>
      </c:catAx>
      <c:valAx>
        <c:axId val="16079746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v-LV"/>
          </a:p>
        </c:txPr>
        <c:crossAx val="16079738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lv-LV"/>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v-LV"/>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NN!$B$5</c:f>
              <c:strCache>
                <c:ptCount val="1"/>
                <c:pt idx="0">
                  <c:v>reģistrētie noziedzīgie nodarījumi</c:v>
                </c:pt>
              </c:strCache>
            </c:strRef>
          </c:tx>
          <c:spPr>
            <a:solidFill>
              <a:schemeClr val="accent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002060"/>
                    </a:solidFill>
                    <a:latin typeface="Verdana" panose="020B0604030504040204" pitchFamily="34" charset="0"/>
                    <a:ea typeface="Verdana" panose="020B0604030504040204" pitchFamily="34" charset="0"/>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NN!$C$4:$E$4</c:f>
              <c:numCache>
                <c:formatCode>General</c:formatCode>
                <c:ptCount val="3"/>
                <c:pt idx="0">
                  <c:v>2022</c:v>
                </c:pt>
                <c:pt idx="1">
                  <c:v>2023</c:v>
                </c:pt>
                <c:pt idx="2">
                  <c:v>2024</c:v>
                </c:pt>
              </c:numCache>
            </c:numRef>
          </c:cat>
          <c:val>
            <c:numRef>
              <c:f>NN!$C$5:$E$5</c:f>
              <c:numCache>
                <c:formatCode>#,##0</c:formatCode>
                <c:ptCount val="3"/>
                <c:pt idx="0">
                  <c:v>33707</c:v>
                </c:pt>
                <c:pt idx="1">
                  <c:v>35609</c:v>
                </c:pt>
                <c:pt idx="2" formatCode="General">
                  <c:v>36080</c:v>
                </c:pt>
              </c:numCache>
            </c:numRef>
          </c:val>
          <c:extLst>
            <c:ext xmlns:c16="http://schemas.microsoft.com/office/drawing/2014/chart" uri="{C3380CC4-5D6E-409C-BE32-E72D297353CC}">
              <c16:uniqueId val="{00000000-1263-4AAB-ACAA-ECDE97A2AC92}"/>
            </c:ext>
          </c:extLst>
        </c:ser>
        <c:ser>
          <c:idx val="1"/>
          <c:order val="1"/>
          <c:tx>
            <c:strRef>
              <c:f>NN!$B$6</c:f>
              <c:strCache>
                <c:ptCount val="1"/>
                <c:pt idx="0">
                  <c:v>nepilngadīgo izdarītie noziedzīgie nodarījumi</c:v>
                </c:pt>
              </c:strCache>
            </c:strRef>
          </c:tx>
          <c:spPr>
            <a:solidFill>
              <a:schemeClr val="accent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002060"/>
                    </a:solidFill>
                    <a:latin typeface="Verdana" panose="020B0604030504040204" pitchFamily="34" charset="0"/>
                    <a:ea typeface="Verdana" panose="020B0604030504040204" pitchFamily="34" charset="0"/>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NN!$C$4:$E$4</c:f>
              <c:numCache>
                <c:formatCode>General</c:formatCode>
                <c:ptCount val="3"/>
                <c:pt idx="0">
                  <c:v>2022</c:v>
                </c:pt>
                <c:pt idx="1">
                  <c:v>2023</c:v>
                </c:pt>
                <c:pt idx="2">
                  <c:v>2024</c:v>
                </c:pt>
              </c:numCache>
            </c:numRef>
          </c:cat>
          <c:val>
            <c:numRef>
              <c:f>NN!$C$6:$E$6</c:f>
              <c:numCache>
                <c:formatCode>General</c:formatCode>
                <c:ptCount val="3"/>
                <c:pt idx="0">
                  <c:v>570</c:v>
                </c:pt>
                <c:pt idx="1">
                  <c:v>539</c:v>
                </c:pt>
                <c:pt idx="2">
                  <c:v>693</c:v>
                </c:pt>
              </c:numCache>
            </c:numRef>
          </c:val>
          <c:extLst>
            <c:ext xmlns:c16="http://schemas.microsoft.com/office/drawing/2014/chart" uri="{C3380CC4-5D6E-409C-BE32-E72D297353CC}">
              <c16:uniqueId val="{00000001-1263-4AAB-ACAA-ECDE97A2AC92}"/>
            </c:ext>
          </c:extLst>
        </c:ser>
        <c:dLbls>
          <c:showLegendKey val="0"/>
          <c:showVal val="0"/>
          <c:showCatName val="0"/>
          <c:showSerName val="0"/>
          <c:showPercent val="0"/>
          <c:showBubbleSize val="0"/>
        </c:dLbls>
        <c:gapWidth val="219"/>
        <c:overlap val="-27"/>
        <c:axId val="430042160"/>
        <c:axId val="430043824"/>
      </c:barChart>
      <c:lineChart>
        <c:grouping val="standard"/>
        <c:varyColors val="0"/>
        <c:ser>
          <c:idx val="2"/>
          <c:order val="2"/>
          <c:tx>
            <c:strRef>
              <c:f>NN!$B$7</c:f>
              <c:strCache>
                <c:ptCount val="1"/>
                <c:pt idx="0">
                  <c:v>Nepilngadīgo noziedzīgo nodarījumu īpatsvars</c:v>
                </c:pt>
              </c:strCache>
            </c:strRef>
          </c:tx>
          <c:spPr>
            <a:ln w="28575" cap="rnd">
              <a:solidFill>
                <a:schemeClr val="accent3"/>
              </a:solidFill>
              <a:round/>
            </a:ln>
            <a:effectLst/>
          </c:spPr>
          <c:marker>
            <c:symbol val="none"/>
          </c:marker>
          <c:dLbls>
            <c:dLbl>
              <c:idx val="2"/>
              <c:layout>
                <c:manualLayout>
                  <c:x val="0"/>
                  <c:y val="4.62962962962962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263-4AAB-ACAA-ECDE97A2AC92}"/>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mn-lt"/>
                    <a:ea typeface="+mn-ea"/>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NN!$C$4:$E$4</c:f>
              <c:numCache>
                <c:formatCode>General</c:formatCode>
                <c:ptCount val="3"/>
                <c:pt idx="0">
                  <c:v>2022</c:v>
                </c:pt>
                <c:pt idx="1">
                  <c:v>2023</c:v>
                </c:pt>
                <c:pt idx="2">
                  <c:v>2024</c:v>
                </c:pt>
              </c:numCache>
            </c:numRef>
          </c:cat>
          <c:val>
            <c:numRef>
              <c:f>NN!$C$7:$E$7</c:f>
              <c:numCache>
                <c:formatCode>0.0%</c:formatCode>
                <c:ptCount val="3"/>
                <c:pt idx="0">
                  <c:v>1.67E-2</c:v>
                </c:pt>
                <c:pt idx="1">
                  <c:v>1.5100000000000001E-2</c:v>
                </c:pt>
                <c:pt idx="2">
                  <c:v>1.9E-2</c:v>
                </c:pt>
              </c:numCache>
            </c:numRef>
          </c:val>
          <c:smooth val="0"/>
          <c:extLst>
            <c:ext xmlns:c16="http://schemas.microsoft.com/office/drawing/2014/chart" uri="{C3380CC4-5D6E-409C-BE32-E72D297353CC}">
              <c16:uniqueId val="{00000003-1263-4AAB-ACAA-ECDE97A2AC92}"/>
            </c:ext>
          </c:extLst>
        </c:ser>
        <c:dLbls>
          <c:showLegendKey val="0"/>
          <c:showVal val="0"/>
          <c:showCatName val="0"/>
          <c:showSerName val="0"/>
          <c:showPercent val="0"/>
          <c:showBubbleSize val="0"/>
        </c:dLbls>
        <c:marker val="1"/>
        <c:smooth val="0"/>
        <c:axId val="430054224"/>
        <c:axId val="430060464"/>
      </c:lineChart>
      <c:catAx>
        <c:axId val="430042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lv-LV"/>
          </a:p>
        </c:txPr>
        <c:crossAx val="430043824"/>
        <c:crosses val="autoZero"/>
        <c:auto val="1"/>
        <c:lblAlgn val="ctr"/>
        <c:lblOffset val="100"/>
        <c:noMultiLvlLbl val="0"/>
      </c:catAx>
      <c:valAx>
        <c:axId val="4300438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v-LV"/>
          </a:p>
        </c:txPr>
        <c:crossAx val="430042160"/>
        <c:crosses val="autoZero"/>
        <c:crossBetween val="between"/>
      </c:valAx>
      <c:valAx>
        <c:axId val="430060464"/>
        <c:scaling>
          <c:orientation val="minMax"/>
        </c:scaling>
        <c:delete val="0"/>
        <c:axPos val="r"/>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v-LV"/>
          </a:p>
        </c:txPr>
        <c:crossAx val="430054224"/>
        <c:crosses val="max"/>
        <c:crossBetween val="between"/>
      </c:valAx>
      <c:catAx>
        <c:axId val="430054224"/>
        <c:scaling>
          <c:orientation val="minMax"/>
        </c:scaling>
        <c:delete val="1"/>
        <c:axPos val="b"/>
        <c:numFmt formatCode="General" sourceLinked="1"/>
        <c:majorTickMark val="none"/>
        <c:minorTickMark val="none"/>
        <c:tickLblPos val="nextTo"/>
        <c:crossAx val="430060464"/>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lv-LV"/>
        </a:p>
      </c:txPr>
    </c:legend>
    <c:plotVisOnly val="1"/>
    <c:dispBlanksAs val="gap"/>
    <c:showDLblsOverMax val="0"/>
  </c:chart>
  <c:spPr>
    <a:noFill/>
    <a:ln>
      <a:noFill/>
    </a:ln>
    <a:effectLst/>
  </c:spPr>
  <c:txPr>
    <a:bodyPr/>
    <a:lstStyle/>
    <a:p>
      <a:pPr>
        <a:defRPr/>
      </a:pPr>
      <a:endParaRPr lang="lv-LV"/>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911731293313685"/>
          <c:y val="4.5929899641361023E-2"/>
          <c:w val="0.80185776366018469"/>
          <c:h val="0.87441367047406648"/>
        </c:manualLayout>
      </c:layout>
      <c:barChart>
        <c:barDir val="bar"/>
        <c:grouping val="clustered"/>
        <c:varyColors val="0"/>
        <c:ser>
          <c:idx val="0"/>
          <c:order val="0"/>
          <c:tx>
            <c:strRef>
              <c:f>Personas!$S$10</c:f>
              <c:strCache>
                <c:ptCount val="1"/>
                <c:pt idx="0">
                  <c:v>nepilngadīgo skaits</c:v>
                </c:pt>
              </c:strCache>
            </c:strRef>
          </c:tx>
          <c:spPr>
            <a:solidFill>
              <a:schemeClr val="accent1">
                <a:lumMod val="75000"/>
              </a:scheme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D95-4787-841A-7A54CA279A32}"/>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D95-4787-841A-7A54CA279A32}"/>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D95-4787-841A-7A54CA279A32}"/>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mn-cs"/>
                  </a:defRPr>
                </a:pPr>
                <a:endParaRPr lang="lv-LV"/>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Personas!$R$11:$R$13</c:f>
              <c:numCache>
                <c:formatCode>General</c:formatCode>
                <c:ptCount val="3"/>
                <c:pt idx="0">
                  <c:v>2022</c:v>
                </c:pt>
                <c:pt idx="1">
                  <c:v>2023</c:v>
                </c:pt>
                <c:pt idx="2">
                  <c:v>2024</c:v>
                </c:pt>
              </c:numCache>
            </c:numRef>
          </c:cat>
          <c:val>
            <c:numRef>
              <c:f>Personas!$S$11:$S$13</c:f>
              <c:numCache>
                <c:formatCode>General</c:formatCode>
                <c:ptCount val="3"/>
                <c:pt idx="0">
                  <c:v>585</c:v>
                </c:pt>
                <c:pt idx="1">
                  <c:v>509</c:v>
                </c:pt>
                <c:pt idx="2">
                  <c:v>573</c:v>
                </c:pt>
              </c:numCache>
            </c:numRef>
          </c:val>
          <c:extLst>
            <c:ext xmlns:c16="http://schemas.microsoft.com/office/drawing/2014/chart" uri="{C3380CC4-5D6E-409C-BE32-E72D297353CC}">
              <c16:uniqueId val="{00000003-BD95-4787-841A-7A54CA279A32}"/>
            </c:ext>
          </c:extLst>
        </c:ser>
        <c:dLbls>
          <c:showLegendKey val="0"/>
          <c:showVal val="0"/>
          <c:showCatName val="0"/>
          <c:showSerName val="0"/>
          <c:showPercent val="0"/>
          <c:showBubbleSize val="0"/>
        </c:dLbls>
        <c:gapWidth val="182"/>
        <c:axId val="1395832800"/>
        <c:axId val="1395819904"/>
      </c:barChart>
      <c:catAx>
        <c:axId val="13958328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lv-LV"/>
          </a:p>
        </c:txPr>
        <c:crossAx val="1395819904"/>
        <c:crosses val="autoZero"/>
        <c:auto val="1"/>
        <c:lblAlgn val="ctr"/>
        <c:lblOffset val="100"/>
        <c:noMultiLvlLbl val="0"/>
      </c:catAx>
      <c:valAx>
        <c:axId val="139581990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v-LV"/>
          </a:p>
        </c:txPr>
        <c:crossAx val="13958328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v-LV"/>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NN!$C$44</c:f>
              <c:strCache>
                <c:ptCount val="1"/>
                <c:pt idx="0">
                  <c:v>2022</c:v>
                </c:pt>
              </c:strCache>
            </c:strRef>
          </c:tx>
          <c:spPr>
            <a:solidFill>
              <a:schemeClr val="accent1"/>
            </a:solidFill>
            <a:ln>
              <a:noFill/>
            </a:ln>
            <a:effectLst/>
          </c:spPr>
          <c:invertIfNegative val="0"/>
          <c:cat>
            <c:strRef>
              <c:f>NN!$B$45:$B$49</c:f>
              <c:strCache>
                <c:ptCount val="5"/>
                <c:pt idx="0">
                  <c:v>pret īpašumu</c:v>
                </c:pt>
                <c:pt idx="1">
                  <c:v>apreibinošu vielu, lietošana, iegādāšanās, glabāšana, izgatavošana, pārvadāšana un pārsūtīšana</c:v>
                </c:pt>
                <c:pt idx="2">
                  <c:v>pret personu veselību</c:v>
                </c:pt>
                <c:pt idx="3">
                  <c:v>pret tikumību un dzimumneiaizskaramību</c:v>
                </c:pt>
                <c:pt idx="4">
                  <c:v>huligānisms </c:v>
                </c:pt>
              </c:strCache>
            </c:strRef>
          </c:cat>
          <c:val>
            <c:numRef>
              <c:f>NN!$C$45:$C$49</c:f>
              <c:numCache>
                <c:formatCode>0.0%</c:formatCode>
                <c:ptCount val="5"/>
                <c:pt idx="0">
                  <c:v>0.63100000000000001</c:v>
                </c:pt>
                <c:pt idx="1">
                  <c:v>0.17</c:v>
                </c:pt>
                <c:pt idx="2">
                  <c:v>8.7999999999999995E-2</c:v>
                </c:pt>
                <c:pt idx="3">
                  <c:v>4.3999999999999997E-2</c:v>
                </c:pt>
                <c:pt idx="4">
                  <c:v>1.2E-2</c:v>
                </c:pt>
              </c:numCache>
            </c:numRef>
          </c:val>
          <c:extLst>
            <c:ext xmlns:c16="http://schemas.microsoft.com/office/drawing/2014/chart" uri="{C3380CC4-5D6E-409C-BE32-E72D297353CC}">
              <c16:uniqueId val="{00000000-F3F2-4946-8CA2-A10D5B3575AC}"/>
            </c:ext>
          </c:extLst>
        </c:ser>
        <c:ser>
          <c:idx val="1"/>
          <c:order val="1"/>
          <c:tx>
            <c:strRef>
              <c:f>NN!$D$44</c:f>
              <c:strCache>
                <c:ptCount val="1"/>
                <c:pt idx="0">
                  <c:v>2023</c:v>
                </c:pt>
              </c:strCache>
            </c:strRef>
          </c:tx>
          <c:spPr>
            <a:solidFill>
              <a:schemeClr val="accent2"/>
            </a:solidFill>
            <a:ln>
              <a:noFill/>
            </a:ln>
            <a:effectLst/>
          </c:spPr>
          <c:invertIfNegative val="0"/>
          <c:cat>
            <c:strRef>
              <c:f>NN!$B$45:$B$49</c:f>
              <c:strCache>
                <c:ptCount val="5"/>
                <c:pt idx="0">
                  <c:v>pret īpašumu</c:v>
                </c:pt>
                <c:pt idx="1">
                  <c:v>apreibinošu vielu, lietošana, iegādāšanās, glabāšana, izgatavošana, pārvadāšana un pārsūtīšana</c:v>
                </c:pt>
                <c:pt idx="2">
                  <c:v>pret personu veselību</c:v>
                </c:pt>
                <c:pt idx="3">
                  <c:v>pret tikumību un dzimumneiaizskaramību</c:v>
                </c:pt>
                <c:pt idx="4">
                  <c:v>huligānisms </c:v>
                </c:pt>
              </c:strCache>
            </c:strRef>
          </c:cat>
          <c:val>
            <c:numRef>
              <c:f>NN!$D$45:$D$49</c:f>
              <c:numCache>
                <c:formatCode>0.0%</c:formatCode>
                <c:ptCount val="5"/>
                <c:pt idx="0">
                  <c:v>0.65</c:v>
                </c:pt>
                <c:pt idx="1">
                  <c:v>0.127</c:v>
                </c:pt>
                <c:pt idx="2">
                  <c:v>6.6000000000000003E-2</c:v>
                </c:pt>
                <c:pt idx="3">
                  <c:v>0.06</c:v>
                </c:pt>
                <c:pt idx="4">
                  <c:v>1.4E-2</c:v>
                </c:pt>
              </c:numCache>
            </c:numRef>
          </c:val>
          <c:extLst>
            <c:ext xmlns:c16="http://schemas.microsoft.com/office/drawing/2014/chart" uri="{C3380CC4-5D6E-409C-BE32-E72D297353CC}">
              <c16:uniqueId val="{00000001-F3F2-4946-8CA2-A10D5B3575AC}"/>
            </c:ext>
          </c:extLst>
        </c:ser>
        <c:ser>
          <c:idx val="2"/>
          <c:order val="2"/>
          <c:tx>
            <c:strRef>
              <c:f>NN!$E$44</c:f>
              <c:strCache>
                <c:ptCount val="1"/>
                <c:pt idx="0">
                  <c:v>2024</c:v>
                </c:pt>
              </c:strCache>
            </c:strRef>
          </c:tx>
          <c:spPr>
            <a:solidFill>
              <a:schemeClr val="accent1">
                <a:lumMod val="50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002060"/>
                    </a:solidFill>
                    <a:latin typeface="Verdana" panose="020B0604030504040204" pitchFamily="34" charset="0"/>
                    <a:ea typeface="Verdana" panose="020B0604030504040204" pitchFamily="34" charset="0"/>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NN!$B$45:$B$49</c:f>
              <c:strCache>
                <c:ptCount val="5"/>
                <c:pt idx="0">
                  <c:v>pret īpašumu</c:v>
                </c:pt>
                <c:pt idx="1">
                  <c:v>apreibinošu vielu, lietošana, iegādāšanās, glabāšana, izgatavošana, pārvadāšana un pārsūtīšana</c:v>
                </c:pt>
                <c:pt idx="2">
                  <c:v>pret personu veselību</c:v>
                </c:pt>
                <c:pt idx="3">
                  <c:v>pret tikumību un dzimumneiaizskaramību</c:v>
                </c:pt>
                <c:pt idx="4">
                  <c:v>huligānisms </c:v>
                </c:pt>
              </c:strCache>
            </c:strRef>
          </c:cat>
          <c:val>
            <c:numRef>
              <c:f>NN!$E$45:$E$49</c:f>
              <c:numCache>
                <c:formatCode>0.0%</c:formatCode>
                <c:ptCount val="5"/>
                <c:pt idx="0">
                  <c:v>0.70399999999999996</c:v>
                </c:pt>
                <c:pt idx="1">
                  <c:v>9.4E-2</c:v>
                </c:pt>
                <c:pt idx="2">
                  <c:v>5.8000000000000003E-2</c:v>
                </c:pt>
                <c:pt idx="3">
                  <c:v>4.4999999999999998E-2</c:v>
                </c:pt>
                <c:pt idx="4">
                  <c:v>7.0000000000000001E-3</c:v>
                </c:pt>
              </c:numCache>
            </c:numRef>
          </c:val>
          <c:extLst>
            <c:ext xmlns:c16="http://schemas.microsoft.com/office/drawing/2014/chart" uri="{C3380CC4-5D6E-409C-BE32-E72D297353CC}">
              <c16:uniqueId val="{00000002-F3F2-4946-8CA2-A10D5B3575AC}"/>
            </c:ext>
          </c:extLst>
        </c:ser>
        <c:dLbls>
          <c:showLegendKey val="0"/>
          <c:showVal val="0"/>
          <c:showCatName val="0"/>
          <c:showSerName val="0"/>
          <c:showPercent val="0"/>
          <c:showBubbleSize val="0"/>
        </c:dLbls>
        <c:gapWidth val="182"/>
        <c:axId val="951109375"/>
        <c:axId val="951096479"/>
      </c:barChart>
      <c:catAx>
        <c:axId val="95110937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Times New Roman" panose="02020603050405020304" pitchFamily="18" charset="0"/>
              </a:defRPr>
            </a:pPr>
            <a:endParaRPr lang="lv-LV"/>
          </a:p>
        </c:txPr>
        <c:crossAx val="951096479"/>
        <c:crossesAt val="0"/>
        <c:auto val="1"/>
        <c:lblAlgn val="ctr"/>
        <c:lblOffset val="100"/>
        <c:noMultiLvlLbl val="0"/>
      </c:catAx>
      <c:valAx>
        <c:axId val="951096479"/>
        <c:scaling>
          <c:orientation val="minMax"/>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v-LV"/>
          </a:p>
        </c:txPr>
        <c:crossAx val="9511093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lv-LV"/>
        </a:p>
      </c:txPr>
    </c:legend>
    <c:plotVisOnly val="1"/>
    <c:dispBlanksAs val="gap"/>
    <c:showDLblsOverMax val="0"/>
  </c:chart>
  <c:spPr>
    <a:noFill/>
    <a:ln>
      <a:noFill/>
    </a:ln>
    <a:effectLst/>
  </c:spPr>
  <c:txPr>
    <a:bodyPr/>
    <a:lstStyle/>
    <a:p>
      <a:pPr>
        <a:defRPr/>
      </a:pPr>
      <a:endParaRPr lang="lv-LV"/>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2060"/>
                    </a:solidFill>
                    <a:latin typeface="+mn-lt"/>
                    <a:ea typeface="+mn-ea"/>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cietusie!$B$21:$B$23</c:f>
              <c:numCache>
                <c:formatCode>General</c:formatCode>
                <c:ptCount val="3"/>
                <c:pt idx="0">
                  <c:v>2022</c:v>
                </c:pt>
                <c:pt idx="1">
                  <c:v>2023</c:v>
                </c:pt>
                <c:pt idx="2">
                  <c:v>2024</c:v>
                </c:pt>
              </c:numCache>
            </c:numRef>
          </c:cat>
          <c:val>
            <c:numRef>
              <c:f>cietusie!$C$21:$C$23</c:f>
              <c:numCache>
                <c:formatCode>General</c:formatCode>
                <c:ptCount val="3"/>
                <c:pt idx="0">
                  <c:v>542</c:v>
                </c:pt>
                <c:pt idx="1">
                  <c:v>585</c:v>
                </c:pt>
                <c:pt idx="2">
                  <c:v>664</c:v>
                </c:pt>
              </c:numCache>
            </c:numRef>
          </c:val>
          <c:extLst>
            <c:ext xmlns:c16="http://schemas.microsoft.com/office/drawing/2014/chart" uri="{C3380CC4-5D6E-409C-BE32-E72D297353CC}">
              <c16:uniqueId val="{00000000-766F-4278-8001-73FD1C9B7575}"/>
            </c:ext>
          </c:extLst>
        </c:ser>
        <c:dLbls>
          <c:showLegendKey val="0"/>
          <c:showVal val="0"/>
          <c:showCatName val="0"/>
          <c:showSerName val="0"/>
          <c:showPercent val="0"/>
          <c:showBubbleSize val="0"/>
        </c:dLbls>
        <c:gapWidth val="182"/>
        <c:axId val="1977733807"/>
        <c:axId val="1977730895"/>
      </c:barChart>
      <c:catAx>
        <c:axId val="197773380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v-LV"/>
          </a:p>
        </c:txPr>
        <c:crossAx val="1977730895"/>
        <c:crosses val="autoZero"/>
        <c:auto val="1"/>
        <c:lblAlgn val="ctr"/>
        <c:lblOffset val="100"/>
        <c:noMultiLvlLbl val="0"/>
      </c:catAx>
      <c:valAx>
        <c:axId val="1977730895"/>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v-LV"/>
          </a:p>
        </c:txPr>
        <c:crossAx val="197773380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lv-LV"/>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cietusie!$C$28</c:f>
              <c:strCache>
                <c:ptCount val="1"/>
                <c:pt idx="0">
                  <c:v>zēni</c:v>
                </c:pt>
              </c:strCache>
            </c:strRef>
          </c:tx>
          <c:spPr>
            <a:solidFill>
              <a:schemeClr val="accent1"/>
            </a:solidFill>
            <a:ln>
              <a:noFill/>
            </a:ln>
            <a:effectLst/>
          </c:spPr>
          <c:invertIfNegative val="0"/>
          <c:dLbls>
            <c:spPr>
              <a:solidFill>
                <a:schemeClr val="accent1">
                  <a:lumMod val="75000"/>
                </a:schemeClr>
              </a:solid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cietusie!$B$29:$B$33</c:f>
              <c:numCache>
                <c:formatCode>General</c:formatCode>
                <c:ptCount val="5"/>
                <c:pt idx="0">
                  <c:v>2022</c:v>
                </c:pt>
                <c:pt idx="1">
                  <c:v>2023</c:v>
                </c:pt>
                <c:pt idx="2">
                  <c:v>2024</c:v>
                </c:pt>
              </c:numCache>
            </c:numRef>
          </c:cat>
          <c:val>
            <c:numRef>
              <c:f>cietusie!$C$29:$C$31</c:f>
              <c:numCache>
                <c:formatCode>General</c:formatCode>
                <c:ptCount val="3"/>
                <c:pt idx="0">
                  <c:v>224</c:v>
                </c:pt>
                <c:pt idx="1">
                  <c:v>247</c:v>
                </c:pt>
                <c:pt idx="2">
                  <c:v>280</c:v>
                </c:pt>
              </c:numCache>
            </c:numRef>
          </c:val>
          <c:extLst>
            <c:ext xmlns:c16="http://schemas.microsoft.com/office/drawing/2014/chart" uri="{C3380CC4-5D6E-409C-BE32-E72D297353CC}">
              <c16:uniqueId val="{00000000-A977-4117-8C9D-40017EBDCA14}"/>
            </c:ext>
          </c:extLst>
        </c:ser>
        <c:ser>
          <c:idx val="1"/>
          <c:order val="1"/>
          <c:tx>
            <c:strRef>
              <c:f>cietusie!$D$28</c:f>
              <c:strCache>
                <c:ptCount val="1"/>
                <c:pt idx="0">
                  <c:v>meitenes</c:v>
                </c:pt>
              </c:strCache>
            </c:strRef>
          </c:tx>
          <c:spPr>
            <a:solidFill>
              <a:srgbClr val="FF7C80"/>
            </a:solidFill>
            <a:ln>
              <a:noFill/>
            </a:ln>
            <a:effectLst/>
          </c:spPr>
          <c:invertIfNegative val="0"/>
          <c:dLbls>
            <c:spPr>
              <a:solidFill>
                <a:srgbClr val="FF7C80"/>
              </a:solid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cietusie!$B$29:$B$33</c:f>
              <c:numCache>
                <c:formatCode>General</c:formatCode>
                <c:ptCount val="5"/>
                <c:pt idx="0">
                  <c:v>2022</c:v>
                </c:pt>
                <c:pt idx="1">
                  <c:v>2023</c:v>
                </c:pt>
                <c:pt idx="2">
                  <c:v>2024</c:v>
                </c:pt>
              </c:numCache>
            </c:numRef>
          </c:cat>
          <c:val>
            <c:numRef>
              <c:f>cietusie!$D$29:$D$31</c:f>
              <c:numCache>
                <c:formatCode>General</c:formatCode>
                <c:ptCount val="3"/>
                <c:pt idx="0">
                  <c:v>318</c:v>
                </c:pt>
                <c:pt idx="1">
                  <c:v>338</c:v>
                </c:pt>
                <c:pt idx="2">
                  <c:v>384</c:v>
                </c:pt>
              </c:numCache>
            </c:numRef>
          </c:val>
          <c:extLst>
            <c:ext xmlns:c16="http://schemas.microsoft.com/office/drawing/2014/chart" uri="{C3380CC4-5D6E-409C-BE32-E72D297353CC}">
              <c16:uniqueId val="{00000001-A977-4117-8C9D-40017EBDCA14}"/>
            </c:ext>
          </c:extLst>
        </c:ser>
        <c:dLbls>
          <c:showLegendKey val="0"/>
          <c:showVal val="0"/>
          <c:showCatName val="0"/>
          <c:showSerName val="0"/>
          <c:showPercent val="0"/>
          <c:showBubbleSize val="0"/>
        </c:dLbls>
        <c:gapWidth val="150"/>
        <c:overlap val="100"/>
        <c:axId val="814207856"/>
        <c:axId val="814206608"/>
      </c:barChart>
      <c:catAx>
        <c:axId val="814207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lv-LV"/>
          </a:p>
        </c:txPr>
        <c:crossAx val="814206608"/>
        <c:crosses val="autoZero"/>
        <c:auto val="1"/>
        <c:lblAlgn val="ctr"/>
        <c:lblOffset val="100"/>
        <c:noMultiLvlLbl val="0"/>
      </c:catAx>
      <c:valAx>
        <c:axId val="8142066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v-LV"/>
          </a:p>
        </c:txPr>
        <c:crossAx val="8142078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lv-LV"/>
        </a:p>
      </c:txPr>
    </c:legend>
    <c:plotVisOnly val="1"/>
    <c:dispBlanksAs val="gap"/>
    <c:showDLblsOverMax val="0"/>
  </c:chart>
  <c:spPr>
    <a:noFill/>
    <a:ln>
      <a:noFill/>
    </a:ln>
    <a:effectLst/>
  </c:spPr>
  <c:txPr>
    <a:bodyPr/>
    <a:lstStyle/>
    <a:p>
      <a:pPr>
        <a:defRPr/>
      </a:pPr>
      <a:endParaRPr lang="lv-LV"/>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ADL!$B$25</c:f>
              <c:strCache>
                <c:ptCount val="1"/>
                <c:pt idx="0">
                  <c:v>uzsākto procesu skaits</c:v>
                </c:pt>
              </c:strCache>
            </c:strRef>
          </c:tx>
          <c:spPr>
            <a:solidFill>
              <a:schemeClr val="accent1">
                <a:lumMod val="50000"/>
              </a:schemeClr>
            </a:solidFill>
            <a:ln>
              <a:no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lt1"/>
                    </a:solidFill>
                    <a:latin typeface="Verdana" panose="020B0604030504040204" pitchFamily="34" charset="0"/>
                    <a:ea typeface="Verdana" panose="020B0604030504040204" pitchFamily="34" charset="0"/>
                    <a:cs typeface="+mn-cs"/>
                  </a:defRPr>
                </a:pPr>
                <a:endParaRPr lang="lv-LV"/>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ADL!$C$24:$E$24</c:f>
              <c:numCache>
                <c:formatCode>General</c:formatCode>
                <c:ptCount val="3"/>
                <c:pt idx="0">
                  <c:v>2022</c:v>
                </c:pt>
                <c:pt idx="1">
                  <c:v>2023</c:v>
                </c:pt>
                <c:pt idx="2">
                  <c:v>2024</c:v>
                </c:pt>
              </c:numCache>
            </c:numRef>
          </c:cat>
          <c:val>
            <c:numRef>
              <c:f>ADL!$C$25:$E$25</c:f>
              <c:numCache>
                <c:formatCode>General</c:formatCode>
                <c:ptCount val="3"/>
                <c:pt idx="0">
                  <c:v>3774</c:v>
                </c:pt>
                <c:pt idx="1">
                  <c:v>3989</c:v>
                </c:pt>
                <c:pt idx="2">
                  <c:v>3827</c:v>
                </c:pt>
              </c:numCache>
            </c:numRef>
          </c:val>
          <c:extLst>
            <c:ext xmlns:c16="http://schemas.microsoft.com/office/drawing/2014/chart" uri="{C3380CC4-5D6E-409C-BE32-E72D297353CC}">
              <c16:uniqueId val="{00000000-3C82-4844-9149-6AAB42A98E39}"/>
            </c:ext>
          </c:extLst>
        </c:ser>
        <c:dLbls>
          <c:dLblPos val="inEnd"/>
          <c:showLegendKey val="0"/>
          <c:showVal val="1"/>
          <c:showCatName val="0"/>
          <c:showSerName val="0"/>
          <c:showPercent val="0"/>
          <c:showBubbleSize val="0"/>
        </c:dLbls>
        <c:gapWidth val="41"/>
        <c:axId val="437007903"/>
        <c:axId val="436998751"/>
      </c:barChart>
      <c:catAx>
        <c:axId val="437007903"/>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dk1">
                    <a:lumMod val="65000"/>
                    <a:lumOff val="35000"/>
                  </a:schemeClr>
                </a:solidFill>
                <a:effectLst/>
                <a:latin typeface="Verdana" panose="020B0604030504040204" pitchFamily="34" charset="0"/>
                <a:ea typeface="Verdana" panose="020B0604030504040204" pitchFamily="34" charset="0"/>
                <a:cs typeface="+mn-cs"/>
              </a:defRPr>
            </a:pPr>
            <a:endParaRPr lang="lv-LV"/>
          </a:p>
        </c:txPr>
        <c:crossAx val="436998751"/>
        <c:crosses val="autoZero"/>
        <c:auto val="1"/>
        <c:lblAlgn val="ctr"/>
        <c:lblOffset val="100"/>
        <c:noMultiLvlLbl val="0"/>
      </c:catAx>
      <c:valAx>
        <c:axId val="436998751"/>
        <c:scaling>
          <c:orientation val="minMax"/>
        </c:scaling>
        <c:delete val="1"/>
        <c:axPos val="l"/>
        <c:numFmt formatCode="General" sourceLinked="1"/>
        <c:majorTickMark val="none"/>
        <c:minorTickMark val="none"/>
        <c:tickLblPos val="nextTo"/>
        <c:crossAx val="43700790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lv-LV"/>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rotWithShape="1">
        <a:gsLst>
          <a:gs pos="0">
            <a:schemeClr val="lt1"/>
          </a:gs>
          <a:gs pos="39000">
            <a:schemeClr val="lt1"/>
          </a:gs>
          <a:gs pos="100000">
            <a:schemeClr val="lt1">
              <a:lumMod val="75000"/>
            </a:schemeClr>
          </a:gs>
        </a:gsLst>
        <a:path path="circle">
          <a:fillToRect l="50000" t="-80000" r="50000" b="180000"/>
        </a:path>
      </a:gradFill>
      <a:ln w="9525">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a:gradFill rotWithShape="1">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rotWithShape="1">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0.83699</cdr:x>
      <cdr:y>0.50768</cdr:y>
    </cdr:from>
    <cdr:to>
      <cdr:x>0.99835</cdr:x>
      <cdr:y>0.87312</cdr:y>
    </cdr:to>
    <cdr:sp macro="" textlink="">
      <cdr:nvSpPr>
        <cdr:cNvPr id="2" name="Taisnstūris 1">
          <a:extLst xmlns:a="http://schemas.openxmlformats.org/drawingml/2006/main">
            <a:ext uri="{FF2B5EF4-FFF2-40B4-BE49-F238E27FC236}">
              <a16:creationId xmlns:a16="http://schemas.microsoft.com/office/drawing/2014/main" id="{A5CFB126-A365-4840-A2D0-7BCEF73BC05D}"/>
            </a:ext>
          </a:extLst>
        </cdr:cNvPr>
        <cdr:cNvSpPr/>
      </cdr:nvSpPr>
      <cdr:spPr>
        <a:xfrm xmlns:a="http://schemas.openxmlformats.org/drawingml/2006/main">
          <a:off x="8607651" y="2390114"/>
          <a:ext cx="1659465" cy="1720464"/>
        </a:xfrm>
        <a:prstGeom xmlns:a="http://schemas.openxmlformats.org/drawingml/2006/main" prst="rect">
          <a:avLst/>
        </a:prstGeom>
        <a:solidFill xmlns:a="http://schemas.openxmlformats.org/drawingml/2006/main">
          <a:schemeClr val="bg1"/>
        </a:solidFill>
        <a:ln xmlns:a="http://schemas.openxmlformats.org/drawingml/2006/main">
          <a:noFill/>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lv-LV" b="1" dirty="0">
              <a:solidFill>
                <a:srgbClr val="660033"/>
              </a:solidFill>
              <a:latin typeface="Times New Roman" panose="02020603050405020304" pitchFamily="18" charset="0"/>
              <a:cs typeface="Times New Roman" panose="02020603050405020304" pitchFamily="18" charset="0"/>
            </a:rPr>
            <a:t>856 bērni</a:t>
          </a:r>
        </a:p>
        <a:p xmlns:a="http://schemas.openxmlformats.org/drawingml/2006/main">
          <a:r>
            <a:rPr lang="lv-LV" dirty="0">
              <a:solidFill>
                <a:srgbClr val="660033"/>
              </a:solidFill>
              <a:latin typeface="Times New Roman" panose="02020603050405020304" pitchFamily="18" charset="0"/>
              <a:cs typeface="Times New Roman" panose="02020603050405020304" pitchFamily="18" charset="0"/>
            </a:rPr>
            <a:t>(776 zēni un 80 meitenes)</a:t>
          </a:r>
        </a:p>
        <a:p xmlns:a="http://schemas.openxmlformats.org/drawingml/2006/main">
          <a:endParaRPr lang="lv-LV" sz="1200" dirty="0">
            <a:solidFill>
              <a:srgbClr val="660033"/>
            </a:solidFill>
            <a:latin typeface="Times New Roman" panose="02020603050405020304" pitchFamily="18" charset="0"/>
            <a:cs typeface="Times New Roman" panose="02020603050405020304" pitchFamily="18" charset="0"/>
          </a:endParaRPr>
        </a:p>
        <a:p xmlns:a="http://schemas.openxmlformats.org/drawingml/2006/main">
          <a:r>
            <a:rPr lang="lv-LV" sz="1200" dirty="0">
              <a:solidFill>
                <a:srgbClr val="660033"/>
              </a:solidFill>
              <a:latin typeface="Times New Roman" panose="02020603050405020304" pitchFamily="18" charset="0"/>
              <a:cs typeface="Times New Roman" panose="02020603050405020304" pitchFamily="18" charset="0"/>
            </a:rPr>
            <a:t>1574 jaunieši</a:t>
          </a:r>
        </a:p>
        <a:p xmlns:a="http://schemas.openxmlformats.org/drawingml/2006/main">
          <a:endParaRPr lang="lv-LV" sz="1400" dirty="0">
            <a:solidFill>
              <a:srgbClr val="660033"/>
            </a:solidFill>
            <a:latin typeface="Times New Roman" panose="02020603050405020304" pitchFamily="18" charset="0"/>
            <a:cs typeface="Times New Roman" panose="02020603050405020304" pitchFamily="18" charset="0"/>
          </a:endParaRPr>
        </a:p>
        <a:p xmlns:a="http://schemas.openxmlformats.org/drawingml/2006/main">
          <a:endParaRPr lang="lv-LV" sz="1400" dirty="0">
            <a:solidFill>
              <a:srgbClr val="660033"/>
            </a:solidFill>
            <a:latin typeface="Times New Roman" panose="02020603050405020304" pitchFamily="18" charset="0"/>
            <a:cs typeface="Times New Roman" panose="02020603050405020304" pitchFamily="18"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A2C524B-BC45-401B-B5AB-DCA1EA1799FF}"/>
              </a:ext>
            </a:extLst>
          </p:cNvPr>
          <p:cNvSpPr>
            <a:spLocks noGrp="1"/>
          </p:cNvSpPr>
          <p:nvPr>
            <p:ph type="hdr" sz="quarter"/>
          </p:nvPr>
        </p:nvSpPr>
        <p:spPr>
          <a:xfrm>
            <a:off x="0" y="1"/>
            <a:ext cx="2946576" cy="496412"/>
          </a:xfrm>
          <a:prstGeom prst="rect">
            <a:avLst/>
          </a:prstGeom>
        </p:spPr>
        <p:txBody>
          <a:bodyPr vert="horz" lIns="91429" tIns="45714" rIns="91429" bIns="45714" rtlCol="0"/>
          <a:lstStyle>
            <a:lvl1pPr algn="l" defTabSz="939462" eaLnBrk="1" fontAlgn="auto" hangingPunct="1">
              <a:spcBef>
                <a:spcPts val="0"/>
              </a:spcBef>
              <a:spcAft>
                <a:spcPts val="0"/>
              </a:spcAft>
              <a:defRPr sz="1200">
                <a:latin typeface="+mn-lt"/>
                <a:cs typeface="+mn-cs"/>
              </a:defRPr>
            </a:lvl1pPr>
          </a:lstStyle>
          <a:p>
            <a:pPr>
              <a:defRPr/>
            </a:pPr>
            <a:endParaRPr lang="lv-LV"/>
          </a:p>
        </p:txBody>
      </p:sp>
      <p:sp>
        <p:nvSpPr>
          <p:cNvPr id="3" name="Date Placeholder 2">
            <a:extLst>
              <a:ext uri="{FF2B5EF4-FFF2-40B4-BE49-F238E27FC236}">
                <a16:creationId xmlns:a16="http://schemas.microsoft.com/office/drawing/2014/main" id="{8CB78DDE-DBD8-479C-A52A-F87592B5C03B}"/>
              </a:ext>
            </a:extLst>
          </p:cNvPr>
          <p:cNvSpPr>
            <a:spLocks noGrp="1"/>
          </p:cNvSpPr>
          <p:nvPr>
            <p:ph type="dt" idx="1"/>
          </p:nvPr>
        </p:nvSpPr>
        <p:spPr>
          <a:xfrm>
            <a:off x="3849482" y="1"/>
            <a:ext cx="2946575" cy="496412"/>
          </a:xfrm>
          <a:prstGeom prst="rect">
            <a:avLst/>
          </a:prstGeom>
        </p:spPr>
        <p:txBody>
          <a:bodyPr vert="horz" lIns="91429" tIns="45714" rIns="91429" bIns="45714" rtlCol="0"/>
          <a:lstStyle>
            <a:lvl1pPr algn="r" defTabSz="939462" eaLnBrk="1" fontAlgn="auto" hangingPunct="1">
              <a:spcBef>
                <a:spcPts val="0"/>
              </a:spcBef>
              <a:spcAft>
                <a:spcPts val="0"/>
              </a:spcAft>
              <a:defRPr sz="1200">
                <a:latin typeface="+mn-lt"/>
                <a:cs typeface="+mn-cs"/>
              </a:defRPr>
            </a:lvl1pPr>
          </a:lstStyle>
          <a:p>
            <a:pPr>
              <a:defRPr/>
            </a:pPr>
            <a:fld id="{DE6C6D44-C5BF-433F-8B78-3E1992FCAD73}" type="datetimeFigureOut">
              <a:rPr lang="lv-LV"/>
              <a:pPr>
                <a:defRPr/>
              </a:pPr>
              <a:t>10.04.2025</a:t>
            </a:fld>
            <a:endParaRPr lang="lv-LV"/>
          </a:p>
        </p:txBody>
      </p:sp>
      <p:sp>
        <p:nvSpPr>
          <p:cNvPr id="4" name="Slide Image Placeholder 3">
            <a:extLst>
              <a:ext uri="{FF2B5EF4-FFF2-40B4-BE49-F238E27FC236}">
                <a16:creationId xmlns:a16="http://schemas.microsoft.com/office/drawing/2014/main" id="{127575EA-C6E1-47D6-9C41-12161E0045C2}"/>
              </a:ext>
            </a:extLst>
          </p:cNvPr>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29" tIns="45714" rIns="91429" bIns="45714" rtlCol="0" anchor="ctr"/>
          <a:lstStyle/>
          <a:p>
            <a:pPr lvl="0"/>
            <a:endParaRPr lang="lv-LV" noProof="0"/>
          </a:p>
        </p:txBody>
      </p:sp>
      <p:sp>
        <p:nvSpPr>
          <p:cNvPr id="5" name="Notes Placeholder 4">
            <a:extLst>
              <a:ext uri="{FF2B5EF4-FFF2-40B4-BE49-F238E27FC236}">
                <a16:creationId xmlns:a16="http://schemas.microsoft.com/office/drawing/2014/main" id="{5CA7E97F-2A48-4B19-B113-2015EBE1D545}"/>
              </a:ext>
            </a:extLst>
          </p:cNvPr>
          <p:cNvSpPr>
            <a:spLocks noGrp="1"/>
          </p:cNvSpPr>
          <p:nvPr>
            <p:ph type="body" sz="quarter" idx="3"/>
          </p:nvPr>
        </p:nvSpPr>
        <p:spPr>
          <a:xfrm>
            <a:off x="679606" y="4715113"/>
            <a:ext cx="5438464" cy="4467706"/>
          </a:xfrm>
          <a:prstGeom prst="rect">
            <a:avLst/>
          </a:prstGeom>
        </p:spPr>
        <p:txBody>
          <a:bodyPr vert="horz" lIns="91429" tIns="45714" rIns="91429" bIns="45714"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lv-LV" noProof="0"/>
          </a:p>
        </p:txBody>
      </p:sp>
      <p:sp>
        <p:nvSpPr>
          <p:cNvPr id="6" name="Footer Placeholder 5">
            <a:extLst>
              <a:ext uri="{FF2B5EF4-FFF2-40B4-BE49-F238E27FC236}">
                <a16:creationId xmlns:a16="http://schemas.microsoft.com/office/drawing/2014/main" id="{E2D59919-5EC9-4551-8CDB-EF02D3884342}"/>
              </a:ext>
            </a:extLst>
          </p:cNvPr>
          <p:cNvSpPr>
            <a:spLocks noGrp="1"/>
          </p:cNvSpPr>
          <p:nvPr>
            <p:ph type="ftr" sz="quarter" idx="4"/>
          </p:nvPr>
        </p:nvSpPr>
        <p:spPr>
          <a:xfrm>
            <a:off x="0" y="9428630"/>
            <a:ext cx="2946576" cy="496411"/>
          </a:xfrm>
          <a:prstGeom prst="rect">
            <a:avLst/>
          </a:prstGeom>
        </p:spPr>
        <p:txBody>
          <a:bodyPr vert="horz" lIns="91429" tIns="45714" rIns="91429" bIns="45714" rtlCol="0" anchor="b"/>
          <a:lstStyle>
            <a:lvl1pPr algn="l" defTabSz="939462" eaLnBrk="1" fontAlgn="auto" hangingPunct="1">
              <a:spcBef>
                <a:spcPts val="0"/>
              </a:spcBef>
              <a:spcAft>
                <a:spcPts val="0"/>
              </a:spcAft>
              <a:defRPr sz="1200">
                <a:latin typeface="+mn-lt"/>
                <a:cs typeface="+mn-cs"/>
              </a:defRPr>
            </a:lvl1pPr>
          </a:lstStyle>
          <a:p>
            <a:pPr>
              <a:defRPr/>
            </a:pPr>
            <a:endParaRPr lang="lv-LV"/>
          </a:p>
        </p:txBody>
      </p:sp>
      <p:sp>
        <p:nvSpPr>
          <p:cNvPr id="7" name="Slide Number Placeholder 6">
            <a:extLst>
              <a:ext uri="{FF2B5EF4-FFF2-40B4-BE49-F238E27FC236}">
                <a16:creationId xmlns:a16="http://schemas.microsoft.com/office/drawing/2014/main" id="{6FE8E674-B367-45C7-987E-236D02444892}"/>
              </a:ext>
            </a:extLst>
          </p:cNvPr>
          <p:cNvSpPr>
            <a:spLocks noGrp="1"/>
          </p:cNvSpPr>
          <p:nvPr>
            <p:ph type="sldNum" sz="quarter" idx="5"/>
          </p:nvPr>
        </p:nvSpPr>
        <p:spPr>
          <a:xfrm>
            <a:off x="3849482" y="9428630"/>
            <a:ext cx="2946575" cy="496411"/>
          </a:xfrm>
          <a:prstGeom prst="rect">
            <a:avLst/>
          </a:prstGeom>
        </p:spPr>
        <p:txBody>
          <a:bodyPr vert="horz" wrap="square" lIns="91429" tIns="45714" rIns="91429" bIns="45714"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A2E55C14-BDF2-40CB-AB18-F73A0A995B31}" type="slidenum">
              <a:rPr lang="lv-LV" altLang="lv-LV"/>
              <a:pPr>
                <a:defRPr/>
              </a:pPr>
              <a:t>‹#›</a:t>
            </a:fld>
            <a:endParaRPr lang="lv-LV" altLang="lv-LV"/>
          </a:p>
        </p:txBody>
      </p:sp>
    </p:spTree>
  </p:cSld>
  <p:clrMap bg1="lt1" tx1="dk1" bg2="lt2" tx2="dk2" accent1="accent1" accent2="accent2" accent3="accent3" accent4="accent4" accent5="accent5" accent6="accent6" hlink="hlink" folHlink="folHlink"/>
  <p:notesStyle>
    <a:lvl1pPr algn="l" defTabSz="938213" rtl="0" eaLnBrk="0" fontAlgn="base" hangingPunct="0">
      <a:spcBef>
        <a:spcPct val="30000"/>
      </a:spcBef>
      <a:spcAft>
        <a:spcPct val="0"/>
      </a:spcAft>
      <a:defRPr sz="1200" kern="1200">
        <a:solidFill>
          <a:schemeClr val="tx1"/>
        </a:solidFill>
        <a:latin typeface="+mn-lt"/>
        <a:ea typeface="+mn-ea"/>
        <a:cs typeface="+mn-cs"/>
      </a:defRPr>
    </a:lvl1pPr>
    <a:lvl2pPr marL="468313" algn="l" defTabSz="938213" rtl="0" eaLnBrk="0" fontAlgn="base" hangingPunct="0">
      <a:spcBef>
        <a:spcPct val="30000"/>
      </a:spcBef>
      <a:spcAft>
        <a:spcPct val="0"/>
      </a:spcAft>
      <a:defRPr sz="1200" kern="1200">
        <a:solidFill>
          <a:schemeClr val="tx1"/>
        </a:solidFill>
        <a:latin typeface="+mn-lt"/>
        <a:ea typeface="+mn-ea"/>
        <a:cs typeface="+mn-cs"/>
      </a:defRPr>
    </a:lvl2pPr>
    <a:lvl3pPr marL="938213" algn="l" defTabSz="938213" rtl="0" eaLnBrk="0" fontAlgn="base" hangingPunct="0">
      <a:spcBef>
        <a:spcPct val="30000"/>
      </a:spcBef>
      <a:spcAft>
        <a:spcPct val="0"/>
      </a:spcAft>
      <a:defRPr sz="1200" kern="1200">
        <a:solidFill>
          <a:schemeClr val="tx1"/>
        </a:solidFill>
        <a:latin typeface="+mn-lt"/>
        <a:ea typeface="+mn-ea"/>
        <a:cs typeface="+mn-cs"/>
      </a:defRPr>
    </a:lvl3pPr>
    <a:lvl4pPr marL="1408113" algn="l" defTabSz="938213" rtl="0" eaLnBrk="0" fontAlgn="base" hangingPunct="0">
      <a:spcBef>
        <a:spcPct val="30000"/>
      </a:spcBef>
      <a:spcAft>
        <a:spcPct val="0"/>
      </a:spcAft>
      <a:defRPr sz="1200" kern="1200">
        <a:solidFill>
          <a:schemeClr val="tx1"/>
        </a:solidFill>
        <a:latin typeface="+mn-lt"/>
        <a:ea typeface="+mn-ea"/>
        <a:cs typeface="+mn-cs"/>
      </a:defRPr>
    </a:lvl4pPr>
    <a:lvl5pPr marL="1878013" algn="l" defTabSz="938213" rtl="0" eaLnBrk="0" fontAlgn="base" hangingPunct="0">
      <a:spcBef>
        <a:spcPct val="30000"/>
      </a:spcBef>
      <a:spcAft>
        <a:spcPct val="0"/>
      </a:spcAft>
      <a:defRPr sz="1200" kern="1200">
        <a:solidFill>
          <a:schemeClr val="tx1"/>
        </a:solidFill>
        <a:latin typeface="+mn-lt"/>
        <a:ea typeface="+mn-ea"/>
        <a:cs typeface="+mn-cs"/>
      </a:defRPr>
    </a:lvl5pPr>
    <a:lvl6pPr marL="2348940" algn="l" defTabSz="939575" rtl="0" eaLnBrk="1" latinLnBrk="0" hangingPunct="1">
      <a:defRPr sz="1200" kern="1200">
        <a:solidFill>
          <a:schemeClr val="tx1"/>
        </a:solidFill>
        <a:latin typeface="+mn-lt"/>
        <a:ea typeface="+mn-ea"/>
        <a:cs typeface="+mn-cs"/>
      </a:defRPr>
    </a:lvl6pPr>
    <a:lvl7pPr marL="2818729" algn="l" defTabSz="939575" rtl="0" eaLnBrk="1" latinLnBrk="0" hangingPunct="1">
      <a:defRPr sz="1200" kern="1200">
        <a:solidFill>
          <a:schemeClr val="tx1"/>
        </a:solidFill>
        <a:latin typeface="+mn-lt"/>
        <a:ea typeface="+mn-ea"/>
        <a:cs typeface="+mn-cs"/>
      </a:defRPr>
    </a:lvl7pPr>
    <a:lvl8pPr marL="3288515" algn="l" defTabSz="939575" rtl="0" eaLnBrk="1" latinLnBrk="0" hangingPunct="1">
      <a:defRPr sz="1200" kern="1200">
        <a:solidFill>
          <a:schemeClr val="tx1"/>
        </a:solidFill>
        <a:latin typeface="+mn-lt"/>
        <a:ea typeface="+mn-ea"/>
        <a:cs typeface="+mn-cs"/>
      </a:defRPr>
    </a:lvl8pPr>
    <a:lvl9pPr marL="3758305" algn="l" defTabSz="93957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likumi.lv/ta/id/88966-kriminallikums"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449DEAB5-DC1D-4A31-BF09-106286F8113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id="{760B30E3-5F02-47DA-834D-9CB79A0C78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a:p>
          <a:p>
            <a:endParaRPr lang="lv-LV" altLang="lv-LV"/>
          </a:p>
        </p:txBody>
      </p:sp>
      <p:sp>
        <p:nvSpPr>
          <p:cNvPr id="13316" name="Slide Number Placeholder 3">
            <a:extLst>
              <a:ext uri="{FF2B5EF4-FFF2-40B4-BE49-F238E27FC236}">
                <a16:creationId xmlns:a16="http://schemas.microsoft.com/office/drawing/2014/main" id="{C7B9FFBA-D218-472A-B46C-CAE9F459298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55A0973-7622-4FE9-A195-1BB27F7249A6}" type="slidenum">
              <a:rPr lang="lv-LV" altLang="lv-LV" smtClean="0"/>
              <a:pPr/>
              <a:t>1</a:t>
            </a:fld>
            <a:endParaRPr lang="lv-LV" altLang="lv-LV"/>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C1B1F9C-F566-4661-B8EC-BBBE75A06EB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id="{12626AE4-9C8B-4E27-B444-F636B574AAD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dirty="0"/>
          </a:p>
        </p:txBody>
      </p:sp>
      <p:sp>
        <p:nvSpPr>
          <p:cNvPr id="33796" name="Slide Number Placeholder 3">
            <a:extLst>
              <a:ext uri="{FF2B5EF4-FFF2-40B4-BE49-F238E27FC236}">
                <a16:creationId xmlns:a16="http://schemas.microsoft.com/office/drawing/2014/main" id="{7647F96A-7E8A-4DB2-B36C-D62CEFA8CD3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E3504F3B-5C96-45B0-B57F-EED185C59623}" type="slidenum">
              <a:rPr lang="lv-LV" altLang="lv-LV" smtClean="0"/>
              <a:pPr/>
              <a:t>10</a:t>
            </a:fld>
            <a:endParaRPr lang="lv-LV" altLang="lv-LV"/>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EE5CB309-B42D-4565-9A11-2C7511FF7C4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87DCDB84-4A58-48BF-82B7-5FB9C2DCCC7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dirty="0"/>
          </a:p>
        </p:txBody>
      </p:sp>
      <p:sp>
        <p:nvSpPr>
          <p:cNvPr id="35844" name="Slide Number Placeholder 3">
            <a:extLst>
              <a:ext uri="{FF2B5EF4-FFF2-40B4-BE49-F238E27FC236}">
                <a16:creationId xmlns:a16="http://schemas.microsoft.com/office/drawing/2014/main" id="{F04CCABA-99DC-4EA6-95A4-E533D90CD65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EC9E06EE-A8D2-4E8B-AA68-42F38072DF35}" type="slidenum">
              <a:rPr lang="lv-LV" altLang="lv-LV" smtClean="0"/>
              <a:pPr/>
              <a:t>11</a:t>
            </a:fld>
            <a:endParaRPr lang="lv-LV" altLang="lv-LV"/>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17C71FB9-5C90-4380-A2C7-99FD0EDF2B4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CEA1B7EB-1980-45C4-8E64-60F61DAC4BD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dirty="0"/>
          </a:p>
        </p:txBody>
      </p:sp>
      <p:sp>
        <p:nvSpPr>
          <p:cNvPr id="37892" name="Slide Number Placeholder 3">
            <a:extLst>
              <a:ext uri="{FF2B5EF4-FFF2-40B4-BE49-F238E27FC236}">
                <a16:creationId xmlns:a16="http://schemas.microsoft.com/office/drawing/2014/main" id="{F70A6656-A3CE-4492-A130-EE2E3BD992D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F1CC341-775C-4338-A049-EE3E8E8F0FDD}" type="slidenum">
              <a:rPr lang="lv-LV" altLang="lv-LV" smtClean="0"/>
              <a:pPr/>
              <a:t>12</a:t>
            </a:fld>
            <a:endParaRPr lang="lv-LV" altLang="lv-LV"/>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a:xfrm>
            <a:off x="381000" y="685800"/>
            <a:ext cx="6096000" cy="3429000"/>
          </a:xfrm>
        </p:spPr>
      </p:sp>
      <p:sp>
        <p:nvSpPr>
          <p:cNvPr id="3" name="Piezīmju vietturis 2"/>
          <p:cNvSpPr>
            <a:spLocks noGrp="1"/>
          </p:cNvSpPr>
          <p:nvPr>
            <p:ph type="body" idx="1"/>
          </p:nvPr>
        </p:nvSpPr>
        <p:spPr/>
        <p:txBody>
          <a:bodyPr/>
          <a:lstStyle/>
          <a:p>
            <a:endParaRPr lang="lv-LV" dirty="0"/>
          </a:p>
        </p:txBody>
      </p:sp>
    </p:spTree>
    <p:extLst>
      <p:ext uri="{BB962C8B-B14F-4D97-AF65-F5344CB8AC3E}">
        <p14:creationId xmlns:p14="http://schemas.microsoft.com/office/powerpoint/2010/main" val="14844313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a:xfrm>
            <a:off x="381000" y="685800"/>
            <a:ext cx="6096000" cy="3429000"/>
          </a:xfrm>
        </p:spPr>
      </p:sp>
      <p:sp>
        <p:nvSpPr>
          <p:cNvPr id="3" name="Piezīmju vietturis 2"/>
          <p:cNvSpPr>
            <a:spLocks noGrp="1"/>
          </p:cNvSpPr>
          <p:nvPr>
            <p:ph type="body" idx="1"/>
          </p:nvPr>
        </p:nvSpPr>
        <p:spPr/>
        <p:txBody>
          <a:bodyPr/>
          <a:lstStyle/>
          <a:p>
            <a:pPr marL="171450" indent="-171450">
              <a:buFont typeface="Arial" panose="020B0604020202020204" pitchFamily="34" charset="0"/>
              <a:buChar char="•"/>
            </a:pPr>
            <a:r>
              <a:rPr lang="lv-LV" sz="1200" b="1" kern="1200" dirty="0">
                <a:solidFill>
                  <a:schemeClr val="tx1"/>
                </a:solidFill>
                <a:effectLst/>
                <a:latin typeface="+mn-lt"/>
                <a:ea typeface="+mn-ea"/>
                <a:cs typeface="+mn-cs"/>
              </a:rPr>
              <a:t>uz 2024. gada 31. decembri </a:t>
            </a:r>
          </a:p>
          <a:p>
            <a:pPr marL="171450" indent="-171450">
              <a:buFont typeface="Arial" panose="020B0604020202020204" pitchFamily="34" charset="0"/>
              <a:buChar char="•"/>
            </a:pPr>
            <a:r>
              <a:rPr lang="lv-LV" sz="1200" kern="1200" dirty="0">
                <a:solidFill>
                  <a:schemeClr val="tx1"/>
                </a:solidFill>
                <a:effectLst/>
                <a:latin typeface="+mn-lt"/>
                <a:ea typeface="+mn-ea"/>
                <a:cs typeface="+mn-cs"/>
              </a:rPr>
              <a:t>KL panti par kuriem jaunieši notiesāti un cik jauniešiem NN saistīts ar šiem KL pantiem: </a:t>
            </a:r>
          </a:p>
          <a:p>
            <a:r>
              <a:rPr lang="lv-LV" sz="1200" kern="1200" dirty="0">
                <a:solidFill>
                  <a:schemeClr val="tx1"/>
                </a:solidFill>
                <a:effectLst/>
                <a:latin typeface="+mn-lt"/>
                <a:ea typeface="+mn-ea"/>
                <a:cs typeface="+mn-cs"/>
              </a:rPr>
              <a:t>116.p. – 2 notiesātajiem;117.p. – 4 notiesātajiem;125.p. – 1 notiesātajam;126.p. – 1 notiesātajam; 130.p. – 1 notiesātajam; 159.p. – 1 notiesātajiem; 160.p. – 3 notiesātajiem; 175.p. – 8 notiesātajiem; 176.p. – 4 notiesātajiem; 180.p. – 7 notiesātajiem; 185.p. – 4 notiesātajiem; 193.p. – 1 notiesātajiem; 253.p. – 1 notiesātajam; 253.-2.p. – 1 notiesātajam; 270.p. – 1 notiesātajam; 314.p. – 1 notiesātajam.</a:t>
            </a:r>
          </a:p>
          <a:p>
            <a:endParaRPr lang="lv-LV" sz="1200" kern="1200" dirty="0">
              <a:solidFill>
                <a:schemeClr val="tx1"/>
              </a:solidFill>
              <a:effectLst/>
              <a:latin typeface="+mn-lt"/>
              <a:ea typeface="+mn-ea"/>
              <a:cs typeface="+mn-cs"/>
            </a:endParaRPr>
          </a:p>
          <a:p>
            <a:pPr marL="171450" indent="-171450">
              <a:buFont typeface="Arial" panose="020B0604020202020204" pitchFamily="34" charset="0"/>
              <a:buChar char="•"/>
            </a:pPr>
            <a:r>
              <a:rPr lang="lv-LV" sz="1200" kern="1200" dirty="0">
                <a:solidFill>
                  <a:schemeClr val="tx1"/>
                </a:solidFill>
                <a:effectLst/>
                <a:latin typeface="+mn-lt"/>
                <a:ea typeface="+mn-ea"/>
                <a:cs typeface="+mn-cs"/>
              </a:rPr>
              <a:t>Apcietinātie un KL panti:</a:t>
            </a:r>
          </a:p>
          <a:p>
            <a:pPr marL="0" lvl="0" indent="0">
              <a:buNone/>
            </a:pPr>
            <a:r>
              <a:rPr lang="lv-LV" sz="1200" kern="1200" dirty="0">
                <a:solidFill>
                  <a:schemeClr val="tx1"/>
                </a:solidFill>
                <a:effectLst/>
                <a:latin typeface="+mn-lt"/>
                <a:ea typeface="+mn-ea"/>
                <a:cs typeface="+mn-cs"/>
              </a:rPr>
              <a:t>1) 116.p. ; </a:t>
            </a:r>
            <a:r>
              <a:rPr lang="lv-LV" sz="1200" b="1" kern="1200" dirty="0">
                <a:solidFill>
                  <a:schemeClr val="tx1"/>
                </a:solidFill>
                <a:effectLst/>
                <a:latin typeface="+mn-lt"/>
                <a:ea typeface="+mn-ea"/>
                <a:cs typeface="+mn-cs"/>
              </a:rPr>
              <a:t>2)</a:t>
            </a:r>
            <a:r>
              <a:rPr lang="lv-LV" sz="1200" kern="1200" dirty="0">
                <a:solidFill>
                  <a:schemeClr val="tx1"/>
                </a:solidFill>
                <a:effectLst/>
                <a:latin typeface="+mn-lt"/>
                <a:ea typeface="+mn-ea"/>
                <a:cs typeface="+mn-cs"/>
              </a:rPr>
              <a:t> 118.p.2.d., 126.p.2.daļas 2., 3., 6. punkts; </a:t>
            </a:r>
            <a:r>
              <a:rPr lang="lv-LV" sz="1200" b="1" kern="1200" dirty="0">
                <a:solidFill>
                  <a:schemeClr val="tx1"/>
                </a:solidFill>
                <a:effectLst/>
                <a:latin typeface="+mn-lt"/>
                <a:ea typeface="+mn-ea"/>
                <a:cs typeface="+mn-cs"/>
              </a:rPr>
              <a:t>3)</a:t>
            </a:r>
            <a:r>
              <a:rPr lang="lv-LV" sz="1200" kern="1200" dirty="0">
                <a:solidFill>
                  <a:schemeClr val="tx1"/>
                </a:solidFill>
                <a:effectLst/>
                <a:latin typeface="+mn-lt"/>
                <a:ea typeface="+mn-ea"/>
                <a:cs typeface="+mn-cs"/>
              </a:rPr>
              <a:t> 126.p.1.d., 176.p.2.d.; </a:t>
            </a:r>
            <a:r>
              <a:rPr lang="lv-LV" sz="1200" b="1" kern="1200" dirty="0">
                <a:solidFill>
                  <a:schemeClr val="tx1"/>
                </a:solidFill>
                <a:effectLst/>
                <a:latin typeface="+mn-lt"/>
                <a:ea typeface="+mn-ea"/>
                <a:cs typeface="+mn-cs"/>
              </a:rPr>
              <a:t>4)</a:t>
            </a:r>
            <a:r>
              <a:rPr lang="lv-LV" sz="1200" kern="1200" dirty="0">
                <a:solidFill>
                  <a:schemeClr val="tx1"/>
                </a:solidFill>
                <a:effectLst/>
                <a:latin typeface="+mn-lt"/>
                <a:ea typeface="+mn-ea"/>
                <a:cs typeface="+mn-cs"/>
              </a:rPr>
              <a:t> 175.p.3.d.; </a:t>
            </a:r>
            <a:r>
              <a:rPr lang="lv-LV" sz="1200" b="1" kern="1200" dirty="0">
                <a:solidFill>
                  <a:schemeClr val="tx1"/>
                </a:solidFill>
                <a:effectLst/>
                <a:latin typeface="+mn-lt"/>
                <a:ea typeface="+mn-ea"/>
                <a:cs typeface="+mn-cs"/>
              </a:rPr>
              <a:t>5)</a:t>
            </a:r>
            <a:r>
              <a:rPr lang="lv-LV" sz="1200" kern="1200" dirty="0">
                <a:solidFill>
                  <a:schemeClr val="tx1"/>
                </a:solidFill>
                <a:effectLst/>
                <a:latin typeface="+mn-lt"/>
                <a:ea typeface="+mn-ea"/>
                <a:cs typeface="+mn-cs"/>
              </a:rPr>
              <a:t> 175.p.3.d., 185.p.1.d.; </a:t>
            </a:r>
            <a:r>
              <a:rPr lang="lv-LV" sz="1200" b="1" kern="1200" dirty="0">
                <a:solidFill>
                  <a:schemeClr val="tx1"/>
                </a:solidFill>
                <a:effectLst/>
                <a:latin typeface="+mn-lt"/>
                <a:ea typeface="+mn-ea"/>
                <a:cs typeface="+mn-cs"/>
              </a:rPr>
              <a:t>6)</a:t>
            </a:r>
            <a:r>
              <a:rPr lang="lv-LV" sz="1200" kern="1200" dirty="0">
                <a:solidFill>
                  <a:schemeClr val="tx1"/>
                </a:solidFill>
                <a:effectLst/>
                <a:latin typeface="+mn-lt"/>
                <a:ea typeface="+mn-ea"/>
                <a:cs typeface="+mn-cs"/>
              </a:rPr>
              <a:t> 176.p.1.d.; </a:t>
            </a:r>
            <a:r>
              <a:rPr lang="lv-LV" sz="1200" b="1" kern="1200" dirty="0">
                <a:solidFill>
                  <a:schemeClr val="tx1"/>
                </a:solidFill>
                <a:effectLst/>
                <a:latin typeface="+mn-lt"/>
                <a:ea typeface="+mn-ea"/>
                <a:cs typeface="+mn-cs"/>
              </a:rPr>
              <a:t>7)</a:t>
            </a:r>
            <a:r>
              <a:rPr lang="lv-LV" sz="1200" kern="1200" dirty="0">
                <a:solidFill>
                  <a:schemeClr val="tx1"/>
                </a:solidFill>
                <a:effectLst/>
                <a:latin typeface="+mn-lt"/>
                <a:ea typeface="+mn-ea"/>
                <a:cs typeface="+mn-cs"/>
              </a:rPr>
              <a:t> 176.p.1.d.; </a:t>
            </a:r>
            <a:r>
              <a:rPr lang="lv-LV" sz="1200" b="1" kern="1200" dirty="0">
                <a:solidFill>
                  <a:schemeClr val="tx1"/>
                </a:solidFill>
                <a:effectLst/>
                <a:latin typeface="+mn-lt"/>
                <a:ea typeface="+mn-ea"/>
                <a:cs typeface="+mn-cs"/>
              </a:rPr>
              <a:t>8)</a:t>
            </a:r>
            <a:r>
              <a:rPr lang="lv-LV" sz="1200" kern="1200" dirty="0">
                <a:solidFill>
                  <a:schemeClr val="tx1"/>
                </a:solidFill>
                <a:effectLst/>
                <a:latin typeface="+mn-lt"/>
                <a:ea typeface="+mn-ea"/>
                <a:cs typeface="+mn-cs"/>
              </a:rPr>
              <a:t> 176.p.1.d., 180.p.1.d.; </a:t>
            </a:r>
            <a:r>
              <a:rPr lang="lv-LV" sz="1200" b="1" kern="1200" dirty="0">
                <a:solidFill>
                  <a:schemeClr val="tx1"/>
                </a:solidFill>
                <a:effectLst/>
                <a:latin typeface="+mn-lt"/>
                <a:ea typeface="+mn-ea"/>
                <a:cs typeface="+mn-cs"/>
              </a:rPr>
              <a:t>9)</a:t>
            </a:r>
            <a:r>
              <a:rPr lang="lv-LV" sz="1200" kern="1200" dirty="0">
                <a:solidFill>
                  <a:schemeClr val="tx1"/>
                </a:solidFill>
                <a:effectLst/>
                <a:latin typeface="+mn-lt"/>
                <a:ea typeface="+mn-ea"/>
                <a:cs typeface="+mn-cs"/>
              </a:rPr>
              <a:t>176.p.2.d.; </a:t>
            </a:r>
            <a:r>
              <a:rPr lang="lv-LV" sz="1200" b="1" kern="1200" dirty="0">
                <a:solidFill>
                  <a:schemeClr val="tx1"/>
                </a:solidFill>
                <a:effectLst/>
                <a:latin typeface="+mn-lt"/>
                <a:ea typeface="+mn-ea"/>
                <a:cs typeface="+mn-cs"/>
              </a:rPr>
              <a:t>10)</a:t>
            </a:r>
            <a:r>
              <a:rPr lang="lv-LV" sz="1200" kern="1200" dirty="0">
                <a:solidFill>
                  <a:schemeClr val="tx1"/>
                </a:solidFill>
                <a:effectLst/>
                <a:latin typeface="+mn-lt"/>
                <a:ea typeface="+mn-ea"/>
                <a:cs typeface="+mn-cs"/>
              </a:rPr>
              <a:t>176.p.2.d.; </a:t>
            </a:r>
            <a:r>
              <a:rPr lang="lv-LV" sz="1200" b="1" kern="1200" dirty="0">
                <a:solidFill>
                  <a:schemeClr val="tx1"/>
                </a:solidFill>
                <a:effectLst/>
                <a:latin typeface="+mn-lt"/>
                <a:ea typeface="+mn-ea"/>
                <a:cs typeface="+mn-cs"/>
              </a:rPr>
              <a:t>11)</a:t>
            </a:r>
            <a:r>
              <a:rPr lang="lv-LV" sz="1200" kern="1200" dirty="0">
                <a:solidFill>
                  <a:schemeClr val="tx1"/>
                </a:solidFill>
                <a:effectLst/>
                <a:latin typeface="+mn-lt"/>
                <a:ea typeface="+mn-ea"/>
                <a:cs typeface="+mn-cs"/>
              </a:rPr>
              <a:t> 176.p.2.d.; </a:t>
            </a:r>
            <a:r>
              <a:rPr lang="lv-LV" sz="1200" b="1" kern="1200" dirty="0">
                <a:solidFill>
                  <a:schemeClr val="tx1"/>
                </a:solidFill>
                <a:effectLst/>
                <a:latin typeface="+mn-lt"/>
                <a:ea typeface="+mn-ea"/>
                <a:cs typeface="+mn-cs"/>
              </a:rPr>
              <a:t>12)</a:t>
            </a:r>
            <a:r>
              <a:rPr lang="lv-LV" sz="1200" kern="1200" dirty="0">
                <a:solidFill>
                  <a:schemeClr val="tx1"/>
                </a:solidFill>
                <a:effectLst/>
                <a:latin typeface="+mn-lt"/>
                <a:ea typeface="+mn-ea"/>
                <a:cs typeface="+mn-cs"/>
              </a:rPr>
              <a:t> 231.p.2.d.</a:t>
            </a:r>
          </a:p>
          <a:p>
            <a:pPr marL="0" lvl="0" indent="0">
              <a:buNone/>
            </a:pPr>
            <a:endParaRPr lang="lv-LV"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41755507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a9469d1f40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a9469d1f40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564616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a:xfrm>
            <a:off x="381000" y="685800"/>
            <a:ext cx="6096000" cy="3429000"/>
          </a:xfrm>
        </p:spPr>
      </p:sp>
      <p:sp>
        <p:nvSpPr>
          <p:cNvPr id="3" name="Piezīmju vietturis 2"/>
          <p:cNvSpPr>
            <a:spLocks noGrp="1"/>
          </p:cNvSpPr>
          <p:nvPr>
            <p:ph type="body" idx="1"/>
          </p:nvPr>
        </p:nvSpPr>
        <p:spPr/>
        <p:txBody>
          <a:bodyPr/>
          <a:lstStyle/>
          <a:p>
            <a:pPr marL="158750" indent="0">
              <a:buNone/>
            </a:pPr>
            <a:endParaRPr lang="lv-LV" dirty="0"/>
          </a:p>
        </p:txBody>
      </p:sp>
    </p:spTree>
    <p:extLst>
      <p:ext uri="{BB962C8B-B14F-4D97-AF65-F5344CB8AC3E}">
        <p14:creationId xmlns:p14="http://schemas.microsoft.com/office/powerpoint/2010/main" val="19042494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a9469d1f40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a9469d1f40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536911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a9469d1f40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a9469d1f40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endParaRPr lang="lv-LV" sz="1200" u="none" kern="1200" dirty="0">
              <a:solidFill>
                <a:schemeClr val="tx1"/>
              </a:solidFill>
              <a:effectLst/>
              <a:latin typeface="+mn-lt"/>
              <a:ea typeface="+mn-ea"/>
              <a:cs typeface="+mn-cs"/>
            </a:endParaRPr>
          </a:p>
          <a:p>
            <a:endParaRPr lang="lv-LV" sz="1200" u="none" kern="1200" dirty="0">
              <a:solidFill>
                <a:schemeClr val="tx1"/>
              </a:solidFill>
              <a:effectLst/>
              <a:latin typeface="+mn-lt"/>
              <a:ea typeface="+mn-ea"/>
              <a:cs typeface="+mn-cs"/>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1275486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A8529489-E8AA-4D25-BF0E-90CD32D08FA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EBA63332-7B8B-4800-9BF6-BCB0CDC17F8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dirty="0"/>
          </a:p>
        </p:txBody>
      </p:sp>
      <p:sp>
        <p:nvSpPr>
          <p:cNvPr id="15364" name="Slide Number Placeholder 3">
            <a:extLst>
              <a:ext uri="{FF2B5EF4-FFF2-40B4-BE49-F238E27FC236}">
                <a16:creationId xmlns:a16="http://schemas.microsoft.com/office/drawing/2014/main" id="{53DFA2EB-871D-4BE2-AD2C-5D981D1495A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7069EBD2-8618-4ED0-B433-E05E138A23C2}" type="slidenum">
              <a:rPr lang="lv-LV" altLang="lv-LV" smtClean="0"/>
              <a:pPr/>
              <a:t>2</a:t>
            </a:fld>
            <a:endParaRPr lang="lv-LV" altLang="lv-LV"/>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a9469d1f40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a9469d1f40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lv-LV" dirty="0"/>
              <a:t>* </a:t>
            </a:r>
            <a:r>
              <a:rPr lang="lv-LV" sz="1200" b="1" kern="1200" dirty="0">
                <a:solidFill>
                  <a:schemeClr val="tx1"/>
                </a:solidFill>
                <a:effectLst/>
                <a:latin typeface="+mn-lt"/>
                <a:ea typeface="+mn-ea"/>
                <a:cs typeface="+mn-cs"/>
              </a:rPr>
              <a:t>Ieslodzījuma vietu pārvaldes Eiropas sociālā fonda Plus projekts “Drošība: atbildīga resocializācija  ieslodzītajiem (DARI)”</a:t>
            </a:r>
          </a:p>
          <a:p>
            <a:pPr marL="171450" marR="0" lvl="0" indent="-171450" algn="l" defTabSz="938213" rtl="0" eaLnBrk="0" fontAlgn="base" latinLnBrk="0" hangingPunct="0">
              <a:lnSpc>
                <a:spcPct val="100000"/>
              </a:lnSpc>
              <a:spcBef>
                <a:spcPts val="0"/>
              </a:spcBef>
              <a:spcAft>
                <a:spcPts val="0"/>
              </a:spcAft>
              <a:buClrTx/>
              <a:buSzTx/>
              <a:buFont typeface="Arial" panose="020B0604020202020204" pitchFamily="34" charset="0"/>
              <a:buChar char="•"/>
              <a:tabLst/>
              <a:defRPr/>
            </a:pPr>
            <a:r>
              <a:rPr lang="lv-LV" sz="1200" kern="1200" dirty="0">
                <a:solidFill>
                  <a:schemeClr val="tx1"/>
                </a:solidFill>
                <a:effectLst/>
                <a:latin typeface="+mn-lt"/>
                <a:ea typeface="+mn-ea"/>
                <a:cs typeface="+mn-cs"/>
              </a:rPr>
              <a:t>** Projekta </a:t>
            </a:r>
            <a:r>
              <a:rPr lang="lv-LV" sz="1200" kern="1200" dirty="0" err="1">
                <a:solidFill>
                  <a:schemeClr val="tx1"/>
                </a:solidFill>
                <a:effectLst/>
                <a:latin typeface="+mn-lt"/>
                <a:ea typeface="+mn-ea"/>
                <a:cs typeface="+mn-cs"/>
              </a:rPr>
              <a:t>apakšdarbības</a:t>
            </a:r>
            <a:r>
              <a:rPr lang="lv-LV" sz="1200" kern="1200" dirty="0">
                <a:solidFill>
                  <a:schemeClr val="tx1"/>
                </a:solidFill>
                <a:effectLst/>
                <a:latin typeface="+mn-lt"/>
                <a:ea typeface="+mn-ea"/>
                <a:cs typeface="+mn-cs"/>
              </a:rPr>
              <a:t> ietvaros tiks testēta jauna </a:t>
            </a:r>
            <a:r>
              <a:rPr lang="lv-LV" sz="1200" kern="1200" dirty="0" err="1">
                <a:solidFill>
                  <a:schemeClr val="tx1"/>
                </a:solidFill>
                <a:effectLst/>
                <a:latin typeface="+mn-lt"/>
                <a:ea typeface="+mn-ea"/>
                <a:cs typeface="+mn-cs"/>
              </a:rPr>
              <a:t>mentoringa</a:t>
            </a:r>
            <a:r>
              <a:rPr lang="lv-LV" sz="1200" kern="1200" dirty="0">
                <a:solidFill>
                  <a:schemeClr val="tx1"/>
                </a:solidFill>
                <a:effectLst/>
                <a:latin typeface="+mn-lt"/>
                <a:ea typeface="+mn-ea"/>
                <a:cs typeface="+mn-cs"/>
              </a:rPr>
              <a:t> </a:t>
            </a:r>
            <a:r>
              <a:rPr lang="lv-LV" sz="1200" kern="1200" dirty="0" err="1">
                <a:solidFill>
                  <a:schemeClr val="tx1"/>
                </a:solidFill>
                <a:effectLst/>
                <a:latin typeface="+mn-lt"/>
                <a:ea typeface="+mn-ea"/>
                <a:cs typeface="+mn-cs"/>
              </a:rPr>
              <a:t>inicatīva</a:t>
            </a:r>
            <a:r>
              <a:rPr lang="lv-LV" sz="1200" kern="1200" dirty="0">
                <a:solidFill>
                  <a:schemeClr val="tx1"/>
                </a:solidFill>
                <a:effectLst/>
                <a:latin typeface="+mn-lt"/>
                <a:ea typeface="+mn-ea"/>
                <a:cs typeface="+mn-cs"/>
              </a:rPr>
              <a:t>, kuras ietvaros sabiedrības pārstāvji </a:t>
            </a:r>
            <a:r>
              <a:rPr lang="lv-LV" sz="1200" kern="1200" dirty="0" err="1">
                <a:solidFill>
                  <a:schemeClr val="tx1"/>
                </a:solidFill>
                <a:effectLst/>
                <a:latin typeface="+mn-lt"/>
                <a:ea typeface="+mn-ea"/>
                <a:cs typeface="+mn-cs"/>
              </a:rPr>
              <a:t>mentora</a:t>
            </a:r>
            <a:r>
              <a:rPr lang="lv-LV" sz="1200" kern="1200" dirty="0">
                <a:solidFill>
                  <a:schemeClr val="tx1"/>
                </a:solidFill>
                <a:effectLst/>
                <a:latin typeface="+mn-lt"/>
                <a:ea typeface="+mn-ea"/>
                <a:cs typeface="+mn-cs"/>
              </a:rPr>
              <a:t> - pavadoņa lomā pavadīs notiesātos pie viņu ģimenes vai atbalsta personām, tādējādi veicinot ģimenes emocionālo gatavību notiesātā uzņemšanai pēc soda izciešanas un stiprinot atbalstu. Šim mērķim tiks izstrādāti atbilstoši mācību materiāli, veikta kandidātu atlase, nodrošinātas mācības, kā arī atbilstoši tiesiskai procedūrai organizēti pasākumi - notiesāto tikšanās ar ģimenes locekļiem un atbalsta personām ārpus ieslodzījuma vietas.</a:t>
            </a:r>
            <a:r>
              <a:rPr lang="lv-LV" dirty="0">
                <a:effectLst/>
              </a:rPr>
              <a:t> </a:t>
            </a:r>
            <a:r>
              <a:rPr lang="lv-LV" sz="1200" kern="1200" dirty="0">
                <a:solidFill>
                  <a:schemeClr val="tx1"/>
                </a:solidFill>
                <a:effectLst/>
                <a:latin typeface="+mn-lt"/>
                <a:ea typeface="+mn-ea"/>
                <a:cs typeface="+mn-cs"/>
              </a:rPr>
              <a:t>Pieņemu, ka šis varētu tikt vērsts uz Cēsu AIN ņemot vērā likumā noteiktās tiesības uz laiku atstāt iestādi </a:t>
            </a:r>
          </a:p>
          <a:p>
            <a:pPr marL="171450" lvl="0" indent="-171450" algn="l" rtl="0">
              <a:spcBef>
                <a:spcPts val="0"/>
              </a:spcBef>
              <a:spcAft>
                <a:spcPts val="0"/>
              </a:spcAft>
              <a:buFont typeface="Arial" panose="020B0604020202020204" pitchFamily="34" charset="0"/>
              <a:buChar char="•"/>
            </a:pPr>
            <a:endParaRPr lang="lv-LV" dirty="0"/>
          </a:p>
          <a:p>
            <a:pPr marL="171450" lvl="0" indent="-171450" algn="l" rtl="0">
              <a:spcBef>
                <a:spcPts val="0"/>
              </a:spcBef>
              <a:spcAft>
                <a:spcPts val="0"/>
              </a:spcAft>
              <a:buFont typeface="Arial" panose="020B0604020202020204" pitchFamily="34" charset="0"/>
              <a:buChar char="•"/>
            </a:pPr>
            <a:endParaRPr dirty="0"/>
          </a:p>
        </p:txBody>
      </p:sp>
    </p:spTree>
    <p:extLst>
      <p:ext uri="{BB962C8B-B14F-4D97-AF65-F5344CB8AC3E}">
        <p14:creationId xmlns:p14="http://schemas.microsoft.com/office/powerpoint/2010/main" val="12503592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aida attēla vietturis 1">
            <a:extLst>
              <a:ext uri="{FF2B5EF4-FFF2-40B4-BE49-F238E27FC236}">
                <a16:creationId xmlns:a16="http://schemas.microsoft.com/office/drawing/2014/main" id="{BCC9C1E7-EA61-40A3-B9B7-92577818B75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Piezīmju vietturis 2">
            <a:extLst>
              <a:ext uri="{FF2B5EF4-FFF2-40B4-BE49-F238E27FC236}">
                <a16:creationId xmlns:a16="http://schemas.microsoft.com/office/drawing/2014/main" id="{E80B47E7-FA24-4186-B1DC-0AF9D7B7832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a:p>
        </p:txBody>
      </p:sp>
      <p:sp>
        <p:nvSpPr>
          <p:cNvPr id="4" name="Slaida numura vietturis 3">
            <a:extLst>
              <a:ext uri="{FF2B5EF4-FFF2-40B4-BE49-F238E27FC236}">
                <a16:creationId xmlns:a16="http://schemas.microsoft.com/office/drawing/2014/main" id="{20CC5EE2-FA63-4666-99DB-0BC07671896F}"/>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F2EFEE6-F40B-4C1F-AA88-203F4D350EC7}" type="slidenum">
              <a:rPr kumimoji="0" lang="lv-LV"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lv-LV"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a:t>Pielikt 2024. gadu</a:t>
            </a:r>
          </a:p>
          <a:p>
            <a:endParaRPr lang="lv-LV" dirty="0"/>
          </a:p>
        </p:txBody>
      </p:sp>
      <p:sp>
        <p:nvSpPr>
          <p:cNvPr id="4" name="Slaida numura vietturis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42BEC-D2BD-4273-91E2-3C5932BC3E6C}" type="slidenum">
              <a:rPr kumimoji="0" lang="lv-LV"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lv-LV"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33329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a:t>Mēs visos formātos esam vērsuši sadarbības partneru uzmanību par situāciju ar bērniem, kuri ir izdarījuši NN un demonstrējuši datus, kas parāda, ka lielākoties bērniem tiek piemērots kāds no kriminālsodiem, nevis bērnam </a:t>
            </a:r>
            <a:r>
              <a:rPr lang="lv-LV" dirty="0" err="1"/>
              <a:t>atbilstoš</a:t>
            </a:r>
            <a:r>
              <a:rPr lang="lv-LV" dirty="0"/>
              <a:t> un draudzīgs risinājums, kas varētu būt ARPL PN vai NANK.</a:t>
            </a:r>
          </a:p>
          <a:p>
            <a:endParaRPr lang="lv-LV" dirty="0"/>
          </a:p>
          <a:p>
            <a:r>
              <a:rPr lang="lv-LV" dirty="0"/>
              <a:t>Ir jau izstrādāti iespējamie grozījumi KL, kas idejiski paredz bērnus novirzīt pie noteiktiem nosacījumiem teju obligāti caur NANK ARPL piemērošanai.</a:t>
            </a:r>
          </a:p>
          <a:p>
            <a:endParaRPr lang="lv-LV" dirty="0"/>
          </a:p>
          <a:p>
            <a:pPr marL="0" marR="0" lvl="0" indent="0" algn="l" defTabSz="914400" rtl="0" eaLnBrk="1" fontAlgn="auto" latinLnBrk="0" hangingPunct="1">
              <a:lnSpc>
                <a:spcPct val="100000"/>
              </a:lnSpc>
              <a:spcBef>
                <a:spcPts val="0"/>
              </a:spcBef>
              <a:spcAft>
                <a:spcPts val="0"/>
              </a:spcAft>
              <a:buClrTx/>
              <a:buSzTx/>
              <a:buFontTx/>
              <a:buNone/>
              <a:tabLst/>
              <a:defRPr/>
            </a:pPr>
            <a:r>
              <a:rPr lang="lv-LV" sz="1200" kern="1200" dirty="0">
                <a:solidFill>
                  <a:schemeClr val="tx1"/>
                </a:solidFill>
                <a:effectLst/>
                <a:latin typeface="+mn-lt"/>
                <a:ea typeface="+mn-ea"/>
                <a:cs typeface="+mn-cs"/>
              </a:rPr>
              <a:t>Tieslietu ministrija ir arī izveidojusi darba grupu, kur tad detalizēti skatīs gan šo risinājumu, gan iespējamos citus risinājumus.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lv-LV"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lv-LV" sz="1200" kern="1200" dirty="0">
                <a:solidFill>
                  <a:schemeClr val="tx1"/>
                </a:solidFill>
                <a:effectLst/>
                <a:latin typeface="+mn-lt"/>
                <a:ea typeface="+mn-ea"/>
                <a:cs typeface="+mn-cs"/>
              </a:rPr>
              <a:t>__________________________________________________________________________________________________________________</a:t>
            </a:r>
          </a:p>
          <a:p>
            <a:pPr marL="0" marR="0" lvl="0" indent="0" algn="l" defTabSz="914400" rtl="0" eaLnBrk="1" fontAlgn="auto" latinLnBrk="0" hangingPunct="1">
              <a:lnSpc>
                <a:spcPct val="100000"/>
              </a:lnSpc>
              <a:spcBef>
                <a:spcPts val="0"/>
              </a:spcBef>
              <a:spcAft>
                <a:spcPts val="0"/>
              </a:spcAft>
              <a:buClrTx/>
              <a:buSzTx/>
              <a:buFontTx/>
              <a:buNone/>
              <a:tabLst/>
              <a:defRPr/>
            </a:pPr>
            <a:endParaRPr lang="lv-LV"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lv-LV" sz="1200" kern="1200" dirty="0">
                <a:solidFill>
                  <a:schemeClr val="tx1"/>
                </a:solidFill>
                <a:effectLst/>
                <a:latin typeface="+mn-lt"/>
                <a:ea typeface="+mn-ea"/>
                <a:cs typeface="+mn-cs"/>
              </a:rPr>
              <a:t>iecerējusi īstenot izmaiņas pastāvošajā tiesiskajā regulējumā, pēc iespējas mazinot bērnu pakļaušanu krimināltiesību sistēmai un tos novirzīt uz audzinošajiem piespiedu līdzekļiem un atbalsta pasākumiem. </a:t>
            </a:r>
            <a:endParaRPr lang="lv-LV" dirty="0"/>
          </a:p>
          <a:p>
            <a:endParaRPr lang="lv-LV" dirty="0"/>
          </a:p>
          <a:p>
            <a:endParaRPr lang="lv-LV" dirty="0"/>
          </a:p>
          <a:p>
            <a:r>
              <a:rPr lang="lv-LV" dirty="0"/>
              <a:t>Mums jau ir arī viens gadījums, kad ļoti sarežģītā situācijā ir rasts risinājums, kurā bērnam sākotnēji ir piemērots kriminālsods brīvības atņemšana 10 gadi un probācijas uzraudzība 3 gadi un tad, izmantojot KL 66. pantu bērns no šī soda ir atbrīvots nosakot probācijas novērošanu uz 3 gadiem. </a:t>
            </a:r>
          </a:p>
          <a:p>
            <a:endParaRPr lang="lv-LV" dirty="0"/>
          </a:p>
          <a:p>
            <a:r>
              <a:rPr lang="lv-LV" dirty="0"/>
              <a:t>PN konkrētajam bērnam norit sekmīgi, bērns apmeklē Pusaudžu resursu centru, ir vērsts uz sadarbību un sadarbojas arī bērna ģimene.</a:t>
            </a:r>
          </a:p>
          <a:p>
            <a:endParaRPr lang="lv-LV" dirty="0"/>
          </a:p>
          <a:p>
            <a:endParaRPr lang="lv-LV" dirty="0"/>
          </a:p>
        </p:txBody>
      </p:sp>
      <p:sp>
        <p:nvSpPr>
          <p:cNvPr id="4" name="Slaida numura vietturis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42BEC-D2BD-4273-91E2-3C5932BC3E6C}" type="slidenum">
              <a:rPr kumimoji="0" lang="lv-LV"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lv-LV"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09974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a:t>Ja paskatāmies par ko tad bērni lielākoties kopumā nonāk kriminālsodu izpildē, tad redzam, ka pamatā tie ir mantiska rakstura nodarījumi vai nodarījumi, kas ir saistīti ar atkarību izraisošām vielām. </a:t>
            </a:r>
          </a:p>
          <a:p>
            <a:endParaRPr lang="lv-LV" dirty="0"/>
          </a:p>
          <a:p>
            <a:r>
              <a:rPr lang="lv-LV" dirty="0"/>
              <a:t>Problēmu loks un dziļums, kā arī dzīves gājums un piedzīvotais dažkārt ir ļoti līdzīgs kā bērniem, par kuriem stāstīju probācijas novērošanas ietvaros. </a:t>
            </a:r>
          </a:p>
          <a:p>
            <a:endParaRPr lang="lv-LV" dirty="0"/>
          </a:p>
          <a:p>
            <a:r>
              <a:rPr lang="lv-LV" dirty="0"/>
              <a:t>Bet ja pavisam godīgi, tad lielai daļai no šiem bērniem kriminālsods, it īpaši sabiedriskais darbs, nebūtu piemērojams.</a:t>
            </a:r>
          </a:p>
          <a:p>
            <a:endParaRPr lang="lv-LV" dirty="0"/>
          </a:p>
        </p:txBody>
      </p:sp>
      <p:sp>
        <p:nvSpPr>
          <p:cNvPr id="4" name="Slaida numura vietturis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91BC9F-F6EB-40C1-AFD2-4E2EE08ACE33}" type="slidenum">
              <a:rPr kumimoji="0" lang="lv-LV"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lv-LV"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06810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a:t>Un nu nedaudz par to, kas mūs sagaida saistībā ar neplānotām izmaiņām sodu politikā. </a:t>
            </a:r>
          </a:p>
          <a:p>
            <a:endParaRPr lang="lv-LV" dirty="0"/>
          </a:p>
          <a:p>
            <a:r>
              <a:rPr lang="lv-LV" dirty="0"/>
              <a:t>Reaģējot uz notikumiem sabiedrībā no vairāk kā 20 KL pantu sankcijām tiek izslēgts kriminālsods sabiedriskais darbs, ja nodarījums ir bijis saistīts ar vardarbību. </a:t>
            </a:r>
          </a:p>
          <a:p>
            <a:endParaRPr lang="lv-LV" dirty="0"/>
          </a:p>
          <a:p>
            <a:r>
              <a:rPr lang="lv-LV" dirty="0"/>
              <a:t>Un tas nozīmē, ka lielākā daļa no šiem klientiem turpmāk saņems nevis sabiedrisko darbu, bet probācijas uzraudzību.</a:t>
            </a:r>
          </a:p>
          <a:p>
            <a:endParaRPr lang="lv-LV" dirty="0"/>
          </a:p>
          <a:p>
            <a:r>
              <a:rPr lang="lv-LV" dirty="0"/>
              <a:t>Ja līdz šim lielākoties par šāda rakstura nodarījumiem tika piemērots SD, tad tagad tā būs PU un mūsu atbildība pieaugs ļoti būtiski. </a:t>
            </a:r>
          </a:p>
          <a:p>
            <a:endParaRPr lang="lv-LV" dirty="0"/>
          </a:p>
          <a:p>
            <a:r>
              <a:rPr lang="lv-LV" dirty="0"/>
              <a:t>Un tas savukārt nozīmē, ka STIS kļūs par mūsu ikdienu arī darbā ar šīs kategorijas lietām, līdzīgi kā pie probācijas novērošanas, par šo arī ieva vairāk minēs, kā arī pieaugs sadarbības un informācijas apmaiņas ar VP loma, īpaši, ja PU būs piemērota par pagaidu aizsardzības pret vardarbību nepildīšanu vai uzraudzības laikā PK būs noteikts kāds no pagaidu aizsardzības pret vardarbību līdzekļiem vai kāds no drošības līdzekļiem – piemēram aizliegums tuvoties noteiktai vietai vai personai. </a:t>
            </a:r>
          </a:p>
          <a:p>
            <a:endParaRPr lang="lv-LV" dirty="0"/>
          </a:p>
          <a:p>
            <a:r>
              <a:rPr lang="lv-LV" dirty="0"/>
              <a:t>Rusiņa gadījums sapurināja visas iestādes, tika veikta pamatīga procesu izvērtēšana un ideju ģenerēšana. </a:t>
            </a:r>
          </a:p>
          <a:p>
            <a:endParaRPr lang="lv-LV" dirty="0"/>
          </a:p>
          <a:p>
            <a:r>
              <a:rPr lang="lv-LV" dirty="0"/>
              <a:t>Viena no idejām bija noteikt, ka IZ pieprasīšana par vardarbīgu nodarījumu izdarījušām personām ir obligāta, tika jau izstrādāts iespējamais likumprojekts, bet ņemot vērā, ka no vairākiem pantiem SD tiek izslēgts, ĢP pastiprināti šim jautājumam pievērš un pievērsīs turpmāk uzmanību arī attiecībā uz sodu piemērošanu, tika nolemts pagaidām ar šo nesteigties. Sarunas vēl </a:t>
            </a:r>
            <a:r>
              <a:rPr lang="lv-LV" dirty="0" err="1"/>
              <a:t>turpinasies</a:t>
            </a:r>
            <a:r>
              <a:rPr lang="lv-LV" dirty="0"/>
              <a:t>, tad redzēsim kā tas beigsies. </a:t>
            </a:r>
          </a:p>
          <a:p>
            <a:endParaRPr lang="lv-LV" dirty="0"/>
          </a:p>
          <a:p>
            <a:pPr marL="0" marR="0" lvl="0" indent="0" algn="l" defTabSz="914400" rtl="0" eaLnBrk="1" fontAlgn="auto" latinLnBrk="0" hangingPunct="1">
              <a:lnSpc>
                <a:spcPct val="100000"/>
              </a:lnSpc>
              <a:spcBef>
                <a:spcPts val="0"/>
              </a:spcBef>
              <a:spcAft>
                <a:spcPts val="0"/>
              </a:spcAft>
              <a:buClrTx/>
              <a:buSzTx/>
              <a:buFontTx/>
              <a:buNone/>
              <a:tabLst/>
              <a:defRPr/>
            </a:pPr>
            <a:r>
              <a:rPr lang="lv-LV" dirty="0"/>
              <a:t>Jāatzīmē arī, ka </a:t>
            </a:r>
            <a:r>
              <a:rPr lang="lv-LV" sz="1200" kern="1200" dirty="0">
                <a:solidFill>
                  <a:schemeClr val="tx1"/>
                </a:solidFill>
                <a:effectLst/>
                <a:latin typeface="+mn-lt"/>
                <a:ea typeface="+mn-ea"/>
                <a:cs typeface="+mn-cs"/>
              </a:rPr>
              <a:t>23. gadā Ģenerālprokuratūras Krimināltiesiskais departaments vairākkārt diskusijās vērsis prokuroru uzmanību uz efektīvu KL paredzēto soda mērķu sasniegšanu, paužot stingru nostāju pret kriminālsoda formālas noteikšanas nepieļaušanu personai, proti, piešķirot nekritisku nozīmi noziedzīgu nodarījumu izdarījušās personas personībai un pietiekami rūpīgi neizvērtējot izdarītā noziedzīgā nodarījuma raksturu, radīto kaitējumu.</a:t>
            </a:r>
          </a:p>
          <a:p>
            <a:endParaRPr lang="lv-LV" dirty="0"/>
          </a:p>
          <a:p>
            <a:r>
              <a:rPr lang="lv-LV" dirty="0"/>
              <a:t>Sabiedriskais darbs kā sankcija tiek izslēgts arī par transportlīdzekļa vadīšanu alkohola reibumā virs 1.5 promilēm, tātad arī šī klientu grupa turpmāk lielākoties nonāks pie mums pamatsoda – probācijas uzraudzība – ietvaros, kas mūsu gadījumā nozīmē plašākas iespējas PK iesaistīt mūsu jaunajā probācijas programmā, kas ir paredzēta darbam ar šo </a:t>
            </a:r>
            <a:r>
              <a:rPr lang="lv-LV" dirty="0" err="1"/>
              <a:t>mērķgrupu</a:t>
            </a:r>
            <a:r>
              <a:rPr lang="lv-LV" dirty="0"/>
              <a:t>.</a:t>
            </a:r>
          </a:p>
          <a:p>
            <a:endParaRPr lang="lv-LV" dirty="0"/>
          </a:p>
          <a:p>
            <a:endParaRPr lang="lv-LV" dirty="0"/>
          </a:p>
          <a:p>
            <a:r>
              <a:rPr lang="lv-LV" dirty="0"/>
              <a:t>Vienlaikus jāatzīmē, ka reaģējot uz šo straujo SD izslēgšanu no pantu sankcijām, </a:t>
            </a:r>
            <a:r>
              <a:rPr lang="lv-LV" dirty="0" err="1"/>
              <a:t>judina</a:t>
            </a:r>
            <a:r>
              <a:rPr lang="lv-LV" dirty="0"/>
              <a:t> kungs vērsās dienestā ar rosinājumu padomāt vai nebūtu iespējams un lietderīgi paredzēt, ka uzraudzības ietvaros klientam būtu jāveic SD. </a:t>
            </a:r>
          </a:p>
          <a:p>
            <a:endParaRPr lang="lv-LV" dirty="0"/>
          </a:p>
          <a:p>
            <a:r>
              <a:rPr lang="lv-LV" dirty="0"/>
              <a:t>Mēs nedaudz esam šo izrunājuši un saredzam, ka to varētu paredzēt, bet tikai kā pienākumu, kuru pie noteiktiem kritērijam varam noteikt noteiktā apjomā mēs paši. Bet šo lūdzu pagaidām kritiski uzklausiet, jo tā ir pavisam zaļa doma. </a:t>
            </a:r>
          </a:p>
          <a:p>
            <a:r>
              <a:rPr lang="lv-LV" dirty="0"/>
              <a:t>___________________________________________</a:t>
            </a:r>
          </a:p>
          <a:p>
            <a:endParaRPr lang="lv-LV" dirty="0"/>
          </a:p>
          <a:p>
            <a:endParaRPr lang="lv-LV" dirty="0"/>
          </a:p>
          <a:p>
            <a:endParaRPr lang="lv-LV" dirty="0"/>
          </a:p>
          <a:p>
            <a:endParaRPr lang="lv-LV" dirty="0"/>
          </a:p>
          <a:p>
            <a:r>
              <a:rPr lang="lv-LV" dirty="0"/>
              <a:t>Prokuratūras pārskats</a:t>
            </a:r>
          </a:p>
          <a:p>
            <a:endParaRPr lang="lv-LV" dirty="0"/>
          </a:p>
          <a:p>
            <a:r>
              <a:rPr lang="lv-LV" dirty="0"/>
              <a:t>Ja NN izdarīts pēc 2025. gada 1. janvāra, redzot pieaugumu straujo kāds bija, tas varētu būt visai ātri</a:t>
            </a:r>
          </a:p>
          <a:p>
            <a:endParaRPr lang="lv-LV" dirty="0"/>
          </a:p>
          <a:p>
            <a:r>
              <a:rPr lang="lv-LV" sz="1200" b="0" i="0" kern="1200" dirty="0">
                <a:solidFill>
                  <a:schemeClr val="tx1"/>
                </a:solidFill>
                <a:effectLst/>
                <a:latin typeface="+mn-lt"/>
                <a:ea typeface="+mn-ea"/>
                <a:cs typeface="+mn-cs"/>
              </a:rPr>
              <a:t>1) Pagaidu aizsardzības pret vardarbību līdzekļi ir:</a:t>
            </a:r>
          </a:p>
          <a:p>
            <a:r>
              <a:rPr lang="lv-LV" sz="1200" b="0" i="0" kern="1200" dirty="0">
                <a:solidFill>
                  <a:schemeClr val="tx1"/>
                </a:solidFill>
                <a:effectLst/>
                <a:latin typeface="+mn-lt"/>
                <a:ea typeface="+mn-ea"/>
                <a:cs typeface="+mn-cs"/>
              </a:rPr>
              <a:t>1) pienākums atbildētājam atstāt mājokli, kurā pastāvīgi dzīvo prasītājs, un aizliegums atgriezties un uzturēties tajā;</a:t>
            </a:r>
          </a:p>
          <a:p>
            <a:r>
              <a:rPr lang="lv-LV" sz="1200" b="0" i="0" kern="1200" dirty="0">
                <a:solidFill>
                  <a:schemeClr val="tx1"/>
                </a:solidFill>
                <a:effectLst/>
                <a:latin typeface="+mn-lt"/>
                <a:ea typeface="+mn-ea"/>
                <a:cs typeface="+mn-cs"/>
              </a:rPr>
              <a:t>2) aizliegums atbildētājam atrasties mājoklim, kurā pastāvīgi dzīvo prasītājs, tuvāk par tiesas lēmumā par pagaidu aizsardzību pret vardarbību minēto attālumu;</a:t>
            </a:r>
          </a:p>
          <a:p>
            <a:r>
              <a:rPr lang="lv-LV" sz="1200" b="0" i="0" kern="1200" dirty="0">
                <a:solidFill>
                  <a:schemeClr val="tx1"/>
                </a:solidFill>
                <a:effectLst/>
                <a:latin typeface="+mn-lt"/>
                <a:ea typeface="+mn-ea"/>
                <a:cs typeface="+mn-cs"/>
              </a:rPr>
              <a:t>3) aizliegums atbildētājam uzturēties noteiktās vietās;</a:t>
            </a:r>
          </a:p>
          <a:p>
            <a:r>
              <a:rPr lang="lv-LV" sz="1200" b="0" i="0" kern="1200" dirty="0">
                <a:solidFill>
                  <a:schemeClr val="tx1"/>
                </a:solidFill>
                <a:effectLst/>
                <a:latin typeface="+mn-lt"/>
                <a:ea typeface="+mn-ea"/>
                <a:cs typeface="+mn-cs"/>
              </a:rPr>
              <a:t>4) aizliegums atbildētājam satikties ar prasītāju un uzturēt ar to fizisku vai vizuālu saskari;</a:t>
            </a:r>
          </a:p>
          <a:p>
            <a:r>
              <a:rPr lang="lv-LV" sz="1200" b="0" i="0" kern="1200" dirty="0">
                <a:solidFill>
                  <a:schemeClr val="tx1"/>
                </a:solidFill>
                <a:effectLst/>
                <a:latin typeface="+mn-lt"/>
                <a:ea typeface="+mn-ea"/>
                <a:cs typeface="+mn-cs"/>
              </a:rPr>
              <a:t>5) aizliegums atbildētājam jebkurā veidā sazināties ar prasītāju;</a:t>
            </a:r>
          </a:p>
          <a:p>
            <a:r>
              <a:rPr lang="lv-LV" sz="1200" b="0" i="0" kern="1200" dirty="0">
                <a:solidFill>
                  <a:schemeClr val="tx1"/>
                </a:solidFill>
                <a:effectLst/>
                <a:latin typeface="+mn-lt"/>
                <a:ea typeface="+mn-ea"/>
                <a:cs typeface="+mn-cs"/>
              </a:rPr>
              <a:t>6) aizliegums atbildētājam, izmantojot citu personu starpniecību, organizēt satikšanos vai jebkāda veida sazināšanos ar prasītāju;</a:t>
            </a:r>
          </a:p>
          <a:p>
            <a:r>
              <a:rPr lang="lv-LV" sz="1200" b="0" i="0" kern="1200" dirty="0">
                <a:solidFill>
                  <a:schemeClr val="tx1"/>
                </a:solidFill>
                <a:effectLst/>
                <a:latin typeface="+mn-lt"/>
                <a:ea typeface="+mn-ea"/>
                <a:cs typeface="+mn-cs"/>
              </a:rPr>
              <a:t>7) aizliegums atbildētājam izmantot prasītāja personas datus;</a:t>
            </a:r>
          </a:p>
          <a:p>
            <a:r>
              <a:rPr lang="lv-LV" sz="1200" b="0" i="0" kern="1200" dirty="0">
                <a:solidFill>
                  <a:schemeClr val="tx1"/>
                </a:solidFill>
                <a:effectLst/>
                <a:latin typeface="+mn-lt"/>
                <a:ea typeface="+mn-ea"/>
                <a:cs typeface="+mn-cs"/>
              </a:rPr>
              <a:t>7</a:t>
            </a:r>
            <a:r>
              <a:rPr lang="lv-LV" sz="1200" b="0" i="0" kern="1200" baseline="30000" dirty="0">
                <a:solidFill>
                  <a:schemeClr val="tx1"/>
                </a:solidFill>
                <a:effectLst/>
                <a:latin typeface="+mn-lt"/>
                <a:ea typeface="+mn-ea"/>
                <a:cs typeface="+mn-cs"/>
              </a:rPr>
              <a:t>1</a:t>
            </a:r>
            <a:r>
              <a:rPr lang="lv-LV" sz="1200" b="0" i="0" kern="1200" dirty="0">
                <a:solidFill>
                  <a:schemeClr val="tx1"/>
                </a:solidFill>
                <a:effectLst/>
                <a:latin typeface="+mn-lt"/>
                <a:ea typeface="+mn-ea"/>
                <a:cs typeface="+mn-cs"/>
              </a:rPr>
              <a:t>) pienākums atbildētājam apgūt sociālās rehabilitācijas kursu vardarbīgas uzvedības mazināšanai, kura apjomu, saņemšanas, apmaksas, izpildes, pārtraukšanas un izbeigšanas kārtību nosaka Ministru kabinets;</a:t>
            </a:r>
          </a:p>
          <a:p>
            <a:r>
              <a:rPr lang="lv-LV" sz="1200" b="0" i="0" kern="1200" dirty="0">
                <a:solidFill>
                  <a:schemeClr val="tx1"/>
                </a:solidFill>
                <a:effectLst/>
                <a:latin typeface="+mn-lt"/>
                <a:ea typeface="+mn-ea"/>
                <a:cs typeface="+mn-cs"/>
              </a:rPr>
              <a:t>8) citi aizliegumi un pienākumi, kurus tiesa vai tiesnesis noteicis atbildētājam un kuru mērķis ir nodrošināt prasītāja pagaidu aizsardzību pret vardarbību.</a:t>
            </a:r>
          </a:p>
          <a:p>
            <a:r>
              <a:rPr lang="lv-LV" sz="1200" b="0" i="0" kern="1200" dirty="0">
                <a:solidFill>
                  <a:schemeClr val="tx1"/>
                </a:solidFill>
                <a:effectLst/>
                <a:latin typeface="+mn-lt"/>
                <a:ea typeface="+mn-ea"/>
                <a:cs typeface="+mn-cs"/>
              </a:rPr>
              <a:t>(2) Šā panta pirmās daļas 1. un 2.punktā minēto pagaidu aizsardzības pret vardarbību līdzekli nosaka, ja atbildētājs ir sasniedzis pilngadību.</a:t>
            </a:r>
          </a:p>
          <a:p>
            <a:r>
              <a:rPr lang="lv-LV" sz="1200" b="0" i="0" kern="1200" dirty="0">
                <a:solidFill>
                  <a:schemeClr val="tx1"/>
                </a:solidFill>
                <a:effectLst/>
                <a:latin typeface="+mn-lt"/>
                <a:ea typeface="+mn-ea"/>
                <a:cs typeface="+mn-cs"/>
              </a:rPr>
              <a:t>(3) Pieļaujams vienlaikus noteikt vairākus pagaidu aizsardzības pret vardarbību līdzekļus.</a:t>
            </a:r>
          </a:p>
          <a:p>
            <a:endParaRPr lang="lv-LV" dirty="0"/>
          </a:p>
        </p:txBody>
      </p:sp>
      <p:sp>
        <p:nvSpPr>
          <p:cNvPr id="4" name="Slaida numura vietturis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42BEC-D2BD-4273-91E2-3C5932BC3E6C}" type="slidenum">
              <a:rPr kumimoji="0" lang="lv-LV"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lv-LV"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48993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a:t>Un nu nedaudz par to, kas mūs sagaida saistībā ar neplānotām izmaiņām sodu politikā. </a:t>
            </a:r>
          </a:p>
          <a:p>
            <a:endParaRPr lang="lv-LV" dirty="0"/>
          </a:p>
          <a:p>
            <a:r>
              <a:rPr lang="lv-LV" dirty="0"/>
              <a:t>Reaģējot uz notikumiem sabiedrībā no vairāk kā 20 KL pantu sankcijām tiek izslēgts kriminālsods sabiedriskais darbs, ja nodarījums ir bijis saistīts ar vardarbību. </a:t>
            </a:r>
          </a:p>
          <a:p>
            <a:endParaRPr lang="lv-LV" dirty="0"/>
          </a:p>
          <a:p>
            <a:r>
              <a:rPr lang="lv-LV" dirty="0"/>
              <a:t>Un tas nozīmē, ka lielākā daļa no šiem klientiem turpmāk saņems nevis sabiedrisko darbu, bet probācijas uzraudzību.</a:t>
            </a:r>
          </a:p>
          <a:p>
            <a:endParaRPr lang="lv-LV" dirty="0"/>
          </a:p>
          <a:p>
            <a:r>
              <a:rPr lang="lv-LV" dirty="0"/>
              <a:t>Ja līdz šim lielākoties par šāda rakstura nodarījumiem tika piemērots SD, tad tagad tā būs PU un mūsu atbildība pieaugs ļoti būtiski. </a:t>
            </a:r>
          </a:p>
          <a:p>
            <a:endParaRPr lang="lv-LV" dirty="0"/>
          </a:p>
          <a:p>
            <a:r>
              <a:rPr lang="lv-LV" dirty="0"/>
              <a:t>Un tas savukārt nozīmē, ka STIS kļūs par mūsu ikdienu arī darbā ar šīs kategorijas lietām, līdzīgi kā pie probācijas novērošanas, par šo arī ieva vairāk minēs, kā arī pieaugs sadarbības un informācijas apmaiņas ar VP loma, īpaši, ja PU būs piemērota par pagaidu aizsardzības pret vardarbību nepildīšanu vai uzraudzības laikā PK būs noteikts kāds no pagaidu aizsardzības pret vardarbību līdzekļiem vai kāds no drošības līdzekļiem – piemēram aizliegums tuvoties noteiktai vietai vai personai. </a:t>
            </a:r>
          </a:p>
          <a:p>
            <a:endParaRPr lang="lv-LV" dirty="0"/>
          </a:p>
          <a:p>
            <a:r>
              <a:rPr lang="lv-LV" dirty="0"/>
              <a:t>Rusiņa gadījums sapurināja visas iestādes, tika veikta pamatīga procesu izvērtēšana un ideju ģenerēšana. </a:t>
            </a:r>
          </a:p>
          <a:p>
            <a:endParaRPr lang="lv-LV" dirty="0"/>
          </a:p>
          <a:p>
            <a:r>
              <a:rPr lang="lv-LV" dirty="0"/>
              <a:t>Viena no idejām bija noteikt, ka IZ pieprasīšana par vardarbīgu nodarījumu izdarījušām personām ir obligāta, tika jau izstrādāts iespējamais likumprojekts, bet ņemot vērā, ka no vairākiem pantiem SD tiek izslēgts, ĢP pastiprināti šim jautājumam pievērš un pievērsīs turpmāk uzmanību arī attiecībā uz sodu piemērošanu, tika nolemts pagaidām ar šo nesteigties. Sarunas vēl </a:t>
            </a:r>
            <a:r>
              <a:rPr lang="lv-LV" dirty="0" err="1"/>
              <a:t>turpinasies</a:t>
            </a:r>
            <a:r>
              <a:rPr lang="lv-LV" dirty="0"/>
              <a:t>, tad redzēsim kā tas beigsies. </a:t>
            </a:r>
          </a:p>
          <a:p>
            <a:endParaRPr lang="lv-LV" dirty="0"/>
          </a:p>
          <a:p>
            <a:pPr marL="0" marR="0" lvl="0" indent="0" algn="l" defTabSz="914400" rtl="0" eaLnBrk="1" fontAlgn="auto" latinLnBrk="0" hangingPunct="1">
              <a:lnSpc>
                <a:spcPct val="100000"/>
              </a:lnSpc>
              <a:spcBef>
                <a:spcPts val="0"/>
              </a:spcBef>
              <a:spcAft>
                <a:spcPts val="0"/>
              </a:spcAft>
              <a:buClrTx/>
              <a:buSzTx/>
              <a:buFontTx/>
              <a:buNone/>
              <a:tabLst/>
              <a:defRPr/>
            </a:pPr>
            <a:r>
              <a:rPr lang="lv-LV" dirty="0"/>
              <a:t>Jāatzīmē arī, ka </a:t>
            </a:r>
            <a:r>
              <a:rPr lang="lv-LV" sz="1200" kern="1200" dirty="0">
                <a:solidFill>
                  <a:schemeClr val="tx1"/>
                </a:solidFill>
                <a:effectLst/>
                <a:latin typeface="+mn-lt"/>
                <a:ea typeface="+mn-ea"/>
                <a:cs typeface="+mn-cs"/>
              </a:rPr>
              <a:t>23. gadā Ģenerālprokuratūras Krimināltiesiskais departaments vairākkārt diskusijās vērsis prokuroru uzmanību uz efektīvu KL paredzēto soda mērķu sasniegšanu, paužot stingru nostāju pret kriminālsoda formālas noteikšanas nepieļaušanu personai, proti, piešķirot nekritisku nozīmi noziedzīgu nodarījumu izdarījušās personas personībai un pietiekami rūpīgi neizvērtējot izdarītā noziedzīgā nodarījuma raksturu, radīto kaitējumu.</a:t>
            </a:r>
          </a:p>
          <a:p>
            <a:endParaRPr lang="lv-LV" dirty="0"/>
          </a:p>
          <a:p>
            <a:r>
              <a:rPr lang="lv-LV" dirty="0"/>
              <a:t>Sabiedriskais darbs kā sankcija tiek izslēgts arī par transportlīdzekļa vadīšanu alkohola reibumā virs 1.5 promilēm, tātad arī šī klientu grupa turpmāk lielākoties nonāks pie mums pamatsoda – probācijas uzraudzība – ietvaros, kas mūsu gadījumā nozīmē plašākas iespējas PK iesaistīt mūsu jaunajā probācijas programmā, kas ir paredzēta darbam ar šo </a:t>
            </a:r>
            <a:r>
              <a:rPr lang="lv-LV" dirty="0" err="1"/>
              <a:t>mērķgrupu</a:t>
            </a:r>
            <a:r>
              <a:rPr lang="lv-LV" dirty="0"/>
              <a:t>.</a:t>
            </a:r>
          </a:p>
          <a:p>
            <a:endParaRPr lang="lv-LV" dirty="0"/>
          </a:p>
          <a:p>
            <a:endParaRPr lang="lv-LV" dirty="0"/>
          </a:p>
          <a:p>
            <a:r>
              <a:rPr lang="lv-LV" dirty="0"/>
              <a:t>Vienlaikus jāatzīmē, ka reaģējot uz šo straujo SD izslēgšanu no pantu sankcijām, </a:t>
            </a:r>
            <a:r>
              <a:rPr lang="lv-LV" dirty="0" err="1"/>
              <a:t>judina</a:t>
            </a:r>
            <a:r>
              <a:rPr lang="lv-LV" dirty="0"/>
              <a:t> kungs vērsās dienestā ar rosinājumu padomāt vai nebūtu iespējams un lietderīgi paredzēt, ka uzraudzības ietvaros klientam būtu jāveic SD. </a:t>
            </a:r>
          </a:p>
          <a:p>
            <a:endParaRPr lang="lv-LV" dirty="0"/>
          </a:p>
          <a:p>
            <a:r>
              <a:rPr lang="lv-LV" dirty="0"/>
              <a:t>Mēs nedaudz esam šo izrunājuši un saredzam, ka to varētu paredzēt, bet tikai kā pienākumu, kuru pie noteiktiem kritērijam varam noteikt noteiktā apjomā mēs paši. Bet šo lūdzu pagaidām kritiski uzklausiet, jo tā ir pavisam zaļa doma. </a:t>
            </a:r>
          </a:p>
          <a:p>
            <a:r>
              <a:rPr lang="lv-LV" dirty="0"/>
              <a:t>___________________________________________</a:t>
            </a:r>
          </a:p>
          <a:p>
            <a:endParaRPr lang="lv-LV" dirty="0"/>
          </a:p>
          <a:p>
            <a:endParaRPr lang="lv-LV" dirty="0"/>
          </a:p>
          <a:p>
            <a:endParaRPr lang="lv-LV" dirty="0"/>
          </a:p>
          <a:p>
            <a:endParaRPr lang="lv-LV" dirty="0"/>
          </a:p>
          <a:p>
            <a:r>
              <a:rPr lang="lv-LV" dirty="0"/>
              <a:t>Prokuratūras pārskats</a:t>
            </a:r>
          </a:p>
          <a:p>
            <a:endParaRPr lang="lv-LV" dirty="0"/>
          </a:p>
          <a:p>
            <a:r>
              <a:rPr lang="lv-LV" dirty="0"/>
              <a:t>Ja NN izdarīts pēc 2025. gada 1. janvāra, redzot pieaugumu straujo kāds bija, tas varētu būt visai ātri</a:t>
            </a:r>
          </a:p>
          <a:p>
            <a:endParaRPr lang="lv-LV" dirty="0"/>
          </a:p>
          <a:p>
            <a:r>
              <a:rPr lang="lv-LV" sz="1200" b="0" i="0" kern="1200" dirty="0">
                <a:solidFill>
                  <a:schemeClr val="tx1"/>
                </a:solidFill>
                <a:effectLst/>
                <a:latin typeface="+mn-lt"/>
                <a:ea typeface="+mn-ea"/>
                <a:cs typeface="+mn-cs"/>
              </a:rPr>
              <a:t>1) Pagaidu aizsardzības pret vardarbību līdzekļi ir:</a:t>
            </a:r>
          </a:p>
          <a:p>
            <a:r>
              <a:rPr lang="lv-LV" sz="1200" b="0" i="0" kern="1200" dirty="0">
                <a:solidFill>
                  <a:schemeClr val="tx1"/>
                </a:solidFill>
                <a:effectLst/>
                <a:latin typeface="+mn-lt"/>
                <a:ea typeface="+mn-ea"/>
                <a:cs typeface="+mn-cs"/>
              </a:rPr>
              <a:t>1) pienākums atbildētājam atstāt mājokli, kurā pastāvīgi dzīvo prasītājs, un aizliegums atgriezties un uzturēties tajā;</a:t>
            </a:r>
          </a:p>
          <a:p>
            <a:r>
              <a:rPr lang="lv-LV" sz="1200" b="0" i="0" kern="1200" dirty="0">
                <a:solidFill>
                  <a:schemeClr val="tx1"/>
                </a:solidFill>
                <a:effectLst/>
                <a:latin typeface="+mn-lt"/>
                <a:ea typeface="+mn-ea"/>
                <a:cs typeface="+mn-cs"/>
              </a:rPr>
              <a:t>2) aizliegums atbildētājam atrasties mājoklim, kurā pastāvīgi dzīvo prasītājs, tuvāk par tiesas lēmumā par pagaidu aizsardzību pret vardarbību minēto attālumu;</a:t>
            </a:r>
          </a:p>
          <a:p>
            <a:r>
              <a:rPr lang="lv-LV" sz="1200" b="0" i="0" kern="1200" dirty="0">
                <a:solidFill>
                  <a:schemeClr val="tx1"/>
                </a:solidFill>
                <a:effectLst/>
                <a:latin typeface="+mn-lt"/>
                <a:ea typeface="+mn-ea"/>
                <a:cs typeface="+mn-cs"/>
              </a:rPr>
              <a:t>3) aizliegums atbildētājam uzturēties noteiktās vietās;</a:t>
            </a:r>
          </a:p>
          <a:p>
            <a:r>
              <a:rPr lang="lv-LV" sz="1200" b="0" i="0" kern="1200" dirty="0">
                <a:solidFill>
                  <a:schemeClr val="tx1"/>
                </a:solidFill>
                <a:effectLst/>
                <a:latin typeface="+mn-lt"/>
                <a:ea typeface="+mn-ea"/>
                <a:cs typeface="+mn-cs"/>
              </a:rPr>
              <a:t>4) aizliegums atbildētājam satikties ar prasītāju un uzturēt ar to fizisku vai vizuālu saskari;</a:t>
            </a:r>
          </a:p>
          <a:p>
            <a:r>
              <a:rPr lang="lv-LV" sz="1200" b="0" i="0" kern="1200" dirty="0">
                <a:solidFill>
                  <a:schemeClr val="tx1"/>
                </a:solidFill>
                <a:effectLst/>
                <a:latin typeface="+mn-lt"/>
                <a:ea typeface="+mn-ea"/>
                <a:cs typeface="+mn-cs"/>
              </a:rPr>
              <a:t>5) aizliegums atbildētājam jebkurā veidā sazināties ar prasītāju;</a:t>
            </a:r>
          </a:p>
          <a:p>
            <a:r>
              <a:rPr lang="lv-LV" sz="1200" b="0" i="0" kern="1200" dirty="0">
                <a:solidFill>
                  <a:schemeClr val="tx1"/>
                </a:solidFill>
                <a:effectLst/>
                <a:latin typeface="+mn-lt"/>
                <a:ea typeface="+mn-ea"/>
                <a:cs typeface="+mn-cs"/>
              </a:rPr>
              <a:t>6) aizliegums atbildētājam, izmantojot citu personu starpniecību, organizēt satikšanos vai jebkāda veida sazināšanos ar prasītāju;</a:t>
            </a:r>
          </a:p>
          <a:p>
            <a:r>
              <a:rPr lang="lv-LV" sz="1200" b="0" i="0" kern="1200" dirty="0">
                <a:solidFill>
                  <a:schemeClr val="tx1"/>
                </a:solidFill>
                <a:effectLst/>
                <a:latin typeface="+mn-lt"/>
                <a:ea typeface="+mn-ea"/>
                <a:cs typeface="+mn-cs"/>
              </a:rPr>
              <a:t>7) aizliegums atbildētājam izmantot prasītāja personas datus;</a:t>
            </a:r>
          </a:p>
          <a:p>
            <a:r>
              <a:rPr lang="lv-LV" sz="1200" b="0" i="0" kern="1200" dirty="0">
                <a:solidFill>
                  <a:schemeClr val="tx1"/>
                </a:solidFill>
                <a:effectLst/>
                <a:latin typeface="+mn-lt"/>
                <a:ea typeface="+mn-ea"/>
                <a:cs typeface="+mn-cs"/>
              </a:rPr>
              <a:t>7</a:t>
            </a:r>
            <a:r>
              <a:rPr lang="lv-LV" sz="1200" b="0" i="0" kern="1200" baseline="30000" dirty="0">
                <a:solidFill>
                  <a:schemeClr val="tx1"/>
                </a:solidFill>
                <a:effectLst/>
                <a:latin typeface="+mn-lt"/>
                <a:ea typeface="+mn-ea"/>
                <a:cs typeface="+mn-cs"/>
              </a:rPr>
              <a:t>1</a:t>
            </a:r>
            <a:r>
              <a:rPr lang="lv-LV" sz="1200" b="0" i="0" kern="1200" dirty="0">
                <a:solidFill>
                  <a:schemeClr val="tx1"/>
                </a:solidFill>
                <a:effectLst/>
                <a:latin typeface="+mn-lt"/>
                <a:ea typeface="+mn-ea"/>
                <a:cs typeface="+mn-cs"/>
              </a:rPr>
              <a:t>) pienākums atbildētājam apgūt sociālās rehabilitācijas kursu vardarbīgas uzvedības mazināšanai, kura apjomu, saņemšanas, apmaksas, izpildes, pārtraukšanas un izbeigšanas kārtību nosaka Ministru kabinets;</a:t>
            </a:r>
          </a:p>
          <a:p>
            <a:r>
              <a:rPr lang="lv-LV" sz="1200" b="0" i="0" kern="1200" dirty="0">
                <a:solidFill>
                  <a:schemeClr val="tx1"/>
                </a:solidFill>
                <a:effectLst/>
                <a:latin typeface="+mn-lt"/>
                <a:ea typeface="+mn-ea"/>
                <a:cs typeface="+mn-cs"/>
              </a:rPr>
              <a:t>8) citi aizliegumi un pienākumi, kurus tiesa vai tiesnesis noteicis atbildētājam un kuru mērķis ir nodrošināt prasītāja pagaidu aizsardzību pret vardarbību.</a:t>
            </a:r>
          </a:p>
          <a:p>
            <a:r>
              <a:rPr lang="lv-LV" sz="1200" b="0" i="0" kern="1200" dirty="0">
                <a:solidFill>
                  <a:schemeClr val="tx1"/>
                </a:solidFill>
                <a:effectLst/>
                <a:latin typeface="+mn-lt"/>
                <a:ea typeface="+mn-ea"/>
                <a:cs typeface="+mn-cs"/>
              </a:rPr>
              <a:t>(2) Šā panta pirmās daļas 1. un 2.punktā minēto pagaidu aizsardzības pret vardarbību līdzekli nosaka, ja atbildētājs ir sasniedzis pilngadību.</a:t>
            </a:r>
          </a:p>
          <a:p>
            <a:r>
              <a:rPr lang="lv-LV" sz="1200" b="0" i="0" kern="1200" dirty="0">
                <a:solidFill>
                  <a:schemeClr val="tx1"/>
                </a:solidFill>
                <a:effectLst/>
                <a:latin typeface="+mn-lt"/>
                <a:ea typeface="+mn-ea"/>
                <a:cs typeface="+mn-cs"/>
              </a:rPr>
              <a:t>(3) Pieļaujams vienlaikus noteikt vairākus pagaidu aizsardzības pret vardarbību līdzekļus.</a:t>
            </a:r>
          </a:p>
          <a:p>
            <a:endParaRPr lang="lv-LV" dirty="0"/>
          </a:p>
        </p:txBody>
      </p:sp>
      <p:sp>
        <p:nvSpPr>
          <p:cNvPr id="4" name="Slaida numura vietturis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42BEC-D2BD-4273-91E2-3C5932BC3E6C}" type="slidenum">
              <a:rPr kumimoji="0" lang="lv-LV"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lv-LV"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59483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p:txBody>
      </p:sp>
      <p:sp>
        <p:nvSpPr>
          <p:cNvPr id="4" name="Slaida numura vietturis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42BEC-D2BD-4273-91E2-3C5932BC3E6C}" type="slidenum">
              <a:rPr kumimoji="0" lang="lv-LV"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lv-LV"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10236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4DC50DD2-783B-434B-9CEC-DE77B5D7CD6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2C33C8F0-6FD3-4389-8333-8230C06C45E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dirty="0"/>
          </a:p>
        </p:txBody>
      </p:sp>
      <p:sp>
        <p:nvSpPr>
          <p:cNvPr id="17412" name="Slide Number Placeholder 3">
            <a:extLst>
              <a:ext uri="{FF2B5EF4-FFF2-40B4-BE49-F238E27FC236}">
                <a16:creationId xmlns:a16="http://schemas.microsoft.com/office/drawing/2014/main" id="{72144840-AC33-497C-9165-42BF647D4D3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72588BE0-AEF9-48AA-B901-BF932F17E60F}" type="slidenum">
              <a:rPr lang="lv-LV" altLang="lv-LV" smtClean="0"/>
              <a:pPr/>
              <a:t>3</a:t>
            </a:fld>
            <a:endParaRPr lang="lv-LV" altLang="lv-LV"/>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41293B05-9436-433C-8247-38C864E3EBB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E504021B-4221-40C2-ACFB-9F9516A3B39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lv-LV" altLang="lv-LV" dirty="0"/>
              <a:t>Saskaņā ar BTAL 58. panta </a:t>
            </a:r>
            <a:r>
              <a:rPr lang="lv-LV" b="1" i="0" dirty="0">
                <a:solidFill>
                  <a:srgbClr val="414142"/>
                </a:solidFill>
                <a:effectLst/>
                <a:latin typeface="Arial" panose="020B0604020202020204" pitchFamily="34" charset="0"/>
              </a:rPr>
              <a:t> Likumpārkāpumu profilakses darba organizācija</a:t>
            </a:r>
            <a:r>
              <a:rPr lang="lv-LV" altLang="lv-LV" dirty="0"/>
              <a:t> trešo daļu VP var ņemt profilaktiskajā uzskaitē bērnus, kuri norādīti šā panta otrās daļas 1. - 6. punktā, </a:t>
            </a:r>
            <a:r>
              <a:rPr lang="lv-LV" altLang="lv-LV" dirty="0" err="1"/>
              <a:t>t.i</a:t>
            </a:r>
            <a:r>
              <a:rPr lang="lv-LV" altLang="lv-LV" dirty="0"/>
              <a:t>,</a:t>
            </a:r>
          </a:p>
          <a:p>
            <a:r>
              <a:rPr lang="lv-LV" altLang="lv-LV" dirty="0"/>
              <a:t>1) Izdarījis noziedzīgu nodarījumu;</a:t>
            </a:r>
          </a:p>
          <a:p>
            <a:r>
              <a:rPr lang="lv-LV" altLang="lv-LV" dirty="0"/>
              <a:t>2) atzīts par vainīgu noziedzīga nodarījuma izdarīšanā, bet sods nav saistīts ar brīvības atņemšanu;</a:t>
            </a:r>
          </a:p>
          <a:p>
            <a:r>
              <a:rPr lang="lv-LV" altLang="lv-LV" dirty="0"/>
              <a:t>3) atbrīvots no kriminālatbildības;</a:t>
            </a:r>
          </a:p>
          <a:p>
            <a:r>
              <a:rPr lang="lv-LV" altLang="lv-LV" dirty="0"/>
              <a:t>4) atbrīvots no ieslodzījuma vai soda izciešanas vietas;</a:t>
            </a:r>
          </a:p>
          <a:p>
            <a:r>
              <a:rPr lang="lv-LV" altLang="lv-LV" dirty="0"/>
              <a:t>5) izdarījis </a:t>
            </a:r>
            <a:r>
              <a:rPr lang="lv-LV" altLang="lv-LV" u="sng" dirty="0">
                <a:hlinkClick r:id="rId3"/>
              </a:rPr>
              <a:t>Krimināllikumā</a:t>
            </a:r>
            <a:r>
              <a:rPr lang="lv-LV" altLang="lv-LV" dirty="0"/>
              <a:t> paredzētās prettiesiskās darbības pirms 14 gadu vecuma sasniegšanas;</a:t>
            </a:r>
          </a:p>
          <a:p>
            <a:r>
              <a:rPr lang="lv-LV" altLang="lv-LV" dirty="0"/>
              <a:t>6) vairāk nekā divas reizes izdarījis administratīvo pārkāpumu;</a:t>
            </a:r>
          </a:p>
          <a:p>
            <a:r>
              <a:rPr lang="lv-LV" altLang="lv-LV" dirty="0"/>
              <a:t> kā arī citus bērnus, kuriem pašvaldībā iekārtota profilakses lieta, ja izstrādātā uzvedības sociālās korekcijas programma paredz policijas līdzdalību konkrētajā lietā.</a:t>
            </a:r>
          </a:p>
          <a:p>
            <a:endParaRPr lang="lv-LV" altLang="lv-LV" dirty="0"/>
          </a:p>
          <a:p>
            <a:r>
              <a:rPr lang="lv-LV" altLang="lv-LV" dirty="0"/>
              <a:t>2023. gadā individuālās </a:t>
            </a:r>
            <a:r>
              <a:rPr lang="lv-LV" altLang="lv-LV" dirty="0" err="1"/>
              <a:t>prevencijas</a:t>
            </a:r>
            <a:r>
              <a:rPr lang="lv-LV" altLang="lv-LV" dirty="0"/>
              <a:t> uzskaitē atradās 579 nepilngadīgie, kas, salīdzinot ar 2022. gadu, ir par 94 mazāk un ir vismazākais skaits pēdējo piecu gadu laikā. (skat. tabulu). </a:t>
            </a:r>
          </a:p>
          <a:p>
            <a:r>
              <a:rPr lang="lv-LV" altLang="lv-LV" dirty="0"/>
              <a:t>Jānorāda, ka to nepilngadīgo īpatsvars, kuri, atrodoties </a:t>
            </a:r>
            <a:r>
              <a:rPr lang="lv-LV" altLang="lv-LV" dirty="0" err="1"/>
              <a:t>prevencijas</a:t>
            </a:r>
            <a:r>
              <a:rPr lang="lv-LV" altLang="lv-LV" dirty="0"/>
              <a:t> uzskaitē, izdara noziedzīgus nodarījumus vai administratīvos pārkāpumus, ir samērā augsts.</a:t>
            </a:r>
          </a:p>
          <a:p>
            <a:endParaRPr lang="lv-LV" altLang="lv-LV" dirty="0"/>
          </a:p>
          <a:p>
            <a:r>
              <a:rPr lang="lv-LV" altLang="lv-LV" dirty="0"/>
              <a:t>VP </a:t>
            </a:r>
            <a:r>
              <a:rPr lang="lv-LV" altLang="lv-LV" dirty="0" err="1"/>
              <a:t>nosūta</a:t>
            </a:r>
            <a:r>
              <a:rPr lang="lv-LV" altLang="lv-LV" dirty="0"/>
              <a:t> informāciju </a:t>
            </a:r>
            <a:r>
              <a:rPr lang="lv-LV" altLang="lv-LV" dirty="0" err="1"/>
              <a:t>pašavaldībām</a:t>
            </a:r>
            <a:r>
              <a:rPr lang="lv-LV" altLang="lv-LV" dirty="0"/>
              <a:t> ar lūgumu šiem bērniem uzsākt sociālās korekcijas programmas. Atbilstoši NPAIS datiem pašvaldībā uzsāktas 132 (-41) sociālās korekcijas programmas 104 (-64) bērniem.</a:t>
            </a:r>
          </a:p>
          <a:p>
            <a:endParaRPr lang="lv-LV" altLang="lv-LV" dirty="0"/>
          </a:p>
          <a:p>
            <a:endParaRPr lang="lv-LV" altLang="lv-LV" dirty="0"/>
          </a:p>
          <a:p>
            <a:endParaRPr lang="lv-LV" altLang="lv-LV" dirty="0"/>
          </a:p>
        </p:txBody>
      </p:sp>
      <p:sp>
        <p:nvSpPr>
          <p:cNvPr id="19460" name="Slide Number Placeholder 3">
            <a:extLst>
              <a:ext uri="{FF2B5EF4-FFF2-40B4-BE49-F238E27FC236}">
                <a16:creationId xmlns:a16="http://schemas.microsoft.com/office/drawing/2014/main" id="{0BEF08F4-1F7E-4148-B009-ECEDCEB4ADC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69B4B45-48C1-41D6-BE57-B0CA80C4E4BB}" type="slidenum">
              <a:rPr lang="lv-LV" altLang="lv-LV" smtClean="0"/>
              <a:pPr/>
              <a:t>4</a:t>
            </a:fld>
            <a:endParaRPr lang="lv-LV" altLang="lv-LV"/>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2530B618-F7C2-4557-9B6C-3E0AC63F6D3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BA748FFE-600D-40F4-ABCB-827BBF22086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dirty="0"/>
          </a:p>
        </p:txBody>
      </p:sp>
      <p:sp>
        <p:nvSpPr>
          <p:cNvPr id="21508" name="Slide Number Placeholder 3">
            <a:extLst>
              <a:ext uri="{FF2B5EF4-FFF2-40B4-BE49-F238E27FC236}">
                <a16:creationId xmlns:a16="http://schemas.microsoft.com/office/drawing/2014/main" id="{FFEA501E-4575-4931-AFBD-F40076AD330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D9EFA0CC-C646-485E-857B-D72DF4DE4FBA}" type="slidenum">
              <a:rPr lang="lv-LV" altLang="lv-LV" smtClean="0"/>
              <a:pPr/>
              <a:t>5</a:t>
            </a:fld>
            <a:endParaRPr lang="lv-LV" altLang="lv-LV"/>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828D43BD-052C-4E0E-8AFF-BEA1C1396C4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7278647E-7D53-4D20-A54A-769517BAF22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dirty="0"/>
          </a:p>
        </p:txBody>
      </p:sp>
      <p:sp>
        <p:nvSpPr>
          <p:cNvPr id="23556" name="Slide Number Placeholder 3">
            <a:extLst>
              <a:ext uri="{FF2B5EF4-FFF2-40B4-BE49-F238E27FC236}">
                <a16:creationId xmlns:a16="http://schemas.microsoft.com/office/drawing/2014/main" id="{0286C22F-DC22-4870-AA18-4537C4B4FBE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194601B0-539C-4D04-A143-79EC59566738}" type="slidenum">
              <a:rPr lang="lv-LV" altLang="lv-LV" smtClean="0"/>
              <a:pPr/>
              <a:t>6</a:t>
            </a:fld>
            <a:endParaRPr lang="lv-LV" altLang="lv-LV"/>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C6264876-947E-4E85-A6A0-95CBFEAC2CC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545FDA11-210D-486B-8F13-24DB6B8FD60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dirty="0"/>
          </a:p>
        </p:txBody>
      </p:sp>
      <p:sp>
        <p:nvSpPr>
          <p:cNvPr id="25604" name="Slide Number Placeholder 3">
            <a:extLst>
              <a:ext uri="{FF2B5EF4-FFF2-40B4-BE49-F238E27FC236}">
                <a16:creationId xmlns:a16="http://schemas.microsoft.com/office/drawing/2014/main" id="{DE74B123-0D00-45E5-AA58-D25275AB2E8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538A7354-889F-42BB-BB79-73FFAF3929A1}" type="slidenum">
              <a:rPr lang="lv-LV" altLang="lv-LV" smtClean="0"/>
              <a:pPr/>
              <a:t>7</a:t>
            </a:fld>
            <a:endParaRPr lang="lv-LV" altLang="lv-LV"/>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82F77186-1AC0-4E6B-9E00-A15D5C4A92E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5192C553-5493-476B-8EC9-9E70AE86B85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dirty="0"/>
          </a:p>
        </p:txBody>
      </p:sp>
      <p:sp>
        <p:nvSpPr>
          <p:cNvPr id="27652" name="Slide Number Placeholder 3">
            <a:extLst>
              <a:ext uri="{FF2B5EF4-FFF2-40B4-BE49-F238E27FC236}">
                <a16:creationId xmlns:a16="http://schemas.microsoft.com/office/drawing/2014/main" id="{E616C556-E31E-4783-85CB-2B038BCB1B8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0423460D-DDC0-4D86-9136-BF93EACD2DB2}" type="slidenum">
              <a:rPr lang="lv-LV" altLang="lv-LV" smtClean="0"/>
              <a:pPr/>
              <a:t>8</a:t>
            </a:fld>
            <a:endParaRPr lang="lv-LV" altLang="lv-LV"/>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118E6F77-7562-440F-AFCF-3CEB83FBD54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1A2E6579-EE72-4634-A891-05ED3716DCA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dirty="0"/>
          </a:p>
        </p:txBody>
      </p:sp>
      <p:sp>
        <p:nvSpPr>
          <p:cNvPr id="29700" name="Slide Number Placeholder 3">
            <a:extLst>
              <a:ext uri="{FF2B5EF4-FFF2-40B4-BE49-F238E27FC236}">
                <a16:creationId xmlns:a16="http://schemas.microsoft.com/office/drawing/2014/main" id="{E491C2F0-1A3E-431C-AB13-CA68D29B387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B191D2B-9828-415E-9965-8990DD96BAE5}" type="slidenum">
              <a:rPr lang="lv-LV" altLang="lv-LV" smtClean="0"/>
              <a:pPr/>
              <a:t>9</a:t>
            </a:fld>
            <a:endParaRPr lang="lv-LV" altLang="lv-LV"/>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327CCC26-050E-49B9-9CC5-7120F52D8437}" type="datetime1">
              <a:rPr lang="en-US" smtClean="0"/>
              <a:pPr>
                <a:defRPr/>
              </a:pPr>
              <a:t>4/10/2025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C1817CD-B6D3-4A5B-8EA3-DE72BEA6E98A}" type="slidenum">
              <a:rPr lang="en-US" altLang="lv-LV" smtClean="0"/>
              <a:pPr>
                <a:defRPr/>
              </a:pPr>
              <a:t>‹#›</a:t>
            </a:fld>
            <a:endParaRPr lang="en-US" altLang="lv-LV"/>
          </a:p>
        </p:txBody>
      </p:sp>
    </p:spTree>
    <p:extLst>
      <p:ext uri="{BB962C8B-B14F-4D97-AF65-F5344CB8AC3E}">
        <p14:creationId xmlns:p14="http://schemas.microsoft.com/office/powerpoint/2010/main" val="3251489632"/>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327CCC26-050E-49B9-9CC5-7120F52D8437}" type="datetime1">
              <a:rPr lang="en-US" smtClean="0"/>
              <a:pPr>
                <a:defRPr/>
              </a:pPr>
              <a:t>4/10/2025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C1817CD-B6D3-4A5B-8EA3-DE72BEA6E98A}" type="slidenum">
              <a:rPr lang="en-US" altLang="lv-LV" smtClean="0"/>
              <a:pPr>
                <a:defRPr/>
              </a:pPr>
              <a:t>‹#›</a:t>
            </a:fld>
            <a:endParaRPr lang="en-US" altLang="lv-LV"/>
          </a:p>
        </p:txBody>
      </p:sp>
    </p:spTree>
    <p:extLst>
      <p:ext uri="{BB962C8B-B14F-4D97-AF65-F5344CB8AC3E}">
        <p14:creationId xmlns:p14="http://schemas.microsoft.com/office/powerpoint/2010/main" val="4262609294"/>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327CCC26-050E-49B9-9CC5-7120F52D8437}" type="datetime1">
              <a:rPr lang="en-US" smtClean="0"/>
              <a:pPr>
                <a:defRPr/>
              </a:pPr>
              <a:t>4/10/2025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C1817CD-B6D3-4A5B-8EA3-DE72BEA6E98A}" type="slidenum">
              <a:rPr lang="en-US" altLang="lv-LV" smtClean="0"/>
              <a:pPr>
                <a:defRPr/>
              </a:pPr>
              <a:t>‹#›</a:t>
            </a:fld>
            <a:endParaRPr lang="en-US" altLang="lv-LV"/>
          </a:p>
        </p:txBody>
      </p:sp>
    </p:spTree>
    <p:extLst>
      <p:ext uri="{BB962C8B-B14F-4D97-AF65-F5344CB8AC3E}">
        <p14:creationId xmlns:p14="http://schemas.microsoft.com/office/powerpoint/2010/main" val="3251303852"/>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327CCC26-050E-49B9-9CC5-7120F52D8437}" type="datetime1">
              <a:rPr lang="en-US" smtClean="0"/>
              <a:pPr>
                <a:defRPr/>
              </a:pPr>
              <a:t>4/10/2025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C1817CD-B6D3-4A5B-8EA3-DE72BEA6E98A}" type="slidenum">
              <a:rPr lang="en-US" altLang="lv-LV" smtClean="0"/>
              <a:pPr>
                <a:defRPr/>
              </a:pPr>
              <a:t>‹#›</a:t>
            </a:fld>
            <a:endParaRPr lang="en-US" altLang="lv-LV"/>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700701581"/>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327CCC26-050E-49B9-9CC5-7120F52D8437}" type="datetime1">
              <a:rPr lang="en-US" smtClean="0"/>
              <a:pPr>
                <a:defRPr/>
              </a:pPr>
              <a:t>4/10/2025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C1817CD-B6D3-4A5B-8EA3-DE72BEA6E98A}" type="slidenum">
              <a:rPr lang="en-US" altLang="lv-LV" smtClean="0"/>
              <a:pPr>
                <a:defRPr/>
              </a:pPr>
              <a:t>‹#›</a:t>
            </a:fld>
            <a:endParaRPr lang="en-US" altLang="lv-LV"/>
          </a:p>
        </p:txBody>
      </p:sp>
    </p:spTree>
    <p:extLst>
      <p:ext uri="{BB962C8B-B14F-4D97-AF65-F5344CB8AC3E}">
        <p14:creationId xmlns:p14="http://schemas.microsoft.com/office/powerpoint/2010/main" val="2516915188"/>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fld id="{327CCC26-050E-49B9-9CC5-7120F52D8437}" type="datetime1">
              <a:rPr lang="en-US" smtClean="0"/>
              <a:pPr>
                <a:defRPr/>
              </a:pPr>
              <a:t>4/10/2025</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0C1817CD-B6D3-4A5B-8EA3-DE72BEA6E98A}" type="slidenum">
              <a:rPr lang="en-US" altLang="lv-LV" smtClean="0"/>
              <a:pPr>
                <a:defRPr/>
              </a:pPr>
              <a:t>‹#›</a:t>
            </a:fld>
            <a:endParaRPr lang="en-US" altLang="lv-LV"/>
          </a:p>
        </p:txBody>
      </p:sp>
    </p:spTree>
    <p:extLst>
      <p:ext uri="{BB962C8B-B14F-4D97-AF65-F5344CB8AC3E}">
        <p14:creationId xmlns:p14="http://schemas.microsoft.com/office/powerpoint/2010/main" val="81080655"/>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fld id="{327CCC26-050E-49B9-9CC5-7120F52D8437}" type="datetime1">
              <a:rPr lang="en-US" smtClean="0"/>
              <a:pPr>
                <a:defRPr/>
              </a:pPr>
              <a:t>4/10/2025</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0C1817CD-B6D3-4A5B-8EA3-DE72BEA6E98A}" type="slidenum">
              <a:rPr lang="en-US" altLang="lv-LV" smtClean="0"/>
              <a:pPr>
                <a:defRPr/>
              </a:pPr>
              <a:t>‹#›</a:t>
            </a:fld>
            <a:endParaRPr lang="en-US" altLang="lv-LV"/>
          </a:p>
        </p:txBody>
      </p:sp>
    </p:spTree>
    <p:extLst>
      <p:ext uri="{BB962C8B-B14F-4D97-AF65-F5344CB8AC3E}">
        <p14:creationId xmlns:p14="http://schemas.microsoft.com/office/powerpoint/2010/main" val="1586262257"/>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327CCC26-050E-49B9-9CC5-7120F52D8437}" type="datetime1">
              <a:rPr lang="en-US" smtClean="0"/>
              <a:pPr>
                <a:defRPr/>
              </a:pPr>
              <a:t>4/10/2025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C1817CD-B6D3-4A5B-8EA3-DE72BEA6E98A}" type="slidenum">
              <a:rPr lang="en-US" altLang="lv-LV" smtClean="0"/>
              <a:pPr>
                <a:defRPr/>
              </a:pPr>
              <a:t>‹#›</a:t>
            </a:fld>
            <a:endParaRPr lang="en-US" altLang="lv-LV"/>
          </a:p>
        </p:txBody>
      </p:sp>
    </p:spTree>
    <p:extLst>
      <p:ext uri="{BB962C8B-B14F-4D97-AF65-F5344CB8AC3E}">
        <p14:creationId xmlns:p14="http://schemas.microsoft.com/office/powerpoint/2010/main" val="3396369051"/>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327CCC26-050E-49B9-9CC5-7120F52D8437}" type="datetime1">
              <a:rPr lang="en-US" smtClean="0"/>
              <a:pPr>
                <a:defRPr/>
              </a:pPr>
              <a:t>4/10/2025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C1817CD-B6D3-4A5B-8EA3-DE72BEA6E98A}" type="slidenum">
              <a:rPr lang="en-US" altLang="lv-LV" smtClean="0"/>
              <a:pPr>
                <a:defRPr/>
              </a:pPr>
              <a:t>‹#›</a:t>
            </a:fld>
            <a:endParaRPr lang="en-US" altLang="lv-LV"/>
          </a:p>
        </p:txBody>
      </p:sp>
    </p:spTree>
    <p:extLst>
      <p:ext uri="{BB962C8B-B14F-4D97-AF65-F5344CB8AC3E}">
        <p14:creationId xmlns:p14="http://schemas.microsoft.com/office/powerpoint/2010/main" val="4145090554"/>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5" name="Picture 7">
            <a:extLst>
              <a:ext uri="{FF2B5EF4-FFF2-40B4-BE49-F238E27FC236}">
                <a16:creationId xmlns:a16="http://schemas.microsoft.com/office/drawing/2014/main" id="{4814A327-6452-48DF-AE6D-A15687FF44E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621463"/>
            <a:ext cx="12192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AD3841B5-B5D1-4146-8954-3283E5C4D483}"/>
              </a:ext>
            </a:extLst>
          </p:cNvPr>
          <p:cNvSpPr txBox="1">
            <a:spLocks/>
          </p:cNvSpPr>
          <p:nvPr userDrawn="1"/>
        </p:nvSpPr>
        <p:spPr>
          <a:xfrm>
            <a:off x="914400" y="4724400"/>
            <a:ext cx="10363200" cy="1036638"/>
          </a:xfrm>
          <a:prstGeom prst="rect">
            <a:avLst/>
          </a:prstGeom>
        </p:spPr>
        <p:txBody>
          <a:bodyPr lIns="93957" tIns="46979" rIns="93957" bIns="46979">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fontAlgn="auto">
              <a:spcAft>
                <a:spcPts val="0"/>
              </a:spcAft>
              <a:defRPr/>
            </a:pPr>
            <a:endParaRPr lang="lv-LV" sz="1400" dirty="0">
              <a:latin typeface="Verdana" panose="020B0604030504040204" pitchFamily="34" charset="0"/>
              <a:ea typeface="Verdana" panose="020B0604030504040204" pitchFamily="34" charset="0"/>
              <a:cs typeface="Verdana" panose="020B0604030504040204" pitchFamily="34" charset="0"/>
            </a:endParaRPr>
          </a:p>
        </p:txBody>
      </p:sp>
      <p:pic>
        <p:nvPicPr>
          <p:cNvPr id="7" name="Picture 8">
            <a:extLst>
              <a:ext uri="{FF2B5EF4-FFF2-40B4-BE49-F238E27FC236}">
                <a16:creationId xmlns:a16="http://schemas.microsoft.com/office/drawing/2014/main" id="{AFBAC04F-D8D3-41E8-984B-56259ADA9D7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186363" y="0"/>
            <a:ext cx="1819275" cy="258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914400" y="3505200"/>
            <a:ext cx="10363200" cy="960442"/>
          </a:xfrm>
        </p:spPr>
        <p:txBody>
          <a:bodyPr anchor="t">
            <a:normAutofit/>
          </a:bodyPr>
          <a:lstStyle>
            <a:lvl1pPr algn="ctr">
              <a:defRPr sz="3200" b="1"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8" name="Text Placeholder 17"/>
          <p:cNvSpPr>
            <a:spLocks noGrp="1"/>
          </p:cNvSpPr>
          <p:nvPr>
            <p:ph type="body" sz="quarter" idx="10"/>
          </p:nvPr>
        </p:nvSpPr>
        <p:spPr>
          <a:xfrm>
            <a:off x="914400" y="4724400"/>
            <a:ext cx="103632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0" name="Text Placeholder 19"/>
          <p:cNvSpPr>
            <a:spLocks noGrp="1"/>
          </p:cNvSpPr>
          <p:nvPr>
            <p:ph type="body" sz="quarter" idx="11"/>
          </p:nvPr>
        </p:nvSpPr>
        <p:spPr>
          <a:xfrm>
            <a:off x="914400" y="5761038"/>
            <a:ext cx="103632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27905631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6" name="Picture 6">
            <a:extLst>
              <a:ext uri="{FF2B5EF4-FFF2-40B4-BE49-F238E27FC236}">
                <a16:creationId xmlns:a16="http://schemas.microsoft.com/office/drawing/2014/main" id="{0140E260-C8A9-4556-8676-D4CFD5C5558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9975" y="0"/>
            <a:ext cx="998538"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454400" y="381000"/>
            <a:ext cx="8128000" cy="103664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3454400" y="1752601"/>
            <a:ext cx="8128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a:t>Click to edit Master text styles</a:t>
            </a:r>
          </a:p>
        </p:txBody>
      </p:sp>
      <p:sp>
        <p:nvSpPr>
          <p:cNvPr id="24"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5"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a:extLst>
              <a:ext uri="{FF2B5EF4-FFF2-40B4-BE49-F238E27FC236}">
                <a16:creationId xmlns:a16="http://schemas.microsoft.com/office/drawing/2014/main" id="{54D8FDF8-CB47-4A37-866C-EFBC0576D84B}"/>
              </a:ext>
            </a:extLst>
          </p:cNvPr>
          <p:cNvSpPr>
            <a:spLocks noGrp="1"/>
          </p:cNvSpPr>
          <p:nvPr>
            <p:ph type="sldNum" sz="quarter" idx="13"/>
          </p:nvPr>
        </p:nvSpPr>
        <p:spPr>
          <a:xfrm>
            <a:off x="11379200" y="6324600"/>
            <a:ext cx="406400" cy="304800"/>
          </a:xfrm>
        </p:spPr>
        <p:txBody>
          <a:bodyPr/>
          <a:lstStyle>
            <a:lvl1pPr>
              <a:defRPr sz="1000">
                <a:latin typeface="Verdana" panose="020B0604030504040204" pitchFamily="34" charset="0"/>
              </a:defRPr>
            </a:lvl1pPr>
          </a:lstStyle>
          <a:p>
            <a:pPr>
              <a:defRPr/>
            </a:pPr>
            <a:fld id="{94F51D5A-58FF-427D-8E09-F5C5E0334FE5}" type="slidenum">
              <a:rPr lang="en-US" altLang="lv-LV"/>
              <a:pPr>
                <a:defRPr/>
              </a:pPr>
              <a:t>‹#›</a:t>
            </a:fld>
            <a:endParaRPr lang="en-US" altLang="lv-LV"/>
          </a:p>
        </p:txBody>
      </p:sp>
    </p:spTree>
    <p:extLst>
      <p:ext uri="{BB962C8B-B14F-4D97-AF65-F5344CB8AC3E}">
        <p14:creationId xmlns:p14="http://schemas.microsoft.com/office/powerpoint/2010/main" val="4081349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327CCC26-050E-49B9-9CC5-7120F52D8437}" type="datetime1">
              <a:rPr lang="en-US" smtClean="0"/>
              <a:pPr>
                <a:defRPr/>
              </a:pPr>
              <a:t>4/10/2025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C1817CD-B6D3-4A5B-8EA3-DE72BEA6E98A}" type="slidenum">
              <a:rPr lang="en-US" altLang="lv-LV" smtClean="0"/>
              <a:pPr>
                <a:defRPr/>
              </a:pPr>
              <a:t>‹#›</a:t>
            </a:fld>
            <a:endParaRPr lang="en-US" altLang="lv-LV"/>
          </a:p>
        </p:txBody>
      </p:sp>
    </p:spTree>
    <p:extLst>
      <p:ext uri="{BB962C8B-B14F-4D97-AF65-F5344CB8AC3E}">
        <p14:creationId xmlns:p14="http://schemas.microsoft.com/office/powerpoint/2010/main" val="3737825651"/>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B428527-1580-4A8F-8AE4-BD8CBD16416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9975" y="0"/>
            <a:ext cx="998538"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454400" y="304802"/>
            <a:ext cx="8128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3454400" y="1752601"/>
            <a:ext cx="3860800" cy="437356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620000" y="1752601"/>
            <a:ext cx="3962400" cy="437357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2"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8" name="Slide Number Placeholder 22">
            <a:extLst>
              <a:ext uri="{FF2B5EF4-FFF2-40B4-BE49-F238E27FC236}">
                <a16:creationId xmlns:a16="http://schemas.microsoft.com/office/drawing/2014/main" id="{35BE8DA2-C79D-41FA-A831-01B23B881965}"/>
              </a:ext>
            </a:extLst>
          </p:cNvPr>
          <p:cNvSpPr>
            <a:spLocks noGrp="1"/>
          </p:cNvSpPr>
          <p:nvPr>
            <p:ph type="sldNum" sz="quarter" idx="13"/>
          </p:nvPr>
        </p:nvSpPr>
        <p:spPr>
          <a:xfrm>
            <a:off x="11379200" y="6324600"/>
            <a:ext cx="406400" cy="304800"/>
          </a:xfrm>
        </p:spPr>
        <p:txBody>
          <a:bodyPr/>
          <a:lstStyle>
            <a:lvl1pPr>
              <a:defRPr sz="1000">
                <a:latin typeface="Verdana" panose="020B0604030504040204" pitchFamily="34" charset="0"/>
              </a:defRPr>
            </a:lvl1pPr>
          </a:lstStyle>
          <a:p>
            <a:pPr>
              <a:defRPr/>
            </a:pPr>
            <a:fld id="{AD7C6921-E461-485B-8DD5-BC20FB30230A}" type="slidenum">
              <a:rPr lang="en-US" altLang="lv-LV"/>
              <a:pPr>
                <a:defRPr/>
              </a:pPr>
              <a:t>‹#›</a:t>
            </a:fld>
            <a:endParaRPr lang="en-US" altLang="lv-LV"/>
          </a:p>
        </p:txBody>
      </p:sp>
    </p:spTree>
    <p:extLst>
      <p:ext uri="{BB962C8B-B14F-4D97-AF65-F5344CB8AC3E}">
        <p14:creationId xmlns:p14="http://schemas.microsoft.com/office/powerpoint/2010/main" val="40496397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pic>
        <p:nvPicPr>
          <p:cNvPr id="9" name="Picture 6">
            <a:extLst>
              <a:ext uri="{FF2B5EF4-FFF2-40B4-BE49-F238E27FC236}">
                <a16:creationId xmlns:a16="http://schemas.microsoft.com/office/drawing/2014/main" id="{5AB07F33-E21B-495B-8DE3-FAFEFEB6F82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9975" y="0"/>
            <a:ext cx="998538"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3454400" y="304802"/>
            <a:ext cx="8128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5" name="Content Placeholder 2"/>
          <p:cNvSpPr>
            <a:spLocks noGrp="1"/>
          </p:cNvSpPr>
          <p:nvPr>
            <p:ph sz="half" idx="1"/>
          </p:nvPr>
        </p:nvSpPr>
        <p:spPr>
          <a:xfrm>
            <a:off x="3454400" y="2386941"/>
            <a:ext cx="3860800" cy="373922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half" idx="2"/>
          </p:nvPr>
        </p:nvSpPr>
        <p:spPr>
          <a:xfrm>
            <a:off x="7620000" y="2386941"/>
            <a:ext cx="3962400" cy="373923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21"/>
          <p:cNvSpPr>
            <a:spLocks noGrp="1"/>
          </p:cNvSpPr>
          <p:nvPr>
            <p:ph type="body" sz="quarter" idx="16"/>
          </p:nvPr>
        </p:nvSpPr>
        <p:spPr>
          <a:xfrm>
            <a:off x="3454400" y="1852614"/>
            <a:ext cx="38608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3" name="Text Placeholder 21"/>
          <p:cNvSpPr>
            <a:spLocks noGrp="1"/>
          </p:cNvSpPr>
          <p:nvPr>
            <p:ph type="body" sz="quarter" idx="17"/>
          </p:nvPr>
        </p:nvSpPr>
        <p:spPr>
          <a:xfrm>
            <a:off x="7620000" y="1851954"/>
            <a:ext cx="39624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3"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7"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Slide Number Placeholder 22">
            <a:extLst>
              <a:ext uri="{FF2B5EF4-FFF2-40B4-BE49-F238E27FC236}">
                <a16:creationId xmlns:a16="http://schemas.microsoft.com/office/drawing/2014/main" id="{9518B58A-DFD9-44BB-B75B-436EC310951C}"/>
              </a:ext>
            </a:extLst>
          </p:cNvPr>
          <p:cNvSpPr>
            <a:spLocks noGrp="1"/>
          </p:cNvSpPr>
          <p:nvPr>
            <p:ph type="sldNum" sz="quarter" idx="18"/>
          </p:nvPr>
        </p:nvSpPr>
        <p:spPr>
          <a:xfrm>
            <a:off x="11379200" y="6324600"/>
            <a:ext cx="406400" cy="304800"/>
          </a:xfrm>
        </p:spPr>
        <p:txBody>
          <a:bodyPr/>
          <a:lstStyle>
            <a:lvl1pPr>
              <a:defRPr sz="1000">
                <a:latin typeface="Verdana" panose="020B0604030504040204" pitchFamily="34" charset="0"/>
              </a:defRPr>
            </a:lvl1pPr>
          </a:lstStyle>
          <a:p>
            <a:pPr>
              <a:defRPr/>
            </a:pPr>
            <a:fld id="{3AC43DCA-3579-4613-80C6-7A8F64CD6397}" type="slidenum">
              <a:rPr lang="en-US" altLang="lv-LV"/>
              <a:pPr>
                <a:defRPr/>
              </a:pPr>
              <a:t>‹#›</a:t>
            </a:fld>
            <a:endParaRPr lang="en-US" altLang="lv-LV"/>
          </a:p>
        </p:txBody>
      </p:sp>
    </p:spTree>
    <p:extLst>
      <p:ext uri="{BB962C8B-B14F-4D97-AF65-F5344CB8AC3E}">
        <p14:creationId xmlns:p14="http://schemas.microsoft.com/office/powerpoint/2010/main" val="5724295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6" name="Picture 6">
            <a:extLst>
              <a:ext uri="{FF2B5EF4-FFF2-40B4-BE49-F238E27FC236}">
                <a16:creationId xmlns:a16="http://schemas.microsoft.com/office/drawing/2014/main" id="{8BC9E7DE-7176-43D1-A393-8C6C45842E8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9975" y="0"/>
            <a:ext cx="998538"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454400" y="3657601"/>
            <a:ext cx="8128000" cy="1384295"/>
          </a:xfrm>
        </p:spPr>
        <p:txBody>
          <a:bodyPr anchor="t">
            <a:normAutofit/>
          </a:bodyPr>
          <a:lstStyle>
            <a:lvl1pPr algn="l">
              <a:defRPr sz="2400" b="1" cap="none">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3454400" y="381000"/>
            <a:ext cx="8128000" cy="3276600"/>
          </a:xfrm>
        </p:spPr>
        <p:txBody>
          <a:bodyPr>
            <a:normAutofit/>
          </a:bodyPr>
          <a:lstStyle>
            <a:lvl1pPr marL="0" indent="0">
              <a:buNone/>
              <a:defRPr sz="2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69788" indent="0">
              <a:buNone/>
              <a:defRPr sz="1700">
                <a:solidFill>
                  <a:schemeClr val="tx1">
                    <a:tint val="75000"/>
                  </a:schemeClr>
                </a:solidFill>
              </a:defRPr>
            </a:lvl2pPr>
            <a:lvl3pPr marL="939575" indent="0">
              <a:buNone/>
              <a:defRPr sz="1600">
                <a:solidFill>
                  <a:schemeClr val="tx1">
                    <a:tint val="75000"/>
                  </a:schemeClr>
                </a:solidFill>
              </a:defRPr>
            </a:lvl3pPr>
            <a:lvl4pPr marL="1409365" indent="0">
              <a:buNone/>
              <a:defRPr sz="1400">
                <a:solidFill>
                  <a:schemeClr val="tx1">
                    <a:tint val="75000"/>
                  </a:schemeClr>
                </a:solidFill>
              </a:defRPr>
            </a:lvl4pPr>
            <a:lvl5pPr marL="1879152" indent="0">
              <a:buNone/>
              <a:defRPr sz="1400">
                <a:solidFill>
                  <a:schemeClr val="tx1">
                    <a:tint val="75000"/>
                  </a:schemeClr>
                </a:solidFill>
              </a:defRPr>
            </a:lvl5pPr>
            <a:lvl6pPr marL="2348940" indent="0">
              <a:buNone/>
              <a:defRPr sz="1400">
                <a:solidFill>
                  <a:schemeClr val="tx1">
                    <a:tint val="75000"/>
                  </a:schemeClr>
                </a:solidFill>
              </a:defRPr>
            </a:lvl6pPr>
            <a:lvl7pPr marL="2818729" indent="0">
              <a:buNone/>
              <a:defRPr sz="1400">
                <a:solidFill>
                  <a:schemeClr val="tx1">
                    <a:tint val="75000"/>
                  </a:schemeClr>
                </a:solidFill>
              </a:defRPr>
            </a:lvl7pPr>
            <a:lvl8pPr marL="3288515" indent="0">
              <a:buNone/>
              <a:defRPr sz="1400">
                <a:solidFill>
                  <a:schemeClr val="tx1">
                    <a:tint val="75000"/>
                  </a:schemeClr>
                </a:solidFill>
              </a:defRPr>
            </a:lvl8pPr>
            <a:lvl9pPr marL="3758305" indent="0">
              <a:buNone/>
              <a:defRPr sz="1400">
                <a:solidFill>
                  <a:schemeClr val="tx1">
                    <a:tint val="75000"/>
                  </a:schemeClr>
                </a:solidFill>
              </a:defRPr>
            </a:lvl9pPr>
          </a:lstStyle>
          <a:p>
            <a:pPr lvl="0"/>
            <a:r>
              <a:rPr lang="en-US"/>
              <a:t>Click to edit Master text styles</a:t>
            </a:r>
          </a:p>
        </p:txBody>
      </p:sp>
      <p:sp>
        <p:nvSpPr>
          <p:cNvPr id="10"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1"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a:extLst>
              <a:ext uri="{FF2B5EF4-FFF2-40B4-BE49-F238E27FC236}">
                <a16:creationId xmlns:a16="http://schemas.microsoft.com/office/drawing/2014/main" id="{6E5EAE44-A65A-4760-ADE3-84E87B62B2A5}"/>
              </a:ext>
            </a:extLst>
          </p:cNvPr>
          <p:cNvSpPr>
            <a:spLocks noGrp="1"/>
          </p:cNvSpPr>
          <p:nvPr>
            <p:ph type="sldNum" sz="quarter" idx="13"/>
          </p:nvPr>
        </p:nvSpPr>
        <p:spPr>
          <a:xfrm>
            <a:off x="11379200" y="6324600"/>
            <a:ext cx="406400" cy="304800"/>
          </a:xfrm>
        </p:spPr>
        <p:txBody>
          <a:bodyPr/>
          <a:lstStyle>
            <a:lvl1pPr>
              <a:defRPr sz="1000">
                <a:latin typeface="Verdana" panose="020B0604030504040204" pitchFamily="34" charset="0"/>
              </a:defRPr>
            </a:lvl1pPr>
          </a:lstStyle>
          <a:p>
            <a:pPr>
              <a:defRPr/>
            </a:pPr>
            <a:fld id="{52BBEF93-BD09-4385-82D7-C35A2C391537}" type="slidenum">
              <a:rPr lang="en-US" altLang="lv-LV"/>
              <a:pPr>
                <a:defRPr/>
              </a:pPr>
              <a:t>‹#›</a:t>
            </a:fld>
            <a:endParaRPr lang="en-US" altLang="lv-LV"/>
          </a:p>
        </p:txBody>
      </p:sp>
    </p:spTree>
    <p:extLst>
      <p:ext uri="{BB962C8B-B14F-4D97-AF65-F5344CB8AC3E}">
        <p14:creationId xmlns:p14="http://schemas.microsoft.com/office/powerpoint/2010/main" val="25118722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BFF93C92-7ED2-4D21-AB45-C557F670BDF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9975" y="0"/>
            <a:ext cx="998538"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title"/>
          </p:nvPr>
        </p:nvSpPr>
        <p:spPr>
          <a:xfrm>
            <a:off x="3454400" y="304802"/>
            <a:ext cx="8128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9"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6" name="Slide Number Placeholder 22">
            <a:extLst>
              <a:ext uri="{FF2B5EF4-FFF2-40B4-BE49-F238E27FC236}">
                <a16:creationId xmlns:a16="http://schemas.microsoft.com/office/drawing/2014/main" id="{89C421E4-EE95-4B8A-B0B9-1A60AA6173A8}"/>
              </a:ext>
            </a:extLst>
          </p:cNvPr>
          <p:cNvSpPr>
            <a:spLocks noGrp="1"/>
          </p:cNvSpPr>
          <p:nvPr>
            <p:ph type="sldNum" sz="quarter" idx="13"/>
          </p:nvPr>
        </p:nvSpPr>
        <p:spPr>
          <a:xfrm>
            <a:off x="11379200" y="6324600"/>
            <a:ext cx="406400" cy="304800"/>
          </a:xfrm>
        </p:spPr>
        <p:txBody>
          <a:bodyPr/>
          <a:lstStyle>
            <a:lvl1pPr>
              <a:defRPr sz="1000">
                <a:latin typeface="Verdana" panose="020B0604030504040204" pitchFamily="34" charset="0"/>
              </a:defRPr>
            </a:lvl1pPr>
          </a:lstStyle>
          <a:p>
            <a:pPr>
              <a:defRPr/>
            </a:pPr>
            <a:fld id="{DE54C0C4-037F-43FA-83FF-13E6D9CC1797}" type="slidenum">
              <a:rPr lang="en-US" altLang="lv-LV"/>
              <a:pPr>
                <a:defRPr/>
              </a:pPr>
              <a:t>‹#›</a:t>
            </a:fld>
            <a:endParaRPr lang="en-US" altLang="lv-LV"/>
          </a:p>
        </p:txBody>
      </p:sp>
    </p:spTree>
    <p:extLst>
      <p:ext uri="{BB962C8B-B14F-4D97-AF65-F5344CB8AC3E}">
        <p14:creationId xmlns:p14="http://schemas.microsoft.com/office/powerpoint/2010/main" val="35557824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2D8C005B-D752-4AB9-8886-29FEED528E8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9975" y="0"/>
            <a:ext cx="998538"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5" name="Slide Number Placeholder 22">
            <a:extLst>
              <a:ext uri="{FF2B5EF4-FFF2-40B4-BE49-F238E27FC236}">
                <a16:creationId xmlns:a16="http://schemas.microsoft.com/office/drawing/2014/main" id="{5DF60FFA-4765-44C0-81BF-01E33CA48336}"/>
              </a:ext>
            </a:extLst>
          </p:cNvPr>
          <p:cNvSpPr>
            <a:spLocks noGrp="1"/>
          </p:cNvSpPr>
          <p:nvPr>
            <p:ph type="sldNum" sz="quarter" idx="13"/>
          </p:nvPr>
        </p:nvSpPr>
        <p:spPr>
          <a:xfrm>
            <a:off x="11379200" y="6324600"/>
            <a:ext cx="406400" cy="304800"/>
          </a:xfrm>
        </p:spPr>
        <p:txBody>
          <a:bodyPr/>
          <a:lstStyle>
            <a:lvl1pPr>
              <a:defRPr sz="1000">
                <a:latin typeface="Verdana" panose="020B0604030504040204" pitchFamily="34" charset="0"/>
              </a:defRPr>
            </a:lvl1pPr>
          </a:lstStyle>
          <a:p>
            <a:pPr>
              <a:defRPr/>
            </a:pPr>
            <a:fld id="{FCDD9D76-E861-4707-80F7-EC989430AD26}" type="slidenum">
              <a:rPr lang="en-US" altLang="lv-LV"/>
              <a:pPr>
                <a:defRPr/>
              </a:pPr>
              <a:t>‹#›</a:t>
            </a:fld>
            <a:endParaRPr lang="en-US" altLang="lv-LV"/>
          </a:p>
        </p:txBody>
      </p:sp>
    </p:spTree>
    <p:extLst>
      <p:ext uri="{BB962C8B-B14F-4D97-AF65-F5344CB8AC3E}">
        <p14:creationId xmlns:p14="http://schemas.microsoft.com/office/powerpoint/2010/main" val="5171869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1BE3B53-6A46-417C-B140-8466E035757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9975" y="0"/>
            <a:ext cx="998538"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454400" y="272976"/>
            <a:ext cx="3668035" cy="1162051"/>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7426036" y="273054"/>
            <a:ext cx="4359563" cy="5853128"/>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54400" y="1435120"/>
            <a:ext cx="3668035" cy="469106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marL="469788" indent="0">
              <a:buNone/>
              <a:defRPr sz="1200"/>
            </a:lvl2pPr>
            <a:lvl3pPr marL="939575" indent="0">
              <a:buNone/>
              <a:defRPr sz="1000"/>
            </a:lvl3pPr>
            <a:lvl4pPr marL="1409365" indent="0">
              <a:buNone/>
              <a:defRPr sz="1000"/>
            </a:lvl4pPr>
            <a:lvl5pPr marL="1879152" indent="0">
              <a:buNone/>
              <a:defRPr sz="1000"/>
            </a:lvl5pPr>
            <a:lvl6pPr marL="2348940" indent="0">
              <a:buNone/>
              <a:defRPr sz="1000"/>
            </a:lvl6pPr>
            <a:lvl7pPr marL="2818729" indent="0">
              <a:buNone/>
              <a:defRPr sz="1000"/>
            </a:lvl7pPr>
            <a:lvl8pPr marL="3288515" indent="0">
              <a:buNone/>
              <a:defRPr sz="1000"/>
            </a:lvl8pPr>
            <a:lvl9pPr marL="3758305" indent="0">
              <a:buNone/>
              <a:defRPr sz="1000"/>
            </a:lvl9pPr>
          </a:lstStyle>
          <a:p>
            <a:pPr lvl="0"/>
            <a:r>
              <a:rPr lang="en-US"/>
              <a:t>Click to edit Master text styles</a:t>
            </a:r>
          </a:p>
        </p:txBody>
      </p:sp>
      <p:sp>
        <p:nvSpPr>
          <p:cNvPr id="9"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8" name="Slide Number Placeholder 22">
            <a:extLst>
              <a:ext uri="{FF2B5EF4-FFF2-40B4-BE49-F238E27FC236}">
                <a16:creationId xmlns:a16="http://schemas.microsoft.com/office/drawing/2014/main" id="{077787AC-D77E-49BF-925B-81E7A0B4356E}"/>
              </a:ext>
            </a:extLst>
          </p:cNvPr>
          <p:cNvSpPr>
            <a:spLocks noGrp="1"/>
          </p:cNvSpPr>
          <p:nvPr>
            <p:ph type="sldNum" sz="quarter" idx="13"/>
          </p:nvPr>
        </p:nvSpPr>
        <p:spPr>
          <a:xfrm>
            <a:off x="11379200" y="6324600"/>
            <a:ext cx="406400" cy="304800"/>
          </a:xfrm>
        </p:spPr>
        <p:txBody>
          <a:bodyPr/>
          <a:lstStyle>
            <a:lvl1pPr>
              <a:defRPr sz="1000">
                <a:latin typeface="Verdana" panose="020B0604030504040204" pitchFamily="34" charset="0"/>
              </a:defRPr>
            </a:lvl1pPr>
          </a:lstStyle>
          <a:p>
            <a:pPr>
              <a:defRPr/>
            </a:pPr>
            <a:fld id="{75797EC8-F23D-463F-9A18-DD4DD723E707}" type="slidenum">
              <a:rPr lang="en-US" altLang="lv-LV"/>
              <a:pPr>
                <a:defRPr/>
              </a:pPr>
              <a:t>‹#›</a:t>
            </a:fld>
            <a:endParaRPr lang="en-US" altLang="lv-LV"/>
          </a:p>
        </p:txBody>
      </p:sp>
    </p:spTree>
    <p:extLst>
      <p:ext uri="{BB962C8B-B14F-4D97-AF65-F5344CB8AC3E}">
        <p14:creationId xmlns:p14="http://schemas.microsoft.com/office/powerpoint/2010/main" val="9430109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6" name="Picture Placeholder 2"/>
          <p:cNvSpPr>
            <a:spLocks noGrp="1"/>
          </p:cNvSpPr>
          <p:nvPr>
            <p:ph type="pic" sz="quarter" idx="10" hasCustomPrompt="1"/>
          </p:nvPr>
        </p:nvSpPr>
        <p:spPr>
          <a:xfrm>
            <a:off x="1892300" y="0"/>
            <a:ext cx="10299700" cy="6864086"/>
          </a:xfrm>
          <a:custGeom>
            <a:avLst/>
            <a:gdLst>
              <a:gd name="connsiteX0" fmla="*/ 0 w 10287000"/>
              <a:gd name="connsiteY0" fmla="*/ 0 h 6858000"/>
              <a:gd name="connsiteX1" fmla="*/ 10287000 w 10287000"/>
              <a:gd name="connsiteY1" fmla="*/ 0 h 6858000"/>
              <a:gd name="connsiteX2" fmla="*/ 10287000 w 10287000"/>
              <a:gd name="connsiteY2" fmla="*/ 6858000 h 6858000"/>
              <a:gd name="connsiteX3" fmla="*/ 0 w 10287000"/>
              <a:gd name="connsiteY3" fmla="*/ 6858000 h 6858000"/>
              <a:gd name="connsiteX4" fmla="*/ 0 w 10287000"/>
              <a:gd name="connsiteY4" fmla="*/ 0 h 6858000"/>
              <a:gd name="connsiteX0" fmla="*/ 0 w 10287000"/>
              <a:gd name="connsiteY0" fmla="*/ 0 h 6858000"/>
              <a:gd name="connsiteX1" fmla="*/ 10287000 w 10287000"/>
              <a:gd name="connsiteY1" fmla="*/ 0 h 6858000"/>
              <a:gd name="connsiteX2" fmla="*/ 10287000 w 10287000"/>
              <a:gd name="connsiteY2" fmla="*/ 6858000 h 6858000"/>
              <a:gd name="connsiteX3" fmla="*/ 2895600 w 10287000"/>
              <a:gd name="connsiteY3" fmla="*/ 6849533 h 6858000"/>
              <a:gd name="connsiteX4" fmla="*/ 0 w 10287000"/>
              <a:gd name="connsiteY4" fmla="*/ 0 h 6858000"/>
              <a:gd name="connsiteX0" fmla="*/ 0 w 10287000"/>
              <a:gd name="connsiteY0" fmla="*/ 8467 h 6866467"/>
              <a:gd name="connsiteX1" fmla="*/ 5486400 w 10287000"/>
              <a:gd name="connsiteY1" fmla="*/ 0 h 6866467"/>
              <a:gd name="connsiteX2" fmla="*/ 10287000 w 10287000"/>
              <a:gd name="connsiteY2" fmla="*/ 6866467 h 6866467"/>
              <a:gd name="connsiteX3" fmla="*/ 2895600 w 10287000"/>
              <a:gd name="connsiteY3" fmla="*/ 6858000 h 6866467"/>
              <a:gd name="connsiteX4" fmla="*/ 0 w 10287000"/>
              <a:gd name="connsiteY4" fmla="*/ 8467 h 6866467"/>
              <a:gd name="connsiteX0" fmla="*/ 0 w 10287000"/>
              <a:gd name="connsiteY0" fmla="*/ 8467 h 6866467"/>
              <a:gd name="connsiteX1" fmla="*/ 5486400 w 10287000"/>
              <a:gd name="connsiteY1" fmla="*/ 0 h 6866467"/>
              <a:gd name="connsiteX2" fmla="*/ 10287000 w 10287000"/>
              <a:gd name="connsiteY2" fmla="*/ 6866467 h 6866467"/>
              <a:gd name="connsiteX3" fmla="*/ 3666067 w 10287000"/>
              <a:gd name="connsiteY3" fmla="*/ 6866467 h 6866467"/>
              <a:gd name="connsiteX4" fmla="*/ 0 w 10287000"/>
              <a:gd name="connsiteY4" fmla="*/ 8467 h 6866467"/>
              <a:gd name="connsiteX0" fmla="*/ 0 w 10287000"/>
              <a:gd name="connsiteY0" fmla="*/ 8467 h 6866467"/>
              <a:gd name="connsiteX1" fmla="*/ 5486400 w 10287000"/>
              <a:gd name="connsiteY1" fmla="*/ 0 h 6866467"/>
              <a:gd name="connsiteX2" fmla="*/ 10287000 w 10287000"/>
              <a:gd name="connsiteY2" fmla="*/ 6866467 h 6866467"/>
              <a:gd name="connsiteX3" fmla="*/ 4783667 w 10287000"/>
              <a:gd name="connsiteY3" fmla="*/ 6866467 h 6866467"/>
              <a:gd name="connsiteX4" fmla="*/ 0 w 10287000"/>
              <a:gd name="connsiteY4" fmla="*/ 8467 h 6866467"/>
              <a:gd name="connsiteX0" fmla="*/ 0 w 10287000"/>
              <a:gd name="connsiteY0" fmla="*/ 8467 h 6866467"/>
              <a:gd name="connsiteX1" fmla="*/ 5486400 w 10287000"/>
              <a:gd name="connsiteY1" fmla="*/ 0 h 6866467"/>
              <a:gd name="connsiteX2" fmla="*/ 10287000 w 10287000"/>
              <a:gd name="connsiteY2" fmla="*/ 6866467 h 6866467"/>
              <a:gd name="connsiteX3" fmla="*/ 4802717 w 10287000"/>
              <a:gd name="connsiteY3" fmla="*/ 6866467 h 6866467"/>
              <a:gd name="connsiteX4" fmla="*/ 0 w 10287000"/>
              <a:gd name="connsiteY4" fmla="*/ 8467 h 6866467"/>
              <a:gd name="connsiteX0" fmla="*/ 0 w 10299700"/>
              <a:gd name="connsiteY0" fmla="*/ 2117 h 6866467"/>
              <a:gd name="connsiteX1" fmla="*/ 5499100 w 10299700"/>
              <a:gd name="connsiteY1" fmla="*/ 0 h 6866467"/>
              <a:gd name="connsiteX2" fmla="*/ 10299700 w 10299700"/>
              <a:gd name="connsiteY2" fmla="*/ 6866467 h 6866467"/>
              <a:gd name="connsiteX3" fmla="*/ 4815417 w 10299700"/>
              <a:gd name="connsiteY3" fmla="*/ 6866467 h 6866467"/>
              <a:gd name="connsiteX4" fmla="*/ 0 w 10299700"/>
              <a:gd name="connsiteY4" fmla="*/ 2117 h 6866467"/>
              <a:gd name="connsiteX0" fmla="*/ 0 w 10299700"/>
              <a:gd name="connsiteY0" fmla="*/ 2117 h 6866467"/>
              <a:gd name="connsiteX1" fmla="*/ 5499100 w 10299700"/>
              <a:gd name="connsiteY1" fmla="*/ 0 h 6866467"/>
              <a:gd name="connsiteX2" fmla="*/ 10299700 w 10299700"/>
              <a:gd name="connsiteY2" fmla="*/ 6866467 h 6866467"/>
              <a:gd name="connsiteX3" fmla="*/ 4815417 w 10299700"/>
              <a:gd name="connsiteY3" fmla="*/ 6861705 h 6866467"/>
              <a:gd name="connsiteX4" fmla="*/ 0 w 10299700"/>
              <a:gd name="connsiteY4" fmla="*/ 2117 h 6866467"/>
              <a:gd name="connsiteX0" fmla="*/ 0 w 10299700"/>
              <a:gd name="connsiteY0" fmla="*/ 2117 h 6864086"/>
              <a:gd name="connsiteX1" fmla="*/ 5499100 w 10299700"/>
              <a:gd name="connsiteY1" fmla="*/ 0 h 6864086"/>
              <a:gd name="connsiteX2" fmla="*/ 10299700 w 10299700"/>
              <a:gd name="connsiteY2" fmla="*/ 6864086 h 6864086"/>
              <a:gd name="connsiteX3" fmla="*/ 4815417 w 10299700"/>
              <a:gd name="connsiteY3" fmla="*/ 6861705 h 6864086"/>
              <a:gd name="connsiteX4" fmla="*/ 0 w 10299700"/>
              <a:gd name="connsiteY4" fmla="*/ 2117 h 68640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9700" h="6864086">
                <a:moveTo>
                  <a:pt x="0" y="2117"/>
                </a:moveTo>
                <a:lnTo>
                  <a:pt x="5499100" y="0"/>
                </a:lnTo>
                <a:lnTo>
                  <a:pt x="10299700" y="6864086"/>
                </a:lnTo>
                <a:lnTo>
                  <a:pt x="4815417" y="6861705"/>
                </a:lnTo>
                <a:lnTo>
                  <a:pt x="0" y="2117"/>
                </a:lnTo>
                <a:close/>
              </a:path>
            </a:pathLst>
          </a:custGeom>
        </p:spPr>
        <p:txBody>
          <a:bodyPr bIns="792000" anchor="ctr"/>
          <a:lstStyle>
            <a:lvl1pPr marL="0" indent="0" algn="ctr">
              <a:buNone/>
              <a:defRPr sz="1800"/>
            </a:lvl1pPr>
          </a:lstStyle>
          <a:p>
            <a:r>
              <a:rPr lang="en-US" dirty="0"/>
              <a:t>N:\Marketing\02_Corporate Design\02_Imagery</a:t>
            </a:r>
          </a:p>
        </p:txBody>
      </p:sp>
      <p:cxnSp>
        <p:nvCxnSpPr>
          <p:cNvPr id="8" name="Straight Connector 7"/>
          <p:cNvCxnSpPr/>
          <p:nvPr userDrawn="1"/>
        </p:nvCxnSpPr>
        <p:spPr>
          <a:xfrm>
            <a:off x="0" y="5370779"/>
            <a:ext cx="4800600" cy="0"/>
          </a:xfrm>
          <a:prstGeom prst="line">
            <a:avLst/>
          </a:prstGeom>
          <a:ln w="19050">
            <a:solidFill>
              <a:schemeClr val="bg2"/>
            </a:solidFill>
            <a:round/>
          </a:ln>
        </p:spPr>
        <p:style>
          <a:lnRef idx="1">
            <a:schemeClr val="accent1"/>
          </a:lnRef>
          <a:fillRef idx="0">
            <a:schemeClr val="accent1"/>
          </a:fillRef>
          <a:effectRef idx="0">
            <a:schemeClr val="accent1"/>
          </a:effectRef>
          <a:fontRef idx="minor">
            <a:schemeClr val="tx1"/>
          </a:fontRef>
        </p:style>
      </p:cxnSp>
      <p:sp>
        <p:nvSpPr>
          <p:cNvPr id="9" name="Title 3"/>
          <p:cNvSpPr>
            <a:spLocks noGrp="1"/>
          </p:cNvSpPr>
          <p:nvPr>
            <p:ph type="title" hasCustomPrompt="1"/>
          </p:nvPr>
        </p:nvSpPr>
        <p:spPr>
          <a:xfrm>
            <a:off x="695325" y="4143375"/>
            <a:ext cx="4105275" cy="1227404"/>
          </a:xfrm>
          <a:prstGeom prst="rect">
            <a:avLst/>
          </a:prstGeom>
        </p:spPr>
        <p:txBody>
          <a:bodyPr lIns="0" tIns="36000" rIns="0" bIns="36000" anchor="b"/>
          <a:lstStyle>
            <a:lvl1pPr algn="r">
              <a:defRPr sz="3600" baseline="0">
                <a:solidFill>
                  <a:schemeClr val="bg2"/>
                </a:solidFill>
              </a:defRPr>
            </a:lvl1pPr>
          </a:lstStyle>
          <a:p>
            <a:r>
              <a:rPr lang="en-US" dirty="0"/>
              <a:t>Presentation Title</a:t>
            </a:r>
          </a:p>
        </p:txBody>
      </p:sp>
      <p:sp>
        <p:nvSpPr>
          <p:cNvPr id="3" name="Text Placeholder 2"/>
          <p:cNvSpPr>
            <a:spLocks noGrp="1"/>
          </p:cNvSpPr>
          <p:nvPr>
            <p:ph type="body" sz="quarter" idx="11" hasCustomPrompt="1"/>
          </p:nvPr>
        </p:nvSpPr>
        <p:spPr>
          <a:xfrm>
            <a:off x="695325" y="5370513"/>
            <a:ext cx="4105275" cy="758825"/>
          </a:xfrm>
          <a:prstGeom prst="rect">
            <a:avLst/>
          </a:prstGeom>
        </p:spPr>
        <p:txBody>
          <a:bodyPr lIns="0" tIns="144000" rIns="0" bIns="0"/>
          <a:lstStyle>
            <a:lvl1pPr marL="0" indent="0" algn="r">
              <a:buNone/>
              <a:defRPr sz="1800">
                <a:solidFill>
                  <a:schemeClr val="tx1"/>
                </a:solidFill>
              </a:defRPr>
            </a:lvl1pPr>
            <a:lvl2pPr algn="r">
              <a:defRPr sz="1800">
                <a:solidFill>
                  <a:schemeClr val="tx2"/>
                </a:solidFill>
              </a:defRPr>
            </a:lvl2pPr>
            <a:lvl3pPr algn="r">
              <a:defRPr sz="1800">
                <a:solidFill>
                  <a:schemeClr val="tx2"/>
                </a:solidFill>
              </a:defRPr>
            </a:lvl3pPr>
            <a:lvl4pPr algn="r">
              <a:defRPr sz="1800">
                <a:solidFill>
                  <a:schemeClr val="tx2"/>
                </a:solidFill>
              </a:defRPr>
            </a:lvl4pPr>
            <a:lvl5pPr algn="r">
              <a:defRPr sz="1800">
                <a:solidFill>
                  <a:schemeClr val="tx2"/>
                </a:solidFill>
              </a:defRPr>
            </a:lvl5pPr>
          </a:lstStyle>
          <a:p>
            <a:pPr lvl="0"/>
            <a:r>
              <a:rPr lang="en-US" dirty="0"/>
              <a:t>Author, Date</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85471" y="482349"/>
            <a:ext cx="850958" cy="746376"/>
          </a:xfrm>
          <a:prstGeom prst="rect">
            <a:avLst/>
          </a:prstGeom>
        </p:spPr>
      </p:pic>
    </p:spTree>
    <p:extLst>
      <p:ext uri="{BB962C8B-B14F-4D97-AF65-F5344CB8AC3E}">
        <p14:creationId xmlns:p14="http://schemas.microsoft.com/office/powerpoint/2010/main" val="3231235102"/>
      </p:ext>
    </p:extLst>
  </p:cSld>
  <p:clrMapOvr>
    <a:masterClrMapping/>
  </p:clrMapOvr>
  <p:extLst>
    <p:ext uri="{DCECCB84-F9BA-43D5-87BE-67443E8EF086}">
      <p15:sldGuideLst xmlns:p15="http://schemas.microsoft.com/office/powerpoint/2012/main">
        <p15:guide id="1" pos="3024">
          <p15:clr>
            <a:srgbClr val="FBAE40"/>
          </p15:clr>
        </p15:guide>
        <p15:guide id="2" pos="4656">
          <p15:clr>
            <a:srgbClr val="FBAE40"/>
          </p15:clr>
        </p15:guide>
        <p15:guide id="3" pos="438">
          <p15:clr>
            <a:srgbClr val="FBAE40"/>
          </p15:clr>
        </p15:guide>
        <p15:guide id="4" pos="7242">
          <p15:clr>
            <a:srgbClr val="FBAE40"/>
          </p15:clr>
        </p15:guide>
        <p15:guide id="5" orient="horz" pos="459">
          <p15:clr>
            <a:srgbClr val="FBAE40"/>
          </p15:clr>
        </p15:guide>
        <p15:guide id="6" orient="horz" pos="386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hapter_Full">
    <p:spTree>
      <p:nvGrpSpPr>
        <p:cNvPr id="1" name=""/>
        <p:cNvGrpSpPr/>
        <p:nvPr/>
      </p:nvGrpSpPr>
      <p:grpSpPr>
        <a:xfrm>
          <a:off x="0" y="0"/>
          <a:ext cx="0" cy="0"/>
          <a:chOff x="0" y="0"/>
          <a:chExt cx="0" cy="0"/>
        </a:xfrm>
      </p:grpSpPr>
      <p:sp>
        <p:nvSpPr>
          <p:cNvPr id="2" name="Rectangle 1"/>
          <p:cNvSpPr/>
          <p:nvPr userDrawn="1"/>
        </p:nvSpPr>
        <p:spPr>
          <a:xfrm>
            <a:off x="0" y="0"/>
            <a:ext cx="12192000" cy="68961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userDrawn="1"/>
        </p:nvSpPr>
        <p:spPr>
          <a:xfrm>
            <a:off x="7258050" y="0"/>
            <a:ext cx="4933950" cy="68961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Parallelogram 3"/>
          <p:cNvSpPr/>
          <p:nvPr userDrawn="1"/>
        </p:nvSpPr>
        <p:spPr>
          <a:xfrm flipH="1">
            <a:off x="2453822" y="0"/>
            <a:ext cx="9608456" cy="6896100"/>
          </a:xfrm>
          <a:prstGeom prst="parallelogram">
            <a:avLst>
              <a:gd name="adj" fmla="val 6940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userDrawn="1"/>
        </p:nvSpPr>
        <p:spPr>
          <a:xfrm>
            <a:off x="371192" y="371475"/>
            <a:ext cx="11449333" cy="61912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3"/>
          <p:cNvSpPr>
            <a:spLocks noGrp="1"/>
          </p:cNvSpPr>
          <p:nvPr>
            <p:ph type="title" hasCustomPrompt="1"/>
          </p:nvPr>
        </p:nvSpPr>
        <p:spPr>
          <a:xfrm>
            <a:off x="3940857" y="2162176"/>
            <a:ext cx="4320000" cy="757237"/>
          </a:xfrm>
          <a:prstGeom prst="rect">
            <a:avLst/>
          </a:prstGeom>
        </p:spPr>
        <p:txBody>
          <a:bodyPr lIns="0" tIns="36000" rIns="0" bIns="36000" anchor="b"/>
          <a:lstStyle>
            <a:lvl1pPr algn="ctr">
              <a:defRPr sz="3600" baseline="0">
                <a:solidFill>
                  <a:schemeClr val="bg2"/>
                </a:solidFill>
              </a:defRPr>
            </a:lvl1pPr>
          </a:lstStyle>
          <a:p>
            <a:r>
              <a:rPr lang="en-US" dirty="0"/>
              <a:t>Chapter Title</a:t>
            </a:r>
          </a:p>
        </p:txBody>
      </p:sp>
      <p:sp>
        <p:nvSpPr>
          <p:cNvPr id="9" name="Text Placeholder 5"/>
          <p:cNvSpPr>
            <a:spLocks noGrp="1"/>
          </p:cNvSpPr>
          <p:nvPr>
            <p:ph type="body" sz="quarter" idx="11" hasCustomPrompt="1"/>
          </p:nvPr>
        </p:nvSpPr>
        <p:spPr>
          <a:xfrm>
            <a:off x="3400425" y="2925438"/>
            <a:ext cx="5400000" cy="1556075"/>
          </a:xfrm>
          <a:prstGeom prst="rect">
            <a:avLst/>
          </a:prstGeom>
        </p:spPr>
        <p:txBody>
          <a:bodyPr/>
          <a:lstStyle>
            <a:lvl1pPr marL="0" indent="0" algn="ctr" defTabSz="271463">
              <a:lnSpc>
                <a:spcPct val="114000"/>
              </a:lnSpc>
              <a:spcBef>
                <a:spcPts val="0"/>
              </a:spcBef>
              <a:spcAft>
                <a:spcPts val="600"/>
              </a:spcAft>
              <a:buFontTx/>
              <a:buNone/>
              <a:defRPr sz="1800" baseline="0"/>
            </a:lvl1pPr>
            <a:lvl2pPr marL="542925" indent="-271463" algn="ctr" defTabSz="271463">
              <a:lnSpc>
                <a:spcPct val="125000"/>
              </a:lnSpc>
              <a:spcBef>
                <a:spcPts val="0"/>
              </a:spcBef>
              <a:buFontTx/>
              <a:buBlip>
                <a:blip r:embed="rId2"/>
              </a:buBlip>
              <a:defRPr sz="1800"/>
            </a:lvl2pPr>
            <a:lvl3pPr marL="803275" indent="-260350" algn="ctr" defTabSz="271463">
              <a:lnSpc>
                <a:spcPct val="125000"/>
              </a:lnSpc>
              <a:spcBef>
                <a:spcPts val="0"/>
              </a:spcBef>
              <a:buFontTx/>
              <a:buBlip>
                <a:blip r:embed="rId2"/>
              </a:buBlip>
              <a:defRPr sz="1800"/>
            </a:lvl3pPr>
            <a:lvl4pPr marL="1074738" indent="-271463" algn="ctr" defTabSz="271463">
              <a:lnSpc>
                <a:spcPct val="125000"/>
              </a:lnSpc>
              <a:spcBef>
                <a:spcPts val="0"/>
              </a:spcBef>
              <a:buFontTx/>
              <a:buBlip>
                <a:blip r:embed="rId2"/>
              </a:buBlip>
              <a:defRPr sz="1800"/>
            </a:lvl4pPr>
            <a:lvl5pPr marL="1346200" indent="-271463" algn="ctr" defTabSz="271463">
              <a:lnSpc>
                <a:spcPct val="125000"/>
              </a:lnSpc>
              <a:spcBef>
                <a:spcPts val="0"/>
              </a:spcBef>
              <a:buFontTx/>
              <a:buBlip>
                <a:blip r:embed="rId2"/>
              </a:buBlip>
              <a:defRPr sz="1800"/>
            </a:lvl5pPr>
          </a:lstStyle>
          <a:p>
            <a:pPr lvl="0"/>
            <a:r>
              <a:rPr lang="en-US" dirty="0"/>
              <a:t>Please enter a descriptive text</a:t>
            </a:r>
          </a:p>
        </p:txBody>
      </p:sp>
    </p:spTree>
    <p:extLst>
      <p:ext uri="{BB962C8B-B14F-4D97-AF65-F5344CB8AC3E}">
        <p14:creationId xmlns:p14="http://schemas.microsoft.com/office/powerpoint/2010/main" val="1705040389"/>
      </p:ext>
    </p:extLst>
  </p:cSld>
  <p:clrMapOvr>
    <a:masterClrMapping/>
  </p:clrMapOvr>
  <p:extLst>
    <p:ext uri="{DCECCB84-F9BA-43D5-87BE-67443E8EF086}">
      <p15:sldGuideLst xmlns:p15="http://schemas.microsoft.com/office/powerpoint/2012/main">
        <p15:guide id="1" pos="438">
          <p15:clr>
            <a:srgbClr val="FBAE40"/>
          </p15:clr>
        </p15:guide>
        <p15:guide id="2" orient="horz" pos="3861">
          <p15:clr>
            <a:srgbClr val="FBAE40"/>
          </p15:clr>
        </p15:guide>
        <p15:guide id="3" orient="horz" pos="459">
          <p15:clr>
            <a:srgbClr val="FBAE40"/>
          </p15:clr>
        </p15:guide>
        <p15:guide id="4" pos="7242">
          <p15:clr>
            <a:srgbClr val="FBAE40"/>
          </p15:clr>
        </p15:guide>
        <p15:guide id="5" pos="3840">
          <p15:clr>
            <a:srgbClr val="FBAE40"/>
          </p15:clr>
        </p15:guide>
        <p15:guide id="6" orient="horz" pos="216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hapter_Right">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7391400" cy="6858000"/>
          </a:xfrm>
          <a:prstGeom prst="rect">
            <a:avLst/>
          </a:prstGeom>
        </p:spPr>
        <p:txBody>
          <a:bodyPr bIns="792000" anchor="ctr"/>
          <a:lstStyle>
            <a:lvl1pPr marL="0" indent="0" algn="ctr">
              <a:buNone/>
              <a:defRPr/>
            </a:lvl1pPr>
          </a:lstStyle>
          <a:p>
            <a:r>
              <a:rPr lang="en-US" dirty="0"/>
              <a:t>N:\Marketing\02_Corporate Design\02_Imagery</a:t>
            </a:r>
          </a:p>
        </p:txBody>
      </p:sp>
      <p:sp>
        <p:nvSpPr>
          <p:cNvPr id="4" name="Title 3"/>
          <p:cNvSpPr>
            <a:spLocks noGrp="1"/>
          </p:cNvSpPr>
          <p:nvPr>
            <p:ph type="title" hasCustomPrompt="1"/>
          </p:nvPr>
        </p:nvSpPr>
        <p:spPr>
          <a:xfrm>
            <a:off x="8112125" y="728663"/>
            <a:ext cx="3384550" cy="1110185"/>
          </a:xfrm>
          <a:prstGeom prst="rect">
            <a:avLst/>
          </a:prstGeom>
        </p:spPr>
        <p:txBody>
          <a:bodyPr lIns="0" rIns="0" anchor="ctr"/>
          <a:lstStyle>
            <a:lvl1pPr algn="ctr">
              <a:defRPr sz="3600" b="0">
                <a:ln>
                  <a:noFill/>
                </a:ln>
                <a:solidFill>
                  <a:schemeClr val="bg2"/>
                </a:solidFill>
              </a:defRPr>
            </a:lvl1pPr>
          </a:lstStyle>
          <a:p>
            <a:r>
              <a:rPr lang="en-US" dirty="0"/>
              <a:t>Title</a:t>
            </a:r>
          </a:p>
        </p:txBody>
      </p:sp>
      <p:sp>
        <p:nvSpPr>
          <p:cNvPr id="6" name="Text Placeholder 5"/>
          <p:cNvSpPr>
            <a:spLocks noGrp="1"/>
          </p:cNvSpPr>
          <p:nvPr>
            <p:ph type="body" sz="quarter" idx="11"/>
          </p:nvPr>
        </p:nvSpPr>
        <p:spPr>
          <a:xfrm>
            <a:off x="8112125" y="2099511"/>
            <a:ext cx="3384550" cy="4029827"/>
          </a:xfrm>
          <a:prstGeom prst="rect">
            <a:avLst/>
          </a:prstGeom>
        </p:spPr>
        <p:txBody>
          <a:bodyPr/>
          <a:lstStyle>
            <a:lvl1pPr marL="271463" indent="-271463" defTabSz="271463">
              <a:lnSpc>
                <a:spcPct val="114000"/>
              </a:lnSpc>
              <a:spcBef>
                <a:spcPts val="0"/>
              </a:spcBef>
              <a:spcAft>
                <a:spcPts val="600"/>
              </a:spcAft>
              <a:buFontTx/>
              <a:buBlip>
                <a:blip r:embed="rId2"/>
              </a:buBlip>
              <a:defRPr sz="1800"/>
            </a:lvl1pPr>
            <a:lvl2pPr marL="542925" indent="-271463" defTabSz="271463">
              <a:lnSpc>
                <a:spcPct val="114000"/>
              </a:lnSpc>
              <a:spcBef>
                <a:spcPts val="0"/>
              </a:spcBef>
              <a:spcAft>
                <a:spcPts val="600"/>
              </a:spcAft>
              <a:buFontTx/>
              <a:buBlip>
                <a:blip r:embed="rId2"/>
              </a:buBlip>
              <a:defRPr sz="1800"/>
            </a:lvl2pPr>
            <a:lvl3pPr marL="803275" indent="-260350" defTabSz="271463">
              <a:lnSpc>
                <a:spcPct val="114000"/>
              </a:lnSpc>
              <a:spcBef>
                <a:spcPts val="0"/>
              </a:spcBef>
              <a:spcAft>
                <a:spcPts val="600"/>
              </a:spcAft>
              <a:buFontTx/>
              <a:buBlip>
                <a:blip r:embed="rId2"/>
              </a:buBlip>
              <a:defRPr sz="1800"/>
            </a:lvl3pPr>
            <a:lvl4pPr marL="1074738" indent="-271463" defTabSz="271463">
              <a:lnSpc>
                <a:spcPct val="114000"/>
              </a:lnSpc>
              <a:spcBef>
                <a:spcPts val="0"/>
              </a:spcBef>
              <a:spcAft>
                <a:spcPts val="600"/>
              </a:spcAft>
              <a:buFontTx/>
              <a:buBlip>
                <a:blip r:embed="rId2"/>
              </a:buBlip>
              <a:defRPr sz="1800"/>
            </a:lvl4pPr>
            <a:lvl5pPr marL="1346200" indent="-271463" defTabSz="271463">
              <a:lnSpc>
                <a:spcPct val="114000"/>
              </a:lnSpc>
              <a:spcBef>
                <a:spcPts val="0"/>
              </a:spcBef>
              <a:spcAft>
                <a:spcPts val="600"/>
              </a:spcAft>
              <a:buFontTx/>
              <a:buBlip>
                <a:blip r:embed="rId2"/>
              </a:buBlip>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7" name="Straight Connector 6"/>
          <p:cNvCxnSpPr/>
          <p:nvPr userDrawn="1"/>
        </p:nvCxnSpPr>
        <p:spPr>
          <a:xfrm>
            <a:off x="9809923" y="0"/>
            <a:ext cx="0" cy="46800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9839442" y="6390000"/>
            <a:ext cx="0" cy="46800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3445333"/>
      </p:ext>
    </p:extLst>
  </p:cSld>
  <p:clrMapOvr>
    <a:masterClrMapping/>
  </p:clrMapOvr>
  <p:extLst>
    <p:ext uri="{DCECCB84-F9BA-43D5-87BE-67443E8EF086}">
      <p15:sldGuideLst xmlns:p15="http://schemas.microsoft.com/office/powerpoint/2012/main">
        <p15:guide id="1" pos="5110">
          <p15:clr>
            <a:srgbClr val="FBAE40"/>
          </p15:clr>
        </p15:guide>
        <p15:guide id="2" pos="4656">
          <p15:clr>
            <a:srgbClr val="FBAE40"/>
          </p15:clr>
        </p15:guide>
        <p15:guide id="3" orient="horz" pos="459">
          <p15:clr>
            <a:srgbClr val="FBAE40"/>
          </p15:clr>
        </p15:guide>
        <p15:guide id="4" orient="horz" pos="3861">
          <p15:clr>
            <a:srgbClr val="FBAE40"/>
          </p15:clr>
        </p15:guide>
        <p15:guide id="5" pos="7242">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hapter_Left">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4800600" y="0"/>
            <a:ext cx="7391400" cy="6858000"/>
          </a:xfrm>
          <a:prstGeom prst="rect">
            <a:avLst/>
          </a:prstGeom>
        </p:spPr>
        <p:txBody>
          <a:bodyPr bIns="792000" anchor="ctr"/>
          <a:lstStyle>
            <a:lvl1pPr marL="0" indent="0" algn="ctr">
              <a:buNone/>
              <a:defRPr/>
            </a:lvl1pPr>
          </a:lstStyle>
          <a:p>
            <a:r>
              <a:rPr lang="en-US" dirty="0"/>
              <a:t>N:\Marketing\02_Corporate Design\02_Imagery</a:t>
            </a:r>
          </a:p>
        </p:txBody>
      </p:sp>
      <p:sp>
        <p:nvSpPr>
          <p:cNvPr id="4" name="Title 3"/>
          <p:cNvSpPr>
            <a:spLocks noGrp="1"/>
          </p:cNvSpPr>
          <p:nvPr>
            <p:ph type="title" hasCustomPrompt="1"/>
          </p:nvPr>
        </p:nvSpPr>
        <p:spPr>
          <a:xfrm>
            <a:off x="696383" y="728663"/>
            <a:ext cx="3384550" cy="1110185"/>
          </a:xfrm>
          <a:prstGeom prst="rect">
            <a:avLst/>
          </a:prstGeom>
        </p:spPr>
        <p:txBody>
          <a:bodyPr lIns="0" rIns="0" anchor="ctr"/>
          <a:lstStyle>
            <a:lvl1pPr algn="ctr">
              <a:defRPr sz="3600" b="0">
                <a:ln>
                  <a:noFill/>
                </a:ln>
                <a:solidFill>
                  <a:schemeClr val="bg2"/>
                </a:solidFill>
              </a:defRPr>
            </a:lvl1pPr>
          </a:lstStyle>
          <a:p>
            <a:r>
              <a:rPr lang="en-US" dirty="0"/>
              <a:t>Title</a:t>
            </a:r>
          </a:p>
        </p:txBody>
      </p:sp>
      <p:sp>
        <p:nvSpPr>
          <p:cNvPr id="6" name="Text Placeholder 5"/>
          <p:cNvSpPr>
            <a:spLocks noGrp="1"/>
          </p:cNvSpPr>
          <p:nvPr>
            <p:ph type="body" sz="quarter" idx="11"/>
          </p:nvPr>
        </p:nvSpPr>
        <p:spPr>
          <a:xfrm>
            <a:off x="696383" y="2099511"/>
            <a:ext cx="3384550" cy="4029827"/>
          </a:xfrm>
          <a:prstGeom prst="rect">
            <a:avLst/>
          </a:prstGeom>
        </p:spPr>
        <p:txBody>
          <a:bodyPr/>
          <a:lstStyle>
            <a:lvl1pPr marL="271463" indent="-271463" defTabSz="271463">
              <a:lnSpc>
                <a:spcPct val="114000"/>
              </a:lnSpc>
              <a:spcBef>
                <a:spcPts val="0"/>
              </a:spcBef>
              <a:spcAft>
                <a:spcPts val="600"/>
              </a:spcAft>
              <a:buFontTx/>
              <a:buBlip>
                <a:blip r:embed="rId2"/>
              </a:buBlip>
              <a:defRPr sz="1800"/>
            </a:lvl1pPr>
            <a:lvl2pPr marL="542925" indent="-271463" defTabSz="271463">
              <a:lnSpc>
                <a:spcPct val="114000"/>
              </a:lnSpc>
              <a:spcBef>
                <a:spcPts val="0"/>
              </a:spcBef>
              <a:spcAft>
                <a:spcPts val="600"/>
              </a:spcAft>
              <a:buFontTx/>
              <a:buBlip>
                <a:blip r:embed="rId2"/>
              </a:buBlip>
              <a:defRPr sz="1800"/>
            </a:lvl2pPr>
            <a:lvl3pPr marL="803275" indent="-260350" defTabSz="271463">
              <a:lnSpc>
                <a:spcPct val="114000"/>
              </a:lnSpc>
              <a:spcBef>
                <a:spcPts val="0"/>
              </a:spcBef>
              <a:spcAft>
                <a:spcPts val="600"/>
              </a:spcAft>
              <a:buFontTx/>
              <a:buBlip>
                <a:blip r:embed="rId2"/>
              </a:buBlip>
              <a:defRPr sz="1800"/>
            </a:lvl3pPr>
            <a:lvl4pPr marL="1074738" indent="-271463" defTabSz="271463">
              <a:lnSpc>
                <a:spcPct val="114000"/>
              </a:lnSpc>
              <a:spcBef>
                <a:spcPts val="0"/>
              </a:spcBef>
              <a:spcAft>
                <a:spcPts val="600"/>
              </a:spcAft>
              <a:buFontTx/>
              <a:buBlip>
                <a:blip r:embed="rId2"/>
              </a:buBlip>
              <a:defRPr sz="1800"/>
            </a:lvl4pPr>
            <a:lvl5pPr marL="1346200" indent="-271463" defTabSz="271463">
              <a:lnSpc>
                <a:spcPct val="114000"/>
              </a:lnSpc>
              <a:spcBef>
                <a:spcPts val="0"/>
              </a:spcBef>
              <a:spcAft>
                <a:spcPts val="600"/>
              </a:spcAft>
              <a:buFontTx/>
              <a:buBlip>
                <a:blip r:embed="rId2"/>
              </a:buBlip>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7" name="Straight Connector 6"/>
          <p:cNvCxnSpPr/>
          <p:nvPr userDrawn="1"/>
        </p:nvCxnSpPr>
        <p:spPr>
          <a:xfrm>
            <a:off x="2360313" y="0"/>
            <a:ext cx="0" cy="46800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389832" y="6390000"/>
            <a:ext cx="0" cy="46800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5296523"/>
      </p:ext>
    </p:extLst>
  </p:cSld>
  <p:clrMapOvr>
    <a:masterClrMapping/>
  </p:clrMapOvr>
  <p:extLst>
    <p:ext uri="{DCECCB84-F9BA-43D5-87BE-67443E8EF086}">
      <p15:sldGuideLst xmlns:p15="http://schemas.microsoft.com/office/powerpoint/2012/main">
        <p15:guide id="1" pos="2570">
          <p15:clr>
            <a:srgbClr val="FBAE40"/>
          </p15:clr>
        </p15:guide>
        <p15:guide id="2" pos="3024">
          <p15:clr>
            <a:srgbClr val="FBAE40"/>
          </p15:clr>
        </p15:guide>
        <p15:guide id="3" pos="438">
          <p15:clr>
            <a:srgbClr val="FBAE40"/>
          </p15:clr>
        </p15:guide>
        <p15:guide id="4" orient="horz" pos="3861">
          <p15:clr>
            <a:srgbClr val="FBAE40"/>
          </p15:clr>
        </p15:guide>
        <p15:guide id="5" orient="horz" pos="459">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327CCC26-050E-49B9-9CC5-7120F52D8437}" type="datetime1">
              <a:rPr lang="en-US" smtClean="0"/>
              <a:pPr>
                <a:defRPr/>
              </a:pPr>
              <a:t>4/10/2025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C1817CD-B6D3-4A5B-8EA3-DE72BEA6E98A}" type="slidenum">
              <a:rPr lang="en-US" altLang="lv-LV" smtClean="0"/>
              <a:pPr>
                <a:defRPr/>
              </a:pPr>
              <a:t>‹#›</a:t>
            </a:fld>
            <a:endParaRPr lang="en-US" altLang="lv-LV"/>
          </a:p>
        </p:txBody>
      </p:sp>
    </p:spTree>
    <p:extLst>
      <p:ext uri="{BB962C8B-B14F-4D97-AF65-F5344CB8AC3E}">
        <p14:creationId xmlns:p14="http://schemas.microsoft.com/office/powerpoint/2010/main" val="3942689183"/>
      </p:ext>
    </p:extLst>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_Full">
    <p:spTree>
      <p:nvGrpSpPr>
        <p:cNvPr id="1" name=""/>
        <p:cNvGrpSpPr/>
        <p:nvPr/>
      </p:nvGrpSpPr>
      <p:grpSpPr>
        <a:xfrm>
          <a:off x="0" y="0"/>
          <a:ext cx="0" cy="0"/>
          <a:chOff x="0" y="0"/>
          <a:chExt cx="0" cy="0"/>
        </a:xfrm>
      </p:grpSpPr>
      <p:cxnSp>
        <p:nvCxnSpPr>
          <p:cNvPr id="166" name="Straight Connector 165"/>
          <p:cNvCxnSpPr/>
          <p:nvPr userDrawn="1"/>
        </p:nvCxnSpPr>
        <p:spPr>
          <a:xfrm>
            <a:off x="695325" y="875813"/>
            <a:ext cx="360000" cy="0"/>
          </a:xfrm>
          <a:prstGeom prst="line">
            <a:avLst/>
          </a:prstGeom>
          <a:ln w="19050">
            <a:solidFill>
              <a:schemeClr val="bg2"/>
            </a:solidFill>
            <a:round/>
          </a:ln>
        </p:spPr>
        <p:style>
          <a:lnRef idx="1">
            <a:schemeClr val="accent1"/>
          </a:lnRef>
          <a:fillRef idx="0">
            <a:schemeClr val="accent1"/>
          </a:fillRef>
          <a:effectRef idx="0">
            <a:schemeClr val="accent1"/>
          </a:effectRef>
          <a:fontRef idx="minor">
            <a:schemeClr val="tx1"/>
          </a:fontRef>
        </p:style>
      </p:cxnSp>
      <p:sp>
        <p:nvSpPr>
          <p:cNvPr id="167" name="Title 3"/>
          <p:cNvSpPr>
            <a:spLocks noGrp="1"/>
          </p:cNvSpPr>
          <p:nvPr>
            <p:ph type="title" hasCustomPrompt="1"/>
          </p:nvPr>
        </p:nvSpPr>
        <p:spPr>
          <a:xfrm>
            <a:off x="695325" y="448733"/>
            <a:ext cx="10800000" cy="408516"/>
          </a:xfrm>
          <a:prstGeom prst="rect">
            <a:avLst/>
          </a:prstGeom>
        </p:spPr>
        <p:txBody>
          <a:bodyPr lIns="0" tIns="36000" rIns="0" bIns="36000" anchor="b"/>
          <a:lstStyle>
            <a:lvl1pPr algn="l">
              <a:lnSpc>
                <a:spcPct val="114000"/>
              </a:lnSpc>
              <a:defRPr sz="2000">
                <a:solidFill>
                  <a:schemeClr val="bg2"/>
                </a:solidFill>
              </a:defRPr>
            </a:lvl1pPr>
          </a:lstStyle>
          <a:p>
            <a:r>
              <a:rPr lang="en-US" dirty="0"/>
              <a:t>Title</a:t>
            </a:r>
          </a:p>
        </p:txBody>
      </p:sp>
      <p:sp>
        <p:nvSpPr>
          <p:cNvPr id="4" name="Text Placeholder 5"/>
          <p:cNvSpPr>
            <a:spLocks noGrp="1"/>
          </p:cNvSpPr>
          <p:nvPr>
            <p:ph type="body" sz="quarter" idx="11"/>
          </p:nvPr>
        </p:nvSpPr>
        <p:spPr>
          <a:xfrm>
            <a:off x="695324" y="1089025"/>
            <a:ext cx="10800000" cy="5400675"/>
          </a:xfrm>
          <a:prstGeom prst="rect">
            <a:avLst/>
          </a:prstGeom>
        </p:spPr>
        <p:txBody>
          <a:bodyPr/>
          <a:lstStyle>
            <a:lvl1pPr marL="271463" indent="-271463" defTabSz="271463">
              <a:lnSpc>
                <a:spcPct val="114000"/>
              </a:lnSpc>
              <a:spcBef>
                <a:spcPts val="0"/>
              </a:spcBef>
              <a:spcAft>
                <a:spcPts val="600"/>
              </a:spcAft>
              <a:buFontTx/>
              <a:buBlip>
                <a:blip r:embed="rId2"/>
              </a:buBlip>
              <a:defRPr sz="1800"/>
            </a:lvl1pPr>
            <a:lvl2pPr marL="542925" indent="-271463" defTabSz="271463">
              <a:lnSpc>
                <a:spcPct val="114000"/>
              </a:lnSpc>
              <a:spcBef>
                <a:spcPts val="0"/>
              </a:spcBef>
              <a:spcAft>
                <a:spcPts val="600"/>
              </a:spcAft>
              <a:buFontTx/>
              <a:buBlip>
                <a:blip r:embed="rId2"/>
              </a:buBlip>
              <a:defRPr sz="1800"/>
            </a:lvl2pPr>
            <a:lvl3pPr marL="803275" indent="-260350" defTabSz="271463">
              <a:lnSpc>
                <a:spcPct val="114000"/>
              </a:lnSpc>
              <a:spcBef>
                <a:spcPts val="0"/>
              </a:spcBef>
              <a:spcAft>
                <a:spcPts val="600"/>
              </a:spcAft>
              <a:buFontTx/>
              <a:buBlip>
                <a:blip r:embed="rId2"/>
              </a:buBlip>
              <a:defRPr sz="1800"/>
            </a:lvl3pPr>
            <a:lvl4pPr marL="1074738" indent="-271463" defTabSz="271463">
              <a:lnSpc>
                <a:spcPct val="114000"/>
              </a:lnSpc>
              <a:spcBef>
                <a:spcPts val="0"/>
              </a:spcBef>
              <a:spcAft>
                <a:spcPts val="600"/>
              </a:spcAft>
              <a:buFontTx/>
              <a:buBlip>
                <a:blip r:embed="rId2"/>
              </a:buBlip>
              <a:defRPr sz="1800"/>
            </a:lvl4pPr>
            <a:lvl5pPr marL="1346200" indent="-271463" defTabSz="271463">
              <a:lnSpc>
                <a:spcPct val="114000"/>
              </a:lnSpc>
              <a:spcBef>
                <a:spcPts val="0"/>
              </a:spcBef>
              <a:spcAft>
                <a:spcPts val="600"/>
              </a:spcAft>
              <a:buFontTx/>
              <a:buBlip>
                <a:blip r:embed="rId2"/>
              </a:buBlip>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p:cNvSpPr>
            <a:spLocks noGrp="1"/>
          </p:cNvSpPr>
          <p:nvPr>
            <p:ph type="body" sz="quarter" idx="12" hasCustomPrompt="1"/>
          </p:nvPr>
        </p:nvSpPr>
        <p:spPr>
          <a:xfrm>
            <a:off x="695325" y="193635"/>
            <a:ext cx="10800000" cy="287336"/>
          </a:xfrm>
          <a:prstGeom prst="rect">
            <a:avLst/>
          </a:prstGeom>
        </p:spPr>
        <p:txBody>
          <a:bodyPr lIns="0" rIns="0"/>
          <a:lstStyle>
            <a:lvl1pPr marL="0" indent="0">
              <a:buNone/>
              <a:defRPr sz="1400">
                <a:solidFill>
                  <a:schemeClr val="tx2"/>
                </a:solidFill>
              </a:defRPr>
            </a:lvl1pPr>
            <a:lvl2pPr marL="457200" indent="0">
              <a:buNone/>
              <a:defRPr/>
            </a:lvl2pPr>
          </a:lstStyle>
          <a:p>
            <a:pPr lvl="0"/>
            <a:r>
              <a:rPr lang="en-US" dirty="0" err="1"/>
              <a:t>Subheader</a:t>
            </a:r>
            <a:endParaRPr lang="en-US" dirty="0"/>
          </a:p>
        </p:txBody>
      </p:sp>
    </p:spTree>
    <p:extLst>
      <p:ext uri="{BB962C8B-B14F-4D97-AF65-F5344CB8AC3E}">
        <p14:creationId xmlns:p14="http://schemas.microsoft.com/office/powerpoint/2010/main" val="3355861090"/>
      </p:ext>
    </p:extLst>
  </p:cSld>
  <p:clrMapOvr>
    <a:masterClrMapping/>
  </p:clrMapOvr>
  <p:extLst>
    <p:ext uri="{DCECCB84-F9BA-43D5-87BE-67443E8EF086}">
      <p15:sldGuideLst xmlns:p15="http://schemas.microsoft.com/office/powerpoint/2012/main">
        <p15:guide id="1" orient="horz" pos="4088">
          <p15:clr>
            <a:srgbClr val="FBAE40"/>
          </p15:clr>
        </p15:guide>
        <p15:guide id="2" orient="horz" pos="686">
          <p15:clr>
            <a:srgbClr val="FBAE40"/>
          </p15:clr>
        </p15:guide>
        <p15:guide id="3" pos="438">
          <p15:clr>
            <a:srgbClr val="FBAE40"/>
          </p15:clr>
        </p15:guide>
        <p15:guide id="4" pos="7242">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_Right">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4800600" cy="6858000"/>
          </a:xfrm>
          <a:prstGeom prst="rect">
            <a:avLst/>
          </a:prstGeom>
        </p:spPr>
        <p:txBody>
          <a:bodyPr bIns="792000" anchor="ctr"/>
          <a:lstStyle>
            <a:lvl1pPr marL="0" indent="0" algn="ctr">
              <a:buNone/>
              <a:defRPr sz="2000"/>
            </a:lvl1pPr>
          </a:lstStyle>
          <a:p>
            <a:r>
              <a:rPr lang="en-US" dirty="0"/>
              <a:t>N:\Marketing\02_Corporate Design\02_Imagery</a:t>
            </a:r>
          </a:p>
        </p:txBody>
      </p:sp>
      <p:sp>
        <p:nvSpPr>
          <p:cNvPr id="6" name="Text Placeholder 5"/>
          <p:cNvSpPr>
            <a:spLocks noGrp="1"/>
          </p:cNvSpPr>
          <p:nvPr>
            <p:ph type="body" sz="quarter" idx="11"/>
          </p:nvPr>
        </p:nvSpPr>
        <p:spPr>
          <a:xfrm>
            <a:off x="5519738" y="1089025"/>
            <a:ext cx="5976936" cy="5400675"/>
          </a:xfrm>
          <a:prstGeom prst="rect">
            <a:avLst/>
          </a:prstGeom>
        </p:spPr>
        <p:txBody>
          <a:bodyPr/>
          <a:lstStyle>
            <a:lvl1pPr marL="271463" indent="-271463" defTabSz="271463">
              <a:lnSpc>
                <a:spcPct val="114000"/>
              </a:lnSpc>
              <a:spcBef>
                <a:spcPts val="0"/>
              </a:spcBef>
              <a:spcAft>
                <a:spcPts val="600"/>
              </a:spcAft>
              <a:buFontTx/>
              <a:buBlip>
                <a:blip r:embed="rId2"/>
              </a:buBlip>
              <a:defRPr sz="1800"/>
            </a:lvl1pPr>
            <a:lvl2pPr marL="542925" indent="-271463" defTabSz="271463">
              <a:lnSpc>
                <a:spcPct val="114000"/>
              </a:lnSpc>
              <a:spcBef>
                <a:spcPts val="0"/>
              </a:spcBef>
              <a:spcAft>
                <a:spcPts val="600"/>
              </a:spcAft>
              <a:buFontTx/>
              <a:buBlip>
                <a:blip r:embed="rId2"/>
              </a:buBlip>
              <a:defRPr sz="1800"/>
            </a:lvl2pPr>
            <a:lvl3pPr marL="803275" indent="-260350" defTabSz="271463">
              <a:lnSpc>
                <a:spcPct val="114000"/>
              </a:lnSpc>
              <a:spcBef>
                <a:spcPts val="0"/>
              </a:spcBef>
              <a:spcAft>
                <a:spcPts val="600"/>
              </a:spcAft>
              <a:buFontTx/>
              <a:buBlip>
                <a:blip r:embed="rId2"/>
              </a:buBlip>
              <a:defRPr sz="1800"/>
            </a:lvl3pPr>
            <a:lvl4pPr marL="1074738" indent="-271463" defTabSz="271463">
              <a:lnSpc>
                <a:spcPct val="114000"/>
              </a:lnSpc>
              <a:spcBef>
                <a:spcPts val="0"/>
              </a:spcBef>
              <a:spcAft>
                <a:spcPts val="600"/>
              </a:spcAft>
              <a:buFontTx/>
              <a:buBlip>
                <a:blip r:embed="rId2"/>
              </a:buBlip>
              <a:defRPr sz="1800"/>
            </a:lvl4pPr>
            <a:lvl5pPr marL="1346200" indent="-271463" defTabSz="271463">
              <a:lnSpc>
                <a:spcPct val="114000"/>
              </a:lnSpc>
              <a:spcBef>
                <a:spcPts val="0"/>
              </a:spcBef>
              <a:spcAft>
                <a:spcPts val="600"/>
              </a:spcAft>
              <a:buFontTx/>
              <a:buBlip>
                <a:blip r:embed="rId2"/>
              </a:buBlip>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p:cNvCxnSpPr/>
          <p:nvPr userDrawn="1"/>
        </p:nvCxnSpPr>
        <p:spPr>
          <a:xfrm>
            <a:off x="5518994" y="875813"/>
            <a:ext cx="360000" cy="0"/>
          </a:xfrm>
          <a:prstGeom prst="line">
            <a:avLst/>
          </a:prstGeom>
          <a:ln w="19050">
            <a:solidFill>
              <a:schemeClr val="bg2"/>
            </a:solidFill>
            <a:round/>
          </a:ln>
        </p:spPr>
        <p:style>
          <a:lnRef idx="1">
            <a:schemeClr val="accent1"/>
          </a:lnRef>
          <a:fillRef idx="0">
            <a:schemeClr val="accent1"/>
          </a:fillRef>
          <a:effectRef idx="0">
            <a:schemeClr val="accent1"/>
          </a:effectRef>
          <a:fontRef idx="minor">
            <a:schemeClr val="tx1"/>
          </a:fontRef>
        </p:style>
      </p:cxnSp>
      <p:sp>
        <p:nvSpPr>
          <p:cNvPr id="10" name="Title 3"/>
          <p:cNvSpPr>
            <a:spLocks noGrp="1"/>
          </p:cNvSpPr>
          <p:nvPr>
            <p:ph type="title" hasCustomPrompt="1"/>
          </p:nvPr>
        </p:nvSpPr>
        <p:spPr>
          <a:xfrm>
            <a:off x="5519737" y="430169"/>
            <a:ext cx="5976937" cy="427080"/>
          </a:xfrm>
          <a:prstGeom prst="rect">
            <a:avLst/>
          </a:prstGeom>
        </p:spPr>
        <p:txBody>
          <a:bodyPr lIns="0" tIns="36000" rIns="0" bIns="36000" anchor="b"/>
          <a:lstStyle>
            <a:lvl1pPr algn="l">
              <a:lnSpc>
                <a:spcPct val="114000"/>
              </a:lnSpc>
              <a:defRPr sz="2000">
                <a:solidFill>
                  <a:schemeClr val="bg2"/>
                </a:solidFill>
              </a:defRPr>
            </a:lvl1pPr>
          </a:lstStyle>
          <a:p>
            <a:r>
              <a:rPr lang="en-US" dirty="0"/>
              <a:t>Title</a:t>
            </a:r>
          </a:p>
        </p:txBody>
      </p:sp>
      <p:sp>
        <p:nvSpPr>
          <p:cNvPr id="8" name="Text Placeholder 2"/>
          <p:cNvSpPr>
            <a:spLocks noGrp="1"/>
          </p:cNvSpPr>
          <p:nvPr>
            <p:ph type="body" sz="quarter" idx="12" hasCustomPrompt="1"/>
          </p:nvPr>
        </p:nvSpPr>
        <p:spPr>
          <a:xfrm>
            <a:off x="5519737" y="193635"/>
            <a:ext cx="5975587" cy="287336"/>
          </a:xfrm>
          <a:prstGeom prst="rect">
            <a:avLst/>
          </a:prstGeom>
        </p:spPr>
        <p:txBody>
          <a:bodyPr lIns="0" rIns="0"/>
          <a:lstStyle>
            <a:lvl1pPr marL="0" indent="0">
              <a:buNone/>
              <a:defRPr sz="1400">
                <a:solidFill>
                  <a:schemeClr val="tx2"/>
                </a:solidFill>
              </a:defRPr>
            </a:lvl1pPr>
            <a:lvl2pPr marL="457200" indent="0">
              <a:buNone/>
              <a:defRPr/>
            </a:lvl2pPr>
          </a:lstStyle>
          <a:p>
            <a:pPr lvl="0"/>
            <a:r>
              <a:rPr lang="en-US" dirty="0" err="1"/>
              <a:t>Subheader</a:t>
            </a:r>
            <a:endParaRPr lang="en-US" dirty="0"/>
          </a:p>
        </p:txBody>
      </p:sp>
    </p:spTree>
    <p:extLst>
      <p:ext uri="{BB962C8B-B14F-4D97-AF65-F5344CB8AC3E}">
        <p14:creationId xmlns:p14="http://schemas.microsoft.com/office/powerpoint/2010/main" val="3638905185"/>
      </p:ext>
    </p:extLst>
  </p:cSld>
  <p:clrMapOvr>
    <a:masterClrMapping/>
  </p:clrMapOvr>
  <p:extLst>
    <p:ext uri="{DCECCB84-F9BA-43D5-87BE-67443E8EF086}">
      <p15:sldGuideLst xmlns:p15="http://schemas.microsoft.com/office/powerpoint/2012/main">
        <p15:guide id="1" pos="3477">
          <p15:clr>
            <a:srgbClr val="FBAE40"/>
          </p15:clr>
        </p15:guide>
        <p15:guide id="2" pos="3024">
          <p15:clr>
            <a:srgbClr val="FBAE40"/>
          </p15:clr>
        </p15:guide>
        <p15:guide id="3" orient="horz" pos="686">
          <p15:clr>
            <a:srgbClr val="FBAE40"/>
          </p15:clr>
        </p15:guide>
        <p15:guide id="4" orient="horz" pos="4088">
          <p15:clr>
            <a:srgbClr val="FBAE40"/>
          </p15:clr>
        </p15:guide>
        <p15:guide id="5" pos="7242">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_Left">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7391400" y="0"/>
            <a:ext cx="4800600" cy="6858000"/>
          </a:xfrm>
          <a:prstGeom prst="rect">
            <a:avLst/>
          </a:prstGeom>
        </p:spPr>
        <p:txBody>
          <a:bodyPr bIns="792000" anchor="ctr"/>
          <a:lstStyle>
            <a:lvl1pPr marL="0" indent="0" algn="ctr">
              <a:buNone/>
              <a:defRPr sz="2000"/>
            </a:lvl1pPr>
          </a:lstStyle>
          <a:p>
            <a:r>
              <a:rPr lang="en-US" dirty="0"/>
              <a:t>N:\Marketing\02_Corporate Design\02_Imagery</a:t>
            </a:r>
          </a:p>
        </p:txBody>
      </p:sp>
      <p:sp>
        <p:nvSpPr>
          <p:cNvPr id="9" name="Text Placeholder 5"/>
          <p:cNvSpPr>
            <a:spLocks noGrp="1"/>
          </p:cNvSpPr>
          <p:nvPr>
            <p:ph type="body" sz="quarter" idx="11"/>
          </p:nvPr>
        </p:nvSpPr>
        <p:spPr>
          <a:xfrm>
            <a:off x="695325" y="1089025"/>
            <a:ext cx="5976939" cy="5400675"/>
          </a:xfrm>
          <a:prstGeom prst="rect">
            <a:avLst/>
          </a:prstGeom>
        </p:spPr>
        <p:txBody>
          <a:bodyPr/>
          <a:lstStyle>
            <a:lvl1pPr marL="271463" indent="-271463" defTabSz="271463">
              <a:lnSpc>
                <a:spcPct val="114000"/>
              </a:lnSpc>
              <a:spcBef>
                <a:spcPts val="0"/>
              </a:spcBef>
              <a:spcAft>
                <a:spcPts val="600"/>
              </a:spcAft>
              <a:buFontTx/>
              <a:buBlip>
                <a:blip r:embed="rId2"/>
              </a:buBlip>
              <a:defRPr sz="1800"/>
            </a:lvl1pPr>
            <a:lvl2pPr marL="542925" indent="-271463" defTabSz="271463">
              <a:lnSpc>
                <a:spcPct val="114000"/>
              </a:lnSpc>
              <a:spcBef>
                <a:spcPts val="0"/>
              </a:spcBef>
              <a:spcAft>
                <a:spcPts val="600"/>
              </a:spcAft>
              <a:buFontTx/>
              <a:buBlip>
                <a:blip r:embed="rId2"/>
              </a:buBlip>
              <a:defRPr sz="1800"/>
            </a:lvl2pPr>
            <a:lvl3pPr marL="803275" indent="-260350" defTabSz="271463">
              <a:lnSpc>
                <a:spcPct val="114000"/>
              </a:lnSpc>
              <a:spcBef>
                <a:spcPts val="0"/>
              </a:spcBef>
              <a:spcAft>
                <a:spcPts val="600"/>
              </a:spcAft>
              <a:buFontTx/>
              <a:buBlip>
                <a:blip r:embed="rId2"/>
              </a:buBlip>
              <a:defRPr sz="1800"/>
            </a:lvl3pPr>
            <a:lvl4pPr marL="1074738" indent="-271463" defTabSz="271463">
              <a:lnSpc>
                <a:spcPct val="114000"/>
              </a:lnSpc>
              <a:spcBef>
                <a:spcPts val="0"/>
              </a:spcBef>
              <a:spcAft>
                <a:spcPts val="600"/>
              </a:spcAft>
              <a:buFontTx/>
              <a:buBlip>
                <a:blip r:embed="rId2"/>
              </a:buBlip>
              <a:defRPr sz="1800"/>
            </a:lvl4pPr>
            <a:lvl5pPr marL="1346200" indent="-271463" defTabSz="271463">
              <a:lnSpc>
                <a:spcPct val="114000"/>
              </a:lnSpc>
              <a:spcBef>
                <a:spcPts val="0"/>
              </a:spcBef>
              <a:spcAft>
                <a:spcPts val="600"/>
              </a:spcAft>
              <a:buFontTx/>
              <a:buBlip>
                <a:blip r:embed="rId2"/>
              </a:buBlip>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p:cNvCxnSpPr/>
          <p:nvPr userDrawn="1"/>
        </p:nvCxnSpPr>
        <p:spPr>
          <a:xfrm>
            <a:off x="698499" y="875813"/>
            <a:ext cx="360000" cy="0"/>
          </a:xfrm>
          <a:prstGeom prst="line">
            <a:avLst/>
          </a:prstGeom>
          <a:ln w="19050">
            <a:solidFill>
              <a:schemeClr val="bg2"/>
            </a:solidFill>
            <a:round/>
          </a:ln>
        </p:spPr>
        <p:style>
          <a:lnRef idx="1">
            <a:schemeClr val="accent1"/>
          </a:lnRef>
          <a:fillRef idx="0">
            <a:schemeClr val="accent1"/>
          </a:fillRef>
          <a:effectRef idx="0">
            <a:schemeClr val="accent1"/>
          </a:effectRef>
          <a:fontRef idx="minor">
            <a:schemeClr val="tx1"/>
          </a:fontRef>
        </p:style>
      </p:cxnSp>
      <p:sp>
        <p:nvSpPr>
          <p:cNvPr id="11" name="Title 3"/>
          <p:cNvSpPr>
            <a:spLocks noGrp="1"/>
          </p:cNvSpPr>
          <p:nvPr>
            <p:ph type="title" hasCustomPrompt="1"/>
          </p:nvPr>
        </p:nvSpPr>
        <p:spPr>
          <a:xfrm>
            <a:off x="695325" y="430170"/>
            <a:ext cx="5976939" cy="427080"/>
          </a:xfrm>
          <a:prstGeom prst="rect">
            <a:avLst/>
          </a:prstGeom>
        </p:spPr>
        <p:txBody>
          <a:bodyPr lIns="0" tIns="36000" rIns="0" bIns="36000" anchor="b"/>
          <a:lstStyle>
            <a:lvl1pPr algn="l">
              <a:lnSpc>
                <a:spcPct val="114000"/>
              </a:lnSpc>
              <a:defRPr sz="2000">
                <a:solidFill>
                  <a:schemeClr val="bg2"/>
                </a:solidFill>
              </a:defRPr>
            </a:lvl1pPr>
          </a:lstStyle>
          <a:p>
            <a:r>
              <a:rPr lang="en-US" dirty="0"/>
              <a:t>Title</a:t>
            </a:r>
          </a:p>
        </p:txBody>
      </p:sp>
      <p:sp>
        <p:nvSpPr>
          <p:cNvPr id="7" name="Text Placeholder 2"/>
          <p:cNvSpPr>
            <a:spLocks noGrp="1"/>
          </p:cNvSpPr>
          <p:nvPr>
            <p:ph type="body" sz="quarter" idx="12" hasCustomPrompt="1"/>
          </p:nvPr>
        </p:nvSpPr>
        <p:spPr>
          <a:xfrm>
            <a:off x="695325" y="193635"/>
            <a:ext cx="5976939" cy="287336"/>
          </a:xfrm>
          <a:prstGeom prst="rect">
            <a:avLst/>
          </a:prstGeom>
        </p:spPr>
        <p:txBody>
          <a:bodyPr lIns="0" rIns="0"/>
          <a:lstStyle>
            <a:lvl1pPr marL="0" indent="0">
              <a:buNone/>
              <a:defRPr sz="1400">
                <a:solidFill>
                  <a:schemeClr val="tx2"/>
                </a:solidFill>
              </a:defRPr>
            </a:lvl1pPr>
            <a:lvl2pPr marL="457200" indent="0">
              <a:buNone/>
              <a:defRPr/>
            </a:lvl2pPr>
          </a:lstStyle>
          <a:p>
            <a:pPr lvl="0"/>
            <a:r>
              <a:rPr lang="en-US" dirty="0" err="1"/>
              <a:t>Subheader</a:t>
            </a:r>
            <a:endParaRPr lang="en-US" dirty="0"/>
          </a:p>
        </p:txBody>
      </p:sp>
    </p:spTree>
    <p:extLst>
      <p:ext uri="{BB962C8B-B14F-4D97-AF65-F5344CB8AC3E}">
        <p14:creationId xmlns:p14="http://schemas.microsoft.com/office/powerpoint/2010/main" val="425843013"/>
      </p:ext>
    </p:extLst>
  </p:cSld>
  <p:clrMapOvr>
    <a:masterClrMapping/>
  </p:clrMapOvr>
  <p:extLst>
    <p:ext uri="{DCECCB84-F9BA-43D5-87BE-67443E8EF086}">
      <p15:sldGuideLst xmlns:p15="http://schemas.microsoft.com/office/powerpoint/2012/main">
        <p15:guide id="1" pos="4203">
          <p15:clr>
            <a:srgbClr val="FBAE40"/>
          </p15:clr>
        </p15:guide>
        <p15:guide id="2" pos="4656">
          <p15:clr>
            <a:srgbClr val="FBAE40"/>
          </p15:clr>
        </p15:guide>
        <p15:guide id="3" pos="438">
          <p15:clr>
            <a:srgbClr val="FBAE40"/>
          </p15:clr>
        </p15:guide>
        <p15:guide id="4" orient="horz" pos="4088">
          <p15:clr>
            <a:srgbClr val="FBAE40"/>
          </p15:clr>
        </p15:guide>
        <p15:guide id="5" orient="horz" pos="686">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List_Four">
    <p:spTree>
      <p:nvGrpSpPr>
        <p:cNvPr id="1" name=""/>
        <p:cNvGrpSpPr/>
        <p:nvPr/>
      </p:nvGrpSpPr>
      <p:grpSpPr>
        <a:xfrm>
          <a:off x="0" y="0"/>
          <a:ext cx="0" cy="0"/>
          <a:chOff x="0" y="0"/>
          <a:chExt cx="0" cy="0"/>
        </a:xfrm>
      </p:grpSpPr>
      <p:sp>
        <p:nvSpPr>
          <p:cNvPr id="2" name="Picture Placeholder 2"/>
          <p:cNvSpPr>
            <a:spLocks noGrp="1"/>
          </p:cNvSpPr>
          <p:nvPr>
            <p:ph type="pic" sz="quarter" idx="10" hasCustomPrompt="1"/>
          </p:nvPr>
        </p:nvSpPr>
        <p:spPr>
          <a:xfrm>
            <a:off x="4116388" y="0"/>
            <a:ext cx="3959225" cy="6858000"/>
          </a:xfrm>
          <a:prstGeom prst="rect">
            <a:avLst/>
          </a:prstGeom>
        </p:spPr>
        <p:txBody>
          <a:bodyPr bIns="792000" anchor="ctr"/>
          <a:lstStyle>
            <a:lvl1pPr marL="0" indent="0" algn="ctr">
              <a:buNone/>
              <a:defRPr sz="1600"/>
            </a:lvl1pPr>
          </a:lstStyle>
          <a:p>
            <a:r>
              <a:rPr lang="en-US" dirty="0"/>
              <a:t>N:\Marketing\02_Corporate Design\02_Imagery</a:t>
            </a:r>
          </a:p>
        </p:txBody>
      </p:sp>
      <p:sp>
        <p:nvSpPr>
          <p:cNvPr id="3" name="Text Placeholder 2"/>
          <p:cNvSpPr>
            <a:spLocks noGrp="1"/>
          </p:cNvSpPr>
          <p:nvPr>
            <p:ph type="body" sz="quarter" idx="12" hasCustomPrompt="1"/>
          </p:nvPr>
        </p:nvSpPr>
        <p:spPr>
          <a:xfrm>
            <a:off x="695325" y="1799688"/>
            <a:ext cx="2809875" cy="287336"/>
          </a:xfrm>
          <a:prstGeom prst="rect">
            <a:avLst/>
          </a:prstGeom>
        </p:spPr>
        <p:txBody>
          <a:bodyPr lIns="0" rIns="0"/>
          <a:lstStyle>
            <a:lvl1pPr marL="0" indent="0" algn="ctr">
              <a:buNone/>
              <a:defRPr sz="1400" baseline="0">
                <a:solidFill>
                  <a:schemeClr val="bg2"/>
                </a:solidFill>
              </a:defRPr>
            </a:lvl1pPr>
            <a:lvl2pPr marL="457200" indent="0">
              <a:buNone/>
              <a:defRPr/>
            </a:lvl2pPr>
          </a:lstStyle>
          <a:p>
            <a:pPr lvl="0"/>
            <a:r>
              <a:rPr lang="en-US" dirty="0"/>
              <a:t>Item 1</a:t>
            </a:r>
          </a:p>
        </p:txBody>
      </p:sp>
      <p:cxnSp>
        <p:nvCxnSpPr>
          <p:cNvPr id="7" name="Straight Connector 6"/>
          <p:cNvCxnSpPr/>
          <p:nvPr userDrawn="1"/>
        </p:nvCxnSpPr>
        <p:spPr>
          <a:xfrm>
            <a:off x="1920262" y="2082799"/>
            <a:ext cx="3600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Text Placeholder 2"/>
          <p:cNvSpPr>
            <a:spLocks noGrp="1"/>
          </p:cNvSpPr>
          <p:nvPr>
            <p:ph type="body" sz="quarter" idx="14" hasCustomPrompt="1"/>
          </p:nvPr>
        </p:nvSpPr>
        <p:spPr>
          <a:xfrm>
            <a:off x="695325" y="4523838"/>
            <a:ext cx="2809875" cy="287336"/>
          </a:xfrm>
          <a:prstGeom prst="rect">
            <a:avLst/>
          </a:prstGeom>
        </p:spPr>
        <p:txBody>
          <a:bodyPr lIns="0" rIns="0"/>
          <a:lstStyle>
            <a:lvl1pPr marL="0" indent="0" algn="ctr">
              <a:buNone/>
              <a:defRPr sz="1400" baseline="0">
                <a:solidFill>
                  <a:schemeClr val="bg2"/>
                </a:solidFill>
              </a:defRPr>
            </a:lvl1pPr>
            <a:lvl2pPr marL="457200" indent="0">
              <a:buNone/>
              <a:defRPr/>
            </a:lvl2pPr>
          </a:lstStyle>
          <a:p>
            <a:pPr lvl="0"/>
            <a:r>
              <a:rPr lang="en-US" dirty="0"/>
              <a:t>Item 2</a:t>
            </a:r>
          </a:p>
        </p:txBody>
      </p:sp>
      <p:cxnSp>
        <p:nvCxnSpPr>
          <p:cNvPr id="10" name="Straight Connector 9"/>
          <p:cNvCxnSpPr/>
          <p:nvPr userDrawn="1"/>
        </p:nvCxnSpPr>
        <p:spPr>
          <a:xfrm>
            <a:off x="1920262" y="4806949"/>
            <a:ext cx="3600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Text Placeholder 2"/>
          <p:cNvSpPr>
            <a:spLocks noGrp="1"/>
          </p:cNvSpPr>
          <p:nvPr>
            <p:ph type="body" sz="quarter" idx="16" hasCustomPrompt="1"/>
          </p:nvPr>
        </p:nvSpPr>
        <p:spPr>
          <a:xfrm>
            <a:off x="8686800" y="1799688"/>
            <a:ext cx="2809875" cy="287336"/>
          </a:xfrm>
          <a:prstGeom prst="rect">
            <a:avLst/>
          </a:prstGeom>
        </p:spPr>
        <p:txBody>
          <a:bodyPr lIns="0" rIns="0"/>
          <a:lstStyle>
            <a:lvl1pPr marL="0" indent="0" algn="ctr">
              <a:buNone/>
              <a:defRPr sz="1400" baseline="0">
                <a:solidFill>
                  <a:schemeClr val="bg2"/>
                </a:solidFill>
              </a:defRPr>
            </a:lvl1pPr>
            <a:lvl2pPr marL="457200" indent="0">
              <a:buNone/>
              <a:defRPr/>
            </a:lvl2pPr>
          </a:lstStyle>
          <a:p>
            <a:pPr lvl="0"/>
            <a:r>
              <a:rPr lang="en-US" dirty="0"/>
              <a:t>Item 3</a:t>
            </a:r>
          </a:p>
        </p:txBody>
      </p:sp>
      <p:cxnSp>
        <p:nvCxnSpPr>
          <p:cNvPr id="13" name="Straight Connector 12"/>
          <p:cNvCxnSpPr/>
          <p:nvPr userDrawn="1"/>
        </p:nvCxnSpPr>
        <p:spPr>
          <a:xfrm>
            <a:off x="9911737" y="2082799"/>
            <a:ext cx="3600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14" name="Text Placeholder 2"/>
          <p:cNvSpPr>
            <a:spLocks noGrp="1"/>
          </p:cNvSpPr>
          <p:nvPr>
            <p:ph type="body" sz="quarter" idx="18" hasCustomPrompt="1"/>
          </p:nvPr>
        </p:nvSpPr>
        <p:spPr>
          <a:xfrm>
            <a:off x="8686800" y="4523838"/>
            <a:ext cx="2809875" cy="287336"/>
          </a:xfrm>
          <a:prstGeom prst="rect">
            <a:avLst/>
          </a:prstGeom>
        </p:spPr>
        <p:txBody>
          <a:bodyPr lIns="0" rIns="0"/>
          <a:lstStyle>
            <a:lvl1pPr marL="0" indent="0" algn="ctr">
              <a:buNone/>
              <a:defRPr sz="1400" baseline="0">
                <a:solidFill>
                  <a:schemeClr val="bg2"/>
                </a:solidFill>
              </a:defRPr>
            </a:lvl1pPr>
            <a:lvl2pPr marL="457200" indent="0">
              <a:buNone/>
              <a:defRPr/>
            </a:lvl2pPr>
          </a:lstStyle>
          <a:p>
            <a:pPr lvl="0"/>
            <a:r>
              <a:rPr lang="en-US" dirty="0"/>
              <a:t>Item 4</a:t>
            </a:r>
          </a:p>
        </p:txBody>
      </p:sp>
      <p:cxnSp>
        <p:nvCxnSpPr>
          <p:cNvPr id="16" name="Straight Connector 15"/>
          <p:cNvCxnSpPr/>
          <p:nvPr userDrawn="1"/>
        </p:nvCxnSpPr>
        <p:spPr>
          <a:xfrm>
            <a:off x="9911737" y="4806949"/>
            <a:ext cx="3600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19" name="Text Placeholder 18"/>
          <p:cNvSpPr>
            <a:spLocks noGrp="1"/>
          </p:cNvSpPr>
          <p:nvPr>
            <p:ph type="body" sz="quarter" idx="20"/>
          </p:nvPr>
        </p:nvSpPr>
        <p:spPr>
          <a:xfrm>
            <a:off x="695324" y="2172230"/>
            <a:ext cx="2809875" cy="1147762"/>
          </a:xfrm>
          <a:prstGeom prst="rect">
            <a:avLst/>
          </a:prstGeom>
        </p:spPr>
        <p:txBody>
          <a:bodyPr/>
          <a:lstStyle>
            <a:lvl1pPr marL="0" indent="0" algn="ctr">
              <a:lnSpc>
                <a:spcPct val="114000"/>
              </a:lnSpc>
              <a:spcBef>
                <a:spcPts val="0"/>
              </a:spcBef>
              <a:buNone/>
              <a:defRPr sz="1200"/>
            </a:lvl1pPr>
            <a:lvl2pPr marL="457200" indent="0" algn="ctr">
              <a:lnSpc>
                <a:spcPct val="114000"/>
              </a:lnSpc>
              <a:spcBef>
                <a:spcPts val="0"/>
              </a:spcBef>
              <a:buNone/>
              <a:defRPr sz="1200"/>
            </a:lvl2pPr>
            <a:lvl3pPr marL="914400" indent="0" algn="ctr">
              <a:lnSpc>
                <a:spcPct val="114000"/>
              </a:lnSpc>
              <a:spcBef>
                <a:spcPts val="0"/>
              </a:spcBef>
              <a:buNone/>
              <a:defRPr sz="1200"/>
            </a:lvl3pPr>
            <a:lvl4pPr marL="1371600" indent="0" algn="ctr">
              <a:lnSpc>
                <a:spcPct val="114000"/>
              </a:lnSpc>
              <a:spcBef>
                <a:spcPts val="0"/>
              </a:spcBef>
              <a:buNone/>
              <a:defRPr sz="1200"/>
            </a:lvl4pPr>
            <a:lvl5pPr marL="1828800" indent="0" algn="ctr">
              <a:lnSpc>
                <a:spcPct val="114000"/>
              </a:lnSpc>
              <a:spcBef>
                <a:spcPts val="0"/>
              </a:spcBef>
              <a:buNone/>
              <a:defRPr sz="1200"/>
            </a:lvl5pPr>
          </a:lstStyle>
          <a:p>
            <a:pPr lvl="0"/>
            <a:r>
              <a:rPr lang="en-US"/>
              <a:t>Edit Master text styles</a:t>
            </a:r>
          </a:p>
        </p:txBody>
      </p:sp>
      <p:sp>
        <p:nvSpPr>
          <p:cNvPr id="20" name="Text Placeholder 18"/>
          <p:cNvSpPr>
            <a:spLocks noGrp="1"/>
          </p:cNvSpPr>
          <p:nvPr>
            <p:ph type="body" sz="quarter" idx="21"/>
          </p:nvPr>
        </p:nvSpPr>
        <p:spPr>
          <a:xfrm>
            <a:off x="695324" y="4910667"/>
            <a:ext cx="2809875" cy="1147762"/>
          </a:xfrm>
          <a:prstGeom prst="rect">
            <a:avLst/>
          </a:prstGeom>
        </p:spPr>
        <p:txBody>
          <a:bodyPr/>
          <a:lstStyle>
            <a:lvl1pPr marL="0" indent="0" algn="ctr">
              <a:lnSpc>
                <a:spcPct val="114000"/>
              </a:lnSpc>
              <a:spcBef>
                <a:spcPts val="0"/>
              </a:spcBef>
              <a:buNone/>
              <a:defRPr sz="1200"/>
            </a:lvl1pPr>
            <a:lvl2pPr marL="457200" indent="0" algn="ctr">
              <a:lnSpc>
                <a:spcPct val="114000"/>
              </a:lnSpc>
              <a:spcBef>
                <a:spcPts val="0"/>
              </a:spcBef>
              <a:buNone/>
              <a:defRPr sz="1200"/>
            </a:lvl2pPr>
            <a:lvl3pPr marL="914400" indent="0" algn="ctr">
              <a:lnSpc>
                <a:spcPct val="114000"/>
              </a:lnSpc>
              <a:spcBef>
                <a:spcPts val="0"/>
              </a:spcBef>
              <a:buNone/>
              <a:defRPr sz="1200"/>
            </a:lvl3pPr>
            <a:lvl4pPr marL="1371600" indent="0" algn="ctr">
              <a:lnSpc>
                <a:spcPct val="114000"/>
              </a:lnSpc>
              <a:spcBef>
                <a:spcPts val="0"/>
              </a:spcBef>
              <a:buNone/>
              <a:defRPr sz="1200"/>
            </a:lvl4pPr>
            <a:lvl5pPr marL="1828800" indent="0" algn="ctr">
              <a:lnSpc>
                <a:spcPct val="114000"/>
              </a:lnSpc>
              <a:spcBef>
                <a:spcPts val="0"/>
              </a:spcBef>
              <a:buNone/>
              <a:defRPr sz="1200"/>
            </a:lvl5pPr>
          </a:lstStyle>
          <a:p>
            <a:pPr lvl="0"/>
            <a:r>
              <a:rPr lang="en-US"/>
              <a:t>Edit Master text styles</a:t>
            </a:r>
          </a:p>
        </p:txBody>
      </p:sp>
      <p:sp>
        <p:nvSpPr>
          <p:cNvPr id="21" name="Text Placeholder 18"/>
          <p:cNvSpPr>
            <a:spLocks noGrp="1"/>
          </p:cNvSpPr>
          <p:nvPr>
            <p:ph type="body" sz="quarter" idx="22"/>
          </p:nvPr>
        </p:nvSpPr>
        <p:spPr>
          <a:xfrm>
            <a:off x="8686800" y="2182293"/>
            <a:ext cx="2809875" cy="1147762"/>
          </a:xfrm>
          <a:prstGeom prst="rect">
            <a:avLst/>
          </a:prstGeom>
        </p:spPr>
        <p:txBody>
          <a:bodyPr/>
          <a:lstStyle>
            <a:lvl1pPr marL="0" indent="0" algn="ctr">
              <a:lnSpc>
                <a:spcPct val="114000"/>
              </a:lnSpc>
              <a:spcBef>
                <a:spcPts val="0"/>
              </a:spcBef>
              <a:buNone/>
              <a:defRPr sz="1200"/>
            </a:lvl1pPr>
            <a:lvl2pPr marL="457200" indent="0" algn="ctr">
              <a:lnSpc>
                <a:spcPct val="114000"/>
              </a:lnSpc>
              <a:spcBef>
                <a:spcPts val="0"/>
              </a:spcBef>
              <a:buNone/>
              <a:defRPr sz="1200"/>
            </a:lvl2pPr>
            <a:lvl3pPr marL="914400" indent="0" algn="ctr">
              <a:lnSpc>
                <a:spcPct val="114000"/>
              </a:lnSpc>
              <a:spcBef>
                <a:spcPts val="0"/>
              </a:spcBef>
              <a:buNone/>
              <a:defRPr sz="1200"/>
            </a:lvl3pPr>
            <a:lvl4pPr marL="1371600" indent="0" algn="ctr">
              <a:lnSpc>
                <a:spcPct val="114000"/>
              </a:lnSpc>
              <a:spcBef>
                <a:spcPts val="0"/>
              </a:spcBef>
              <a:buNone/>
              <a:defRPr sz="1200"/>
            </a:lvl4pPr>
            <a:lvl5pPr marL="1828800" indent="0" algn="ctr">
              <a:lnSpc>
                <a:spcPct val="114000"/>
              </a:lnSpc>
              <a:spcBef>
                <a:spcPts val="0"/>
              </a:spcBef>
              <a:buNone/>
              <a:defRPr sz="1200"/>
            </a:lvl5pPr>
          </a:lstStyle>
          <a:p>
            <a:pPr lvl="0"/>
            <a:r>
              <a:rPr lang="en-US"/>
              <a:t>Edit Master text styles</a:t>
            </a:r>
          </a:p>
        </p:txBody>
      </p:sp>
      <p:sp>
        <p:nvSpPr>
          <p:cNvPr id="22" name="Text Placeholder 18"/>
          <p:cNvSpPr>
            <a:spLocks noGrp="1"/>
          </p:cNvSpPr>
          <p:nvPr>
            <p:ph type="body" sz="quarter" idx="23"/>
          </p:nvPr>
        </p:nvSpPr>
        <p:spPr>
          <a:xfrm>
            <a:off x="8686800" y="4910667"/>
            <a:ext cx="2809875" cy="1147762"/>
          </a:xfrm>
          <a:prstGeom prst="rect">
            <a:avLst/>
          </a:prstGeom>
        </p:spPr>
        <p:txBody>
          <a:bodyPr/>
          <a:lstStyle>
            <a:lvl1pPr marL="0" indent="0" algn="ctr">
              <a:lnSpc>
                <a:spcPct val="114000"/>
              </a:lnSpc>
              <a:spcBef>
                <a:spcPts val="0"/>
              </a:spcBef>
              <a:buNone/>
              <a:defRPr sz="1200"/>
            </a:lvl1pPr>
            <a:lvl2pPr marL="457200" indent="0" algn="ctr">
              <a:lnSpc>
                <a:spcPct val="114000"/>
              </a:lnSpc>
              <a:spcBef>
                <a:spcPts val="0"/>
              </a:spcBef>
              <a:buNone/>
              <a:defRPr sz="1200"/>
            </a:lvl2pPr>
            <a:lvl3pPr marL="914400" indent="0" algn="ctr">
              <a:lnSpc>
                <a:spcPct val="114000"/>
              </a:lnSpc>
              <a:spcBef>
                <a:spcPts val="0"/>
              </a:spcBef>
              <a:buNone/>
              <a:defRPr sz="1200"/>
            </a:lvl3pPr>
            <a:lvl4pPr marL="1371600" indent="0" algn="ctr">
              <a:lnSpc>
                <a:spcPct val="114000"/>
              </a:lnSpc>
              <a:spcBef>
                <a:spcPts val="0"/>
              </a:spcBef>
              <a:buNone/>
              <a:defRPr sz="1200"/>
            </a:lvl4pPr>
            <a:lvl5pPr marL="1828800" indent="0" algn="ctr">
              <a:lnSpc>
                <a:spcPct val="114000"/>
              </a:lnSpc>
              <a:spcBef>
                <a:spcPts val="0"/>
              </a:spcBef>
              <a:buNone/>
              <a:defRPr sz="1200"/>
            </a:lvl5pPr>
          </a:lstStyle>
          <a:p>
            <a:pPr lvl="0"/>
            <a:r>
              <a:rPr lang="en-US"/>
              <a:t>Edit Master text styles</a:t>
            </a:r>
          </a:p>
        </p:txBody>
      </p:sp>
    </p:spTree>
    <p:extLst>
      <p:ext uri="{BB962C8B-B14F-4D97-AF65-F5344CB8AC3E}">
        <p14:creationId xmlns:p14="http://schemas.microsoft.com/office/powerpoint/2010/main" val="599064315"/>
      </p:ext>
    </p:extLst>
  </p:cSld>
  <p:clrMapOvr>
    <a:masterClrMapping/>
  </p:clrMapOvr>
  <p:extLst>
    <p:ext uri="{DCECCB84-F9BA-43D5-87BE-67443E8EF086}">
      <p15:sldGuideLst xmlns:p15="http://schemas.microsoft.com/office/powerpoint/2012/main">
        <p15:guide id="3" pos="2593">
          <p15:clr>
            <a:srgbClr val="FBAE40"/>
          </p15:clr>
        </p15:guide>
        <p15:guide id="4" pos="5087">
          <p15:clr>
            <a:srgbClr val="FBAE40"/>
          </p15:clr>
        </p15:guide>
        <p15:guide id="5" orient="horz" pos="2160">
          <p15:clr>
            <a:srgbClr val="FBAE40"/>
          </p15:clr>
        </p15:guide>
        <p15:guide id="6" pos="438">
          <p15:clr>
            <a:srgbClr val="FBAE40"/>
          </p15:clr>
        </p15:guide>
        <p15:guide id="7" pos="2207">
          <p15:clr>
            <a:srgbClr val="FBAE40"/>
          </p15:clr>
        </p15:guide>
        <p15:guide id="8" pos="7242">
          <p15:clr>
            <a:srgbClr val="FBAE40"/>
          </p15:clr>
        </p15:guide>
        <p15:guide id="11" orient="horz" pos="459">
          <p15:clr>
            <a:srgbClr val="FBAE40"/>
          </p15:clr>
        </p15:guide>
        <p15:guide id="12" orient="horz" pos="3861">
          <p15:clr>
            <a:srgbClr val="FBAE40"/>
          </p15:clr>
        </p15:guide>
        <p15:guide id="13" pos="5473">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List_Three">
    <p:spTree>
      <p:nvGrpSpPr>
        <p:cNvPr id="1" name=""/>
        <p:cNvGrpSpPr/>
        <p:nvPr/>
      </p:nvGrpSpPr>
      <p:grpSpPr>
        <a:xfrm>
          <a:off x="0" y="0"/>
          <a:ext cx="0" cy="0"/>
          <a:chOff x="0" y="0"/>
          <a:chExt cx="0" cy="0"/>
        </a:xfrm>
      </p:grpSpPr>
      <p:sp>
        <p:nvSpPr>
          <p:cNvPr id="2" name="Picture Placeholder 2"/>
          <p:cNvSpPr>
            <a:spLocks noGrp="1"/>
          </p:cNvSpPr>
          <p:nvPr>
            <p:ph type="pic" sz="quarter" idx="10" hasCustomPrompt="1"/>
          </p:nvPr>
        </p:nvSpPr>
        <p:spPr>
          <a:xfrm>
            <a:off x="0" y="0"/>
            <a:ext cx="12192000" cy="3429000"/>
          </a:xfrm>
          <a:prstGeom prst="rect">
            <a:avLst/>
          </a:prstGeom>
        </p:spPr>
        <p:txBody>
          <a:bodyPr bIns="792000" anchor="ctr"/>
          <a:lstStyle>
            <a:lvl1pPr marL="0" indent="0" algn="ctr">
              <a:buNone/>
              <a:defRPr sz="1600"/>
            </a:lvl1pPr>
          </a:lstStyle>
          <a:p>
            <a:r>
              <a:rPr lang="en-US" dirty="0"/>
              <a:t>N:\Marketing\02_Corporate Design\02_Imagery</a:t>
            </a:r>
          </a:p>
        </p:txBody>
      </p:sp>
      <p:sp>
        <p:nvSpPr>
          <p:cNvPr id="3" name="Text Placeholder 2"/>
          <p:cNvSpPr>
            <a:spLocks noGrp="1"/>
          </p:cNvSpPr>
          <p:nvPr>
            <p:ph type="body" sz="quarter" idx="12" hasCustomPrompt="1"/>
          </p:nvPr>
        </p:nvSpPr>
        <p:spPr>
          <a:xfrm>
            <a:off x="695324" y="4523838"/>
            <a:ext cx="2880000" cy="287336"/>
          </a:xfrm>
          <a:prstGeom prst="rect">
            <a:avLst/>
          </a:prstGeom>
        </p:spPr>
        <p:txBody>
          <a:bodyPr lIns="0" rIns="0"/>
          <a:lstStyle>
            <a:lvl1pPr marL="0" indent="0" algn="ctr">
              <a:buNone/>
              <a:defRPr sz="1400" baseline="0">
                <a:solidFill>
                  <a:schemeClr val="bg2"/>
                </a:solidFill>
              </a:defRPr>
            </a:lvl1pPr>
            <a:lvl2pPr marL="457200" indent="0">
              <a:buNone/>
              <a:defRPr/>
            </a:lvl2pPr>
          </a:lstStyle>
          <a:p>
            <a:pPr lvl="0"/>
            <a:r>
              <a:rPr lang="en-US" dirty="0"/>
              <a:t>Item 1</a:t>
            </a:r>
          </a:p>
        </p:txBody>
      </p:sp>
      <p:cxnSp>
        <p:nvCxnSpPr>
          <p:cNvPr id="7" name="Straight Connector 6"/>
          <p:cNvCxnSpPr/>
          <p:nvPr userDrawn="1"/>
        </p:nvCxnSpPr>
        <p:spPr>
          <a:xfrm>
            <a:off x="1955324" y="4806949"/>
            <a:ext cx="3600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Text Placeholder 2"/>
          <p:cNvSpPr>
            <a:spLocks noGrp="1"/>
          </p:cNvSpPr>
          <p:nvPr>
            <p:ph type="body" sz="quarter" idx="14" hasCustomPrompt="1"/>
          </p:nvPr>
        </p:nvSpPr>
        <p:spPr>
          <a:xfrm>
            <a:off x="4656139" y="4523838"/>
            <a:ext cx="2879724" cy="287336"/>
          </a:xfrm>
          <a:prstGeom prst="rect">
            <a:avLst/>
          </a:prstGeom>
        </p:spPr>
        <p:txBody>
          <a:bodyPr lIns="0" rIns="0"/>
          <a:lstStyle>
            <a:lvl1pPr marL="0" indent="0" algn="ctr">
              <a:buNone/>
              <a:defRPr sz="1400" baseline="0">
                <a:solidFill>
                  <a:schemeClr val="bg2"/>
                </a:solidFill>
              </a:defRPr>
            </a:lvl1pPr>
            <a:lvl2pPr marL="457200" indent="0">
              <a:buNone/>
              <a:defRPr/>
            </a:lvl2pPr>
          </a:lstStyle>
          <a:p>
            <a:pPr lvl="0"/>
            <a:r>
              <a:rPr lang="en-US" dirty="0"/>
              <a:t>Item 2</a:t>
            </a:r>
          </a:p>
        </p:txBody>
      </p:sp>
      <p:cxnSp>
        <p:nvCxnSpPr>
          <p:cNvPr id="10" name="Straight Connector 9"/>
          <p:cNvCxnSpPr/>
          <p:nvPr userDrawn="1"/>
        </p:nvCxnSpPr>
        <p:spPr>
          <a:xfrm>
            <a:off x="5911527" y="4806949"/>
            <a:ext cx="368949"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Text Placeholder 2"/>
          <p:cNvSpPr>
            <a:spLocks noGrp="1"/>
          </p:cNvSpPr>
          <p:nvPr>
            <p:ph type="body" sz="quarter" idx="16" hasCustomPrompt="1"/>
          </p:nvPr>
        </p:nvSpPr>
        <p:spPr>
          <a:xfrm>
            <a:off x="8616678" y="4523838"/>
            <a:ext cx="2880000" cy="287336"/>
          </a:xfrm>
          <a:prstGeom prst="rect">
            <a:avLst/>
          </a:prstGeom>
        </p:spPr>
        <p:txBody>
          <a:bodyPr lIns="0" rIns="0"/>
          <a:lstStyle>
            <a:lvl1pPr marL="0" indent="0" algn="ctr">
              <a:buNone/>
              <a:defRPr sz="1400" baseline="0">
                <a:solidFill>
                  <a:schemeClr val="bg2"/>
                </a:solidFill>
              </a:defRPr>
            </a:lvl1pPr>
            <a:lvl2pPr marL="457200" indent="0">
              <a:buNone/>
              <a:defRPr/>
            </a:lvl2pPr>
          </a:lstStyle>
          <a:p>
            <a:pPr lvl="0"/>
            <a:r>
              <a:rPr lang="en-US" dirty="0"/>
              <a:t>Item 3</a:t>
            </a:r>
          </a:p>
        </p:txBody>
      </p:sp>
      <p:cxnSp>
        <p:nvCxnSpPr>
          <p:cNvPr id="13" name="Straight Connector 12"/>
          <p:cNvCxnSpPr/>
          <p:nvPr userDrawn="1"/>
        </p:nvCxnSpPr>
        <p:spPr>
          <a:xfrm>
            <a:off x="9876678" y="4806949"/>
            <a:ext cx="3600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19" name="Text Placeholder 18"/>
          <p:cNvSpPr>
            <a:spLocks noGrp="1"/>
          </p:cNvSpPr>
          <p:nvPr>
            <p:ph type="body" sz="quarter" idx="20"/>
          </p:nvPr>
        </p:nvSpPr>
        <p:spPr>
          <a:xfrm>
            <a:off x="695324" y="4896380"/>
            <a:ext cx="2880000" cy="1147762"/>
          </a:xfrm>
          <a:prstGeom prst="rect">
            <a:avLst/>
          </a:prstGeom>
        </p:spPr>
        <p:txBody>
          <a:bodyPr/>
          <a:lstStyle>
            <a:lvl1pPr marL="0" indent="0" algn="ctr">
              <a:lnSpc>
                <a:spcPct val="114000"/>
              </a:lnSpc>
              <a:spcBef>
                <a:spcPts val="0"/>
              </a:spcBef>
              <a:buNone/>
              <a:defRPr sz="1200"/>
            </a:lvl1pPr>
            <a:lvl2pPr marL="457200" indent="0" algn="ctr">
              <a:lnSpc>
                <a:spcPct val="114000"/>
              </a:lnSpc>
              <a:spcBef>
                <a:spcPts val="0"/>
              </a:spcBef>
              <a:buNone/>
              <a:defRPr sz="1200"/>
            </a:lvl2pPr>
            <a:lvl3pPr marL="914400" indent="0" algn="ctr">
              <a:lnSpc>
                <a:spcPct val="114000"/>
              </a:lnSpc>
              <a:spcBef>
                <a:spcPts val="0"/>
              </a:spcBef>
              <a:buNone/>
              <a:defRPr sz="1200"/>
            </a:lvl3pPr>
            <a:lvl4pPr marL="1371600" indent="0" algn="ctr">
              <a:lnSpc>
                <a:spcPct val="114000"/>
              </a:lnSpc>
              <a:spcBef>
                <a:spcPts val="0"/>
              </a:spcBef>
              <a:buNone/>
              <a:defRPr sz="1200"/>
            </a:lvl4pPr>
            <a:lvl5pPr marL="1828800" indent="0" algn="ctr">
              <a:lnSpc>
                <a:spcPct val="114000"/>
              </a:lnSpc>
              <a:spcBef>
                <a:spcPts val="0"/>
              </a:spcBef>
              <a:buNone/>
              <a:defRPr sz="1200"/>
            </a:lvl5pPr>
          </a:lstStyle>
          <a:p>
            <a:pPr lvl="0"/>
            <a:r>
              <a:rPr lang="en-US"/>
              <a:t>Edit Master text styles</a:t>
            </a:r>
          </a:p>
        </p:txBody>
      </p:sp>
      <p:sp>
        <p:nvSpPr>
          <p:cNvPr id="20" name="Text Placeholder 18"/>
          <p:cNvSpPr>
            <a:spLocks noGrp="1"/>
          </p:cNvSpPr>
          <p:nvPr>
            <p:ph type="body" sz="quarter" idx="21"/>
          </p:nvPr>
        </p:nvSpPr>
        <p:spPr>
          <a:xfrm>
            <a:off x="4656139" y="4896380"/>
            <a:ext cx="2879724" cy="1147762"/>
          </a:xfrm>
          <a:prstGeom prst="rect">
            <a:avLst/>
          </a:prstGeom>
        </p:spPr>
        <p:txBody>
          <a:bodyPr/>
          <a:lstStyle>
            <a:lvl1pPr marL="0" indent="0" algn="ctr">
              <a:lnSpc>
                <a:spcPct val="114000"/>
              </a:lnSpc>
              <a:spcBef>
                <a:spcPts val="0"/>
              </a:spcBef>
              <a:buNone/>
              <a:defRPr sz="1200"/>
            </a:lvl1pPr>
            <a:lvl2pPr marL="457200" indent="0" algn="ctr">
              <a:lnSpc>
                <a:spcPct val="114000"/>
              </a:lnSpc>
              <a:spcBef>
                <a:spcPts val="0"/>
              </a:spcBef>
              <a:buNone/>
              <a:defRPr sz="1200"/>
            </a:lvl2pPr>
            <a:lvl3pPr marL="914400" indent="0" algn="ctr">
              <a:lnSpc>
                <a:spcPct val="114000"/>
              </a:lnSpc>
              <a:spcBef>
                <a:spcPts val="0"/>
              </a:spcBef>
              <a:buNone/>
              <a:defRPr sz="1200"/>
            </a:lvl3pPr>
            <a:lvl4pPr marL="1371600" indent="0" algn="ctr">
              <a:lnSpc>
                <a:spcPct val="114000"/>
              </a:lnSpc>
              <a:spcBef>
                <a:spcPts val="0"/>
              </a:spcBef>
              <a:buNone/>
              <a:defRPr sz="1200"/>
            </a:lvl4pPr>
            <a:lvl5pPr marL="1828800" indent="0" algn="ctr">
              <a:lnSpc>
                <a:spcPct val="114000"/>
              </a:lnSpc>
              <a:spcBef>
                <a:spcPts val="0"/>
              </a:spcBef>
              <a:buNone/>
              <a:defRPr sz="1200"/>
            </a:lvl5pPr>
          </a:lstStyle>
          <a:p>
            <a:pPr lvl="0"/>
            <a:r>
              <a:rPr lang="en-US"/>
              <a:t>Edit Master text styles</a:t>
            </a:r>
          </a:p>
        </p:txBody>
      </p:sp>
      <p:sp>
        <p:nvSpPr>
          <p:cNvPr id="21" name="Text Placeholder 18"/>
          <p:cNvSpPr>
            <a:spLocks noGrp="1"/>
          </p:cNvSpPr>
          <p:nvPr>
            <p:ph type="body" sz="quarter" idx="22"/>
          </p:nvPr>
        </p:nvSpPr>
        <p:spPr>
          <a:xfrm>
            <a:off x="8616678" y="4896380"/>
            <a:ext cx="2880000" cy="1147762"/>
          </a:xfrm>
          <a:prstGeom prst="rect">
            <a:avLst/>
          </a:prstGeom>
        </p:spPr>
        <p:txBody>
          <a:bodyPr/>
          <a:lstStyle>
            <a:lvl1pPr marL="0" indent="0" algn="ctr">
              <a:lnSpc>
                <a:spcPct val="114000"/>
              </a:lnSpc>
              <a:spcBef>
                <a:spcPts val="0"/>
              </a:spcBef>
              <a:buNone/>
              <a:defRPr sz="1200"/>
            </a:lvl1pPr>
            <a:lvl2pPr marL="457200" indent="0" algn="ctr">
              <a:lnSpc>
                <a:spcPct val="114000"/>
              </a:lnSpc>
              <a:spcBef>
                <a:spcPts val="0"/>
              </a:spcBef>
              <a:buNone/>
              <a:defRPr sz="1200"/>
            </a:lvl2pPr>
            <a:lvl3pPr marL="914400" indent="0" algn="ctr">
              <a:lnSpc>
                <a:spcPct val="114000"/>
              </a:lnSpc>
              <a:spcBef>
                <a:spcPts val="0"/>
              </a:spcBef>
              <a:buNone/>
              <a:defRPr sz="1200"/>
            </a:lvl3pPr>
            <a:lvl4pPr marL="1371600" indent="0" algn="ctr">
              <a:lnSpc>
                <a:spcPct val="114000"/>
              </a:lnSpc>
              <a:spcBef>
                <a:spcPts val="0"/>
              </a:spcBef>
              <a:buNone/>
              <a:defRPr sz="1200"/>
            </a:lvl4pPr>
            <a:lvl5pPr marL="1828800" indent="0" algn="ctr">
              <a:lnSpc>
                <a:spcPct val="114000"/>
              </a:lnSpc>
              <a:spcBef>
                <a:spcPts val="0"/>
              </a:spcBef>
              <a:buNone/>
              <a:defRPr sz="1200"/>
            </a:lvl5pPr>
          </a:lstStyle>
          <a:p>
            <a:pPr lvl="0"/>
            <a:r>
              <a:rPr lang="en-US"/>
              <a:t>Edit Master text styles</a:t>
            </a:r>
          </a:p>
        </p:txBody>
      </p:sp>
    </p:spTree>
    <p:extLst>
      <p:ext uri="{BB962C8B-B14F-4D97-AF65-F5344CB8AC3E}">
        <p14:creationId xmlns:p14="http://schemas.microsoft.com/office/powerpoint/2010/main" val="2699379226"/>
      </p:ext>
    </p:extLst>
  </p:cSld>
  <p:clrMapOvr>
    <a:masterClrMapping/>
  </p:clrMapOvr>
  <p:extLst>
    <p:ext uri="{DCECCB84-F9BA-43D5-87BE-67443E8EF086}">
      <p15:sldGuideLst xmlns:p15="http://schemas.microsoft.com/office/powerpoint/2012/main">
        <p15:guide id="3" pos="2593">
          <p15:clr>
            <a:srgbClr val="FBAE40"/>
          </p15:clr>
        </p15:guide>
        <p15:guide id="4" pos="5087">
          <p15:clr>
            <a:srgbClr val="FBAE40"/>
          </p15:clr>
        </p15:guide>
        <p15:guide id="5" orient="horz" pos="2160">
          <p15:clr>
            <a:srgbClr val="FBAE40"/>
          </p15:clr>
        </p15:guide>
        <p15:guide id="6" pos="438">
          <p15:clr>
            <a:srgbClr val="FBAE40"/>
          </p15:clr>
        </p15:guide>
        <p15:guide id="7" pos="2252">
          <p15:clr>
            <a:srgbClr val="FBAE40"/>
          </p15:clr>
        </p15:guide>
        <p15:guide id="8" pos="7242">
          <p15:clr>
            <a:srgbClr val="FBAE40"/>
          </p15:clr>
        </p15:guide>
        <p15:guide id="11" orient="horz" pos="459">
          <p15:clr>
            <a:srgbClr val="FBAE40"/>
          </p15:clr>
        </p15:guide>
        <p15:guide id="12" orient="horz" pos="3861">
          <p15:clr>
            <a:srgbClr val="FBAE40"/>
          </p15:clr>
        </p15:guide>
        <p15:guide id="13" pos="5428">
          <p15:clr>
            <a:srgbClr val="FBAE40"/>
          </p15:clr>
        </p15:guide>
        <p15:guide id="14" pos="2933">
          <p15:clr>
            <a:srgbClr val="FBAE40"/>
          </p15:clr>
        </p15:guide>
        <p15:guide id="15" pos="4747">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nsgfx">
    <p:spTree>
      <p:nvGrpSpPr>
        <p:cNvPr id="1" name=""/>
        <p:cNvGrpSpPr/>
        <p:nvPr/>
      </p:nvGrpSpPr>
      <p:grpSpPr>
        <a:xfrm>
          <a:off x="0" y="0"/>
          <a:ext cx="0" cy="0"/>
          <a:chOff x="0" y="0"/>
          <a:chExt cx="0" cy="0"/>
        </a:xfrm>
      </p:grpSpPr>
      <p:cxnSp>
        <p:nvCxnSpPr>
          <p:cNvPr id="166" name="Straight Connector 165"/>
          <p:cNvCxnSpPr/>
          <p:nvPr userDrawn="1"/>
        </p:nvCxnSpPr>
        <p:spPr>
          <a:xfrm>
            <a:off x="695325" y="875813"/>
            <a:ext cx="360000" cy="0"/>
          </a:xfrm>
          <a:prstGeom prst="line">
            <a:avLst/>
          </a:prstGeom>
          <a:ln w="19050">
            <a:solidFill>
              <a:schemeClr val="bg2"/>
            </a:solidFill>
            <a:round/>
          </a:ln>
        </p:spPr>
        <p:style>
          <a:lnRef idx="1">
            <a:schemeClr val="accent1"/>
          </a:lnRef>
          <a:fillRef idx="0">
            <a:schemeClr val="accent1"/>
          </a:fillRef>
          <a:effectRef idx="0">
            <a:schemeClr val="accent1"/>
          </a:effectRef>
          <a:fontRef idx="minor">
            <a:schemeClr val="tx1"/>
          </a:fontRef>
        </p:style>
      </p:cxnSp>
      <p:sp>
        <p:nvSpPr>
          <p:cNvPr id="167" name="NSGraphData.Caption"/>
          <p:cNvSpPr>
            <a:spLocks noGrp="1"/>
          </p:cNvSpPr>
          <p:nvPr>
            <p:ph type="title" hasCustomPrompt="1"/>
          </p:nvPr>
        </p:nvSpPr>
        <p:spPr>
          <a:xfrm>
            <a:off x="695325" y="448733"/>
            <a:ext cx="10800000" cy="408516"/>
          </a:xfrm>
          <a:prstGeom prst="rect">
            <a:avLst/>
          </a:prstGeom>
        </p:spPr>
        <p:txBody>
          <a:bodyPr lIns="0" tIns="36000" rIns="0" bIns="36000" anchor="b"/>
          <a:lstStyle>
            <a:lvl1pPr algn="l">
              <a:lnSpc>
                <a:spcPct val="114000"/>
              </a:lnSpc>
              <a:defRPr sz="2000">
                <a:solidFill>
                  <a:schemeClr val="bg2"/>
                </a:solidFill>
              </a:defRPr>
            </a:lvl1pPr>
          </a:lstStyle>
          <a:p>
            <a:r>
              <a:rPr lang="en-US" dirty="0"/>
              <a:t>Title</a:t>
            </a:r>
          </a:p>
        </p:txBody>
      </p:sp>
      <p:sp>
        <p:nvSpPr>
          <p:cNvPr id="3" name="NSGraphData.HeaderCaption"/>
          <p:cNvSpPr>
            <a:spLocks noGrp="1"/>
          </p:cNvSpPr>
          <p:nvPr>
            <p:ph type="body" sz="quarter" idx="12" hasCustomPrompt="1"/>
          </p:nvPr>
        </p:nvSpPr>
        <p:spPr>
          <a:xfrm>
            <a:off x="695325" y="142833"/>
            <a:ext cx="10800000" cy="287336"/>
          </a:xfrm>
          <a:prstGeom prst="rect">
            <a:avLst/>
          </a:prstGeom>
        </p:spPr>
        <p:txBody>
          <a:bodyPr lIns="0" rIns="0"/>
          <a:lstStyle>
            <a:lvl1pPr marL="0" indent="0">
              <a:buNone/>
              <a:defRPr sz="1400">
                <a:solidFill>
                  <a:schemeClr val="tx2"/>
                </a:solidFill>
              </a:defRPr>
            </a:lvl1pPr>
            <a:lvl2pPr marL="457200" indent="0">
              <a:buNone/>
              <a:defRPr/>
            </a:lvl2pPr>
          </a:lstStyle>
          <a:p>
            <a:pPr lvl="0"/>
            <a:r>
              <a:rPr lang="en-US" dirty="0" err="1"/>
              <a:t>Subheader</a:t>
            </a:r>
            <a:endParaRPr lang="en-US" dirty="0"/>
          </a:p>
        </p:txBody>
      </p:sp>
      <p:sp>
        <p:nvSpPr>
          <p:cNvPr id="5" name="QuestionChart"/>
          <p:cNvSpPr>
            <a:spLocks noGrp="1"/>
          </p:cNvSpPr>
          <p:nvPr>
            <p:ph type="chart" sz="quarter" idx="13" hasCustomPrompt="1"/>
          </p:nvPr>
        </p:nvSpPr>
        <p:spPr>
          <a:xfrm>
            <a:off x="695325" y="1089025"/>
            <a:ext cx="10801350" cy="4679950"/>
          </a:xfrm>
          <a:prstGeom prst="rect">
            <a:avLst/>
          </a:prstGeom>
        </p:spPr>
        <p:txBody>
          <a:bodyPr/>
          <a:lstStyle>
            <a:lvl1pPr marL="0" indent="0">
              <a:buNone/>
              <a:defRPr sz="1600"/>
            </a:lvl1pPr>
          </a:lstStyle>
          <a:p>
            <a:r>
              <a:rPr lang="en-US" dirty="0"/>
              <a:t>Chart</a:t>
            </a:r>
          </a:p>
        </p:txBody>
      </p:sp>
      <p:sp>
        <p:nvSpPr>
          <p:cNvPr id="8" name="Base Label"/>
          <p:cNvSpPr txBox="1"/>
          <p:nvPr userDrawn="1"/>
        </p:nvSpPr>
        <p:spPr>
          <a:xfrm>
            <a:off x="695325" y="5984875"/>
            <a:ext cx="638316" cy="252000"/>
          </a:xfrm>
          <a:prstGeom prst="rect">
            <a:avLst/>
          </a:prstGeom>
          <a:noFill/>
        </p:spPr>
        <p:txBody>
          <a:bodyPr wrap="none" rtlCol="0">
            <a:spAutoFit/>
          </a:bodyPr>
          <a:lstStyle/>
          <a:p>
            <a:r>
              <a:rPr lang="da-DK" sz="1200" dirty="0">
                <a:solidFill>
                  <a:schemeClr val="tx1"/>
                </a:solidFill>
                <a:latin typeface="Arial" panose="020B0604020202020204" pitchFamily="34" charset="0"/>
                <a:cs typeface="Arial" panose="020B0604020202020204" pitchFamily="34" charset="0"/>
              </a:rPr>
              <a:t>BASE:</a:t>
            </a:r>
            <a:endParaRPr lang="da-DK" sz="1200" dirty="0">
              <a:solidFill>
                <a:schemeClr val="tx1"/>
              </a:solidFill>
            </a:endParaRPr>
          </a:p>
        </p:txBody>
      </p:sp>
      <p:sp>
        <p:nvSpPr>
          <p:cNvPr id="11" name="NSGraphData.LowBaseWarning"/>
          <p:cNvSpPr>
            <a:spLocks noGrp="1"/>
          </p:cNvSpPr>
          <p:nvPr>
            <p:ph type="body" sz="quarter" idx="16" hasCustomPrompt="1"/>
          </p:nvPr>
        </p:nvSpPr>
        <p:spPr>
          <a:xfrm>
            <a:off x="1333641" y="6237700"/>
            <a:ext cx="2745232" cy="252000"/>
          </a:xfrm>
          <a:prstGeom prst="rect">
            <a:avLst/>
          </a:prstGeom>
        </p:spPr>
        <p:txBody>
          <a:bodyPr/>
          <a:lstStyle>
            <a:lvl1pPr marL="0" indent="0">
              <a:buNone/>
              <a:defRPr sz="1200" baseline="0">
                <a:solidFill>
                  <a:schemeClr val="accent5"/>
                </a:solidFill>
                <a:latin typeface="Arial" panose="020B0604020202020204" pitchFamily="34" charset="0"/>
                <a:cs typeface="Arial" panose="020B0604020202020204" pitchFamily="34" charset="0"/>
              </a:defRPr>
            </a:lvl1pPr>
          </a:lstStyle>
          <a:p>
            <a:pPr lvl="0"/>
            <a:r>
              <a:rPr lang="da-DK" dirty="0"/>
              <a:t>Warning if base low</a:t>
            </a:r>
          </a:p>
        </p:txBody>
      </p:sp>
      <p:sp>
        <p:nvSpPr>
          <p:cNvPr id="9" name="NSGraphData.TableCount"/>
          <p:cNvSpPr>
            <a:spLocks noGrp="1"/>
          </p:cNvSpPr>
          <p:nvPr>
            <p:ph type="body" sz="quarter" idx="14" hasCustomPrompt="1"/>
          </p:nvPr>
        </p:nvSpPr>
        <p:spPr>
          <a:xfrm>
            <a:off x="1333641" y="5984875"/>
            <a:ext cx="576262" cy="252000"/>
          </a:xfrm>
          <a:prstGeom prst="rect">
            <a:avLst/>
          </a:prstGeom>
        </p:spPr>
        <p:txBody>
          <a:bodyPr/>
          <a:lstStyle>
            <a:lvl1pPr marL="0" indent="0">
              <a:buNone/>
              <a:defRPr sz="1200">
                <a:solidFill>
                  <a:schemeClr val="tx1"/>
                </a:solidFill>
                <a:latin typeface="Arial" panose="020B0604020202020204" pitchFamily="34" charset="0"/>
                <a:cs typeface="Arial" panose="020B0604020202020204" pitchFamily="34" charset="0"/>
              </a:defRPr>
            </a:lvl1pPr>
          </a:lstStyle>
          <a:p>
            <a:pPr lvl="0"/>
            <a:r>
              <a:rPr lang="en-US" dirty="0"/>
              <a:t>count</a:t>
            </a:r>
            <a:endParaRPr lang="da-DK" dirty="0"/>
          </a:p>
        </p:txBody>
      </p:sp>
      <p:sp>
        <p:nvSpPr>
          <p:cNvPr id="10" name="NSGraphData.Id"/>
          <p:cNvSpPr>
            <a:spLocks noGrp="1"/>
          </p:cNvSpPr>
          <p:nvPr>
            <p:ph type="body" sz="quarter" idx="15" hasCustomPrompt="1"/>
          </p:nvPr>
        </p:nvSpPr>
        <p:spPr>
          <a:xfrm>
            <a:off x="7534886" y="5982186"/>
            <a:ext cx="3960439" cy="252000"/>
          </a:xfrm>
          <a:prstGeom prst="rect">
            <a:avLst/>
          </a:prstGeom>
        </p:spPr>
        <p:txBody>
          <a:bodyPr/>
          <a:lstStyle>
            <a:lvl1pPr marL="0" indent="0" algn="r">
              <a:buNone/>
              <a:defRPr sz="1200">
                <a:solidFill>
                  <a:schemeClr val="tx1"/>
                </a:solidFill>
                <a:latin typeface="Arial" panose="020B0604020202020204" pitchFamily="34" charset="0"/>
                <a:cs typeface="Arial" panose="020B0604020202020204" pitchFamily="34" charset="0"/>
              </a:defRPr>
            </a:lvl1pPr>
          </a:lstStyle>
          <a:p>
            <a:pPr lvl="0"/>
            <a:r>
              <a:rPr lang="da-DK" dirty="0"/>
              <a:t>QID</a:t>
            </a:r>
          </a:p>
        </p:txBody>
      </p:sp>
    </p:spTree>
    <p:extLst>
      <p:ext uri="{BB962C8B-B14F-4D97-AF65-F5344CB8AC3E}">
        <p14:creationId xmlns:p14="http://schemas.microsoft.com/office/powerpoint/2010/main" val="4245924395"/>
      </p:ext>
    </p:extLst>
  </p:cSld>
  <p:clrMapOvr>
    <a:masterClrMapping/>
  </p:clrMapOvr>
  <p:extLst>
    <p:ext uri="{DCECCB84-F9BA-43D5-87BE-67443E8EF086}">
      <p15:sldGuideLst xmlns:p15="http://schemas.microsoft.com/office/powerpoint/2012/main">
        <p15:guide id="1" orient="horz" pos="4088">
          <p15:clr>
            <a:srgbClr val="FBAE40"/>
          </p15:clr>
        </p15:guide>
        <p15:guide id="2" orient="horz" pos="686">
          <p15:clr>
            <a:srgbClr val="FBAE40"/>
          </p15:clr>
        </p15:guide>
        <p15:guide id="3" pos="438">
          <p15:clr>
            <a:srgbClr val="FBAE40"/>
          </p15:clr>
        </p15:guide>
        <p15:guide id="4" pos="7242">
          <p15:clr>
            <a:srgbClr val="FBAE40"/>
          </p15:clr>
        </p15:guide>
        <p15:guide id="5" orient="horz" pos="3634">
          <p15:clr>
            <a:srgbClr val="FBAE40"/>
          </p15:clr>
        </p15:guide>
        <p15:guide id="6" orient="horz" pos="377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stimonial">
    <p:spTree>
      <p:nvGrpSpPr>
        <p:cNvPr id="1" name=""/>
        <p:cNvGrpSpPr/>
        <p:nvPr/>
      </p:nvGrpSpPr>
      <p:grpSpPr>
        <a:xfrm>
          <a:off x="0" y="0"/>
          <a:ext cx="0" cy="0"/>
          <a:chOff x="0" y="0"/>
          <a:chExt cx="0" cy="0"/>
        </a:xfrm>
      </p:grpSpPr>
      <p:sp>
        <p:nvSpPr>
          <p:cNvPr id="2" name="Picture Placeholder 6"/>
          <p:cNvSpPr>
            <a:spLocks noGrp="1"/>
          </p:cNvSpPr>
          <p:nvPr>
            <p:ph type="pic" sz="quarter" idx="10" hasCustomPrompt="1"/>
          </p:nvPr>
        </p:nvSpPr>
        <p:spPr>
          <a:xfrm>
            <a:off x="1636586" y="1255338"/>
            <a:ext cx="2552524" cy="2547100"/>
          </a:xfrm>
          <a:custGeom>
            <a:avLst/>
            <a:gdLst>
              <a:gd name="connsiteX0" fmla="*/ 0 w 3600450"/>
              <a:gd name="connsiteY0" fmla="*/ 0 h 3600450"/>
              <a:gd name="connsiteX1" fmla="*/ 3600450 w 3600450"/>
              <a:gd name="connsiteY1" fmla="*/ 0 h 3600450"/>
              <a:gd name="connsiteX2" fmla="*/ 3600450 w 3600450"/>
              <a:gd name="connsiteY2" fmla="*/ 3600450 h 3600450"/>
              <a:gd name="connsiteX3" fmla="*/ 0 w 3600450"/>
              <a:gd name="connsiteY3" fmla="*/ 3600450 h 3600450"/>
              <a:gd name="connsiteX4" fmla="*/ 0 w 3600450"/>
              <a:gd name="connsiteY4" fmla="*/ 0 h 3600450"/>
              <a:gd name="connsiteX0" fmla="*/ 0 w 3600450"/>
              <a:gd name="connsiteY0" fmla="*/ 0 h 3600450"/>
              <a:gd name="connsiteX1" fmla="*/ 1849755 w 3600450"/>
              <a:gd name="connsiteY1" fmla="*/ 2857 h 3600450"/>
              <a:gd name="connsiteX2" fmla="*/ 3600450 w 3600450"/>
              <a:gd name="connsiteY2" fmla="*/ 0 h 3600450"/>
              <a:gd name="connsiteX3" fmla="*/ 3600450 w 3600450"/>
              <a:gd name="connsiteY3" fmla="*/ 3600450 h 3600450"/>
              <a:gd name="connsiteX4" fmla="*/ 0 w 3600450"/>
              <a:gd name="connsiteY4" fmla="*/ 3600450 h 3600450"/>
              <a:gd name="connsiteX5" fmla="*/ 0 w 3600450"/>
              <a:gd name="connsiteY5" fmla="*/ 0 h 3600450"/>
              <a:gd name="connsiteX0" fmla="*/ 1905 w 3602355"/>
              <a:gd name="connsiteY0" fmla="*/ 0 h 3600450"/>
              <a:gd name="connsiteX1" fmla="*/ 1851660 w 3602355"/>
              <a:gd name="connsiteY1" fmla="*/ 2857 h 3600450"/>
              <a:gd name="connsiteX2" fmla="*/ 3602355 w 3602355"/>
              <a:gd name="connsiteY2" fmla="*/ 0 h 3600450"/>
              <a:gd name="connsiteX3" fmla="*/ 3602355 w 3602355"/>
              <a:gd name="connsiteY3" fmla="*/ 3600450 h 3600450"/>
              <a:gd name="connsiteX4" fmla="*/ 1905 w 3602355"/>
              <a:gd name="connsiteY4" fmla="*/ 3600450 h 3600450"/>
              <a:gd name="connsiteX5" fmla="*/ 0 w 3602355"/>
              <a:gd name="connsiteY5" fmla="*/ 1793557 h 3600450"/>
              <a:gd name="connsiteX6" fmla="*/ 1905 w 3602355"/>
              <a:gd name="connsiteY6" fmla="*/ 0 h 3600450"/>
              <a:gd name="connsiteX0" fmla="*/ 1905 w 3602355"/>
              <a:gd name="connsiteY0" fmla="*/ 0 h 3600450"/>
              <a:gd name="connsiteX1" fmla="*/ 1851660 w 3602355"/>
              <a:gd name="connsiteY1" fmla="*/ 2857 h 3600450"/>
              <a:gd name="connsiteX2" fmla="*/ 3602355 w 3602355"/>
              <a:gd name="connsiteY2" fmla="*/ 0 h 3600450"/>
              <a:gd name="connsiteX3" fmla="*/ 3602355 w 3602355"/>
              <a:gd name="connsiteY3" fmla="*/ 3600450 h 3600450"/>
              <a:gd name="connsiteX4" fmla="*/ 1836421 w 3602355"/>
              <a:gd name="connsiteY4" fmla="*/ 3599497 h 3600450"/>
              <a:gd name="connsiteX5" fmla="*/ 1905 w 3602355"/>
              <a:gd name="connsiteY5" fmla="*/ 3600450 h 3600450"/>
              <a:gd name="connsiteX6" fmla="*/ 0 w 3602355"/>
              <a:gd name="connsiteY6" fmla="*/ 1793557 h 3600450"/>
              <a:gd name="connsiteX7" fmla="*/ 1905 w 3602355"/>
              <a:gd name="connsiteY7" fmla="*/ 0 h 3600450"/>
              <a:gd name="connsiteX0" fmla="*/ 1905 w 3604261"/>
              <a:gd name="connsiteY0" fmla="*/ 0 h 3600450"/>
              <a:gd name="connsiteX1" fmla="*/ 1851660 w 3604261"/>
              <a:gd name="connsiteY1" fmla="*/ 2857 h 3600450"/>
              <a:gd name="connsiteX2" fmla="*/ 3602355 w 3604261"/>
              <a:gd name="connsiteY2" fmla="*/ 0 h 3600450"/>
              <a:gd name="connsiteX3" fmla="*/ 3604261 w 3604261"/>
              <a:gd name="connsiteY3" fmla="*/ 1801177 h 3600450"/>
              <a:gd name="connsiteX4" fmla="*/ 3602355 w 3604261"/>
              <a:gd name="connsiteY4" fmla="*/ 3600450 h 3600450"/>
              <a:gd name="connsiteX5" fmla="*/ 1836421 w 3604261"/>
              <a:gd name="connsiteY5" fmla="*/ 3599497 h 3600450"/>
              <a:gd name="connsiteX6" fmla="*/ 1905 w 3604261"/>
              <a:gd name="connsiteY6" fmla="*/ 3600450 h 3600450"/>
              <a:gd name="connsiteX7" fmla="*/ 0 w 3604261"/>
              <a:gd name="connsiteY7" fmla="*/ 1793557 h 3600450"/>
              <a:gd name="connsiteX8" fmla="*/ 1905 w 3604261"/>
              <a:gd name="connsiteY8" fmla="*/ 0 h 3600450"/>
              <a:gd name="connsiteX0" fmla="*/ 1905 w 3604261"/>
              <a:gd name="connsiteY0" fmla="*/ 0 h 3600450"/>
              <a:gd name="connsiteX1" fmla="*/ 1851660 w 3604261"/>
              <a:gd name="connsiteY1" fmla="*/ 2857 h 3600450"/>
              <a:gd name="connsiteX2" fmla="*/ 3602355 w 3604261"/>
              <a:gd name="connsiteY2" fmla="*/ 0 h 3600450"/>
              <a:gd name="connsiteX3" fmla="*/ 3604261 w 3604261"/>
              <a:gd name="connsiteY3" fmla="*/ 1801177 h 3600450"/>
              <a:gd name="connsiteX4" fmla="*/ 1836421 w 3604261"/>
              <a:gd name="connsiteY4" fmla="*/ 3599497 h 3600450"/>
              <a:gd name="connsiteX5" fmla="*/ 1905 w 3604261"/>
              <a:gd name="connsiteY5" fmla="*/ 3600450 h 3600450"/>
              <a:gd name="connsiteX6" fmla="*/ 0 w 3604261"/>
              <a:gd name="connsiteY6" fmla="*/ 1793557 h 3600450"/>
              <a:gd name="connsiteX7" fmla="*/ 1905 w 3604261"/>
              <a:gd name="connsiteY7" fmla="*/ 0 h 3600450"/>
              <a:gd name="connsiteX0" fmla="*/ 1905 w 3604261"/>
              <a:gd name="connsiteY0" fmla="*/ 0 h 3599497"/>
              <a:gd name="connsiteX1" fmla="*/ 1851660 w 3604261"/>
              <a:gd name="connsiteY1" fmla="*/ 2857 h 3599497"/>
              <a:gd name="connsiteX2" fmla="*/ 3602355 w 3604261"/>
              <a:gd name="connsiteY2" fmla="*/ 0 h 3599497"/>
              <a:gd name="connsiteX3" fmla="*/ 3604261 w 3604261"/>
              <a:gd name="connsiteY3" fmla="*/ 1801177 h 3599497"/>
              <a:gd name="connsiteX4" fmla="*/ 1836421 w 3604261"/>
              <a:gd name="connsiteY4" fmla="*/ 3599497 h 3599497"/>
              <a:gd name="connsiteX5" fmla="*/ 0 w 3604261"/>
              <a:gd name="connsiteY5" fmla="*/ 1793557 h 3599497"/>
              <a:gd name="connsiteX6" fmla="*/ 1905 w 3604261"/>
              <a:gd name="connsiteY6" fmla="*/ 0 h 3599497"/>
              <a:gd name="connsiteX0" fmla="*/ 0 w 3604261"/>
              <a:gd name="connsiteY0" fmla="*/ 1793557 h 3599497"/>
              <a:gd name="connsiteX1" fmla="*/ 1851660 w 3604261"/>
              <a:gd name="connsiteY1" fmla="*/ 2857 h 3599497"/>
              <a:gd name="connsiteX2" fmla="*/ 3602355 w 3604261"/>
              <a:gd name="connsiteY2" fmla="*/ 0 h 3599497"/>
              <a:gd name="connsiteX3" fmla="*/ 3604261 w 3604261"/>
              <a:gd name="connsiteY3" fmla="*/ 1801177 h 3599497"/>
              <a:gd name="connsiteX4" fmla="*/ 1836421 w 3604261"/>
              <a:gd name="connsiteY4" fmla="*/ 3599497 h 3599497"/>
              <a:gd name="connsiteX5" fmla="*/ 0 w 3604261"/>
              <a:gd name="connsiteY5" fmla="*/ 1793557 h 3599497"/>
              <a:gd name="connsiteX0" fmla="*/ 0 w 3604261"/>
              <a:gd name="connsiteY0" fmla="*/ 1790700 h 3596640"/>
              <a:gd name="connsiteX1" fmla="*/ 1851660 w 3604261"/>
              <a:gd name="connsiteY1" fmla="*/ 0 h 3596640"/>
              <a:gd name="connsiteX2" fmla="*/ 3604261 w 3604261"/>
              <a:gd name="connsiteY2" fmla="*/ 1798320 h 3596640"/>
              <a:gd name="connsiteX3" fmla="*/ 1836421 w 3604261"/>
              <a:gd name="connsiteY3" fmla="*/ 3596640 h 3596640"/>
              <a:gd name="connsiteX4" fmla="*/ 0 w 3604261"/>
              <a:gd name="connsiteY4" fmla="*/ 1790700 h 3596640"/>
              <a:gd name="connsiteX0" fmla="*/ 0 w 3604265"/>
              <a:gd name="connsiteY0" fmla="*/ 1790700 h 3596641"/>
              <a:gd name="connsiteX1" fmla="*/ 1851660 w 3604265"/>
              <a:gd name="connsiteY1" fmla="*/ 0 h 3596641"/>
              <a:gd name="connsiteX2" fmla="*/ 3604261 w 3604265"/>
              <a:gd name="connsiteY2" fmla="*/ 1798320 h 3596641"/>
              <a:gd name="connsiteX3" fmla="*/ 1836421 w 3604265"/>
              <a:gd name="connsiteY3" fmla="*/ 3596640 h 3596641"/>
              <a:gd name="connsiteX4" fmla="*/ 0 w 3604265"/>
              <a:gd name="connsiteY4" fmla="*/ 1790700 h 3596641"/>
              <a:gd name="connsiteX0" fmla="*/ 0 w 3604265"/>
              <a:gd name="connsiteY0" fmla="*/ 1790700 h 3718074"/>
              <a:gd name="connsiteX1" fmla="*/ 1851660 w 3604265"/>
              <a:gd name="connsiteY1" fmla="*/ 0 h 3718074"/>
              <a:gd name="connsiteX2" fmla="*/ 3604261 w 3604265"/>
              <a:gd name="connsiteY2" fmla="*/ 1798320 h 3718074"/>
              <a:gd name="connsiteX3" fmla="*/ 1836421 w 3604265"/>
              <a:gd name="connsiteY3" fmla="*/ 3596640 h 3718074"/>
              <a:gd name="connsiteX4" fmla="*/ 0 w 3604265"/>
              <a:gd name="connsiteY4" fmla="*/ 1790700 h 3718074"/>
              <a:gd name="connsiteX0" fmla="*/ 121833 w 3726098"/>
              <a:gd name="connsiteY0" fmla="*/ 1790701 h 3718075"/>
              <a:gd name="connsiteX1" fmla="*/ 1973493 w 3726098"/>
              <a:gd name="connsiteY1" fmla="*/ 1 h 3718075"/>
              <a:gd name="connsiteX2" fmla="*/ 3726094 w 3726098"/>
              <a:gd name="connsiteY2" fmla="*/ 1798321 h 3718075"/>
              <a:gd name="connsiteX3" fmla="*/ 1958254 w 3726098"/>
              <a:gd name="connsiteY3" fmla="*/ 3596641 h 3718075"/>
              <a:gd name="connsiteX4" fmla="*/ 121833 w 3726098"/>
              <a:gd name="connsiteY4" fmla="*/ 1790701 h 3718075"/>
              <a:gd name="connsiteX0" fmla="*/ 121833 w 3726098"/>
              <a:gd name="connsiteY0" fmla="*/ 1790701 h 3718075"/>
              <a:gd name="connsiteX1" fmla="*/ 1973493 w 3726098"/>
              <a:gd name="connsiteY1" fmla="*/ 1 h 3718075"/>
              <a:gd name="connsiteX2" fmla="*/ 3726094 w 3726098"/>
              <a:gd name="connsiteY2" fmla="*/ 1798321 h 3718075"/>
              <a:gd name="connsiteX3" fmla="*/ 1958254 w 3726098"/>
              <a:gd name="connsiteY3" fmla="*/ 3596641 h 3718075"/>
              <a:gd name="connsiteX4" fmla="*/ 121833 w 3726098"/>
              <a:gd name="connsiteY4" fmla="*/ 1790701 h 3718075"/>
              <a:gd name="connsiteX0" fmla="*/ 62 w 3604327"/>
              <a:gd name="connsiteY0" fmla="*/ 1790762 h 3718136"/>
              <a:gd name="connsiteX1" fmla="*/ 1851722 w 3604327"/>
              <a:gd name="connsiteY1" fmla="*/ 62 h 3718136"/>
              <a:gd name="connsiteX2" fmla="*/ 3604323 w 3604327"/>
              <a:gd name="connsiteY2" fmla="*/ 1798382 h 3718136"/>
              <a:gd name="connsiteX3" fmla="*/ 1836483 w 3604327"/>
              <a:gd name="connsiteY3" fmla="*/ 3596702 h 3718136"/>
              <a:gd name="connsiteX4" fmla="*/ 62 w 3604327"/>
              <a:gd name="connsiteY4" fmla="*/ 1790762 h 3718136"/>
              <a:gd name="connsiteX0" fmla="*/ 62 w 3604327"/>
              <a:gd name="connsiteY0" fmla="*/ 1790762 h 3596702"/>
              <a:gd name="connsiteX1" fmla="*/ 1851722 w 3604327"/>
              <a:gd name="connsiteY1" fmla="*/ 62 h 3596702"/>
              <a:gd name="connsiteX2" fmla="*/ 3604323 w 3604327"/>
              <a:gd name="connsiteY2" fmla="*/ 1798382 h 3596702"/>
              <a:gd name="connsiteX3" fmla="*/ 1836483 w 3604327"/>
              <a:gd name="connsiteY3" fmla="*/ 3596702 h 3596702"/>
              <a:gd name="connsiteX4" fmla="*/ 62 w 3604327"/>
              <a:gd name="connsiteY4" fmla="*/ 1790762 h 3596702"/>
              <a:gd name="connsiteX0" fmla="*/ 4 w 3604269"/>
              <a:gd name="connsiteY0" fmla="*/ 1790702 h 3596642"/>
              <a:gd name="connsiteX1" fmla="*/ 1851664 w 3604269"/>
              <a:gd name="connsiteY1" fmla="*/ 2 h 3596642"/>
              <a:gd name="connsiteX2" fmla="*/ 3604265 w 3604269"/>
              <a:gd name="connsiteY2" fmla="*/ 1798322 h 3596642"/>
              <a:gd name="connsiteX3" fmla="*/ 1836425 w 3604269"/>
              <a:gd name="connsiteY3" fmla="*/ 3596642 h 3596642"/>
              <a:gd name="connsiteX4" fmla="*/ 4 w 3604269"/>
              <a:gd name="connsiteY4" fmla="*/ 1790702 h 3596642"/>
              <a:gd name="connsiteX0" fmla="*/ 5 w 3604272"/>
              <a:gd name="connsiteY0" fmla="*/ 1790702 h 3596642"/>
              <a:gd name="connsiteX1" fmla="*/ 1851665 w 3604272"/>
              <a:gd name="connsiteY1" fmla="*/ 2 h 3596642"/>
              <a:gd name="connsiteX2" fmla="*/ 3604266 w 3604272"/>
              <a:gd name="connsiteY2" fmla="*/ 1798322 h 3596642"/>
              <a:gd name="connsiteX3" fmla="*/ 1836426 w 3604272"/>
              <a:gd name="connsiteY3" fmla="*/ 3596642 h 3596642"/>
              <a:gd name="connsiteX4" fmla="*/ 5 w 3604272"/>
              <a:gd name="connsiteY4" fmla="*/ 1790702 h 3596642"/>
              <a:gd name="connsiteX0" fmla="*/ 5 w 3604290"/>
              <a:gd name="connsiteY0" fmla="*/ 1790702 h 3596642"/>
              <a:gd name="connsiteX1" fmla="*/ 1851665 w 3604290"/>
              <a:gd name="connsiteY1" fmla="*/ 2 h 3596642"/>
              <a:gd name="connsiteX2" fmla="*/ 3604266 w 3604290"/>
              <a:gd name="connsiteY2" fmla="*/ 1798322 h 3596642"/>
              <a:gd name="connsiteX3" fmla="*/ 1836426 w 3604290"/>
              <a:gd name="connsiteY3" fmla="*/ 3596642 h 3596642"/>
              <a:gd name="connsiteX4" fmla="*/ 5 w 3604290"/>
              <a:gd name="connsiteY4" fmla="*/ 1790702 h 3596642"/>
              <a:gd name="connsiteX0" fmla="*/ 5 w 3604289"/>
              <a:gd name="connsiteY0" fmla="*/ 1790702 h 3596642"/>
              <a:gd name="connsiteX1" fmla="*/ 1851665 w 3604289"/>
              <a:gd name="connsiteY1" fmla="*/ 2 h 3596642"/>
              <a:gd name="connsiteX2" fmla="*/ 3604266 w 3604289"/>
              <a:gd name="connsiteY2" fmla="*/ 1798322 h 3596642"/>
              <a:gd name="connsiteX3" fmla="*/ 1836426 w 3604289"/>
              <a:gd name="connsiteY3" fmla="*/ 3596642 h 3596642"/>
              <a:gd name="connsiteX4" fmla="*/ 5 w 3604289"/>
              <a:gd name="connsiteY4" fmla="*/ 1790702 h 3596642"/>
              <a:gd name="connsiteX0" fmla="*/ 5 w 3604266"/>
              <a:gd name="connsiteY0" fmla="*/ 1790702 h 3596642"/>
              <a:gd name="connsiteX1" fmla="*/ 1851665 w 3604266"/>
              <a:gd name="connsiteY1" fmla="*/ 2 h 3596642"/>
              <a:gd name="connsiteX2" fmla="*/ 3604266 w 3604266"/>
              <a:gd name="connsiteY2" fmla="*/ 1798322 h 3596642"/>
              <a:gd name="connsiteX3" fmla="*/ 1836426 w 3604266"/>
              <a:gd name="connsiteY3" fmla="*/ 3596642 h 3596642"/>
              <a:gd name="connsiteX4" fmla="*/ 5 w 3604266"/>
              <a:gd name="connsiteY4" fmla="*/ 1790702 h 3596642"/>
              <a:gd name="connsiteX0" fmla="*/ 40 w 3604301"/>
              <a:gd name="connsiteY0" fmla="*/ 1790702 h 3596642"/>
              <a:gd name="connsiteX1" fmla="*/ 1851700 w 3604301"/>
              <a:gd name="connsiteY1" fmla="*/ 2 h 3596642"/>
              <a:gd name="connsiteX2" fmla="*/ 3604301 w 3604301"/>
              <a:gd name="connsiteY2" fmla="*/ 1798322 h 3596642"/>
              <a:gd name="connsiteX3" fmla="*/ 1836461 w 3604301"/>
              <a:gd name="connsiteY3" fmla="*/ 3596642 h 3596642"/>
              <a:gd name="connsiteX4" fmla="*/ 40 w 3604301"/>
              <a:gd name="connsiteY4" fmla="*/ 1790702 h 3596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4301" h="3596642">
                <a:moveTo>
                  <a:pt x="40" y="1790702"/>
                </a:moveTo>
                <a:cubicBezTo>
                  <a:pt x="7025" y="732474"/>
                  <a:pt x="854750" y="-1268"/>
                  <a:pt x="1851700" y="2"/>
                </a:cubicBezTo>
                <a:cubicBezTo>
                  <a:pt x="2848650" y="1272"/>
                  <a:pt x="3603983" y="873127"/>
                  <a:pt x="3604301" y="1798322"/>
                </a:cubicBezTo>
                <a:cubicBezTo>
                  <a:pt x="3604619" y="2723517"/>
                  <a:pt x="2775309" y="3596642"/>
                  <a:pt x="1836461" y="3596642"/>
                </a:cubicBezTo>
                <a:cubicBezTo>
                  <a:pt x="897613" y="3596642"/>
                  <a:pt x="-6945" y="2848930"/>
                  <a:pt x="40" y="1790702"/>
                </a:cubicBezTo>
                <a:close/>
              </a:path>
            </a:pathLst>
          </a:custGeom>
        </p:spPr>
        <p:txBody>
          <a:bodyPr bIns="720000" anchor="ctr"/>
          <a:lstStyle>
            <a:lvl1pPr marL="0" indent="0" algn="ctr">
              <a:buNone/>
              <a:defRPr sz="1050" baseline="0"/>
            </a:lvl1pPr>
          </a:lstStyle>
          <a:p>
            <a:r>
              <a:rPr lang="en-US" dirty="0"/>
              <a:t>Photo of testimonial</a:t>
            </a:r>
          </a:p>
        </p:txBody>
      </p:sp>
      <p:sp>
        <p:nvSpPr>
          <p:cNvPr id="3" name="Oval 2"/>
          <p:cNvSpPr/>
          <p:nvPr userDrawn="1"/>
        </p:nvSpPr>
        <p:spPr>
          <a:xfrm>
            <a:off x="1574372" y="1190412"/>
            <a:ext cx="2676952" cy="2676952"/>
          </a:xfrm>
          <a:prstGeom prst="ellipse">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5"/>
          <p:cNvSpPr>
            <a:spLocks noGrp="1"/>
          </p:cNvSpPr>
          <p:nvPr>
            <p:ph type="body" sz="quarter" idx="11" hasCustomPrompt="1"/>
          </p:nvPr>
        </p:nvSpPr>
        <p:spPr>
          <a:xfrm>
            <a:off x="5519738" y="728663"/>
            <a:ext cx="5976937" cy="5400675"/>
          </a:xfrm>
          <a:prstGeom prst="rect">
            <a:avLst/>
          </a:prstGeom>
        </p:spPr>
        <p:txBody>
          <a:bodyPr/>
          <a:lstStyle>
            <a:lvl1pPr marL="271463" indent="-271463" defTabSz="271463">
              <a:lnSpc>
                <a:spcPct val="114000"/>
              </a:lnSpc>
              <a:spcBef>
                <a:spcPts val="0"/>
              </a:spcBef>
              <a:spcAft>
                <a:spcPts val="600"/>
              </a:spcAft>
              <a:buFontTx/>
              <a:buBlip>
                <a:blip r:embed="rId2"/>
              </a:buBlip>
              <a:defRPr sz="1800"/>
            </a:lvl1pPr>
            <a:lvl2pPr marL="542925" indent="-271463" defTabSz="271463">
              <a:lnSpc>
                <a:spcPct val="114000"/>
              </a:lnSpc>
              <a:spcBef>
                <a:spcPts val="0"/>
              </a:spcBef>
              <a:spcAft>
                <a:spcPts val="600"/>
              </a:spcAft>
              <a:buFontTx/>
              <a:buBlip>
                <a:blip r:embed="rId2"/>
              </a:buBlip>
              <a:defRPr sz="1800"/>
            </a:lvl2pPr>
            <a:lvl3pPr marL="803275" indent="-260350" defTabSz="271463">
              <a:lnSpc>
                <a:spcPct val="114000"/>
              </a:lnSpc>
              <a:spcBef>
                <a:spcPts val="0"/>
              </a:spcBef>
              <a:spcAft>
                <a:spcPts val="600"/>
              </a:spcAft>
              <a:buFontTx/>
              <a:buBlip>
                <a:blip r:embed="rId2"/>
              </a:buBlip>
              <a:defRPr sz="1800"/>
            </a:lvl3pPr>
            <a:lvl4pPr marL="1074738" indent="-271463" defTabSz="271463">
              <a:lnSpc>
                <a:spcPct val="114000"/>
              </a:lnSpc>
              <a:spcBef>
                <a:spcPts val="0"/>
              </a:spcBef>
              <a:spcAft>
                <a:spcPts val="600"/>
              </a:spcAft>
              <a:buFontTx/>
              <a:buBlip>
                <a:blip r:embed="rId2"/>
              </a:buBlip>
              <a:defRPr sz="1800"/>
            </a:lvl4pPr>
            <a:lvl5pPr marL="1346200" indent="-271463" defTabSz="271463">
              <a:lnSpc>
                <a:spcPct val="114000"/>
              </a:lnSpc>
              <a:spcBef>
                <a:spcPts val="0"/>
              </a:spcBef>
              <a:spcAft>
                <a:spcPts val="600"/>
              </a:spcAft>
              <a:buFontTx/>
              <a:buBlip>
                <a:blip r:embed="rId2"/>
              </a:buBlip>
              <a:defRPr sz="1800"/>
            </a:lvl5pPr>
          </a:lstStyle>
          <a:p>
            <a:pPr lvl="0"/>
            <a:r>
              <a:rPr lang="en-US" dirty="0"/>
              <a:t>Describe a reference project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2" hasCustomPrompt="1"/>
          </p:nvPr>
        </p:nvSpPr>
        <p:spPr>
          <a:xfrm>
            <a:off x="982663" y="4180416"/>
            <a:ext cx="3817937" cy="342899"/>
          </a:xfrm>
          <a:prstGeom prst="rect">
            <a:avLst/>
          </a:prstGeom>
        </p:spPr>
        <p:txBody>
          <a:bodyPr/>
          <a:lstStyle>
            <a:lvl1pPr marL="0" indent="0" algn="ctr">
              <a:buNone/>
              <a:defRPr sz="2000" baseline="0">
                <a:solidFill>
                  <a:schemeClr val="bg2"/>
                </a:solidFill>
              </a:defRPr>
            </a:lvl1pPr>
          </a:lstStyle>
          <a:p>
            <a:pPr lvl="0"/>
            <a:r>
              <a:rPr lang="en-US" dirty="0" err="1"/>
              <a:t>Firstname</a:t>
            </a:r>
            <a:r>
              <a:rPr lang="en-US" dirty="0"/>
              <a:t> </a:t>
            </a:r>
            <a:r>
              <a:rPr lang="en-US" dirty="0" err="1"/>
              <a:t>Lastname</a:t>
            </a:r>
            <a:endParaRPr lang="en-US" dirty="0"/>
          </a:p>
        </p:txBody>
      </p:sp>
      <p:sp>
        <p:nvSpPr>
          <p:cNvPr id="8" name="Text Placeholder 7"/>
          <p:cNvSpPr>
            <a:spLocks noGrp="1"/>
          </p:cNvSpPr>
          <p:nvPr>
            <p:ph type="body" sz="quarter" idx="13" hasCustomPrompt="1"/>
          </p:nvPr>
        </p:nvSpPr>
        <p:spPr>
          <a:xfrm>
            <a:off x="982663" y="4589990"/>
            <a:ext cx="3817937" cy="323851"/>
          </a:xfrm>
          <a:prstGeom prst="rect">
            <a:avLst/>
          </a:prstGeom>
        </p:spPr>
        <p:txBody>
          <a:bodyPr/>
          <a:lstStyle>
            <a:lvl1pPr marL="0" indent="0" algn="ctr">
              <a:buNone/>
              <a:defRPr sz="1400" baseline="0">
                <a:solidFill>
                  <a:schemeClr val="tx2"/>
                </a:solidFill>
              </a:defRPr>
            </a:lvl1pPr>
            <a:lvl5pPr marL="1828800" indent="0" algn="ctr">
              <a:buNone/>
              <a:defRPr/>
            </a:lvl5pPr>
          </a:lstStyle>
          <a:p>
            <a:pPr lvl="0"/>
            <a:r>
              <a:rPr lang="en-US" dirty="0"/>
              <a:t>Position, Company</a:t>
            </a:r>
          </a:p>
        </p:txBody>
      </p:sp>
      <p:sp>
        <p:nvSpPr>
          <p:cNvPr id="10" name="Picture Placeholder 9"/>
          <p:cNvSpPr>
            <a:spLocks noGrp="1"/>
          </p:cNvSpPr>
          <p:nvPr>
            <p:ph type="pic" sz="quarter" idx="14" hasCustomPrompt="1"/>
          </p:nvPr>
        </p:nvSpPr>
        <p:spPr>
          <a:xfrm>
            <a:off x="1868848" y="5093920"/>
            <a:ext cx="2088000" cy="1044000"/>
          </a:xfrm>
          <a:prstGeom prst="rect">
            <a:avLst/>
          </a:prstGeom>
        </p:spPr>
        <p:txBody>
          <a:bodyPr tIns="0" bIns="540000" anchor="ctr" anchorCtr="0">
            <a:normAutofit/>
          </a:bodyPr>
          <a:lstStyle>
            <a:lvl1pPr marL="0" indent="0" algn="ctr">
              <a:buNone/>
              <a:defRPr sz="1100"/>
            </a:lvl1pPr>
          </a:lstStyle>
          <a:p>
            <a:r>
              <a:rPr lang="en-US" dirty="0"/>
              <a:t>Client’s logo</a:t>
            </a:r>
          </a:p>
        </p:txBody>
      </p:sp>
      <p:cxnSp>
        <p:nvCxnSpPr>
          <p:cNvPr id="12" name="Straight Connector 11"/>
          <p:cNvCxnSpPr>
            <a:stCxn id="3" idx="0"/>
          </p:cNvCxnSpPr>
          <p:nvPr userDrawn="1"/>
        </p:nvCxnSpPr>
        <p:spPr>
          <a:xfrm flipH="1" flipV="1">
            <a:off x="2898774" y="0"/>
            <a:ext cx="0" cy="1190412"/>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flipH="1" flipV="1">
            <a:off x="2892425" y="6318000"/>
            <a:ext cx="0" cy="54000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1619882"/>
      </p:ext>
    </p:extLst>
  </p:cSld>
  <p:clrMapOvr>
    <a:masterClrMapping/>
  </p:clrMapOvr>
  <p:extLst>
    <p:ext uri="{DCECCB84-F9BA-43D5-87BE-67443E8EF086}">
      <p15:sldGuideLst xmlns:p15="http://schemas.microsoft.com/office/powerpoint/2012/main">
        <p15:guide id="2" orient="horz" pos="1593">
          <p15:clr>
            <a:srgbClr val="FBAE40"/>
          </p15:clr>
        </p15:guide>
        <p15:guide id="3" pos="1822">
          <p15:clr>
            <a:srgbClr val="FBAE40"/>
          </p15:clr>
        </p15:guide>
        <p15:guide id="4" pos="3477">
          <p15:clr>
            <a:srgbClr val="FBAE40"/>
          </p15:clr>
        </p15:guide>
        <p15:guide id="5" orient="horz" pos="2727">
          <p15:clr>
            <a:srgbClr val="FBAE40"/>
          </p15:clr>
        </p15:guide>
        <p15:guide id="8" pos="7242">
          <p15:clr>
            <a:srgbClr val="FBAE40"/>
          </p15:clr>
        </p15:guide>
        <p15:guide id="9" orient="horz" pos="459">
          <p15:clr>
            <a:srgbClr val="FBAE40"/>
          </p15:clr>
        </p15:guide>
        <p15:guide id="10" orient="horz" pos="3861">
          <p15:clr>
            <a:srgbClr val="FBAE40"/>
          </p15:clr>
        </p15:guide>
        <p15:guide id="12" pos="619">
          <p15:clr>
            <a:srgbClr val="FBAE40"/>
          </p15:clr>
        </p15:guide>
        <p15:guide id="13" pos="3024">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hank_You">
    <p:spTree>
      <p:nvGrpSpPr>
        <p:cNvPr id="1" name=""/>
        <p:cNvGrpSpPr/>
        <p:nvPr/>
      </p:nvGrpSpPr>
      <p:grpSpPr>
        <a:xfrm>
          <a:off x="0" y="0"/>
          <a:ext cx="0" cy="0"/>
          <a:chOff x="0" y="0"/>
          <a:chExt cx="0" cy="0"/>
        </a:xfrm>
      </p:grpSpPr>
      <p:sp>
        <p:nvSpPr>
          <p:cNvPr id="2" name="Picture Placeholder 6"/>
          <p:cNvSpPr>
            <a:spLocks noGrp="1"/>
          </p:cNvSpPr>
          <p:nvPr>
            <p:ph type="pic" sz="quarter" idx="10" hasCustomPrompt="1"/>
          </p:nvPr>
        </p:nvSpPr>
        <p:spPr>
          <a:xfrm>
            <a:off x="1054947" y="5324145"/>
            <a:ext cx="1155064" cy="1152609"/>
          </a:xfrm>
          <a:custGeom>
            <a:avLst/>
            <a:gdLst>
              <a:gd name="connsiteX0" fmla="*/ 0 w 3600450"/>
              <a:gd name="connsiteY0" fmla="*/ 0 h 3600450"/>
              <a:gd name="connsiteX1" fmla="*/ 3600450 w 3600450"/>
              <a:gd name="connsiteY1" fmla="*/ 0 h 3600450"/>
              <a:gd name="connsiteX2" fmla="*/ 3600450 w 3600450"/>
              <a:gd name="connsiteY2" fmla="*/ 3600450 h 3600450"/>
              <a:gd name="connsiteX3" fmla="*/ 0 w 3600450"/>
              <a:gd name="connsiteY3" fmla="*/ 3600450 h 3600450"/>
              <a:gd name="connsiteX4" fmla="*/ 0 w 3600450"/>
              <a:gd name="connsiteY4" fmla="*/ 0 h 3600450"/>
              <a:gd name="connsiteX0" fmla="*/ 0 w 3600450"/>
              <a:gd name="connsiteY0" fmla="*/ 0 h 3600450"/>
              <a:gd name="connsiteX1" fmla="*/ 1849755 w 3600450"/>
              <a:gd name="connsiteY1" fmla="*/ 2857 h 3600450"/>
              <a:gd name="connsiteX2" fmla="*/ 3600450 w 3600450"/>
              <a:gd name="connsiteY2" fmla="*/ 0 h 3600450"/>
              <a:gd name="connsiteX3" fmla="*/ 3600450 w 3600450"/>
              <a:gd name="connsiteY3" fmla="*/ 3600450 h 3600450"/>
              <a:gd name="connsiteX4" fmla="*/ 0 w 3600450"/>
              <a:gd name="connsiteY4" fmla="*/ 3600450 h 3600450"/>
              <a:gd name="connsiteX5" fmla="*/ 0 w 3600450"/>
              <a:gd name="connsiteY5" fmla="*/ 0 h 3600450"/>
              <a:gd name="connsiteX0" fmla="*/ 1905 w 3602355"/>
              <a:gd name="connsiteY0" fmla="*/ 0 h 3600450"/>
              <a:gd name="connsiteX1" fmla="*/ 1851660 w 3602355"/>
              <a:gd name="connsiteY1" fmla="*/ 2857 h 3600450"/>
              <a:gd name="connsiteX2" fmla="*/ 3602355 w 3602355"/>
              <a:gd name="connsiteY2" fmla="*/ 0 h 3600450"/>
              <a:gd name="connsiteX3" fmla="*/ 3602355 w 3602355"/>
              <a:gd name="connsiteY3" fmla="*/ 3600450 h 3600450"/>
              <a:gd name="connsiteX4" fmla="*/ 1905 w 3602355"/>
              <a:gd name="connsiteY4" fmla="*/ 3600450 h 3600450"/>
              <a:gd name="connsiteX5" fmla="*/ 0 w 3602355"/>
              <a:gd name="connsiteY5" fmla="*/ 1793557 h 3600450"/>
              <a:gd name="connsiteX6" fmla="*/ 1905 w 3602355"/>
              <a:gd name="connsiteY6" fmla="*/ 0 h 3600450"/>
              <a:gd name="connsiteX0" fmla="*/ 1905 w 3602355"/>
              <a:gd name="connsiteY0" fmla="*/ 0 h 3600450"/>
              <a:gd name="connsiteX1" fmla="*/ 1851660 w 3602355"/>
              <a:gd name="connsiteY1" fmla="*/ 2857 h 3600450"/>
              <a:gd name="connsiteX2" fmla="*/ 3602355 w 3602355"/>
              <a:gd name="connsiteY2" fmla="*/ 0 h 3600450"/>
              <a:gd name="connsiteX3" fmla="*/ 3602355 w 3602355"/>
              <a:gd name="connsiteY3" fmla="*/ 3600450 h 3600450"/>
              <a:gd name="connsiteX4" fmla="*/ 1836421 w 3602355"/>
              <a:gd name="connsiteY4" fmla="*/ 3599497 h 3600450"/>
              <a:gd name="connsiteX5" fmla="*/ 1905 w 3602355"/>
              <a:gd name="connsiteY5" fmla="*/ 3600450 h 3600450"/>
              <a:gd name="connsiteX6" fmla="*/ 0 w 3602355"/>
              <a:gd name="connsiteY6" fmla="*/ 1793557 h 3600450"/>
              <a:gd name="connsiteX7" fmla="*/ 1905 w 3602355"/>
              <a:gd name="connsiteY7" fmla="*/ 0 h 3600450"/>
              <a:gd name="connsiteX0" fmla="*/ 1905 w 3604261"/>
              <a:gd name="connsiteY0" fmla="*/ 0 h 3600450"/>
              <a:gd name="connsiteX1" fmla="*/ 1851660 w 3604261"/>
              <a:gd name="connsiteY1" fmla="*/ 2857 h 3600450"/>
              <a:gd name="connsiteX2" fmla="*/ 3602355 w 3604261"/>
              <a:gd name="connsiteY2" fmla="*/ 0 h 3600450"/>
              <a:gd name="connsiteX3" fmla="*/ 3604261 w 3604261"/>
              <a:gd name="connsiteY3" fmla="*/ 1801177 h 3600450"/>
              <a:gd name="connsiteX4" fmla="*/ 3602355 w 3604261"/>
              <a:gd name="connsiteY4" fmla="*/ 3600450 h 3600450"/>
              <a:gd name="connsiteX5" fmla="*/ 1836421 w 3604261"/>
              <a:gd name="connsiteY5" fmla="*/ 3599497 h 3600450"/>
              <a:gd name="connsiteX6" fmla="*/ 1905 w 3604261"/>
              <a:gd name="connsiteY6" fmla="*/ 3600450 h 3600450"/>
              <a:gd name="connsiteX7" fmla="*/ 0 w 3604261"/>
              <a:gd name="connsiteY7" fmla="*/ 1793557 h 3600450"/>
              <a:gd name="connsiteX8" fmla="*/ 1905 w 3604261"/>
              <a:gd name="connsiteY8" fmla="*/ 0 h 3600450"/>
              <a:gd name="connsiteX0" fmla="*/ 1905 w 3604261"/>
              <a:gd name="connsiteY0" fmla="*/ 0 h 3600450"/>
              <a:gd name="connsiteX1" fmla="*/ 1851660 w 3604261"/>
              <a:gd name="connsiteY1" fmla="*/ 2857 h 3600450"/>
              <a:gd name="connsiteX2" fmla="*/ 3602355 w 3604261"/>
              <a:gd name="connsiteY2" fmla="*/ 0 h 3600450"/>
              <a:gd name="connsiteX3" fmla="*/ 3604261 w 3604261"/>
              <a:gd name="connsiteY3" fmla="*/ 1801177 h 3600450"/>
              <a:gd name="connsiteX4" fmla="*/ 1836421 w 3604261"/>
              <a:gd name="connsiteY4" fmla="*/ 3599497 h 3600450"/>
              <a:gd name="connsiteX5" fmla="*/ 1905 w 3604261"/>
              <a:gd name="connsiteY5" fmla="*/ 3600450 h 3600450"/>
              <a:gd name="connsiteX6" fmla="*/ 0 w 3604261"/>
              <a:gd name="connsiteY6" fmla="*/ 1793557 h 3600450"/>
              <a:gd name="connsiteX7" fmla="*/ 1905 w 3604261"/>
              <a:gd name="connsiteY7" fmla="*/ 0 h 3600450"/>
              <a:gd name="connsiteX0" fmla="*/ 1905 w 3604261"/>
              <a:gd name="connsiteY0" fmla="*/ 0 h 3599497"/>
              <a:gd name="connsiteX1" fmla="*/ 1851660 w 3604261"/>
              <a:gd name="connsiteY1" fmla="*/ 2857 h 3599497"/>
              <a:gd name="connsiteX2" fmla="*/ 3602355 w 3604261"/>
              <a:gd name="connsiteY2" fmla="*/ 0 h 3599497"/>
              <a:gd name="connsiteX3" fmla="*/ 3604261 w 3604261"/>
              <a:gd name="connsiteY3" fmla="*/ 1801177 h 3599497"/>
              <a:gd name="connsiteX4" fmla="*/ 1836421 w 3604261"/>
              <a:gd name="connsiteY4" fmla="*/ 3599497 h 3599497"/>
              <a:gd name="connsiteX5" fmla="*/ 0 w 3604261"/>
              <a:gd name="connsiteY5" fmla="*/ 1793557 h 3599497"/>
              <a:gd name="connsiteX6" fmla="*/ 1905 w 3604261"/>
              <a:gd name="connsiteY6" fmla="*/ 0 h 3599497"/>
              <a:gd name="connsiteX0" fmla="*/ 0 w 3604261"/>
              <a:gd name="connsiteY0" fmla="*/ 1793557 h 3599497"/>
              <a:gd name="connsiteX1" fmla="*/ 1851660 w 3604261"/>
              <a:gd name="connsiteY1" fmla="*/ 2857 h 3599497"/>
              <a:gd name="connsiteX2" fmla="*/ 3602355 w 3604261"/>
              <a:gd name="connsiteY2" fmla="*/ 0 h 3599497"/>
              <a:gd name="connsiteX3" fmla="*/ 3604261 w 3604261"/>
              <a:gd name="connsiteY3" fmla="*/ 1801177 h 3599497"/>
              <a:gd name="connsiteX4" fmla="*/ 1836421 w 3604261"/>
              <a:gd name="connsiteY4" fmla="*/ 3599497 h 3599497"/>
              <a:gd name="connsiteX5" fmla="*/ 0 w 3604261"/>
              <a:gd name="connsiteY5" fmla="*/ 1793557 h 3599497"/>
              <a:gd name="connsiteX0" fmla="*/ 0 w 3604261"/>
              <a:gd name="connsiteY0" fmla="*/ 1790700 h 3596640"/>
              <a:gd name="connsiteX1" fmla="*/ 1851660 w 3604261"/>
              <a:gd name="connsiteY1" fmla="*/ 0 h 3596640"/>
              <a:gd name="connsiteX2" fmla="*/ 3604261 w 3604261"/>
              <a:gd name="connsiteY2" fmla="*/ 1798320 h 3596640"/>
              <a:gd name="connsiteX3" fmla="*/ 1836421 w 3604261"/>
              <a:gd name="connsiteY3" fmla="*/ 3596640 h 3596640"/>
              <a:gd name="connsiteX4" fmla="*/ 0 w 3604261"/>
              <a:gd name="connsiteY4" fmla="*/ 1790700 h 3596640"/>
              <a:gd name="connsiteX0" fmla="*/ 0 w 3604265"/>
              <a:gd name="connsiteY0" fmla="*/ 1790700 h 3596641"/>
              <a:gd name="connsiteX1" fmla="*/ 1851660 w 3604265"/>
              <a:gd name="connsiteY1" fmla="*/ 0 h 3596641"/>
              <a:gd name="connsiteX2" fmla="*/ 3604261 w 3604265"/>
              <a:gd name="connsiteY2" fmla="*/ 1798320 h 3596641"/>
              <a:gd name="connsiteX3" fmla="*/ 1836421 w 3604265"/>
              <a:gd name="connsiteY3" fmla="*/ 3596640 h 3596641"/>
              <a:gd name="connsiteX4" fmla="*/ 0 w 3604265"/>
              <a:gd name="connsiteY4" fmla="*/ 1790700 h 3596641"/>
              <a:gd name="connsiteX0" fmla="*/ 0 w 3604265"/>
              <a:gd name="connsiteY0" fmla="*/ 1790700 h 3718074"/>
              <a:gd name="connsiteX1" fmla="*/ 1851660 w 3604265"/>
              <a:gd name="connsiteY1" fmla="*/ 0 h 3718074"/>
              <a:gd name="connsiteX2" fmla="*/ 3604261 w 3604265"/>
              <a:gd name="connsiteY2" fmla="*/ 1798320 h 3718074"/>
              <a:gd name="connsiteX3" fmla="*/ 1836421 w 3604265"/>
              <a:gd name="connsiteY3" fmla="*/ 3596640 h 3718074"/>
              <a:gd name="connsiteX4" fmla="*/ 0 w 3604265"/>
              <a:gd name="connsiteY4" fmla="*/ 1790700 h 3718074"/>
              <a:gd name="connsiteX0" fmla="*/ 121833 w 3726098"/>
              <a:gd name="connsiteY0" fmla="*/ 1790701 h 3718075"/>
              <a:gd name="connsiteX1" fmla="*/ 1973493 w 3726098"/>
              <a:gd name="connsiteY1" fmla="*/ 1 h 3718075"/>
              <a:gd name="connsiteX2" fmla="*/ 3726094 w 3726098"/>
              <a:gd name="connsiteY2" fmla="*/ 1798321 h 3718075"/>
              <a:gd name="connsiteX3" fmla="*/ 1958254 w 3726098"/>
              <a:gd name="connsiteY3" fmla="*/ 3596641 h 3718075"/>
              <a:gd name="connsiteX4" fmla="*/ 121833 w 3726098"/>
              <a:gd name="connsiteY4" fmla="*/ 1790701 h 3718075"/>
              <a:gd name="connsiteX0" fmla="*/ 121833 w 3726098"/>
              <a:gd name="connsiteY0" fmla="*/ 1790701 h 3718075"/>
              <a:gd name="connsiteX1" fmla="*/ 1973493 w 3726098"/>
              <a:gd name="connsiteY1" fmla="*/ 1 h 3718075"/>
              <a:gd name="connsiteX2" fmla="*/ 3726094 w 3726098"/>
              <a:gd name="connsiteY2" fmla="*/ 1798321 h 3718075"/>
              <a:gd name="connsiteX3" fmla="*/ 1958254 w 3726098"/>
              <a:gd name="connsiteY3" fmla="*/ 3596641 h 3718075"/>
              <a:gd name="connsiteX4" fmla="*/ 121833 w 3726098"/>
              <a:gd name="connsiteY4" fmla="*/ 1790701 h 3718075"/>
              <a:gd name="connsiteX0" fmla="*/ 62 w 3604327"/>
              <a:gd name="connsiteY0" fmla="*/ 1790762 h 3718136"/>
              <a:gd name="connsiteX1" fmla="*/ 1851722 w 3604327"/>
              <a:gd name="connsiteY1" fmla="*/ 62 h 3718136"/>
              <a:gd name="connsiteX2" fmla="*/ 3604323 w 3604327"/>
              <a:gd name="connsiteY2" fmla="*/ 1798382 h 3718136"/>
              <a:gd name="connsiteX3" fmla="*/ 1836483 w 3604327"/>
              <a:gd name="connsiteY3" fmla="*/ 3596702 h 3718136"/>
              <a:gd name="connsiteX4" fmla="*/ 62 w 3604327"/>
              <a:gd name="connsiteY4" fmla="*/ 1790762 h 3718136"/>
              <a:gd name="connsiteX0" fmla="*/ 62 w 3604327"/>
              <a:gd name="connsiteY0" fmla="*/ 1790762 h 3596702"/>
              <a:gd name="connsiteX1" fmla="*/ 1851722 w 3604327"/>
              <a:gd name="connsiteY1" fmla="*/ 62 h 3596702"/>
              <a:gd name="connsiteX2" fmla="*/ 3604323 w 3604327"/>
              <a:gd name="connsiteY2" fmla="*/ 1798382 h 3596702"/>
              <a:gd name="connsiteX3" fmla="*/ 1836483 w 3604327"/>
              <a:gd name="connsiteY3" fmla="*/ 3596702 h 3596702"/>
              <a:gd name="connsiteX4" fmla="*/ 62 w 3604327"/>
              <a:gd name="connsiteY4" fmla="*/ 1790762 h 3596702"/>
              <a:gd name="connsiteX0" fmla="*/ 4 w 3604269"/>
              <a:gd name="connsiteY0" fmla="*/ 1790702 h 3596642"/>
              <a:gd name="connsiteX1" fmla="*/ 1851664 w 3604269"/>
              <a:gd name="connsiteY1" fmla="*/ 2 h 3596642"/>
              <a:gd name="connsiteX2" fmla="*/ 3604265 w 3604269"/>
              <a:gd name="connsiteY2" fmla="*/ 1798322 h 3596642"/>
              <a:gd name="connsiteX3" fmla="*/ 1836425 w 3604269"/>
              <a:gd name="connsiteY3" fmla="*/ 3596642 h 3596642"/>
              <a:gd name="connsiteX4" fmla="*/ 4 w 3604269"/>
              <a:gd name="connsiteY4" fmla="*/ 1790702 h 3596642"/>
              <a:gd name="connsiteX0" fmla="*/ 5 w 3604272"/>
              <a:gd name="connsiteY0" fmla="*/ 1790702 h 3596642"/>
              <a:gd name="connsiteX1" fmla="*/ 1851665 w 3604272"/>
              <a:gd name="connsiteY1" fmla="*/ 2 h 3596642"/>
              <a:gd name="connsiteX2" fmla="*/ 3604266 w 3604272"/>
              <a:gd name="connsiteY2" fmla="*/ 1798322 h 3596642"/>
              <a:gd name="connsiteX3" fmla="*/ 1836426 w 3604272"/>
              <a:gd name="connsiteY3" fmla="*/ 3596642 h 3596642"/>
              <a:gd name="connsiteX4" fmla="*/ 5 w 3604272"/>
              <a:gd name="connsiteY4" fmla="*/ 1790702 h 3596642"/>
              <a:gd name="connsiteX0" fmla="*/ 5 w 3604290"/>
              <a:gd name="connsiteY0" fmla="*/ 1790702 h 3596642"/>
              <a:gd name="connsiteX1" fmla="*/ 1851665 w 3604290"/>
              <a:gd name="connsiteY1" fmla="*/ 2 h 3596642"/>
              <a:gd name="connsiteX2" fmla="*/ 3604266 w 3604290"/>
              <a:gd name="connsiteY2" fmla="*/ 1798322 h 3596642"/>
              <a:gd name="connsiteX3" fmla="*/ 1836426 w 3604290"/>
              <a:gd name="connsiteY3" fmla="*/ 3596642 h 3596642"/>
              <a:gd name="connsiteX4" fmla="*/ 5 w 3604290"/>
              <a:gd name="connsiteY4" fmla="*/ 1790702 h 3596642"/>
              <a:gd name="connsiteX0" fmla="*/ 5 w 3604289"/>
              <a:gd name="connsiteY0" fmla="*/ 1790702 h 3596642"/>
              <a:gd name="connsiteX1" fmla="*/ 1851665 w 3604289"/>
              <a:gd name="connsiteY1" fmla="*/ 2 h 3596642"/>
              <a:gd name="connsiteX2" fmla="*/ 3604266 w 3604289"/>
              <a:gd name="connsiteY2" fmla="*/ 1798322 h 3596642"/>
              <a:gd name="connsiteX3" fmla="*/ 1836426 w 3604289"/>
              <a:gd name="connsiteY3" fmla="*/ 3596642 h 3596642"/>
              <a:gd name="connsiteX4" fmla="*/ 5 w 3604289"/>
              <a:gd name="connsiteY4" fmla="*/ 1790702 h 3596642"/>
              <a:gd name="connsiteX0" fmla="*/ 5 w 3604266"/>
              <a:gd name="connsiteY0" fmla="*/ 1790702 h 3596642"/>
              <a:gd name="connsiteX1" fmla="*/ 1851665 w 3604266"/>
              <a:gd name="connsiteY1" fmla="*/ 2 h 3596642"/>
              <a:gd name="connsiteX2" fmla="*/ 3604266 w 3604266"/>
              <a:gd name="connsiteY2" fmla="*/ 1798322 h 3596642"/>
              <a:gd name="connsiteX3" fmla="*/ 1836426 w 3604266"/>
              <a:gd name="connsiteY3" fmla="*/ 3596642 h 3596642"/>
              <a:gd name="connsiteX4" fmla="*/ 5 w 3604266"/>
              <a:gd name="connsiteY4" fmla="*/ 1790702 h 3596642"/>
              <a:gd name="connsiteX0" fmla="*/ 40 w 3604301"/>
              <a:gd name="connsiteY0" fmla="*/ 1790702 h 3596642"/>
              <a:gd name="connsiteX1" fmla="*/ 1851700 w 3604301"/>
              <a:gd name="connsiteY1" fmla="*/ 2 h 3596642"/>
              <a:gd name="connsiteX2" fmla="*/ 3604301 w 3604301"/>
              <a:gd name="connsiteY2" fmla="*/ 1798322 h 3596642"/>
              <a:gd name="connsiteX3" fmla="*/ 1836461 w 3604301"/>
              <a:gd name="connsiteY3" fmla="*/ 3596642 h 3596642"/>
              <a:gd name="connsiteX4" fmla="*/ 40 w 3604301"/>
              <a:gd name="connsiteY4" fmla="*/ 1790702 h 3596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4301" h="3596642">
                <a:moveTo>
                  <a:pt x="40" y="1790702"/>
                </a:moveTo>
                <a:cubicBezTo>
                  <a:pt x="7025" y="732474"/>
                  <a:pt x="854750" y="-1268"/>
                  <a:pt x="1851700" y="2"/>
                </a:cubicBezTo>
                <a:cubicBezTo>
                  <a:pt x="2848650" y="1272"/>
                  <a:pt x="3603983" y="873127"/>
                  <a:pt x="3604301" y="1798322"/>
                </a:cubicBezTo>
                <a:cubicBezTo>
                  <a:pt x="3604619" y="2723517"/>
                  <a:pt x="2775309" y="3596642"/>
                  <a:pt x="1836461" y="3596642"/>
                </a:cubicBezTo>
                <a:cubicBezTo>
                  <a:pt x="897613" y="3596642"/>
                  <a:pt x="-6945" y="2848930"/>
                  <a:pt x="40" y="1790702"/>
                </a:cubicBezTo>
                <a:close/>
              </a:path>
            </a:pathLst>
          </a:custGeom>
        </p:spPr>
        <p:txBody>
          <a:bodyPr bIns="720000" anchor="ctr"/>
          <a:lstStyle>
            <a:lvl1pPr marL="0" indent="0" algn="ctr">
              <a:buNone/>
              <a:defRPr sz="1050" baseline="0"/>
            </a:lvl1pPr>
          </a:lstStyle>
          <a:p>
            <a:r>
              <a:rPr lang="en-US" dirty="0"/>
              <a:t>Photo of employee</a:t>
            </a:r>
          </a:p>
        </p:txBody>
      </p:sp>
      <p:sp>
        <p:nvSpPr>
          <p:cNvPr id="3" name="Oval 2"/>
          <p:cNvSpPr/>
          <p:nvPr userDrawn="1"/>
        </p:nvSpPr>
        <p:spPr>
          <a:xfrm>
            <a:off x="1001977" y="5269947"/>
            <a:ext cx="1244070" cy="1244070"/>
          </a:xfrm>
          <a:prstGeom prst="ellipse">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5"/>
          <p:cNvSpPr>
            <a:spLocks noGrp="1"/>
          </p:cNvSpPr>
          <p:nvPr>
            <p:ph type="body" sz="quarter" idx="12" hasCustomPrompt="1"/>
          </p:nvPr>
        </p:nvSpPr>
        <p:spPr>
          <a:xfrm>
            <a:off x="2640012" y="5269947"/>
            <a:ext cx="3276600" cy="342899"/>
          </a:xfrm>
          <a:prstGeom prst="rect">
            <a:avLst/>
          </a:prstGeom>
        </p:spPr>
        <p:txBody>
          <a:bodyPr/>
          <a:lstStyle>
            <a:lvl1pPr marL="0" indent="0" algn="l">
              <a:buNone/>
              <a:defRPr sz="2000" b="1" baseline="0">
                <a:solidFill>
                  <a:schemeClr val="bg2"/>
                </a:solidFill>
              </a:defRPr>
            </a:lvl1pPr>
          </a:lstStyle>
          <a:p>
            <a:pPr lvl="0"/>
            <a:r>
              <a:rPr lang="en-US" dirty="0" err="1"/>
              <a:t>FIRSTNAME</a:t>
            </a:r>
            <a:r>
              <a:rPr lang="en-US" dirty="0"/>
              <a:t> </a:t>
            </a:r>
            <a:r>
              <a:rPr lang="en-US" dirty="0" err="1"/>
              <a:t>LASTNAME</a:t>
            </a:r>
            <a:endParaRPr lang="en-US" dirty="0"/>
          </a:p>
        </p:txBody>
      </p:sp>
      <p:sp>
        <p:nvSpPr>
          <p:cNvPr id="8" name="Text Placeholder 7"/>
          <p:cNvSpPr>
            <a:spLocks noGrp="1"/>
          </p:cNvSpPr>
          <p:nvPr>
            <p:ph type="body" sz="quarter" idx="13" hasCustomPrompt="1"/>
          </p:nvPr>
        </p:nvSpPr>
        <p:spPr>
          <a:xfrm>
            <a:off x="2640012" y="5570512"/>
            <a:ext cx="3276601" cy="918056"/>
          </a:xfrm>
          <a:prstGeom prst="rect">
            <a:avLst/>
          </a:prstGeom>
        </p:spPr>
        <p:txBody>
          <a:bodyPr anchor="b"/>
          <a:lstStyle>
            <a:lvl1pPr marL="0" indent="0" algn="l">
              <a:lnSpc>
                <a:spcPct val="114000"/>
              </a:lnSpc>
              <a:spcBef>
                <a:spcPts val="0"/>
              </a:spcBef>
              <a:buNone/>
              <a:defRPr sz="1200" b="0" baseline="0">
                <a:solidFill>
                  <a:schemeClr val="tx1"/>
                </a:solidFill>
              </a:defRPr>
            </a:lvl1pPr>
            <a:lvl5pPr marL="1828800" indent="0" algn="ctr">
              <a:buNone/>
              <a:defRPr/>
            </a:lvl5pPr>
          </a:lstStyle>
          <a:p>
            <a:pPr lvl="0"/>
            <a:r>
              <a:rPr lang="en-US" dirty="0"/>
              <a:t>Position, Telephone, Mobile, Email</a:t>
            </a:r>
          </a:p>
        </p:txBody>
      </p:sp>
      <p:sp>
        <p:nvSpPr>
          <p:cNvPr id="17" name="Text Placeholder 5"/>
          <p:cNvSpPr>
            <a:spLocks noGrp="1"/>
          </p:cNvSpPr>
          <p:nvPr>
            <p:ph type="body" sz="quarter" idx="15" hasCustomPrompt="1"/>
          </p:nvPr>
        </p:nvSpPr>
        <p:spPr>
          <a:xfrm>
            <a:off x="6275388" y="5269947"/>
            <a:ext cx="3817938" cy="342899"/>
          </a:xfrm>
          <a:prstGeom prst="rect">
            <a:avLst/>
          </a:prstGeom>
        </p:spPr>
        <p:txBody>
          <a:bodyPr/>
          <a:lstStyle>
            <a:lvl1pPr marL="0" indent="0" algn="l">
              <a:buNone/>
              <a:defRPr sz="2000" b="1" baseline="0">
                <a:solidFill>
                  <a:schemeClr val="bg2"/>
                </a:solidFill>
              </a:defRPr>
            </a:lvl1pPr>
          </a:lstStyle>
          <a:p>
            <a:pPr lvl="0"/>
            <a:r>
              <a:rPr lang="en-US" dirty="0"/>
              <a:t>NORSTAT SOMETHING AS</a:t>
            </a:r>
          </a:p>
        </p:txBody>
      </p:sp>
      <p:sp>
        <p:nvSpPr>
          <p:cNvPr id="18" name="Text Placeholder 7"/>
          <p:cNvSpPr>
            <a:spLocks noGrp="1"/>
          </p:cNvSpPr>
          <p:nvPr>
            <p:ph type="body" sz="quarter" idx="16" hasCustomPrompt="1"/>
          </p:nvPr>
        </p:nvSpPr>
        <p:spPr>
          <a:xfrm>
            <a:off x="6275389" y="5570512"/>
            <a:ext cx="2520949" cy="918056"/>
          </a:xfrm>
          <a:prstGeom prst="rect">
            <a:avLst/>
          </a:prstGeom>
        </p:spPr>
        <p:txBody>
          <a:bodyPr anchor="b"/>
          <a:lstStyle>
            <a:lvl1pPr marL="0" indent="0" algn="l">
              <a:lnSpc>
                <a:spcPct val="114000"/>
              </a:lnSpc>
              <a:spcBef>
                <a:spcPts val="0"/>
              </a:spcBef>
              <a:buNone/>
              <a:defRPr sz="1200" b="0" baseline="0">
                <a:solidFill>
                  <a:schemeClr val="tx1"/>
                </a:solidFill>
              </a:defRPr>
            </a:lvl1pPr>
            <a:lvl5pPr marL="1828800" indent="0" algn="ctr">
              <a:buNone/>
              <a:defRPr/>
            </a:lvl5pPr>
          </a:lstStyle>
          <a:p>
            <a:pPr lvl="0"/>
            <a:r>
              <a:rPr lang="en-US" dirty="0"/>
              <a:t>Street, City, Country</a:t>
            </a:r>
          </a:p>
        </p:txBody>
      </p:sp>
      <p:sp>
        <p:nvSpPr>
          <p:cNvPr id="25" name="Text Placeholder 7"/>
          <p:cNvSpPr>
            <a:spLocks noGrp="1"/>
          </p:cNvSpPr>
          <p:nvPr>
            <p:ph type="body" sz="quarter" idx="17" hasCustomPrompt="1"/>
          </p:nvPr>
        </p:nvSpPr>
        <p:spPr>
          <a:xfrm>
            <a:off x="8975727" y="5570512"/>
            <a:ext cx="2517774" cy="918056"/>
          </a:xfrm>
          <a:prstGeom prst="rect">
            <a:avLst/>
          </a:prstGeom>
        </p:spPr>
        <p:txBody>
          <a:bodyPr anchor="b"/>
          <a:lstStyle>
            <a:lvl1pPr marL="0" indent="0" algn="l">
              <a:lnSpc>
                <a:spcPct val="114000"/>
              </a:lnSpc>
              <a:spcBef>
                <a:spcPts val="0"/>
              </a:spcBef>
              <a:buNone/>
              <a:defRPr sz="1200" b="0" baseline="0">
                <a:solidFill>
                  <a:schemeClr val="tx1"/>
                </a:solidFill>
              </a:defRPr>
            </a:lvl1pPr>
            <a:lvl5pPr marL="1828800" indent="0" algn="ctr">
              <a:buNone/>
              <a:defRPr/>
            </a:lvl5pPr>
          </a:lstStyle>
          <a:p>
            <a:pPr lvl="0"/>
            <a:r>
              <a:rPr lang="en-US" dirty="0"/>
              <a:t>info@..., URL, …</a:t>
            </a:r>
          </a:p>
        </p:txBody>
      </p:sp>
      <p:sp>
        <p:nvSpPr>
          <p:cNvPr id="7" name="Rectangle 6"/>
          <p:cNvSpPr/>
          <p:nvPr userDrawn="1"/>
        </p:nvSpPr>
        <p:spPr>
          <a:xfrm>
            <a:off x="0" y="0"/>
            <a:ext cx="12192000" cy="4941888"/>
          </a:xfrm>
          <a:prstGeom prst="rect">
            <a:avLst/>
          </a:prstGeom>
          <a:gradFill flip="none" rotWithShape="1">
            <a:gsLst>
              <a:gs pos="64000">
                <a:schemeClr val="tx2"/>
              </a:gs>
              <a:gs pos="6000">
                <a:schemeClr val="bg2"/>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Picture Placeholder 4"/>
          <p:cNvSpPr>
            <a:spLocks noGrp="1"/>
          </p:cNvSpPr>
          <p:nvPr>
            <p:ph type="pic" sz="quarter" idx="18" hasCustomPrompt="1"/>
          </p:nvPr>
        </p:nvSpPr>
        <p:spPr>
          <a:xfrm>
            <a:off x="0" y="0"/>
            <a:ext cx="12192000" cy="4941888"/>
          </a:xfrm>
          <a:prstGeom prst="rect">
            <a:avLst/>
          </a:prstGeom>
        </p:spPr>
        <p:txBody>
          <a:bodyPr bIns="720000"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bg1"/>
                </a:solidFill>
              </a:defRPr>
            </a:lvl1pPr>
          </a:lstStyle>
          <a:p>
            <a:r>
              <a:rPr lang="en-US" dirty="0"/>
              <a:t>N:\Marketing\02_Corporate Design\02_Imagery\Norstat Cities</a:t>
            </a:r>
          </a:p>
        </p:txBody>
      </p:sp>
    </p:spTree>
    <p:extLst>
      <p:ext uri="{BB962C8B-B14F-4D97-AF65-F5344CB8AC3E}">
        <p14:creationId xmlns:p14="http://schemas.microsoft.com/office/powerpoint/2010/main" val="1280157505"/>
      </p:ext>
    </p:extLst>
  </p:cSld>
  <p:clrMapOvr>
    <a:masterClrMapping/>
  </p:clrMapOvr>
  <p:extLst>
    <p:ext uri="{DCECCB84-F9BA-43D5-87BE-67443E8EF086}">
      <p15:sldGuideLst xmlns:p15="http://schemas.microsoft.com/office/powerpoint/2012/main">
        <p15:guide id="9" orient="horz" pos="3113">
          <p15:clr>
            <a:srgbClr val="FBAE40"/>
          </p15:clr>
        </p15:guide>
        <p15:guide id="12" pos="619">
          <p15:clr>
            <a:srgbClr val="FBAE40"/>
          </p15:clr>
        </p15:guide>
        <p15:guide id="14" pos="3953">
          <p15:clr>
            <a:srgbClr val="FBAE40"/>
          </p15:clr>
        </p15:guide>
        <p15:guide id="15" pos="5654">
          <p15:clr>
            <a:srgbClr val="FBAE40"/>
          </p15:clr>
        </p15:guide>
        <p15:guide id="16" pos="7242">
          <p15:clr>
            <a:srgbClr val="FBAE40"/>
          </p15:clr>
        </p15:guide>
        <p15:guide id="17" pos="1663">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Empty_Quarters">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5289161"/>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guide id="3" pos="2139">
          <p15:clr>
            <a:srgbClr val="FBAE40"/>
          </p15:clr>
        </p15:guide>
        <p15:guide id="4" pos="5541">
          <p15:clr>
            <a:srgbClr val="FBAE40"/>
          </p15:clr>
        </p15:guide>
        <p15:guide id="5" orient="horz" pos="3861">
          <p15:clr>
            <a:srgbClr val="FBAE40"/>
          </p15:clr>
        </p15:guide>
        <p15:guide id="6" orient="horz" pos="459">
          <p15:clr>
            <a:srgbClr val="FBAE40"/>
          </p15:clr>
        </p15:guide>
        <p15:guide id="7" pos="438">
          <p15:clr>
            <a:srgbClr val="FBAE40"/>
          </p15:clr>
        </p15:guide>
        <p15:guide id="8" pos="7242">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Empty_Thirds">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445508"/>
      </p:ext>
    </p:extLst>
  </p:cSld>
  <p:clrMapOvr>
    <a:masterClrMapping/>
  </p:clrMapOvr>
  <p:extLst>
    <p:ext uri="{DCECCB84-F9BA-43D5-87BE-67443E8EF086}">
      <p15:sldGuideLst xmlns:p15="http://schemas.microsoft.com/office/powerpoint/2012/main">
        <p15:guide id="2" orient="horz" pos="1593">
          <p15:clr>
            <a:srgbClr val="FBAE40"/>
          </p15:clr>
        </p15:guide>
        <p15:guide id="3" pos="2706">
          <p15:clr>
            <a:srgbClr val="FBAE40"/>
          </p15:clr>
        </p15:guide>
        <p15:guide id="4" pos="4974">
          <p15:clr>
            <a:srgbClr val="FBAE40"/>
          </p15:clr>
        </p15:guide>
        <p15:guide id="5" orient="horz" pos="2727">
          <p15:clr>
            <a:srgbClr val="FBAE40"/>
          </p15:clr>
        </p15:guide>
        <p15:guide id="6" pos="1572">
          <p15:clr>
            <a:srgbClr val="FBAE40"/>
          </p15:clr>
        </p15:guide>
        <p15:guide id="7" pos="3840">
          <p15:clr>
            <a:srgbClr val="FBAE40"/>
          </p15:clr>
        </p15:guide>
        <p15:guide id="8" pos="6108">
          <p15:clr>
            <a:srgbClr val="FBAE40"/>
          </p15:clr>
        </p15:guide>
        <p15:guide id="9" pos="438">
          <p15:clr>
            <a:srgbClr val="FBAE40"/>
          </p15:clr>
        </p15:guide>
        <p15:guide id="10" pos="7242">
          <p15:clr>
            <a:srgbClr val="FBAE40"/>
          </p15:clr>
        </p15:guide>
        <p15:guide id="11" orient="horz" pos="459">
          <p15:clr>
            <a:srgbClr val="FBAE40"/>
          </p15:clr>
        </p15:guide>
        <p15:guide id="12" orient="horz" pos="386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327CCC26-050E-49B9-9CC5-7120F52D8437}" type="datetime1">
              <a:rPr lang="en-US" smtClean="0"/>
              <a:pPr>
                <a:defRPr/>
              </a:pPr>
              <a:t>4/10/2025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C1817CD-B6D3-4A5B-8EA3-DE72BEA6E98A}" type="slidenum">
              <a:rPr lang="en-US" altLang="lv-LV" smtClean="0"/>
              <a:pPr>
                <a:defRPr/>
              </a:pPr>
              <a:t>‹#›</a:t>
            </a:fld>
            <a:endParaRPr lang="en-US" altLang="lv-LV"/>
          </a:p>
        </p:txBody>
      </p:sp>
    </p:spTree>
    <p:extLst>
      <p:ext uri="{BB962C8B-B14F-4D97-AF65-F5344CB8AC3E}">
        <p14:creationId xmlns:p14="http://schemas.microsoft.com/office/powerpoint/2010/main" val="744554510"/>
      </p:ext>
    </p:extLst>
  </p:cSld>
  <p:clrMapOvr>
    <a:masterClrMapping/>
  </p:clrMapOvr>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Empty_Golden Ratio">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2768730"/>
      </p:ext>
    </p:extLst>
  </p:cSld>
  <p:clrMapOvr>
    <a:masterClrMapping/>
  </p:clrMapOvr>
  <p:extLst>
    <p:ext uri="{DCECCB84-F9BA-43D5-87BE-67443E8EF086}">
      <p15:sldGuideLst xmlns:p15="http://schemas.microsoft.com/office/powerpoint/2012/main">
        <p15:guide id="1" pos="3024">
          <p15:clr>
            <a:srgbClr val="FBAE40"/>
          </p15:clr>
        </p15:guide>
        <p15:guide id="2" pos="4656">
          <p15:clr>
            <a:srgbClr val="FBAE40"/>
          </p15:clr>
        </p15:guide>
        <p15:guide id="3" pos="438">
          <p15:clr>
            <a:srgbClr val="FBAE40"/>
          </p15:clr>
        </p15:guide>
        <p15:guide id="4" pos="7242">
          <p15:clr>
            <a:srgbClr val="FBAE40"/>
          </p15:clr>
        </p15:guide>
        <p15:guide id="5" orient="horz" pos="3861">
          <p15:clr>
            <a:srgbClr val="FBAE40"/>
          </p15:clr>
        </p15:guide>
        <p15:guide id="6" orient="horz" pos="459">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6" name="Picture 6">
            <a:extLst>
              <a:ext uri="{FF2B5EF4-FFF2-40B4-BE49-F238E27FC236}">
                <a16:creationId xmlns:a16="http://schemas.microsoft.com/office/drawing/2014/main" id="{F56E1784-B5E7-287A-7A2B-E7A431A9EE5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818" y="0"/>
            <a:ext cx="2347383"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454400" y="381000"/>
            <a:ext cx="8128000" cy="103664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3454400" y="1752601"/>
            <a:ext cx="8128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a:t>Click to edit Master text styles</a:t>
            </a:r>
          </a:p>
        </p:txBody>
      </p:sp>
      <p:sp>
        <p:nvSpPr>
          <p:cNvPr id="24"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5"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a:extLst>
              <a:ext uri="{FF2B5EF4-FFF2-40B4-BE49-F238E27FC236}">
                <a16:creationId xmlns:a16="http://schemas.microsoft.com/office/drawing/2014/main" id="{20212916-D0FF-B473-1155-C3811F2FDAA7}"/>
              </a:ext>
            </a:extLst>
          </p:cNvPr>
          <p:cNvSpPr>
            <a:spLocks noGrp="1"/>
          </p:cNvSpPr>
          <p:nvPr>
            <p:ph type="sldNum" sz="quarter" idx="13"/>
          </p:nvPr>
        </p:nvSpPr>
        <p:spPr>
          <a:xfrm>
            <a:off x="11379200" y="6324600"/>
            <a:ext cx="406400" cy="304800"/>
          </a:xfrm>
        </p:spPr>
        <p:txBody>
          <a:bodyPr/>
          <a:lstStyle>
            <a:lvl1pPr>
              <a:defRPr sz="1000">
                <a:latin typeface="Verdana" panose="020B0604030504040204" pitchFamily="34" charset="0"/>
              </a:defRPr>
            </a:lvl1pPr>
          </a:lstStyle>
          <a:p>
            <a:pPr>
              <a:defRPr/>
            </a:pPr>
            <a:fld id="{E82B1B1C-D2FE-48DF-BD00-E3897AAF06AE}" type="slidenum">
              <a:rPr lang="en-US" altLang="lv-LV"/>
              <a:pPr>
                <a:defRPr/>
              </a:pPr>
              <a:t>‹#›</a:t>
            </a:fld>
            <a:endParaRPr lang="en-US" altLang="lv-LV"/>
          </a:p>
        </p:txBody>
      </p:sp>
    </p:spTree>
    <p:extLst>
      <p:ext uri="{BB962C8B-B14F-4D97-AF65-F5344CB8AC3E}">
        <p14:creationId xmlns:p14="http://schemas.microsoft.com/office/powerpoint/2010/main" val="291156687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Palette Balance act">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79CA9-81D6-424A-8046-4B56E1D25059}"/>
              </a:ext>
            </a:extLst>
          </p:cNvPr>
          <p:cNvSpPr>
            <a:spLocks noGrp="1"/>
          </p:cNvSpPr>
          <p:nvPr>
            <p:ph type="title" hasCustomPrompt="1"/>
          </p:nvPr>
        </p:nvSpPr>
        <p:spPr>
          <a:xfrm>
            <a:off x="457199" y="2569464"/>
            <a:ext cx="3619501" cy="1179576"/>
          </a:xfrm>
        </p:spPr>
        <p:txBody>
          <a:bodyPr anchor="b" anchorCtr="0">
            <a:normAutofit/>
          </a:bodyPr>
          <a:lstStyle>
            <a:lvl1pPr>
              <a:lnSpc>
                <a:spcPts val="4000"/>
              </a:lnSpc>
              <a:defRPr sz="3200" cap="all" baseline="0"/>
            </a:lvl1pPr>
          </a:lstStyle>
          <a:p>
            <a:r>
              <a:rPr lang="en-US" dirty="0"/>
              <a:t>Click to edit title</a:t>
            </a:r>
          </a:p>
        </p:txBody>
      </p:sp>
      <p:sp>
        <p:nvSpPr>
          <p:cNvPr id="9" name="Picture Placeholder 8">
            <a:extLst>
              <a:ext uri="{FF2B5EF4-FFF2-40B4-BE49-F238E27FC236}">
                <a16:creationId xmlns:a16="http://schemas.microsoft.com/office/drawing/2014/main" id="{B2F51F73-5064-47F8-83FD-440E0ED1950B}"/>
              </a:ext>
            </a:extLst>
          </p:cNvPr>
          <p:cNvSpPr>
            <a:spLocks noGrp="1"/>
          </p:cNvSpPr>
          <p:nvPr>
            <p:ph type="pic" sz="quarter" idx="13"/>
          </p:nvPr>
        </p:nvSpPr>
        <p:spPr>
          <a:xfrm>
            <a:off x="4279392" y="1463040"/>
            <a:ext cx="1499616" cy="2194560"/>
          </a:xfrm>
          <a:prstGeom prst="rect">
            <a:avLst/>
          </a:prstGeom>
        </p:spPr>
        <p:txBody>
          <a:bodyPr/>
          <a:lstStyle>
            <a:lvl1pPr>
              <a:defRPr sz="2000"/>
            </a:lvl1pPr>
          </a:lstStyle>
          <a:p>
            <a:r>
              <a:rPr lang="en-US"/>
              <a:t>Click icon to add picture</a:t>
            </a:r>
            <a:endParaRPr lang="en-US" dirty="0"/>
          </a:p>
        </p:txBody>
      </p:sp>
      <p:sp>
        <p:nvSpPr>
          <p:cNvPr id="18" name="Picture Placeholder 8">
            <a:extLst>
              <a:ext uri="{FF2B5EF4-FFF2-40B4-BE49-F238E27FC236}">
                <a16:creationId xmlns:a16="http://schemas.microsoft.com/office/drawing/2014/main" id="{06FF689A-8221-42E8-96D4-ED4D3AD501F8}"/>
              </a:ext>
            </a:extLst>
          </p:cNvPr>
          <p:cNvSpPr>
            <a:spLocks noGrp="1"/>
          </p:cNvSpPr>
          <p:nvPr>
            <p:ph type="pic" sz="quarter" idx="14"/>
          </p:nvPr>
        </p:nvSpPr>
        <p:spPr>
          <a:xfrm>
            <a:off x="6227064" y="1463040"/>
            <a:ext cx="1499616" cy="2194560"/>
          </a:xfrm>
          <a:prstGeom prst="rect">
            <a:avLst/>
          </a:prstGeom>
        </p:spPr>
        <p:txBody>
          <a:bodyPr/>
          <a:lstStyle>
            <a:lvl1pPr>
              <a:defRPr sz="2000"/>
            </a:lvl1pPr>
          </a:lstStyle>
          <a:p>
            <a:r>
              <a:rPr lang="en-US"/>
              <a:t>Click icon to add picture</a:t>
            </a:r>
            <a:endParaRPr lang="en-US" dirty="0"/>
          </a:p>
        </p:txBody>
      </p:sp>
      <p:sp>
        <p:nvSpPr>
          <p:cNvPr id="19" name="Picture Placeholder 8">
            <a:extLst>
              <a:ext uri="{FF2B5EF4-FFF2-40B4-BE49-F238E27FC236}">
                <a16:creationId xmlns:a16="http://schemas.microsoft.com/office/drawing/2014/main" id="{96424DB2-4D46-493F-A5B8-8901EDA394F2}"/>
              </a:ext>
            </a:extLst>
          </p:cNvPr>
          <p:cNvSpPr>
            <a:spLocks noGrp="1"/>
          </p:cNvSpPr>
          <p:nvPr>
            <p:ph type="pic" sz="quarter" idx="15"/>
          </p:nvPr>
        </p:nvSpPr>
        <p:spPr>
          <a:xfrm>
            <a:off x="8174736" y="1463040"/>
            <a:ext cx="1499616" cy="2194560"/>
          </a:xfrm>
          <a:prstGeom prst="rect">
            <a:avLst/>
          </a:prstGeom>
        </p:spPr>
        <p:txBody>
          <a:bodyPr/>
          <a:lstStyle>
            <a:lvl1pPr>
              <a:defRPr sz="2000"/>
            </a:lvl1pPr>
          </a:lstStyle>
          <a:p>
            <a:r>
              <a:rPr lang="en-US"/>
              <a:t>Click icon to add picture</a:t>
            </a:r>
            <a:endParaRPr lang="en-US" dirty="0"/>
          </a:p>
        </p:txBody>
      </p:sp>
      <p:sp>
        <p:nvSpPr>
          <p:cNvPr id="20" name="Picture Placeholder 8">
            <a:extLst>
              <a:ext uri="{FF2B5EF4-FFF2-40B4-BE49-F238E27FC236}">
                <a16:creationId xmlns:a16="http://schemas.microsoft.com/office/drawing/2014/main" id="{0AF2B6E1-5738-41B1-8C15-EA6715490140}"/>
              </a:ext>
            </a:extLst>
          </p:cNvPr>
          <p:cNvSpPr>
            <a:spLocks noGrp="1"/>
          </p:cNvSpPr>
          <p:nvPr>
            <p:ph type="pic" sz="quarter" idx="16"/>
          </p:nvPr>
        </p:nvSpPr>
        <p:spPr>
          <a:xfrm>
            <a:off x="10122408" y="1463040"/>
            <a:ext cx="1499616" cy="2194560"/>
          </a:xfrm>
          <a:prstGeom prst="rect">
            <a:avLst/>
          </a:prstGeom>
        </p:spPr>
        <p:txBody>
          <a:bodyPr/>
          <a:lstStyle>
            <a:lvl1pPr>
              <a:defRPr sz="2000"/>
            </a:lvl1pPr>
          </a:lstStyle>
          <a:p>
            <a:r>
              <a:rPr lang="en-US"/>
              <a:t>Click icon to add picture</a:t>
            </a:r>
            <a:endParaRPr lang="en-US" dirty="0"/>
          </a:p>
        </p:txBody>
      </p:sp>
      <p:sp>
        <p:nvSpPr>
          <p:cNvPr id="21" name="Picture Placeholder 8">
            <a:extLst>
              <a:ext uri="{FF2B5EF4-FFF2-40B4-BE49-F238E27FC236}">
                <a16:creationId xmlns:a16="http://schemas.microsoft.com/office/drawing/2014/main" id="{6C8D73EB-347C-4E13-94C8-FA8FADE46559}"/>
              </a:ext>
            </a:extLst>
          </p:cNvPr>
          <p:cNvSpPr>
            <a:spLocks noGrp="1"/>
          </p:cNvSpPr>
          <p:nvPr>
            <p:ph type="pic" sz="quarter" idx="17"/>
          </p:nvPr>
        </p:nvSpPr>
        <p:spPr>
          <a:xfrm>
            <a:off x="4279392" y="4087368"/>
            <a:ext cx="1499616" cy="2194560"/>
          </a:xfrm>
          <a:prstGeom prst="rect">
            <a:avLst/>
          </a:prstGeom>
        </p:spPr>
        <p:txBody>
          <a:bodyPr/>
          <a:lstStyle>
            <a:lvl1pPr>
              <a:defRPr sz="2000"/>
            </a:lvl1pPr>
          </a:lstStyle>
          <a:p>
            <a:r>
              <a:rPr lang="en-US"/>
              <a:t>Click icon to add picture</a:t>
            </a:r>
            <a:endParaRPr lang="en-US" dirty="0"/>
          </a:p>
        </p:txBody>
      </p:sp>
      <p:sp>
        <p:nvSpPr>
          <p:cNvPr id="22" name="Picture Placeholder 8">
            <a:extLst>
              <a:ext uri="{FF2B5EF4-FFF2-40B4-BE49-F238E27FC236}">
                <a16:creationId xmlns:a16="http://schemas.microsoft.com/office/drawing/2014/main" id="{9DFA5C56-9B47-4F87-8E12-30A936274F1B}"/>
              </a:ext>
            </a:extLst>
          </p:cNvPr>
          <p:cNvSpPr>
            <a:spLocks noGrp="1"/>
          </p:cNvSpPr>
          <p:nvPr>
            <p:ph type="pic" sz="quarter" idx="18"/>
          </p:nvPr>
        </p:nvSpPr>
        <p:spPr>
          <a:xfrm>
            <a:off x="6227064" y="4087368"/>
            <a:ext cx="1499616" cy="2194560"/>
          </a:xfrm>
          <a:prstGeom prst="rect">
            <a:avLst/>
          </a:prstGeom>
        </p:spPr>
        <p:txBody>
          <a:bodyPr/>
          <a:lstStyle>
            <a:lvl1pPr>
              <a:defRPr sz="2000"/>
            </a:lvl1pPr>
          </a:lstStyle>
          <a:p>
            <a:r>
              <a:rPr lang="en-US"/>
              <a:t>Click icon to add picture</a:t>
            </a:r>
            <a:endParaRPr lang="en-US" dirty="0"/>
          </a:p>
        </p:txBody>
      </p:sp>
      <p:sp>
        <p:nvSpPr>
          <p:cNvPr id="23" name="Picture Placeholder 8">
            <a:extLst>
              <a:ext uri="{FF2B5EF4-FFF2-40B4-BE49-F238E27FC236}">
                <a16:creationId xmlns:a16="http://schemas.microsoft.com/office/drawing/2014/main" id="{1E3B5888-98ED-48E4-8AA8-5BAB43F8516C}"/>
              </a:ext>
            </a:extLst>
          </p:cNvPr>
          <p:cNvSpPr>
            <a:spLocks noGrp="1"/>
          </p:cNvSpPr>
          <p:nvPr>
            <p:ph type="pic" sz="quarter" idx="19"/>
          </p:nvPr>
        </p:nvSpPr>
        <p:spPr>
          <a:xfrm>
            <a:off x="8174736" y="4087368"/>
            <a:ext cx="1499616" cy="2194560"/>
          </a:xfrm>
          <a:prstGeom prst="rect">
            <a:avLst/>
          </a:prstGeom>
        </p:spPr>
        <p:txBody>
          <a:bodyPr/>
          <a:lstStyle>
            <a:lvl1pPr>
              <a:defRPr sz="2000"/>
            </a:lvl1pPr>
          </a:lstStyle>
          <a:p>
            <a:r>
              <a:rPr lang="en-US"/>
              <a:t>Click icon to add picture</a:t>
            </a:r>
            <a:endParaRPr lang="en-US" dirty="0"/>
          </a:p>
        </p:txBody>
      </p:sp>
      <p:sp>
        <p:nvSpPr>
          <p:cNvPr id="24" name="Picture Placeholder 8">
            <a:extLst>
              <a:ext uri="{FF2B5EF4-FFF2-40B4-BE49-F238E27FC236}">
                <a16:creationId xmlns:a16="http://schemas.microsoft.com/office/drawing/2014/main" id="{569C9EE3-34D1-4DE0-B06C-2F6212F7C329}"/>
              </a:ext>
            </a:extLst>
          </p:cNvPr>
          <p:cNvSpPr>
            <a:spLocks noGrp="1"/>
          </p:cNvSpPr>
          <p:nvPr>
            <p:ph type="pic" sz="quarter" idx="20"/>
          </p:nvPr>
        </p:nvSpPr>
        <p:spPr>
          <a:xfrm>
            <a:off x="10122408" y="4087368"/>
            <a:ext cx="1499616" cy="2194560"/>
          </a:xfrm>
          <a:prstGeom prst="rect">
            <a:avLst/>
          </a:prstGeom>
        </p:spPr>
        <p:txBody>
          <a:bodyPr/>
          <a:lstStyle>
            <a:lvl1pPr>
              <a:defRPr sz="2000"/>
            </a:lvl1pPr>
          </a:lstStyle>
          <a:p>
            <a:r>
              <a:rPr lang="en-US"/>
              <a:t>Click icon to add picture</a:t>
            </a:r>
            <a:endParaRPr lang="en-US" dirty="0"/>
          </a:p>
        </p:txBody>
      </p:sp>
    </p:spTree>
    <p:extLst>
      <p:ext uri="{BB962C8B-B14F-4D97-AF65-F5344CB8AC3E}">
        <p14:creationId xmlns:p14="http://schemas.microsoft.com/office/powerpoint/2010/main" val="40608925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Immersive palette Balancing Act">
    <p:bg>
      <p:bgPr>
        <a:solidFill>
          <a:schemeClr val="accent5"/>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0869985-B973-4011-9FA2-83D7EBB2EA53}"/>
              </a:ext>
            </a:extLst>
          </p:cNvPr>
          <p:cNvSpPr/>
          <p:nvPr userDrawn="1"/>
        </p:nvSpPr>
        <p:spPr>
          <a:xfrm>
            <a:off x="0" y="2400300"/>
            <a:ext cx="4267200" cy="4457700"/>
          </a:xfrm>
          <a:prstGeom prst="rect">
            <a:avLst/>
          </a:prstGeom>
          <a:solidFill>
            <a:srgbClr val="D293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a:xfrm>
            <a:off x="457199" y="1399032"/>
            <a:ext cx="3619501" cy="877824"/>
          </a:xfrm>
        </p:spPr>
        <p:txBody>
          <a:bodyPr/>
          <a:lstStyle>
            <a:lvl1pPr>
              <a:defRPr cap="all" baseline="0">
                <a:solidFill>
                  <a:schemeClr val="bg1"/>
                </a:solidFill>
              </a:defRPr>
            </a:lvl1pPr>
          </a:lstStyle>
          <a:p>
            <a:r>
              <a:rPr lang="en-US"/>
              <a:t>Click to edit Master title style</a:t>
            </a:r>
            <a:endParaRPr lang="en-US" dirty="0"/>
          </a:p>
        </p:txBody>
      </p:sp>
      <p:sp>
        <p:nvSpPr>
          <p:cNvPr id="10" name="Text Placeholder 9">
            <a:extLst>
              <a:ext uri="{FF2B5EF4-FFF2-40B4-BE49-F238E27FC236}">
                <a16:creationId xmlns:a16="http://schemas.microsoft.com/office/drawing/2014/main" id="{2A60302F-65DB-4E93-B6C3-49E64C44FB53}"/>
              </a:ext>
            </a:extLst>
          </p:cNvPr>
          <p:cNvSpPr>
            <a:spLocks noGrp="1"/>
          </p:cNvSpPr>
          <p:nvPr>
            <p:ph type="body" sz="quarter" idx="14" hasCustomPrompt="1"/>
          </p:nvPr>
        </p:nvSpPr>
        <p:spPr>
          <a:xfrm>
            <a:off x="457200" y="2779776"/>
            <a:ext cx="3465576" cy="3255264"/>
          </a:xfrm>
          <a:prstGeom prst="rect">
            <a:avLst/>
          </a:prstGeom>
        </p:spPr>
        <p:txBody>
          <a:bodyPr/>
          <a:lstStyle>
            <a:lvl1pPr marL="0" indent="0">
              <a:lnSpc>
                <a:spcPts val="3000"/>
              </a:lnSpc>
              <a:spcBef>
                <a:spcPts val="0"/>
              </a:spcBef>
              <a:buNone/>
              <a:defRPr sz="1800">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7" name="Picture Placeholder 6">
            <a:extLst>
              <a:ext uri="{FF2B5EF4-FFF2-40B4-BE49-F238E27FC236}">
                <a16:creationId xmlns:a16="http://schemas.microsoft.com/office/drawing/2014/main" id="{9A66F217-0E52-4AD8-82BA-AB332C59638C}"/>
              </a:ext>
            </a:extLst>
          </p:cNvPr>
          <p:cNvSpPr>
            <a:spLocks noGrp="1"/>
          </p:cNvSpPr>
          <p:nvPr>
            <p:ph type="pic" sz="quarter" idx="15"/>
          </p:nvPr>
        </p:nvSpPr>
        <p:spPr>
          <a:xfrm>
            <a:off x="4254500" y="0"/>
            <a:ext cx="7480300" cy="6858000"/>
          </a:xfrm>
          <a:prstGeom prst="rect">
            <a:avLst/>
          </a:prstGeom>
        </p:spPr>
        <p:txBody>
          <a:bodyPr anchor="ctr"/>
          <a:lstStyle>
            <a:lvl1pPr marL="0" indent="0" algn="ctr">
              <a:buNone/>
              <a:defRPr>
                <a:solidFill>
                  <a:schemeClr val="bg1"/>
                </a:solidFill>
              </a:defRPr>
            </a:lvl1pPr>
          </a:lstStyle>
          <a:p>
            <a:r>
              <a:rPr lang="en-US"/>
              <a:t>Click icon to add picture</a:t>
            </a:r>
            <a:endParaRPr lang="en-US" dirty="0"/>
          </a:p>
        </p:txBody>
      </p:sp>
      <p:sp>
        <p:nvSpPr>
          <p:cNvPr id="8" name="Rectangle 7">
            <a:extLst>
              <a:ext uri="{FF2B5EF4-FFF2-40B4-BE49-F238E27FC236}">
                <a16:creationId xmlns:a16="http://schemas.microsoft.com/office/drawing/2014/main" id="{E75D44F0-DADD-4DCC-82EC-FDB3E9878AA9}"/>
              </a:ext>
            </a:extLst>
          </p:cNvPr>
          <p:cNvSpPr/>
          <p:nvPr userDrawn="1"/>
        </p:nvSpPr>
        <p:spPr>
          <a:xfrm>
            <a:off x="11734800" y="4445000"/>
            <a:ext cx="457200" cy="2413000"/>
          </a:xfrm>
          <a:prstGeom prst="rect">
            <a:avLst/>
          </a:prstGeom>
          <a:solidFill>
            <a:srgbClr val="884C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28CFE2C9-8B6E-4DDA-A5EA-04581F7629F0}"/>
              </a:ext>
            </a:extLst>
          </p:cNvPr>
          <p:cNvSpPr/>
          <p:nvPr userDrawn="1"/>
        </p:nvSpPr>
        <p:spPr>
          <a:xfrm>
            <a:off x="11734800" y="0"/>
            <a:ext cx="457200" cy="4462272"/>
          </a:xfrm>
          <a:prstGeom prst="rect">
            <a:avLst/>
          </a:prstGeom>
          <a:solidFill>
            <a:srgbClr val="86A2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36435929"/>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Immersive palette Wellspring">
    <p:bg>
      <p:bgPr>
        <a:solidFill>
          <a:schemeClr val="tx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86ECD6-DF3C-4CA6-9A77-ED32AC37F81F}"/>
              </a:ext>
            </a:extLst>
          </p:cNvPr>
          <p:cNvSpPr/>
          <p:nvPr userDrawn="1"/>
        </p:nvSpPr>
        <p:spPr>
          <a:xfrm>
            <a:off x="0" y="0"/>
            <a:ext cx="2445488" cy="45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8D3F081E-4462-4B33-A41E-0432A3B439D9}"/>
              </a:ext>
            </a:extLst>
          </p:cNvPr>
          <p:cNvSpPr/>
          <p:nvPr userDrawn="1"/>
        </p:nvSpPr>
        <p:spPr>
          <a:xfrm rot="5400000">
            <a:off x="10740656" y="5406656"/>
            <a:ext cx="2445488" cy="457200"/>
          </a:xfrm>
          <a:prstGeom prst="rect">
            <a:avLst/>
          </a:prstGeom>
          <a:solidFill>
            <a:srgbClr val="8A58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C05FA2D1-6BF4-4194-B815-8C66D013FD27}"/>
              </a:ext>
            </a:extLst>
          </p:cNvPr>
          <p:cNvSpPr/>
          <p:nvPr userDrawn="1"/>
        </p:nvSpPr>
        <p:spPr>
          <a:xfrm>
            <a:off x="7982712" y="495300"/>
            <a:ext cx="3753612" cy="5943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DC88F0DF-BC0B-473C-82DC-7FC46D38FAC1}"/>
              </a:ext>
            </a:extLst>
          </p:cNvPr>
          <p:cNvSpPr/>
          <p:nvPr userDrawn="1"/>
        </p:nvSpPr>
        <p:spPr>
          <a:xfrm>
            <a:off x="4251158" y="495300"/>
            <a:ext cx="3787056" cy="5943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9">
            <a:extLst>
              <a:ext uri="{FF2B5EF4-FFF2-40B4-BE49-F238E27FC236}">
                <a16:creationId xmlns:a16="http://schemas.microsoft.com/office/drawing/2014/main" id="{2A60302F-65DB-4E93-B6C3-49E64C44FB53}"/>
              </a:ext>
            </a:extLst>
          </p:cNvPr>
          <p:cNvSpPr>
            <a:spLocks noGrp="1"/>
          </p:cNvSpPr>
          <p:nvPr>
            <p:ph type="body" sz="quarter" idx="14" hasCustomPrompt="1"/>
          </p:nvPr>
        </p:nvSpPr>
        <p:spPr>
          <a:xfrm>
            <a:off x="457200" y="2779776"/>
            <a:ext cx="3465576" cy="3255264"/>
          </a:xfrm>
          <a:prstGeom prst="rect">
            <a:avLst/>
          </a:prstGeom>
        </p:spPr>
        <p:txBody>
          <a:bodyPr/>
          <a:lstStyle>
            <a:lvl1pPr marL="0" indent="0">
              <a:lnSpc>
                <a:spcPts val="3000"/>
              </a:lnSpc>
              <a:spcBef>
                <a:spcPts val="0"/>
              </a:spcBef>
              <a:buNone/>
              <a:defRPr sz="1800">
                <a:solidFill>
                  <a:schemeClr val="tx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Click to edit text</a:t>
            </a:r>
          </a:p>
        </p:txBody>
      </p:sp>
      <p:sp>
        <p:nvSpPr>
          <p:cNvPr id="7" name="Picture Placeholder 6">
            <a:extLst>
              <a:ext uri="{FF2B5EF4-FFF2-40B4-BE49-F238E27FC236}">
                <a16:creationId xmlns:a16="http://schemas.microsoft.com/office/drawing/2014/main" id="{9A66F217-0E52-4AD8-82BA-AB332C59638C}"/>
              </a:ext>
            </a:extLst>
          </p:cNvPr>
          <p:cNvSpPr>
            <a:spLocks noGrp="1"/>
          </p:cNvSpPr>
          <p:nvPr>
            <p:ph type="pic" sz="quarter" idx="15"/>
          </p:nvPr>
        </p:nvSpPr>
        <p:spPr>
          <a:xfrm>
            <a:off x="4709160" y="960120"/>
            <a:ext cx="6574536" cy="5074920"/>
          </a:xfrm>
          <a:prstGeom prst="rect">
            <a:avLst/>
          </a:prstGeom>
        </p:spPr>
        <p:txBody>
          <a:bodyPr anchor="ctr"/>
          <a:lstStyle>
            <a:lvl1pPr marL="0" indent="0" algn="ctr">
              <a:buNone/>
              <a:defRPr>
                <a:solidFill>
                  <a:schemeClr val="bg1"/>
                </a:solidFill>
              </a:defRPr>
            </a:lvl1pPr>
          </a:lstStyle>
          <a:p>
            <a:endParaRPr lang="en-US" dirty="0"/>
          </a:p>
        </p:txBody>
      </p:sp>
      <p:sp>
        <p:nvSpPr>
          <p:cNvPr id="13" name="Rectangle 12">
            <a:extLst>
              <a:ext uri="{FF2B5EF4-FFF2-40B4-BE49-F238E27FC236}">
                <a16:creationId xmlns:a16="http://schemas.microsoft.com/office/drawing/2014/main" id="{FDF3E524-6AEB-4529-804C-0B9CD9992050}"/>
              </a:ext>
            </a:extLst>
          </p:cNvPr>
          <p:cNvSpPr/>
          <p:nvPr userDrawn="1"/>
        </p:nvSpPr>
        <p:spPr>
          <a:xfrm>
            <a:off x="228600" y="241300"/>
            <a:ext cx="11772900" cy="6400800"/>
          </a:xfrm>
          <a:prstGeom prst="rect">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4CFF2CAC-AD21-48FA-AD68-A643AAA6A8C4}"/>
              </a:ext>
            </a:extLst>
          </p:cNvPr>
          <p:cNvCxnSpPr>
            <a:cxnSpLocks/>
          </p:cNvCxnSpPr>
          <p:nvPr userDrawn="1"/>
        </p:nvCxnSpPr>
        <p:spPr>
          <a:xfrm>
            <a:off x="228600" y="2415910"/>
            <a:ext cx="4022558" cy="0"/>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a:xfrm>
            <a:off x="457199" y="1371600"/>
            <a:ext cx="3619501" cy="877824"/>
          </a:xfrm>
        </p:spPr>
        <p:txBody>
          <a:bodyPr/>
          <a:lstStyle>
            <a:lvl1pPr>
              <a:lnSpc>
                <a:spcPts val="4320"/>
              </a:lnSpc>
              <a:defRPr>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344394834"/>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Immersive palette Star of the show">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462B86F-90E5-425E-9F83-8477D8111E1D}"/>
              </a:ext>
            </a:extLst>
          </p:cNvPr>
          <p:cNvSpPr/>
          <p:nvPr userDrawn="1"/>
        </p:nvSpPr>
        <p:spPr>
          <a:xfrm>
            <a:off x="0" y="495300"/>
            <a:ext cx="6057900" cy="133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F5269853-3C2C-4F9C-B1BB-E00F7A1DB9E1}"/>
              </a:ext>
            </a:extLst>
          </p:cNvPr>
          <p:cNvSpPr/>
          <p:nvPr userDrawn="1"/>
        </p:nvSpPr>
        <p:spPr>
          <a:xfrm>
            <a:off x="6530703" y="495300"/>
            <a:ext cx="2931587" cy="2628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93759D58-52AF-4785-8A33-F528F46D88A3}"/>
              </a:ext>
            </a:extLst>
          </p:cNvPr>
          <p:cNvSpPr/>
          <p:nvPr userDrawn="1"/>
        </p:nvSpPr>
        <p:spPr>
          <a:xfrm>
            <a:off x="8852618" y="3863713"/>
            <a:ext cx="2921000" cy="259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6AD3E0F4-EC0D-43C2-AC84-A53134C8566E}"/>
              </a:ext>
            </a:extLst>
          </p:cNvPr>
          <p:cNvSpPr/>
          <p:nvPr userDrawn="1"/>
        </p:nvSpPr>
        <p:spPr>
          <a:xfrm>
            <a:off x="228600" y="241300"/>
            <a:ext cx="11772900" cy="6400800"/>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a:xfrm>
            <a:off x="457199" y="914400"/>
            <a:ext cx="5638801" cy="1572126"/>
          </a:xfrm>
        </p:spPr>
        <p:txBody>
          <a:bodyPr anchor="t" anchorCtr="0">
            <a:noAutofit/>
          </a:bodyPr>
          <a:lstStyle>
            <a:lvl1pPr>
              <a:defRPr>
                <a:solidFill>
                  <a:schemeClr val="tx1"/>
                </a:solidFill>
              </a:defRPr>
            </a:lvl1pPr>
          </a:lstStyle>
          <a:p>
            <a:r>
              <a:rPr lang="en-US" dirty="0"/>
              <a:t>Click to edit Master title style</a:t>
            </a:r>
          </a:p>
        </p:txBody>
      </p:sp>
      <p:sp>
        <p:nvSpPr>
          <p:cNvPr id="10" name="Text Placeholder 9">
            <a:extLst>
              <a:ext uri="{FF2B5EF4-FFF2-40B4-BE49-F238E27FC236}">
                <a16:creationId xmlns:a16="http://schemas.microsoft.com/office/drawing/2014/main" id="{2A60302F-65DB-4E93-B6C3-49E64C44FB53}"/>
              </a:ext>
            </a:extLst>
          </p:cNvPr>
          <p:cNvSpPr>
            <a:spLocks noGrp="1"/>
          </p:cNvSpPr>
          <p:nvPr>
            <p:ph type="body" sz="quarter" idx="14" hasCustomPrompt="1"/>
          </p:nvPr>
        </p:nvSpPr>
        <p:spPr>
          <a:xfrm>
            <a:off x="457200" y="2489200"/>
            <a:ext cx="5202936" cy="3547872"/>
          </a:xfrm>
          <a:prstGeom prst="rect">
            <a:avLst/>
          </a:prstGeom>
        </p:spPr>
        <p:txBody>
          <a:bodyPr/>
          <a:lstStyle>
            <a:lvl1pPr marL="0" indent="0">
              <a:lnSpc>
                <a:spcPts val="3000"/>
              </a:lnSpc>
              <a:spcBef>
                <a:spcPts val="0"/>
              </a:spcBef>
              <a:buNone/>
              <a:defRPr sz="1800">
                <a:solidFill>
                  <a:schemeClr val="tx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Click to edit text</a:t>
            </a:r>
          </a:p>
        </p:txBody>
      </p:sp>
      <p:sp>
        <p:nvSpPr>
          <p:cNvPr id="7" name="Picture Placeholder 6">
            <a:extLst>
              <a:ext uri="{FF2B5EF4-FFF2-40B4-BE49-F238E27FC236}">
                <a16:creationId xmlns:a16="http://schemas.microsoft.com/office/drawing/2014/main" id="{9A66F217-0E52-4AD8-82BA-AB332C59638C}"/>
              </a:ext>
            </a:extLst>
          </p:cNvPr>
          <p:cNvSpPr>
            <a:spLocks noGrp="1"/>
          </p:cNvSpPr>
          <p:nvPr>
            <p:ph type="pic" sz="quarter" idx="15"/>
          </p:nvPr>
        </p:nvSpPr>
        <p:spPr>
          <a:xfrm>
            <a:off x="6997700" y="914400"/>
            <a:ext cx="4334256" cy="5093208"/>
          </a:xfrm>
          <a:prstGeom prst="rect">
            <a:avLst/>
          </a:prstGeom>
          <a:solidFill>
            <a:schemeClr val="accent3"/>
          </a:solidFill>
        </p:spPr>
        <p:txBody>
          <a:bodyPr anchor="ctr"/>
          <a:lstStyle>
            <a:lvl1pPr marL="0" indent="0" algn="ctr">
              <a:buNone/>
              <a:defRPr/>
            </a:lvl1pPr>
          </a:lstStyle>
          <a:p>
            <a:endParaRPr lang="en-US" dirty="0"/>
          </a:p>
        </p:txBody>
      </p:sp>
    </p:spTree>
    <p:extLst>
      <p:ext uri="{BB962C8B-B14F-4D97-AF65-F5344CB8AC3E}">
        <p14:creationId xmlns:p14="http://schemas.microsoft.com/office/powerpoint/2010/main" val="721844781"/>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191811" y="1562967"/>
            <a:ext cx="9027600" cy="2736800"/>
          </a:xfrm>
          <a:prstGeom prst="rect">
            <a:avLst/>
          </a:prstGeom>
        </p:spPr>
        <p:txBody>
          <a:bodyPr spcFirstLastPara="1" wrap="square" lIns="91425" tIns="91425" rIns="91425" bIns="91425" anchor="b" anchorCtr="0">
            <a:noAutofit/>
          </a:bodyPr>
          <a:lstStyle>
            <a:lvl1pPr lvl="0" algn="r">
              <a:spcBef>
                <a:spcPts val="0"/>
              </a:spcBef>
              <a:spcAft>
                <a:spcPts val="0"/>
              </a:spcAft>
              <a:buSzPts val="5200"/>
              <a:buNone/>
              <a:defRPr sz="7066"/>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0" name="Google Shape;10;p2"/>
          <p:cNvSpPr txBox="1">
            <a:spLocks noGrp="1"/>
          </p:cNvSpPr>
          <p:nvPr>
            <p:ph type="subTitle" idx="1"/>
          </p:nvPr>
        </p:nvSpPr>
        <p:spPr>
          <a:xfrm>
            <a:off x="2191803" y="4349033"/>
            <a:ext cx="9027600" cy="74280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SzPts val="2800"/>
              <a:buNone/>
              <a:defRPr sz="2133">
                <a:solidFill>
                  <a:schemeClr val="accent2"/>
                </a:solidFill>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1" name="Google Shape;11;p2"/>
          <p:cNvSpPr/>
          <p:nvPr/>
        </p:nvSpPr>
        <p:spPr>
          <a:xfrm>
            <a:off x="0" y="0"/>
            <a:ext cx="1621600" cy="34288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267"/>
          </a:p>
        </p:txBody>
      </p:sp>
    </p:spTree>
    <p:extLst>
      <p:ext uri="{BB962C8B-B14F-4D97-AF65-F5344CB8AC3E}">
        <p14:creationId xmlns:p14="http://schemas.microsoft.com/office/powerpoint/2010/main" val="286053435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950967" y="512064"/>
            <a:ext cx="102900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solidFill>
                  <a:schemeClr val="accent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3" name="Google Shape;23;p5"/>
          <p:cNvSpPr txBox="1">
            <a:spLocks noGrp="1"/>
          </p:cNvSpPr>
          <p:nvPr>
            <p:ph type="body" idx="1"/>
          </p:nvPr>
        </p:nvSpPr>
        <p:spPr>
          <a:xfrm>
            <a:off x="950967" y="3162233"/>
            <a:ext cx="3982800" cy="17056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Clr>
                <a:srgbClr val="000043"/>
              </a:buClr>
              <a:buSzPts val="1400"/>
              <a:buFont typeface="Quicksand Medium"/>
              <a:buChar char=""/>
              <a:defRPr sz="1867">
                <a:solidFill>
                  <a:schemeClr val="dk1"/>
                </a:solidFill>
              </a:defRPr>
            </a:lvl1pPr>
            <a:lvl2pPr marL="1219170" lvl="1" indent="-423323">
              <a:spcBef>
                <a:spcPts val="0"/>
              </a:spcBef>
              <a:spcAft>
                <a:spcPts val="0"/>
              </a:spcAft>
              <a:buClr>
                <a:srgbClr val="000043"/>
              </a:buClr>
              <a:buSzPts val="1400"/>
              <a:buFont typeface="Quicksand Medium"/>
              <a:buChar char="●"/>
              <a:defRPr sz="1600"/>
            </a:lvl2pPr>
            <a:lvl3pPr marL="1828754" lvl="2" indent="-423323">
              <a:spcBef>
                <a:spcPts val="2133"/>
              </a:spcBef>
              <a:spcAft>
                <a:spcPts val="0"/>
              </a:spcAft>
              <a:buClr>
                <a:srgbClr val="000043"/>
              </a:buClr>
              <a:buSzPts val="1400"/>
              <a:buFont typeface="Quicksand Medium"/>
              <a:buChar char="■"/>
              <a:defRPr sz="1600"/>
            </a:lvl3pPr>
            <a:lvl4pPr marL="2438339" lvl="3" indent="-423323">
              <a:spcBef>
                <a:spcPts val="2133"/>
              </a:spcBef>
              <a:spcAft>
                <a:spcPts val="0"/>
              </a:spcAft>
              <a:buClr>
                <a:srgbClr val="000043"/>
              </a:buClr>
              <a:buSzPts val="1400"/>
              <a:buFont typeface="Quicksand Medium"/>
              <a:buChar char="●"/>
              <a:defRPr sz="1600"/>
            </a:lvl4pPr>
            <a:lvl5pPr marL="3047924" lvl="4" indent="-423323">
              <a:spcBef>
                <a:spcPts val="2133"/>
              </a:spcBef>
              <a:spcAft>
                <a:spcPts val="0"/>
              </a:spcAft>
              <a:buClr>
                <a:srgbClr val="000043"/>
              </a:buClr>
              <a:buSzPts val="1400"/>
              <a:buFont typeface="Quicksand Medium"/>
              <a:buChar char="○"/>
              <a:defRPr sz="1600"/>
            </a:lvl5pPr>
            <a:lvl6pPr marL="3657509" lvl="5" indent="-423323">
              <a:spcBef>
                <a:spcPts val="2133"/>
              </a:spcBef>
              <a:spcAft>
                <a:spcPts val="0"/>
              </a:spcAft>
              <a:buClr>
                <a:srgbClr val="000043"/>
              </a:buClr>
              <a:buSzPts val="1400"/>
              <a:buFont typeface="Quicksand Medium"/>
              <a:buChar char="■"/>
              <a:defRPr sz="1600"/>
            </a:lvl6pPr>
            <a:lvl7pPr marL="4267093" lvl="6" indent="-423323">
              <a:spcBef>
                <a:spcPts val="2133"/>
              </a:spcBef>
              <a:spcAft>
                <a:spcPts val="0"/>
              </a:spcAft>
              <a:buClr>
                <a:srgbClr val="000043"/>
              </a:buClr>
              <a:buSzPts val="1400"/>
              <a:buFont typeface="Quicksand Medium"/>
              <a:buChar char="●"/>
              <a:defRPr sz="1600"/>
            </a:lvl7pPr>
            <a:lvl8pPr marL="4876678" lvl="7" indent="-423323">
              <a:spcBef>
                <a:spcPts val="2133"/>
              </a:spcBef>
              <a:spcAft>
                <a:spcPts val="0"/>
              </a:spcAft>
              <a:buClr>
                <a:srgbClr val="000043"/>
              </a:buClr>
              <a:buSzPts val="1400"/>
              <a:buFont typeface="Quicksand Medium"/>
              <a:buChar char="○"/>
              <a:defRPr sz="1600"/>
            </a:lvl8pPr>
            <a:lvl9pPr marL="5486263" lvl="8" indent="-423323">
              <a:spcBef>
                <a:spcPts val="2133"/>
              </a:spcBef>
              <a:spcAft>
                <a:spcPts val="2133"/>
              </a:spcAft>
              <a:buClr>
                <a:srgbClr val="000043"/>
              </a:buClr>
              <a:buSzPts val="1400"/>
              <a:buFont typeface="Quicksand Medium"/>
              <a:buChar char="■"/>
              <a:defRPr sz="1600"/>
            </a:lvl9pPr>
          </a:lstStyle>
          <a:p>
            <a:endParaRPr/>
          </a:p>
        </p:txBody>
      </p:sp>
      <p:sp>
        <p:nvSpPr>
          <p:cNvPr id="24" name="Google Shape;24;p5"/>
          <p:cNvSpPr txBox="1">
            <a:spLocks noGrp="1"/>
          </p:cNvSpPr>
          <p:nvPr>
            <p:ph type="body" idx="2"/>
          </p:nvPr>
        </p:nvSpPr>
        <p:spPr>
          <a:xfrm>
            <a:off x="5283200" y="3162233"/>
            <a:ext cx="3982800" cy="17056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Clr>
                <a:srgbClr val="000043"/>
              </a:buClr>
              <a:buSzPts val="1400"/>
              <a:buFont typeface="Quicksand Medium"/>
              <a:buChar char=""/>
              <a:defRPr sz="1867">
                <a:solidFill>
                  <a:schemeClr val="dk1"/>
                </a:solidFill>
              </a:defRPr>
            </a:lvl1pPr>
            <a:lvl2pPr marL="1219170" lvl="1" indent="-423323">
              <a:spcBef>
                <a:spcPts val="0"/>
              </a:spcBef>
              <a:spcAft>
                <a:spcPts val="0"/>
              </a:spcAft>
              <a:buClr>
                <a:srgbClr val="000043"/>
              </a:buClr>
              <a:buSzPts val="1400"/>
              <a:buFont typeface="Quicksand Medium"/>
              <a:buChar char="●"/>
              <a:defRPr sz="1600"/>
            </a:lvl2pPr>
            <a:lvl3pPr marL="1828754" lvl="2" indent="-423323">
              <a:spcBef>
                <a:spcPts val="2133"/>
              </a:spcBef>
              <a:spcAft>
                <a:spcPts val="0"/>
              </a:spcAft>
              <a:buClr>
                <a:srgbClr val="000043"/>
              </a:buClr>
              <a:buSzPts val="1400"/>
              <a:buFont typeface="Quicksand Medium"/>
              <a:buChar char="■"/>
              <a:defRPr sz="1600"/>
            </a:lvl3pPr>
            <a:lvl4pPr marL="2438339" lvl="3" indent="-423323">
              <a:spcBef>
                <a:spcPts val="2133"/>
              </a:spcBef>
              <a:spcAft>
                <a:spcPts val="0"/>
              </a:spcAft>
              <a:buClr>
                <a:srgbClr val="000043"/>
              </a:buClr>
              <a:buSzPts val="1400"/>
              <a:buFont typeface="Quicksand Medium"/>
              <a:buChar char="●"/>
              <a:defRPr sz="1600"/>
            </a:lvl4pPr>
            <a:lvl5pPr marL="3047924" lvl="4" indent="-423323">
              <a:spcBef>
                <a:spcPts val="2133"/>
              </a:spcBef>
              <a:spcAft>
                <a:spcPts val="0"/>
              </a:spcAft>
              <a:buClr>
                <a:srgbClr val="000043"/>
              </a:buClr>
              <a:buSzPts val="1400"/>
              <a:buFont typeface="Quicksand Medium"/>
              <a:buChar char="○"/>
              <a:defRPr sz="1600"/>
            </a:lvl5pPr>
            <a:lvl6pPr marL="3657509" lvl="5" indent="-423323">
              <a:spcBef>
                <a:spcPts val="2133"/>
              </a:spcBef>
              <a:spcAft>
                <a:spcPts val="0"/>
              </a:spcAft>
              <a:buClr>
                <a:srgbClr val="000043"/>
              </a:buClr>
              <a:buSzPts val="1400"/>
              <a:buFont typeface="Quicksand Medium"/>
              <a:buChar char="■"/>
              <a:defRPr sz="1600"/>
            </a:lvl6pPr>
            <a:lvl7pPr marL="4267093" lvl="6" indent="-423323">
              <a:spcBef>
                <a:spcPts val="2133"/>
              </a:spcBef>
              <a:spcAft>
                <a:spcPts val="0"/>
              </a:spcAft>
              <a:buClr>
                <a:srgbClr val="000043"/>
              </a:buClr>
              <a:buSzPts val="1400"/>
              <a:buFont typeface="Quicksand Medium"/>
              <a:buChar char="●"/>
              <a:defRPr sz="1600"/>
            </a:lvl7pPr>
            <a:lvl8pPr marL="4876678" lvl="7" indent="-423323">
              <a:spcBef>
                <a:spcPts val="2133"/>
              </a:spcBef>
              <a:spcAft>
                <a:spcPts val="0"/>
              </a:spcAft>
              <a:buClr>
                <a:srgbClr val="000043"/>
              </a:buClr>
              <a:buSzPts val="1400"/>
              <a:buFont typeface="Quicksand Medium"/>
              <a:buChar char="○"/>
              <a:defRPr sz="1600"/>
            </a:lvl8pPr>
            <a:lvl9pPr marL="5486263" lvl="8" indent="-423323">
              <a:spcBef>
                <a:spcPts val="2133"/>
              </a:spcBef>
              <a:spcAft>
                <a:spcPts val="2133"/>
              </a:spcAft>
              <a:buClr>
                <a:srgbClr val="000043"/>
              </a:buClr>
              <a:buSzPts val="1400"/>
              <a:buFont typeface="Quicksand Medium"/>
              <a:buChar char="■"/>
              <a:defRPr sz="1600"/>
            </a:lvl9pPr>
          </a:lstStyle>
          <a:p>
            <a:endParaRPr/>
          </a:p>
        </p:txBody>
      </p:sp>
      <p:sp>
        <p:nvSpPr>
          <p:cNvPr id="25" name="Google Shape;25;p5"/>
          <p:cNvSpPr txBox="1">
            <a:spLocks noGrp="1"/>
          </p:cNvSpPr>
          <p:nvPr>
            <p:ph type="subTitle" idx="3"/>
          </p:nvPr>
        </p:nvSpPr>
        <p:spPr>
          <a:xfrm>
            <a:off x="950967" y="2567733"/>
            <a:ext cx="3982800" cy="627200"/>
          </a:xfrm>
          <a:prstGeom prst="rect">
            <a:avLst/>
          </a:prstGeom>
        </p:spPr>
        <p:txBody>
          <a:bodyPr spcFirstLastPara="1" wrap="square" lIns="91425" tIns="91425" rIns="91425" bIns="91425" anchor="t" anchorCtr="0">
            <a:noAutofit/>
          </a:bodyPr>
          <a:lstStyle>
            <a:lvl1pPr lvl="0">
              <a:spcBef>
                <a:spcPts val="0"/>
              </a:spcBef>
              <a:spcAft>
                <a:spcPts val="0"/>
              </a:spcAft>
              <a:buClr>
                <a:schemeClr val="accent1"/>
              </a:buClr>
              <a:buSzPts val="1800"/>
              <a:buNone/>
              <a:defRPr b="1">
                <a:solidFill>
                  <a:schemeClr val="accent1"/>
                </a:solidFill>
              </a:defRPr>
            </a:lvl1pPr>
            <a:lvl2pPr lvl="1">
              <a:spcBef>
                <a:spcPts val="2133"/>
              </a:spcBef>
              <a:spcAft>
                <a:spcPts val="0"/>
              </a:spcAft>
              <a:buSzPts val="1400"/>
              <a:buNone/>
              <a:defRPr/>
            </a:lvl2pPr>
            <a:lvl3pPr lvl="2">
              <a:spcBef>
                <a:spcPts val="2133"/>
              </a:spcBef>
              <a:spcAft>
                <a:spcPts val="0"/>
              </a:spcAft>
              <a:buSzPts val="1400"/>
              <a:buNone/>
              <a:defRPr/>
            </a:lvl3pPr>
            <a:lvl4pPr lvl="3">
              <a:spcBef>
                <a:spcPts val="2133"/>
              </a:spcBef>
              <a:spcAft>
                <a:spcPts val="0"/>
              </a:spcAft>
              <a:buSzPts val="1400"/>
              <a:buNone/>
              <a:defRPr/>
            </a:lvl4pPr>
            <a:lvl5pPr lvl="4">
              <a:spcBef>
                <a:spcPts val="2133"/>
              </a:spcBef>
              <a:spcAft>
                <a:spcPts val="0"/>
              </a:spcAft>
              <a:buSzPts val="1400"/>
              <a:buNone/>
              <a:defRPr/>
            </a:lvl5pPr>
            <a:lvl6pPr lvl="5">
              <a:spcBef>
                <a:spcPts val="2133"/>
              </a:spcBef>
              <a:spcAft>
                <a:spcPts val="0"/>
              </a:spcAft>
              <a:buSzPts val="1400"/>
              <a:buNone/>
              <a:defRPr/>
            </a:lvl6pPr>
            <a:lvl7pPr lvl="6">
              <a:spcBef>
                <a:spcPts val="2133"/>
              </a:spcBef>
              <a:spcAft>
                <a:spcPts val="0"/>
              </a:spcAft>
              <a:buSzPts val="1400"/>
              <a:buNone/>
              <a:defRPr/>
            </a:lvl7pPr>
            <a:lvl8pPr lvl="7">
              <a:spcBef>
                <a:spcPts val="2133"/>
              </a:spcBef>
              <a:spcAft>
                <a:spcPts val="0"/>
              </a:spcAft>
              <a:buSzPts val="1400"/>
              <a:buNone/>
              <a:defRPr/>
            </a:lvl8pPr>
            <a:lvl9pPr lvl="8">
              <a:spcBef>
                <a:spcPts val="2133"/>
              </a:spcBef>
              <a:spcAft>
                <a:spcPts val="2133"/>
              </a:spcAft>
              <a:buSzPts val="1400"/>
              <a:buNone/>
              <a:defRPr/>
            </a:lvl9pPr>
          </a:lstStyle>
          <a:p>
            <a:endParaRPr/>
          </a:p>
        </p:txBody>
      </p:sp>
      <p:sp>
        <p:nvSpPr>
          <p:cNvPr id="26" name="Google Shape;26;p5"/>
          <p:cNvSpPr txBox="1">
            <a:spLocks noGrp="1"/>
          </p:cNvSpPr>
          <p:nvPr>
            <p:ph type="subTitle" idx="4"/>
          </p:nvPr>
        </p:nvSpPr>
        <p:spPr>
          <a:xfrm>
            <a:off x="5283200" y="2567733"/>
            <a:ext cx="3982800" cy="627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1800"/>
              <a:buNone/>
              <a:defRPr b="1">
                <a:solidFill>
                  <a:schemeClr val="accent1"/>
                </a:solidFill>
              </a:defRPr>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27" name="Google Shape;27;p5"/>
          <p:cNvSpPr/>
          <p:nvPr/>
        </p:nvSpPr>
        <p:spPr>
          <a:xfrm>
            <a:off x="10027600" y="2734800"/>
            <a:ext cx="1621600" cy="34288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267"/>
          </a:p>
        </p:txBody>
      </p:sp>
      <p:sp>
        <p:nvSpPr>
          <p:cNvPr id="28" name="Google Shape;28;p5"/>
          <p:cNvSpPr/>
          <p:nvPr/>
        </p:nvSpPr>
        <p:spPr>
          <a:xfrm>
            <a:off x="8406000" y="0"/>
            <a:ext cx="1621600" cy="27348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267"/>
          </a:p>
        </p:txBody>
      </p:sp>
    </p:spTree>
    <p:extLst>
      <p:ext uri="{BB962C8B-B14F-4D97-AF65-F5344CB8AC3E}">
        <p14:creationId xmlns:p14="http://schemas.microsoft.com/office/powerpoint/2010/main" val="254747824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5"/>
        <p:cNvGrpSpPr/>
        <p:nvPr/>
      </p:nvGrpSpPr>
      <p:grpSpPr>
        <a:xfrm>
          <a:off x="0" y="0"/>
          <a:ext cx="0" cy="0"/>
          <a:chOff x="0" y="0"/>
          <a:chExt cx="0" cy="0"/>
        </a:xfrm>
      </p:grpSpPr>
    </p:spTree>
    <p:extLst>
      <p:ext uri="{BB962C8B-B14F-4D97-AF65-F5344CB8AC3E}">
        <p14:creationId xmlns:p14="http://schemas.microsoft.com/office/powerpoint/2010/main" val="380756501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56"/>
        <p:cNvGrpSpPr/>
        <p:nvPr/>
      </p:nvGrpSpPr>
      <p:grpSpPr>
        <a:xfrm>
          <a:off x="0" y="0"/>
          <a:ext cx="0" cy="0"/>
          <a:chOff x="0" y="0"/>
          <a:chExt cx="0" cy="0"/>
        </a:xfrm>
      </p:grpSpPr>
      <p:sp>
        <p:nvSpPr>
          <p:cNvPr id="57" name="Google Shape;57;p13"/>
          <p:cNvSpPr txBox="1">
            <a:spLocks noGrp="1"/>
          </p:cNvSpPr>
          <p:nvPr>
            <p:ph type="title"/>
          </p:nvPr>
        </p:nvSpPr>
        <p:spPr>
          <a:xfrm>
            <a:off x="3578600" y="4364700"/>
            <a:ext cx="7676400" cy="763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800"/>
              <a:buNone/>
              <a:defRPr sz="2400" b="1">
                <a:solidFill>
                  <a:schemeClr val="accent1"/>
                </a:solidFill>
                <a:latin typeface="Montserrat"/>
                <a:ea typeface="Montserrat"/>
                <a:cs typeface="Montserrat"/>
                <a:sym typeface="Montserra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8" name="Google Shape;58;p13"/>
          <p:cNvSpPr txBox="1">
            <a:spLocks noGrp="1"/>
          </p:cNvSpPr>
          <p:nvPr>
            <p:ph type="subTitle" idx="1"/>
          </p:nvPr>
        </p:nvSpPr>
        <p:spPr>
          <a:xfrm flipH="1">
            <a:off x="3578667" y="1662967"/>
            <a:ext cx="7676400" cy="24736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800"/>
              <a:buFont typeface="Didact Gothic"/>
              <a:buNone/>
              <a:defRPr sz="3733">
                <a:latin typeface="Montserrat SemiBold"/>
                <a:ea typeface="Montserrat SemiBold"/>
                <a:cs typeface="Montserrat SemiBold"/>
                <a:sym typeface="Montserrat SemiBold"/>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9" name="Google Shape;59;p13"/>
          <p:cNvSpPr/>
          <p:nvPr/>
        </p:nvSpPr>
        <p:spPr>
          <a:xfrm rot="10800000" flipH="1">
            <a:off x="1621600" y="3429000"/>
            <a:ext cx="1621600" cy="34288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267"/>
          </a:p>
        </p:txBody>
      </p:sp>
      <p:sp>
        <p:nvSpPr>
          <p:cNvPr id="60" name="Google Shape;60;p13"/>
          <p:cNvSpPr/>
          <p:nvPr/>
        </p:nvSpPr>
        <p:spPr>
          <a:xfrm rot="10800000" flipH="1">
            <a:off x="0" y="1415767"/>
            <a:ext cx="1621600" cy="20132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267"/>
          </a:p>
        </p:txBody>
      </p:sp>
    </p:spTree>
    <p:extLst>
      <p:ext uri="{BB962C8B-B14F-4D97-AF65-F5344CB8AC3E}">
        <p14:creationId xmlns:p14="http://schemas.microsoft.com/office/powerpoint/2010/main" val="156429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327CCC26-050E-49B9-9CC5-7120F52D8437}" type="datetime1">
              <a:rPr lang="en-US" smtClean="0"/>
              <a:pPr>
                <a:defRPr/>
              </a:pPr>
              <a:t>4/10/2025</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0C1817CD-B6D3-4A5B-8EA3-DE72BEA6E98A}" type="slidenum">
              <a:rPr lang="en-US" altLang="lv-LV" smtClean="0"/>
              <a:pPr>
                <a:defRPr/>
              </a:pPr>
              <a:t>‹#›</a:t>
            </a:fld>
            <a:endParaRPr lang="en-US" altLang="lv-LV"/>
          </a:p>
        </p:txBody>
      </p:sp>
    </p:spTree>
    <p:extLst>
      <p:ext uri="{BB962C8B-B14F-4D97-AF65-F5344CB8AC3E}">
        <p14:creationId xmlns:p14="http://schemas.microsoft.com/office/powerpoint/2010/main" val="2535761298"/>
      </p:ext>
    </p:extLst>
  </p:cSld>
  <p:clrMapOvr>
    <a:masterClrMapping/>
  </p:clrMapOvr>
  <p:hf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92"/>
        <p:cNvGrpSpPr/>
        <p:nvPr/>
      </p:nvGrpSpPr>
      <p:grpSpPr>
        <a:xfrm>
          <a:off x="0" y="0"/>
          <a:ext cx="0" cy="0"/>
          <a:chOff x="0" y="0"/>
          <a:chExt cx="0" cy="0"/>
        </a:xfrm>
      </p:grpSpPr>
      <p:sp>
        <p:nvSpPr>
          <p:cNvPr id="93" name="Google Shape;93;p17"/>
          <p:cNvSpPr txBox="1">
            <a:spLocks noGrp="1"/>
          </p:cNvSpPr>
          <p:nvPr>
            <p:ph type="title"/>
          </p:nvPr>
        </p:nvSpPr>
        <p:spPr>
          <a:xfrm>
            <a:off x="957067" y="510900"/>
            <a:ext cx="102776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Font typeface="Montserrat"/>
              <a:buNone/>
              <a:defRPr>
                <a:solidFill>
                  <a:schemeClr val="accent1"/>
                </a:solidFill>
                <a:latin typeface="Montserrat"/>
                <a:ea typeface="Montserrat"/>
                <a:cs typeface="Montserrat"/>
                <a:sym typeface="Montserrat"/>
              </a:defRPr>
            </a:lvl1pPr>
            <a:lvl2pPr lvl="1" rtl="0">
              <a:spcBef>
                <a:spcPts val="0"/>
              </a:spcBef>
              <a:spcAft>
                <a:spcPts val="0"/>
              </a:spcAft>
              <a:buSzPts val="2800"/>
              <a:buFont typeface="Montserrat"/>
              <a:buNone/>
              <a:defRPr>
                <a:latin typeface="Montserrat"/>
                <a:ea typeface="Montserrat"/>
                <a:cs typeface="Montserrat"/>
                <a:sym typeface="Montserrat"/>
              </a:defRPr>
            </a:lvl2pPr>
            <a:lvl3pPr lvl="2" rtl="0">
              <a:spcBef>
                <a:spcPts val="0"/>
              </a:spcBef>
              <a:spcAft>
                <a:spcPts val="0"/>
              </a:spcAft>
              <a:buSzPts val="2800"/>
              <a:buFont typeface="Montserrat"/>
              <a:buNone/>
              <a:defRPr>
                <a:latin typeface="Montserrat"/>
                <a:ea typeface="Montserrat"/>
                <a:cs typeface="Montserrat"/>
                <a:sym typeface="Montserrat"/>
              </a:defRPr>
            </a:lvl3pPr>
            <a:lvl4pPr lvl="3" rtl="0">
              <a:spcBef>
                <a:spcPts val="0"/>
              </a:spcBef>
              <a:spcAft>
                <a:spcPts val="0"/>
              </a:spcAft>
              <a:buSzPts val="2800"/>
              <a:buFont typeface="Montserrat"/>
              <a:buNone/>
              <a:defRPr>
                <a:latin typeface="Montserrat"/>
                <a:ea typeface="Montserrat"/>
                <a:cs typeface="Montserrat"/>
                <a:sym typeface="Montserrat"/>
              </a:defRPr>
            </a:lvl4pPr>
            <a:lvl5pPr lvl="4" rtl="0">
              <a:spcBef>
                <a:spcPts val="0"/>
              </a:spcBef>
              <a:spcAft>
                <a:spcPts val="0"/>
              </a:spcAft>
              <a:buSzPts val="2800"/>
              <a:buFont typeface="Montserrat"/>
              <a:buNone/>
              <a:defRPr>
                <a:latin typeface="Montserrat"/>
                <a:ea typeface="Montserrat"/>
                <a:cs typeface="Montserrat"/>
                <a:sym typeface="Montserrat"/>
              </a:defRPr>
            </a:lvl5pPr>
            <a:lvl6pPr lvl="5" rtl="0">
              <a:spcBef>
                <a:spcPts val="0"/>
              </a:spcBef>
              <a:spcAft>
                <a:spcPts val="0"/>
              </a:spcAft>
              <a:buSzPts val="2800"/>
              <a:buFont typeface="Montserrat"/>
              <a:buNone/>
              <a:defRPr>
                <a:latin typeface="Montserrat"/>
                <a:ea typeface="Montserrat"/>
                <a:cs typeface="Montserrat"/>
                <a:sym typeface="Montserrat"/>
              </a:defRPr>
            </a:lvl6pPr>
            <a:lvl7pPr lvl="6" rtl="0">
              <a:spcBef>
                <a:spcPts val="0"/>
              </a:spcBef>
              <a:spcAft>
                <a:spcPts val="0"/>
              </a:spcAft>
              <a:buSzPts val="2800"/>
              <a:buFont typeface="Montserrat"/>
              <a:buNone/>
              <a:defRPr>
                <a:latin typeface="Montserrat"/>
                <a:ea typeface="Montserrat"/>
                <a:cs typeface="Montserrat"/>
                <a:sym typeface="Montserrat"/>
              </a:defRPr>
            </a:lvl7pPr>
            <a:lvl8pPr lvl="7" rtl="0">
              <a:spcBef>
                <a:spcPts val="0"/>
              </a:spcBef>
              <a:spcAft>
                <a:spcPts val="0"/>
              </a:spcAft>
              <a:buSzPts val="2800"/>
              <a:buFont typeface="Montserrat"/>
              <a:buNone/>
              <a:defRPr>
                <a:latin typeface="Montserrat"/>
                <a:ea typeface="Montserrat"/>
                <a:cs typeface="Montserrat"/>
                <a:sym typeface="Montserrat"/>
              </a:defRPr>
            </a:lvl8pPr>
            <a:lvl9pPr lvl="8" rtl="0">
              <a:spcBef>
                <a:spcPts val="0"/>
              </a:spcBef>
              <a:spcAft>
                <a:spcPts val="0"/>
              </a:spcAft>
              <a:buSzPts val="2800"/>
              <a:buFont typeface="Montserrat"/>
              <a:buNone/>
              <a:defRPr>
                <a:latin typeface="Montserrat"/>
                <a:ea typeface="Montserrat"/>
                <a:cs typeface="Montserrat"/>
                <a:sym typeface="Montserrat"/>
              </a:defRPr>
            </a:lvl9pPr>
          </a:lstStyle>
          <a:p>
            <a:endParaRPr/>
          </a:p>
        </p:txBody>
      </p:sp>
      <p:sp>
        <p:nvSpPr>
          <p:cNvPr id="94" name="Google Shape;94;p17"/>
          <p:cNvSpPr txBox="1">
            <a:spLocks noGrp="1"/>
          </p:cNvSpPr>
          <p:nvPr>
            <p:ph type="subTitle" idx="1"/>
          </p:nvPr>
        </p:nvSpPr>
        <p:spPr>
          <a:xfrm>
            <a:off x="1050800" y="3187200"/>
            <a:ext cx="3015600" cy="544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b="1">
                <a:solidFill>
                  <a:schemeClr val="accent1"/>
                </a:solidFill>
              </a:defRPr>
            </a:lvl1pPr>
            <a:lvl2pPr lvl="1" algn="ctr" rtl="0">
              <a:spcBef>
                <a:spcPts val="2133"/>
              </a:spcBef>
              <a:spcAft>
                <a:spcPts val="0"/>
              </a:spcAft>
              <a:buNone/>
              <a:defRPr b="1">
                <a:solidFill>
                  <a:schemeClr val="accent1"/>
                </a:solidFill>
              </a:defRPr>
            </a:lvl2pPr>
            <a:lvl3pPr lvl="2" algn="ctr" rtl="0">
              <a:spcBef>
                <a:spcPts val="2133"/>
              </a:spcBef>
              <a:spcAft>
                <a:spcPts val="0"/>
              </a:spcAft>
              <a:buNone/>
              <a:defRPr b="1">
                <a:solidFill>
                  <a:schemeClr val="accent1"/>
                </a:solidFill>
              </a:defRPr>
            </a:lvl3pPr>
            <a:lvl4pPr lvl="3" algn="ctr" rtl="0">
              <a:spcBef>
                <a:spcPts val="2133"/>
              </a:spcBef>
              <a:spcAft>
                <a:spcPts val="0"/>
              </a:spcAft>
              <a:buNone/>
              <a:defRPr b="1">
                <a:solidFill>
                  <a:schemeClr val="accent1"/>
                </a:solidFill>
              </a:defRPr>
            </a:lvl4pPr>
            <a:lvl5pPr lvl="4" algn="ctr" rtl="0">
              <a:spcBef>
                <a:spcPts val="2133"/>
              </a:spcBef>
              <a:spcAft>
                <a:spcPts val="0"/>
              </a:spcAft>
              <a:buNone/>
              <a:defRPr b="1">
                <a:solidFill>
                  <a:schemeClr val="accent1"/>
                </a:solidFill>
              </a:defRPr>
            </a:lvl5pPr>
            <a:lvl6pPr lvl="5" algn="ctr" rtl="0">
              <a:spcBef>
                <a:spcPts val="2133"/>
              </a:spcBef>
              <a:spcAft>
                <a:spcPts val="0"/>
              </a:spcAft>
              <a:buNone/>
              <a:defRPr b="1">
                <a:solidFill>
                  <a:schemeClr val="accent1"/>
                </a:solidFill>
              </a:defRPr>
            </a:lvl6pPr>
            <a:lvl7pPr lvl="6" algn="ctr" rtl="0">
              <a:spcBef>
                <a:spcPts val="2133"/>
              </a:spcBef>
              <a:spcAft>
                <a:spcPts val="0"/>
              </a:spcAft>
              <a:buNone/>
              <a:defRPr b="1">
                <a:solidFill>
                  <a:schemeClr val="accent1"/>
                </a:solidFill>
              </a:defRPr>
            </a:lvl7pPr>
            <a:lvl8pPr lvl="7" algn="ctr" rtl="0">
              <a:spcBef>
                <a:spcPts val="2133"/>
              </a:spcBef>
              <a:spcAft>
                <a:spcPts val="0"/>
              </a:spcAft>
              <a:buNone/>
              <a:defRPr b="1">
                <a:solidFill>
                  <a:schemeClr val="accent1"/>
                </a:solidFill>
              </a:defRPr>
            </a:lvl8pPr>
            <a:lvl9pPr lvl="8" algn="ctr" rtl="0">
              <a:spcBef>
                <a:spcPts val="2133"/>
              </a:spcBef>
              <a:spcAft>
                <a:spcPts val="2133"/>
              </a:spcAft>
              <a:buNone/>
              <a:defRPr b="1">
                <a:solidFill>
                  <a:schemeClr val="accent1"/>
                </a:solidFill>
              </a:defRPr>
            </a:lvl9pPr>
          </a:lstStyle>
          <a:p>
            <a:endParaRPr/>
          </a:p>
        </p:txBody>
      </p:sp>
      <p:sp>
        <p:nvSpPr>
          <p:cNvPr id="95" name="Google Shape;95;p17"/>
          <p:cNvSpPr txBox="1">
            <a:spLocks noGrp="1"/>
          </p:cNvSpPr>
          <p:nvPr>
            <p:ph type="subTitle" idx="2"/>
          </p:nvPr>
        </p:nvSpPr>
        <p:spPr>
          <a:xfrm>
            <a:off x="1050800" y="3687800"/>
            <a:ext cx="3015600" cy="96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867">
                <a:solidFill>
                  <a:schemeClr val="dk1"/>
                </a:solidFill>
              </a:defRPr>
            </a:lvl1pPr>
            <a:lvl2pPr lvl="1" algn="ctr" rtl="0">
              <a:lnSpc>
                <a:spcPct val="100000"/>
              </a:lnSpc>
              <a:spcBef>
                <a:spcPts val="2133"/>
              </a:spcBef>
              <a:spcAft>
                <a:spcPts val="0"/>
              </a:spcAft>
              <a:buNone/>
              <a:defRPr sz="1867">
                <a:solidFill>
                  <a:schemeClr val="dk1"/>
                </a:solidFill>
              </a:defRPr>
            </a:lvl2pPr>
            <a:lvl3pPr lvl="2" algn="ctr" rtl="0">
              <a:lnSpc>
                <a:spcPct val="100000"/>
              </a:lnSpc>
              <a:spcBef>
                <a:spcPts val="2133"/>
              </a:spcBef>
              <a:spcAft>
                <a:spcPts val="0"/>
              </a:spcAft>
              <a:buNone/>
              <a:defRPr sz="1867">
                <a:solidFill>
                  <a:schemeClr val="dk1"/>
                </a:solidFill>
              </a:defRPr>
            </a:lvl3pPr>
            <a:lvl4pPr lvl="3" algn="ctr" rtl="0">
              <a:lnSpc>
                <a:spcPct val="100000"/>
              </a:lnSpc>
              <a:spcBef>
                <a:spcPts val="2133"/>
              </a:spcBef>
              <a:spcAft>
                <a:spcPts val="0"/>
              </a:spcAft>
              <a:buNone/>
              <a:defRPr sz="1867">
                <a:solidFill>
                  <a:schemeClr val="dk1"/>
                </a:solidFill>
              </a:defRPr>
            </a:lvl4pPr>
            <a:lvl5pPr lvl="4" algn="ctr" rtl="0">
              <a:lnSpc>
                <a:spcPct val="100000"/>
              </a:lnSpc>
              <a:spcBef>
                <a:spcPts val="2133"/>
              </a:spcBef>
              <a:spcAft>
                <a:spcPts val="0"/>
              </a:spcAft>
              <a:buNone/>
              <a:defRPr sz="1867">
                <a:solidFill>
                  <a:schemeClr val="dk1"/>
                </a:solidFill>
              </a:defRPr>
            </a:lvl5pPr>
            <a:lvl6pPr lvl="5" algn="ctr" rtl="0">
              <a:lnSpc>
                <a:spcPct val="100000"/>
              </a:lnSpc>
              <a:spcBef>
                <a:spcPts val="2133"/>
              </a:spcBef>
              <a:spcAft>
                <a:spcPts val="0"/>
              </a:spcAft>
              <a:buNone/>
              <a:defRPr sz="1867">
                <a:solidFill>
                  <a:schemeClr val="dk1"/>
                </a:solidFill>
              </a:defRPr>
            </a:lvl6pPr>
            <a:lvl7pPr lvl="6" algn="ctr" rtl="0">
              <a:lnSpc>
                <a:spcPct val="100000"/>
              </a:lnSpc>
              <a:spcBef>
                <a:spcPts val="2133"/>
              </a:spcBef>
              <a:spcAft>
                <a:spcPts val="0"/>
              </a:spcAft>
              <a:buNone/>
              <a:defRPr sz="1867">
                <a:solidFill>
                  <a:schemeClr val="dk1"/>
                </a:solidFill>
              </a:defRPr>
            </a:lvl7pPr>
            <a:lvl8pPr lvl="7" algn="ctr" rtl="0">
              <a:lnSpc>
                <a:spcPct val="100000"/>
              </a:lnSpc>
              <a:spcBef>
                <a:spcPts val="2133"/>
              </a:spcBef>
              <a:spcAft>
                <a:spcPts val="0"/>
              </a:spcAft>
              <a:buNone/>
              <a:defRPr sz="1867">
                <a:solidFill>
                  <a:schemeClr val="dk1"/>
                </a:solidFill>
              </a:defRPr>
            </a:lvl8pPr>
            <a:lvl9pPr lvl="8" algn="ctr" rtl="0">
              <a:lnSpc>
                <a:spcPct val="100000"/>
              </a:lnSpc>
              <a:spcBef>
                <a:spcPts val="2133"/>
              </a:spcBef>
              <a:spcAft>
                <a:spcPts val="2133"/>
              </a:spcAft>
              <a:buNone/>
              <a:defRPr sz="1867">
                <a:solidFill>
                  <a:schemeClr val="dk1"/>
                </a:solidFill>
              </a:defRPr>
            </a:lvl9pPr>
          </a:lstStyle>
          <a:p>
            <a:endParaRPr/>
          </a:p>
        </p:txBody>
      </p:sp>
      <p:sp>
        <p:nvSpPr>
          <p:cNvPr id="96" name="Google Shape;96;p17"/>
          <p:cNvSpPr txBox="1">
            <a:spLocks noGrp="1"/>
          </p:cNvSpPr>
          <p:nvPr>
            <p:ph type="subTitle" idx="3"/>
          </p:nvPr>
        </p:nvSpPr>
        <p:spPr>
          <a:xfrm>
            <a:off x="4588200" y="3187200"/>
            <a:ext cx="3015600" cy="544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b="1">
                <a:solidFill>
                  <a:schemeClr val="accent1"/>
                </a:solidFill>
              </a:defRPr>
            </a:lvl1pPr>
            <a:lvl2pPr lvl="1" algn="ctr" rtl="0">
              <a:spcBef>
                <a:spcPts val="2133"/>
              </a:spcBef>
              <a:spcAft>
                <a:spcPts val="0"/>
              </a:spcAft>
              <a:buNone/>
              <a:defRPr b="1">
                <a:solidFill>
                  <a:schemeClr val="accent1"/>
                </a:solidFill>
              </a:defRPr>
            </a:lvl2pPr>
            <a:lvl3pPr lvl="2" algn="ctr" rtl="0">
              <a:spcBef>
                <a:spcPts val="2133"/>
              </a:spcBef>
              <a:spcAft>
                <a:spcPts val="0"/>
              </a:spcAft>
              <a:buNone/>
              <a:defRPr b="1">
                <a:solidFill>
                  <a:schemeClr val="accent1"/>
                </a:solidFill>
              </a:defRPr>
            </a:lvl3pPr>
            <a:lvl4pPr lvl="3" algn="ctr" rtl="0">
              <a:spcBef>
                <a:spcPts val="2133"/>
              </a:spcBef>
              <a:spcAft>
                <a:spcPts val="0"/>
              </a:spcAft>
              <a:buNone/>
              <a:defRPr b="1">
                <a:solidFill>
                  <a:schemeClr val="accent1"/>
                </a:solidFill>
              </a:defRPr>
            </a:lvl4pPr>
            <a:lvl5pPr lvl="4" algn="ctr" rtl="0">
              <a:spcBef>
                <a:spcPts val="2133"/>
              </a:spcBef>
              <a:spcAft>
                <a:spcPts val="0"/>
              </a:spcAft>
              <a:buNone/>
              <a:defRPr b="1">
                <a:solidFill>
                  <a:schemeClr val="accent1"/>
                </a:solidFill>
              </a:defRPr>
            </a:lvl5pPr>
            <a:lvl6pPr lvl="5" algn="ctr" rtl="0">
              <a:spcBef>
                <a:spcPts val="2133"/>
              </a:spcBef>
              <a:spcAft>
                <a:spcPts val="0"/>
              </a:spcAft>
              <a:buNone/>
              <a:defRPr b="1">
                <a:solidFill>
                  <a:schemeClr val="accent1"/>
                </a:solidFill>
              </a:defRPr>
            </a:lvl6pPr>
            <a:lvl7pPr lvl="6" algn="ctr" rtl="0">
              <a:spcBef>
                <a:spcPts val="2133"/>
              </a:spcBef>
              <a:spcAft>
                <a:spcPts val="0"/>
              </a:spcAft>
              <a:buNone/>
              <a:defRPr b="1">
                <a:solidFill>
                  <a:schemeClr val="accent1"/>
                </a:solidFill>
              </a:defRPr>
            </a:lvl7pPr>
            <a:lvl8pPr lvl="7" algn="ctr" rtl="0">
              <a:spcBef>
                <a:spcPts val="2133"/>
              </a:spcBef>
              <a:spcAft>
                <a:spcPts val="0"/>
              </a:spcAft>
              <a:buNone/>
              <a:defRPr b="1">
                <a:solidFill>
                  <a:schemeClr val="accent1"/>
                </a:solidFill>
              </a:defRPr>
            </a:lvl8pPr>
            <a:lvl9pPr lvl="8" algn="ctr" rtl="0">
              <a:spcBef>
                <a:spcPts val="2133"/>
              </a:spcBef>
              <a:spcAft>
                <a:spcPts val="2133"/>
              </a:spcAft>
              <a:buNone/>
              <a:defRPr b="1">
                <a:solidFill>
                  <a:schemeClr val="accent1"/>
                </a:solidFill>
              </a:defRPr>
            </a:lvl9pPr>
          </a:lstStyle>
          <a:p>
            <a:endParaRPr/>
          </a:p>
        </p:txBody>
      </p:sp>
      <p:sp>
        <p:nvSpPr>
          <p:cNvPr id="97" name="Google Shape;97;p17"/>
          <p:cNvSpPr txBox="1">
            <a:spLocks noGrp="1"/>
          </p:cNvSpPr>
          <p:nvPr>
            <p:ph type="subTitle" idx="4"/>
          </p:nvPr>
        </p:nvSpPr>
        <p:spPr>
          <a:xfrm>
            <a:off x="4588200" y="3687800"/>
            <a:ext cx="3015600" cy="96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867">
                <a:solidFill>
                  <a:schemeClr val="dk1"/>
                </a:solidFill>
              </a:defRPr>
            </a:lvl1pPr>
            <a:lvl2pPr lvl="1" algn="ctr" rtl="0">
              <a:lnSpc>
                <a:spcPct val="100000"/>
              </a:lnSpc>
              <a:spcBef>
                <a:spcPts val="2133"/>
              </a:spcBef>
              <a:spcAft>
                <a:spcPts val="0"/>
              </a:spcAft>
              <a:buNone/>
              <a:defRPr sz="1867">
                <a:solidFill>
                  <a:schemeClr val="dk1"/>
                </a:solidFill>
              </a:defRPr>
            </a:lvl2pPr>
            <a:lvl3pPr lvl="2" algn="ctr" rtl="0">
              <a:lnSpc>
                <a:spcPct val="100000"/>
              </a:lnSpc>
              <a:spcBef>
                <a:spcPts val="2133"/>
              </a:spcBef>
              <a:spcAft>
                <a:spcPts val="0"/>
              </a:spcAft>
              <a:buNone/>
              <a:defRPr sz="1867">
                <a:solidFill>
                  <a:schemeClr val="dk1"/>
                </a:solidFill>
              </a:defRPr>
            </a:lvl3pPr>
            <a:lvl4pPr lvl="3" algn="ctr" rtl="0">
              <a:lnSpc>
                <a:spcPct val="100000"/>
              </a:lnSpc>
              <a:spcBef>
                <a:spcPts val="2133"/>
              </a:spcBef>
              <a:spcAft>
                <a:spcPts val="0"/>
              </a:spcAft>
              <a:buNone/>
              <a:defRPr sz="1867">
                <a:solidFill>
                  <a:schemeClr val="dk1"/>
                </a:solidFill>
              </a:defRPr>
            </a:lvl4pPr>
            <a:lvl5pPr lvl="4" algn="ctr" rtl="0">
              <a:lnSpc>
                <a:spcPct val="100000"/>
              </a:lnSpc>
              <a:spcBef>
                <a:spcPts val="2133"/>
              </a:spcBef>
              <a:spcAft>
                <a:spcPts val="0"/>
              </a:spcAft>
              <a:buNone/>
              <a:defRPr sz="1867">
                <a:solidFill>
                  <a:schemeClr val="dk1"/>
                </a:solidFill>
              </a:defRPr>
            </a:lvl5pPr>
            <a:lvl6pPr lvl="5" algn="ctr" rtl="0">
              <a:lnSpc>
                <a:spcPct val="100000"/>
              </a:lnSpc>
              <a:spcBef>
                <a:spcPts val="2133"/>
              </a:spcBef>
              <a:spcAft>
                <a:spcPts val="0"/>
              </a:spcAft>
              <a:buNone/>
              <a:defRPr sz="1867">
                <a:solidFill>
                  <a:schemeClr val="dk1"/>
                </a:solidFill>
              </a:defRPr>
            </a:lvl6pPr>
            <a:lvl7pPr lvl="6" algn="ctr" rtl="0">
              <a:lnSpc>
                <a:spcPct val="100000"/>
              </a:lnSpc>
              <a:spcBef>
                <a:spcPts val="2133"/>
              </a:spcBef>
              <a:spcAft>
                <a:spcPts val="0"/>
              </a:spcAft>
              <a:buNone/>
              <a:defRPr sz="1867">
                <a:solidFill>
                  <a:schemeClr val="dk1"/>
                </a:solidFill>
              </a:defRPr>
            </a:lvl7pPr>
            <a:lvl8pPr lvl="7" algn="ctr" rtl="0">
              <a:lnSpc>
                <a:spcPct val="100000"/>
              </a:lnSpc>
              <a:spcBef>
                <a:spcPts val="2133"/>
              </a:spcBef>
              <a:spcAft>
                <a:spcPts val="0"/>
              </a:spcAft>
              <a:buNone/>
              <a:defRPr sz="1867">
                <a:solidFill>
                  <a:schemeClr val="dk1"/>
                </a:solidFill>
              </a:defRPr>
            </a:lvl8pPr>
            <a:lvl9pPr lvl="8" algn="ctr" rtl="0">
              <a:lnSpc>
                <a:spcPct val="100000"/>
              </a:lnSpc>
              <a:spcBef>
                <a:spcPts val="2133"/>
              </a:spcBef>
              <a:spcAft>
                <a:spcPts val="2133"/>
              </a:spcAft>
              <a:buNone/>
              <a:defRPr sz="1867">
                <a:solidFill>
                  <a:schemeClr val="dk1"/>
                </a:solidFill>
              </a:defRPr>
            </a:lvl9pPr>
          </a:lstStyle>
          <a:p>
            <a:endParaRPr/>
          </a:p>
        </p:txBody>
      </p:sp>
      <p:sp>
        <p:nvSpPr>
          <p:cNvPr id="98" name="Google Shape;98;p17"/>
          <p:cNvSpPr txBox="1">
            <a:spLocks noGrp="1"/>
          </p:cNvSpPr>
          <p:nvPr>
            <p:ph type="subTitle" idx="5"/>
          </p:nvPr>
        </p:nvSpPr>
        <p:spPr>
          <a:xfrm>
            <a:off x="8125600" y="3187200"/>
            <a:ext cx="3015600" cy="544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b="1">
                <a:solidFill>
                  <a:schemeClr val="accent1"/>
                </a:solidFill>
              </a:defRPr>
            </a:lvl1pPr>
            <a:lvl2pPr lvl="1" algn="ctr" rtl="0">
              <a:spcBef>
                <a:spcPts val="2133"/>
              </a:spcBef>
              <a:spcAft>
                <a:spcPts val="0"/>
              </a:spcAft>
              <a:buNone/>
              <a:defRPr b="1">
                <a:solidFill>
                  <a:schemeClr val="accent1"/>
                </a:solidFill>
              </a:defRPr>
            </a:lvl2pPr>
            <a:lvl3pPr lvl="2" algn="ctr" rtl="0">
              <a:spcBef>
                <a:spcPts val="2133"/>
              </a:spcBef>
              <a:spcAft>
                <a:spcPts val="0"/>
              </a:spcAft>
              <a:buNone/>
              <a:defRPr b="1">
                <a:solidFill>
                  <a:schemeClr val="accent1"/>
                </a:solidFill>
              </a:defRPr>
            </a:lvl3pPr>
            <a:lvl4pPr lvl="3" algn="ctr" rtl="0">
              <a:spcBef>
                <a:spcPts val="2133"/>
              </a:spcBef>
              <a:spcAft>
                <a:spcPts val="0"/>
              </a:spcAft>
              <a:buNone/>
              <a:defRPr b="1">
                <a:solidFill>
                  <a:schemeClr val="accent1"/>
                </a:solidFill>
              </a:defRPr>
            </a:lvl4pPr>
            <a:lvl5pPr lvl="4" algn="ctr" rtl="0">
              <a:spcBef>
                <a:spcPts val="2133"/>
              </a:spcBef>
              <a:spcAft>
                <a:spcPts val="0"/>
              </a:spcAft>
              <a:buNone/>
              <a:defRPr b="1">
                <a:solidFill>
                  <a:schemeClr val="accent1"/>
                </a:solidFill>
              </a:defRPr>
            </a:lvl5pPr>
            <a:lvl6pPr lvl="5" algn="ctr" rtl="0">
              <a:spcBef>
                <a:spcPts val="2133"/>
              </a:spcBef>
              <a:spcAft>
                <a:spcPts val="0"/>
              </a:spcAft>
              <a:buNone/>
              <a:defRPr b="1">
                <a:solidFill>
                  <a:schemeClr val="accent1"/>
                </a:solidFill>
              </a:defRPr>
            </a:lvl6pPr>
            <a:lvl7pPr lvl="6" algn="ctr" rtl="0">
              <a:spcBef>
                <a:spcPts val="2133"/>
              </a:spcBef>
              <a:spcAft>
                <a:spcPts val="0"/>
              </a:spcAft>
              <a:buNone/>
              <a:defRPr b="1">
                <a:solidFill>
                  <a:schemeClr val="accent1"/>
                </a:solidFill>
              </a:defRPr>
            </a:lvl7pPr>
            <a:lvl8pPr lvl="7" algn="ctr" rtl="0">
              <a:spcBef>
                <a:spcPts val="2133"/>
              </a:spcBef>
              <a:spcAft>
                <a:spcPts val="0"/>
              </a:spcAft>
              <a:buNone/>
              <a:defRPr b="1">
                <a:solidFill>
                  <a:schemeClr val="accent1"/>
                </a:solidFill>
              </a:defRPr>
            </a:lvl8pPr>
            <a:lvl9pPr lvl="8" algn="ctr" rtl="0">
              <a:spcBef>
                <a:spcPts val="2133"/>
              </a:spcBef>
              <a:spcAft>
                <a:spcPts val="2133"/>
              </a:spcAft>
              <a:buNone/>
              <a:defRPr b="1">
                <a:solidFill>
                  <a:schemeClr val="accent1"/>
                </a:solidFill>
              </a:defRPr>
            </a:lvl9pPr>
          </a:lstStyle>
          <a:p>
            <a:endParaRPr/>
          </a:p>
        </p:txBody>
      </p:sp>
      <p:sp>
        <p:nvSpPr>
          <p:cNvPr id="99" name="Google Shape;99;p17"/>
          <p:cNvSpPr txBox="1">
            <a:spLocks noGrp="1"/>
          </p:cNvSpPr>
          <p:nvPr>
            <p:ph type="subTitle" idx="6"/>
          </p:nvPr>
        </p:nvSpPr>
        <p:spPr>
          <a:xfrm>
            <a:off x="8125600" y="3687800"/>
            <a:ext cx="3015600" cy="96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867">
                <a:solidFill>
                  <a:schemeClr val="dk1"/>
                </a:solidFill>
              </a:defRPr>
            </a:lvl1pPr>
            <a:lvl2pPr lvl="1" algn="ctr" rtl="0">
              <a:lnSpc>
                <a:spcPct val="100000"/>
              </a:lnSpc>
              <a:spcBef>
                <a:spcPts val="2133"/>
              </a:spcBef>
              <a:spcAft>
                <a:spcPts val="0"/>
              </a:spcAft>
              <a:buNone/>
              <a:defRPr sz="1867">
                <a:solidFill>
                  <a:schemeClr val="dk1"/>
                </a:solidFill>
              </a:defRPr>
            </a:lvl2pPr>
            <a:lvl3pPr lvl="2" algn="ctr" rtl="0">
              <a:lnSpc>
                <a:spcPct val="100000"/>
              </a:lnSpc>
              <a:spcBef>
                <a:spcPts val="2133"/>
              </a:spcBef>
              <a:spcAft>
                <a:spcPts val="0"/>
              </a:spcAft>
              <a:buNone/>
              <a:defRPr sz="1867">
                <a:solidFill>
                  <a:schemeClr val="dk1"/>
                </a:solidFill>
              </a:defRPr>
            </a:lvl3pPr>
            <a:lvl4pPr lvl="3" algn="ctr" rtl="0">
              <a:lnSpc>
                <a:spcPct val="100000"/>
              </a:lnSpc>
              <a:spcBef>
                <a:spcPts val="2133"/>
              </a:spcBef>
              <a:spcAft>
                <a:spcPts val="0"/>
              </a:spcAft>
              <a:buNone/>
              <a:defRPr sz="1867">
                <a:solidFill>
                  <a:schemeClr val="dk1"/>
                </a:solidFill>
              </a:defRPr>
            </a:lvl4pPr>
            <a:lvl5pPr lvl="4" algn="ctr" rtl="0">
              <a:lnSpc>
                <a:spcPct val="100000"/>
              </a:lnSpc>
              <a:spcBef>
                <a:spcPts val="2133"/>
              </a:spcBef>
              <a:spcAft>
                <a:spcPts val="0"/>
              </a:spcAft>
              <a:buNone/>
              <a:defRPr sz="1867">
                <a:solidFill>
                  <a:schemeClr val="dk1"/>
                </a:solidFill>
              </a:defRPr>
            </a:lvl5pPr>
            <a:lvl6pPr lvl="5" algn="ctr" rtl="0">
              <a:lnSpc>
                <a:spcPct val="100000"/>
              </a:lnSpc>
              <a:spcBef>
                <a:spcPts val="2133"/>
              </a:spcBef>
              <a:spcAft>
                <a:spcPts val="0"/>
              </a:spcAft>
              <a:buNone/>
              <a:defRPr sz="1867">
                <a:solidFill>
                  <a:schemeClr val="dk1"/>
                </a:solidFill>
              </a:defRPr>
            </a:lvl6pPr>
            <a:lvl7pPr lvl="6" algn="ctr" rtl="0">
              <a:lnSpc>
                <a:spcPct val="100000"/>
              </a:lnSpc>
              <a:spcBef>
                <a:spcPts val="2133"/>
              </a:spcBef>
              <a:spcAft>
                <a:spcPts val="0"/>
              </a:spcAft>
              <a:buNone/>
              <a:defRPr sz="1867">
                <a:solidFill>
                  <a:schemeClr val="dk1"/>
                </a:solidFill>
              </a:defRPr>
            </a:lvl7pPr>
            <a:lvl8pPr lvl="7" algn="ctr" rtl="0">
              <a:lnSpc>
                <a:spcPct val="100000"/>
              </a:lnSpc>
              <a:spcBef>
                <a:spcPts val="2133"/>
              </a:spcBef>
              <a:spcAft>
                <a:spcPts val="0"/>
              </a:spcAft>
              <a:buNone/>
              <a:defRPr sz="1867">
                <a:solidFill>
                  <a:schemeClr val="dk1"/>
                </a:solidFill>
              </a:defRPr>
            </a:lvl8pPr>
            <a:lvl9pPr lvl="8" algn="ctr" rtl="0">
              <a:lnSpc>
                <a:spcPct val="100000"/>
              </a:lnSpc>
              <a:spcBef>
                <a:spcPts val="2133"/>
              </a:spcBef>
              <a:spcAft>
                <a:spcPts val="2133"/>
              </a:spcAft>
              <a:buNone/>
              <a:defRPr sz="1867">
                <a:solidFill>
                  <a:schemeClr val="dk1"/>
                </a:solidFill>
              </a:defRPr>
            </a:lvl9pPr>
          </a:lstStyle>
          <a:p>
            <a:endParaRPr/>
          </a:p>
        </p:txBody>
      </p:sp>
      <p:sp>
        <p:nvSpPr>
          <p:cNvPr id="100" name="Google Shape;100;p17"/>
          <p:cNvSpPr/>
          <p:nvPr/>
        </p:nvSpPr>
        <p:spPr>
          <a:xfrm flipH="1">
            <a:off x="6096000" y="6445700"/>
            <a:ext cx="6096000" cy="4124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267"/>
          </a:p>
        </p:txBody>
      </p:sp>
      <p:sp>
        <p:nvSpPr>
          <p:cNvPr id="101" name="Google Shape;101;p17"/>
          <p:cNvSpPr/>
          <p:nvPr/>
        </p:nvSpPr>
        <p:spPr>
          <a:xfrm flipH="1">
            <a:off x="67" y="6445700"/>
            <a:ext cx="6096000" cy="4124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267"/>
          </a:p>
        </p:txBody>
      </p:sp>
    </p:spTree>
    <p:extLst>
      <p:ext uri="{BB962C8B-B14F-4D97-AF65-F5344CB8AC3E}">
        <p14:creationId xmlns:p14="http://schemas.microsoft.com/office/powerpoint/2010/main" val="243815585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lv-LV"/>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lv-LV"/>
              <a:t>Click to edit Master subtitle style</a:t>
            </a:r>
            <a:endParaRPr lang="en-US"/>
          </a:p>
        </p:txBody>
      </p:sp>
      <p:sp>
        <p:nvSpPr>
          <p:cNvPr id="4" name="Date Placeholder 3">
            <a:extLst>
              <a:ext uri="{FF2B5EF4-FFF2-40B4-BE49-F238E27FC236}">
                <a16:creationId xmlns:a16="http://schemas.microsoft.com/office/drawing/2014/main" id="{4A37E707-0C0B-4001-848D-7272F1D90F15}"/>
              </a:ext>
            </a:extLst>
          </p:cNvPr>
          <p:cNvSpPr>
            <a:spLocks noGrp="1"/>
          </p:cNvSpPr>
          <p:nvPr>
            <p:ph type="dt" sz="half" idx="10"/>
          </p:nvPr>
        </p:nvSpPr>
        <p:spPr/>
        <p:txBody>
          <a:bodyPr/>
          <a:lstStyle>
            <a:lvl1pPr>
              <a:defRPr/>
            </a:lvl1pPr>
          </a:lstStyle>
          <a:p>
            <a:pPr>
              <a:defRPr/>
            </a:pPr>
            <a:fld id="{4AF643B1-DA2A-48BF-8342-72A29AF53799}" type="datetime1">
              <a:rPr lang="en-US"/>
              <a:pPr>
                <a:defRPr/>
              </a:pPr>
              <a:t>4/10/2025</a:t>
            </a:fld>
            <a:endParaRPr lang="en-US"/>
          </a:p>
        </p:txBody>
      </p:sp>
      <p:sp>
        <p:nvSpPr>
          <p:cNvPr id="5" name="Footer Placeholder 4">
            <a:extLst>
              <a:ext uri="{FF2B5EF4-FFF2-40B4-BE49-F238E27FC236}">
                <a16:creationId xmlns:a16="http://schemas.microsoft.com/office/drawing/2014/main" id="{912A5FD6-C5D1-43FE-A3A2-55008630107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D099811-BE63-4E6A-A0E1-A2668CCFA494}"/>
              </a:ext>
            </a:extLst>
          </p:cNvPr>
          <p:cNvSpPr>
            <a:spLocks noGrp="1"/>
          </p:cNvSpPr>
          <p:nvPr>
            <p:ph type="sldNum" sz="quarter" idx="12"/>
          </p:nvPr>
        </p:nvSpPr>
        <p:spPr/>
        <p:txBody>
          <a:bodyPr/>
          <a:lstStyle>
            <a:lvl1pPr>
              <a:defRPr/>
            </a:lvl1pPr>
          </a:lstStyle>
          <a:p>
            <a:pPr>
              <a:defRPr/>
            </a:pPr>
            <a:fld id="{11A8044C-A3B0-4516-9579-2765DAA1E889}" type="slidenum">
              <a:rPr lang="en-US"/>
              <a:pPr>
                <a:defRPr/>
              </a:pPr>
              <a:t>‹#›</a:t>
            </a:fld>
            <a:endParaRPr lang="en-US"/>
          </a:p>
        </p:txBody>
      </p:sp>
    </p:spTree>
    <p:extLst>
      <p:ext uri="{BB962C8B-B14F-4D97-AF65-F5344CB8AC3E}">
        <p14:creationId xmlns:p14="http://schemas.microsoft.com/office/powerpoint/2010/main" val="63341353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a:t>Click to edit Master title style</a:t>
            </a:r>
            <a:endParaRPr lang="en-US"/>
          </a:p>
        </p:txBody>
      </p:sp>
      <p:sp>
        <p:nvSpPr>
          <p:cNvPr id="3" name="Content Placeholder 2"/>
          <p:cNvSpPr>
            <a:spLocks noGrp="1"/>
          </p:cNvSpPr>
          <p:nvPr>
            <p:ph idx="1"/>
          </p:nvPr>
        </p:nvSpPr>
        <p:spPr/>
        <p:txBody>
          <a:bodyPr/>
          <a:lstStyle/>
          <a:p>
            <a:pPr lvl="0"/>
            <a:r>
              <a:rPr lang="lv-LV"/>
              <a:t>Click to edit Master text styles</a:t>
            </a:r>
          </a:p>
          <a:p>
            <a:pPr lvl="1"/>
            <a:r>
              <a:rPr lang="lv-LV"/>
              <a:t>Second level</a:t>
            </a:r>
          </a:p>
          <a:p>
            <a:pPr lvl="2"/>
            <a:r>
              <a:rPr lang="lv-LV"/>
              <a:t>Third level</a:t>
            </a:r>
          </a:p>
          <a:p>
            <a:pPr lvl="3"/>
            <a:r>
              <a:rPr lang="lv-LV"/>
              <a:t>Fourth level</a:t>
            </a:r>
          </a:p>
          <a:p>
            <a:pPr lvl="4"/>
            <a:r>
              <a:rPr lang="lv-LV"/>
              <a:t>Fifth level</a:t>
            </a:r>
            <a:endParaRPr lang="en-US"/>
          </a:p>
        </p:txBody>
      </p:sp>
      <p:sp>
        <p:nvSpPr>
          <p:cNvPr id="4" name="Date Placeholder 3">
            <a:extLst>
              <a:ext uri="{FF2B5EF4-FFF2-40B4-BE49-F238E27FC236}">
                <a16:creationId xmlns:a16="http://schemas.microsoft.com/office/drawing/2014/main" id="{82D456EC-830C-493B-9D88-21C442FC98BD}"/>
              </a:ext>
            </a:extLst>
          </p:cNvPr>
          <p:cNvSpPr>
            <a:spLocks noGrp="1"/>
          </p:cNvSpPr>
          <p:nvPr>
            <p:ph type="dt" sz="half" idx="10"/>
          </p:nvPr>
        </p:nvSpPr>
        <p:spPr/>
        <p:txBody>
          <a:bodyPr/>
          <a:lstStyle>
            <a:lvl1pPr>
              <a:defRPr/>
            </a:lvl1pPr>
          </a:lstStyle>
          <a:p>
            <a:pPr>
              <a:defRPr/>
            </a:pPr>
            <a:fld id="{F09E4379-C0C9-42F0-8B13-12E2FBBC3D59}" type="datetime1">
              <a:rPr lang="en-US"/>
              <a:pPr>
                <a:defRPr/>
              </a:pPr>
              <a:t>4/10/2025</a:t>
            </a:fld>
            <a:endParaRPr lang="en-US"/>
          </a:p>
        </p:txBody>
      </p:sp>
      <p:sp>
        <p:nvSpPr>
          <p:cNvPr id="5" name="Footer Placeholder 4">
            <a:extLst>
              <a:ext uri="{FF2B5EF4-FFF2-40B4-BE49-F238E27FC236}">
                <a16:creationId xmlns:a16="http://schemas.microsoft.com/office/drawing/2014/main" id="{D00703FF-63EC-406B-8EA8-67D9F93AB4C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5826814-7A2A-4977-99D0-950FBB738454}"/>
              </a:ext>
            </a:extLst>
          </p:cNvPr>
          <p:cNvSpPr>
            <a:spLocks noGrp="1"/>
          </p:cNvSpPr>
          <p:nvPr>
            <p:ph type="sldNum" sz="quarter" idx="12"/>
          </p:nvPr>
        </p:nvSpPr>
        <p:spPr/>
        <p:txBody>
          <a:bodyPr/>
          <a:lstStyle>
            <a:lvl1pPr>
              <a:defRPr/>
            </a:lvl1pPr>
          </a:lstStyle>
          <a:p>
            <a:pPr>
              <a:defRPr/>
            </a:pPr>
            <a:fld id="{9F50CAE3-DAD1-4CAA-9326-21C86C4E76F9}" type="slidenum">
              <a:rPr lang="en-US"/>
              <a:pPr>
                <a:defRPr/>
              </a:pPr>
              <a:t>‹#›</a:t>
            </a:fld>
            <a:endParaRPr lang="en-US"/>
          </a:p>
        </p:txBody>
      </p:sp>
    </p:spTree>
    <p:extLst>
      <p:ext uri="{BB962C8B-B14F-4D97-AF65-F5344CB8AC3E}">
        <p14:creationId xmlns:p14="http://schemas.microsoft.com/office/powerpoint/2010/main" val="6513063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lv-LV"/>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lv-LV"/>
              <a:t>Click to edit Master text styles</a:t>
            </a:r>
          </a:p>
        </p:txBody>
      </p:sp>
      <p:sp>
        <p:nvSpPr>
          <p:cNvPr id="4" name="Date Placeholder 3">
            <a:extLst>
              <a:ext uri="{FF2B5EF4-FFF2-40B4-BE49-F238E27FC236}">
                <a16:creationId xmlns:a16="http://schemas.microsoft.com/office/drawing/2014/main" id="{43DA6B52-313D-4A0A-88D9-A55AB015B0AB}"/>
              </a:ext>
            </a:extLst>
          </p:cNvPr>
          <p:cNvSpPr>
            <a:spLocks noGrp="1"/>
          </p:cNvSpPr>
          <p:nvPr>
            <p:ph type="dt" sz="half" idx="10"/>
          </p:nvPr>
        </p:nvSpPr>
        <p:spPr/>
        <p:txBody>
          <a:bodyPr/>
          <a:lstStyle>
            <a:lvl1pPr>
              <a:defRPr/>
            </a:lvl1pPr>
          </a:lstStyle>
          <a:p>
            <a:pPr>
              <a:defRPr/>
            </a:pPr>
            <a:fld id="{7E81BC57-1F9E-4C1A-B9FF-BA72F920704C}" type="datetime1">
              <a:rPr lang="en-US"/>
              <a:pPr>
                <a:defRPr/>
              </a:pPr>
              <a:t>4/10/2025</a:t>
            </a:fld>
            <a:endParaRPr lang="en-US"/>
          </a:p>
        </p:txBody>
      </p:sp>
      <p:sp>
        <p:nvSpPr>
          <p:cNvPr id="5" name="Footer Placeholder 4">
            <a:extLst>
              <a:ext uri="{FF2B5EF4-FFF2-40B4-BE49-F238E27FC236}">
                <a16:creationId xmlns:a16="http://schemas.microsoft.com/office/drawing/2014/main" id="{F96FD0F8-0A45-4854-9556-836FE834588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6A2F475-7E16-4974-BA5C-9C6C02ADF29D}"/>
              </a:ext>
            </a:extLst>
          </p:cNvPr>
          <p:cNvSpPr>
            <a:spLocks noGrp="1"/>
          </p:cNvSpPr>
          <p:nvPr>
            <p:ph type="sldNum" sz="quarter" idx="12"/>
          </p:nvPr>
        </p:nvSpPr>
        <p:spPr/>
        <p:txBody>
          <a:bodyPr/>
          <a:lstStyle>
            <a:lvl1pPr>
              <a:defRPr/>
            </a:lvl1pPr>
          </a:lstStyle>
          <a:p>
            <a:pPr>
              <a:defRPr/>
            </a:pPr>
            <a:fld id="{7FE68A29-3D80-4D46-B1BF-751AC9DF426A}" type="slidenum">
              <a:rPr lang="en-US"/>
              <a:pPr>
                <a:defRPr/>
              </a:pPr>
              <a:t>‹#›</a:t>
            </a:fld>
            <a:endParaRPr lang="en-US"/>
          </a:p>
        </p:txBody>
      </p:sp>
    </p:spTree>
    <p:extLst>
      <p:ext uri="{BB962C8B-B14F-4D97-AF65-F5344CB8AC3E}">
        <p14:creationId xmlns:p14="http://schemas.microsoft.com/office/powerpoint/2010/main" val="384674184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a:t>Click to edit Master title style</a:t>
            </a:r>
            <a:endParaRPr lang="en-US"/>
          </a:p>
        </p:txBody>
      </p:sp>
      <p:sp>
        <p:nvSpPr>
          <p:cNvPr id="3" name="Content Placeholder 2"/>
          <p:cNvSpPr>
            <a:spLocks noGrp="1"/>
          </p:cNvSpPr>
          <p:nvPr>
            <p:ph sz="half" idx="1"/>
          </p:nvPr>
        </p:nvSpPr>
        <p:spPr>
          <a:xfrm>
            <a:off x="609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lv-LV"/>
              <a:t>Click to edit Master text styles</a:t>
            </a:r>
          </a:p>
          <a:p>
            <a:pPr lvl="1"/>
            <a:r>
              <a:rPr lang="lv-LV"/>
              <a:t>Second level</a:t>
            </a:r>
          </a:p>
          <a:p>
            <a:pPr lvl="2"/>
            <a:r>
              <a:rPr lang="lv-LV"/>
              <a:t>Third level</a:t>
            </a:r>
          </a:p>
          <a:p>
            <a:pPr lvl="3"/>
            <a:r>
              <a:rPr lang="lv-LV"/>
              <a:t>Fourth level</a:t>
            </a:r>
          </a:p>
          <a:p>
            <a:pPr lvl="4"/>
            <a:r>
              <a:rPr lang="lv-LV"/>
              <a:t>Fifth level</a:t>
            </a:r>
            <a:endParaRPr lang="en-US"/>
          </a:p>
        </p:txBody>
      </p:sp>
      <p:sp>
        <p:nvSpPr>
          <p:cNvPr id="4" name="Content Placeholder 3"/>
          <p:cNvSpPr>
            <a:spLocks noGrp="1"/>
          </p:cNvSpPr>
          <p:nvPr>
            <p:ph sz="half" idx="2"/>
          </p:nvPr>
        </p:nvSpPr>
        <p:spPr>
          <a:xfrm>
            <a:off x="6197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lv-LV"/>
              <a:t>Click to edit Master text styles</a:t>
            </a:r>
          </a:p>
          <a:p>
            <a:pPr lvl="1"/>
            <a:r>
              <a:rPr lang="lv-LV"/>
              <a:t>Second level</a:t>
            </a:r>
          </a:p>
          <a:p>
            <a:pPr lvl="2"/>
            <a:r>
              <a:rPr lang="lv-LV"/>
              <a:t>Third level</a:t>
            </a:r>
          </a:p>
          <a:p>
            <a:pPr lvl="3"/>
            <a:r>
              <a:rPr lang="lv-LV"/>
              <a:t>Fourth level</a:t>
            </a:r>
          </a:p>
          <a:p>
            <a:pPr lvl="4"/>
            <a:r>
              <a:rPr lang="lv-LV"/>
              <a:t>Fifth level</a:t>
            </a:r>
            <a:endParaRPr lang="en-US"/>
          </a:p>
        </p:txBody>
      </p:sp>
      <p:sp>
        <p:nvSpPr>
          <p:cNvPr id="5" name="Date Placeholder 3">
            <a:extLst>
              <a:ext uri="{FF2B5EF4-FFF2-40B4-BE49-F238E27FC236}">
                <a16:creationId xmlns:a16="http://schemas.microsoft.com/office/drawing/2014/main" id="{C9E4B3A4-05F3-4138-9289-7A8776ED60E3}"/>
              </a:ext>
            </a:extLst>
          </p:cNvPr>
          <p:cNvSpPr>
            <a:spLocks noGrp="1"/>
          </p:cNvSpPr>
          <p:nvPr>
            <p:ph type="dt" sz="half" idx="10"/>
          </p:nvPr>
        </p:nvSpPr>
        <p:spPr/>
        <p:txBody>
          <a:bodyPr/>
          <a:lstStyle>
            <a:lvl1pPr>
              <a:defRPr/>
            </a:lvl1pPr>
          </a:lstStyle>
          <a:p>
            <a:pPr>
              <a:defRPr/>
            </a:pPr>
            <a:fld id="{2A7BCAB1-E142-49C0-BAE4-CF4458A0079A}" type="datetime1">
              <a:rPr lang="en-US"/>
              <a:pPr>
                <a:defRPr/>
              </a:pPr>
              <a:t>4/10/2025</a:t>
            </a:fld>
            <a:endParaRPr lang="en-US"/>
          </a:p>
        </p:txBody>
      </p:sp>
      <p:sp>
        <p:nvSpPr>
          <p:cNvPr id="6" name="Footer Placeholder 4">
            <a:extLst>
              <a:ext uri="{FF2B5EF4-FFF2-40B4-BE49-F238E27FC236}">
                <a16:creationId xmlns:a16="http://schemas.microsoft.com/office/drawing/2014/main" id="{0A8A8FEB-FC90-4C24-9885-1C452FA8954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02ECB95-7B1A-46E4-BE84-BBE539EE5A2E}"/>
              </a:ext>
            </a:extLst>
          </p:cNvPr>
          <p:cNvSpPr>
            <a:spLocks noGrp="1"/>
          </p:cNvSpPr>
          <p:nvPr>
            <p:ph type="sldNum" sz="quarter" idx="12"/>
          </p:nvPr>
        </p:nvSpPr>
        <p:spPr/>
        <p:txBody>
          <a:bodyPr/>
          <a:lstStyle>
            <a:lvl1pPr>
              <a:defRPr/>
            </a:lvl1pPr>
          </a:lstStyle>
          <a:p>
            <a:pPr>
              <a:defRPr/>
            </a:pPr>
            <a:fld id="{F5BEB900-14A5-4CED-8F7C-377BCBA205A3}" type="slidenum">
              <a:rPr lang="en-US"/>
              <a:pPr>
                <a:defRPr/>
              </a:pPr>
              <a:t>‹#›</a:t>
            </a:fld>
            <a:endParaRPr lang="en-US"/>
          </a:p>
        </p:txBody>
      </p:sp>
    </p:spTree>
    <p:extLst>
      <p:ext uri="{BB962C8B-B14F-4D97-AF65-F5344CB8AC3E}">
        <p14:creationId xmlns:p14="http://schemas.microsoft.com/office/powerpoint/2010/main" val="95295004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lv-LV"/>
              <a:t>Click to edit Master title style</a:t>
            </a:r>
            <a:endParaRPr lang="en-US"/>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lv-LV"/>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lv-LV"/>
              <a:t>Click to edit Master text styles</a:t>
            </a:r>
          </a:p>
          <a:p>
            <a:pPr lvl="1"/>
            <a:r>
              <a:rPr lang="lv-LV"/>
              <a:t>Second level</a:t>
            </a:r>
          </a:p>
          <a:p>
            <a:pPr lvl="2"/>
            <a:r>
              <a:rPr lang="lv-LV"/>
              <a:t>Third level</a:t>
            </a:r>
          </a:p>
          <a:p>
            <a:pPr lvl="3"/>
            <a:r>
              <a:rPr lang="lv-LV"/>
              <a:t>Fourth level</a:t>
            </a:r>
          </a:p>
          <a:p>
            <a:pPr lvl="4"/>
            <a:r>
              <a:rPr lang="lv-LV"/>
              <a:t>Fifth level</a:t>
            </a:r>
            <a:endParaRPr lang="en-US"/>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lv-LV"/>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lv-LV"/>
              <a:t>Click to edit Master text styles</a:t>
            </a:r>
          </a:p>
          <a:p>
            <a:pPr lvl="1"/>
            <a:r>
              <a:rPr lang="lv-LV"/>
              <a:t>Second level</a:t>
            </a:r>
          </a:p>
          <a:p>
            <a:pPr lvl="2"/>
            <a:r>
              <a:rPr lang="lv-LV"/>
              <a:t>Third level</a:t>
            </a:r>
          </a:p>
          <a:p>
            <a:pPr lvl="3"/>
            <a:r>
              <a:rPr lang="lv-LV"/>
              <a:t>Fourth level</a:t>
            </a:r>
          </a:p>
          <a:p>
            <a:pPr lvl="4"/>
            <a:r>
              <a:rPr lang="lv-LV"/>
              <a:t>Fifth level</a:t>
            </a:r>
            <a:endParaRPr lang="en-US"/>
          </a:p>
        </p:txBody>
      </p:sp>
      <p:sp>
        <p:nvSpPr>
          <p:cNvPr id="7" name="Date Placeholder 3">
            <a:extLst>
              <a:ext uri="{FF2B5EF4-FFF2-40B4-BE49-F238E27FC236}">
                <a16:creationId xmlns:a16="http://schemas.microsoft.com/office/drawing/2014/main" id="{E4A9F7AC-59CA-42D8-9116-BD092C61CFCF}"/>
              </a:ext>
            </a:extLst>
          </p:cNvPr>
          <p:cNvSpPr>
            <a:spLocks noGrp="1"/>
          </p:cNvSpPr>
          <p:nvPr>
            <p:ph type="dt" sz="half" idx="10"/>
          </p:nvPr>
        </p:nvSpPr>
        <p:spPr/>
        <p:txBody>
          <a:bodyPr/>
          <a:lstStyle>
            <a:lvl1pPr>
              <a:defRPr/>
            </a:lvl1pPr>
          </a:lstStyle>
          <a:p>
            <a:pPr>
              <a:defRPr/>
            </a:pPr>
            <a:fld id="{28A49D05-EBB3-4AD3-99CF-97E5D222FE64}" type="datetime1">
              <a:rPr lang="en-US"/>
              <a:pPr>
                <a:defRPr/>
              </a:pPr>
              <a:t>4/10/2025</a:t>
            </a:fld>
            <a:endParaRPr lang="en-US"/>
          </a:p>
        </p:txBody>
      </p:sp>
      <p:sp>
        <p:nvSpPr>
          <p:cNvPr id="8" name="Footer Placeholder 4">
            <a:extLst>
              <a:ext uri="{FF2B5EF4-FFF2-40B4-BE49-F238E27FC236}">
                <a16:creationId xmlns:a16="http://schemas.microsoft.com/office/drawing/2014/main" id="{1D2B35F9-4A51-4C37-B216-559E43660052}"/>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A55A92E8-FDB4-4043-9C36-7588B3081F8E}"/>
              </a:ext>
            </a:extLst>
          </p:cNvPr>
          <p:cNvSpPr>
            <a:spLocks noGrp="1"/>
          </p:cNvSpPr>
          <p:nvPr>
            <p:ph type="sldNum" sz="quarter" idx="12"/>
          </p:nvPr>
        </p:nvSpPr>
        <p:spPr/>
        <p:txBody>
          <a:bodyPr/>
          <a:lstStyle>
            <a:lvl1pPr>
              <a:defRPr/>
            </a:lvl1pPr>
          </a:lstStyle>
          <a:p>
            <a:pPr>
              <a:defRPr/>
            </a:pPr>
            <a:fld id="{FC482489-28CD-4D56-A6F2-4CFC3EEBAC2F}" type="slidenum">
              <a:rPr lang="en-US"/>
              <a:pPr>
                <a:defRPr/>
              </a:pPr>
              <a:t>‹#›</a:t>
            </a:fld>
            <a:endParaRPr lang="en-US"/>
          </a:p>
        </p:txBody>
      </p:sp>
    </p:spTree>
    <p:extLst>
      <p:ext uri="{BB962C8B-B14F-4D97-AF65-F5344CB8AC3E}">
        <p14:creationId xmlns:p14="http://schemas.microsoft.com/office/powerpoint/2010/main" val="342960466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a:t>Click to edit Master title style</a:t>
            </a:r>
            <a:endParaRPr lang="en-US"/>
          </a:p>
        </p:txBody>
      </p:sp>
      <p:sp>
        <p:nvSpPr>
          <p:cNvPr id="3" name="Date Placeholder 3">
            <a:extLst>
              <a:ext uri="{FF2B5EF4-FFF2-40B4-BE49-F238E27FC236}">
                <a16:creationId xmlns:a16="http://schemas.microsoft.com/office/drawing/2014/main" id="{3D4542B7-C806-4252-AB54-2AFFD7B5EF41}"/>
              </a:ext>
            </a:extLst>
          </p:cNvPr>
          <p:cNvSpPr>
            <a:spLocks noGrp="1"/>
          </p:cNvSpPr>
          <p:nvPr>
            <p:ph type="dt" sz="half" idx="10"/>
          </p:nvPr>
        </p:nvSpPr>
        <p:spPr/>
        <p:txBody>
          <a:bodyPr/>
          <a:lstStyle>
            <a:lvl1pPr>
              <a:defRPr/>
            </a:lvl1pPr>
          </a:lstStyle>
          <a:p>
            <a:pPr>
              <a:defRPr/>
            </a:pPr>
            <a:fld id="{332D18CB-88B9-4C48-84EC-F93BDA01CC04}" type="datetime1">
              <a:rPr lang="en-US"/>
              <a:pPr>
                <a:defRPr/>
              </a:pPr>
              <a:t>4/10/2025</a:t>
            </a:fld>
            <a:endParaRPr lang="en-US"/>
          </a:p>
        </p:txBody>
      </p:sp>
      <p:sp>
        <p:nvSpPr>
          <p:cNvPr id="4" name="Footer Placeholder 4">
            <a:extLst>
              <a:ext uri="{FF2B5EF4-FFF2-40B4-BE49-F238E27FC236}">
                <a16:creationId xmlns:a16="http://schemas.microsoft.com/office/drawing/2014/main" id="{F977BBA3-C8FC-459B-A5A3-358AE7B33135}"/>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6641BB4F-DE66-44B2-93C0-932A6877ACD3}"/>
              </a:ext>
            </a:extLst>
          </p:cNvPr>
          <p:cNvSpPr>
            <a:spLocks noGrp="1"/>
          </p:cNvSpPr>
          <p:nvPr>
            <p:ph type="sldNum" sz="quarter" idx="12"/>
          </p:nvPr>
        </p:nvSpPr>
        <p:spPr/>
        <p:txBody>
          <a:bodyPr/>
          <a:lstStyle>
            <a:lvl1pPr>
              <a:defRPr/>
            </a:lvl1pPr>
          </a:lstStyle>
          <a:p>
            <a:pPr>
              <a:defRPr/>
            </a:pPr>
            <a:fld id="{C7797960-094A-44D6-90D4-E9B0E533F0F3}" type="slidenum">
              <a:rPr lang="en-US"/>
              <a:pPr>
                <a:defRPr/>
              </a:pPr>
              <a:t>‹#›</a:t>
            </a:fld>
            <a:endParaRPr lang="en-US"/>
          </a:p>
        </p:txBody>
      </p:sp>
    </p:spTree>
    <p:extLst>
      <p:ext uri="{BB962C8B-B14F-4D97-AF65-F5344CB8AC3E}">
        <p14:creationId xmlns:p14="http://schemas.microsoft.com/office/powerpoint/2010/main" val="333387438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21B51FFB-4B08-47EA-82E6-7A700DB26A4E}"/>
              </a:ext>
            </a:extLst>
          </p:cNvPr>
          <p:cNvSpPr>
            <a:spLocks noGrp="1"/>
          </p:cNvSpPr>
          <p:nvPr>
            <p:ph type="dt" sz="half" idx="10"/>
          </p:nvPr>
        </p:nvSpPr>
        <p:spPr/>
        <p:txBody>
          <a:bodyPr/>
          <a:lstStyle>
            <a:lvl1pPr>
              <a:defRPr/>
            </a:lvl1pPr>
          </a:lstStyle>
          <a:p>
            <a:pPr>
              <a:defRPr/>
            </a:pPr>
            <a:fld id="{EBBAAF52-AB8D-4D70-A24E-C8F47914E34D}" type="datetime1">
              <a:rPr lang="en-US"/>
              <a:pPr>
                <a:defRPr/>
              </a:pPr>
              <a:t>4/10/2025</a:t>
            </a:fld>
            <a:endParaRPr lang="en-US"/>
          </a:p>
        </p:txBody>
      </p:sp>
      <p:sp>
        <p:nvSpPr>
          <p:cNvPr id="3" name="Footer Placeholder 4">
            <a:extLst>
              <a:ext uri="{FF2B5EF4-FFF2-40B4-BE49-F238E27FC236}">
                <a16:creationId xmlns:a16="http://schemas.microsoft.com/office/drawing/2014/main" id="{D7FAE956-C1A0-4FB8-8C55-71190AB50BD1}"/>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164F45BE-ECC6-432B-9A71-165C83C3839C}"/>
              </a:ext>
            </a:extLst>
          </p:cNvPr>
          <p:cNvSpPr>
            <a:spLocks noGrp="1"/>
          </p:cNvSpPr>
          <p:nvPr>
            <p:ph type="sldNum" sz="quarter" idx="12"/>
          </p:nvPr>
        </p:nvSpPr>
        <p:spPr/>
        <p:txBody>
          <a:bodyPr/>
          <a:lstStyle>
            <a:lvl1pPr>
              <a:defRPr/>
            </a:lvl1pPr>
          </a:lstStyle>
          <a:p>
            <a:pPr>
              <a:defRPr/>
            </a:pPr>
            <a:fld id="{2F4DACCF-3BF6-4216-874C-EE148A7B8FE7}" type="slidenum">
              <a:rPr lang="en-US"/>
              <a:pPr>
                <a:defRPr/>
              </a:pPr>
              <a:t>‹#›</a:t>
            </a:fld>
            <a:endParaRPr lang="en-US"/>
          </a:p>
        </p:txBody>
      </p:sp>
    </p:spTree>
    <p:extLst>
      <p:ext uri="{BB962C8B-B14F-4D97-AF65-F5344CB8AC3E}">
        <p14:creationId xmlns:p14="http://schemas.microsoft.com/office/powerpoint/2010/main" val="31010943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lv-LV"/>
              <a:t>Click to edit Master title style</a:t>
            </a:r>
            <a:endParaRPr lang="en-US"/>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lv-LV"/>
              <a:t>Click to edit Master text styles</a:t>
            </a:r>
          </a:p>
          <a:p>
            <a:pPr lvl="1"/>
            <a:r>
              <a:rPr lang="lv-LV"/>
              <a:t>Second level</a:t>
            </a:r>
          </a:p>
          <a:p>
            <a:pPr lvl="2"/>
            <a:r>
              <a:rPr lang="lv-LV"/>
              <a:t>Third level</a:t>
            </a:r>
          </a:p>
          <a:p>
            <a:pPr lvl="3"/>
            <a:r>
              <a:rPr lang="lv-LV"/>
              <a:t>Fourth level</a:t>
            </a:r>
          </a:p>
          <a:p>
            <a:pPr lvl="4"/>
            <a:r>
              <a:rPr lang="lv-LV"/>
              <a:t>Fifth level</a:t>
            </a:r>
            <a:endParaRPr lang="en-US"/>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lv-LV"/>
              <a:t>Click to edit Master text styles</a:t>
            </a:r>
          </a:p>
        </p:txBody>
      </p:sp>
      <p:sp>
        <p:nvSpPr>
          <p:cNvPr id="5" name="Date Placeholder 3">
            <a:extLst>
              <a:ext uri="{FF2B5EF4-FFF2-40B4-BE49-F238E27FC236}">
                <a16:creationId xmlns:a16="http://schemas.microsoft.com/office/drawing/2014/main" id="{2883569F-AB13-42CD-BE4C-DF5C5162C948}"/>
              </a:ext>
            </a:extLst>
          </p:cNvPr>
          <p:cNvSpPr>
            <a:spLocks noGrp="1"/>
          </p:cNvSpPr>
          <p:nvPr>
            <p:ph type="dt" sz="half" idx="10"/>
          </p:nvPr>
        </p:nvSpPr>
        <p:spPr/>
        <p:txBody>
          <a:bodyPr/>
          <a:lstStyle>
            <a:lvl1pPr>
              <a:defRPr/>
            </a:lvl1pPr>
          </a:lstStyle>
          <a:p>
            <a:pPr>
              <a:defRPr/>
            </a:pPr>
            <a:fld id="{4E5FC820-708E-444B-A4F3-2C3915D1BE4D}" type="datetime1">
              <a:rPr lang="en-US"/>
              <a:pPr>
                <a:defRPr/>
              </a:pPr>
              <a:t>4/10/2025</a:t>
            </a:fld>
            <a:endParaRPr lang="en-US"/>
          </a:p>
        </p:txBody>
      </p:sp>
      <p:sp>
        <p:nvSpPr>
          <p:cNvPr id="6" name="Footer Placeholder 4">
            <a:extLst>
              <a:ext uri="{FF2B5EF4-FFF2-40B4-BE49-F238E27FC236}">
                <a16:creationId xmlns:a16="http://schemas.microsoft.com/office/drawing/2014/main" id="{20A67E43-4BE1-4E71-9BA8-CC010EE55B5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BFB0111-72D8-4B52-8AF1-EAA57AED0DBD}"/>
              </a:ext>
            </a:extLst>
          </p:cNvPr>
          <p:cNvSpPr>
            <a:spLocks noGrp="1"/>
          </p:cNvSpPr>
          <p:nvPr>
            <p:ph type="sldNum" sz="quarter" idx="12"/>
          </p:nvPr>
        </p:nvSpPr>
        <p:spPr/>
        <p:txBody>
          <a:bodyPr/>
          <a:lstStyle>
            <a:lvl1pPr>
              <a:defRPr/>
            </a:lvl1pPr>
          </a:lstStyle>
          <a:p>
            <a:pPr>
              <a:defRPr/>
            </a:pPr>
            <a:fld id="{E94CDA75-7692-4ED9-BB2B-AB4EAF11C573}" type="slidenum">
              <a:rPr lang="en-US"/>
              <a:pPr>
                <a:defRPr/>
              </a:pPr>
              <a:t>‹#›</a:t>
            </a:fld>
            <a:endParaRPr lang="en-US"/>
          </a:p>
        </p:txBody>
      </p:sp>
    </p:spTree>
    <p:extLst>
      <p:ext uri="{BB962C8B-B14F-4D97-AF65-F5344CB8AC3E}">
        <p14:creationId xmlns:p14="http://schemas.microsoft.com/office/powerpoint/2010/main" val="289167325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lv-LV"/>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endParaRPr lang="en-US" noProof="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lv-LV"/>
              <a:t>Click to edit Master text styles</a:t>
            </a:r>
          </a:p>
        </p:txBody>
      </p:sp>
      <p:sp>
        <p:nvSpPr>
          <p:cNvPr id="5" name="Date Placeholder 3">
            <a:extLst>
              <a:ext uri="{FF2B5EF4-FFF2-40B4-BE49-F238E27FC236}">
                <a16:creationId xmlns:a16="http://schemas.microsoft.com/office/drawing/2014/main" id="{A0E2FF72-53FD-4C83-B1C3-5719770DCC52}"/>
              </a:ext>
            </a:extLst>
          </p:cNvPr>
          <p:cNvSpPr>
            <a:spLocks noGrp="1"/>
          </p:cNvSpPr>
          <p:nvPr>
            <p:ph type="dt" sz="half" idx="10"/>
          </p:nvPr>
        </p:nvSpPr>
        <p:spPr/>
        <p:txBody>
          <a:bodyPr/>
          <a:lstStyle>
            <a:lvl1pPr>
              <a:defRPr/>
            </a:lvl1pPr>
          </a:lstStyle>
          <a:p>
            <a:pPr>
              <a:defRPr/>
            </a:pPr>
            <a:fld id="{7548B3D6-C2BA-4182-8875-FA9979C18B0F}" type="datetime1">
              <a:rPr lang="en-US"/>
              <a:pPr>
                <a:defRPr/>
              </a:pPr>
              <a:t>4/10/2025</a:t>
            </a:fld>
            <a:endParaRPr lang="en-US"/>
          </a:p>
        </p:txBody>
      </p:sp>
      <p:sp>
        <p:nvSpPr>
          <p:cNvPr id="6" name="Footer Placeholder 4">
            <a:extLst>
              <a:ext uri="{FF2B5EF4-FFF2-40B4-BE49-F238E27FC236}">
                <a16:creationId xmlns:a16="http://schemas.microsoft.com/office/drawing/2014/main" id="{13B71351-982C-4A65-9301-1426C90E3D2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04D4314-A4A7-4017-B8DB-1726551E8B4F}"/>
              </a:ext>
            </a:extLst>
          </p:cNvPr>
          <p:cNvSpPr>
            <a:spLocks noGrp="1"/>
          </p:cNvSpPr>
          <p:nvPr>
            <p:ph type="sldNum" sz="quarter" idx="12"/>
          </p:nvPr>
        </p:nvSpPr>
        <p:spPr/>
        <p:txBody>
          <a:bodyPr/>
          <a:lstStyle>
            <a:lvl1pPr>
              <a:defRPr/>
            </a:lvl1pPr>
          </a:lstStyle>
          <a:p>
            <a:pPr>
              <a:defRPr/>
            </a:pPr>
            <a:fld id="{3B01A647-77C9-400F-870A-CC2CB5604C7A}" type="slidenum">
              <a:rPr lang="en-US"/>
              <a:pPr>
                <a:defRPr/>
              </a:pPr>
              <a:t>‹#›</a:t>
            </a:fld>
            <a:endParaRPr lang="en-US"/>
          </a:p>
        </p:txBody>
      </p:sp>
    </p:spTree>
    <p:extLst>
      <p:ext uri="{BB962C8B-B14F-4D97-AF65-F5344CB8AC3E}">
        <p14:creationId xmlns:p14="http://schemas.microsoft.com/office/powerpoint/2010/main" val="113327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327CCC26-050E-49B9-9CC5-7120F52D8437}" type="datetime1">
              <a:rPr lang="en-US" smtClean="0"/>
              <a:pPr>
                <a:defRPr/>
              </a:pPr>
              <a:t>4/10/2025</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0C1817CD-B6D3-4A5B-8EA3-DE72BEA6E98A}" type="slidenum">
              <a:rPr lang="en-US" altLang="lv-LV" smtClean="0"/>
              <a:pPr>
                <a:defRPr/>
              </a:pPr>
              <a:t>‹#›</a:t>
            </a:fld>
            <a:endParaRPr lang="en-US" altLang="lv-LV"/>
          </a:p>
        </p:txBody>
      </p:sp>
    </p:spTree>
    <p:extLst>
      <p:ext uri="{BB962C8B-B14F-4D97-AF65-F5344CB8AC3E}">
        <p14:creationId xmlns:p14="http://schemas.microsoft.com/office/powerpoint/2010/main" val="2621502992"/>
      </p:ext>
    </p:extLst>
  </p:cSld>
  <p:clrMapOvr>
    <a:masterClrMapping/>
  </p:clrMapOvr>
  <p:hf hdr="0" ftr="0" dt="0"/>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lv-LV"/>
              <a:t>Click to edit Master text styles</a:t>
            </a:r>
          </a:p>
          <a:p>
            <a:pPr lvl="1"/>
            <a:r>
              <a:rPr lang="lv-LV"/>
              <a:t>Second level</a:t>
            </a:r>
          </a:p>
          <a:p>
            <a:pPr lvl="2"/>
            <a:r>
              <a:rPr lang="lv-LV"/>
              <a:t>Third level</a:t>
            </a:r>
          </a:p>
          <a:p>
            <a:pPr lvl="3"/>
            <a:r>
              <a:rPr lang="lv-LV"/>
              <a:t>Fourth level</a:t>
            </a:r>
          </a:p>
          <a:p>
            <a:pPr lvl="4"/>
            <a:r>
              <a:rPr lang="lv-LV"/>
              <a:t>Fifth level</a:t>
            </a:r>
            <a:endParaRPr lang="en-US"/>
          </a:p>
        </p:txBody>
      </p:sp>
      <p:sp>
        <p:nvSpPr>
          <p:cNvPr id="4" name="Date Placeholder 3">
            <a:extLst>
              <a:ext uri="{FF2B5EF4-FFF2-40B4-BE49-F238E27FC236}">
                <a16:creationId xmlns:a16="http://schemas.microsoft.com/office/drawing/2014/main" id="{953A8AFE-D9B5-4101-810F-3924F6539F16}"/>
              </a:ext>
            </a:extLst>
          </p:cNvPr>
          <p:cNvSpPr>
            <a:spLocks noGrp="1"/>
          </p:cNvSpPr>
          <p:nvPr>
            <p:ph type="dt" sz="half" idx="10"/>
          </p:nvPr>
        </p:nvSpPr>
        <p:spPr/>
        <p:txBody>
          <a:bodyPr/>
          <a:lstStyle>
            <a:lvl1pPr>
              <a:defRPr/>
            </a:lvl1pPr>
          </a:lstStyle>
          <a:p>
            <a:pPr>
              <a:defRPr/>
            </a:pPr>
            <a:fld id="{012CC001-4AB2-413F-9D64-C23C66E40F04}" type="datetime1">
              <a:rPr lang="en-US"/>
              <a:pPr>
                <a:defRPr/>
              </a:pPr>
              <a:t>4/10/2025</a:t>
            </a:fld>
            <a:endParaRPr lang="en-US"/>
          </a:p>
        </p:txBody>
      </p:sp>
      <p:sp>
        <p:nvSpPr>
          <p:cNvPr id="5" name="Footer Placeholder 4">
            <a:extLst>
              <a:ext uri="{FF2B5EF4-FFF2-40B4-BE49-F238E27FC236}">
                <a16:creationId xmlns:a16="http://schemas.microsoft.com/office/drawing/2014/main" id="{4A49DCE5-C453-4314-BD4C-DE726772BE3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688E445-BB53-4AA2-839D-AE41EE57F064}"/>
              </a:ext>
            </a:extLst>
          </p:cNvPr>
          <p:cNvSpPr>
            <a:spLocks noGrp="1"/>
          </p:cNvSpPr>
          <p:nvPr>
            <p:ph type="sldNum" sz="quarter" idx="12"/>
          </p:nvPr>
        </p:nvSpPr>
        <p:spPr/>
        <p:txBody>
          <a:bodyPr/>
          <a:lstStyle>
            <a:lvl1pPr>
              <a:defRPr/>
            </a:lvl1pPr>
          </a:lstStyle>
          <a:p>
            <a:pPr>
              <a:defRPr/>
            </a:pPr>
            <a:fld id="{5996B405-4128-4C8B-BFB1-A17746AD639C}" type="slidenum">
              <a:rPr lang="en-US"/>
              <a:pPr>
                <a:defRPr/>
              </a:pPr>
              <a:t>‹#›</a:t>
            </a:fld>
            <a:endParaRPr lang="en-US"/>
          </a:p>
        </p:txBody>
      </p:sp>
    </p:spTree>
    <p:extLst>
      <p:ext uri="{BB962C8B-B14F-4D97-AF65-F5344CB8AC3E}">
        <p14:creationId xmlns:p14="http://schemas.microsoft.com/office/powerpoint/2010/main" val="150560248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lv-LV"/>
              <a:t>Click to edit Master title style</a:t>
            </a:r>
            <a:endParaRPr lang="en-US"/>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lv-LV"/>
              <a:t>Click to edit Master text styles</a:t>
            </a:r>
          </a:p>
          <a:p>
            <a:pPr lvl="1"/>
            <a:r>
              <a:rPr lang="lv-LV"/>
              <a:t>Second level</a:t>
            </a:r>
          </a:p>
          <a:p>
            <a:pPr lvl="2"/>
            <a:r>
              <a:rPr lang="lv-LV"/>
              <a:t>Third level</a:t>
            </a:r>
          </a:p>
          <a:p>
            <a:pPr lvl="3"/>
            <a:r>
              <a:rPr lang="lv-LV"/>
              <a:t>Fourth level</a:t>
            </a:r>
          </a:p>
          <a:p>
            <a:pPr lvl="4"/>
            <a:r>
              <a:rPr lang="lv-LV"/>
              <a:t>Fifth level</a:t>
            </a:r>
            <a:endParaRPr lang="en-US"/>
          </a:p>
        </p:txBody>
      </p:sp>
      <p:sp>
        <p:nvSpPr>
          <p:cNvPr id="4" name="Date Placeholder 3">
            <a:extLst>
              <a:ext uri="{FF2B5EF4-FFF2-40B4-BE49-F238E27FC236}">
                <a16:creationId xmlns:a16="http://schemas.microsoft.com/office/drawing/2014/main" id="{EBD73E80-8F4F-4B5A-8B96-6642DABB2391}"/>
              </a:ext>
            </a:extLst>
          </p:cNvPr>
          <p:cNvSpPr>
            <a:spLocks noGrp="1"/>
          </p:cNvSpPr>
          <p:nvPr>
            <p:ph type="dt" sz="half" idx="10"/>
          </p:nvPr>
        </p:nvSpPr>
        <p:spPr/>
        <p:txBody>
          <a:bodyPr/>
          <a:lstStyle>
            <a:lvl1pPr>
              <a:defRPr/>
            </a:lvl1pPr>
          </a:lstStyle>
          <a:p>
            <a:pPr>
              <a:defRPr/>
            </a:pPr>
            <a:fld id="{D74A8E31-F43E-46D5-B12A-0B0AFA780EE9}" type="datetime1">
              <a:rPr lang="en-US"/>
              <a:pPr>
                <a:defRPr/>
              </a:pPr>
              <a:t>4/10/2025</a:t>
            </a:fld>
            <a:endParaRPr lang="en-US"/>
          </a:p>
        </p:txBody>
      </p:sp>
      <p:sp>
        <p:nvSpPr>
          <p:cNvPr id="5" name="Footer Placeholder 4">
            <a:extLst>
              <a:ext uri="{FF2B5EF4-FFF2-40B4-BE49-F238E27FC236}">
                <a16:creationId xmlns:a16="http://schemas.microsoft.com/office/drawing/2014/main" id="{21BC1E67-126A-4727-AB80-491D522D06B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18C1765-1B20-433F-9F81-CFB5EE5EC4FD}"/>
              </a:ext>
            </a:extLst>
          </p:cNvPr>
          <p:cNvSpPr>
            <a:spLocks noGrp="1"/>
          </p:cNvSpPr>
          <p:nvPr>
            <p:ph type="sldNum" sz="quarter" idx="12"/>
          </p:nvPr>
        </p:nvSpPr>
        <p:spPr/>
        <p:txBody>
          <a:bodyPr/>
          <a:lstStyle>
            <a:lvl1pPr>
              <a:defRPr/>
            </a:lvl1pPr>
          </a:lstStyle>
          <a:p>
            <a:pPr>
              <a:defRPr/>
            </a:pPr>
            <a:fld id="{18766E3B-4093-4513-86B1-0B85E7EF8AAD}" type="slidenum">
              <a:rPr lang="en-US"/>
              <a:pPr>
                <a:defRPr/>
              </a:pPr>
              <a:t>‹#›</a:t>
            </a:fld>
            <a:endParaRPr lang="en-US"/>
          </a:p>
        </p:txBody>
      </p:sp>
    </p:spTree>
    <p:extLst>
      <p:ext uri="{BB962C8B-B14F-4D97-AF65-F5344CB8AC3E}">
        <p14:creationId xmlns:p14="http://schemas.microsoft.com/office/powerpoint/2010/main" val="45736362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4/10/2025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08223724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4/10/2025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54699422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4/10/2025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7299062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764DE79-268F-4C1A-8933-263129D2AF90}" type="datetimeFigureOut">
              <a:rPr lang="en-US" dirty="0"/>
              <a:t>4/10/2025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82916670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764DE79-268F-4C1A-8933-263129D2AF90}" type="datetimeFigureOut">
              <a:rPr lang="en-US" dirty="0"/>
              <a:t>4/10/2025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9818642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4/10/2025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29277461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4/10/2025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87419954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4/10/2025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249515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pPr>
              <a:defRPr/>
            </a:pPr>
            <a:fld id="{327CCC26-050E-49B9-9CC5-7120F52D8437}" type="datetime1">
              <a:rPr lang="en-US" smtClean="0"/>
              <a:pPr>
                <a:defRPr/>
              </a:pPr>
              <a:t>4/10/2025</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0C1817CD-B6D3-4A5B-8EA3-DE72BEA6E98A}" type="slidenum">
              <a:rPr lang="en-US" altLang="lv-LV" smtClean="0"/>
              <a:pPr>
                <a:defRPr/>
              </a:pPr>
              <a:t>‹#›</a:t>
            </a:fld>
            <a:endParaRPr lang="en-US" altLang="lv-LV"/>
          </a:p>
        </p:txBody>
      </p:sp>
    </p:spTree>
    <p:extLst>
      <p:ext uri="{BB962C8B-B14F-4D97-AF65-F5344CB8AC3E}">
        <p14:creationId xmlns:p14="http://schemas.microsoft.com/office/powerpoint/2010/main" val="3648869735"/>
      </p:ext>
    </p:extLst>
  </p:cSld>
  <p:clrMapOvr>
    <a:masterClrMapping/>
  </p:clrMapOvr>
  <p:hf hdr="0" ftr="0" dt="0"/>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4/10/2025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397072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4/10/2025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0712428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4/10/2025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73565018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4077433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7979926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8190563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3442878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540776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9105936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23969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327CCC26-050E-49B9-9CC5-7120F52D8437}" type="datetime1">
              <a:rPr lang="en-US" smtClean="0"/>
              <a:pPr>
                <a:defRPr/>
              </a:pPr>
              <a:t>4/10/2025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C1817CD-B6D3-4A5B-8EA3-DE72BEA6E98A}" type="slidenum">
              <a:rPr lang="en-US" altLang="lv-LV" smtClean="0"/>
              <a:pPr>
                <a:defRPr/>
              </a:pPr>
              <a:t>‹#›</a:t>
            </a:fld>
            <a:endParaRPr lang="en-US" altLang="lv-LV"/>
          </a:p>
        </p:txBody>
      </p:sp>
    </p:spTree>
    <p:extLst>
      <p:ext uri="{BB962C8B-B14F-4D97-AF65-F5344CB8AC3E}">
        <p14:creationId xmlns:p14="http://schemas.microsoft.com/office/powerpoint/2010/main" val="2518226740"/>
      </p:ext>
    </p:extLst>
  </p:cSld>
  <p:clrMapOvr>
    <a:masterClrMapping/>
  </p:clrMapOvr>
  <p:hf hdr="0" ftr="0" dt="0"/>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3896428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4536486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8210963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8661528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3712B9A1-769E-4461-8B91-C458DA3B674D}"/>
              </a:ext>
            </a:extLst>
          </p:cNvPr>
          <p:cNvSpPr>
            <a:spLocks noGrp="1"/>
          </p:cNvSpPr>
          <p:nvPr>
            <p:ph type="dt" sz="half" idx="10"/>
          </p:nvPr>
        </p:nvSpPr>
        <p:spPr/>
        <p:txBody>
          <a:bodyPr/>
          <a:lstStyle>
            <a:lvl1pPr>
              <a:defRPr/>
            </a:lvl1pPr>
          </a:lstStyle>
          <a:p>
            <a:pPr>
              <a:defRPr/>
            </a:pPr>
            <a:fld id="{C764DE79-268F-4C1A-8933-263129D2AF90}" type="datetimeFigureOut">
              <a:rPr lang="en-US"/>
              <a:pPr>
                <a:defRPr/>
              </a:pPr>
              <a:t>4/10/2025</a:t>
            </a:fld>
            <a:endParaRPr lang="en-US"/>
          </a:p>
        </p:txBody>
      </p:sp>
      <p:sp>
        <p:nvSpPr>
          <p:cNvPr id="5" name="Footer Placeholder 4">
            <a:extLst>
              <a:ext uri="{FF2B5EF4-FFF2-40B4-BE49-F238E27FC236}">
                <a16:creationId xmlns:a16="http://schemas.microsoft.com/office/drawing/2014/main" id="{76A3D10D-30D5-4264-9B1A-AC31825D897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801C28C-3A8B-49D4-ACFA-611884E62804}"/>
              </a:ext>
            </a:extLst>
          </p:cNvPr>
          <p:cNvSpPr>
            <a:spLocks noGrp="1"/>
          </p:cNvSpPr>
          <p:nvPr>
            <p:ph type="sldNum" sz="quarter" idx="12"/>
          </p:nvPr>
        </p:nvSpPr>
        <p:spPr/>
        <p:txBody>
          <a:bodyPr/>
          <a:lstStyle>
            <a:lvl1pPr>
              <a:defRPr/>
            </a:lvl1pPr>
          </a:lstStyle>
          <a:p>
            <a:pPr>
              <a:defRPr/>
            </a:pPr>
            <a:fld id="{7A6F0492-B146-4861-9D98-6940903B0248}" type="slidenum">
              <a:rPr lang="en-US"/>
              <a:pPr>
                <a:defRPr/>
              </a:pPr>
              <a:t>‹#›</a:t>
            </a:fld>
            <a:endParaRPr lang="en-US"/>
          </a:p>
        </p:txBody>
      </p:sp>
    </p:spTree>
    <p:extLst>
      <p:ext uri="{BB962C8B-B14F-4D97-AF65-F5344CB8AC3E}">
        <p14:creationId xmlns:p14="http://schemas.microsoft.com/office/powerpoint/2010/main" val="64055170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ED0936-CB07-4417-B417-A00553457C57}"/>
              </a:ext>
            </a:extLst>
          </p:cNvPr>
          <p:cNvSpPr>
            <a:spLocks noGrp="1"/>
          </p:cNvSpPr>
          <p:nvPr>
            <p:ph type="dt" sz="half" idx="10"/>
          </p:nvPr>
        </p:nvSpPr>
        <p:spPr/>
        <p:txBody>
          <a:bodyPr/>
          <a:lstStyle>
            <a:lvl1pPr>
              <a:defRPr/>
            </a:lvl1pPr>
          </a:lstStyle>
          <a:p>
            <a:pPr>
              <a:defRPr/>
            </a:pPr>
            <a:fld id="{C764DE79-268F-4C1A-8933-263129D2AF90}" type="datetimeFigureOut">
              <a:rPr lang="en-US"/>
              <a:pPr>
                <a:defRPr/>
              </a:pPr>
              <a:t>4/10/2025</a:t>
            </a:fld>
            <a:endParaRPr lang="en-US"/>
          </a:p>
        </p:txBody>
      </p:sp>
      <p:sp>
        <p:nvSpPr>
          <p:cNvPr id="5" name="Footer Placeholder 4">
            <a:extLst>
              <a:ext uri="{FF2B5EF4-FFF2-40B4-BE49-F238E27FC236}">
                <a16:creationId xmlns:a16="http://schemas.microsoft.com/office/drawing/2014/main" id="{9FEFE401-B1BB-49CD-A580-5B008557636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C93BF9F-C661-42F7-837A-BCDF6DC25F97}"/>
              </a:ext>
            </a:extLst>
          </p:cNvPr>
          <p:cNvSpPr>
            <a:spLocks noGrp="1"/>
          </p:cNvSpPr>
          <p:nvPr>
            <p:ph type="sldNum" sz="quarter" idx="12"/>
          </p:nvPr>
        </p:nvSpPr>
        <p:spPr/>
        <p:txBody>
          <a:bodyPr/>
          <a:lstStyle>
            <a:lvl1pPr>
              <a:defRPr/>
            </a:lvl1pPr>
          </a:lstStyle>
          <a:p>
            <a:pPr>
              <a:defRPr/>
            </a:pPr>
            <a:fld id="{6F00983A-45C9-4FAB-B3CB-4929CD374D6B}" type="slidenum">
              <a:rPr lang="en-US"/>
              <a:pPr>
                <a:defRPr/>
              </a:pPr>
              <a:t>‹#›</a:t>
            </a:fld>
            <a:endParaRPr lang="en-US"/>
          </a:p>
        </p:txBody>
      </p:sp>
    </p:spTree>
    <p:extLst>
      <p:ext uri="{BB962C8B-B14F-4D97-AF65-F5344CB8AC3E}">
        <p14:creationId xmlns:p14="http://schemas.microsoft.com/office/powerpoint/2010/main" val="377929543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C0ADD129-FFED-491D-B8E9-D7DBEF7102D0}"/>
              </a:ext>
            </a:extLst>
          </p:cNvPr>
          <p:cNvSpPr>
            <a:spLocks noGrp="1"/>
          </p:cNvSpPr>
          <p:nvPr>
            <p:ph type="dt" sz="half" idx="10"/>
          </p:nvPr>
        </p:nvSpPr>
        <p:spPr/>
        <p:txBody>
          <a:bodyPr/>
          <a:lstStyle>
            <a:lvl1pPr>
              <a:defRPr/>
            </a:lvl1pPr>
          </a:lstStyle>
          <a:p>
            <a:pPr>
              <a:defRPr/>
            </a:pPr>
            <a:fld id="{C764DE79-268F-4C1A-8933-263129D2AF90}" type="datetimeFigureOut">
              <a:rPr lang="en-US"/>
              <a:pPr>
                <a:defRPr/>
              </a:pPr>
              <a:t>4/10/2025</a:t>
            </a:fld>
            <a:endParaRPr lang="en-US"/>
          </a:p>
        </p:txBody>
      </p:sp>
      <p:sp>
        <p:nvSpPr>
          <p:cNvPr id="5" name="Footer Placeholder 4">
            <a:extLst>
              <a:ext uri="{FF2B5EF4-FFF2-40B4-BE49-F238E27FC236}">
                <a16:creationId xmlns:a16="http://schemas.microsoft.com/office/drawing/2014/main" id="{F8691F8C-8234-4DEC-903C-25774955B69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04E73B3-A72A-431D-B4AB-282A6B5553E1}"/>
              </a:ext>
            </a:extLst>
          </p:cNvPr>
          <p:cNvSpPr>
            <a:spLocks noGrp="1"/>
          </p:cNvSpPr>
          <p:nvPr>
            <p:ph type="sldNum" sz="quarter" idx="12"/>
          </p:nvPr>
        </p:nvSpPr>
        <p:spPr/>
        <p:txBody>
          <a:bodyPr/>
          <a:lstStyle>
            <a:lvl1pPr>
              <a:defRPr/>
            </a:lvl1pPr>
          </a:lstStyle>
          <a:p>
            <a:pPr>
              <a:defRPr/>
            </a:pPr>
            <a:fld id="{B07AE492-0C6C-4CFE-9B0A-A1EBD7CEDB67}" type="slidenum">
              <a:rPr lang="en-US"/>
              <a:pPr>
                <a:defRPr/>
              </a:pPr>
              <a:t>‹#›</a:t>
            </a:fld>
            <a:endParaRPr lang="en-US"/>
          </a:p>
        </p:txBody>
      </p:sp>
    </p:spTree>
    <p:extLst>
      <p:ext uri="{BB962C8B-B14F-4D97-AF65-F5344CB8AC3E}">
        <p14:creationId xmlns:p14="http://schemas.microsoft.com/office/powerpoint/2010/main" val="64622261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a:extLst>
              <a:ext uri="{FF2B5EF4-FFF2-40B4-BE49-F238E27FC236}">
                <a16:creationId xmlns:a16="http://schemas.microsoft.com/office/drawing/2014/main" id="{9CE60470-DE9F-4B39-B49E-EE19A437FC0F}"/>
              </a:ext>
            </a:extLst>
          </p:cNvPr>
          <p:cNvSpPr>
            <a:spLocks noGrp="1"/>
          </p:cNvSpPr>
          <p:nvPr>
            <p:ph type="dt" sz="half" idx="10"/>
          </p:nvPr>
        </p:nvSpPr>
        <p:spPr/>
        <p:txBody>
          <a:bodyPr/>
          <a:lstStyle>
            <a:lvl1pPr>
              <a:defRPr/>
            </a:lvl1pPr>
          </a:lstStyle>
          <a:p>
            <a:pPr>
              <a:defRPr/>
            </a:pPr>
            <a:fld id="{C764DE79-268F-4C1A-8933-263129D2AF90}" type="datetimeFigureOut">
              <a:rPr lang="en-US"/>
              <a:pPr>
                <a:defRPr/>
              </a:pPr>
              <a:t>4/10/2025</a:t>
            </a:fld>
            <a:endParaRPr lang="en-US"/>
          </a:p>
        </p:txBody>
      </p:sp>
      <p:sp>
        <p:nvSpPr>
          <p:cNvPr id="6" name="Footer Placeholder 4">
            <a:extLst>
              <a:ext uri="{FF2B5EF4-FFF2-40B4-BE49-F238E27FC236}">
                <a16:creationId xmlns:a16="http://schemas.microsoft.com/office/drawing/2014/main" id="{DBCD2A9F-6AC4-432F-B63C-CE08B2C8402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C0CB4BD-9095-49EF-B2BD-A1A8375271F3}"/>
              </a:ext>
            </a:extLst>
          </p:cNvPr>
          <p:cNvSpPr>
            <a:spLocks noGrp="1"/>
          </p:cNvSpPr>
          <p:nvPr>
            <p:ph type="sldNum" sz="quarter" idx="12"/>
          </p:nvPr>
        </p:nvSpPr>
        <p:spPr/>
        <p:txBody>
          <a:bodyPr/>
          <a:lstStyle>
            <a:lvl1pPr>
              <a:defRPr/>
            </a:lvl1pPr>
          </a:lstStyle>
          <a:p>
            <a:pPr>
              <a:defRPr/>
            </a:pPr>
            <a:fld id="{6125CC9E-FCFD-475D-B84D-FE40DFAF9264}" type="slidenum">
              <a:rPr lang="en-US"/>
              <a:pPr>
                <a:defRPr/>
              </a:pPr>
              <a:t>‹#›</a:t>
            </a:fld>
            <a:endParaRPr lang="en-US"/>
          </a:p>
        </p:txBody>
      </p:sp>
    </p:spTree>
    <p:extLst>
      <p:ext uri="{BB962C8B-B14F-4D97-AF65-F5344CB8AC3E}">
        <p14:creationId xmlns:p14="http://schemas.microsoft.com/office/powerpoint/2010/main" val="262000110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a:extLst>
              <a:ext uri="{FF2B5EF4-FFF2-40B4-BE49-F238E27FC236}">
                <a16:creationId xmlns:a16="http://schemas.microsoft.com/office/drawing/2014/main" id="{0C9119CB-4B23-4006-AC2B-B55C1D681AC7}"/>
              </a:ext>
            </a:extLst>
          </p:cNvPr>
          <p:cNvSpPr>
            <a:spLocks noGrp="1"/>
          </p:cNvSpPr>
          <p:nvPr>
            <p:ph type="dt" sz="half" idx="10"/>
          </p:nvPr>
        </p:nvSpPr>
        <p:spPr/>
        <p:txBody>
          <a:bodyPr/>
          <a:lstStyle>
            <a:lvl1pPr>
              <a:defRPr/>
            </a:lvl1pPr>
          </a:lstStyle>
          <a:p>
            <a:pPr>
              <a:defRPr/>
            </a:pPr>
            <a:fld id="{C764DE79-268F-4C1A-8933-263129D2AF90}" type="datetimeFigureOut">
              <a:rPr lang="en-US"/>
              <a:pPr>
                <a:defRPr/>
              </a:pPr>
              <a:t>4/10/2025</a:t>
            </a:fld>
            <a:endParaRPr lang="en-US"/>
          </a:p>
        </p:txBody>
      </p:sp>
      <p:sp>
        <p:nvSpPr>
          <p:cNvPr id="8" name="Footer Placeholder 4">
            <a:extLst>
              <a:ext uri="{FF2B5EF4-FFF2-40B4-BE49-F238E27FC236}">
                <a16:creationId xmlns:a16="http://schemas.microsoft.com/office/drawing/2014/main" id="{AFC97869-E8E3-419E-B729-D9E409A15D3F}"/>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A70B9664-FA32-4A05-A64E-BCC33BC24338}"/>
              </a:ext>
            </a:extLst>
          </p:cNvPr>
          <p:cNvSpPr>
            <a:spLocks noGrp="1"/>
          </p:cNvSpPr>
          <p:nvPr>
            <p:ph type="sldNum" sz="quarter" idx="12"/>
          </p:nvPr>
        </p:nvSpPr>
        <p:spPr/>
        <p:txBody>
          <a:bodyPr/>
          <a:lstStyle>
            <a:lvl1pPr>
              <a:defRPr/>
            </a:lvl1pPr>
          </a:lstStyle>
          <a:p>
            <a:pPr>
              <a:defRPr/>
            </a:pPr>
            <a:fld id="{8A1F02F2-5BE2-4C0F-9930-F141CD83BE62}" type="slidenum">
              <a:rPr lang="en-US"/>
              <a:pPr>
                <a:defRPr/>
              </a:pPr>
              <a:t>‹#›</a:t>
            </a:fld>
            <a:endParaRPr lang="en-US"/>
          </a:p>
        </p:txBody>
      </p:sp>
    </p:spTree>
    <p:extLst>
      <p:ext uri="{BB962C8B-B14F-4D97-AF65-F5344CB8AC3E}">
        <p14:creationId xmlns:p14="http://schemas.microsoft.com/office/powerpoint/2010/main" val="265580386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3">
            <a:extLst>
              <a:ext uri="{FF2B5EF4-FFF2-40B4-BE49-F238E27FC236}">
                <a16:creationId xmlns:a16="http://schemas.microsoft.com/office/drawing/2014/main" id="{8B5A8D33-D9A0-4386-B7E4-773F7200FEE9}"/>
              </a:ext>
            </a:extLst>
          </p:cNvPr>
          <p:cNvSpPr>
            <a:spLocks noGrp="1"/>
          </p:cNvSpPr>
          <p:nvPr>
            <p:ph type="dt" sz="half" idx="10"/>
          </p:nvPr>
        </p:nvSpPr>
        <p:spPr/>
        <p:txBody>
          <a:bodyPr/>
          <a:lstStyle>
            <a:lvl1pPr>
              <a:defRPr/>
            </a:lvl1pPr>
          </a:lstStyle>
          <a:p>
            <a:pPr>
              <a:defRPr/>
            </a:pPr>
            <a:fld id="{C764DE79-268F-4C1A-8933-263129D2AF90}" type="datetimeFigureOut">
              <a:rPr lang="en-US"/>
              <a:pPr>
                <a:defRPr/>
              </a:pPr>
              <a:t>4/10/2025</a:t>
            </a:fld>
            <a:endParaRPr lang="en-US"/>
          </a:p>
        </p:txBody>
      </p:sp>
      <p:sp>
        <p:nvSpPr>
          <p:cNvPr id="4" name="Footer Placeholder 4">
            <a:extLst>
              <a:ext uri="{FF2B5EF4-FFF2-40B4-BE49-F238E27FC236}">
                <a16:creationId xmlns:a16="http://schemas.microsoft.com/office/drawing/2014/main" id="{018B7460-D4F7-44BA-A96E-8FBFC0D5EC3F}"/>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5DCFE4A7-69BE-4057-99F1-8AB04B120016}"/>
              </a:ext>
            </a:extLst>
          </p:cNvPr>
          <p:cNvSpPr>
            <a:spLocks noGrp="1"/>
          </p:cNvSpPr>
          <p:nvPr>
            <p:ph type="sldNum" sz="quarter" idx="12"/>
          </p:nvPr>
        </p:nvSpPr>
        <p:spPr/>
        <p:txBody>
          <a:bodyPr/>
          <a:lstStyle>
            <a:lvl1pPr>
              <a:defRPr/>
            </a:lvl1pPr>
          </a:lstStyle>
          <a:p>
            <a:pPr>
              <a:defRPr/>
            </a:pPr>
            <a:fld id="{95E42346-9A08-44E0-A0F9-90B27280E0E7}" type="slidenum">
              <a:rPr lang="en-US"/>
              <a:pPr>
                <a:defRPr/>
              </a:pPr>
              <a:t>‹#›</a:t>
            </a:fld>
            <a:endParaRPr lang="en-US"/>
          </a:p>
        </p:txBody>
      </p:sp>
    </p:spTree>
    <p:extLst>
      <p:ext uri="{BB962C8B-B14F-4D97-AF65-F5344CB8AC3E}">
        <p14:creationId xmlns:p14="http://schemas.microsoft.com/office/powerpoint/2010/main" val="412697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327CCC26-050E-49B9-9CC5-7120F52D8437}" type="datetime1">
              <a:rPr lang="en-US" smtClean="0"/>
              <a:pPr>
                <a:defRPr/>
              </a:pPr>
              <a:t>4/10/2025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C1817CD-B6D3-4A5B-8EA3-DE72BEA6E98A}" type="slidenum">
              <a:rPr lang="en-US" altLang="lv-LV" smtClean="0"/>
              <a:pPr>
                <a:defRPr/>
              </a:pPr>
              <a:t>‹#›</a:t>
            </a:fld>
            <a:endParaRPr lang="en-US" altLang="lv-LV"/>
          </a:p>
        </p:txBody>
      </p:sp>
    </p:spTree>
    <p:extLst>
      <p:ext uri="{BB962C8B-B14F-4D97-AF65-F5344CB8AC3E}">
        <p14:creationId xmlns:p14="http://schemas.microsoft.com/office/powerpoint/2010/main" val="1865057158"/>
      </p:ext>
    </p:extLst>
  </p:cSld>
  <p:clrMapOvr>
    <a:masterClrMapping/>
  </p:clrMapOvr>
  <p:hf hdr="0" ftr="0" dt="0"/>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EFCEF07B-EFA1-459E-927D-3B682F40F33C}"/>
              </a:ext>
            </a:extLst>
          </p:cNvPr>
          <p:cNvSpPr>
            <a:spLocks noGrp="1"/>
          </p:cNvSpPr>
          <p:nvPr>
            <p:ph type="dt" sz="half" idx="10"/>
          </p:nvPr>
        </p:nvSpPr>
        <p:spPr/>
        <p:txBody>
          <a:bodyPr/>
          <a:lstStyle>
            <a:lvl1pPr>
              <a:defRPr/>
            </a:lvl1pPr>
          </a:lstStyle>
          <a:p>
            <a:pPr>
              <a:defRPr/>
            </a:pPr>
            <a:fld id="{C764DE79-268F-4C1A-8933-263129D2AF90}" type="datetimeFigureOut">
              <a:rPr lang="en-US"/>
              <a:pPr>
                <a:defRPr/>
              </a:pPr>
              <a:t>4/10/2025</a:t>
            </a:fld>
            <a:endParaRPr lang="en-US"/>
          </a:p>
        </p:txBody>
      </p:sp>
      <p:sp>
        <p:nvSpPr>
          <p:cNvPr id="3" name="Footer Placeholder 4">
            <a:extLst>
              <a:ext uri="{FF2B5EF4-FFF2-40B4-BE49-F238E27FC236}">
                <a16:creationId xmlns:a16="http://schemas.microsoft.com/office/drawing/2014/main" id="{DD744475-C5CF-4FC6-B7FF-F08960FECD8C}"/>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E34BEA22-A714-4A22-A267-36996CD65C08}"/>
              </a:ext>
            </a:extLst>
          </p:cNvPr>
          <p:cNvSpPr>
            <a:spLocks noGrp="1"/>
          </p:cNvSpPr>
          <p:nvPr>
            <p:ph type="sldNum" sz="quarter" idx="12"/>
          </p:nvPr>
        </p:nvSpPr>
        <p:spPr/>
        <p:txBody>
          <a:bodyPr/>
          <a:lstStyle>
            <a:lvl1pPr>
              <a:defRPr/>
            </a:lvl1pPr>
          </a:lstStyle>
          <a:p>
            <a:pPr>
              <a:defRPr/>
            </a:pPr>
            <a:fld id="{B4831D5F-8331-4C9C-BE7A-1FE54033DAAF}" type="slidenum">
              <a:rPr lang="en-US"/>
              <a:pPr>
                <a:defRPr/>
              </a:pPr>
              <a:t>‹#›</a:t>
            </a:fld>
            <a:endParaRPr lang="en-US"/>
          </a:p>
        </p:txBody>
      </p:sp>
    </p:spTree>
    <p:extLst>
      <p:ext uri="{BB962C8B-B14F-4D97-AF65-F5344CB8AC3E}">
        <p14:creationId xmlns:p14="http://schemas.microsoft.com/office/powerpoint/2010/main" val="415264118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3">
            <a:extLst>
              <a:ext uri="{FF2B5EF4-FFF2-40B4-BE49-F238E27FC236}">
                <a16:creationId xmlns:a16="http://schemas.microsoft.com/office/drawing/2014/main" id="{7347E602-4F72-47CF-B6AB-98B9BD872AE9}"/>
              </a:ext>
            </a:extLst>
          </p:cNvPr>
          <p:cNvSpPr>
            <a:spLocks noGrp="1"/>
          </p:cNvSpPr>
          <p:nvPr>
            <p:ph type="dt" sz="half" idx="10"/>
          </p:nvPr>
        </p:nvSpPr>
        <p:spPr/>
        <p:txBody>
          <a:bodyPr/>
          <a:lstStyle>
            <a:lvl1pPr>
              <a:defRPr/>
            </a:lvl1pPr>
          </a:lstStyle>
          <a:p>
            <a:pPr>
              <a:defRPr/>
            </a:pPr>
            <a:fld id="{C764DE79-268F-4C1A-8933-263129D2AF90}" type="datetimeFigureOut">
              <a:rPr lang="en-US"/>
              <a:pPr>
                <a:defRPr/>
              </a:pPr>
              <a:t>4/10/2025</a:t>
            </a:fld>
            <a:endParaRPr lang="en-US"/>
          </a:p>
        </p:txBody>
      </p:sp>
      <p:sp>
        <p:nvSpPr>
          <p:cNvPr id="6" name="Footer Placeholder 4">
            <a:extLst>
              <a:ext uri="{FF2B5EF4-FFF2-40B4-BE49-F238E27FC236}">
                <a16:creationId xmlns:a16="http://schemas.microsoft.com/office/drawing/2014/main" id="{A7574D98-55AC-46B6-B758-CE02564617E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5299166-2A85-4854-BF81-B819CA742873}"/>
              </a:ext>
            </a:extLst>
          </p:cNvPr>
          <p:cNvSpPr>
            <a:spLocks noGrp="1"/>
          </p:cNvSpPr>
          <p:nvPr>
            <p:ph type="sldNum" sz="quarter" idx="12"/>
          </p:nvPr>
        </p:nvSpPr>
        <p:spPr/>
        <p:txBody>
          <a:bodyPr/>
          <a:lstStyle>
            <a:lvl1pPr>
              <a:defRPr/>
            </a:lvl1pPr>
          </a:lstStyle>
          <a:p>
            <a:pPr>
              <a:defRPr/>
            </a:pPr>
            <a:fld id="{3BF7EE9D-7266-4CAC-9D33-D7EBA33037EF}" type="slidenum">
              <a:rPr lang="en-US"/>
              <a:pPr>
                <a:defRPr/>
              </a:pPr>
              <a:t>‹#›</a:t>
            </a:fld>
            <a:endParaRPr lang="en-US"/>
          </a:p>
        </p:txBody>
      </p:sp>
    </p:spTree>
    <p:extLst>
      <p:ext uri="{BB962C8B-B14F-4D97-AF65-F5344CB8AC3E}">
        <p14:creationId xmlns:p14="http://schemas.microsoft.com/office/powerpoint/2010/main" val="293426998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3">
            <a:extLst>
              <a:ext uri="{FF2B5EF4-FFF2-40B4-BE49-F238E27FC236}">
                <a16:creationId xmlns:a16="http://schemas.microsoft.com/office/drawing/2014/main" id="{D8F1CC5A-3D7B-4967-824C-7E2A578CDC27}"/>
              </a:ext>
            </a:extLst>
          </p:cNvPr>
          <p:cNvSpPr>
            <a:spLocks noGrp="1"/>
          </p:cNvSpPr>
          <p:nvPr>
            <p:ph type="dt" sz="half" idx="10"/>
          </p:nvPr>
        </p:nvSpPr>
        <p:spPr/>
        <p:txBody>
          <a:bodyPr/>
          <a:lstStyle>
            <a:lvl1pPr>
              <a:defRPr/>
            </a:lvl1pPr>
          </a:lstStyle>
          <a:p>
            <a:pPr>
              <a:defRPr/>
            </a:pPr>
            <a:fld id="{C764DE79-268F-4C1A-8933-263129D2AF90}" type="datetimeFigureOut">
              <a:rPr lang="en-US"/>
              <a:pPr>
                <a:defRPr/>
              </a:pPr>
              <a:t>4/10/2025</a:t>
            </a:fld>
            <a:endParaRPr lang="en-US"/>
          </a:p>
        </p:txBody>
      </p:sp>
      <p:sp>
        <p:nvSpPr>
          <p:cNvPr id="6" name="Footer Placeholder 4">
            <a:extLst>
              <a:ext uri="{FF2B5EF4-FFF2-40B4-BE49-F238E27FC236}">
                <a16:creationId xmlns:a16="http://schemas.microsoft.com/office/drawing/2014/main" id="{3391AC46-B503-48F1-A928-9F43267B55A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92453F6-D5F1-411E-95FC-8C8B445F2198}"/>
              </a:ext>
            </a:extLst>
          </p:cNvPr>
          <p:cNvSpPr>
            <a:spLocks noGrp="1"/>
          </p:cNvSpPr>
          <p:nvPr>
            <p:ph type="sldNum" sz="quarter" idx="12"/>
          </p:nvPr>
        </p:nvSpPr>
        <p:spPr/>
        <p:txBody>
          <a:bodyPr/>
          <a:lstStyle>
            <a:lvl1pPr>
              <a:defRPr/>
            </a:lvl1pPr>
          </a:lstStyle>
          <a:p>
            <a:pPr>
              <a:defRPr/>
            </a:pPr>
            <a:fld id="{4CBCB883-FDB3-432A-BDFE-FE38288ABB96}" type="slidenum">
              <a:rPr lang="en-US"/>
              <a:pPr>
                <a:defRPr/>
              </a:pPr>
              <a:t>‹#›</a:t>
            </a:fld>
            <a:endParaRPr lang="en-US"/>
          </a:p>
        </p:txBody>
      </p:sp>
    </p:spTree>
    <p:extLst>
      <p:ext uri="{BB962C8B-B14F-4D97-AF65-F5344CB8AC3E}">
        <p14:creationId xmlns:p14="http://schemas.microsoft.com/office/powerpoint/2010/main" val="138271643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991E248-C3A2-4026-B99A-B0FCB3125B78}"/>
              </a:ext>
            </a:extLst>
          </p:cNvPr>
          <p:cNvSpPr>
            <a:spLocks noGrp="1"/>
          </p:cNvSpPr>
          <p:nvPr>
            <p:ph type="dt" sz="half" idx="10"/>
          </p:nvPr>
        </p:nvSpPr>
        <p:spPr/>
        <p:txBody>
          <a:bodyPr/>
          <a:lstStyle>
            <a:lvl1pPr>
              <a:defRPr/>
            </a:lvl1pPr>
          </a:lstStyle>
          <a:p>
            <a:pPr>
              <a:defRPr/>
            </a:pPr>
            <a:fld id="{C764DE79-268F-4C1A-8933-263129D2AF90}" type="datetimeFigureOut">
              <a:rPr lang="en-US"/>
              <a:pPr>
                <a:defRPr/>
              </a:pPr>
              <a:t>4/10/2025</a:t>
            </a:fld>
            <a:endParaRPr lang="en-US"/>
          </a:p>
        </p:txBody>
      </p:sp>
      <p:sp>
        <p:nvSpPr>
          <p:cNvPr id="5" name="Footer Placeholder 4">
            <a:extLst>
              <a:ext uri="{FF2B5EF4-FFF2-40B4-BE49-F238E27FC236}">
                <a16:creationId xmlns:a16="http://schemas.microsoft.com/office/drawing/2014/main" id="{7E41083E-9743-4B22-8FAD-C137CAF429B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D10542F-901F-4518-84E8-D565693D7CF7}"/>
              </a:ext>
            </a:extLst>
          </p:cNvPr>
          <p:cNvSpPr>
            <a:spLocks noGrp="1"/>
          </p:cNvSpPr>
          <p:nvPr>
            <p:ph type="sldNum" sz="quarter" idx="12"/>
          </p:nvPr>
        </p:nvSpPr>
        <p:spPr/>
        <p:txBody>
          <a:bodyPr/>
          <a:lstStyle>
            <a:lvl1pPr>
              <a:defRPr/>
            </a:lvl1pPr>
          </a:lstStyle>
          <a:p>
            <a:pPr>
              <a:defRPr/>
            </a:pPr>
            <a:fld id="{81D5D6F7-FD6A-484F-8CAE-EBDE739268A6}" type="slidenum">
              <a:rPr lang="en-US"/>
              <a:pPr>
                <a:defRPr/>
              </a:pPr>
              <a:t>‹#›</a:t>
            </a:fld>
            <a:endParaRPr lang="en-US"/>
          </a:p>
        </p:txBody>
      </p:sp>
    </p:spTree>
    <p:extLst>
      <p:ext uri="{BB962C8B-B14F-4D97-AF65-F5344CB8AC3E}">
        <p14:creationId xmlns:p14="http://schemas.microsoft.com/office/powerpoint/2010/main" val="394859723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E483977-5C51-494B-B60B-19873C1A1DF0}"/>
              </a:ext>
            </a:extLst>
          </p:cNvPr>
          <p:cNvSpPr>
            <a:spLocks noGrp="1"/>
          </p:cNvSpPr>
          <p:nvPr>
            <p:ph type="dt" sz="half" idx="10"/>
          </p:nvPr>
        </p:nvSpPr>
        <p:spPr/>
        <p:txBody>
          <a:bodyPr/>
          <a:lstStyle>
            <a:lvl1pPr>
              <a:defRPr/>
            </a:lvl1pPr>
          </a:lstStyle>
          <a:p>
            <a:pPr>
              <a:defRPr/>
            </a:pPr>
            <a:fld id="{C764DE79-268F-4C1A-8933-263129D2AF90}" type="datetimeFigureOut">
              <a:rPr lang="en-US"/>
              <a:pPr>
                <a:defRPr/>
              </a:pPr>
              <a:t>4/10/2025</a:t>
            </a:fld>
            <a:endParaRPr lang="en-US"/>
          </a:p>
        </p:txBody>
      </p:sp>
      <p:sp>
        <p:nvSpPr>
          <p:cNvPr id="5" name="Footer Placeholder 4">
            <a:extLst>
              <a:ext uri="{FF2B5EF4-FFF2-40B4-BE49-F238E27FC236}">
                <a16:creationId xmlns:a16="http://schemas.microsoft.com/office/drawing/2014/main" id="{C997A42F-8258-4E2C-8DCD-F07822C3CFA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3E70929-5392-44B8-B372-5B57F64E0374}"/>
              </a:ext>
            </a:extLst>
          </p:cNvPr>
          <p:cNvSpPr>
            <a:spLocks noGrp="1"/>
          </p:cNvSpPr>
          <p:nvPr>
            <p:ph type="sldNum" sz="quarter" idx="12"/>
          </p:nvPr>
        </p:nvSpPr>
        <p:spPr/>
        <p:txBody>
          <a:bodyPr/>
          <a:lstStyle>
            <a:lvl1pPr>
              <a:defRPr/>
            </a:lvl1pPr>
          </a:lstStyle>
          <a:p>
            <a:pPr>
              <a:defRPr/>
            </a:pPr>
            <a:fld id="{11E17300-83EE-4F8B-AD17-69F1161DCAAC}" type="slidenum">
              <a:rPr lang="en-US"/>
              <a:pPr>
                <a:defRPr/>
              </a:pPr>
              <a:t>‹#›</a:t>
            </a:fld>
            <a:endParaRPr lang="en-US"/>
          </a:p>
        </p:txBody>
      </p:sp>
    </p:spTree>
    <p:extLst>
      <p:ext uri="{BB962C8B-B14F-4D97-AF65-F5344CB8AC3E}">
        <p14:creationId xmlns:p14="http://schemas.microsoft.com/office/powerpoint/2010/main" val="11409637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3" Type="http://schemas.openxmlformats.org/officeDocument/2006/relationships/slideLayout" Target="../slideLayouts/slideLayout28.xml"/><Relationship Id="rId21" Type="http://schemas.openxmlformats.org/officeDocument/2006/relationships/theme" Target="../theme/theme2.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48.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theme" Target="../theme/theme3.xml"/><Relationship Id="rId5" Type="http://schemas.openxmlformats.org/officeDocument/2006/relationships/slideLayout" Target="../slideLayouts/slideLayout50.xml"/><Relationship Id="rId4" Type="http://schemas.openxmlformats.org/officeDocument/2006/relationships/slideLayout" Target="../slideLayouts/slideLayout4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image" Target="../media/image10.png"/><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4.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heme" Target="../theme/theme5.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theme" Target="../theme/theme6.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1.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theme" Target="../theme/theme7.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7">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pPr>
              <a:defRPr/>
            </a:pPr>
            <a:fld id="{327CCC26-050E-49B9-9CC5-7120F52D8437}" type="datetime1">
              <a:rPr lang="en-US" smtClean="0"/>
              <a:pPr>
                <a:defRPr/>
              </a:pPr>
              <a:t>4/10/2025</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pPr>
              <a:defRPr/>
            </a:pPr>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pPr>
              <a:defRPr/>
            </a:pPr>
            <a:fld id="{0C1817CD-B6D3-4A5B-8EA3-DE72BEA6E98A}" type="slidenum">
              <a:rPr lang="en-US" altLang="lv-LV" smtClean="0"/>
              <a:pPr>
                <a:defRPr/>
              </a:pPr>
              <a:t>‹#›</a:t>
            </a:fld>
            <a:endParaRPr lang="en-US" altLang="lv-LV"/>
          </a:p>
        </p:txBody>
      </p:sp>
    </p:spTree>
    <p:extLst>
      <p:ext uri="{BB962C8B-B14F-4D97-AF65-F5344CB8AC3E}">
        <p14:creationId xmlns:p14="http://schemas.microsoft.com/office/powerpoint/2010/main" val="3931337693"/>
      </p:ext>
    </p:extLst>
  </p:cSld>
  <p:clrMap bg1="lt1" tx1="dk1" bg2="lt2" tx2="dk2" accent1="accent1" accent2="accent2" accent3="accent3" accent4="accent4" accent5="accent5" accent6="accent6" hlink="hlink" folHlink="folHlink"/>
  <p:sldLayoutIdLst>
    <p:sldLayoutId id="2147484672" r:id="rId1"/>
    <p:sldLayoutId id="2147484673" r:id="rId2"/>
    <p:sldLayoutId id="2147484674" r:id="rId3"/>
    <p:sldLayoutId id="2147484675" r:id="rId4"/>
    <p:sldLayoutId id="2147484676" r:id="rId5"/>
    <p:sldLayoutId id="2147484677" r:id="rId6"/>
    <p:sldLayoutId id="2147484678" r:id="rId7"/>
    <p:sldLayoutId id="2147484679" r:id="rId8"/>
    <p:sldLayoutId id="2147484680" r:id="rId9"/>
    <p:sldLayoutId id="2147484681" r:id="rId10"/>
    <p:sldLayoutId id="2147484682" r:id="rId11"/>
    <p:sldLayoutId id="2147484683" r:id="rId12"/>
    <p:sldLayoutId id="2147484684" r:id="rId13"/>
    <p:sldLayoutId id="2147484685" r:id="rId14"/>
    <p:sldLayoutId id="2147484686" r:id="rId15"/>
    <p:sldLayoutId id="2147484687" r:id="rId16"/>
    <p:sldLayoutId id="2147484688" r:id="rId17"/>
    <p:sldLayoutId id="2147484689" r:id="rId18"/>
    <p:sldLayoutId id="2147484690" r:id="rId19"/>
    <p:sldLayoutId id="2147484691" r:id="rId20"/>
    <p:sldLayoutId id="2147484692" r:id="rId21"/>
    <p:sldLayoutId id="2147484664" r:id="rId22"/>
    <p:sldLayoutId id="2147484667" r:id="rId23"/>
    <p:sldLayoutId id="2147484668" r:id="rId24"/>
    <p:sldLayoutId id="2147484669" r:id="rId25"/>
  </p:sldLayoutIdLst>
  <p:hf hdr="0" ftr="0" dt="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5647596"/>
      </p:ext>
    </p:extLst>
  </p:cSld>
  <p:clrMap bg1="lt1" tx1="dk1" bg2="lt2" tx2="dk2" accent1="accent1" accent2="accent2" accent3="accent3" accent4="accent4" accent5="accent5" accent6="accent6" hlink="hlink" folHlink="folHlink"/>
  <p:sldLayoutIdLst>
    <p:sldLayoutId id="2147484694" r:id="rId1"/>
    <p:sldLayoutId id="2147484695" r:id="rId2"/>
    <p:sldLayoutId id="2147484696" r:id="rId3"/>
    <p:sldLayoutId id="2147484697" r:id="rId4"/>
    <p:sldLayoutId id="2147484698" r:id="rId5"/>
    <p:sldLayoutId id="2147484699" r:id="rId6"/>
    <p:sldLayoutId id="2147484700" r:id="rId7"/>
    <p:sldLayoutId id="2147484701" r:id="rId8"/>
    <p:sldLayoutId id="2147484702" r:id="rId9"/>
    <p:sldLayoutId id="2147484703" r:id="rId10"/>
    <p:sldLayoutId id="2147484704" r:id="rId11"/>
    <p:sldLayoutId id="2147484705" r:id="rId12"/>
    <p:sldLayoutId id="2147484706" r:id="rId13"/>
    <p:sldLayoutId id="2147484707" r:id="rId14"/>
    <p:sldLayoutId id="2147484708" r:id="rId15"/>
    <p:sldLayoutId id="2147484709" r:id="rId16"/>
    <p:sldLayoutId id="2147484710" r:id="rId17"/>
    <p:sldLayoutId id="2147484711" r:id="rId18"/>
    <p:sldLayoutId id="2147484712" r:id="rId19"/>
    <p:sldLayoutId id="214748471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nSpc>
                <a:spcPct val="100000"/>
              </a:lnSpc>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1pPr>
            <a:lvl2pPr lvl="1">
              <a:lnSpc>
                <a:spcPct val="100000"/>
              </a:lnSpc>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2pPr>
            <a:lvl3pPr lvl="2">
              <a:lnSpc>
                <a:spcPct val="100000"/>
              </a:lnSpc>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3pPr>
            <a:lvl4pPr lvl="3">
              <a:lnSpc>
                <a:spcPct val="100000"/>
              </a:lnSpc>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4pPr>
            <a:lvl5pPr lvl="4">
              <a:lnSpc>
                <a:spcPct val="100000"/>
              </a:lnSpc>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5pPr>
            <a:lvl6pPr lvl="5">
              <a:lnSpc>
                <a:spcPct val="100000"/>
              </a:lnSpc>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6pPr>
            <a:lvl7pPr lvl="6">
              <a:lnSpc>
                <a:spcPct val="100000"/>
              </a:lnSpc>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7pPr>
            <a:lvl8pPr lvl="7">
              <a:lnSpc>
                <a:spcPct val="100000"/>
              </a:lnSpc>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8pPr>
            <a:lvl9pPr lvl="8">
              <a:lnSpc>
                <a:spcPct val="100000"/>
              </a:lnSpc>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2"/>
              </a:buClr>
              <a:buSzPts val="1800"/>
              <a:buFont typeface="Montserrat"/>
              <a:buChar char="●"/>
              <a:defRPr sz="1800">
                <a:solidFill>
                  <a:schemeClr val="dk2"/>
                </a:solidFill>
                <a:latin typeface="Montserrat"/>
                <a:ea typeface="Montserrat"/>
                <a:cs typeface="Montserrat"/>
                <a:sym typeface="Montserrat"/>
              </a:defRPr>
            </a:lvl1pPr>
            <a:lvl2pPr marL="914400" lvl="1"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2"/>
              </a:buClr>
              <a:buSzPts val="1400"/>
              <a:buFont typeface="Montserrat"/>
              <a:buChar char="■"/>
              <a:defRPr>
                <a:solidFill>
                  <a:schemeClr val="dk2"/>
                </a:solidFill>
                <a:latin typeface="Montserrat"/>
                <a:ea typeface="Montserrat"/>
                <a:cs typeface="Montserrat"/>
                <a:sym typeface="Montserrat"/>
              </a:defRPr>
            </a:lvl9pPr>
          </a:lstStyle>
          <a:p>
            <a:endParaRPr/>
          </a:p>
        </p:txBody>
      </p:sp>
    </p:spTree>
    <p:extLst>
      <p:ext uri="{BB962C8B-B14F-4D97-AF65-F5344CB8AC3E}">
        <p14:creationId xmlns:p14="http://schemas.microsoft.com/office/powerpoint/2010/main" val="3292459251"/>
      </p:ext>
    </p:extLst>
  </p:cSld>
  <p:clrMap bg1="lt1" tx1="dk1" bg2="dk2" tx2="lt2" accent1="accent1" accent2="accent2" accent3="accent3" accent4="accent4" accent5="accent5" accent6="accent6" hlink="hlink" folHlink="folHlink"/>
  <p:sldLayoutIdLst>
    <p:sldLayoutId id="2147484715" r:id="rId1"/>
    <p:sldLayoutId id="2147484716" r:id="rId2"/>
    <p:sldLayoutId id="2147484717" r:id="rId3"/>
    <p:sldLayoutId id="2147484718" r:id="rId4"/>
    <p:sldLayoutId id="2147484719"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C269A45C-2CB3-4799-B050-E6D1946985BF}"/>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lv-LV" altLang="lv-LV"/>
              <a:t>Click to edit Master title style</a:t>
            </a:r>
            <a:endParaRPr lang="en-US" altLang="lv-LV"/>
          </a:p>
        </p:txBody>
      </p:sp>
      <p:sp>
        <p:nvSpPr>
          <p:cNvPr id="2051" name="Text Placeholder 2">
            <a:extLst>
              <a:ext uri="{FF2B5EF4-FFF2-40B4-BE49-F238E27FC236}">
                <a16:creationId xmlns:a16="http://schemas.microsoft.com/office/drawing/2014/main" id="{6FA2EFCE-9EE8-41F6-A5F3-312D39CDCFAC}"/>
              </a:ext>
            </a:extLst>
          </p:cNvPr>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lv-LV" altLang="lv-LV"/>
              <a:t>Click to edit Master text styles</a:t>
            </a:r>
          </a:p>
          <a:p>
            <a:pPr lvl="1"/>
            <a:r>
              <a:rPr lang="lv-LV" altLang="lv-LV"/>
              <a:t>Second level</a:t>
            </a:r>
          </a:p>
          <a:p>
            <a:pPr lvl="2"/>
            <a:r>
              <a:rPr lang="lv-LV" altLang="lv-LV"/>
              <a:t>Third level</a:t>
            </a:r>
          </a:p>
          <a:p>
            <a:pPr lvl="3"/>
            <a:r>
              <a:rPr lang="lv-LV" altLang="lv-LV"/>
              <a:t>Fourth level</a:t>
            </a:r>
          </a:p>
          <a:p>
            <a:pPr lvl="4"/>
            <a:r>
              <a:rPr lang="lv-LV" altLang="lv-LV"/>
              <a:t>Fifth level</a:t>
            </a:r>
            <a:endParaRPr lang="en-US" altLang="lv-LV"/>
          </a:p>
        </p:txBody>
      </p:sp>
      <p:sp>
        <p:nvSpPr>
          <p:cNvPr id="4" name="Date Placeholder 3">
            <a:extLst>
              <a:ext uri="{FF2B5EF4-FFF2-40B4-BE49-F238E27FC236}">
                <a16:creationId xmlns:a16="http://schemas.microsoft.com/office/drawing/2014/main" id="{72B06315-59CD-4C34-AFC8-45E78FE991D3}"/>
              </a:ext>
            </a:extLst>
          </p:cNvPr>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pPr>
              <a:defRPr/>
            </a:pPr>
            <a:fld id="{75AE20F0-2A12-4F05-834F-7B2176E9EFF1}" type="datetime1">
              <a:rPr lang="en-US"/>
              <a:pPr>
                <a:defRPr/>
              </a:pPr>
              <a:t>4/10/2025</a:t>
            </a:fld>
            <a:endParaRPr lang="en-US"/>
          </a:p>
        </p:txBody>
      </p:sp>
      <p:sp>
        <p:nvSpPr>
          <p:cNvPr id="5" name="Footer Placeholder 4">
            <a:extLst>
              <a:ext uri="{FF2B5EF4-FFF2-40B4-BE49-F238E27FC236}">
                <a16:creationId xmlns:a16="http://schemas.microsoft.com/office/drawing/2014/main" id="{90EF0608-61B3-4C5A-9E9C-74D552EC7BDB}"/>
              </a:ext>
            </a:extLst>
          </p:cNvPr>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83E84E9D-F648-48B9-9109-0ABA66D7D54D}"/>
              </a:ext>
            </a:extLst>
          </p:cNvPr>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pPr>
              <a:defRPr/>
            </a:pPr>
            <a:fld id="{E7003BC4-94A2-4B1A-8749-6FAD8B92E875}" type="slidenum">
              <a:rPr lang="en-US"/>
              <a:pPr>
                <a:defRPr/>
              </a:pPr>
              <a:t>‹#›</a:t>
            </a:fld>
            <a:endParaRPr lang="en-US"/>
          </a:p>
        </p:txBody>
      </p:sp>
    </p:spTree>
    <p:extLst>
      <p:ext uri="{BB962C8B-B14F-4D97-AF65-F5344CB8AC3E}">
        <p14:creationId xmlns:p14="http://schemas.microsoft.com/office/powerpoint/2010/main" val="2076580872"/>
      </p:ext>
    </p:extLst>
  </p:cSld>
  <p:clrMap bg1="lt1" tx1="dk1" bg2="lt2" tx2="dk2" accent1="accent1" accent2="accent2" accent3="accent3" accent4="accent4" accent5="accent5" accent6="accent6" hlink="hlink" folHlink="folHlink"/>
  <p:sldLayoutIdLst>
    <p:sldLayoutId id="2147484721" r:id="rId1"/>
    <p:sldLayoutId id="2147484722" r:id="rId2"/>
    <p:sldLayoutId id="2147484723" r:id="rId3"/>
    <p:sldLayoutId id="2147484724" r:id="rId4"/>
    <p:sldLayoutId id="2147484725" r:id="rId5"/>
    <p:sldLayoutId id="2147484726" r:id="rId6"/>
    <p:sldLayoutId id="2147484727" r:id="rId7"/>
    <p:sldLayoutId id="2147484728" r:id="rId8"/>
    <p:sldLayoutId id="2147484729" r:id="rId9"/>
    <p:sldLayoutId id="2147484730" r:id="rId10"/>
    <p:sldLayoutId id="2147484731" r:id="rId11"/>
  </p:sldLayoutIdLst>
  <p:hf hdr="0" ftr="0" dt="0"/>
  <p:txStyles>
    <p:titleStyle>
      <a:lvl1pPr algn="ctr" defTabSz="608013" rtl="0" eaLnBrk="0" fontAlgn="base" hangingPunct="0">
        <a:spcBef>
          <a:spcPct val="0"/>
        </a:spcBef>
        <a:spcAft>
          <a:spcPct val="0"/>
        </a:spcAft>
        <a:defRPr sz="5800" kern="1200">
          <a:solidFill>
            <a:schemeClr val="tx1"/>
          </a:solidFill>
          <a:latin typeface="+mj-lt"/>
          <a:ea typeface="+mj-ea"/>
          <a:cs typeface="+mj-cs"/>
        </a:defRPr>
      </a:lvl1pPr>
      <a:lvl2pPr algn="ctr" defTabSz="608013" rtl="0" eaLnBrk="0" fontAlgn="base" hangingPunct="0">
        <a:spcBef>
          <a:spcPct val="0"/>
        </a:spcBef>
        <a:spcAft>
          <a:spcPct val="0"/>
        </a:spcAft>
        <a:defRPr sz="5800">
          <a:solidFill>
            <a:schemeClr val="tx1"/>
          </a:solidFill>
          <a:latin typeface="Calibri" panose="020F0502020204030204" pitchFamily="34" charset="0"/>
        </a:defRPr>
      </a:lvl2pPr>
      <a:lvl3pPr algn="ctr" defTabSz="608013" rtl="0" eaLnBrk="0" fontAlgn="base" hangingPunct="0">
        <a:spcBef>
          <a:spcPct val="0"/>
        </a:spcBef>
        <a:spcAft>
          <a:spcPct val="0"/>
        </a:spcAft>
        <a:defRPr sz="5800">
          <a:solidFill>
            <a:schemeClr val="tx1"/>
          </a:solidFill>
          <a:latin typeface="Calibri" panose="020F0502020204030204" pitchFamily="34" charset="0"/>
        </a:defRPr>
      </a:lvl3pPr>
      <a:lvl4pPr algn="ctr" defTabSz="608013" rtl="0" eaLnBrk="0" fontAlgn="base" hangingPunct="0">
        <a:spcBef>
          <a:spcPct val="0"/>
        </a:spcBef>
        <a:spcAft>
          <a:spcPct val="0"/>
        </a:spcAft>
        <a:defRPr sz="5800">
          <a:solidFill>
            <a:schemeClr val="tx1"/>
          </a:solidFill>
          <a:latin typeface="Calibri" panose="020F0502020204030204" pitchFamily="34" charset="0"/>
        </a:defRPr>
      </a:lvl4pPr>
      <a:lvl5pPr algn="ctr" defTabSz="608013" rtl="0" eaLnBrk="0" fontAlgn="base" hangingPunct="0">
        <a:spcBef>
          <a:spcPct val="0"/>
        </a:spcBef>
        <a:spcAft>
          <a:spcPct val="0"/>
        </a:spcAft>
        <a:defRPr sz="5800">
          <a:solidFill>
            <a:schemeClr val="tx1"/>
          </a:solidFill>
          <a:latin typeface="Calibri" panose="020F0502020204030204" pitchFamily="34" charset="0"/>
        </a:defRPr>
      </a:lvl5pPr>
      <a:lvl6pPr marL="457200" algn="ctr" defTabSz="608013" rtl="0" fontAlgn="base">
        <a:spcBef>
          <a:spcPct val="0"/>
        </a:spcBef>
        <a:spcAft>
          <a:spcPct val="0"/>
        </a:spcAft>
        <a:defRPr sz="5800">
          <a:solidFill>
            <a:schemeClr val="tx1"/>
          </a:solidFill>
          <a:latin typeface="Calibri" panose="020F0502020204030204" pitchFamily="34" charset="0"/>
        </a:defRPr>
      </a:lvl6pPr>
      <a:lvl7pPr marL="914400" algn="ctr" defTabSz="608013" rtl="0" fontAlgn="base">
        <a:spcBef>
          <a:spcPct val="0"/>
        </a:spcBef>
        <a:spcAft>
          <a:spcPct val="0"/>
        </a:spcAft>
        <a:defRPr sz="5800">
          <a:solidFill>
            <a:schemeClr val="tx1"/>
          </a:solidFill>
          <a:latin typeface="Calibri" panose="020F0502020204030204" pitchFamily="34" charset="0"/>
        </a:defRPr>
      </a:lvl7pPr>
      <a:lvl8pPr marL="1371600" algn="ctr" defTabSz="608013" rtl="0" fontAlgn="base">
        <a:spcBef>
          <a:spcPct val="0"/>
        </a:spcBef>
        <a:spcAft>
          <a:spcPct val="0"/>
        </a:spcAft>
        <a:defRPr sz="5800">
          <a:solidFill>
            <a:schemeClr val="tx1"/>
          </a:solidFill>
          <a:latin typeface="Calibri" panose="020F0502020204030204" pitchFamily="34" charset="0"/>
        </a:defRPr>
      </a:lvl8pPr>
      <a:lvl9pPr marL="1828800" algn="ctr" defTabSz="608013" rtl="0" fontAlgn="base">
        <a:spcBef>
          <a:spcPct val="0"/>
        </a:spcBef>
        <a:spcAft>
          <a:spcPct val="0"/>
        </a:spcAft>
        <a:defRPr sz="5800">
          <a:solidFill>
            <a:schemeClr val="tx1"/>
          </a:solidFill>
          <a:latin typeface="Calibri" panose="020F0502020204030204" pitchFamily="34" charset="0"/>
        </a:defRPr>
      </a:lvl9pPr>
    </p:titleStyle>
    <p:bodyStyle>
      <a:lvl1pPr marL="455613" indent="-455613" algn="l" defTabSz="608013" rtl="0" eaLnBrk="0" fontAlgn="base" hangingPunct="0">
        <a:spcBef>
          <a:spcPct val="20000"/>
        </a:spcBef>
        <a:spcAft>
          <a:spcPct val="0"/>
        </a:spcAft>
        <a:buFont typeface="Arial" panose="020B0604020202020204" pitchFamily="34" charset="0"/>
        <a:buChar char="•"/>
        <a:defRPr sz="4200" kern="1200">
          <a:solidFill>
            <a:schemeClr val="tx1"/>
          </a:solidFill>
          <a:latin typeface="+mn-lt"/>
          <a:ea typeface="+mn-ea"/>
          <a:cs typeface="+mn-cs"/>
        </a:defRPr>
      </a:lvl1pPr>
      <a:lvl2pPr marL="989013" indent="-379413" algn="l" defTabSz="608013" rtl="0" eaLnBrk="0" fontAlgn="base" hangingPunct="0">
        <a:spcBef>
          <a:spcPct val="20000"/>
        </a:spcBef>
        <a:spcAft>
          <a:spcPct val="0"/>
        </a:spcAft>
        <a:buFont typeface="Arial" panose="020B0604020202020204" pitchFamily="34" charset="0"/>
        <a:buChar char="–"/>
        <a:defRPr sz="3700" kern="1200">
          <a:solidFill>
            <a:schemeClr val="tx1"/>
          </a:solidFill>
          <a:latin typeface="+mn-lt"/>
          <a:ea typeface="+mn-ea"/>
          <a:cs typeface="+mn-cs"/>
        </a:defRPr>
      </a:lvl2pPr>
      <a:lvl3pPr marL="1522413" indent="-303213" algn="l" defTabSz="608013"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3pPr>
      <a:lvl4pPr marL="2132013" indent="-303213" algn="l" defTabSz="608013"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n-ea"/>
          <a:cs typeface="+mn-cs"/>
        </a:defRPr>
      </a:lvl4pPr>
      <a:lvl5pPr marL="2741613" indent="-303213" algn="l" defTabSz="608013"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4/10/2025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4261978675"/>
      </p:ext>
    </p:extLst>
  </p:cSld>
  <p:clrMap bg1="lt1" tx1="dk1" bg2="lt2" tx2="dk2" accent1="accent1" accent2="accent2" accent3="accent3" accent4="accent4" accent5="accent5" accent6="accent6" hlink="hlink" folHlink="folHlink"/>
  <p:sldLayoutIdLst>
    <p:sldLayoutId id="2147484733" r:id="rId1"/>
    <p:sldLayoutId id="2147484734" r:id="rId2"/>
    <p:sldLayoutId id="2147484735" r:id="rId3"/>
    <p:sldLayoutId id="2147484736" r:id="rId4"/>
    <p:sldLayoutId id="2147484737" r:id="rId5"/>
    <p:sldLayoutId id="2147484738" r:id="rId6"/>
    <p:sldLayoutId id="2147484739" r:id="rId7"/>
    <p:sldLayoutId id="2147484740" r:id="rId8"/>
    <p:sldLayoutId id="2147484741" r:id="rId9"/>
    <p:sldLayoutId id="2147484742" r:id="rId10"/>
    <p:sldLayoutId id="21474847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4/10/2025</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291375819"/>
      </p:ext>
    </p:extLst>
  </p:cSld>
  <p:clrMap bg1="lt1" tx1="dk1" bg2="lt2" tx2="dk2" accent1="accent1" accent2="accent2" accent3="accent3" accent4="accent4" accent5="accent5" accent6="accent6" hlink="hlink" folHlink="folHlink"/>
  <p:sldLayoutIdLst>
    <p:sldLayoutId id="2147484745" r:id="rId1"/>
    <p:sldLayoutId id="2147484746" r:id="rId2"/>
    <p:sldLayoutId id="2147484747" r:id="rId3"/>
    <p:sldLayoutId id="2147484748" r:id="rId4"/>
    <p:sldLayoutId id="2147484749" r:id="rId5"/>
    <p:sldLayoutId id="2147484750" r:id="rId6"/>
    <p:sldLayoutId id="2147484751" r:id="rId7"/>
    <p:sldLayoutId id="2147484752" r:id="rId8"/>
    <p:sldLayoutId id="2147484753" r:id="rId9"/>
    <p:sldLayoutId id="2147484754" r:id="rId10"/>
    <p:sldLayoutId id="2147484755"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id="{1D386F84-8367-468B-8C69-47E9AF546BCB}"/>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lv-LV"/>
              <a:t>Click to edit Master title style</a:t>
            </a:r>
          </a:p>
        </p:txBody>
      </p:sp>
      <p:sp>
        <p:nvSpPr>
          <p:cNvPr id="3075" name="Text Placeholder 2">
            <a:extLst>
              <a:ext uri="{FF2B5EF4-FFF2-40B4-BE49-F238E27FC236}">
                <a16:creationId xmlns:a16="http://schemas.microsoft.com/office/drawing/2014/main" id="{D96ABA73-11CD-48A2-8E95-7028DBEAEAA0}"/>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lv-LV"/>
              <a:t>Click to edit Master text styles</a:t>
            </a:r>
          </a:p>
          <a:p>
            <a:pPr lvl="1"/>
            <a:r>
              <a:rPr lang="en-US" altLang="lv-LV"/>
              <a:t>Second level</a:t>
            </a:r>
          </a:p>
          <a:p>
            <a:pPr lvl="2"/>
            <a:r>
              <a:rPr lang="en-US" altLang="lv-LV"/>
              <a:t>Third level</a:t>
            </a:r>
          </a:p>
          <a:p>
            <a:pPr lvl="3"/>
            <a:r>
              <a:rPr lang="en-US" altLang="lv-LV"/>
              <a:t>Fourth level</a:t>
            </a:r>
          </a:p>
          <a:p>
            <a:pPr lvl="4"/>
            <a:r>
              <a:rPr lang="en-US" altLang="lv-LV"/>
              <a:t>Fifth level</a:t>
            </a:r>
          </a:p>
        </p:txBody>
      </p:sp>
      <p:sp>
        <p:nvSpPr>
          <p:cNvPr id="4" name="Date Placeholder 3">
            <a:extLst>
              <a:ext uri="{FF2B5EF4-FFF2-40B4-BE49-F238E27FC236}">
                <a16:creationId xmlns:a16="http://schemas.microsoft.com/office/drawing/2014/main" id="{FABC346D-831F-4232-9BDF-548EC4914A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C764DE79-268F-4C1A-8933-263129D2AF90}" type="datetimeFigureOut">
              <a:rPr lang="en-US"/>
              <a:pPr>
                <a:defRPr/>
              </a:pPr>
              <a:t>4/10/2025</a:t>
            </a:fld>
            <a:endParaRPr lang="en-US"/>
          </a:p>
        </p:txBody>
      </p:sp>
      <p:sp>
        <p:nvSpPr>
          <p:cNvPr id="5" name="Footer Placeholder 4">
            <a:extLst>
              <a:ext uri="{FF2B5EF4-FFF2-40B4-BE49-F238E27FC236}">
                <a16:creationId xmlns:a16="http://schemas.microsoft.com/office/drawing/2014/main" id="{1D859B45-3DB6-400E-919E-71C1AA1469C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6383C798-4098-4828-838E-F20A6C645C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8123FA7C-B4C0-4546-A58E-F2C79CA777A4}" type="slidenum">
              <a:rPr lang="en-US"/>
              <a:pPr>
                <a:defRPr/>
              </a:pPr>
              <a:t>‹#›</a:t>
            </a:fld>
            <a:endParaRPr lang="en-US"/>
          </a:p>
        </p:txBody>
      </p:sp>
    </p:spTree>
    <p:extLst>
      <p:ext uri="{BB962C8B-B14F-4D97-AF65-F5344CB8AC3E}">
        <p14:creationId xmlns:p14="http://schemas.microsoft.com/office/powerpoint/2010/main" val="1544078917"/>
      </p:ext>
    </p:extLst>
  </p:cSld>
  <p:clrMap bg1="lt1" tx1="dk1" bg2="lt2" tx2="dk2" accent1="accent1" accent2="accent2" accent3="accent3" accent4="accent4" accent5="accent5" accent6="accent6" hlink="hlink" folHlink="folHlink"/>
  <p:sldLayoutIdLst>
    <p:sldLayoutId id="2147484757" r:id="rId1"/>
    <p:sldLayoutId id="2147484758" r:id="rId2"/>
    <p:sldLayoutId id="2147484759" r:id="rId3"/>
    <p:sldLayoutId id="2147484760" r:id="rId4"/>
    <p:sldLayoutId id="2147484761" r:id="rId5"/>
    <p:sldLayoutId id="2147484762" r:id="rId6"/>
    <p:sldLayoutId id="2147484763" r:id="rId7"/>
    <p:sldLayoutId id="2147484764" r:id="rId8"/>
    <p:sldLayoutId id="2147484765" r:id="rId9"/>
    <p:sldLayoutId id="2147484766" r:id="rId10"/>
    <p:sldLayoutId id="2147484767"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47.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47.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50.xml"/><Relationship Id="rId5" Type="http://schemas.openxmlformats.org/officeDocument/2006/relationships/image" Target="../media/image13.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49.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50.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50.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5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1.xml"/></Relationships>
</file>

<file path=ppt/slides/_rels/slide2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2.xml"/><Relationship Id="rId1" Type="http://schemas.openxmlformats.org/officeDocument/2006/relationships/slideLayout" Target="../slideLayouts/slideLayout62.xml"/><Relationship Id="rId5" Type="http://schemas.openxmlformats.org/officeDocument/2006/relationships/image" Target="../media/image17.svg"/><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5.xml"/></Relationships>
</file>

<file path=ppt/slides/_rels/slide27.xml.rels><?xml version="1.0" encoding="UTF-8" standalone="yes"?>
<Relationships xmlns="http://schemas.openxmlformats.org/package/2006/relationships"><Relationship Id="rId3" Type="http://schemas.openxmlformats.org/officeDocument/2006/relationships/hyperlink" Target="mailto:ilona.linde@vpd.gov.lv" TargetMode="External"/><Relationship Id="rId2" Type="http://schemas.openxmlformats.org/officeDocument/2006/relationships/notesSlide" Target="../notesSlides/notesSlide27.xml"/><Relationship Id="rId1" Type="http://schemas.openxmlformats.org/officeDocument/2006/relationships/slideLayout" Target="../slideLayouts/slideLayout88.xml"/><Relationship Id="rId5" Type="http://schemas.openxmlformats.org/officeDocument/2006/relationships/image" Target="../media/image19.svg"/><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1.xml"/></Relationships>
</file>

<file path=ppt/slides/_rels/slide2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7.xml"/></Relationships>
</file>

<file path=ppt/slides/_rels/slide31.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7.xml"/></Relationships>
</file>

<file path=ppt/slides/_rels/slide32.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21.xml"/><Relationship Id="rId4" Type="http://schemas.openxmlformats.org/officeDocument/2006/relationships/chart" Target="../charts/chart5.xml"/></Relationships>
</file>

<file path=ppt/slides/_rels/slide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8.xml"/><Relationship Id="rId1" Type="http://schemas.openxmlformats.org/officeDocument/2006/relationships/slideLayout" Target="../slideLayouts/slideLayout21.xml"/><Relationship Id="rId4" Type="http://schemas.openxmlformats.org/officeDocument/2006/relationships/chart" Target="../charts/char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335B7AC1-0364-48B0-BB45-F8CF92147840}"/>
              </a:ext>
            </a:extLst>
          </p:cNvPr>
          <p:cNvSpPr>
            <a:spLocks noGrp="1"/>
          </p:cNvSpPr>
          <p:nvPr>
            <p:ph type="title"/>
          </p:nvPr>
        </p:nvSpPr>
        <p:spPr>
          <a:xfrm>
            <a:off x="914401" y="3080657"/>
            <a:ext cx="10363200" cy="1643743"/>
          </a:xfrm>
        </p:spPr>
        <p:txBody>
          <a:bodyPr>
            <a:noAutofit/>
          </a:bodyPr>
          <a:lstStyle/>
          <a:p>
            <a:r>
              <a:rPr lang="lv-LV" altLang="lv-LV" sz="2400" dirty="0"/>
              <a:t>Pārskats par nepilngadīgo noziedzības stāvokli un noziedzīgos nodarījumos cietušajiem bērniem</a:t>
            </a:r>
            <a:br>
              <a:rPr lang="lv-LV" altLang="lv-LV" sz="2400" dirty="0"/>
            </a:br>
            <a:r>
              <a:rPr lang="lv-LV" altLang="lv-LV" sz="2400" dirty="0"/>
              <a:t> 2024. gadā</a:t>
            </a:r>
          </a:p>
        </p:txBody>
      </p:sp>
      <p:sp>
        <p:nvSpPr>
          <p:cNvPr id="12291" name="Text Placeholder 2">
            <a:extLst>
              <a:ext uri="{FF2B5EF4-FFF2-40B4-BE49-F238E27FC236}">
                <a16:creationId xmlns:a16="http://schemas.microsoft.com/office/drawing/2014/main" id="{C1A806CE-6515-4C11-9E0F-1774DE37FE3B}"/>
              </a:ext>
            </a:extLst>
          </p:cNvPr>
          <p:cNvSpPr>
            <a:spLocks noGrp="1"/>
          </p:cNvSpPr>
          <p:nvPr>
            <p:ph type="body" sz="quarter" idx="10"/>
          </p:nvPr>
        </p:nvSpPr>
        <p:spPr/>
        <p:txBody>
          <a:bodyPr/>
          <a:lstStyle/>
          <a:p>
            <a:endParaRPr lang="lv-LV" altLang="lv-LV"/>
          </a:p>
          <a:p>
            <a:r>
              <a:rPr lang="lv-LV" altLang="lv-LV"/>
              <a:t>Iekšlietu ministrija</a:t>
            </a:r>
          </a:p>
        </p:txBody>
      </p:sp>
      <p:sp>
        <p:nvSpPr>
          <p:cNvPr id="12292" name="Text Placeholder 3">
            <a:extLst>
              <a:ext uri="{FF2B5EF4-FFF2-40B4-BE49-F238E27FC236}">
                <a16:creationId xmlns:a16="http://schemas.microsoft.com/office/drawing/2014/main" id="{B20EABD2-8BE5-4A01-9F77-8CA65E88DFCC}"/>
              </a:ext>
            </a:extLst>
          </p:cNvPr>
          <p:cNvSpPr>
            <a:spLocks noGrp="1"/>
          </p:cNvSpPr>
          <p:nvPr>
            <p:ph type="body" sz="quarter" idx="11"/>
          </p:nvPr>
        </p:nvSpPr>
        <p:spPr/>
        <p:txBody>
          <a:bodyPr/>
          <a:lstStyle/>
          <a:p>
            <a:r>
              <a:rPr lang="lv-LV" altLang="lv-LV" dirty="0"/>
              <a:t>2025. gada 10. aprīlis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752680A3-37F8-4782-9EFA-26E2D21ED4DE}"/>
              </a:ext>
            </a:extLst>
          </p:cNvPr>
          <p:cNvSpPr>
            <a:spLocks noGrp="1"/>
          </p:cNvSpPr>
          <p:nvPr>
            <p:ph type="title"/>
          </p:nvPr>
        </p:nvSpPr>
        <p:spPr>
          <a:xfrm>
            <a:off x="2846388" y="304800"/>
            <a:ext cx="8736012" cy="1066800"/>
          </a:xfrm>
        </p:spPr>
        <p:txBody>
          <a:bodyPr/>
          <a:lstStyle/>
          <a:p>
            <a:pPr algn="ctr"/>
            <a:r>
              <a:rPr lang="lv-LV" altLang="lv-LV" dirty="0">
                <a:cs typeface="Tahoma" panose="020B0604030504040204" pitchFamily="34" charset="0"/>
              </a:rPr>
              <a:t>Bērnu tiesību pārkāpumi</a:t>
            </a:r>
            <a:endParaRPr lang="lv-LV" altLang="lv-LV" sz="2200" dirty="0">
              <a:cs typeface="Tahoma" panose="020B0604030504040204" pitchFamily="34" charset="0"/>
            </a:endParaRPr>
          </a:p>
        </p:txBody>
      </p:sp>
      <p:sp>
        <p:nvSpPr>
          <p:cNvPr id="32771" name="Content Placeholder 2">
            <a:extLst>
              <a:ext uri="{FF2B5EF4-FFF2-40B4-BE49-F238E27FC236}">
                <a16:creationId xmlns:a16="http://schemas.microsoft.com/office/drawing/2014/main" id="{7855D632-2B61-4EE2-858B-3665DF0761CC}"/>
              </a:ext>
            </a:extLst>
          </p:cNvPr>
          <p:cNvSpPr>
            <a:spLocks noGrp="1"/>
          </p:cNvSpPr>
          <p:nvPr>
            <p:ph sz="half" idx="1"/>
          </p:nvPr>
        </p:nvSpPr>
        <p:spPr>
          <a:xfrm>
            <a:off x="6385561" y="1665514"/>
            <a:ext cx="5753100" cy="4817756"/>
          </a:xfrm>
        </p:spPr>
        <p:txBody>
          <a:bodyPr>
            <a:normAutofit/>
          </a:bodyPr>
          <a:lstStyle/>
          <a:p>
            <a:pPr>
              <a:lnSpc>
                <a:spcPct val="70000"/>
              </a:lnSpc>
              <a:spcBef>
                <a:spcPts val="600"/>
              </a:spcBef>
              <a:spcAft>
                <a:spcPts val="600"/>
              </a:spcAft>
              <a:buFont typeface="Wingdings" panose="05000000000000000000" pitchFamily="2" charset="2"/>
              <a:buChar char="Ø"/>
            </a:pPr>
            <a:r>
              <a:rPr lang="lv-LV" altLang="lv-LV" sz="1400" dirty="0">
                <a:cs typeface="Tahoma" panose="020B0604030504040204" pitchFamily="34" charset="0"/>
              </a:rPr>
              <a:t>par fizisku vai emocionālu vardarbību </a:t>
            </a:r>
          </a:p>
          <a:p>
            <a:pPr marL="0" indent="0">
              <a:lnSpc>
                <a:spcPct val="70000"/>
              </a:lnSpc>
              <a:spcBef>
                <a:spcPts val="600"/>
              </a:spcBef>
              <a:spcAft>
                <a:spcPts val="600"/>
              </a:spcAft>
              <a:buNone/>
            </a:pPr>
            <a:r>
              <a:rPr lang="lv-LV" altLang="lv-LV" sz="1400" dirty="0">
                <a:cs typeface="Tahoma" panose="020B0604030504040204" pitchFamily="34" charset="0"/>
              </a:rPr>
              <a:t>pret bērnu </a:t>
            </a:r>
            <a:r>
              <a:rPr lang="lv-LV" altLang="lv-LV" sz="1400" b="1" dirty="0">
                <a:cs typeface="Tahoma" panose="020B0604030504040204" pitchFamily="34" charset="0"/>
              </a:rPr>
              <a:t>– </a:t>
            </a:r>
            <a:r>
              <a:rPr lang="lv-LV" altLang="lv-LV" sz="1400" b="1" dirty="0">
                <a:solidFill>
                  <a:srgbClr val="002060"/>
                </a:solidFill>
                <a:cs typeface="Tahoma" panose="020B0604030504040204" pitchFamily="34" charset="0"/>
              </a:rPr>
              <a:t>1269 </a:t>
            </a:r>
            <a:r>
              <a:rPr lang="lv-LV" altLang="lv-LV" sz="1400" dirty="0">
                <a:solidFill>
                  <a:srgbClr val="002060"/>
                </a:solidFill>
                <a:cs typeface="Tahoma" panose="020B0604030504040204" pitchFamily="34" charset="0"/>
              </a:rPr>
              <a:t>(-659); </a:t>
            </a:r>
          </a:p>
          <a:p>
            <a:pPr>
              <a:lnSpc>
                <a:spcPct val="70000"/>
              </a:lnSpc>
              <a:buFont typeface="Wingdings" panose="05000000000000000000" pitchFamily="2" charset="2"/>
              <a:buChar char="Ø"/>
            </a:pPr>
            <a:r>
              <a:rPr lang="lv-LV" altLang="lv-LV" sz="1400" dirty="0">
                <a:cs typeface="Tahoma" panose="020B0604030504040204" pitchFamily="34" charset="0"/>
              </a:rPr>
              <a:t>par bērna aprūpes pienākumu nepildīšanu </a:t>
            </a:r>
            <a:r>
              <a:rPr lang="lv-LV" altLang="lv-LV" sz="1400" b="1" dirty="0">
                <a:cs typeface="Tahoma" panose="020B0604030504040204" pitchFamily="34" charset="0"/>
              </a:rPr>
              <a:t>– 804 </a:t>
            </a:r>
            <a:r>
              <a:rPr lang="lv-LV" altLang="lv-LV" sz="1400" dirty="0">
                <a:cs typeface="Tahoma" panose="020B0604030504040204" pitchFamily="34" charset="0"/>
              </a:rPr>
              <a:t>(+ 10)</a:t>
            </a:r>
            <a:r>
              <a:rPr lang="lv-LV" altLang="lv-LV" sz="1400" dirty="0">
                <a:solidFill>
                  <a:srgbClr val="002060"/>
                </a:solidFill>
                <a:cs typeface="Tahoma" panose="020B0604030504040204" pitchFamily="34" charset="0"/>
              </a:rPr>
              <a:t>;</a:t>
            </a:r>
          </a:p>
          <a:p>
            <a:pPr>
              <a:lnSpc>
                <a:spcPct val="70000"/>
              </a:lnSpc>
              <a:buFont typeface="Wingdings" panose="05000000000000000000" pitchFamily="2" charset="2"/>
              <a:buChar char="Ø"/>
            </a:pPr>
            <a:endParaRPr lang="lv-LV" altLang="lv-LV" sz="1400" dirty="0">
              <a:solidFill>
                <a:srgbClr val="002060"/>
              </a:solidFill>
              <a:cs typeface="Tahoma" panose="020B0604030504040204" pitchFamily="34" charset="0"/>
            </a:endParaRPr>
          </a:p>
          <a:p>
            <a:pPr marL="129150" indent="-285750" algn="just">
              <a:lnSpc>
                <a:spcPct val="110000"/>
              </a:lnSpc>
              <a:spcBef>
                <a:spcPts val="0"/>
              </a:spcBef>
              <a:buFont typeface="Wingdings" panose="05000000000000000000" pitchFamily="2" charset="2"/>
              <a:buChar char="Ø"/>
            </a:pPr>
            <a:r>
              <a:rPr lang="lv-LV" sz="1400" dirty="0">
                <a:effectLst/>
              </a:rPr>
              <a:t>par bērna uzraudzīšanu, atrodoties alkohola, narkotisko, psihotropo, toksisko vai citu     apreibinošo vielu ietekmē - </a:t>
            </a:r>
            <a:r>
              <a:rPr lang="lv-LV" sz="1400" b="1" dirty="0">
                <a:effectLst/>
              </a:rPr>
              <a:t>410 </a:t>
            </a:r>
            <a:r>
              <a:rPr lang="lv-LV" sz="1400" dirty="0">
                <a:effectLst/>
              </a:rPr>
              <a:t>(+62);</a:t>
            </a:r>
          </a:p>
          <a:p>
            <a:pPr>
              <a:lnSpc>
                <a:spcPct val="110000"/>
              </a:lnSpc>
              <a:spcBef>
                <a:spcPts val="600"/>
              </a:spcBef>
              <a:buFont typeface="Wingdings" panose="05000000000000000000" pitchFamily="2" charset="2"/>
              <a:buChar char="Ø"/>
            </a:pPr>
            <a:endParaRPr lang="lv-LV" altLang="lv-LV" sz="1400" dirty="0">
              <a:cs typeface="Tahoma" panose="020B0604030504040204" pitchFamily="34" charset="0"/>
            </a:endParaRPr>
          </a:p>
          <a:p>
            <a:pPr>
              <a:lnSpc>
                <a:spcPct val="70000"/>
              </a:lnSpc>
              <a:spcBef>
                <a:spcPts val="600"/>
              </a:spcBef>
              <a:buFont typeface="Wingdings" panose="05000000000000000000" pitchFamily="2" charset="2"/>
              <a:buChar char="Ø"/>
            </a:pPr>
            <a:r>
              <a:rPr lang="lv-LV" altLang="lv-LV" sz="1400" dirty="0">
                <a:cs typeface="Tahoma" panose="020B0604030504040204" pitchFamily="34" charset="0"/>
              </a:rPr>
              <a:t>par agresīvu uzvedību pret bērnu -</a:t>
            </a:r>
            <a:r>
              <a:rPr lang="lv-LV" altLang="lv-LV" sz="1400" b="1" dirty="0">
                <a:cs typeface="Tahoma" panose="020B0604030504040204" pitchFamily="34" charset="0"/>
              </a:rPr>
              <a:t>135 </a:t>
            </a:r>
            <a:r>
              <a:rPr lang="lv-LV" altLang="lv-LV" sz="1400" dirty="0">
                <a:cs typeface="Tahoma" panose="020B0604030504040204" pitchFamily="34" charset="0"/>
              </a:rPr>
              <a:t>(+26);</a:t>
            </a:r>
          </a:p>
          <a:p>
            <a:pPr marL="0" indent="0">
              <a:lnSpc>
                <a:spcPct val="70000"/>
              </a:lnSpc>
              <a:spcBef>
                <a:spcPts val="600"/>
              </a:spcBef>
              <a:buNone/>
            </a:pPr>
            <a:endParaRPr lang="lv-LV" altLang="lv-LV" sz="1400" b="1" dirty="0">
              <a:cs typeface="Tahoma" panose="020B0604030504040204" pitchFamily="34" charset="0"/>
            </a:endParaRPr>
          </a:p>
          <a:p>
            <a:pPr>
              <a:lnSpc>
                <a:spcPct val="70000"/>
              </a:lnSpc>
              <a:buFont typeface="Wingdings" panose="05000000000000000000" pitchFamily="2" charset="2"/>
              <a:buChar char="Ø"/>
            </a:pPr>
            <a:r>
              <a:rPr lang="lv-LV" sz="1400" dirty="0">
                <a:effectLst/>
              </a:rPr>
              <a:t>par bērna iesaistīšanu smēķēšanā, tabakas</a:t>
            </a:r>
          </a:p>
          <a:p>
            <a:pPr marL="0" indent="0">
              <a:lnSpc>
                <a:spcPct val="70000"/>
              </a:lnSpc>
              <a:buNone/>
            </a:pPr>
            <a:r>
              <a:rPr lang="lv-LV" sz="1400" dirty="0">
                <a:effectLst/>
              </a:rPr>
              <a:t>aizstājējproduktu vai bezdūmu tabakas</a:t>
            </a:r>
          </a:p>
          <a:p>
            <a:pPr marL="0" indent="0">
              <a:lnSpc>
                <a:spcPct val="70000"/>
              </a:lnSpc>
              <a:buNone/>
            </a:pPr>
            <a:r>
              <a:rPr lang="lv-LV" sz="1400" dirty="0">
                <a:effectLst/>
              </a:rPr>
              <a:t> izstrādājumu, alkoholisko dzērienu vai citu</a:t>
            </a:r>
          </a:p>
          <a:p>
            <a:pPr marL="0" indent="0">
              <a:lnSpc>
                <a:spcPct val="70000"/>
              </a:lnSpc>
              <a:buNone/>
            </a:pPr>
            <a:r>
              <a:rPr lang="lv-LV" sz="1400" dirty="0">
                <a:effectLst/>
              </a:rPr>
              <a:t>apreibinošu vielu lietošanā</a:t>
            </a:r>
            <a:r>
              <a:rPr lang="lv-LV" sz="1400" i="1" dirty="0">
                <a:effectLst/>
              </a:rPr>
              <a:t> – </a:t>
            </a:r>
            <a:r>
              <a:rPr lang="lv-LV" sz="1400" b="1" i="1" dirty="0">
                <a:effectLst/>
              </a:rPr>
              <a:t>163 </a:t>
            </a:r>
            <a:r>
              <a:rPr lang="lv-LV" sz="1400" dirty="0">
                <a:effectLst/>
              </a:rPr>
              <a:t>(-94);</a:t>
            </a:r>
          </a:p>
          <a:p>
            <a:pPr>
              <a:lnSpc>
                <a:spcPct val="70000"/>
              </a:lnSpc>
              <a:buFontTx/>
              <a:buChar char="-"/>
            </a:pPr>
            <a:endParaRPr lang="lv-LV" altLang="lv-LV" sz="1600" dirty="0">
              <a:cs typeface="Tahoma" panose="020B0604030504040204" pitchFamily="34" charset="0"/>
            </a:endParaRPr>
          </a:p>
        </p:txBody>
      </p:sp>
      <p:sp>
        <p:nvSpPr>
          <p:cNvPr id="32772" name="Slide Number Placeholder 8">
            <a:extLst>
              <a:ext uri="{FF2B5EF4-FFF2-40B4-BE49-F238E27FC236}">
                <a16:creationId xmlns:a16="http://schemas.microsoft.com/office/drawing/2014/main" id="{7DB3E0B5-A59D-4F84-8D94-66DB67C78BBC}"/>
              </a:ext>
            </a:extLst>
          </p:cNvPr>
          <p:cNvSpPr>
            <a:spLocks noGrp="1" noChangeArrowheads="1"/>
          </p:cNvSpPr>
          <p:nvPr>
            <p:ph type="sldNum" sz="quarter" idx="18"/>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D5911EB-C8F7-4F1E-A477-73FEF5B5567E}" type="slidenum">
              <a:rPr lang="en-US" altLang="lv-LV" smtClean="0"/>
              <a:pPr/>
              <a:t>10</a:t>
            </a:fld>
            <a:endParaRPr lang="en-US" altLang="lv-LV"/>
          </a:p>
        </p:txBody>
      </p:sp>
      <p:graphicFrame>
        <p:nvGraphicFramePr>
          <p:cNvPr id="7" name="Chart 6">
            <a:extLst>
              <a:ext uri="{FF2B5EF4-FFF2-40B4-BE49-F238E27FC236}">
                <a16:creationId xmlns:a16="http://schemas.microsoft.com/office/drawing/2014/main" id="{FC0CBD9E-8945-4BFF-A033-A4B324B24656}"/>
              </a:ext>
            </a:extLst>
          </p:cNvPr>
          <p:cNvGraphicFramePr/>
          <p:nvPr>
            <p:extLst>
              <p:ext uri="{D42A27DB-BD31-4B8C-83A1-F6EECF244321}">
                <p14:modId xmlns:p14="http://schemas.microsoft.com/office/powerpoint/2010/main" val="579291163"/>
              </p:ext>
            </p:extLst>
          </p:nvPr>
        </p:nvGraphicFramePr>
        <p:xfrm>
          <a:off x="593090" y="1665514"/>
          <a:ext cx="5666196" cy="446314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5AEE3B8D-5C42-43BE-BB44-4D7ADDCB9D5D}"/>
              </a:ext>
            </a:extLst>
          </p:cNvPr>
          <p:cNvSpPr>
            <a:spLocks noGrp="1"/>
          </p:cNvSpPr>
          <p:nvPr>
            <p:ph type="title"/>
          </p:nvPr>
        </p:nvSpPr>
        <p:spPr>
          <a:xfrm>
            <a:off x="2547938" y="304800"/>
            <a:ext cx="9034462" cy="1066800"/>
          </a:xfrm>
        </p:spPr>
        <p:txBody>
          <a:bodyPr/>
          <a:lstStyle/>
          <a:p>
            <a:pPr algn="ctr"/>
            <a:r>
              <a:rPr lang="lv-LV" altLang="lv-LV"/>
              <a:t>Negadījumos cietušie bērni</a:t>
            </a:r>
          </a:p>
        </p:txBody>
      </p:sp>
      <p:graphicFrame>
        <p:nvGraphicFramePr>
          <p:cNvPr id="10" name="Table 10">
            <a:extLst>
              <a:ext uri="{FF2B5EF4-FFF2-40B4-BE49-F238E27FC236}">
                <a16:creationId xmlns:a16="http://schemas.microsoft.com/office/drawing/2014/main" id="{4D3EDA89-1FBC-443D-A0E2-214A4B22CC9B}"/>
              </a:ext>
            </a:extLst>
          </p:cNvPr>
          <p:cNvGraphicFramePr>
            <a:graphicFrameLocks noGrp="1"/>
          </p:cNvGraphicFramePr>
          <p:nvPr>
            <p:ph sz="half" idx="1"/>
            <p:extLst>
              <p:ext uri="{D42A27DB-BD31-4B8C-83A1-F6EECF244321}">
                <p14:modId xmlns:p14="http://schemas.microsoft.com/office/powerpoint/2010/main" val="3200344087"/>
              </p:ext>
            </p:extLst>
          </p:nvPr>
        </p:nvGraphicFramePr>
        <p:xfrm>
          <a:off x="739775" y="1713053"/>
          <a:ext cx="10744200" cy="4444682"/>
        </p:xfrm>
        <a:graphic>
          <a:graphicData uri="http://schemas.openxmlformats.org/drawingml/2006/table">
            <a:tbl>
              <a:tblPr/>
              <a:tblGrid>
                <a:gridCol w="6434138">
                  <a:extLst>
                    <a:ext uri="{9D8B030D-6E8A-4147-A177-3AD203B41FA5}">
                      <a16:colId xmlns:a16="http://schemas.microsoft.com/office/drawing/2014/main" val="20000"/>
                    </a:ext>
                  </a:extLst>
                </a:gridCol>
                <a:gridCol w="1470025">
                  <a:extLst>
                    <a:ext uri="{9D8B030D-6E8A-4147-A177-3AD203B41FA5}">
                      <a16:colId xmlns:a16="http://schemas.microsoft.com/office/drawing/2014/main" val="20001"/>
                    </a:ext>
                  </a:extLst>
                </a:gridCol>
                <a:gridCol w="1436687">
                  <a:extLst>
                    <a:ext uri="{9D8B030D-6E8A-4147-A177-3AD203B41FA5}">
                      <a16:colId xmlns:a16="http://schemas.microsoft.com/office/drawing/2014/main" val="20002"/>
                    </a:ext>
                  </a:extLst>
                </a:gridCol>
                <a:gridCol w="1403350">
                  <a:extLst>
                    <a:ext uri="{9D8B030D-6E8A-4147-A177-3AD203B41FA5}">
                      <a16:colId xmlns:a16="http://schemas.microsoft.com/office/drawing/2014/main" val="20003"/>
                    </a:ext>
                  </a:extLst>
                </a:gridCol>
              </a:tblGrid>
              <a:tr h="581609">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defRPr>
                      </a:lvl1pPr>
                      <a:lvl2pPr>
                        <a:spcBef>
                          <a:spcPct val="20000"/>
                        </a:spcBef>
                        <a:buFont typeface="Arial" panose="020B0604020202020204" pitchFamily="34" charset="0"/>
                        <a:defRPr sz="2500">
                          <a:solidFill>
                            <a:schemeClr val="tx1"/>
                          </a:solidFill>
                          <a:latin typeface="Times New Roman" panose="02020603050405020304" pitchFamily="18" charset="0"/>
                        </a:defRPr>
                      </a:lvl2pPr>
                      <a:lvl3pPr>
                        <a:spcBef>
                          <a:spcPct val="20000"/>
                        </a:spcBef>
                        <a:buFont typeface="Arial" panose="020B0604020202020204" pitchFamily="34" charset="0"/>
                        <a:defRPr sz="2100">
                          <a:solidFill>
                            <a:schemeClr val="tx1"/>
                          </a:solidFill>
                          <a:latin typeface="Times New Roman" panose="02020603050405020304" pitchFamily="18" charset="0"/>
                        </a:defRPr>
                      </a:lvl3pPr>
                      <a:lvl4pPr>
                        <a:spcBef>
                          <a:spcPct val="20000"/>
                        </a:spcBef>
                        <a:buFont typeface="Arial" panose="020B0604020202020204" pitchFamily="34" charset="0"/>
                        <a:defRPr sz="1700">
                          <a:solidFill>
                            <a:schemeClr val="tx1"/>
                          </a:solidFill>
                          <a:latin typeface="Times New Roman" panose="02020603050405020304" pitchFamily="18" charset="0"/>
                        </a:defRPr>
                      </a:lvl4pPr>
                      <a:lvl5pPr>
                        <a:spcBef>
                          <a:spcPct val="20000"/>
                        </a:spcBef>
                        <a:buFont typeface="Arial" panose="020B0604020202020204" pitchFamily="34" charset="0"/>
                        <a:defRPr sz="1700">
                          <a:solidFill>
                            <a:schemeClr val="tx1"/>
                          </a:solidFill>
                          <a:latin typeface="Times New Roman" panose="02020603050405020304" pitchFamily="18" charset="0"/>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9pPr>
                    </a:lstStyle>
                    <a:p>
                      <a:pPr marL="0" marR="0" lvl="0" indent="0" algn="l" defTabSz="938213" rtl="0" eaLnBrk="1" fontAlgn="base" latinLnBrk="0" hangingPunct="1">
                        <a:lnSpc>
                          <a:spcPct val="100000"/>
                        </a:lnSpc>
                        <a:spcBef>
                          <a:spcPct val="0"/>
                        </a:spcBef>
                        <a:spcAft>
                          <a:spcPct val="0"/>
                        </a:spcAft>
                        <a:buClrTx/>
                        <a:buSzTx/>
                        <a:buFontTx/>
                        <a:buNone/>
                        <a:tabLst/>
                      </a:pPr>
                      <a:endParaRPr kumimoji="0" lang="lv-LV" altLang="lv-LV" sz="1700" b="1" i="0" u="none" strike="noStrike" cap="none" normalizeH="0" baseline="0" dirty="0">
                        <a:ln>
                          <a:noFill/>
                        </a:ln>
                        <a:solidFill>
                          <a:srgbClr val="FFFFFF"/>
                        </a:solidFill>
                        <a:effectLst/>
                        <a:latin typeface="Times New Roman" panose="02020603050405020304" pitchFamily="18"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lumMod val="7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defRPr>
                      </a:lvl1pPr>
                      <a:lvl2pPr>
                        <a:spcBef>
                          <a:spcPct val="20000"/>
                        </a:spcBef>
                        <a:buFont typeface="Arial" panose="020B0604020202020204" pitchFamily="34" charset="0"/>
                        <a:defRPr sz="2500">
                          <a:solidFill>
                            <a:schemeClr val="tx1"/>
                          </a:solidFill>
                          <a:latin typeface="Times New Roman" panose="02020603050405020304" pitchFamily="18" charset="0"/>
                        </a:defRPr>
                      </a:lvl2pPr>
                      <a:lvl3pPr>
                        <a:spcBef>
                          <a:spcPct val="20000"/>
                        </a:spcBef>
                        <a:buFont typeface="Arial" panose="020B0604020202020204" pitchFamily="34" charset="0"/>
                        <a:defRPr sz="2100">
                          <a:solidFill>
                            <a:schemeClr val="tx1"/>
                          </a:solidFill>
                          <a:latin typeface="Times New Roman" panose="02020603050405020304" pitchFamily="18" charset="0"/>
                        </a:defRPr>
                      </a:lvl3pPr>
                      <a:lvl4pPr>
                        <a:spcBef>
                          <a:spcPct val="20000"/>
                        </a:spcBef>
                        <a:buFont typeface="Arial" panose="020B0604020202020204" pitchFamily="34" charset="0"/>
                        <a:defRPr sz="1700">
                          <a:solidFill>
                            <a:schemeClr val="tx1"/>
                          </a:solidFill>
                          <a:latin typeface="Times New Roman" panose="02020603050405020304" pitchFamily="18" charset="0"/>
                        </a:defRPr>
                      </a:lvl4pPr>
                      <a:lvl5pPr>
                        <a:spcBef>
                          <a:spcPct val="20000"/>
                        </a:spcBef>
                        <a:buFont typeface="Arial" panose="020B0604020202020204" pitchFamily="34" charset="0"/>
                        <a:defRPr sz="1700">
                          <a:solidFill>
                            <a:schemeClr val="tx1"/>
                          </a:solidFill>
                          <a:latin typeface="Times New Roman" panose="02020603050405020304" pitchFamily="18" charset="0"/>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kumimoji="0" lang="lv-LV" altLang="lv-LV" sz="1700" b="1" i="0" u="none" strike="noStrike" cap="none" normalizeH="0" baseline="0" dirty="0">
                          <a:ln>
                            <a:noFill/>
                          </a:ln>
                          <a:solidFill>
                            <a:srgbClr val="FFFFFF"/>
                          </a:solidFill>
                          <a:effectLst/>
                          <a:latin typeface="Verdana" panose="020B0604030504040204" pitchFamily="34" charset="0"/>
                          <a:cs typeface="Arial" panose="020B0604020202020204" pitchFamily="34" charset="0"/>
                        </a:rPr>
                        <a:t>2022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lumMod val="7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defRPr>
                      </a:lvl1pPr>
                      <a:lvl2pPr>
                        <a:spcBef>
                          <a:spcPct val="20000"/>
                        </a:spcBef>
                        <a:buFont typeface="Arial" panose="020B0604020202020204" pitchFamily="34" charset="0"/>
                        <a:defRPr sz="2500">
                          <a:solidFill>
                            <a:schemeClr val="tx1"/>
                          </a:solidFill>
                          <a:latin typeface="Times New Roman" panose="02020603050405020304" pitchFamily="18" charset="0"/>
                        </a:defRPr>
                      </a:lvl2pPr>
                      <a:lvl3pPr>
                        <a:spcBef>
                          <a:spcPct val="20000"/>
                        </a:spcBef>
                        <a:buFont typeface="Arial" panose="020B0604020202020204" pitchFamily="34" charset="0"/>
                        <a:defRPr sz="2100">
                          <a:solidFill>
                            <a:schemeClr val="tx1"/>
                          </a:solidFill>
                          <a:latin typeface="Times New Roman" panose="02020603050405020304" pitchFamily="18" charset="0"/>
                        </a:defRPr>
                      </a:lvl3pPr>
                      <a:lvl4pPr>
                        <a:spcBef>
                          <a:spcPct val="20000"/>
                        </a:spcBef>
                        <a:buFont typeface="Arial" panose="020B0604020202020204" pitchFamily="34" charset="0"/>
                        <a:defRPr sz="1700">
                          <a:solidFill>
                            <a:schemeClr val="tx1"/>
                          </a:solidFill>
                          <a:latin typeface="Times New Roman" panose="02020603050405020304" pitchFamily="18" charset="0"/>
                        </a:defRPr>
                      </a:lvl4pPr>
                      <a:lvl5pPr>
                        <a:spcBef>
                          <a:spcPct val="20000"/>
                        </a:spcBef>
                        <a:buFont typeface="Arial" panose="020B0604020202020204" pitchFamily="34" charset="0"/>
                        <a:defRPr sz="1700">
                          <a:solidFill>
                            <a:schemeClr val="tx1"/>
                          </a:solidFill>
                          <a:latin typeface="Times New Roman" panose="02020603050405020304" pitchFamily="18" charset="0"/>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kumimoji="0" lang="lv-LV" altLang="lv-LV" sz="1700" b="1" i="0" u="none" strike="noStrike" cap="none" normalizeH="0" baseline="0" dirty="0">
                          <a:ln>
                            <a:noFill/>
                          </a:ln>
                          <a:solidFill>
                            <a:srgbClr val="FFFFFF"/>
                          </a:solidFill>
                          <a:effectLst/>
                          <a:latin typeface="Verdana" panose="020B0604030504040204" pitchFamily="34" charset="0"/>
                          <a:cs typeface="Arial" panose="020B0604020202020204" pitchFamily="34" charset="0"/>
                        </a:rPr>
                        <a:t>2023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lumMod val="7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defRPr>
                      </a:lvl1pPr>
                      <a:lvl2pPr>
                        <a:spcBef>
                          <a:spcPct val="20000"/>
                        </a:spcBef>
                        <a:buFont typeface="Arial" panose="020B0604020202020204" pitchFamily="34" charset="0"/>
                        <a:defRPr sz="2500">
                          <a:solidFill>
                            <a:schemeClr val="tx1"/>
                          </a:solidFill>
                          <a:latin typeface="Times New Roman" panose="02020603050405020304" pitchFamily="18" charset="0"/>
                        </a:defRPr>
                      </a:lvl2pPr>
                      <a:lvl3pPr>
                        <a:spcBef>
                          <a:spcPct val="20000"/>
                        </a:spcBef>
                        <a:buFont typeface="Arial" panose="020B0604020202020204" pitchFamily="34" charset="0"/>
                        <a:defRPr sz="2100">
                          <a:solidFill>
                            <a:schemeClr val="tx1"/>
                          </a:solidFill>
                          <a:latin typeface="Times New Roman" panose="02020603050405020304" pitchFamily="18" charset="0"/>
                        </a:defRPr>
                      </a:lvl3pPr>
                      <a:lvl4pPr>
                        <a:spcBef>
                          <a:spcPct val="20000"/>
                        </a:spcBef>
                        <a:buFont typeface="Arial" panose="020B0604020202020204" pitchFamily="34" charset="0"/>
                        <a:defRPr sz="1700">
                          <a:solidFill>
                            <a:schemeClr val="tx1"/>
                          </a:solidFill>
                          <a:latin typeface="Times New Roman" panose="02020603050405020304" pitchFamily="18" charset="0"/>
                        </a:defRPr>
                      </a:lvl4pPr>
                      <a:lvl5pPr>
                        <a:spcBef>
                          <a:spcPct val="20000"/>
                        </a:spcBef>
                        <a:buFont typeface="Arial" panose="020B0604020202020204" pitchFamily="34" charset="0"/>
                        <a:defRPr sz="1700">
                          <a:solidFill>
                            <a:schemeClr val="tx1"/>
                          </a:solidFill>
                          <a:latin typeface="Times New Roman" panose="02020603050405020304" pitchFamily="18" charset="0"/>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kumimoji="0" lang="lv-LV" altLang="lv-LV" sz="1700" b="1" i="0" u="none" strike="noStrike" cap="none" normalizeH="0" baseline="0" dirty="0">
                          <a:ln>
                            <a:noFill/>
                          </a:ln>
                          <a:solidFill>
                            <a:srgbClr val="FFFFFF"/>
                          </a:solidFill>
                          <a:effectLst/>
                          <a:latin typeface="Verdana" panose="020B0604030504040204" pitchFamily="34" charset="0"/>
                          <a:cs typeface="Arial" panose="020B0604020202020204" pitchFamily="34" charset="0"/>
                        </a:rPr>
                        <a:t>2024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lumMod val="75000"/>
                      </a:schemeClr>
                    </a:solidFill>
                  </a:tcPr>
                </a:tc>
                <a:extLst>
                  <a:ext uri="{0D108BD9-81ED-4DB2-BD59-A6C34878D82A}">
                    <a16:rowId xmlns:a16="http://schemas.microsoft.com/office/drawing/2014/main" val="10000"/>
                  </a:ext>
                </a:extLst>
              </a:tr>
              <a:tr h="581609">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defRPr>
                      </a:lvl1pPr>
                      <a:lvl2pPr>
                        <a:spcBef>
                          <a:spcPct val="20000"/>
                        </a:spcBef>
                        <a:buFont typeface="Arial" panose="020B0604020202020204" pitchFamily="34" charset="0"/>
                        <a:defRPr sz="2500">
                          <a:solidFill>
                            <a:schemeClr val="tx1"/>
                          </a:solidFill>
                          <a:latin typeface="Times New Roman" panose="02020603050405020304" pitchFamily="18" charset="0"/>
                        </a:defRPr>
                      </a:lvl2pPr>
                      <a:lvl3pPr>
                        <a:spcBef>
                          <a:spcPct val="20000"/>
                        </a:spcBef>
                        <a:buFont typeface="Arial" panose="020B0604020202020204" pitchFamily="34" charset="0"/>
                        <a:defRPr sz="2100">
                          <a:solidFill>
                            <a:schemeClr val="tx1"/>
                          </a:solidFill>
                          <a:latin typeface="Times New Roman" panose="02020603050405020304" pitchFamily="18" charset="0"/>
                        </a:defRPr>
                      </a:lvl3pPr>
                      <a:lvl4pPr>
                        <a:spcBef>
                          <a:spcPct val="20000"/>
                        </a:spcBef>
                        <a:buFont typeface="Arial" panose="020B0604020202020204" pitchFamily="34" charset="0"/>
                        <a:defRPr sz="1700">
                          <a:solidFill>
                            <a:schemeClr val="tx1"/>
                          </a:solidFill>
                          <a:latin typeface="Times New Roman" panose="02020603050405020304" pitchFamily="18" charset="0"/>
                        </a:defRPr>
                      </a:lvl4pPr>
                      <a:lvl5pPr>
                        <a:spcBef>
                          <a:spcPct val="20000"/>
                        </a:spcBef>
                        <a:buFont typeface="Arial" panose="020B0604020202020204" pitchFamily="34" charset="0"/>
                        <a:defRPr sz="1700">
                          <a:solidFill>
                            <a:schemeClr val="tx1"/>
                          </a:solidFill>
                          <a:latin typeface="Times New Roman" panose="02020603050405020304" pitchFamily="18" charset="0"/>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9pPr>
                    </a:lstStyle>
                    <a:p>
                      <a:pPr marL="0" marR="0" lvl="0" indent="0" algn="l" defTabSz="938213" rtl="0" eaLnBrk="1" fontAlgn="base" latinLnBrk="0" hangingPunct="1">
                        <a:lnSpc>
                          <a:spcPct val="100000"/>
                        </a:lnSpc>
                        <a:spcBef>
                          <a:spcPct val="0"/>
                        </a:spcBef>
                        <a:spcAft>
                          <a:spcPct val="0"/>
                        </a:spcAft>
                        <a:buClrTx/>
                        <a:buSzTx/>
                        <a:buFontTx/>
                        <a:buNone/>
                        <a:tabLst/>
                      </a:pPr>
                      <a:r>
                        <a:rPr kumimoji="0" lang="lv-LV" altLang="lv-LV" sz="1700" b="0" i="0" u="none" strike="noStrike" cap="none" normalizeH="0" baseline="0" dirty="0">
                          <a:ln>
                            <a:noFill/>
                          </a:ln>
                          <a:solidFill>
                            <a:srgbClr val="000000"/>
                          </a:solidFill>
                          <a:effectLst/>
                          <a:latin typeface="Verdana" panose="020B0604030504040204" pitchFamily="34" charset="0"/>
                          <a:cs typeface="Arial" panose="020B0604020202020204" pitchFamily="34" charset="0"/>
                        </a:rPr>
                        <a:t>Ugunsgrēkos cietušie bērni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defRPr>
                      </a:lvl1pPr>
                      <a:lvl2pPr>
                        <a:spcBef>
                          <a:spcPct val="20000"/>
                        </a:spcBef>
                        <a:buFont typeface="Arial" panose="020B0604020202020204" pitchFamily="34" charset="0"/>
                        <a:defRPr sz="2500">
                          <a:solidFill>
                            <a:schemeClr val="tx1"/>
                          </a:solidFill>
                          <a:latin typeface="Times New Roman" panose="02020603050405020304" pitchFamily="18" charset="0"/>
                        </a:defRPr>
                      </a:lvl2pPr>
                      <a:lvl3pPr>
                        <a:spcBef>
                          <a:spcPct val="20000"/>
                        </a:spcBef>
                        <a:buFont typeface="Arial" panose="020B0604020202020204" pitchFamily="34" charset="0"/>
                        <a:defRPr sz="2100">
                          <a:solidFill>
                            <a:schemeClr val="tx1"/>
                          </a:solidFill>
                          <a:latin typeface="Times New Roman" panose="02020603050405020304" pitchFamily="18" charset="0"/>
                        </a:defRPr>
                      </a:lvl3pPr>
                      <a:lvl4pPr>
                        <a:spcBef>
                          <a:spcPct val="20000"/>
                        </a:spcBef>
                        <a:buFont typeface="Arial" panose="020B0604020202020204" pitchFamily="34" charset="0"/>
                        <a:defRPr sz="1700">
                          <a:solidFill>
                            <a:schemeClr val="tx1"/>
                          </a:solidFill>
                          <a:latin typeface="Times New Roman" panose="02020603050405020304" pitchFamily="18" charset="0"/>
                        </a:defRPr>
                      </a:lvl4pPr>
                      <a:lvl5pPr>
                        <a:spcBef>
                          <a:spcPct val="20000"/>
                        </a:spcBef>
                        <a:buFont typeface="Arial" panose="020B0604020202020204" pitchFamily="34" charset="0"/>
                        <a:defRPr sz="1700">
                          <a:solidFill>
                            <a:schemeClr val="tx1"/>
                          </a:solidFill>
                          <a:latin typeface="Times New Roman" panose="02020603050405020304" pitchFamily="18" charset="0"/>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kumimoji="0" lang="lv-LV" altLang="lv-LV" sz="1700" b="0" i="0" u="none" strike="noStrike" cap="none" normalizeH="0" baseline="0" dirty="0">
                          <a:ln>
                            <a:noFill/>
                          </a:ln>
                          <a:solidFill>
                            <a:srgbClr val="000000"/>
                          </a:solidFill>
                          <a:effectLst/>
                          <a:latin typeface="Verdana" panose="020B0604030504040204" pitchFamily="34" charset="0"/>
                          <a:cs typeface="Arial" panose="020B0604020202020204" pitchFamily="34" charset="0"/>
                        </a:rPr>
                        <a:t>21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defRPr>
                      </a:lvl1pPr>
                      <a:lvl2pPr>
                        <a:spcBef>
                          <a:spcPct val="20000"/>
                        </a:spcBef>
                        <a:buFont typeface="Arial" panose="020B0604020202020204" pitchFamily="34" charset="0"/>
                        <a:defRPr sz="2500">
                          <a:solidFill>
                            <a:schemeClr val="tx1"/>
                          </a:solidFill>
                          <a:latin typeface="Times New Roman" panose="02020603050405020304" pitchFamily="18" charset="0"/>
                        </a:defRPr>
                      </a:lvl2pPr>
                      <a:lvl3pPr>
                        <a:spcBef>
                          <a:spcPct val="20000"/>
                        </a:spcBef>
                        <a:buFont typeface="Arial" panose="020B0604020202020204" pitchFamily="34" charset="0"/>
                        <a:defRPr sz="2100">
                          <a:solidFill>
                            <a:schemeClr val="tx1"/>
                          </a:solidFill>
                          <a:latin typeface="Times New Roman" panose="02020603050405020304" pitchFamily="18" charset="0"/>
                        </a:defRPr>
                      </a:lvl3pPr>
                      <a:lvl4pPr>
                        <a:spcBef>
                          <a:spcPct val="20000"/>
                        </a:spcBef>
                        <a:buFont typeface="Arial" panose="020B0604020202020204" pitchFamily="34" charset="0"/>
                        <a:defRPr sz="1700">
                          <a:solidFill>
                            <a:schemeClr val="tx1"/>
                          </a:solidFill>
                          <a:latin typeface="Times New Roman" panose="02020603050405020304" pitchFamily="18" charset="0"/>
                        </a:defRPr>
                      </a:lvl4pPr>
                      <a:lvl5pPr>
                        <a:spcBef>
                          <a:spcPct val="20000"/>
                        </a:spcBef>
                        <a:buFont typeface="Arial" panose="020B0604020202020204" pitchFamily="34" charset="0"/>
                        <a:defRPr sz="1700">
                          <a:solidFill>
                            <a:schemeClr val="tx1"/>
                          </a:solidFill>
                          <a:latin typeface="Times New Roman" panose="02020603050405020304" pitchFamily="18" charset="0"/>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kumimoji="0" lang="lv-LV" altLang="lv-LV" sz="1700" b="0" i="0" u="none" strike="noStrike" cap="none" normalizeH="0" baseline="0" dirty="0">
                          <a:ln>
                            <a:noFill/>
                          </a:ln>
                          <a:solidFill>
                            <a:srgbClr val="000000"/>
                          </a:solidFill>
                          <a:effectLst/>
                          <a:latin typeface="Verdana" panose="020B0604030504040204" pitchFamily="34" charset="0"/>
                          <a:cs typeface="Arial" panose="020B0604020202020204" pitchFamily="34" charset="0"/>
                        </a:rPr>
                        <a:t>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defRPr>
                      </a:lvl1pPr>
                      <a:lvl2pPr>
                        <a:spcBef>
                          <a:spcPct val="20000"/>
                        </a:spcBef>
                        <a:buFont typeface="Arial" panose="020B0604020202020204" pitchFamily="34" charset="0"/>
                        <a:defRPr sz="2500">
                          <a:solidFill>
                            <a:schemeClr val="tx1"/>
                          </a:solidFill>
                          <a:latin typeface="Times New Roman" panose="02020603050405020304" pitchFamily="18" charset="0"/>
                        </a:defRPr>
                      </a:lvl2pPr>
                      <a:lvl3pPr>
                        <a:spcBef>
                          <a:spcPct val="20000"/>
                        </a:spcBef>
                        <a:buFont typeface="Arial" panose="020B0604020202020204" pitchFamily="34" charset="0"/>
                        <a:defRPr sz="2100">
                          <a:solidFill>
                            <a:schemeClr val="tx1"/>
                          </a:solidFill>
                          <a:latin typeface="Times New Roman" panose="02020603050405020304" pitchFamily="18" charset="0"/>
                        </a:defRPr>
                      </a:lvl3pPr>
                      <a:lvl4pPr>
                        <a:spcBef>
                          <a:spcPct val="20000"/>
                        </a:spcBef>
                        <a:buFont typeface="Arial" panose="020B0604020202020204" pitchFamily="34" charset="0"/>
                        <a:defRPr sz="1700">
                          <a:solidFill>
                            <a:schemeClr val="tx1"/>
                          </a:solidFill>
                          <a:latin typeface="Times New Roman" panose="02020603050405020304" pitchFamily="18" charset="0"/>
                        </a:defRPr>
                      </a:lvl4pPr>
                      <a:lvl5pPr>
                        <a:spcBef>
                          <a:spcPct val="20000"/>
                        </a:spcBef>
                        <a:buFont typeface="Arial" panose="020B0604020202020204" pitchFamily="34" charset="0"/>
                        <a:defRPr sz="1700">
                          <a:solidFill>
                            <a:schemeClr val="tx1"/>
                          </a:solidFill>
                          <a:latin typeface="Times New Roman" panose="02020603050405020304" pitchFamily="18" charset="0"/>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kumimoji="0" lang="lv-LV" altLang="lv-LV" sz="1700" b="0" i="0" u="none" strike="noStrike" cap="none" normalizeH="0" baseline="0" dirty="0">
                          <a:ln>
                            <a:noFill/>
                          </a:ln>
                          <a:solidFill>
                            <a:srgbClr val="000000"/>
                          </a:solidFill>
                          <a:effectLst/>
                          <a:latin typeface="Verdana" panose="020B0604030504040204" pitchFamily="34" charset="0"/>
                          <a:cs typeface="Arial" panose="020B0604020202020204" pitchFamily="34" charset="0"/>
                        </a:rPr>
                        <a:t>21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581609">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defRPr>
                      </a:lvl1pPr>
                      <a:lvl2pPr>
                        <a:spcBef>
                          <a:spcPct val="20000"/>
                        </a:spcBef>
                        <a:buFont typeface="Arial" panose="020B0604020202020204" pitchFamily="34" charset="0"/>
                        <a:defRPr sz="2500">
                          <a:solidFill>
                            <a:schemeClr val="tx1"/>
                          </a:solidFill>
                          <a:latin typeface="Times New Roman" panose="02020603050405020304" pitchFamily="18" charset="0"/>
                        </a:defRPr>
                      </a:lvl2pPr>
                      <a:lvl3pPr>
                        <a:spcBef>
                          <a:spcPct val="20000"/>
                        </a:spcBef>
                        <a:buFont typeface="Arial" panose="020B0604020202020204" pitchFamily="34" charset="0"/>
                        <a:defRPr sz="2100">
                          <a:solidFill>
                            <a:schemeClr val="tx1"/>
                          </a:solidFill>
                          <a:latin typeface="Times New Roman" panose="02020603050405020304" pitchFamily="18" charset="0"/>
                        </a:defRPr>
                      </a:lvl3pPr>
                      <a:lvl4pPr>
                        <a:spcBef>
                          <a:spcPct val="20000"/>
                        </a:spcBef>
                        <a:buFont typeface="Arial" panose="020B0604020202020204" pitchFamily="34" charset="0"/>
                        <a:defRPr sz="1700">
                          <a:solidFill>
                            <a:schemeClr val="tx1"/>
                          </a:solidFill>
                          <a:latin typeface="Times New Roman" panose="02020603050405020304" pitchFamily="18" charset="0"/>
                        </a:defRPr>
                      </a:lvl4pPr>
                      <a:lvl5pPr>
                        <a:spcBef>
                          <a:spcPct val="20000"/>
                        </a:spcBef>
                        <a:buFont typeface="Arial" panose="020B0604020202020204" pitchFamily="34" charset="0"/>
                        <a:defRPr sz="1700">
                          <a:solidFill>
                            <a:schemeClr val="tx1"/>
                          </a:solidFill>
                          <a:latin typeface="Times New Roman" panose="02020603050405020304" pitchFamily="18" charset="0"/>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9pPr>
                    </a:lstStyle>
                    <a:p>
                      <a:pPr marL="0" marR="0" lvl="0" indent="0" algn="l" defTabSz="938213" rtl="0" eaLnBrk="1" fontAlgn="base" latinLnBrk="0" hangingPunct="1">
                        <a:lnSpc>
                          <a:spcPct val="100000"/>
                        </a:lnSpc>
                        <a:spcBef>
                          <a:spcPct val="0"/>
                        </a:spcBef>
                        <a:spcAft>
                          <a:spcPct val="0"/>
                        </a:spcAft>
                        <a:buClrTx/>
                        <a:buSzTx/>
                        <a:buFontTx/>
                        <a:buNone/>
                        <a:tabLst/>
                      </a:pPr>
                      <a:r>
                        <a:rPr kumimoji="0" lang="lv-LV" altLang="lv-LV" sz="1700" b="0" i="0" u="none" strike="noStrike" cap="none" normalizeH="0" baseline="0">
                          <a:ln>
                            <a:noFill/>
                          </a:ln>
                          <a:solidFill>
                            <a:srgbClr val="000000"/>
                          </a:solidFill>
                          <a:effectLst/>
                          <a:latin typeface="Verdana" panose="020B0604030504040204" pitchFamily="34" charset="0"/>
                          <a:cs typeface="Arial" panose="020B0604020202020204" pitchFamily="34" charset="0"/>
                        </a:rPr>
                        <a:t>Ugunsgrēkos bojā gājušie bērni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defRPr>
                      </a:lvl1pPr>
                      <a:lvl2pPr>
                        <a:spcBef>
                          <a:spcPct val="20000"/>
                        </a:spcBef>
                        <a:buFont typeface="Arial" panose="020B0604020202020204" pitchFamily="34" charset="0"/>
                        <a:defRPr sz="2500">
                          <a:solidFill>
                            <a:schemeClr val="tx1"/>
                          </a:solidFill>
                          <a:latin typeface="Times New Roman" panose="02020603050405020304" pitchFamily="18" charset="0"/>
                        </a:defRPr>
                      </a:lvl2pPr>
                      <a:lvl3pPr>
                        <a:spcBef>
                          <a:spcPct val="20000"/>
                        </a:spcBef>
                        <a:buFont typeface="Arial" panose="020B0604020202020204" pitchFamily="34" charset="0"/>
                        <a:defRPr sz="2100">
                          <a:solidFill>
                            <a:schemeClr val="tx1"/>
                          </a:solidFill>
                          <a:latin typeface="Times New Roman" panose="02020603050405020304" pitchFamily="18" charset="0"/>
                        </a:defRPr>
                      </a:lvl3pPr>
                      <a:lvl4pPr>
                        <a:spcBef>
                          <a:spcPct val="20000"/>
                        </a:spcBef>
                        <a:buFont typeface="Arial" panose="020B0604020202020204" pitchFamily="34" charset="0"/>
                        <a:defRPr sz="1700">
                          <a:solidFill>
                            <a:schemeClr val="tx1"/>
                          </a:solidFill>
                          <a:latin typeface="Times New Roman" panose="02020603050405020304" pitchFamily="18" charset="0"/>
                        </a:defRPr>
                      </a:lvl4pPr>
                      <a:lvl5pPr>
                        <a:spcBef>
                          <a:spcPct val="20000"/>
                        </a:spcBef>
                        <a:buFont typeface="Arial" panose="020B0604020202020204" pitchFamily="34" charset="0"/>
                        <a:defRPr sz="1700">
                          <a:solidFill>
                            <a:schemeClr val="tx1"/>
                          </a:solidFill>
                          <a:latin typeface="Times New Roman" panose="02020603050405020304" pitchFamily="18" charset="0"/>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kumimoji="0" lang="lv-LV" altLang="lv-LV" sz="1700" b="0" i="0" u="none" strike="noStrike" cap="none" normalizeH="0" baseline="0" dirty="0">
                          <a:ln>
                            <a:noFill/>
                          </a:ln>
                          <a:solidFill>
                            <a:srgbClr val="000000"/>
                          </a:solidFill>
                          <a:effectLst/>
                          <a:latin typeface="Verdana" panose="020B0604030504040204" pitchFamily="34" charset="0"/>
                          <a:cs typeface="Arial" panose="020B0604020202020204" pitchFamily="34" charset="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defRPr>
                      </a:lvl1pPr>
                      <a:lvl2pPr>
                        <a:spcBef>
                          <a:spcPct val="20000"/>
                        </a:spcBef>
                        <a:buFont typeface="Arial" panose="020B0604020202020204" pitchFamily="34" charset="0"/>
                        <a:defRPr sz="2500">
                          <a:solidFill>
                            <a:schemeClr val="tx1"/>
                          </a:solidFill>
                          <a:latin typeface="Times New Roman" panose="02020603050405020304" pitchFamily="18" charset="0"/>
                        </a:defRPr>
                      </a:lvl2pPr>
                      <a:lvl3pPr>
                        <a:spcBef>
                          <a:spcPct val="20000"/>
                        </a:spcBef>
                        <a:buFont typeface="Arial" panose="020B0604020202020204" pitchFamily="34" charset="0"/>
                        <a:defRPr sz="2100">
                          <a:solidFill>
                            <a:schemeClr val="tx1"/>
                          </a:solidFill>
                          <a:latin typeface="Times New Roman" panose="02020603050405020304" pitchFamily="18" charset="0"/>
                        </a:defRPr>
                      </a:lvl3pPr>
                      <a:lvl4pPr>
                        <a:spcBef>
                          <a:spcPct val="20000"/>
                        </a:spcBef>
                        <a:buFont typeface="Arial" panose="020B0604020202020204" pitchFamily="34" charset="0"/>
                        <a:defRPr sz="1700">
                          <a:solidFill>
                            <a:schemeClr val="tx1"/>
                          </a:solidFill>
                          <a:latin typeface="Times New Roman" panose="02020603050405020304" pitchFamily="18" charset="0"/>
                        </a:defRPr>
                      </a:lvl4pPr>
                      <a:lvl5pPr>
                        <a:spcBef>
                          <a:spcPct val="20000"/>
                        </a:spcBef>
                        <a:buFont typeface="Arial" panose="020B0604020202020204" pitchFamily="34" charset="0"/>
                        <a:defRPr sz="1700">
                          <a:solidFill>
                            <a:schemeClr val="tx1"/>
                          </a:solidFill>
                          <a:latin typeface="Times New Roman" panose="02020603050405020304" pitchFamily="18" charset="0"/>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kumimoji="0" lang="lv-LV" altLang="lv-LV" sz="1700" b="0" i="0" u="none" strike="noStrike" cap="none" normalizeH="0" baseline="0" dirty="0">
                          <a:ln>
                            <a:noFill/>
                          </a:ln>
                          <a:solidFill>
                            <a:srgbClr val="000000"/>
                          </a:solidFill>
                          <a:effectLst/>
                          <a:latin typeface="Verdana" panose="020B0604030504040204" pitchFamily="34" charset="0"/>
                          <a:cs typeface="Arial" panose="020B0604020202020204" pitchFamily="34"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defRPr>
                      </a:lvl1pPr>
                      <a:lvl2pPr>
                        <a:spcBef>
                          <a:spcPct val="20000"/>
                        </a:spcBef>
                        <a:buFont typeface="Arial" panose="020B0604020202020204" pitchFamily="34" charset="0"/>
                        <a:defRPr sz="2500">
                          <a:solidFill>
                            <a:schemeClr val="tx1"/>
                          </a:solidFill>
                          <a:latin typeface="Times New Roman" panose="02020603050405020304" pitchFamily="18" charset="0"/>
                        </a:defRPr>
                      </a:lvl2pPr>
                      <a:lvl3pPr>
                        <a:spcBef>
                          <a:spcPct val="20000"/>
                        </a:spcBef>
                        <a:buFont typeface="Arial" panose="020B0604020202020204" pitchFamily="34" charset="0"/>
                        <a:defRPr sz="2100">
                          <a:solidFill>
                            <a:schemeClr val="tx1"/>
                          </a:solidFill>
                          <a:latin typeface="Times New Roman" panose="02020603050405020304" pitchFamily="18" charset="0"/>
                        </a:defRPr>
                      </a:lvl3pPr>
                      <a:lvl4pPr>
                        <a:spcBef>
                          <a:spcPct val="20000"/>
                        </a:spcBef>
                        <a:buFont typeface="Arial" panose="020B0604020202020204" pitchFamily="34" charset="0"/>
                        <a:defRPr sz="1700">
                          <a:solidFill>
                            <a:schemeClr val="tx1"/>
                          </a:solidFill>
                          <a:latin typeface="Times New Roman" panose="02020603050405020304" pitchFamily="18" charset="0"/>
                        </a:defRPr>
                      </a:lvl4pPr>
                      <a:lvl5pPr>
                        <a:spcBef>
                          <a:spcPct val="20000"/>
                        </a:spcBef>
                        <a:buFont typeface="Arial" panose="020B0604020202020204" pitchFamily="34" charset="0"/>
                        <a:defRPr sz="1700">
                          <a:solidFill>
                            <a:schemeClr val="tx1"/>
                          </a:solidFill>
                          <a:latin typeface="Times New Roman" panose="02020603050405020304" pitchFamily="18" charset="0"/>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kumimoji="0" lang="lv-LV" altLang="lv-LV" sz="1700" b="0" i="0" u="none" strike="noStrike" cap="none" normalizeH="0" baseline="0" dirty="0">
                          <a:ln>
                            <a:noFill/>
                          </a:ln>
                          <a:solidFill>
                            <a:srgbClr val="000000"/>
                          </a:solidFill>
                          <a:effectLst/>
                          <a:latin typeface="Verdana" panose="020B0604030504040204" pitchFamily="34" charset="0"/>
                          <a:cs typeface="Arial" panose="020B0604020202020204" pitchFamily="34" charset="0"/>
                        </a:rPr>
                        <a:t>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r h="955028">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defRPr>
                      </a:lvl1pPr>
                      <a:lvl2pPr>
                        <a:spcBef>
                          <a:spcPct val="20000"/>
                        </a:spcBef>
                        <a:buFont typeface="Arial" panose="020B0604020202020204" pitchFamily="34" charset="0"/>
                        <a:defRPr sz="2500">
                          <a:solidFill>
                            <a:schemeClr val="tx1"/>
                          </a:solidFill>
                          <a:latin typeface="Times New Roman" panose="02020603050405020304" pitchFamily="18" charset="0"/>
                        </a:defRPr>
                      </a:lvl2pPr>
                      <a:lvl3pPr>
                        <a:spcBef>
                          <a:spcPct val="20000"/>
                        </a:spcBef>
                        <a:buFont typeface="Arial" panose="020B0604020202020204" pitchFamily="34" charset="0"/>
                        <a:defRPr sz="2100">
                          <a:solidFill>
                            <a:schemeClr val="tx1"/>
                          </a:solidFill>
                          <a:latin typeface="Times New Roman" panose="02020603050405020304" pitchFamily="18" charset="0"/>
                        </a:defRPr>
                      </a:lvl3pPr>
                      <a:lvl4pPr>
                        <a:spcBef>
                          <a:spcPct val="20000"/>
                        </a:spcBef>
                        <a:buFont typeface="Arial" panose="020B0604020202020204" pitchFamily="34" charset="0"/>
                        <a:defRPr sz="1700">
                          <a:solidFill>
                            <a:schemeClr val="tx1"/>
                          </a:solidFill>
                          <a:latin typeface="Times New Roman" panose="02020603050405020304" pitchFamily="18" charset="0"/>
                        </a:defRPr>
                      </a:lvl4pPr>
                      <a:lvl5pPr>
                        <a:spcBef>
                          <a:spcPct val="20000"/>
                        </a:spcBef>
                        <a:buFont typeface="Arial" panose="020B0604020202020204" pitchFamily="34" charset="0"/>
                        <a:defRPr sz="1700">
                          <a:solidFill>
                            <a:schemeClr val="tx1"/>
                          </a:solidFill>
                          <a:latin typeface="Times New Roman" panose="02020603050405020304" pitchFamily="18" charset="0"/>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9pPr>
                    </a:lstStyle>
                    <a:p>
                      <a:pPr marL="0" marR="0" lvl="0" indent="0" algn="l" defTabSz="938213" rtl="0" eaLnBrk="1" fontAlgn="base" latinLnBrk="0" hangingPunct="1">
                        <a:lnSpc>
                          <a:spcPct val="100000"/>
                        </a:lnSpc>
                        <a:spcBef>
                          <a:spcPct val="0"/>
                        </a:spcBef>
                        <a:spcAft>
                          <a:spcPct val="0"/>
                        </a:spcAft>
                        <a:buClrTx/>
                        <a:buSzTx/>
                        <a:buFontTx/>
                        <a:buNone/>
                        <a:tabLst/>
                      </a:pPr>
                      <a:r>
                        <a:rPr kumimoji="0" lang="lv-LV" altLang="lv-LV" sz="1700" b="0" i="0" u="none" strike="noStrike" cap="none" normalizeH="0" baseline="0" dirty="0">
                          <a:ln>
                            <a:noFill/>
                          </a:ln>
                          <a:solidFill>
                            <a:srgbClr val="000000"/>
                          </a:solidFill>
                          <a:effectLst/>
                          <a:latin typeface="Verdana" panose="020B0604030504040204" pitchFamily="34" charset="0"/>
                          <a:cs typeface="Arial" panose="020B0604020202020204" pitchFamily="34" charset="0"/>
                        </a:rPr>
                        <a:t>No ūdenstilpnēm izceltie bojā gājušie </a:t>
                      </a:r>
                    </a:p>
                    <a:p>
                      <a:pPr marL="0" marR="0" lvl="0" indent="0" algn="l" defTabSz="938213" rtl="0" eaLnBrk="1" fontAlgn="base" latinLnBrk="0" hangingPunct="1">
                        <a:lnSpc>
                          <a:spcPct val="100000"/>
                        </a:lnSpc>
                        <a:spcBef>
                          <a:spcPct val="0"/>
                        </a:spcBef>
                        <a:spcAft>
                          <a:spcPct val="0"/>
                        </a:spcAft>
                        <a:buClrTx/>
                        <a:buSzTx/>
                        <a:buFontTx/>
                        <a:buNone/>
                        <a:tabLst/>
                      </a:pPr>
                      <a:r>
                        <a:rPr kumimoji="0" lang="lv-LV" altLang="lv-LV" sz="1700" b="0" i="0" u="none" strike="noStrike" cap="none" normalizeH="0" baseline="0" dirty="0">
                          <a:ln>
                            <a:noFill/>
                          </a:ln>
                          <a:solidFill>
                            <a:srgbClr val="000000"/>
                          </a:solidFill>
                          <a:effectLst/>
                          <a:latin typeface="Verdana" panose="020B0604030504040204" pitchFamily="34" charset="0"/>
                          <a:cs typeface="Arial" panose="020B0604020202020204" pitchFamily="34" charset="0"/>
                        </a:rPr>
                        <a:t>(iespējams noslīkušie)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defRPr>
                      </a:lvl1pPr>
                      <a:lvl2pPr>
                        <a:spcBef>
                          <a:spcPct val="20000"/>
                        </a:spcBef>
                        <a:buFont typeface="Arial" panose="020B0604020202020204" pitchFamily="34" charset="0"/>
                        <a:defRPr sz="2500">
                          <a:solidFill>
                            <a:schemeClr val="tx1"/>
                          </a:solidFill>
                          <a:latin typeface="Times New Roman" panose="02020603050405020304" pitchFamily="18" charset="0"/>
                        </a:defRPr>
                      </a:lvl2pPr>
                      <a:lvl3pPr>
                        <a:spcBef>
                          <a:spcPct val="20000"/>
                        </a:spcBef>
                        <a:buFont typeface="Arial" panose="020B0604020202020204" pitchFamily="34" charset="0"/>
                        <a:defRPr sz="2100">
                          <a:solidFill>
                            <a:schemeClr val="tx1"/>
                          </a:solidFill>
                          <a:latin typeface="Times New Roman" panose="02020603050405020304" pitchFamily="18" charset="0"/>
                        </a:defRPr>
                      </a:lvl3pPr>
                      <a:lvl4pPr>
                        <a:spcBef>
                          <a:spcPct val="20000"/>
                        </a:spcBef>
                        <a:buFont typeface="Arial" panose="020B0604020202020204" pitchFamily="34" charset="0"/>
                        <a:defRPr sz="1700">
                          <a:solidFill>
                            <a:schemeClr val="tx1"/>
                          </a:solidFill>
                          <a:latin typeface="Times New Roman" panose="02020603050405020304" pitchFamily="18" charset="0"/>
                        </a:defRPr>
                      </a:lvl4pPr>
                      <a:lvl5pPr>
                        <a:spcBef>
                          <a:spcPct val="20000"/>
                        </a:spcBef>
                        <a:buFont typeface="Arial" panose="020B0604020202020204" pitchFamily="34" charset="0"/>
                        <a:defRPr sz="1700">
                          <a:solidFill>
                            <a:schemeClr val="tx1"/>
                          </a:solidFill>
                          <a:latin typeface="Times New Roman" panose="02020603050405020304" pitchFamily="18" charset="0"/>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kumimoji="0" lang="lv-LV" altLang="lv-LV" sz="1700" b="0" i="0" u="none" strike="noStrike" cap="none" normalizeH="0" baseline="0">
                          <a:ln>
                            <a:noFill/>
                          </a:ln>
                          <a:solidFill>
                            <a:srgbClr val="000000"/>
                          </a:solidFill>
                          <a:effectLst/>
                          <a:latin typeface="Verdana" panose="020B0604030504040204" pitchFamily="34" charset="0"/>
                          <a:cs typeface="Arial" panose="020B0604020202020204" pitchFamily="34" charset="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defRPr>
                      </a:lvl1pPr>
                      <a:lvl2pPr>
                        <a:spcBef>
                          <a:spcPct val="20000"/>
                        </a:spcBef>
                        <a:buFont typeface="Arial" panose="020B0604020202020204" pitchFamily="34" charset="0"/>
                        <a:defRPr sz="2500">
                          <a:solidFill>
                            <a:schemeClr val="tx1"/>
                          </a:solidFill>
                          <a:latin typeface="Times New Roman" panose="02020603050405020304" pitchFamily="18" charset="0"/>
                        </a:defRPr>
                      </a:lvl2pPr>
                      <a:lvl3pPr>
                        <a:spcBef>
                          <a:spcPct val="20000"/>
                        </a:spcBef>
                        <a:buFont typeface="Arial" panose="020B0604020202020204" pitchFamily="34" charset="0"/>
                        <a:defRPr sz="2100">
                          <a:solidFill>
                            <a:schemeClr val="tx1"/>
                          </a:solidFill>
                          <a:latin typeface="Times New Roman" panose="02020603050405020304" pitchFamily="18" charset="0"/>
                        </a:defRPr>
                      </a:lvl3pPr>
                      <a:lvl4pPr>
                        <a:spcBef>
                          <a:spcPct val="20000"/>
                        </a:spcBef>
                        <a:buFont typeface="Arial" panose="020B0604020202020204" pitchFamily="34" charset="0"/>
                        <a:defRPr sz="1700">
                          <a:solidFill>
                            <a:schemeClr val="tx1"/>
                          </a:solidFill>
                          <a:latin typeface="Times New Roman" panose="02020603050405020304" pitchFamily="18" charset="0"/>
                        </a:defRPr>
                      </a:lvl4pPr>
                      <a:lvl5pPr>
                        <a:spcBef>
                          <a:spcPct val="20000"/>
                        </a:spcBef>
                        <a:buFont typeface="Arial" panose="020B0604020202020204" pitchFamily="34" charset="0"/>
                        <a:defRPr sz="1700">
                          <a:solidFill>
                            <a:schemeClr val="tx1"/>
                          </a:solidFill>
                          <a:latin typeface="Times New Roman" panose="02020603050405020304" pitchFamily="18" charset="0"/>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kumimoji="0" lang="lv-LV" altLang="lv-LV" sz="1700" b="0" i="0" u="none" strike="noStrike" cap="none" normalizeH="0" baseline="0" dirty="0">
                          <a:ln>
                            <a:noFill/>
                          </a:ln>
                          <a:solidFill>
                            <a:srgbClr val="000000"/>
                          </a:solidFill>
                          <a:effectLst/>
                          <a:latin typeface="Verdana" panose="020B0604030504040204" pitchFamily="34" charset="0"/>
                          <a:cs typeface="Arial" panose="020B0604020202020204" pitchFamily="34"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defRPr>
                      </a:lvl1pPr>
                      <a:lvl2pPr>
                        <a:spcBef>
                          <a:spcPct val="20000"/>
                        </a:spcBef>
                        <a:buFont typeface="Arial" panose="020B0604020202020204" pitchFamily="34" charset="0"/>
                        <a:defRPr sz="2500">
                          <a:solidFill>
                            <a:schemeClr val="tx1"/>
                          </a:solidFill>
                          <a:latin typeface="Times New Roman" panose="02020603050405020304" pitchFamily="18" charset="0"/>
                        </a:defRPr>
                      </a:lvl2pPr>
                      <a:lvl3pPr>
                        <a:spcBef>
                          <a:spcPct val="20000"/>
                        </a:spcBef>
                        <a:buFont typeface="Arial" panose="020B0604020202020204" pitchFamily="34" charset="0"/>
                        <a:defRPr sz="2100">
                          <a:solidFill>
                            <a:schemeClr val="tx1"/>
                          </a:solidFill>
                          <a:latin typeface="Times New Roman" panose="02020603050405020304" pitchFamily="18" charset="0"/>
                        </a:defRPr>
                      </a:lvl3pPr>
                      <a:lvl4pPr>
                        <a:spcBef>
                          <a:spcPct val="20000"/>
                        </a:spcBef>
                        <a:buFont typeface="Arial" panose="020B0604020202020204" pitchFamily="34" charset="0"/>
                        <a:defRPr sz="1700">
                          <a:solidFill>
                            <a:schemeClr val="tx1"/>
                          </a:solidFill>
                          <a:latin typeface="Times New Roman" panose="02020603050405020304" pitchFamily="18" charset="0"/>
                        </a:defRPr>
                      </a:lvl4pPr>
                      <a:lvl5pPr>
                        <a:spcBef>
                          <a:spcPct val="20000"/>
                        </a:spcBef>
                        <a:buFont typeface="Arial" panose="020B0604020202020204" pitchFamily="34" charset="0"/>
                        <a:defRPr sz="1700">
                          <a:solidFill>
                            <a:schemeClr val="tx1"/>
                          </a:solidFill>
                          <a:latin typeface="Times New Roman" panose="02020603050405020304" pitchFamily="18" charset="0"/>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kumimoji="0" lang="lv-LV" altLang="lv-LV" sz="1700" b="0" i="0" u="none" strike="noStrike" cap="none" normalizeH="0" baseline="0" dirty="0">
                          <a:ln>
                            <a:noFill/>
                          </a:ln>
                          <a:solidFill>
                            <a:srgbClr val="000000"/>
                          </a:solidFill>
                          <a:effectLst/>
                          <a:latin typeface="Verdana" panose="020B0604030504040204" pitchFamily="34" charset="0"/>
                          <a:cs typeface="Arial" panose="020B0604020202020204" pitchFamily="34"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3"/>
                  </a:ext>
                </a:extLst>
              </a:tr>
              <a:tr h="581609">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defRPr>
                      </a:lvl1pPr>
                      <a:lvl2pPr>
                        <a:spcBef>
                          <a:spcPct val="20000"/>
                        </a:spcBef>
                        <a:buFont typeface="Arial" panose="020B0604020202020204" pitchFamily="34" charset="0"/>
                        <a:defRPr sz="2500">
                          <a:solidFill>
                            <a:schemeClr val="tx1"/>
                          </a:solidFill>
                          <a:latin typeface="Times New Roman" panose="02020603050405020304" pitchFamily="18" charset="0"/>
                        </a:defRPr>
                      </a:lvl2pPr>
                      <a:lvl3pPr>
                        <a:spcBef>
                          <a:spcPct val="20000"/>
                        </a:spcBef>
                        <a:buFont typeface="Arial" panose="020B0604020202020204" pitchFamily="34" charset="0"/>
                        <a:defRPr sz="2100">
                          <a:solidFill>
                            <a:schemeClr val="tx1"/>
                          </a:solidFill>
                          <a:latin typeface="Times New Roman" panose="02020603050405020304" pitchFamily="18" charset="0"/>
                        </a:defRPr>
                      </a:lvl3pPr>
                      <a:lvl4pPr>
                        <a:spcBef>
                          <a:spcPct val="20000"/>
                        </a:spcBef>
                        <a:buFont typeface="Arial" panose="020B0604020202020204" pitchFamily="34" charset="0"/>
                        <a:defRPr sz="1700">
                          <a:solidFill>
                            <a:schemeClr val="tx1"/>
                          </a:solidFill>
                          <a:latin typeface="Times New Roman" panose="02020603050405020304" pitchFamily="18" charset="0"/>
                        </a:defRPr>
                      </a:lvl4pPr>
                      <a:lvl5pPr>
                        <a:spcBef>
                          <a:spcPct val="20000"/>
                        </a:spcBef>
                        <a:buFont typeface="Arial" panose="020B0604020202020204" pitchFamily="34" charset="0"/>
                        <a:defRPr sz="1700">
                          <a:solidFill>
                            <a:schemeClr val="tx1"/>
                          </a:solidFill>
                          <a:latin typeface="Times New Roman" panose="02020603050405020304" pitchFamily="18" charset="0"/>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9pPr>
                    </a:lstStyle>
                    <a:p>
                      <a:pPr marL="0" marR="0" lvl="0" indent="0" algn="l" defTabSz="938213" rtl="0" eaLnBrk="1" fontAlgn="base" latinLnBrk="0" hangingPunct="1">
                        <a:lnSpc>
                          <a:spcPct val="100000"/>
                        </a:lnSpc>
                        <a:spcBef>
                          <a:spcPct val="0"/>
                        </a:spcBef>
                        <a:spcAft>
                          <a:spcPct val="0"/>
                        </a:spcAft>
                        <a:buClrTx/>
                        <a:buSzTx/>
                        <a:buFontTx/>
                        <a:buNone/>
                        <a:tabLst/>
                      </a:pPr>
                      <a:r>
                        <a:rPr kumimoji="0" lang="lv-LV" altLang="lv-LV" sz="1700" b="0" i="0" u="none" strike="noStrike" cap="none" normalizeH="0" baseline="0" dirty="0">
                          <a:ln>
                            <a:noFill/>
                          </a:ln>
                          <a:solidFill>
                            <a:srgbClr val="000000"/>
                          </a:solidFill>
                          <a:effectLst/>
                          <a:latin typeface="Verdana" panose="020B0604030504040204" pitchFamily="34" charset="0"/>
                          <a:cs typeface="Arial" panose="020B0604020202020204" pitchFamily="34" charset="0"/>
                        </a:rPr>
                        <a:t>Ceļu satiksmes negadījumos cietušie bērni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defRPr>
                      </a:lvl1pPr>
                      <a:lvl2pPr>
                        <a:spcBef>
                          <a:spcPct val="20000"/>
                        </a:spcBef>
                        <a:buFont typeface="Arial" panose="020B0604020202020204" pitchFamily="34" charset="0"/>
                        <a:defRPr sz="2500">
                          <a:solidFill>
                            <a:schemeClr val="tx1"/>
                          </a:solidFill>
                          <a:latin typeface="Times New Roman" panose="02020603050405020304" pitchFamily="18" charset="0"/>
                        </a:defRPr>
                      </a:lvl2pPr>
                      <a:lvl3pPr>
                        <a:spcBef>
                          <a:spcPct val="20000"/>
                        </a:spcBef>
                        <a:buFont typeface="Arial" panose="020B0604020202020204" pitchFamily="34" charset="0"/>
                        <a:defRPr sz="2100">
                          <a:solidFill>
                            <a:schemeClr val="tx1"/>
                          </a:solidFill>
                          <a:latin typeface="Times New Roman" panose="02020603050405020304" pitchFamily="18" charset="0"/>
                        </a:defRPr>
                      </a:lvl3pPr>
                      <a:lvl4pPr>
                        <a:spcBef>
                          <a:spcPct val="20000"/>
                        </a:spcBef>
                        <a:buFont typeface="Arial" panose="020B0604020202020204" pitchFamily="34" charset="0"/>
                        <a:defRPr sz="1700">
                          <a:solidFill>
                            <a:schemeClr val="tx1"/>
                          </a:solidFill>
                          <a:latin typeface="Times New Roman" panose="02020603050405020304" pitchFamily="18" charset="0"/>
                        </a:defRPr>
                      </a:lvl4pPr>
                      <a:lvl5pPr>
                        <a:spcBef>
                          <a:spcPct val="20000"/>
                        </a:spcBef>
                        <a:buFont typeface="Arial" panose="020B0604020202020204" pitchFamily="34" charset="0"/>
                        <a:defRPr sz="1700">
                          <a:solidFill>
                            <a:schemeClr val="tx1"/>
                          </a:solidFill>
                          <a:latin typeface="Times New Roman" panose="02020603050405020304" pitchFamily="18" charset="0"/>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kumimoji="0" lang="lv-LV" altLang="lv-LV" sz="1700" b="0" i="0" u="none" strike="noStrike" cap="none" normalizeH="0" baseline="0">
                          <a:ln>
                            <a:noFill/>
                          </a:ln>
                          <a:solidFill>
                            <a:srgbClr val="000000"/>
                          </a:solidFill>
                          <a:effectLst/>
                          <a:latin typeface="Verdana" panose="020B0604030504040204" pitchFamily="34" charset="0"/>
                          <a:cs typeface="Arial" panose="020B0604020202020204" pitchFamily="34" charset="0"/>
                        </a:rPr>
                        <a:t>615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defRPr>
                      </a:lvl1pPr>
                      <a:lvl2pPr>
                        <a:spcBef>
                          <a:spcPct val="20000"/>
                        </a:spcBef>
                        <a:buFont typeface="Arial" panose="020B0604020202020204" pitchFamily="34" charset="0"/>
                        <a:defRPr sz="2500">
                          <a:solidFill>
                            <a:schemeClr val="tx1"/>
                          </a:solidFill>
                          <a:latin typeface="Times New Roman" panose="02020603050405020304" pitchFamily="18" charset="0"/>
                        </a:defRPr>
                      </a:lvl2pPr>
                      <a:lvl3pPr>
                        <a:spcBef>
                          <a:spcPct val="20000"/>
                        </a:spcBef>
                        <a:buFont typeface="Arial" panose="020B0604020202020204" pitchFamily="34" charset="0"/>
                        <a:defRPr sz="2100">
                          <a:solidFill>
                            <a:schemeClr val="tx1"/>
                          </a:solidFill>
                          <a:latin typeface="Times New Roman" panose="02020603050405020304" pitchFamily="18" charset="0"/>
                        </a:defRPr>
                      </a:lvl3pPr>
                      <a:lvl4pPr>
                        <a:spcBef>
                          <a:spcPct val="20000"/>
                        </a:spcBef>
                        <a:buFont typeface="Arial" panose="020B0604020202020204" pitchFamily="34" charset="0"/>
                        <a:defRPr sz="1700">
                          <a:solidFill>
                            <a:schemeClr val="tx1"/>
                          </a:solidFill>
                          <a:latin typeface="Times New Roman" panose="02020603050405020304" pitchFamily="18" charset="0"/>
                        </a:defRPr>
                      </a:lvl4pPr>
                      <a:lvl5pPr>
                        <a:spcBef>
                          <a:spcPct val="20000"/>
                        </a:spcBef>
                        <a:buFont typeface="Arial" panose="020B0604020202020204" pitchFamily="34" charset="0"/>
                        <a:defRPr sz="1700">
                          <a:solidFill>
                            <a:schemeClr val="tx1"/>
                          </a:solidFill>
                          <a:latin typeface="Times New Roman" panose="02020603050405020304" pitchFamily="18" charset="0"/>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kumimoji="0" lang="lv-LV" altLang="lv-LV" sz="1700" b="0" i="0" u="none" strike="noStrike" cap="none" normalizeH="0" baseline="0" dirty="0">
                          <a:ln>
                            <a:noFill/>
                          </a:ln>
                          <a:solidFill>
                            <a:srgbClr val="000000"/>
                          </a:solidFill>
                          <a:effectLst/>
                          <a:latin typeface="Verdana" panose="020B0604030504040204" pitchFamily="34" charset="0"/>
                          <a:cs typeface="Arial" panose="020B0604020202020204" pitchFamily="34" charset="0"/>
                        </a:rPr>
                        <a:t>703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defRPr>
                      </a:lvl1pPr>
                      <a:lvl2pPr>
                        <a:spcBef>
                          <a:spcPct val="20000"/>
                        </a:spcBef>
                        <a:buFont typeface="Arial" panose="020B0604020202020204" pitchFamily="34" charset="0"/>
                        <a:defRPr sz="2500">
                          <a:solidFill>
                            <a:schemeClr val="tx1"/>
                          </a:solidFill>
                          <a:latin typeface="Times New Roman" panose="02020603050405020304" pitchFamily="18" charset="0"/>
                        </a:defRPr>
                      </a:lvl2pPr>
                      <a:lvl3pPr>
                        <a:spcBef>
                          <a:spcPct val="20000"/>
                        </a:spcBef>
                        <a:buFont typeface="Arial" panose="020B0604020202020204" pitchFamily="34" charset="0"/>
                        <a:defRPr sz="2100">
                          <a:solidFill>
                            <a:schemeClr val="tx1"/>
                          </a:solidFill>
                          <a:latin typeface="Times New Roman" panose="02020603050405020304" pitchFamily="18" charset="0"/>
                        </a:defRPr>
                      </a:lvl3pPr>
                      <a:lvl4pPr>
                        <a:spcBef>
                          <a:spcPct val="20000"/>
                        </a:spcBef>
                        <a:buFont typeface="Arial" panose="020B0604020202020204" pitchFamily="34" charset="0"/>
                        <a:defRPr sz="1700">
                          <a:solidFill>
                            <a:schemeClr val="tx1"/>
                          </a:solidFill>
                          <a:latin typeface="Times New Roman" panose="02020603050405020304" pitchFamily="18" charset="0"/>
                        </a:defRPr>
                      </a:lvl4pPr>
                      <a:lvl5pPr>
                        <a:spcBef>
                          <a:spcPct val="20000"/>
                        </a:spcBef>
                        <a:buFont typeface="Arial" panose="020B0604020202020204" pitchFamily="34" charset="0"/>
                        <a:defRPr sz="1700">
                          <a:solidFill>
                            <a:schemeClr val="tx1"/>
                          </a:solidFill>
                          <a:latin typeface="Times New Roman" panose="02020603050405020304" pitchFamily="18" charset="0"/>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kumimoji="0" lang="lv-LV" altLang="lv-LV" sz="1700" b="0" i="0" u="none" strike="noStrike" cap="none" normalizeH="0" baseline="0" dirty="0">
                          <a:ln>
                            <a:noFill/>
                          </a:ln>
                          <a:solidFill>
                            <a:srgbClr val="000000"/>
                          </a:solidFill>
                          <a:effectLst/>
                          <a:latin typeface="Verdana" panose="020B0604030504040204" pitchFamily="34" charset="0"/>
                          <a:cs typeface="Arial" panose="020B0604020202020204" pitchFamily="34" charset="0"/>
                        </a:rPr>
                        <a:t>653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4"/>
                  </a:ext>
                </a:extLst>
              </a:tr>
              <a:tr h="581609">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defRPr>
                      </a:lvl1pPr>
                      <a:lvl2pPr>
                        <a:spcBef>
                          <a:spcPct val="20000"/>
                        </a:spcBef>
                        <a:buFont typeface="Arial" panose="020B0604020202020204" pitchFamily="34" charset="0"/>
                        <a:defRPr sz="2500">
                          <a:solidFill>
                            <a:schemeClr val="tx1"/>
                          </a:solidFill>
                          <a:latin typeface="Times New Roman" panose="02020603050405020304" pitchFamily="18" charset="0"/>
                        </a:defRPr>
                      </a:lvl2pPr>
                      <a:lvl3pPr>
                        <a:spcBef>
                          <a:spcPct val="20000"/>
                        </a:spcBef>
                        <a:buFont typeface="Arial" panose="020B0604020202020204" pitchFamily="34" charset="0"/>
                        <a:defRPr sz="2100">
                          <a:solidFill>
                            <a:schemeClr val="tx1"/>
                          </a:solidFill>
                          <a:latin typeface="Times New Roman" panose="02020603050405020304" pitchFamily="18" charset="0"/>
                        </a:defRPr>
                      </a:lvl3pPr>
                      <a:lvl4pPr>
                        <a:spcBef>
                          <a:spcPct val="20000"/>
                        </a:spcBef>
                        <a:buFont typeface="Arial" panose="020B0604020202020204" pitchFamily="34" charset="0"/>
                        <a:defRPr sz="1700">
                          <a:solidFill>
                            <a:schemeClr val="tx1"/>
                          </a:solidFill>
                          <a:latin typeface="Times New Roman" panose="02020603050405020304" pitchFamily="18" charset="0"/>
                        </a:defRPr>
                      </a:lvl4pPr>
                      <a:lvl5pPr>
                        <a:spcBef>
                          <a:spcPct val="20000"/>
                        </a:spcBef>
                        <a:buFont typeface="Arial" panose="020B0604020202020204" pitchFamily="34" charset="0"/>
                        <a:defRPr sz="1700">
                          <a:solidFill>
                            <a:schemeClr val="tx1"/>
                          </a:solidFill>
                          <a:latin typeface="Times New Roman" panose="02020603050405020304" pitchFamily="18" charset="0"/>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9pPr>
                    </a:lstStyle>
                    <a:p>
                      <a:pPr marL="0" marR="0" lvl="0" indent="0" algn="l" defTabSz="938213" rtl="0" eaLnBrk="1" fontAlgn="base" latinLnBrk="0" hangingPunct="1">
                        <a:lnSpc>
                          <a:spcPct val="100000"/>
                        </a:lnSpc>
                        <a:spcBef>
                          <a:spcPct val="0"/>
                        </a:spcBef>
                        <a:spcAft>
                          <a:spcPct val="0"/>
                        </a:spcAft>
                        <a:buClrTx/>
                        <a:buSzTx/>
                        <a:buFontTx/>
                        <a:buNone/>
                        <a:tabLst/>
                      </a:pPr>
                      <a:r>
                        <a:rPr kumimoji="0" lang="lv-LV" altLang="lv-LV" sz="1700" b="0" i="0" u="none" strike="noStrike" cap="none" normalizeH="0" baseline="0" dirty="0">
                          <a:ln>
                            <a:noFill/>
                          </a:ln>
                          <a:solidFill>
                            <a:srgbClr val="000000"/>
                          </a:solidFill>
                          <a:effectLst/>
                          <a:latin typeface="Verdana" panose="020B0604030504040204" pitchFamily="34" charset="0"/>
                          <a:cs typeface="Arial" panose="020B0604020202020204" pitchFamily="34" charset="0"/>
                        </a:rPr>
                        <a:t>Ceļu satiksmes negadījumos bojā gājušie bērni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defRPr>
                      </a:lvl1pPr>
                      <a:lvl2pPr>
                        <a:spcBef>
                          <a:spcPct val="20000"/>
                        </a:spcBef>
                        <a:buFont typeface="Arial" panose="020B0604020202020204" pitchFamily="34" charset="0"/>
                        <a:defRPr sz="2500">
                          <a:solidFill>
                            <a:schemeClr val="tx1"/>
                          </a:solidFill>
                          <a:latin typeface="Times New Roman" panose="02020603050405020304" pitchFamily="18" charset="0"/>
                        </a:defRPr>
                      </a:lvl2pPr>
                      <a:lvl3pPr>
                        <a:spcBef>
                          <a:spcPct val="20000"/>
                        </a:spcBef>
                        <a:buFont typeface="Arial" panose="020B0604020202020204" pitchFamily="34" charset="0"/>
                        <a:defRPr sz="2100">
                          <a:solidFill>
                            <a:schemeClr val="tx1"/>
                          </a:solidFill>
                          <a:latin typeface="Times New Roman" panose="02020603050405020304" pitchFamily="18" charset="0"/>
                        </a:defRPr>
                      </a:lvl3pPr>
                      <a:lvl4pPr>
                        <a:spcBef>
                          <a:spcPct val="20000"/>
                        </a:spcBef>
                        <a:buFont typeface="Arial" panose="020B0604020202020204" pitchFamily="34" charset="0"/>
                        <a:defRPr sz="1700">
                          <a:solidFill>
                            <a:schemeClr val="tx1"/>
                          </a:solidFill>
                          <a:latin typeface="Times New Roman" panose="02020603050405020304" pitchFamily="18" charset="0"/>
                        </a:defRPr>
                      </a:lvl4pPr>
                      <a:lvl5pPr>
                        <a:spcBef>
                          <a:spcPct val="20000"/>
                        </a:spcBef>
                        <a:buFont typeface="Arial" panose="020B0604020202020204" pitchFamily="34" charset="0"/>
                        <a:defRPr sz="1700">
                          <a:solidFill>
                            <a:schemeClr val="tx1"/>
                          </a:solidFill>
                          <a:latin typeface="Times New Roman" panose="02020603050405020304" pitchFamily="18" charset="0"/>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kumimoji="0" lang="lv-LV" altLang="lv-LV" sz="1700" b="0" i="0" u="none" strike="noStrike" cap="none" normalizeH="0" baseline="0">
                          <a:ln>
                            <a:noFill/>
                          </a:ln>
                          <a:solidFill>
                            <a:srgbClr val="000000"/>
                          </a:solidFill>
                          <a:effectLst/>
                          <a:latin typeface="Verdana" panose="020B0604030504040204" pitchFamily="34" charset="0"/>
                          <a:cs typeface="Arial" panose="020B0604020202020204" pitchFamily="34"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defRPr>
                      </a:lvl1pPr>
                      <a:lvl2pPr>
                        <a:spcBef>
                          <a:spcPct val="20000"/>
                        </a:spcBef>
                        <a:buFont typeface="Arial" panose="020B0604020202020204" pitchFamily="34" charset="0"/>
                        <a:defRPr sz="2500">
                          <a:solidFill>
                            <a:schemeClr val="tx1"/>
                          </a:solidFill>
                          <a:latin typeface="Times New Roman" panose="02020603050405020304" pitchFamily="18" charset="0"/>
                        </a:defRPr>
                      </a:lvl2pPr>
                      <a:lvl3pPr>
                        <a:spcBef>
                          <a:spcPct val="20000"/>
                        </a:spcBef>
                        <a:buFont typeface="Arial" panose="020B0604020202020204" pitchFamily="34" charset="0"/>
                        <a:defRPr sz="2100">
                          <a:solidFill>
                            <a:schemeClr val="tx1"/>
                          </a:solidFill>
                          <a:latin typeface="Times New Roman" panose="02020603050405020304" pitchFamily="18" charset="0"/>
                        </a:defRPr>
                      </a:lvl3pPr>
                      <a:lvl4pPr>
                        <a:spcBef>
                          <a:spcPct val="20000"/>
                        </a:spcBef>
                        <a:buFont typeface="Arial" panose="020B0604020202020204" pitchFamily="34" charset="0"/>
                        <a:defRPr sz="1700">
                          <a:solidFill>
                            <a:schemeClr val="tx1"/>
                          </a:solidFill>
                          <a:latin typeface="Times New Roman" panose="02020603050405020304" pitchFamily="18" charset="0"/>
                        </a:defRPr>
                      </a:lvl4pPr>
                      <a:lvl5pPr>
                        <a:spcBef>
                          <a:spcPct val="20000"/>
                        </a:spcBef>
                        <a:buFont typeface="Arial" panose="020B0604020202020204" pitchFamily="34" charset="0"/>
                        <a:defRPr sz="1700">
                          <a:solidFill>
                            <a:schemeClr val="tx1"/>
                          </a:solidFill>
                          <a:latin typeface="Times New Roman" panose="02020603050405020304" pitchFamily="18" charset="0"/>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kumimoji="0" lang="lv-LV" altLang="lv-LV" sz="1700" b="0" i="0" u="none" strike="noStrike" cap="none" normalizeH="0" baseline="0" dirty="0">
                          <a:ln>
                            <a:noFill/>
                          </a:ln>
                          <a:solidFill>
                            <a:srgbClr val="000000"/>
                          </a:solidFill>
                          <a:effectLst/>
                          <a:latin typeface="Verdana" panose="020B0604030504040204" pitchFamily="34" charset="0"/>
                          <a:cs typeface="Arial" panose="020B0604020202020204" pitchFamily="34" charset="0"/>
                        </a:rPr>
                        <a:t>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defRPr>
                      </a:lvl1pPr>
                      <a:lvl2pPr>
                        <a:spcBef>
                          <a:spcPct val="20000"/>
                        </a:spcBef>
                        <a:buFont typeface="Arial" panose="020B0604020202020204" pitchFamily="34" charset="0"/>
                        <a:defRPr sz="2500">
                          <a:solidFill>
                            <a:schemeClr val="tx1"/>
                          </a:solidFill>
                          <a:latin typeface="Times New Roman" panose="02020603050405020304" pitchFamily="18" charset="0"/>
                        </a:defRPr>
                      </a:lvl2pPr>
                      <a:lvl3pPr>
                        <a:spcBef>
                          <a:spcPct val="20000"/>
                        </a:spcBef>
                        <a:buFont typeface="Arial" panose="020B0604020202020204" pitchFamily="34" charset="0"/>
                        <a:defRPr sz="2100">
                          <a:solidFill>
                            <a:schemeClr val="tx1"/>
                          </a:solidFill>
                          <a:latin typeface="Times New Roman" panose="02020603050405020304" pitchFamily="18" charset="0"/>
                        </a:defRPr>
                      </a:lvl3pPr>
                      <a:lvl4pPr>
                        <a:spcBef>
                          <a:spcPct val="20000"/>
                        </a:spcBef>
                        <a:buFont typeface="Arial" panose="020B0604020202020204" pitchFamily="34" charset="0"/>
                        <a:defRPr sz="1700">
                          <a:solidFill>
                            <a:schemeClr val="tx1"/>
                          </a:solidFill>
                          <a:latin typeface="Times New Roman" panose="02020603050405020304" pitchFamily="18" charset="0"/>
                        </a:defRPr>
                      </a:lvl4pPr>
                      <a:lvl5pPr>
                        <a:spcBef>
                          <a:spcPct val="20000"/>
                        </a:spcBef>
                        <a:buFont typeface="Arial" panose="020B0604020202020204" pitchFamily="34" charset="0"/>
                        <a:defRPr sz="1700">
                          <a:solidFill>
                            <a:schemeClr val="tx1"/>
                          </a:solidFill>
                          <a:latin typeface="Times New Roman" panose="02020603050405020304" pitchFamily="18" charset="0"/>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kumimoji="0" lang="lv-LV" altLang="lv-LV" sz="1700" b="0" i="0" u="none" strike="noStrike" cap="none" normalizeH="0" baseline="0" dirty="0">
                          <a:ln>
                            <a:noFill/>
                          </a:ln>
                          <a:solidFill>
                            <a:srgbClr val="000000"/>
                          </a:solidFill>
                          <a:effectLst/>
                          <a:latin typeface="Verdana" panose="020B0604030504040204" pitchFamily="34" charset="0"/>
                          <a:cs typeface="Arial" panose="020B0604020202020204" pitchFamily="34" charset="0"/>
                        </a:rPr>
                        <a:t>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5"/>
                  </a:ext>
                </a:extLst>
              </a:tr>
              <a:tr h="581609">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defRPr>
                      </a:lvl1pPr>
                      <a:lvl2pPr>
                        <a:spcBef>
                          <a:spcPct val="20000"/>
                        </a:spcBef>
                        <a:buFont typeface="Arial" panose="020B0604020202020204" pitchFamily="34" charset="0"/>
                        <a:defRPr sz="2500">
                          <a:solidFill>
                            <a:schemeClr val="tx1"/>
                          </a:solidFill>
                          <a:latin typeface="Times New Roman" panose="02020603050405020304" pitchFamily="18" charset="0"/>
                        </a:defRPr>
                      </a:lvl2pPr>
                      <a:lvl3pPr>
                        <a:spcBef>
                          <a:spcPct val="20000"/>
                        </a:spcBef>
                        <a:buFont typeface="Arial" panose="020B0604020202020204" pitchFamily="34" charset="0"/>
                        <a:defRPr sz="2100">
                          <a:solidFill>
                            <a:schemeClr val="tx1"/>
                          </a:solidFill>
                          <a:latin typeface="Times New Roman" panose="02020603050405020304" pitchFamily="18" charset="0"/>
                        </a:defRPr>
                      </a:lvl3pPr>
                      <a:lvl4pPr>
                        <a:spcBef>
                          <a:spcPct val="20000"/>
                        </a:spcBef>
                        <a:buFont typeface="Arial" panose="020B0604020202020204" pitchFamily="34" charset="0"/>
                        <a:defRPr sz="1700">
                          <a:solidFill>
                            <a:schemeClr val="tx1"/>
                          </a:solidFill>
                          <a:latin typeface="Times New Roman" panose="02020603050405020304" pitchFamily="18" charset="0"/>
                        </a:defRPr>
                      </a:lvl4pPr>
                      <a:lvl5pPr>
                        <a:spcBef>
                          <a:spcPct val="20000"/>
                        </a:spcBef>
                        <a:buFont typeface="Arial" panose="020B0604020202020204" pitchFamily="34" charset="0"/>
                        <a:defRPr sz="1700">
                          <a:solidFill>
                            <a:schemeClr val="tx1"/>
                          </a:solidFill>
                          <a:latin typeface="Times New Roman" panose="02020603050405020304" pitchFamily="18" charset="0"/>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9pPr>
                    </a:lstStyle>
                    <a:p>
                      <a:pPr marL="0" marR="0" lvl="0" indent="0" algn="l" defTabSz="938213" rtl="0" eaLnBrk="1" fontAlgn="base" latinLnBrk="0" hangingPunct="1">
                        <a:lnSpc>
                          <a:spcPct val="100000"/>
                        </a:lnSpc>
                        <a:spcBef>
                          <a:spcPct val="0"/>
                        </a:spcBef>
                        <a:spcAft>
                          <a:spcPct val="0"/>
                        </a:spcAft>
                        <a:buClrTx/>
                        <a:buSzTx/>
                        <a:buFontTx/>
                        <a:buNone/>
                        <a:tabLst/>
                      </a:pPr>
                      <a:r>
                        <a:rPr kumimoji="0" lang="lv-LV" altLang="lv-LV" sz="1700" b="0" i="0" u="none" strike="noStrike" cap="none" normalizeH="0" baseline="0" dirty="0">
                          <a:ln>
                            <a:noFill/>
                          </a:ln>
                          <a:solidFill>
                            <a:srgbClr val="000000"/>
                          </a:solidFill>
                          <a:effectLst/>
                          <a:latin typeface="Verdana" panose="020B0604030504040204" pitchFamily="34" charset="0"/>
                          <a:cs typeface="Arial" panose="020B0604020202020204" pitchFamily="34" charset="0"/>
                        </a:rPr>
                        <a:t>KOPĀ</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defRPr>
                      </a:lvl1pPr>
                      <a:lvl2pPr>
                        <a:spcBef>
                          <a:spcPct val="20000"/>
                        </a:spcBef>
                        <a:buFont typeface="Arial" panose="020B0604020202020204" pitchFamily="34" charset="0"/>
                        <a:defRPr sz="2500">
                          <a:solidFill>
                            <a:schemeClr val="tx1"/>
                          </a:solidFill>
                          <a:latin typeface="Times New Roman" panose="02020603050405020304" pitchFamily="18" charset="0"/>
                        </a:defRPr>
                      </a:lvl2pPr>
                      <a:lvl3pPr>
                        <a:spcBef>
                          <a:spcPct val="20000"/>
                        </a:spcBef>
                        <a:buFont typeface="Arial" panose="020B0604020202020204" pitchFamily="34" charset="0"/>
                        <a:defRPr sz="2100">
                          <a:solidFill>
                            <a:schemeClr val="tx1"/>
                          </a:solidFill>
                          <a:latin typeface="Times New Roman" panose="02020603050405020304" pitchFamily="18" charset="0"/>
                        </a:defRPr>
                      </a:lvl3pPr>
                      <a:lvl4pPr>
                        <a:spcBef>
                          <a:spcPct val="20000"/>
                        </a:spcBef>
                        <a:buFont typeface="Arial" panose="020B0604020202020204" pitchFamily="34" charset="0"/>
                        <a:defRPr sz="1700">
                          <a:solidFill>
                            <a:schemeClr val="tx1"/>
                          </a:solidFill>
                          <a:latin typeface="Times New Roman" panose="02020603050405020304" pitchFamily="18" charset="0"/>
                        </a:defRPr>
                      </a:lvl4pPr>
                      <a:lvl5pPr>
                        <a:spcBef>
                          <a:spcPct val="20000"/>
                        </a:spcBef>
                        <a:buFont typeface="Arial" panose="020B0604020202020204" pitchFamily="34" charset="0"/>
                        <a:defRPr sz="1700">
                          <a:solidFill>
                            <a:schemeClr val="tx1"/>
                          </a:solidFill>
                          <a:latin typeface="Times New Roman" panose="02020603050405020304" pitchFamily="18" charset="0"/>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kumimoji="0" lang="lv-LV" altLang="lv-LV" sz="1700" b="0" i="0" u="none" strike="noStrike" cap="none" normalizeH="0" baseline="0">
                          <a:ln>
                            <a:noFill/>
                          </a:ln>
                          <a:solidFill>
                            <a:srgbClr val="000000"/>
                          </a:solidFill>
                          <a:effectLst/>
                          <a:latin typeface="Verdana" panose="020B0604030504040204" pitchFamily="34" charset="0"/>
                          <a:cs typeface="Arial" panose="020B0604020202020204" pitchFamily="34" charset="0"/>
                        </a:rPr>
                        <a:t>646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defRPr>
                      </a:lvl1pPr>
                      <a:lvl2pPr>
                        <a:spcBef>
                          <a:spcPct val="20000"/>
                        </a:spcBef>
                        <a:buFont typeface="Arial" panose="020B0604020202020204" pitchFamily="34" charset="0"/>
                        <a:defRPr sz="2500">
                          <a:solidFill>
                            <a:schemeClr val="tx1"/>
                          </a:solidFill>
                          <a:latin typeface="Times New Roman" panose="02020603050405020304" pitchFamily="18" charset="0"/>
                        </a:defRPr>
                      </a:lvl2pPr>
                      <a:lvl3pPr>
                        <a:spcBef>
                          <a:spcPct val="20000"/>
                        </a:spcBef>
                        <a:buFont typeface="Arial" panose="020B0604020202020204" pitchFamily="34" charset="0"/>
                        <a:defRPr sz="2100">
                          <a:solidFill>
                            <a:schemeClr val="tx1"/>
                          </a:solidFill>
                          <a:latin typeface="Times New Roman" panose="02020603050405020304" pitchFamily="18" charset="0"/>
                        </a:defRPr>
                      </a:lvl3pPr>
                      <a:lvl4pPr>
                        <a:spcBef>
                          <a:spcPct val="20000"/>
                        </a:spcBef>
                        <a:buFont typeface="Arial" panose="020B0604020202020204" pitchFamily="34" charset="0"/>
                        <a:defRPr sz="1700">
                          <a:solidFill>
                            <a:schemeClr val="tx1"/>
                          </a:solidFill>
                          <a:latin typeface="Times New Roman" panose="02020603050405020304" pitchFamily="18" charset="0"/>
                        </a:defRPr>
                      </a:lvl4pPr>
                      <a:lvl5pPr>
                        <a:spcBef>
                          <a:spcPct val="20000"/>
                        </a:spcBef>
                        <a:buFont typeface="Arial" panose="020B0604020202020204" pitchFamily="34" charset="0"/>
                        <a:defRPr sz="1700">
                          <a:solidFill>
                            <a:schemeClr val="tx1"/>
                          </a:solidFill>
                          <a:latin typeface="Times New Roman" panose="02020603050405020304" pitchFamily="18" charset="0"/>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kumimoji="0" lang="lv-LV" altLang="lv-LV" sz="1700" b="0" i="0" u="none" strike="noStrike" cap="none" normalizeH="0" baseline="0" dirty="0">
                          <a:ln>
                            <a:noFill/>
                          </a:ln>
                          <a:solidFill>
                            <a:srgbClr val="000000"/>
                          </a:solidFill>
                          <a:effectLst/>
                          <a:latin typeface="Verdana" panose="020B0604030504040204" pitchFamily="34" charset="0"/>
                          <a:cs typeface="Arial" panose="020B0604020202020204" pitchFamily="34" charset="0"/>
                        </a:rPr>
                        <a:t>727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defRPr>
                      </a:lvl1pPr>
                      <a:lvl2pPr>
                        <a:spcBef>
                          <a:spcPct val="20000"/>
                        </a:spcBef>
                        <a:buFont typeface="Arial" panose="020B0604020202020204" pitchFamily="34" charset="0"/>
                        <a:defRPr sz="2500">
                          <a:solidFill>
                            <a:schemeClr val="tx1"/>
                          </a:solidFill>
                          <a:latin typeface="Times New Roman" panose="02020603050405020304" pitchFamily="18" charset="0"/>
                        </a:defRPr>
                      </a:lvl2pPr>
                      <a:lvl3pPr>
                        <a:spcBef>
                          <a:spcPct val="20000"/>
                        </a:spcBef>
                        <a:buFont typeface="Arial" panose="020B0604020202020204" pitchFamily="34" charset="0"/>
                        <a:defRPr sz="2100">
                          <a:solidFill>
                            <a:schemeClr val="tx1"/>
                          </a:solidFill>
                          <a:latin typeface="Times New Roman" panose="02020603050405020304" pitchFamily="18" charset="0"/>
                        </a:defRPr>
                      </a:lvl3pPr>
                      <a:lvl4pPr>
                        <a:spcBef>
                          <a:spcPct val="20000"/>
                        </a:spcBef>
                        <a:buFont typeface="Arial" panose="020B0604020202020204" pitchFamily="34" charset="0"/>
                        <a:defRPr sz="1700">
                          <a:solidFill>
                            <a:schemeClr val="tx1"/>
                          </a:solidFill>
                          <a:latin typeface="Times New Roman" panose="02020603050405020304" pitchFamily="18" charset="0"/>
                        </a:defRPr>
                      </a:lvl4pPr>
                      <a:lvl5pPr>
                        <a:spcBef>
                          <a:spcPct val="20000"/>
                        </a:spcBef>
                        <a:buFont typeface="Arial" panose="020B0604020202020204" pitchFamily="34" charset="0"/>
                        <a:defRPr sz="1700">
                          <a:solidFill>
                            <a:schemeClr val="tx1"/>
                          </a:solidFill>
                          <a:latin typeface="Times New Roman" panose="02020603050405020304" pitchFamily="18" charset="0"/>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kumimoji="0" lang="lv-LV" altLang="lv-LV" sz="1700" b="0" i="0" u="none" strike="noStrike" cap="none" normalizeH="0" baseline="0" dirty="0">
                          <a:ln>
                            <a:noFill/>
                          </a:ln>
                          <a:solidFill>
                            <a:srgbClr val="000000"/>
                          </a:solidFill>
                          <a:effectLst/>
                          <a:latin typeface="Verdana" panose="020B0604030504040204" pitchFamily="34" charset="0"/>
                          <a:cs typeface="Arial" panose="020B0604020202020204" pitchFamily="34" charset="0"/>
                        </a:rPr>
                        <a:t>685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6"/>
                  </a:ext>
                </a:extLst>
              </a:tr>
            </a:tbl>
          </a:graphicData>
        </a:graphic>
      </p:graphicFrame>
      <p:sp>
        <p:nvSpPr>
          <p:cNvPr id="34861" name="Slide Number Placeholder 8">
            <a:extLst>
              <a:ext uri="{FF2B5EF4-FFF2-40B4-BE49-F238E27FC236}">
                <a16:creationId xmlns:a16="http://schemas.microsoft.com/office/drawing/2014/main" id="{393A20CB-C422-425E-9283-FB2FF1CF2E36}"/>
              </a:ext>
            </a:extLst>
          </p:cNvPr>
          <p:cNvSpPr>
            <a:spLocks noGrp="1" noChangeArrowheads="1"/>
          </p:cNvSpPr>
          <p:nvPr>
            <p:ph type="sldNum" sz="quarter" idx="18"/>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131FFEC4-BEE7-4D2C-828F-E17BB29826AB}" type="slidenum">
              <a:rPr lang="en-US" altLang="lv-LV" smtClean="0"/>
              <a:pPr/>
              <a:t>11</a:t>
            </a:fld>
            <a:endParaRPr lang="en-US" altLang="lv-LV"/>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A809F25D-F73C-43C5-85C4-4D04B45B67C7}"/>
              </a:ext>
            </a:extLst>
          </p:cNvPr>
          <p:cNvSpPr>
            <a:spLocks noGrp="1"/>
          </p:cNvSpPr>
          <p:nvPr>
            <p:ph type="title"/>
          </p:nvPr>
        </p:nvSpPr>
        <p:spPr>
          <a:xfrm>
            <a:off x="2600325" y="342900"/>
            <a:ext cx="8982075" cy="630238"/>
          </a:xfrm>
        </p:spPr>
        <p:txBody>
          <a:bodyPr/>
          <a:lstStyle/>
          <a:p>
            <a:pPr algn="ctr"/>
            <a:r>
              <a:rPr lang="lv-LV" altLang="lv-LV" dirty="0"/>
              <a:t>Secinājumi</a:t>
            </a:r>
          </a:p>
        </p:txBody>
      </p:sp>
      <p:sp>
        <p:nvSpPr>
          <p:cNvPr id="36867" name="Content Placeholder 2">
            <a:extLst>
              <a:ext uri="{FF2B5EF4-FFF2-40B4-BE49-F238E27FC236}">
                <a16:creationId xmlns:a16="http://schemas.microsoft.com/office/drawing/2014/main" id="{C8FF4CFD-EC71-40FD-AC44-3FAF1FF5491B}"/>
              </a:ext>
            </a:extLst>
          </p:cNvPr>
          <p:cNvSpPr>
            <a:spLocks noGrp="1"/>
          </p:cNvSpPr>
          <p:nvPr>
            <p:ph sz="half" idx="1"/>
          </p:nvPr>
        </p:nvSpPr>
        <p:spPr>
          <a:xfrm>
            <a:off x="792163" y="1473200"/>
            <a:ext cx="10587037" cy="5041900"/>
          </a:xfrm>
        </p:spPr>
        <p:txBody>
          <a:bodyPr>
            <a:normAutofit lnSpcReduction="10000"/>
          </a:bodyPr>
          <a:lstStyle/>
          <a:p>
            <a:pPr>
              <a:lnSpc>
                <a:spcPct val="90000"/>
              </a:lnSpc>
            </a:pPr>
            <a:r>
              <a:rPr lang="lv-LV" altLang="lv-LV" sz="1700" dirty="0"/>
              <a:t>Nemainīgi aktuāli ir likumpārkāpumi, kas saistīti ar smēķēšanu, narkotiku, alkohola un citu apreibinošo vielu lietošanu.</a:t>
            </a:r>
          </a:p>
          <a:p>
            <a:pPr>
              <a:lnSpc>
                <a:spcPct val="90000"/>
              </a:lnSpc>
              <a:buFont typeface="Arial" panose="020B0604020202020204" pitchFamily="34" charset="0"/>
              <a:buNone/>
            </a:pPr>
            <a:endParaRPr lang="lv-LV" altLang="lv-LV" sz="1700" dirty="0"/>
          </a:p>
          <a:p>
            <a:pPr>
              <a:lnSpc>
                <a:spcPct val="90000"/>
              </a:lnSpc>
            </a:pPr>
            <a:r>
              <a:rPr lang="lv-LV" altLang="lv-LV" sz="1700" dirty="0">
                <a:cs typeface="Times New Roman" panose="02020603050405020304" pitchFamily="18" charset="0"/>
              </a:rPr>
              <a:t>Pakalpojums bērniem reibumā  (izmitināšana, atskurbšana, veselības un sociālās rehabilitācijas pakalpojums) UN Bezpalīdzības stāvoklī nonākušajiem. </a:t>
            </a:r>
          </a:p>
          <a:p>
            <a:pPr>
              <a:lnSpc>
                <a:spcPct val="90000"/>
              </a:lnSpc>
              <a:buFont typeface="Arial" panose="020B0604020202020204" pitchFamily="34" charset="0"/>
              <a:buNone/>
            </a:pPr>
            <a:endParaRPr lang="lv-LV" altLang="lv-LV" sz="1700" dirty="0">
              <a:cs typeface="Times New Roman" panose="02020603050405020304" pitchFamily="18" charset="0"/>
            </a:endParaRPr>
          </a:p>
          <a:p>
            <a:pPr>
              <a:lnSpc>
                <a:spcPct val="90000"/>
              </a:lnSpc>
            </a:pPr>
            <a:r>
              <a:rPr lang="lv-LV" altLang="lv-LV" sz="1700" dirty="0"/>
              <a:t>Personas, kas atrodas individuālās </a:t>
            </a:r>
            <a:r>
              <a:rPr lang="lv-LV" altLang="lv-LV" sz="1700" dirty="0" err="1"/>
              <a:t>prevencijas</a:t>
            </a:r>
            <a:r>
              <a:rPr lang="lv-LV" altLang="lv-LV" sz="1700" dirty="0"/>
              <a:t> uzskaitē, izdara gan noziedzīgos nodarījumus, gan administratīvos pārkāpumus.</a:t>
            </a:r>
          </a:p>
          <a:p>
            <a:pPr>
              <a:lnSpc>
                <a:spcPct val="90000"/>
              </a:lnSpc>
            </a:pPr>
            <a:endParaRPr lang="lv-LV" altLang="lv-LV" sz="1700" dirty="0"/>
          </a:p>
          <a:p>
            <a:pPr>
              <a:lnSpc>
                <a:spcPct val="90000"/>
              </a:lnSpc>
            </a:pPr>
            <a:r>
              <a:rPr lang="lv-LV" altLang="lv-LV" sz="1700" dirty="0"/>
              <a:t>Rīcība un risinājumi gadījumos, kad NN izdara nepilngadīgais, kas nav sasniedzis 14 gadu vecumu, kā arī gadījumos, kad ir izsmelti visi sabiedrībā pieejamie resursi un bērns apdraud sevi un citus. </a:t>
            </a:r>
          </a:p>
          <a:p>
            <a:pPr>
              <a:lnSpc>
                <a:spcPct val="90000"/>
              </a:lnSpc>
              <a:buFont typeface="Arial" panose="020B0604020202020204" pitchFamily="34" charset="0"/>
              <a:buNone/>
            </a:pPr>
            <a:endParaRPr lang="lv-LV" altLang="lv-LV" sz="1700" dirty="0"/>
          </a:p>
          <a:p>
            <a:pPr>
              <a:lnSpc>
                <a:spcPct val="90000"/>
              </a:lnSpc>
            </a:pPr>
            <a:r>
              <a:rPr lang="lv-LV" altLang="lv-LV" sz="1700" dirty="0"/>
              <a:t>Cietušie no cietsirdības un vardarbības, kā arī no noziedzīgiem nodarījumiem, kas saistīti ar dzimumneaizskaramību. Fiziskā un emocionālā vardarbība pret bērnu, kā arī bērna aprūpes pienākumu nepildīšana, pret bērnu vērsta agresīva uzvedība.</a:t>
            </a:r>
          </a:p>
          <a:p>
            <a:pPr marL="0" indent="0">
              <a:lnSpc>
                <a:spcPct val="90000"/>
              </a:lnSpc>
              <a:buNone/>
            </a:pPr>
            <a:endParaRPr lang="lv-LV" altLang="lv-LV" sz="1900" dirty="0"/>
          </a:p>
        </p:txBody>
      </p:sp>
      <p:sp>
        <p:nvSpPr>
          <p:cNvPr id="36868" name="Slide Number Placeholder 8">
            <a:extLst>
              <a:ext uri="{FF2B5EF4-FFF2-40B4-BE49-F238E27FC236}">
                <a16:creationId xmlns:a16="http://schemas.microsoft.com/office/drawing/2014/main" id="{1AEF2090-C28F-4646-8A8B-6924614C5CF1}"/>
              </a:ext>
            </a:extLst>
          </p:cNvPr>
          <p:cNvSpPr>
            <a:spLocks noGrp="1" noChangeArrowheads="1"/>
          </p:cNvSpPr>
          <p:nvPr>
            <p:ph type="sldNum" sz="quarter" idx="18"/>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E8A9C7D6-FB4C-499B-8645-8979C146046F}" type="slidenum">
              <a:rPr lang="en-US" altLang="lv-LV" smtClean="0"/>
              <a:pPr/>
              <a:t>12</a:t>
            </a:fld>
            <a:endParaRPr lang="en-US" altLang="lv-LV"/>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4"/>
        <p:cNvGrpSpPr/>
        <p:nvPr/>
      </p:nvGrpSpPr>
      <p:grpSpPr>
        <a:xfrm>
          <a:off x="0" y="0"/>
          <a:ext cx="0" cy="0"/>
          <a:chOff x="0" y="0"/>
          <a:chExt cx="0" cy="0"/>
        </a:xfrm>
      </p:grpSpPr>
      <p:sp>
        <p:nvSpPr>
          <p:cNvPr id="185" name="Google Shape;185;p30"/>
          <p:cNvSpPr txBox="1">
            <a:spLocks noGrp="1"/>
          </p:cNvSpPr>
          <p:nvPr>
            <p:ph type="ctrTitle"/>
          </p:nvPr>
        </p:nvSpPr>
        <p:spPr>
          <a:xfrm>
            <a:off x="1691149" y="2923118"/>
            <a:ext cx="9406564" cy="2259673"/>
          </a:xfrm>
          <a:prstGeom prst="rect">
            <a:avLst/>
          </a:prstGeom>
        </p:spPr>
        <p:txBody>
          <a:bodyPr spcFirstLastPara="1" wrap="square" lIns="121900" tIns="121900" rIns="121900" bIns="121900" anchor="b" anchorCtr="0">
            <a:noAutofit/>
          </a:bodyPr>
          <a:lstStyle/>
          <a:p>
            <a:pPr>
              <a:lnSpc>
                <a:spcPct val="150000"/>
              </a:lnSpc>
            </a:pPr>
            <a:br>
              <a:rPr lang="lv-LV" sz="3733" dirty="0">
                <a:solidFill>
                  <a:schemeClr val="accent1"/>
                </a:solidFill>
              </a:rPr>
            </a:br>
            <a:br>
              <a:rPr lang="lv-LV" sz="3733" dirty="0">
                <a:solidFill>
                  <a:schemeClr val="accent1"/>
                </a:solidFill>
              </a:rPr>
            </a:br>
            <a:br>
              <a:rPr lang="lv-LV" sz="3733" dirty="0">
                <a:solidFill>
                  <a:schemeClr val="accent1"/>
                </a:solidFill>
              </a:rPr>
            </a:br>
            <a:r>
              <a:rPr lang="lv-LV" sz="3200" dirty="0">
                <a:solidFill>
                  <a:schemeClr val="accent1"/>
                </a:solidFill>
              </a:rPr>
              <a:t>Ieslodzījuma vietu pārvaldes</a:t>
            </a:r>
          </a:p>
          <a:p>
            <a:pPr lvl="0"/>
            <a:r>
              <a:rPr lang="lv-LV" sz="3733" dirty="0">
                <a:solidFill>
                  <a:schemeClr val="dk2"/>
                </a:solidFill>
              </a:rPr>
              <a:t>2024.gadā paveiktais</a:t>
            </a:r>
            <a:br>
              <a:rPr lang="lv-LV" sz="3733" dirty="0">
                <a:solidFill>
                  <a:schemeClr val="dk2"/>
                </a:solidFill>
              </a:rPr>
            </a:br>
            <a:r>
              <a:rPr lang="lv-LV" sz="4267" dirty="0">
                <a:solidFill>
                  <a:schemeClr val="dk2"/>
                </a:solidFill>
              </a:rPr>
              <a:t>nepilngadīgo noziedzības prevencijā</a:t>
            </a:r>
          </a:p>
        </p:txBody>
      </p:sp>
      <p:sp>
        <p:nvSpPr>
          <p:cNvPr id="186" name="Google Shape;186;p30"/>
          <p:cNvSpPr txBox="1">
            <a:spLocks noGrp="1"/>
          </p:cNvSpPr>
          <p:nvPr>
            <p:ph type="subTitle" idx="1"/>
          </p:nvPr>
        </p:nvSpPr>
        <p:spPr>
          <a:xfrm>
            <a:off x="1691149" y="5606303"/>
            <a:ext cx="1505015" cy="742800"/>
          </a:xfrm>
          <a:prstGeom prst="rect">
            <a:avLst/>
          </a:prstGeom>
        </p:spPr>
        <p:txBody>
          <a:bodyPr spcFirstLastPara="1" wrap="square" lIns="121900" tIns="121900" rIns="121900" bIns="121900" anchor="t" anchorCtr="0">
            <a:noAutofit/>
          </a:bodyPr>
          <a:lstStyle/>
          <a:p>
            <a:pPr marL="0" indent="0" algn="ctr"/>
            <a:endParaRPr sz="1600" dirty="0"/>
          </a:p>
          <a:p>
            <a:pPr marL="0" indent="0" algn="ctr"/>
            <a:endParaRPr dirty="0"/>
          </a:p>
        </p:txBody>
      </p:sp>
      <p:pic>
        <p:nvPicPr>
          <p:cNvPr id="3" name="Attēls 2">
            <a:extLst>
              <a:ext uri="{FF2B5EF4-FFF2-40B4-BE49-F238E27FC236}">
                <a16:creationId xmlns:a16="http://schemas.microsoft.com/office/drawing/2014/main" id="{AD5BF5ED-9B7D-49F0-A8BB-A1AE240C80EB}"/>
              </a:ext>
            </a:extLst>
          </p:cNvPr>
          <p:cNvPicPr>
            <a:picLocks noChangeAspect="1"/>
          </p:cNvPicPr>
          <p:nvPr/>
        </p:nvPicPr>
        <p:blipFill>
          <a:blip r:embed="rId3"/>
          <a:stretch>
            <a:fillRect/>
          </a:stretch>
        </p:blipFill>
        <p:spPr>
          <a:xfrm>
            <a:off x="10277474" y="116327"/>
            <a:ext cx="1640479" cy="1640479"/>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Virsraksts 4">
            <a:extLst>
              <a:ext uri="{FF2B5EF4-FFF2-40B4-BE49-F238E27FC236}">
                <a16:creationId xmlns:a16="http://schemas.microsoft.com/office/drawing/2014/main" id="{A1F61337-B50A-4F7C-AF37-413786DF0E1C}"/>
              </a:ext>
            </a:extLst>
          </p:cNvPr>
          <p:cNvSpPr>
            <a:spLocks noGrp="1"/>
          </p:cNvSpPr>
          <p:nvPr>
            <p:ph type="title"/>
          </p:nvPr>
        </p:nvSpPr>
        <p:spPr>
          <a:xfrm>
            <a:off x="950967" y="512064"/>
            <a:ext cx="7939645" cy="763600"/>
          </a:xfrm>
        </p:spPr>
        <p:txBody>
          <a:bodyPr/>
          <a:lstStyle/>
          <a:p>
            <a:r>
              <a:rPr lang="lv-LV" dirty="0"/>
              <a:t>Cēsu Audzināšanas iestādē nepilngadīgajiem (CAIN) </a:t>
            </a:r>
          </a:p>
        </p:txBody>
      </p:sp>
      <p:sp>
        <p:nvSpPr>
          <p:cNvPr id="6" name="Teksta vietturis 5">
            <a:extLst>
              <a:ext uri="{FF2B5EF4-FFF2-40B4-BE49-F238E27FC236}">
                <a16:creationId xmlns:a16="http://schemas.microsoft.com/office/drawing/2014/main" id="{EA872687-02CA-40C1-9DAC-481DD5845C58}"/>
              </a:ext>
            </a:extLst>
          </p:cNvPr>
          <p:cNvSpPr>
            <a:spLocks noGrp="1"/>
          </p:cNvSpPr>
          <p:nvPr>
            <p:ph type="body" idx="1"/>
          </p:nvPr>
        </p:nvSpPr>
        <p:spPr>
          <a:xfrm>
            <a:off x="683909" y="2499848"/>
            <a:ext cx="4516915" cy="1324769"/>
          </a:xfrm>
        </p:spPr>
        <p:txBody>
          <a:bodyPr/>
          <a:lstStyle/>
          <a:p>
            <a:pPr marL="0" indent="185738"/>
            <a:r>
              <a:rPr lang="lv-LV" b="1" dirty="0"/>
              <a:t>31 </a:t>
            </a:r>
            <a:r>
              <a:rPr lang="lv-LV" dirty="0"/>
              <a:t>ieslodzītie, no tiem:</a:t>
            </a:r>
          </a:p>
          <a:p>
            <a:pPr marL="265113" indent="0"/>
            <a:r>
              <a:rPr lang="lv-LV" dirty="0"/>
              <a:t>12 apcietinātie (11 nepilngadīgi);</a:t>
            </a:r>
          </a:p>
          <a:p>
            <a:pPr marL="265113" indent="0"/>
            <a:r>
              <a:rPr lang="lv-LV" dirty="0"/>
              <a:t>19 notiesātie (10 nepilngadīgi)</a:t>
            </a:r>
          </a:p>
          <a:p>
            <a:pPr marL="186262" indent="0">
              <a:buNone/>
            </a:pPr>
            <a:endParaRPr lang="lv-LV" dirty="0"/>
          </a:p>
        </p:txBody>
      </p:sp>
      <p:sp>
        <p:nvSpPr>
          <p:cNvPr id="7" name="Teksta vietturis 6">
            <a:extLst>
              <a:ext uri="{FF2B5EF4-FFF2-40B4-BE49-F238E27FC236}">
                <a16:creationId xmlns:a16="http://schemas.microsoft.com/office/drawing/2014/main" id="{42E2EE26-1BBB-4CF6-B241-276F9713A8EA}"/>
              </a:ext>
            </a:extLst>
          </p:cNvPr>
          <p:cNvSpPr>
            <a:spLocks noGrp="1"/>
          </p:cNvSpPr>
          <p:nvPr>
            <p:ph type="body" idx="2"/>
          </p:nvPr>
        </p:nvSpPr>
        <p:spPr>
          <a:xfrm>
            <a:off x="5062364" y="2499848"/>
            <a:ext cx="4391742" cy="1324769"/>
          </a:xfrm>
        </p:spPr>
        <p:txBody>
          <a:bodyPr/>
          <a:lstStyle/>
          <a:p>
            <a:pPr marL="452438" indent="-266700" algn="just"/>
            <a:r>
              <a:rPr lang="lv-LV" dirty="0"/>
              <a:t>Nepilngadīgo ieslodzīto īpatsvars ir nemainīgs:  </a:t>
            </a:r>
            <a:r>
              <a:rPr lang="lv-LV" b="1" dirty="0"/>
              <a:t>0,7 –0,9% </a:t>
            </a:r>
            <a:r>
              <a:rPr lang="lv-LV" dirty="0"/>
              <a:t>robežās no ieslodzīto kopskaita </a:t>
            </a:r>
          </a:p>
        </p:txBody>
      </p:sp>
      <p:sp>
        <p:nvSpPr>
          <p:cNvPr id="8" name="Apakšvirsraksts 7">
            <a:extLst>
              <a:ext uri="{FF2B5EF4-FFF2-40B4-BE49-F238E27FC236}">
                <a16:creationId xmlns:a16="http://schemas.microsoft.com/office/drawing/2014/main" id="{923B3014-902F-4DC8-9FFC-292781D2C6AB}"/>
              </a:ext>
            </a:extLst>
          </p:cNvPr>
          <p:cNvSpPr>
            <a:spLocks noGrp="1"/>
          </p:cNvSpPr>
          <p:nvPr>
            <p:ph type="subTitle" idx="3"/>
          </p:nvPr>
        </p:nvSpPr>
        <p:spPr>
          <a:xfrm>
            <a:off x="950967" y="1919302"/>
            <a:ext cx="3982800" cy="627200"/>
          </a:xfrm>
        </p:spPr>
        <p:txBody>
          <a:bodyPr/>
          <a:lstStyle/>
          <a:p>
            <a:r>
              <a:rPr lang="lv-LV" dirty="0"/>
              <a:t>2024.gada beigās</a:t>
            </a:r>
          </a:p>
        </p:txBody>
      </p:sp>
      <p:sp>
        <p:nvSpPr>
          <p:cNvPr id="9" name="Apakšvirsraksts 8">
            <a:extLst>
              <a:ext uri="{FF2B5EF4-FFF2-40B4-BE49-F238E27FC236}">
                <a16:creationId xmlns:a16="http://schemas.microsoft.com/office/drawing/2014/main" id="{1B9577C8-9C8A-4ED5-B860-20291D43AF0C}"/>
              </a:ext>
            </a:extLst>
          </p:cNvPr>
          <p:cNvSpPr>
            <a:spLocks noGrp="1"/>
          </p:cNvSpPr>
          <p:nvPr>
            <p:ph type="subTitle" idx="4"/>
          </p:nvPr>
        </p:nvSpPr>
        <p:spPr>
          <a:xfrm>
            <a:off x="5283200" y="1940533"/>
            <a:ext cx="3982800" cy="627200"/>
          </a:xfrm>
        </p:spPr>
        <p:txBody>
          <a:bodyPr/>
          <a:lstStyle/>
          <a:p>
            <a:r>
              <a:rPr lang="lv-LV" dirty="0"/>
              <a:t>2020.-2024.gadā</a:t>
            </a:r>
          </a:p>
        </p:txBody>
      </p:sp>
      <p:pic>
        <p:nvPicPr>
          <p:cNvPr id="10" name="Attēls 9">
            <a:extLst>
              <a:ext uri="{FF2B5EF4-FFF2-40B4-BE49-F238E27FC236}">
                <a16:creationId xmlns:a16="http://schemas.microsoft.com/office/drawing/2014/main" id="{7ABE5243-40D7-41CF-AF76-D2B3D5C9698B}"/>
              </a:ext>
            </a:extLst>
          </p:cNvPr>
          <p:cNvPicPr>
            <a:picLocks noChangeAspect="1"/>
          </p:cNvPicPr>
          <p:nvPr/>
        </p:nvPicPr>
        <p:blipFill>
          <a:blip r:embed="rId3"/>
          <a:stretch>
            <a:fillRect/>
          </a:stretch>
        </p:blipFill>
        <p:spPr>
          <a:xfrm>
            <a:off x="10277474" y="116327"/>
            <a:ext cx="1640479" cy="1640479"/>
          </a:xfrm>
          <a:prstGeom prst="rect">
            <a:avLst/>
          </a:prstGeom>
        </p:spPr>
      </p:pic>
      <p:sp>
        <p:nvSpPr>
          <p:cNvPr id="11" name="Google Shape;186;p30">
            <a:extLst>
              <a:ext uri="{FF2B5EF4-FFF2-40B4-BE49-F238E27FC236}">
                <a16:creationId xmlns:a16="http://schemas.microsoft.com/office/drawing/2014/main" id="{C278FA23-5BF3-43F9-874F-2D17ED3A6011}"/>
              </a:ext>
            </a:extLst>
          </p:cNvPr>
          <p:cNvSpPr txBox="1">
            <a:spLocks/>
          </p:cNvSpPr>
          <p:nvPr/>
        </p:nvSpPr>
        <p:spPr>
          <a:xfrm>
            <a:off x="1150722" y="4068314"/>
            <a:ext cx="8425068" cy="1324768"/>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rgbClr val="000043"/>
              </a:buClr>
              <a:buSzPts val="1400"/>
              <a:buFont typeface="Quicksand Medium"/>
              <a:buChar char=""/>
              <a:defRPr sz="1400" b="0" i="0" u="none" strike="noStrike" cap="none">
                <a:solidFill>
                  <a:schemeClr val="dk1"/>
                </a:solidFill>
                <a:latin typeface="Montserrat"/>
                <a:ea typeface="Montserrat"/>
                <a:cs typeface="Montserrat"/>
                <a:sym typeface="Montserrat"/>
              </a:defRPr>
            </a:lvl1pPr>
            <a:lvl2pPr marL="914400" marR="0" lvl="1" indent="-317500" algn="l" rtl="0">
              <a:lnSpc>
                <a:spcPct val="100000"/>
              </a:lnSpc>
              <a:spcBef>
                <a:spcPts val="0"/>
              </a:spcBef>
              <a:spcAft>
                <a:spcPts val="0"/>
              </a:spcAft>
              <a:buClr>
                <a:srgbClr val="000043"/>
              </a:buClr>
              <a:buSzPts val="1400"/>
              <a:buFont typeface="Quicksand Medium"/>
              <a:buChar char="●"/>
              <a:defRPr sz="1200" b="0" i="0" u="none" strike="noStrike" cap="none">
                <a:solidFill>
                  <a:schemeClr val="dk2"/>
                </a:solidFill>
                <a:latin typeface="Montserrat"/>
                <a:ea typeface="Montserrat"/>
                <a:cs typeface="Montserrat"/>
                <a:sym typeface="Montserrat"/>
              </a:defRPr>
            </a:lvl2pPr>
            <a:lvl3pPr marL="1371600" marR="0" lvl="2" indent="-317500" algn="l" rtl="0">
              <a:lnSpc>
                <a:spcPct val="100000"/>
              </a:lnSpc>
              <a:spcBef>
                <a:spcPts val="1600"/>
              </a:spcBef>
              <a:spcAft>
                <a:spcPts val="0"/>
              </a:spcAft>
              <a:buClr>
                <a:srgbClr val="000043"/>
              </a:buClr>
              <a:buSzPts val="1400"/>
              <a:buFont typeface="Quicksand Medium"/>
              <a:buChar char="■"/>
              <a:defRPr sz="1200" b="0" i="0" u="none" strike="noStrike" cap="none">
                <a:solidFill>
                  <a:schemeClr val="dk2"/>
                </a:solidFill>
                <a:latin typeface="Montserrat"/>
                <a:ea typeface="Montserrat"/>
                <a:cs typeface="Montserrat"/>
                <a:sym typeface="Montserrat"/>
              </a:defRPr>
            </a:lvl3pPr>
            <a:lvl4pPr marL="1828800" marR="0" lvl="3" indent="-317500" algn="l" rtl="0">
              <a:lnSpc>
                <a:spcPct val="100000"/>
              </a:lnSpc>
              <a:spcBef>
                <a:spcPts val="1600"/>
              </a:spcBef>
              <a:spcAft>
                <a:spcPts val="0"/>
              </a:spcAft>
              <a:buClr>
                <a:srgbClr val="000043"/>
              </a:buClr>
              <a:buSzPts val="1400"/>
              <a:buFont typeface="Quicksand Medium"/>
              <a:buChar char="●"/>
              <a:defRPr sz="1200" b="0" i="0" u="none" strike="noStrike" cap="none">
                <a:solidFill>
                  <a:schemeClr val="dk2"/>
                </a:solidFill>
                <a:latin typeface="Montserrat"/>
                <a:ea typeface="Montserrat"/>
                <a:cs typeface="Montserrat"/>
                <a:sym typeface="Montserrat"/>
              </a:defRPr>
            </a:lvl4pPr>
            <a:lvl5pPr marL="2286000" marR="0" lvl="4" indent="-317500" algn="l" rtl="0">
              <a:lnSpc>
                <a:spcPct val="100000"/>
              </a:lnSpc>
              <a:spcBef>
                <a:spcPts val="1600"/>
              </a:spcBef>
              <a:spcAft>
                <a:spcPts val="0"/>
              </a:spcAft>
              <a:buClr>
                <a:srgbClr val="000043"/>
              </a:buClr>
              <a:buSzPts val="1400"/>
              <a:buFont typeface="Quicksand Medium"/>
              <a:buChar char="○"/>
              <a:defRPr sz="1200" b="0" i="0" u="none" strike="noStrike" cap="none">
                <a:solidFill>
                  <a:schemeClr val="dk2"/>
                </a:solidFill>
                <a:latin typeface="Montserrat"/>
                <a:ea typeface="Montserrat"/>
                <a:cs typeface="Montserrat"/>
                <a:sym typeface="Montserrat"/>
              </a:defRPr>
            </a:lvl5pPr>
            <a:lvl6pPr marL="2743200" marR="0" lvl="5" indent="-317500" algn="l" rtl="0">
              <a:lnSpc>
                <a:spcPct val="100000"/>
              </a:lnSpc>
              <a:spcBef>
                <a:spcPts val="1600"/>
              </a:spcBef>
              <a:spcAft>
                <a:spcPts val="0"/>
              </a:spcAft>
              <a:buClr>
                <a:srgbClr val="000043"/>
              </a:buClr>
              <a:buSzPts val="1400"/>
              <a:buFont typeface="Quicksand Medium"/>
              <a:buChar char="■"/>
              <a:defRPr sz="1200" b="0" i="0" u="none" strike="noStrike" cap="none">
                <a:solidFill>
                  <a:schemeClr val="dk2"/>
                </a:solidFill>
                <a:latin typeface="Montserrat"/>
                <a:ea typeface="Montserrat"/>
                <a:cs typeface="Montserrat"/>
                <a:sym typeface="Montserrat"/>
              </a:defRPr>
            </a:lvl6pPr>
            <a:lvl7pPr marL="3200400" marR="0" lvl="6" indent="-317500" algn="l" rtl="0">
              <a:lnSpc>
                <a:spcPct val="100000"/>
              </a:lnSpc>
              <a:spcBef>
                <a:spcPts val="1600"/>
              </a:spcBef>
              <a:spcAft>
                <a:spcPts val="0"/>
              </a:spcAft>
              <a:buClr>
                <a:srgbClr val="000043"/>
              </a:buClr>
              <a:buSzPts val="1400"/>
              <a:buFont typeface="Quicksand Medium"/>
              <a:buChar char="●"/>
              <a:defRPr sz="1200" b="0" i="0" u="none" strike="noStrike" cap="none">
                <a:solidFill>
                  <a:schemeClr val="dk2"/>
                </a:solidFill>
                <a:latin typeface="Montserrat"/>
                <a:ea typeface="Montserrat"/>
                <a:cs typeface="Montserrat"/>
                <a:sym typeface="Montserrat"/>
              </a:defRPr>
            </a:lvl7pPr>
            <a:lvl8pPr marL="3657600" marR="0" lvl="7" indent="-317500" algn="l" rtl="0">
              <a:lnSpc>
                <a:spcPct val="100000"/>
              </a:lnSpc>
              <a:spcBef>
                <a:spcPts val="1600"/>
              </a:spcBef>
              <a:spcAft>
                <a:spcPts val="0"/>
              </a:spcAft>
              <a:buClr>
                <a:srgbClr val="000043"/>
              </a:buClr>
              <a:buSzPts val="1400"/>
              <a:buFont typeface="Quicksand Medium"/>
              <a:buChar char="○"/>
              <a:defRPr sz="1200" b="0" i="0" u="none" strike="noStrike" cap="none">
                <a:solidFill>
                  <a:schemeClr val="dk2"/>
                </a:solidFill>
                <a:latin typeface="Montserrat"/>
                <a:ea typeface="Montserrat"/>
                <a:cs typeface="Montserrat"/>
                <a:sym typeface="Montserrat"/>
              </a:defRPr>
            </a:lvl8pPr>
            <a:lvl9pPr marL="4114800" marR="0" lvl="8" indent="-317500" algn="l" rtl="0">
              <a:lnSpc>
                <a:spcPct val="100000"/>
              </a:lnSpc>
              <a:spcBef>
                <a:spcPts val="1600"/>
              </a:spcBef>
              <a:spcAft>
                <a:spcPts val="1600"/>
              </a:spcAft>
              <a:buClr>
                <a:srgbClr val="000043"/>
              </a:buClr>
              <a:buSzPts val="1400"/>
              <a:buFont typeface="Quicksand Medium"/>
              <a:buChar char="■"/>
              <a:defRPr sz="1200" b="0" i="0" u="none" strike="noStrike" cap="none">
                <a:solidFill>
                  <a:schemeClr val="dk2"/>
                </a:solidFill>
                <a:latin typeface="Montserrat"/>
                <a:ea typeface="Montserrat"/>
                <a:cs typeface="Montserrat"/>
                <a:sym typeface="Montserrat"/>
              </a:defRPr>
            </a:lvl9pPr>
          </a:lstStyle>
          <a:p>
            <a:pPr marL="342900" marR="0" lvl="0" indent="-342900" algn="l" defTabSz="1219170" rtl="0" eaLnBrk="1" fontAlgn="auto" latinLnBrk="0" hangingPunct="1">
              <a:lnSpc>
                <a:spcPct val="100000"/>
              </a:lnSpc>
              <a:spcBef>
                <a:spcPts val="0"/>
              </a:spcBef>
              <a:spcAft>
                <a:spcPts val="0"/>
              </a:spcAft>
              <a:buClr>
                <a:srgbClr val="000043"/>
              </a:buClr>
              <a:buSzPts val="1400"/>
              <a:buFont typeface="Quicksand Medium"/>
              <a:buChar char=""/>
              <a:tabLst/>
              <a:defRPr/>
            </a:pPr>
            <a:r>
              <a:rPr kumimoji="0" lang="lv-LV" sz="2000" b="0" i="0" u="none" strike="noStrike" kern="1200" cap="none" spc="0" normalizeH="0" baseline="0" noProof="0" dirty="0">
                <a:ln>
                  <a:noFill/>
                </a:ln>
                <a:solidFill>
                  <a:srgbClr val="003BA3"/>
                </a:solidFill>
                <a:effectLst/>
                <a:uLnTx/>
                <a:uFillTx/>
                <a:latin typeface="Montserrat" panose="00000500000000000000" pitchFamily="2" charset="-70"/>
                <a:ea typeface="+mn-ea"/>
                <a:cs typeface="+mn-cs"/>
                <a:sym typeface="Montserrat"/>
              </a:rPr>
              <a:t>Cēsu Audzināšanas iestādē nepilngadīgajiem 2024. gadā tika  ievietoti </a:t>
            </a:r>
            <a:r>
              <a:rPr kumimoji="0" lang="lv-LV" sz="2000" b="1" i="0" u="none" strike="noStrike" kern="1200" cap="none" spc="0" normalizeH="0" baseline="0" noProof="0" dirty="0">
                <a:ln>
                  <a:noFill/>
                </a:ln>
                <a:solidFill>
                  <a:srgbClr val="003BA3"/>
                </a:solidFill>
                <a:effectLst/>
                <a:uLnTx/>
                <a:uFillTx/>
                <a:latin typeface="Montserrat" panose="00000500000000000000" pitchFamily="2" charset="-70"/>
                <a:ea typeface="+mn-ea"/>
                <a:cs typeface="+mn-cs"/>
                <a:sym typeface="Montserrat"/>
              </a:rPr>
              <a:t>22 notiesātie</a:t>
            </a:r>
            <a:r>
              <a:rPr kumimoji="0" lang="lv-LV" sz="2000" b="0" i="0" u="none" strike="noStrike" kern="1200" cap="none" spc="0" normalizeH="0" baseline="0" noProof="0" dirty="0">
                <a:ln>
                  <a:noFill/>
                </a:ln>
                <a:solidFill>
                  <a:srgbClr val="003BA3"/>
                </a:solidFill>
                <a:effectLst/>
                <a:uLnTx/>
                <a:uFillTx/>
                <a:latin typeface="Montserrat" panose="00000500000000000000" pitchFamily="2" charset="-70"/>
                <a:ea typeface="+mn-ea"/>
                <a:cs typeface="+mn-cs"/>
                <a:sym typeface="Montserrat"/>
              </a:rPr>
              <a:t>, gada laikā atbrīvoti </a:t>
            </a:r>
            <a:r>
              <a:rPr kumimoji="0" lang="lv-LV" sz="2000" b="1" i="0" u="none" strike="noStrike" kern="1200" cap="none" spc="0" normalizeH="0" baseline="0" noProof="0" dirty="0">
                <a:ln>
                  <a:noFill/>
                </a:ln>
                <a:solidFill>
                  <a:srgbClr val="003BA3"/>
                </a:solidFill>
                <a:effectLst/>
                <a:uLnTx/>
                <a:uFillTx/>
                <a:latin typeface="Montserrat" panose="00000500000000000000" pitchFamily="2" charset="-70"/>
                <a:ea typeface="+mn-ea"/>
                <a:cs typeface="+mn-cs"/>
                <a:sym typeface="Montserrat"/>
              </a:rPr>
              <a:t>15 notiesātie</a:t>
            </a:r>
            <a:r>
              <a:rPr kumimoji="0" lang="lv-LV" sz="2000" b="0" i="0" u="none" strike="noStrike" kern="1200" cap="none" spc="0" normalizeH="0" baseline="0" noProof="0" dirty="0">
                <a:ln>
                  <a:noFill/>
                </a:ln>
                <a:solidFill>
                  <a:srgbClr val="003BA3"/>
                </a:solidFill>
                <a:effectLst/>
                <a:uLnTx/>
                <a:uFillTx/>
                <a:latin typeface="Montserrat" panose="00000500000000000000" pitchFamily="2" charset="-70"/>
                <a:ea typeface="+mn-ea"/>
                <a:cs typeface="+mn-cs"/>
                <a:sym typeface="Montserrat"/>
              </a:rPr>
              <a:t>, bet </a:t>
            </a:r>
            <a:r>
              <a:rPr kumimoji="0" lang="lv-LV" sz="2000" b="1" i="0" u="none" strike="noStrike" kern="1200" cap="none" spc="0" normalizeH="0" baseline="0" noProof="0" dirty="0">
                <a:ln>
                  <a:noFill/>
                </a:ln>
                <a:solidFill>
                  <a:srgbClr val="003BA3"/>
                </a:solidFill>
                <a:effectLst/>
                <a:uLnTx/>
                <a:uFillTx/>
                <a:latin typeface="Montserrat" panose="00000500000000000000" pitchFamily="2" charset="-70"/>
                <a:ea typeface="+mn-ea"/>
                <a:cs typeface="+mn-cs"/>
                <a:sym typeface="Montserrat"/>
              </a:rPr>
              <a:t>3 notiesātie</a:t>
            </a:r>
            <a:r>
              <a:rPr kumimoji="0" lang="lv-LV" sz="2000" b="0" i="0" u="none" strike="noStrike" kern="1200" cap="none" spc="0" normalizeH="0" baseline="0" noProof="0" dirty="0">
                <a:ln>
                  <a:noFill/>
                </a:ln>
                <a:solidFill>
                  <a:srgbClr val="003BA3"/>
                </a:solidFill>
                <a:effectLst/>
                <a:uLnTx/>
                <a:uFillTx/>
                <a:latin typeface="Montserrat" panose="00000500000000000000" pitchFamily="2" charset="-70"/>
                <a:ea typeface="+mn-ea"/>
                <a:cs typeface="+mn-cs"/>
                <a:sym typeface="Montserrat"/>
              </a:rPr>
              <a:t> tika pārvietoti uz pieaugušo cietumu.</a:t>
            </a:r>
          </a:p>
          <a:p>
            <a:pPr marL="342900" marR="0" lvl="0" indent="-342900" algn="l" defTabSz="1219170" rtl="0" eaLnBrk="1" fontAlgn="auto" latinLnBrk="0" hangingPunct="1">
              <a:lnSpc>
                <a:spcPct val="100000"/>
              </a:lnSpc>
              <a:spcBef>
                <a:spcPts val="0"/>
              </a:spcBef>
              <a:spcAft>
                <a:spcPts val="0"/>
              </a:spcAft>
              <a:buClr>
                <a:srgbClr val="000043"/>
              </a:buClr>
              <a:buSzPts val="1400"/>
              <a:buFont typeface="Quicksand Medium"/>
              <a:buChar char=""/>
              <a:tabLst/>
              <a:defRPr/>
            </a:pPr>
            <a:endParaRPr kumimoji="0" lang="lv-LV" sz="2000" b="0" i="0" u="none" strike="noStrike" kern="1200" cap="none" spc="0" normalizeH="0" baseline="0" noProof="0" dirty="0">
              <a:ln>
                <a:noFill/>
              </a:ln>
              <a:solidFill>
                <a:srgbClr val="003BA3"/>
              </a:solidFill>
              <a:effectLst/>
              <a:uLnTx/>
              <a:uFillTx/>
              <a:latin typeface="Montserrat" panose="00000500000000000000" pitchFamily="2" charset="-70"/>
              <a:ea typeface="+mn-ea"/>
              <a:cs typeface="+mn-cs"/>
              <a:sym typeface="Montserrat"/>
            </a:endParaRPr>
          </a:p>
          <a:p>
            <a:pPr marL="342900" marR="0" lvl="0" indent="-342900" algn="just" defTabSz="1219170" rtl="0" eaLnBrk="1" fontAlgn="auto" latinLnBrk="0" hangingPunct="1">
              <a:lnSpc>
                <a:spcPct val="100000"/>
              </a:lnSpc>
              <a:spcBef>
                <a:spcPts val="0"/>
              </a:spcBef>
              <a:spcAft>
                <a:spcPts val="0"/>
              </a:spcAft>
              <a:buClr>
                <a:srgbClr val="000043"/>
              </a:buClr>
              <a:buSzPts val="1400"/>
              <a:buFont typeface="Quicksand Medium"/>
              <a:buChar char=""/>
              <a:tabLst/>
              <a:defRPr/>
            </a:pPr>
            <a:r>
              <a:rPr kumimoji="0" lang="lv-LV" sz="2000" b="0" i="0" u="none" strike="noStrike" kern="0" cap="none" spc="0" normalizeH="0" baseline="0" noProof="0" dirty="0">
                <a:ln>
                  <a:noFill/>
                </a:ln>
                <a:solidFill>
                  <a:srgbClr val="003BA3"/>
                </a:solidFill>
                <a:effectLst/>
                <a:uLnTx/>
                <a:uFillTx/>
                <a:latin typeface="Montserrat" panose="00000500000000000000" pitchFamily="2" charset="-70"/>
                <a:ea typeface="+mn-ea"/>
                <a:cs typeface="+mn-cs"/>
                <a:sym typeface="Montserrat"/>
              </a:rPr>
              <a:t>Iļģuciema cietumā 2024.gadā tika ievietota </a:t>
            </a:r>
            <a:r>
              <a:rPr kumimoji="0" lang="lv-LV" sz="2000" b="1" i="0" u="none" strike="noStrike" kern="0" cap="none" spc="0" normalizeH="0" baseline="0" noProof="0" dirty="0">
                <a:ln>
                  <a:noFill/>
                </a:ln>
                <a:solidFill>
                  <a:srgbClr val="003BA3"/>
                </a:solidFill>
                <a:effectLst/>
                <a:uLnTx/>
                <a:uFillTx/>
                <a:latin typeface="Montserrat" panose="00000500000000000000" pitchFamily="2" charset="-70"/>
                <a:ea typeface="+mn-ea"/>
                <a:cs typeface="+mn-cs"/>
                <a:sym typeface="Montserrat"/>
              </a:rPr>
              <a:t>1 nepilngadīga </a:t>
            </a:r>
            <a:r>
              <a:rPr kumimoji="0" lang="lv-LV" sz="2000" b="0" i="0" u="none" strike="noStrike" kern="0" cap="none" spc="0" normalizeH="0" baseline="0" noProof="0" dirty="0">
                <a:ln>
                  <a:noFill/>
                </a:ln>
                <a:solidFill>
                  <a:srgbClr val="003BA3"/>
                </a:solidFill>
                <a:effectLst/>
                <a:uLnTx/>
                <a:uFillTx/>
                <a:latin typeface="Montserrat" panose="00000500000000000000" pitchFamily="2" charset="-70"/>
                <a:ea typeface="+mn-ea"/>
                <a:cs typeface="+mn-cs"/>
                <a:sym typeface="Montserrat"/>
              </a:rPr>
              <a:t>apcietinātā, gada laikā atbrīvota </a:t>
            </a:r>
            <a:r>
              <a:rPr kumimoji="0" lang="lv-LV" sz="2000" b="1" i="0" u="none" strike="noStrike" kern="0" cap="none" spc="0" normalizeH="0" baseline="0" noProof="0" dirty="0">
                <a:ln>
                  <a:noFill/>
                </a:ln>
                <a:solidFill>
                  <a:srgbClr val="003BA3"/>
                </a:solidFill>
                <a:effectLst/>
                <a:uLnTx/>
                <a:uFillTx/>
                <a:latin typeface="Montserrat" panose="00000500000000000000" pitchFamily="2" charset="-70"/>
                <a:ea typeface="+mn-ea"/>
                <a:cs typeface="+mn-cs"/>
                <a:sym typeface="Montserrat"/>
              </a:rPr>
              <a:t>1 nepilngadīga</a:t>
            </a:r>
            <a:r>
              <a:rPr kumimoji="0" lang="lv-LV" sz="2000" b="0" i="0" u="none" strike="noStrike" kern="0" cap="none" spc="0" normalizeH="0" baseline="0" noProof="0" dirty="0">
                <a:ln>
                  <a:noFill/>
                </a:ln>
                <a:solidFill>
                  <a:srgbClr val="003BA3"/>
                </a:solidFill>
                <a:effectLst/>
                <a:uLnTx/>
                <a:uFillTx/>
                <a:latin typeface="Montserrat" panose="00000500000000000000" pitchFamily="2" charset="-70"/>
                <a:ea typeface="+mn-ea"/>
                <a:cs typeface="+mn-cs"/>
                <a:sym typeface="Montserrat"/>
              </a:rPr>
              <a:t> notiesātā. </a:t>
            </a:r>
            <a:endParaRPr kumimoji="0" lang="lv-LV" sz="1867" b="0" i="0" u="none" strike="noStrike" kern="0" cap="none" spc="0" normalizeH="0" baseline="0" noProof="0" dirty="0">
              <a:ln>
                <a:noFill/>
              </a:ln>
              <a:solidFill>
                <a:srgbClr val="003BA3"/>
              </a:solidFill>
              <a:effectLst/>
              <a:uLnTx/>
              <a:uFillTx/>
              <a:latin typeface="Montserrat" panose="00000500000000000000" pitchFamily="2" charset="-70"/>
              <a:sym typeface="Montserrat"/>
            </a:endParaRPr>
          </a:p>
        </p:txBody>
      </p:sp>
    </p:spTree>
    <p:extLst>
      <p:ext uri="{BB962C8B-B14F-4D97-AF65-F5344CB8AC3E}">
        <p14:creationId xmlns:p14="http://schemas.microsoft.com/office/powerpoint/2010/main" val="33468801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Virsraksts 4">
            <a:extLst>
              <a:ext uri="{FF2B5EF4-FFF2-40B4-BE49-F238E27FC236}">
                <a16:creationId xmlns:a16="http://schemas.microsoft.com/office/drawing/2014/main" id="{A1F61337-B50A-4F7C-AF37-413786DF0E1C}"/>
              </a:ext>
            </a:extLst>
          </p:cNvPr>
          <p:cNvSpPr>
            <a:spLocks noGrp="1"/>
          </p:cNvSpPr>
          <p:nvPr>
            <p:ph type="title"/>
          </p:nvPr>
        </p:nvSpPr>
        <p:spPr>
          <a:xfrm>
            <a:off x="950967" y="512064"/>
            <a:ext cx="7296921" cy="763600"/>
          </a:xfrm>
        </p:spPr>
        <p:txBody>
          <a:bodyPr/>
          <a:lstStyle/>
          <a:p>
            <a:r>
              <a:rPr lang="lv-LV" dirty="0"/>
              <a:t>KL panti, par kuriem izcieš sodu CAIN  2024.gada 31.decembrī</a:t>
            </a:r>
            <a:br>
              <a:rPr lang="lv-LV" dirty="0"/>
            </a:br>
            <a:endParaRPr lang="lv-LV" dirty="0"/>
          </a:p>
        </p:txBody>
      </p:sp>
      <p:sp>
        <p:nvSpPr>
          <p:cNvPr id="7" name="Teksta vietturis 6">
            <a:extLst>
              <a:ext uri="{FF2B5EF4-FFF2-40B4-BE49-F238E27FC236}">
                <a16:creationId xmlns:a16="http://schemas.microsoft.com/office/drawing/2014/main" id="{42E2EE26-1BBB-4CF6-B241-276F9713A8EA}"/>
              </a:ext>
            </a:extLst>
          </p:cNvPr>
          <p:cNvSpPr>
            <a:spLocks noGrp="1"/>
          </p:cNvSpPr>
          <p:nvPr>
            <p:ph type="body" idx="2"/>
          </p:nvPr>
        </p:nvSpPr>
        <p:spPr>
          <a:xfrm>
            <a:off x="804232" y="1779286"/>
            <a:ext cx="3029638" cy="2906634"/>
          </a:xfrm>
        </p:spPr>
        <p:txBody>
          <a:bodyPr/>
          <a:lstStyle/>
          <a:p>
            <a:pPr marL="186262" indent="0">
              <a:buNone/>
            </a:pPr>
            <a:r>
              <a:rPr lang="lv-LV" sz="2400" kern="1200" dirty="0">
                <a:solidFill>
                  <a:schemeClr val="tx1"/>
                </a:solidFill>
                <a:effectLst/>
                <a:latin typeface="Montserrat" panose="00000500000000000000" pitchFamily="2" charset="-70"/>
                <a:ea typeface="+mn-ea"/>
                <a:cs typeface="+mn-cs"/>
              </a:rPr>
              <a:t>116.p. – 2;</a:t>
            </a:r>
          </a:p>
          <a:p>
            <a:pPr marL="186262" indent="0">
              <a:buNone/>
            </a:pPr>
            <a:r>
              <a:rPr lang="lv-LV" sz="2400" kern="1200" dirty="0">
                <a:solidFill>
                  <a:schemeClr val="tx1"/>
                </a:solidFill>
                <a:effectLst/>
                <a:latin typeface="Montserrat" panose="00000500000000000000" pitchFamily="2" charset="-70"/>
                <a:ea typeface="+mn-ea"/>
                <a:cs typeface="+mn-cs"/>
              </a:rPr>
              <a:t>117.p. – 4;</a:t>
            </a:r>
          </a:p>
          <a:p>
            <a:pPr marL="186262" indent="0">
              <a:buNone/>
            </a:pPr>
            <a:r>
              <a:rPr lang="lv-LV" sz="2400" kern="1200" dirty="0">
                <a:solidFill>
                  <a:schemeClr val="tx1"/>
                </a:solidFill>
                <a:effectLst/>
                <a:latin typeface="Montserrat" panose="00000500000000000000" pitchFamily="2" charset="-70"/>
                <a:ea typeface="+mn-ea"/>
                <a:cs typeface="+mn-cs"/>
              </a:rPr>
              <a:t>125.p. – 1;</a:t>
            </a:r>
          </a:p>
          <a:p>
            <a:pPr marL="186262" indent="0">
              <a:buNone/>
            </a:pPr>
            <a:r>
              <a:rPr lang="lv-LV" sz="2400" kern="1200" dirty="0">
                <a:solidFill>
                  <a:schemeClr val="tx1"/>
                </a:solidFill>
                <a:effectLst/>
                <a:latin typeface="Montserrat" panose="00000500000000000000" pitchFamily="2" charset="-70"/>
                <a:ea typeface="+mn-ea"/>
                <a:cs typeface="+mn-cs"/>
              </a:rPr>
              <a:t>126.p. – 1; </a:t>
            </a:r>
          </a:p>
          <a:p>
            <a:pPr marL="186262" indent="0">
              <a:buNone/>
            </a:pPr>
            <a:r>
              <a:rPr lang="lv-LV" sz="2400" kern="1200" dirty="0">
                <a:solidFill>
                  <a:schemeClr val="tx1"/>
                </a:solidFill>
                <a:effectLst/>
                <a:latin typeface="Montserrat" panose="00000500000000000000" pitchFamily="2" charset="-70"/>
                <a:ea typeface="+mn-ea"/>
                <a:cs typeface="+mn-cs"/>
              </a:rPr>
              <a:t>130.p. – 1; </a:t>
            </a:r>
          </a:p>
          <a:p>
            <a:pPr marL="186262" indent="0">
              <a:buNone/>
            </a:pPr>
            <a:r>
              <a:rPr lang="lv-LV" sz="2400" kern="1200" dirty="0">
                <a:solidFill>
                  <a:schemeClr val="tx1"/>
                </a:solidFill>
                <a:effectLst/>
                <a:latin typeface="Montserrat" panose="00000500000000000000" pitchFamily="2" charset="-70"/>
                <a:ea typeface="+mn-ea"/>
                <a:cs typeface="+mn-cs"/>
              </a:rPr>
              <a:t>159.p. – 1; </a:t>
            </a:r>
          </a:p>
          <a:p>
            <a:pPr marL="186262" indent="0">
              <a:buNone/>
            </a:pPr>
            <a:r>
              <a:rPr lang="lv-LV" sz="2400" kern="1200" dirty="0">
                <a:solidFill>
                  <a:schemeClr val="tx1"/>
                </a:solidFill>
                <a:effectLst/>
                <a:latin typeface="Montserrat" panose="00000500000000000000" pitchFamily="2" charset="-70"/>
                <a:ea typeface="+mn-ea"/>
                <a:cs typeface="+mn-cs"/>
              </a:rPr>
              <a:t>160.p. – 3; </a:t>
            </a:r>
          </a:p>
          <a:p>
            <a:pPr marL="186262" indent="0">
              <a:buNone/>
            </a:pPr>
            <a:r>
              <a:rPr lang="lv-LV" sz="2400" kern="1200" dirty="0">
                <a:solidFill>
                  <a:schemeClr val="tx1"/>
                </a:solidFill>
                <a:effectLst/>
                <a:latin typeface="Montserrat" panose="00000500000000000000" pitchFamily="2" charset="-70"/>
                <a:ea typeface="+mn-ea"/>
                <a:cs typeface="+mn-cs"/>
              </a:rPr>
              <a:t>175.p. – 8; </a:t>
            </a:r>
          </a:p>
          <a:p>
            <a:pPr marL="186262" indent="0">
              <a:buNone/>
            </a:pPr>
            <a:r>
              <a:rPr lang="lv-LV" sz="2400" kern="1200" dirty="0">
                <a:solidFill>
                  <a:schemeClr val="tx1"/>
                </a:solidFill>
                <a:effectLst/>
                <a:latin typeface="Montserrat" panose="00000500000000000000" pitchFamily="2" charset="-70"/>
                <a:ea typeface="+mn-ea"/>
                <a:cs typeface="+mn-cs"/>
              </a:rPr>
              <a:t>176.p. – 4; </a:t>
            </a:r>
            <a:endParaRPr lang="lv-LV" dirty="0">
              <a:latin typeface="Montserrat" panose="00000500000000000000" pitchFamily="2" charset="-70"/>
            </a:endParaRPr>
          </a:p>
        </p:txBody>
      </p:sp>
      <p:pic>
        <p:nvPicPr>
          <p:cNvPr id="10" name="Attēls 9">
            <a:extLst>
              <a:ext uri="{FF2B5EF4-FFF2-40B4-BE49-F238E27FC236}">
                <a16:creationId xmlns:a16="http://schemas.microsoft.com/office/drawing/2014/main" id="{7ABE5243-40D7-41CF-AF76-D2B3D5C9698B}"/>
              </a:ext>
            </a:extLst>
          </p:cNvPr>
          <p:cNvPicPr>
            <a:picLocks noChangeAspect="1"/>
          </p:cNvPicPr>
          <p:nvPr/>
        </p:nvPicPr>
        <p:blipFill>
          <a:blip r:embed="rId3"/>
          <a:stretch>
            <a:fillRect/>
          </a:stretch>
        </p:blipFill>
        <p:spPr>
          <a:xfrm>
            <a:off x="10277474" y="116327"/>
            <a:ext cx="1640479" cy="1640479"/>
          </a:xfrm>
          <a:prstGeom prst="rect">
            <a:avLst/>
          </a:prstGeom>
        </p:spPr>
      </p:pic>
      <p:sp>
        <p:nvSpPr>
          <p:cNvPr id="3" name="TextBox 2">
            <a:extLst>
              <a:ext uri="{FF2B5EF4-FFF2-40B4-BE49-F238E27FC236}">
                <a16:creationId xmlns:a16="http://schemas.microsoft.com/office/drawing/2014/main" id="{EF6D846A-D391-4708-8BD8-CCC16F524802}"/>
              </a:ext>
            </a:extLst>
          </p:cNvPr>
          <p:cNvSpPr txBox="1"/>
          <p:nvPr/>
        </p:nvSpPr>
        <p:spPr>
          <a:xfrm>
            <a:off x="5244029" y="1779286"/>
            <a:ext cx="2820318" cy="2677656"/>
          </a:xfrm>
          <a:prstGeom prst="rect">
            <a:avLst/>
          </a:prstGeom>
          <a:noFill/>
        </p:spPr>
        <p:txBody>
          <a:bodyPr wrap="square" rtlCol="0">
            <a:spAutoFit/>
          </a:bodyPr>
          <a:lstStyle/>
          <a:p>
            <a:pPr marL="186262" marR="0" lvl="0" indent="0" algn="l" defTabSz="938213" rtl="0" eaLnBrk="0" fontAlgn="base" latinLnBrk="0" hangingPunct="0">
              <a:lnSpc>
                <a:spcPct val="100000"/>
              </a:lnSpc>
              <a:spcBef>
                <a:spcPct val="0"/>
              </a:spcBef>
              <a:spcAft>
                <a:spcPct val="0"/>
              </a:spcAft>
              <a:buClrTx/>
              <a:buSzTx/>
              <a:buFontTx/>
              <a:buNone/>
              <a:tabLst/>
              <a:defRPr/>
            </a:pPr>
            <a:r>
              <a:rPr kumimoji="0" lang="lv-LV" sz="2400" b="0" i="0" u="none" strike="noStrike" kern="1200" cap="none" spc="0" normalizeH="0" baseline="0" noProof="0" dirty="0">
                <a:ln>
                  <a:noFill/>
                </a:ln>
                <a:solidFill>
                  <a:srgbClr val="000000"/>
                </a:solidFill>
                <a:effectLst/>
                <a:uLnTx/>
                <a:uFillTx/>
                <a:latin typeface="Montserrat" panose="00000500000000000000" pitchFamily="2" charset="-70"/>
                <a:ea typeface="+mn-ea"/>
                <a:cs typeface="Arial" panose="020B0604020202020204" pitchFamily="34" charset="0"/>
              </a:rPr>
              <a:t>180.p. – 7; </a:t>
            </a:r>
          </a:p>
          <a:p>
            <a:pPr marL="186262" marR="0" lvl="0" indent="0" algn="l" defTabSz="938213" rtl="0" eaLnBrk="0" fontAlgn="base" latinLnBrk="0" hangingPunct="0">
              <a:lnSpc>
                <a:spcPct val="100000"/>
              </a:lnSpc>
              <a:spcBef>
                <a:spcPct val="0"/>
              </a:spcBef>
              <a:spcAft>
                <a:spcPct val="0"/>
              </a:spcAft>
              <a:buClrTx/>
              <a:buSzTx/>
              <a:buFontTx/>
              <a:buNone/>
              <a:tabLst/>
              <a:defRPr/>
            </a:pPr>
            <a:r>
              <a:rPr kumimoji="0" lang="lv-LV" sz="2400" b="0" i="0" u="none" strike="noStrike" kern="1200" cap="none" spc="0" normalizeH="0" baseline="0" noProof="0" dirty="0">
                <a:ln>
                  <a:noFill/>
                </a:ln>
                <a:solidFill>
                  <a:srgbClr val="000000"/>
                </a:solidFill>
                <a:effectLst/>
                <a:uLnTx/>
                <a:uFillTx/>
                <a:latin typeface="Montserrat" panose="00000500000000000000" pitchFamily="2" charset="-70"/>
                <a:ea typeface="+mn-ea"/>
                <a:cs typeface="Arial" panose="020B0604020202020204" pitchFamily="34" charset="0"/>
              </a:rPr>
              <a:t>185.p. – 4; </a:t>
            </a:r>
          </a:p>
          <a:p>
            <a:pPr marL="186262" marR="0" lvl="0" indent="0" algn="l" defTabSz="938213" rtl="0" eaLnBrk="0" fontAlgn="base" latinLnBrk="0" hangingPunct="0">
              <a:lnSpc>
                <a:spcPct val="100000"/>
              </a:lnSpc>
              <a:spcBef>
                <a:spcPct val="0"/>
              </a:spcBef>
              <a:spcAft>
                <a:spcPct val="0"/>
              </a:spcAft>
              <a:buClrTx/>
              <a:buSzTx/>
              <a:buFontTx/>
              <a:buNone/>
              <a:tabLst/>
              <a:defRPr/>
            </a:pPr>
            <a:r>
              <a:rPr kumimoji="0" lang="lv-LV" sz="2400" b="0" i="0" u="none" strike="noStrike" kern="1200" cap="none" spc="0" normalizeH="0" baseline="0" noProof="0" dirty="0">
                <a:ln>
                  <a:noFill/>
                </a:ln>
                <a:solidFill>
                  <a:srgbClr val="000000"/>
                </a:solidFill>
                <a:effectLst/>
                <a:uLnTx/>
                <a:uFillTx/>
                <a:latin typeface="Montserrat" panose="00000500000000000000" pitchFamily="2" charset="-70"/>
                <a:ea typeface="+mn-ea"/>
                <a:cs typeface="Arial" panose="020B0604020202020204" pitchFamily="34" charset="0"/>
              </a:rPr>
              <a:t>193.p. – 1; </a:t>
            </a:r>
          </a:p>
          <a:p>
            <a:pPr marL="186262" marR="0" lvl="0" indent="0" algn="l" defTabSz="938213" rtl="0" eaLnBrk="0" fontAlgn="base" latinLnBrk="0" hangingPunct="0">
              <a:lnSpc>
                <a:spcPct val="100000"/>
              </a:lnSpc>
              <a:spcBef>
                <a:spcPct val="0"/>
              </a:spcBef>
              <a:spcAft>
                <a:spcPct val="0"/>
              </a:spcAft>
              <a:buClrTx/>
              <a:buSzTx/>
              <a:buFontTx/>
              <a:buNone/>
              <a:tabLst/>
              <a:defRPr/>
            </a:pPr>
            <a:r>
              <a:rPr kumimoji="0" lang="lv-LV" sz="2400" b="0" i="0" u="none" strike="noStrike" kern="1200" cap="none" spc="0" normalizeH="0" baseline="0" noProof="0" dirty="0">
                <a:ln>
                  <a:noFill/>
                </a:ln>
                <a:solidFill>
                  <a:srgbClr val="000000"/>
                </a:solidFill>
                <a:effectLst/>
                <a:uLnTx/>
                <a:uFillTx/>
                <a:latin typeface="Montserrat" panose="00000500000000000000" pitchFamily="2" charset="-70"/>
                <a:ea typeface="+mn-ea"/>
                <a:cs typeface="Arial" panose="020B0604020202020204" pitchFamily="34" charset="0"/>
              </a:rPr>
              <a:t>253.p. – 1; </a:t>
            </a:r>
          </a:p>
          <a:p>
            <a:pPr marL="186262" marR="0" lvl="0" indent="0" algn="l" defTabSz="938213" rtl="0" eaLnBrk="0" fontAlgn="base" latinLnBrk="0" hangingPunct="0">
              <a:lnSpc>
                <a:spcPct val="100000"/>
              </a:lnSpc>
              <a:spcBef>
                <a:spcPct val="0"/>
              </a:spcBef>
              <a:spcAft>
                <a:spcPct val="0"/>
              </a:spcAft>
              <a:buClrTx/>
              <a:buSzTx/>
              <a:buFontTx/>
              <a:buNone/>
              <a:tabLst/>
              <a:defRPr/>
            </a:pPr>
            <a:r>
              <a:rPr kumimoji="0" lang="lv-LV" sz="2400" b="0" i="0" u="none" strike="noStrike" kern="1200" cap="none" spc="0" normalizeH="0" baseline="0" noProof="0" dirty="0">
                <a:ln>
                  <a:noFill/>
                </a:ln>
                <a:solidFill>
                  <a:srgbClr val="000000"/>
                </a:solidFill>
                <a:effectLst/>
                <a:uLnTx/>
                <a:uFillTx/>
                <a:latin typeface="Montserrat" panose="00000500000000000000" pitchFamily="2" charset="-70"/>
                <a:ea typeface="+mn-ea"/>
                <a:cs typeface="Arial" panose="020B0604020202020204" pitchFamily="34" charset="0"/>
              </a:rPr>
              <a:t>253.-2.p. – 1; </a:t>
            </a:r>
          </a:p>
          <a:p>
            <a:pPr marL="186262" marR="0" lvl="0" indent="0" algn="l" defTabSz="938213" rtl="0" eaLnBrk="0" fontAlgn="base" latinLnBrk="0" hangingPunct="0">
              <a:lnSpc>
                <a:spcPct val="100000"/>
              </a:lnSpc>
              <a:spcBef>
                <a:spcPct val="0"/>
              </a:spcBef>
              <a:spcAft>
                <a:spcPct val="0"/>
              </a:spcAft>
              <a:buClrTx/>
              <a:buSzTx/>
              <a:buFontTx/>
              <a:buNone/>
              <a:tabLst/>
              <a:defRPr/>
            </a:pPr>
            <a:r>
              <a:rPr kumimoji="0" lang="lv-LV" sz="2400" b="0" i="0" u="none" strike="noStrike" kern="1200" cap="none" spc="0" normalizeH="0" baseline="0" noProof="0" dirty="0">
                <a:ln>
                  <a:noFill/>
                </a:ln>
                <a:solidFill>
                  <a:srgbClr val="000000"/>
                </a:solidFill>
                <a:effectLst/>
                <a:uLnTx/>
                <a:uFillTx/>
                <a:latin typeface="Montserrat" panose="00000500000000000000" pitchFamily="2" charset="-70"/>
                <a:ea typeface="+mn-ea"/>
                <a:cs typeface="Arial" panose="020B0604020202020204" pitchFamily="34" charset="0"/>
              </a:rPr>
              <a:t>270.p. – 1; </a:t>
            </a:r>
          </a:p>
          <a:p>
            <a:pPr marL="186262" marR="0" lvl="0" indent="0" algn="l" defTabSz="938213" rtl="0" eaLnBrk="0" fontAlgn="base" latinLnBrk="0" hangingPunct="0">
              <a:lnSpc>
                <a:spcPct val="100000"/>
              </a:lnSpc>
              <a:spcBef>
                <a:spcPct val="0"/>
              </a:spcBef>
              <a:spcAft>
                <a:spcPct val="0"/>
              </a:spcAft>
              <a:buClrTx/>
              <a:buSzTx/>
              <a:buFontTx/>
              <a:buNone/>
              <a:tabLst/>
              <a:defRPr/>
            </a:pPr>
            <a:r>
              <a:rPr kumimoji="0" lang="lv-LV" sz="2400" b="0" i="0" u="none" strike="noStrike" kern="1200" cap="none" spc="0" normalizeH="0" baseline="0" noProof="0" dirty="0">
                <a:ln>
                  <a:noFill/>
                </a:ln>
                <a:solidFill>
                  <a:srgbClr val="000000"/>
                </a:solidFill>
                <a:effectLst/>
                <a:uLnTx/>
                <a:uFillTx/>
                <a:latin typeface="Montserrat" panose="00000500000000000000" pitchFamily="2" charset="-70"/>
                <a:ea typeface="+mn-ea"/>
                <a:cs typeface="Arial" panose="020B0604020202020204" pitchFamily="34" charset="0"/>
              </a:rPr>
              <a:t>314.p. – 1</a:t>
            </a:r>
            <a:endParaRPr kumimoji="0" lang="lv-LV" sz="1800" b="0" i="0" u="none" strike="noStrike" kern="1200" cap="none" spc="0" normalizeH="0" baseline="0" noProof="0" dirty="0">
              <a:ln>
                <a:noFill/>
              </a:ln>
              <a:solidFill>
                <a:srgbClr val="000000"/>
              </a:solidFill>
              <a:effectLst/>
              <a:uLnTx/>
              <a:uFillTx/>
              <a:latin typeface="Montserrat" panose="00000500000000000000" pitchFamily="2" charset="-70"/>
              <a:ea typeface="+mn-ea"/>
              <a:cs typeface="Arial" panose="020B0604020202020204" pitchFamily="34" charset="0"/>
            </a:endParaRPr>
          </a:p>
        </p:txBody>
      </p:sp>
    </p:spTree>
    <p:extLst>
      <p:ext uri="{BB962C8B-B14F-4D97-AF65-F5344CB8AC3E}">
        <p14:creationId xmlns:p14="http://schemas.microsoft.com/office/powerpoint/2010/main" val="35319299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6"/>
          <p:cNvSpPr txBox="1">
            <a:spLocks noGrp="1"/>
          </p:cNvSpPr>
          <p:nvPr>
            <p:ph type="title"/>
          </p:nvPr>
        </p:nvSpPr>
        <p:spPr>
          <a:xfrm>
            <a:off x="957067" y="510900"/>
            <a:ext cx="10277600" cy="763600"/>
          </a:xfrm>
          <a:prstGeom prst="rect">
            <a:avLst/>
          </a:prstGeom>
        </p:spPr>
        <p:txBody>
          <a:bodyPr spcFirstLastPara="1" wrap="square" lIns="121900" tIns="121900" rIns="121900" bIns="121900" anchor="t" anchorCtr="0">
            <a:noAutofit/>
          </a:bodyPr>
          <a:lstStyle/>
          <a:p>
            <a:pPr lvl="0"/>
            <a:r>
              <a:rPr lang="lv-LV" dirty="0"/>
              <a:t>Resocializācijas darbs CAIN</a:t>
            </a:r>
            <a:endParaRPr dirty="0"/>
          </a:p>
        </p:txBody>
      </p:sp>
      <p:sp>
        <p:nvSpPr>
          <p:cNvPr id="236" name="Google Shape;236;p36"/>
          <p:cNvSpPr txBox="1">
            <a:spLocks noGrp="1"/>
          </p:cNvSpPr>
          <p:nvPr>
            <p:ph type="subTitle" idx="1"/>
          </p:nvPr>
        </p:nvSpPr>
        <p:spPr>
          <a:xfrm>
            <a:off x="555505" y="2810203"/>
            <a:ext cx="3015600" cy="544800"/>
          </a:xfrm>
          <a:prstGeom prst="rect">
            <a:avLst/>
          </a:prstGeom>
        </p:spPr>
        <p:txBody>
          <a:bodyPr spcFirstLastPara="1" wrap="square" lIns="121900" tIns="121900" rIns="121900" bIns="121900" anchor="t" anchorCtr="0">
            <a:noAutofit/>
          </a:bodyPr>
          <a:lstStyle/>
          <a:p>
            <a:pPr marL="0" indent="0">
              <a:spcAft>
                <a:spcPts val="2133"/>
              </a:spcAft>
            </a:pPr>
            <a:r>
              <a:rPr lang="lv-LV" dirty="0"/>
              <a:t>RVN</a:t>
            </a:r>
            <a:endParaRPr dirty="0"/>
          </a:p>
        </p:txBody>
      </p:sp>
      <p:sp>
        <p:nvSpPr>
          <p:cNvPr id="237" name="Google Shape;237;p36"/>
          <p:cNvSpPr txBox="1">
            <a:spLocks noGrp="1"/>
          </p:cNvSpPr>
          <p:nvPr>
            <p:ph type="subTitle" idx="2"/>
          </p:nvPr>
        </p:nvSpPr>
        <p:spPr>
          <a:xfrm>
            <a:off x="390900" y="3691393"/>
            <a:ext cx="3733025" cy="1088665"/>
          </a:xfrm>
          <a:prstGeom prst="rect">
            <a:avLst/>
          </a:prstGeom>
        </p:spPr>
        <p:txBody>
          <a:bodyPr spcFirstLastPara="1" wrap="square" lIns="121900" tIns="121900" rIns="121900" bIns="121900" anchor="t" anchorCtr="0">
            <a:noAutofit/>
          </a:bodyPr>
          <a:lstStyle/>
          <a:p>
            <a:pPr marL="0" indent="0">
              <a:spcAft>
                <a:spcPts val="2133"/>
              </a:spcAft>
              <a:buClr>
                <a:schemeClr val="dk1"/>
              </a:buClr>
              <a:buSzPts val="1100"/>
            </a:pPr>
            <a:r>
              <a:rPr lang="lv-LV" b="1" dirty="0"/>
              <a:t>Katram </a:t>
            </a:r>
            <a:r>
              <a:rPr lang="lv-LV" dirty="0"/>
              <a:t>notiesātajam tiek veikta risku un vajadzību novērtēšana (RVN) uzsākot soda izciešanu un pēc tam - ikgadēji</a:t>
            </a:r>
            <a:endParaRPr dirty="0"/>
          </a:p>
        </p:txBody>
      </p:sp>
      <p:sp>
        <p:nvSpPr>
          <p:cNvPr id="238" name="Google Shape;238;p36"/>
          <p:cNvSpPr txBox="1">
            <a:spLocks noGrp="1"/>
          </p:cNvSpPr>
          <p:nvPr>
            <p:ph type="subTitle" idx="3"/>
          </p:nvPr>
        </p:nvSpPr>
        <p:spPr>
          <a:xfrm>
            <a:off x="8314688" y="2852880"/>
            <a:ext cx="3015600" cy="544800"/>
          </a:xfrm>
          <a:prstGeom prst="rect">
            <a:avLst/>
          </a:prstGeom>
        </p:spPr>
        <p:txBody>
          <a:bodyPr spcFirstLastPara="1" wrap="square" lIns="121900" tIns="121900" rIns="121900" bIns="121900" anchor="t" anchorCtr="0">
            <a:noAutofit/>
          </a:bodyPr>
          <a:lstStyle/>
          <a:p>
            <a:pPr marL="0" indent="0">
              <a:spcAft>
                <a:spcPts val="2133"/>
              </a:spcAft>
            </a:pPr>
            <a:r>
              <a:rPr lang="lv-LV" dirty="0"/>
              <a:t>Resocializācijas plāns</a:t>
            </a:r>
            <a:endParaRPr dirty="0"/>
          </a:p>
        </p:txBody>
      </p:sp>
      <p:sp>
        <p:nvSpPr>
          <p:cNvPr id="239" name="Google Shape;239;p36"/>
          <p:cNvSpPr txBox="1">
            <a:spLocks noGrp="1"/>
          </p:cNvSpPr>
          <p:nvPr>
            <p:ph type="subTitle" idx="4"/>
          </p:nvPr>
        </p:nvSpPr>
        <p:spPr>
          <a:xfrm>
            <a:off x="8053788" y="3814857"/>
            <a:ext cx="3537400" cy="965200"/>
          </a:xfrm>
          <a:prstGeom prst="rect">
            <a:avLst/>
          </a:prstGeom>
        </p:spPr>
        <p:txBody>
          <a:bodyPr spcFirstLastPara="1" wrap="square" lIns="121900" tIns="121900" rIns="121900" bIns="121900" anchor="t" anchorCtr="0">
            <a:noAutofit/>
          </a:bodyPr>
          <a:lstStyle/>
          <a:p>
            <a:pPr marL="0" indent="0">
              <a:spcAft>
                <a:spcPts val="2133"/>
              </a:spcAft>
              <a:buClr>
                <a:schemeClr val="dk1"/>
              </a:buClr>
              <a:buSzPts val="1100"/>
            </a:pPr>
            <a:r>
              <a:rPr lang="lv-LV" b="1" dirty="0"/>
              <a:t>Katram </a:t>
            </a:r>
            <a:r>
              <a:rPr lang="lv-LV" dirty="0"/>
              <a:t>notiesātajam tiek izstrādāts resocializācijas plāns, katru gadu tiek aktualizēts atbilstoši RVN rezultātiem</a:t>
            </a:r>
            <a:endParaRPr dirty="0"/>
          </a:p>
        </p:txBody>
      </p:sp>
      <p:sp>
        <p:nvSpPr>
          <p:cNvPr id="240" name="Google Shape;240;p36"/>
          <p:cNvSpPr txBox="1">
            <a:spLocks noGrp="1"/>
          </p:cNvSpPr>
          <p:nvPr>
            <p:ph type="subTitle" idx="5"/>
          </p:nvPr>
        </p:nvSpPr>
        <p:spPr>
          <a:xfrm>
            <a:off x="4598577" y="2810203"/>
            <a:ext cx="3015600" cy="544800"/>
          </a:xfrm>
          <a:prstGeom prst="rect">
            <a:avLst/>
          </a:prstGeom>
        </p:spPr>
        <p:txBody>
          <a:bodyPr spcFirstLastPara="1" wrap="square" lIns="121900" tIns="121900" rIns="121900" bIns="121900" anchor="t" anchorCtr="0">
            <a:noAutofit/>
          </a:bodyPr>
          <a:lstStyle/>
          <a:p>
            <a:pPr marL="0" indent="0">
              <a:spcAft>
                <a:spcPts val="2133"/>
              </a:spcAft>
            </a:pPr>
            <a:r>
              <a:rPr lang="lv-LV" dirty="0"/>
              <a:t>Resocializācijas līdzekļi</a:t>
            </a:r>
            <a:endParaRPr dirty="0"/>
          </a:p>
        </p:txBody>
      </p:sp>
      <p:sp>
        <p:nvSpPr>
          <p:cNvPr id="241" name="Google Shape;241;p36"/>
          <p:cNvSpPr txBox="1">
            <a:spLocks noGrp="1"/>
          </p:cNvSpPr>
          <p:nvPr>
            <p:ph type="subTitle" idx="6"/>
          </p:nvPr>
        </p:nvSpPr>
        <p:spPr>
          <a:xfrm>
            <a:off x="4081245" y="3680992"/>
            <a:ext cx="4050264" cy="2198131"/>
          </a:xfrm>
          <a:prstGeom prst="rect">
            <a:avLst/>
          </a:prstGeom>
        </p:spPr>
        <p:txBody>
          <a:bodyPr spcFirstLastPara="1" wrap="square" lIns="121900" tIns="121900" rIns="121900" bIns="121900" anchor="t" anchorCtr="0">
            <a:noAutofit/>
          </a:bodyPr>
          <a:lstStyle/>
          <a:p>
            <a:pPr marL="0" indent="0">
              <a:spcAft>
                <a:spcPts val="2133"/>
              </a:spcAft>
              <a:buClr>
                <a:schemeClr val="dk1"/>
              </a:buClr>
              <a:buSzPts val="1100"/>
            </a:pPr>
            <a:r>
              <a:rPr lang="lv-LV" dirty="0"/>
              <a:t>Psiholoģiskā palīdzība, atkarību mazināšana, brīvā laika pasākumi, izglītība, sociālais darbs, sociālās uzvedības korekcijas programmas, ģimenes dienas, NVA, darba prasmju pasākumi</a:t>
            </a:r>
            <a:endParaRPr dirty="0"/>
          </a:p>
        </p:txBody>
      </p:sp>
      <p:pic>
        <p:nvPicPr>
          <p:cNvPr id="14" name="Attēls 13">
            <a:extLst>
              <a:ext uri="{FF2B5EF4-FFF2-40B4-BE49-F238E27FC236}">
                <a16:creationId xmlns:a16="http://schemas.microsoft.com/office/drawing/2014/main" id="{4BF66036-207D-42EE-B4B6-4829428EEB83}"/>
              </a:ext>
            </a:extLst>
          </p:cNvPr>
          <p:cNvPicPr>
            <a:picLocks noChangeAspect="1"/>
          </p:cNvPicPr>
          <p:nvPr/>
        </p:nvPicPr>
        <p:blipFill>
          <a:blip r:embed="rId3"/>
          <a:stretch>
            <a:fillRect/>
          </a:stretch>
        </p:blipFill>
        <p:spPr>
          <a:xfrm>
            <a:off x="10277474" y="116327"/>
            <a:ext cx="1640479" cy="1640479"/>
          </a:xfrm>
          <a:prstGeom prst="rect">
            <a:avLst/>
          </a:prstGeom>
        </p:spPr>
      </p:pic>
      <p:grpSp>
        <p:nvGrpSpPr>
          <p:cNvPr id="21" name="Google Shape;9716;p77">
            <a:extLst>
              <a:ext uri="{FF2B5EF4-FFF2-40B4-BE49-F238E27FC236}">
                <a16:creationId xmlns:a16="http://schemas.microsoft.com/office/drawing/2014/main" id="{94B5D3A1-FC2D-4AB2-86B2-F8F2D13AFA4D}"/>
              </a:ext>
            </a:extLst>
          </p:cNvPr>
          <p:cNvGrpSpPr/>
          <p:nvPr/>
        </p:nvGrpSpPr>
        <p:grpSpPr>
          <a:xfrm>
            <a:off x="5811362" y="2090401"/>
            <a:ext cx="569009" cy="544623"/>
            <a:chOff x="685475" y="2318350"/>
            <a:chExt cx="297750" cy="296200"/>
          </a:xfrm>
          <a:solidFill>
            <a:schemeClr val="bg2"/>
          </a:solidFill>
        </p:grpSpPr>
        <p:sp>
          <p:nvSpPr>
            <p:cNvPr id="22" name="Google Shape;9717;p77">
              <a:extLst>
                <a:ext uri="{FF2B5EF4-FFF2-40B4-BE49-F238E27FC236}">
                  <a16:creationId xmlns:a16="http://schemas.microsoft.com/office/drawing/2014/main" id="{0AB54623-4406-4703-B162-722D7846729B}"/>
                </a:ext>
              </a:extLst>
            </p:cNvPr>
            <p:cNvSpPr/>
            <p:nvPr/>
          </p:nvSpPr>
          <p:spPr>
            <a:xfrm>
              <a:off x="685475" y="2371925"/>
              <a:ext cx="142600" cy="241975"/>
            </a:xfrm>
            <a:custGeom>
              <a:avLst/>
              <a:gdLst/>
              <a:ahLst/>
              <a:cxnLst/>
              <a:rect l="l" t="t" r="r" b="b"/>
              <a:pathLst>
                <a:path w="5704" h="9679" extrusionOk="0">
                  <a:moveTo>
                    <a:pt x="2080" y="662"/>
                  </a:moveTo>
                  <a:cubicBezTo>
                    <a:pt x="2458" y="662"/>
                    <a:pt x="2773" y="977"/>
                    <a:pt x="2773" y="1387"/>
                  </a:cubicBezTo>
                  <a:cubicBezTo>
                    <a:pt x="2773" y="1765"/>
                    <a:pt x="2458" y="2080"/>
                    <a:pt x="2080" y="2080"/>
                  </a:cubicBezTo>
                  <a:cubicBezTo>
                    <a:pt x="1671" y="2080"/>
                    <a:pt x="1356" y="1765"/>
                    <a:pt x="1356" y="1387"/>
                  </a:cubicBezTo>
                  <a:cubicBezTo>
                    <a:pt x="1356" y="977"/>
                    <a:pt x="1734" y="662"/>
                    <a:pt x="2080" y="662"/>
                  </a:cubicBezTo>
                  <a:close/>
                  <a:moveTo>
                    <a:pt x="2962" y="6900"/>
                  </a:moveTo>
                  <a:lnTo>
                    <a:pt x="3120" y="7593"/>
                  </a:lnTo>
                  <a:lnTo>
                    <a:pt x="1135" y="7593"/>
                  </a:lnTo>
                  <a:lnTo>
                    <a:pt x="1293" y="6900"/>
                  </a:lnTo>
                  <a:close/>
                  <a:moveTo>
                    <a:pt x="1742" y="2767"/>
                  </a:moveTo>
                  <a:cubicBezTo>
                    <a:pt x="1866" y="2767"/>
                    <a:pt x="1991" y="2831"/>
                    <a:pt x="2049" y="2962"/>
                  </a:cubicBezTo>
                  <a:lnTo>
                    <a:pt x="2553" y="3938"/>
                  </a:lnTo>
                  <a:cubicBezTo>
                    <a:pt x="2584" y="4064"/>
                    <a:pt x="2742" y="4127"/>
                    <a:pt x="2868" y="4127"/>
                  </a:cubicBezTo>
                  <a:lnTo>
                    <a:pt x="3813" y="4127"/>
                  </a:lnTo>
                  <a:cubicBezTo>
                    <a:pt x="4002" y="4127"/>
                    <a:pt x="4159" y="4285"/>
                    <a:pt x="4159" y="4474"/>
                  </a:cubicBezTo>
                  <a:cubicBezTo>
                    <a:pt x="4159" y="4695"/>
                    <a:pt x="4002" y="4852"/>
                    <a:pt x="3813" y="4852"/>
                  </a:cubicBezTo>
                  <a:lnTo>
                    <a:pt x="2427" y="4852"/>
                  </a:lnTo>
                  <a:cubicBezTo>
                    <a:pt x="2301" y="4852"/>
                    <a:pt x="2175" y="4758"/>
                    <a:pt x="2112" y="4631"/>
                  </a:cubicBezTo>
                  <a:cubicBezTo>
                    <a:pt x="2042" y="4515"/>
                    <a:pt x="1919" y="4450"/>
                    <a:pt x="1784" y="4450"/>
                  </a:cubicBezTo>
                  <a:cubicBezTo>
                    <a:pt x="1737" y="4450"/>
                    <a:pt x="1688" y="4458"/>
                    <a:pt x="1639" y="4474"/>
                  </a:cubicBezTo>
                  <a:cubicBezTo>
                    <a:pt x="1482" y="4568"/>
                    <a:pt x="1387" y="4758"/>
                    <a:pt x="1482" y="4947"/>
                  </a:cubicBezTo>
                  <a:cubicBezTo>
                    <a:pt x="1671" y="5325"/>
                    <a:pt x="2017" y="5545"/>
                    <a:pt x="2427" y="5545"/>
                  </a:cubicBezTo>
                  <a:lnTo>
                    <a:pt x="3813" y="5545"/>
                  </a:lnTo>
                  <a:cubicBezTo>
                    <a:pt x="3970" y="5545"/>
                    <a:pt x="4128" y="5671"/>
                    <a:pt x="4159" y="5829"/>
                  </a:cubicBezTo>
                  <a:lnTo>
                    <a:pt x="4853" y="8570"/>
                  </a:lnTo>
                  <a:cubicBezTo>
                    <a:pt x="4916" y="8790"/>
                    <a:pt x="4790" y="8979"/>
                    <a:pt x="4632" y="9011"/>
                  </a:cubicBezTo>
                  <a:cubicBezTo>
                    <a:pt x="4608" y="9015"/>
                    <a:pt x="4584" y="9017"/>
                    <a:pt x="4560" y="9017"/>
                  </a:cubicBezTo>
                  <a:cubicBezTo>
                    <a:pt x="4403" y="9017"/>
                    <a:pt x="4273" y="8927"/>
                    <a:pt x="4191" y="8790"/>
                  </a:cubicBezTo>
                  <a:lnTo>
                    <a:pt x="3655" y="6522"/>
                  </a:lnTo>
                  <a:cubicBezTo>
                    <a:pt x="3592" y="6364"/>
                    <a:pt x="3498" y="6270"/>
                    <a:pt x="3277" y="6270"/>
                  </a:cubicBezTo>
                  <a:lnTo>
                    <a:pt x="1040" y="6270"/>
                  </a:lnTo>
                  <a:cubicBezTo>
                    <a:pt x="914" y="6270"/>
                    <a:pt x="851" y="6207"/>
                    <a:pt x="757" y="6144"/>
                  </a:cubicBezTo>
                  <a:cubicBezTo>
                    <a:pt x="694" y="5986"/>
                    <a:pt x="694" y="5892"/>
                    <a:pt x="694" y="5797"/>
                  </a:cubicBezTo>
                  <a:lnTo>
                    <a:pt x="1419" y="3025"/>
                  </a:lnTo>
                  <a:cubicBezTo>
                    <a:pt x="1453" y="2855"/>
                    <a:pt x="1597" y="2767"/>
                    <a:pt x="1742" y="2767"/>
                  </a:cubicBezTo>
                  <a:close/>
                  <a:moveTo>
                    <a:pt x="2143" y="0"/>
                  </a:moveTo>
                  <a:cubicBezTo>
                    <a:pt x="1419" y="0"/>
                    <a:pt x="788" y="630"/>
                    <a:pt x="788" y="1387"/>
                  </a:cubicBezTo>
                  <a:cubicBezTo>
                    <a:pt x="788" y="1733"/>
                    <a:pt x="946" y="2080"/>
                    <a:pt x="1135" y="2332"/>
                  </a:cubicBezTo>
                  <a:cubicBezTo>
                    <a:pt x="977" y="2426"/>
                    <a:pt x="851" y="2647"/>
                    <a:pt x="788" y="2867"/>
                  </a:cubicBezTo>
                  <a:lnTo>
                    <a:pt x="64" y="5640"/>
                  </a:lnTo>
                  <a:cubicBezTo>
                    <a:pt x="1" y="5955"/>
                    <a:pt x="64" y="6270"/>
                    <a:pt x="253" y="6522"/>
                  </a:cubicBezTo>
                  <a:cubicBezTo>
                    <a:pt x="347" y="6648"/>
                    <a:pt x="473" y="6774"/>
                    <a:pt x="631" y="6805"/>
                  </a:cubicBezTo>
                  <a:lnTo>
                    <a:pt x="32" y="9263"/>
                  </a:lnTo>
                  <a:cubicBezTo>
                    <a:pt x="1" y="9452"/>
                    <a:pt x="95" y="9609"/>
                    <a:pt x="253" y="9672"/>
                  </a:cubicBezTo>
                  <a:cubicBezTo>
                    <a:pt x="281" y="9676"/>
                    <a:pt x="309" y="9678"/>
                    <a:pt x="335" y="9678"/>
                  </a:cubicBezTo>
                  <a:cubicBezTo>
                    <a:pt x="513" y="9678"/>
                    <a:pt x="639" y="9589"/>
                    <a:pt x="694" y="9452"/>
                  </a:cubicBezTo>
                  <a:lnTo>
                    <a:pt x="977" y="8318"/>
                  </a:lnTo>
                  <a:lnTo>
                    <a:pt x="3372" y="8318"/>
                  </a:lnTo>
                  <a:lnTo>
                    <a:pt x="3529" y="8885"/>
                  </a:lnTo>
                  <a:cubicBezTo>
                    <a:pt x="3661" y="9359"/>
                    <a:pt x="4079" y="9679"/>
                    <a:pt x="4526" y="9679"/>
                  </a:cubicBezTo>
                  <a:cubicBezTo>
                    <a:pt x="4613" y="9679"/>
                    <a:pt x="4702" y="9667"/>
                    <a:pt x="4790" y="9641"/>
                  </a:cubicBezTo>
                  <a:cubicBezTo>
                    <a:pt x="5357" y="9483"/>
                    <a:pt x="5703" y="8916"/>
                    <a:pt x="5546" y="8381"/>
                  </a:cubicBezTo>
                  <a:lnTo>
                    <a:pt x="4821" y="5640"/>
                  </a:lnTo>
                  <a:cubicBezTo>
                    <a:pt x="4790" y="5482"/>
                    <a:pt x="4727" y="5325"/>
                    <a:pt x="4601" y="5199"/>
                  </a:cubicBezTo>
                  <a:cubicBezTo>
                    <a:pt x="4758" y="5010"/>
                    <a:pt x="4884" y="4758"/>
                    <a:pt x="4884" y="4474"/>
                  </a:cubicBezTo>
                  <a:cubicBezTo>
                    <a:pt x="4884" y="3907"/>
                    <a:pt x="4412" y="3466"/>
                    <a:pt x="3844" y="3466"/>
                  </a:cubicBezTo>
                  <a:lnTo>
                    <a:pt x="3088" y="3466"/>
                  </a:lnTo>
                  <a:lnTo>
                    <a:pt x="2710" y="2647"/>
                  </a:lnTo>
                  <a:cubicBezTo>
                    <a:pt x="3183" y="2395"/>
                    <a:pt x="3529" y="1922"/>
                    <a:pt x="3529" y="1387"/>
                  </a:cubicBezTo>
                  <a:cubicBezTo>
                    <a:pt x="3529" y="630"/>
                    <a:pt x="2899" y="0"/>
                    <a:pt x="2143"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9718;p77">
              <a:extLst>
                <a:ext uri="{FF2B5EF4-FFF2-40B4-BE49-F238E27FC236}">
                  <a16:creationId xmlns:a16="http://schemas.microsoft.com/office/drawing/2014/main" id="{71FC9F67-39AE-4451-946F-559BFD9349FE}"/>
                </a:ext>
              </a:extLst>
            </p:cNvPr>
            <p:cNvSpPr/>
            <p:nvPr/>
          </p:nvSpPr>
          <p:spPr>
            <a:xfrm>
              <a:off x="839850" y="2371925"/>
              <a:ext cx="143375" cy="242625"/>
            </a:xfrm>
            <a:custGeom>
              <a:avLst/>
              <a:gdLst/>
              <a:ahLst/>
              <a:cxnLst/>
              <a:rect l="l" t="t" r="r" b="b"/>
              <a:pathLst>
                <a:path w="5735" h="9705" extrusionOk="0">
                  <a:moveTo>
                    <a:pt x="3624" y="662"/>
                  </a:moveTo>
                  <a:cubicBezTo>
                    <a:pt x="4002" y="662"/>
                    <a:pt x="4317" y="977"/>
                    <a:pt x="4317" y="1355"/>
                  </a:cubicBezTo>
                  <a:cubicBezTo>
                    <a:pt x="4317" y="1765"/>
                    <a:pt x="4002" y="2080"/>
                    <a:pt x="3624" y="2080"/>
                  </a:cubicBezTo>
                  <a:cubicBezTo>
                    <a:pt x="3214" y="2080"/>
                    <a:pt x="2899" y="1765"/>
                    <a:pt x="2899" y="1355"/>
                  </a:cubicBezTo>
                  <a:cubicBezTo>
                    <a:pt x="2899" y="977"/>
                    <a:pt x="3214" y="662"/>
                    <a:pt x="3624" y="662"/>
                  </a:cubicBezTo>
                  <a:close/>
                  <a:moveTo>
                    <a:pt x="4317" y="6900"/>
                  </a:moveTo>
                  <a:lnTo>
                    <a:pt x="4474" y="7593"/>
                  </a:lnTo>
                  <a:lnTo>
                    <a:pt x="2490" y="7593"/>
                  </a:lnTo>
                  <a:lnTo>
                    <a:pt x="2647" y="6900"/>
                  </a:lnTo>
                  <a:close/>
                  <a:moveTo>
                    <a:pt x="3962" y="2731"/>
                  </a:moveTo>
                  <a:cubicBezTo>
                    <a:pt x="4108" y="2731"/>
                    <a:pt x="4250" y="2818"/>
                    <a:pt x="4285" y="2993"/>
                  </a:cubicBezTo>
                  <a:lnTo>
                    <a:pt x="4979" y="5734"/>
                  </a:lnTo>
                  <a:cubicBezTo>
                    <a:pt x="5010" y="6018"/>
                    <a:pt x="4853" y="6207"/>
                    <a:pt x="4632" y="6207"/>
                  </a:cubicBezTo>
                  <a:lnTo>
                    <a:pt x="2395" y="6207"/>
                  </a:lnTo>
                  <a:cubicBezTo>
                    <a:pt x="2238" y="6207"/>
                    <a:pt x="2080" y="6333"/>
                    <a:pt x="2049" y="6490"/>
                  </a:cubicBezTo>
                  <a:lnTo>
                    <a:pt x="1482" y="8727"/>
                  </a:lnTo>
                  <a:cubicBezTo>
                    <a:pt x="1456" y="8883"/>
                    <a:pt x="1323" y="8996"/>
                    <a:pt x="1154" y="8996"/>
                  </a:cubicBezTo>
                  <a:cubicBezTo>
                    <a:pt x="1118" y="8996"/>
                    <a:pt x="1080" y="8990"/>
                    <a:pt x="1040" y="8979"/>
                  </a:cubicBezTo>
                  <a:cubicBezTo>
                    <a:pt x="851" y="8916"/>
                    <a:pt x="725" y="8727"/>
                    <a:pt x="820" y="8538"/>
                  </a:cubicBezTo>
                  <a:lnTo>
                    <a:pt x="1513" y="5766"/>
                  </a:lnTo>
                  <a:cubicBezTo>
                    <a:pt x="1576" y="5608"/>
                    <a:pt x="1671" y="5514"/>
                    <a:pt x="1891" y="5514"/>
                  </a:cubicBezTo>
                  <a:lnTo>
                    <a:pt x="3246" y="5514"/>
                  </a:lnTo>
                  <a:cubicBezTo>
                    <a:pt x="3655" y="5514"/>
                    <a:pt x="4002" y="5262"/>
                    <a:pt x="4222" y="4915"/>
                  </a:cubicBezTo>
                  <a:cubicBezTo>
                    <a:pt x="4285" y="4758"/>
                    <a:pt x="4222" y="4537"/>
                    <a:pt x="4033" y="4442"/>
                  </a:cubicBezTo>
                  <a:cubicBezTo>
                    <a:pt x="3993" y="4426"/>
                    <a:pt x="3948" y="4418"/>
                    <a:pt x="3902" y="4418"/>
                  </a:cubicBezTo>
                  <a:cubicBezTo>
                    <a:pt x="3770" y="4418"/>
                    <a:pt x="3631" y="4483"/>
                    <a:pt x="3561" y="4600"/>
                  </a:cubicBezTo>
                  <a:cubicBezTo>
                    <a:pt x="3529" y="4726"/>
                    <a:pt x="3372" y="4789"/>
                    <a:pt x="3246" y="4789"/>
                  </a:cubicBezTo>
                  <a:lnTo>
                    <a:pt x="1891" y="4789"/>
                  </a:lnTo>
                  <a:cubicBezTo>
                    <a:pt x="1671" y="4789"/>
                    <a:pt x="1513" y="4631"/>
                    <a:pt x="1513" y="4442"/>
                  </a:cubicBezTo>
                  <a:cubicBezTo>
                    <a:pt x="1513" y="4253"/>
                    <a:pt x="1671" y="4096"/>
                    <a:pt x="1891" y="4096"/>
                  </a:cubicBezTo>
                  <a:lnTo>
                    <a:pt x="2836" y="4096"/>
                  </a:lnTo>
                  <a:cubicBezTo>
                    <a:pt x="2931" y="4096"/>
                    <a:pt x="3057" y="4001"/>
                    <a:pt x="3151" y="3907"/>
                  </a:cubicBezTo>
                  <a:cubicBezTo>
                    <a:pt x="3151" y="3844"/>
                    <a:pt x="3655" y="2899"/>
                    <a:pt x="3655" y="2899"/>
                  </a:cubicBezTo>
                  <a:cubicBezTo>
                    <a:pt x="3725" y="2787"/>
                    <a:pt x="3845" y="2731"/>
                    <a:pt x="3962" y="2731"/>
                  </a:cubicBezTo>
                  <a:close/>
                  <a:moveTo>
                    <a:pt x="3529" y="0"/>
                  </a:moveTo>
                  <a:cubicBezTo>
                    <a:pt x="2805" y="0"/>
                    <a:pt x="2175" y="630"/>
                    <a:pt x="2175" y="1355"/>
                  </a:cubicBezTo>
                  <a:cubicBezTo>
                    <a:pt x="2175" y="1922"/>
                    <a:pt x="2490" y="2395"/>
                    <a:pt x="2994" y="2615"/>
                  </a:cubicBezTo>
                  <a:lnTo>
                    <a:pt x="2584" y="3466"/>
                  </a:lnTo>
                  <a:lnTo>
                    <a:pt x="1860" y="3466"/>
                  </a:lnTo>
                  <a:cubicBezTo>
                    <a:pt x="1261" y="3466"/>
                    <a:pt x="820" y="3938"/>
                    <a:pt x="820" y="4474"/>
                  </a:cubicBezTo>
                  <a:cubicBezTo>
                    <a:pt x="820" y="4758"/>
                    <a:pt x="946" y="4978"/>
                    <a:pt x="1103" y="5199"/>
                  </a:cubicBezTo>
                  <a:cubicBezTo>
                    <a:pt x="977" y="5325"/>
                    <a:pt x="914" y="5451"/>
                    <a:pt x="851" y="5608"/>
                  </a:cubicBezTo>
                  <a:lnTo>
                    <a:pt x="158" y="8381"/>
                  </a:lnTo>
                  <a:cubicBezTo>
                    <a:pt x="1" y="8916"/>
                    <a:pt x="347" y="9483"/>
                    <a:pt x="914" y="9641"/>
                  </a:cubicBezTo>
                  <a:cubicBezTo>
                    <a:pt x="1002" y="9667"/>
                    <a:pt x="1091" y="9679"/>
                    <a:pt x="1178" y="9679"/>
                  </a:cubicBezTo>
                  <a:cubicBezTo>
                    <a:pt x="1624" y="9679"/>
                    <a:pt x="2038" y="9359"/>
                    <a:pt x="2143" y="8885"/>
                  </a:cubicBezTo>
                  <a:lnTo>
                    <a:pt x="2332" y="8286"/>
                  </a:lnTo>
                  <a:lnTo>
                    <a:pt x="4695" y="8286"/>
                  </a:lnTo>
                  <a:lnTo>
                    <a:pt x="4947" y="9452"/>
                  </a:lnTo>
                  <a:cubicBezTo>
                    <a:pt x="4995" y="9597"/>
                    <a:pt x="5118" y="9704"/>
                    <a:pt x="5257" y="9704"/>
                  </a:cubicBezTo>
                  <a:cubicBezTo>
                    <a:pt x="5300" y="9704"/>
                    <a:pt x="5344" y="9694"/>
                    <a:pt x="5388" y="9672"/>
                  </a:cubicBezTo>
                  <a:cubicBezTo>
                    <a:pt x="5577" y="9641"/>
                    <a:pt x="5703" y="9452"/>
                    <a:pt x="5609" y="9231"/>
                  </a:cubicBezTo>
                  <a:lnTo>
                    <a:pt x="5042" y="6805"/>
                  </a:lnTo>
                  <a:cubicBezTo>
                    <a:pt x="5514" y="6616"/>
                    <a:pt x="5735" y="6144"/>
                    <a:pt x="5640" y="5640"/>
                  </a:cubicBezTo>
                  <a:lnTo>
                    <a:pt x="4916" y="2867"/>
                  </a:lnTo>
                  <a:cubicBezTo>
                    <a:pt x="4884" y="2647"/>
                    <a:pt x="4758" y="2489"/>
                    <a:pt x="4569" y="2332"/>
                  </a:cubicBezTo>
                  <a:cubicBezTo>
                    <a:pt x="4790" y="2080"/>
                    <a:pt x="4916" y="1733"/>
                    <a:pt x="4916" y="1355"/>
                  </a:cubicBezTo>
                  <a:cubicBezTo>
                    <a:pt x="4916" y="630"/>
                    <a:pt x="4285" y="0"/>
                    <a:pt x="3529"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9719;p77">
              <a:extLst>
                <a:ext uri="{FF2B5EF4-FFF2-40B4-BE49-F238E27FC236}">
                  <a16:creationId xmlns:a16="http://schemas.microsoft.com/office/drawing/2014/main" id="{36CF5314-16A7-47DB-82BF-BEA0B3E1E6B6}"/>
                </a:ext>
              </a:extLst>
            </p:cNvPr>
            <p:cNvSpPr/>
            <p:nvPr/>
          </p:nvSpPr>
          <p:spPr>
            <a:xfrm>
              <a:off x="772900" y="2318350"/>
              <a:ext cx="122125" cy="105075"/>
            </a:xfrm>
            <a:custGeom>
              <a:avLst/>
              <a:gdLst/>
              <a:ahLst/>
              <a:cxnLst/>
              <a:rect l="l" t="t" r="r" b="b"/>
              <a:pathLst>
                <a:path w="4885" h="4203" extrusionOk="0">
                  <a:moveTo>
                    <a:pt x="3844" y="631"/>
                  </a:moveTo>
                  <a:cubicBezTo>
                    <a:pt x="4034" y="631"/>
                    <a:pt x="4223" y="789"/>
                    <a:pt x="4223" y="978"/>
                  </a:cubicBezTo>
                  <a:lnTo>
                    <a:pt x="4223" y="1734"/>
                  </a:lnTo>
                  <a:cubicBezTo>
                    <a:pt x="4223" y="1923"/>
                    <a:pt x="4034" y="2112"/>
                    <a:pt x="3844" y="2112"/>
                  </a:cubicBezTo>
                  <a:cubicBezTo>
                    <a:pt x="3655" y="2143"/>
                    <a:pt x="3498" y="2301"/>
                    <a:pt x="3498" y="2458"/>
                  </a:cubicBezTo>
                  <a:lnTo>
                    <a:pt x="3498" y="2994"/>
                  </a:lnTo>
                  <a:lnTo>
                    <a:pt x="2679" y="2206"/>
                  </a:lnTo>
                  <a:cubicBezTo>
                    <a:pt x="2584" y="2143"/>
                    <a:pt x="2521" y="2112"/>
                    <a:pt x="2427" y="2112"/>
                  </a:cubicBezTo>
                  <a:lnTo>
                    <a:pt x="1009" y="2112"/>
                  </a:lnTo>
                  <a:cubicBezTo>
                    <a:pt x="820" y="2112"/>
                    <a:pt x="662" y="1923"/>
                    <a:pt x="662" y="1734"/>
                  </a:cubicBezTo>
                  <a:lnTo>
                    <a:pt x="662" y="978"/>
                  </a:lnTo>
                  <a:cubicBezTo>
                    <a:pt x="662" y="789"/>
                    <a:pt x="820" y="631"/>
                    <a:pt x="1009" y="631"/>
                  </a:cubicBezTo>
                  <a:close/>
                  <a:moveTo>
                    <a:pt x="1009" y="1"/>
                  </a:moveTo>
                  <a:cubicBezTo>
                    <a:pt x="442" y="1"/>
                    <a:pt x="1" y="474"/>
                    <a:pt x="1" y="1041"/>
                  </a:cubicBezTo>
                  <a:lnTo>
                    <a:pt x="1" y="1765"/>
                  </a:lnTo>
                  <a:cubicBezTo>
                    <a:pt x="1" y="2364"/>
                    <a:pt x="473" y="2805"/>
                    <a:pt x="1009" y="2805"/>
                  </a:cubicBezTo>
                  <a:lnTo>
                    <a:pt x="2269" y="2805"/>
                  </a:lnTo>
                  <a:lnTo>
                    <a:pt x="3592" y="4097"/>
                  </a:lnTo>
                  <a:cubicBezTo>
                    <a:pt x="3663" y="4167"/>
                    <a:pt x="3770" y="4203"/>
                    <a:pt x="3872" y="4203"/>
                  </a:cubicBezTo>
                  <a:cubicBezTo>
                    <a:pt x="3906" y="4203"/>
                    <a:pt x="3939" y="4199"/>
                    <a:pt x="3970" y="4191"/>
                  </a:cubicBezTo>
                  <a:cubicBezTo>
                    <a:pt x="4097" y="4160"/>
                    <a:pt x="4160" y="4002"/>
                    <a:pt x="4160" y="3876"/>
                  </a:cubicBezTo>
                  <a:lnTo>
                    <a:pt x="4160" y="2773"/>
                  </a:lnTo>
                  <a:cubicBezTo>
                    <a:pt x="4569" y="2616"/>
                    <a:pt x="4884" y="2238"/>
                    <a:pt x="4884" y="1765"/>
                  </a:cubicBezTo>
                  <a:lnTo>
                    <a:pt x="4884" y="1041"/>
                  </a:lnTo>
                  <a:cubicBezTo>
                    <a:pt x="4884" y="442"/>
                    <a:pt x="4412" y="1"/>
                    <a:pt x="3844"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3" name="Attēls 2">
            <a:extLst>
              <a:ext uri="{FF2B5EF4-FFF2-40B4-BE49-F238E27FC236}">
                <a16:creationId xmlns:a16="http://schemas.microsoft.com/office/drawing/2014/main" id="{536AD302-78B0-44AF-92A0-3F16AA571659}"/>
              </a:ext>
            </a:extLst>
          </p:cNvPr>
          <p:cNvPicPr>
            <a:picLocks noChangeAspect="1"/>
          </p:cNvPicPr>
          <p:nvPr/>
        </p:nvPicPr>
        <p:blipFill>
          <a:blip r:embed="rId4"/>
          <a:stretch>
            <a:fillRect/>
          </a:stretch>
        </p:blipFill>
        <p:spPr>
          <a:xfrm>
            <a:off x="1688404" y="2090400"/>
            <a:ext cx="569009" cy="544800"/>
          </a:xfrm>
          <a:prstGeom prst="rect">
            <a:avLst/>
          </a:prstGeom>
        </p:spPr>
      </p:pic>
      <p:pic>
        <p:nvPicPr>
          <p:cNvPr id="4" name="Attēls 3">
            <a:extLst>
              <a:ext uri="{FF2B5EF4-FFF2-40B4-BE49-F238E27FC236}">
                <a16:creationId xmlns:a16="http://schemas.microsoft.com/office/drawing/2014/main" id="{A0D8C5FA-617C-4E94-8224-027FB617145A}"/>
              </a:ext>
            </a:extLst>
          </p:cNvPr>
          <p:cNvPicPr>
            <a:picLocks noChangeAspect="1"/>
          </p:cNvPicPr>
          <p:nvPr/>
        </p:nvPicPr>
        <p:blipFill>
          <a:blip r:embed="rId5"/>
          <a:stretch>
            <a:fillRect/>
          </a:stretch>
        </p:blipFill>
        <p:spPr>
          <a:xfrm>
            <a:off x="9542048" y="2139055"/>
            <a:ext cx="560880" cy="544623"/>
          </a:xfrm>
          <a:prstGeom prst="rect">
            <a:avLst/>
          </a:prstGeom>
        </p:spPr>
      </p:pic>
    </p:spTree>
    <p:extLst>
      <p:ext uri="{BB962C8B-B14F-4D97-AF65-F5344CB8AC3E}">
        <p14:creationId xmlns:p14="http://schemas.microsoft.com/office/powerpoint/2010/main" val="9151226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Virsraksts 10">
            <a:extLst>
              <a:ext uri="{FF2B5EF4-FFF2-40B4-BE49-F238E27FC236}">
                <a16:creationId xmlns:a16="http://schemas.microsoft.com/office/drawing/2014/main" id="{47B937BB-1CA0-45CE-9B52-DAC949E80455}"/>
              </a:ext>
            </a:extLst>
          </p:cNvPr>
          <p:cNvSpPr>
            <a:spLocks noGrp="1"/>
          </p:cNvSpPr>
          <p:nvPr>
            <p:ph type="title"/>
          </p:nvPr>
        </p:nvSpPr>
        <p:spPr>
          <a:xfrm>
            <a:off x="1567613" y="1495030"/>
            <a:ext cx="8538073" cy="750606"/>
          </a:xfrm>
        </p:spPr>
        <p:txBody>
          <a:bodyPr/>
          <a:lstStyle/>
          <a:p>
            <a:pPr algn="l"/>
            <a:r>
              <a:rPr lang="lv-LV" sz="1867" dirty="0"/>
              <a:t>No 2024.gada – jauns RVN instruments (5 riska līmeņi), </a:t>
            </a:r>
            <a:r>
              <a:rPr lang="lv-LV" sz="1867" b="0" dirty="0">
                <a:solidFill>
                  <a:schemeClr val="tx1"/>
                </a:solidFill>
              </a:rPr>
              <a:t>dati nav salīdzināmi ar iepriekšējiem gadiem</a:t>
            </a:r>
            <a:br>
              <a:rPr lang="lv-LV" sz="1867" dirty="0">
                <a:solidFill>
                  <a:schemeClr val="tx1"/>
                </a:solidFill>
              </a:rPr>
            </a:br>
            <a:br>
              <a:rPr lang="lv-LV" sz="1867" dirty="0">
                <a:solidFill>
                  <a:schemeClr val="tx1"/>
                </a:solidFill>
              </a:rPr>
            </a:br>
            <a:br>
              <a:rPr lang="lv-LV" sz="1600" b="0" dirty="0">
                <a:solidFill>
                  <a:schemeClr val="tx1"/>
                </a:solidFill>
              </a:rPr>
            </a:br>
            <a:br>
              <a:rPr lang="lv-LV" sz="1600" b="0" dirty="0">
                <a:solidFill>
                  <a:schemeClr val="tx1"/>
                </a:solidFill>
              </a:rPr>
            </a:br>
            <a:br>
              <a:rPr lang="lv-LV" sz="1600" b="0" dirty="0">
                <a:solidFill>
                  <a:schemeClr val="tx1"/>
                </a:solidFill>
              </a:rPr>
            </a:br>
            <a:br>
              <a:rPr lang="lv-LV" sz="1600" b="0" dirty="0">
                <a:solidFill>
                  <a:schemeClr val="tx1"/>
                </a:solidFill>
              </a:rPr>
            </a:br>
            <a:endParaRPr lang="lv-LV" sz="1600" b="0" dirty="0">
              <a:solidFill>
                <a:schemeClr val="tx1"/>
              </a:solidFill>
            </a:endParaRPr>
          </a:p>
        </p:txBody>
      </p:sp>
      <p:pic>
        <p:nvPicPr>
          <p:cNvPr id="13" name="Attēls 12">
            <a:extLst>
              <a:ext uri="{FF2B5EF4-FFF2-40B4-BE49-F238E27FC236}">
                <a16:creationId xmlns:a16="http://schemas.microsoft.com/office/drawing/2014/main" id="{EA3B27CE-E796-4A3E-BBDA-F25E21C1BAB3}"/>
              </a:ext>
            </a:extLst>
          </p:cNvPr>
          <p:cNvPicPr>
            <a:picLocks noChangeAspect="1"/>
          </p:cNvPicPr>
          <p:nvPr/>
        </p:nvPicPr>
        <p:blipFill>
          <a:blip r:embed="rId3"/>
          <a:stretch>
            <a:fillRect/>
          </a:stretch>
        </p:blipFill>
        <p:spPr>
          <a:xfrm>
            <a:off x="10277474" y="116327"/>
            <a:ext cx="1640479" cy="1640479"/>
          </a:xfrm>
          <a:prstGeom prst="rect">
            <a:avLst/>
          </a:prstGeom>
        </p:spPr>
      </p:pic>
      <p:sp>
        <p:nvSpPr>
          <p:cNvPr id="15" name="Google Shape;235;p36">
            <a:extLst>
              <a:ext uri="{FF2B5EF4-FFF2-40B4-BE49-F238E27FC236}">
                <a16:creationId xmlns:a16="http://schemas.microsoft.com/office/drawing/2014/main" id="{9A0D3AFB-2B64-4FD7-8A17-9522D3B7A030}"/>
              </a:ext>
            </a:extLst>
          </p:cNvPr>
          <p:cNvSpPr txBox="1">
            <a:spLocks/>
          </p:cNvSpPr>
          <p:nvPr/>
        </p:nvSpPr>
        <p:spPr>
          <a:xfrm>
            <a:off x="1288974" y="510900"/>
            <a:ext cx="8749762" cy="7636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2800"/>
              <a:buFont typeface="Montserrat"/>
              <a:buNone/>
              <a:defRPr sz="1800" b="1" i="0" u="none" strike="noStrike" cap="none">
                <a:solidFill>
                  <a:schemeClr val="accent1"/>
                </a:solidFill>
                <a:latin typeface="Montserrat"/>
                <a:ea typeface="Montserrat"/>
                <a:cs typeface="Montserrat"/>
                <a:sym typeface="Montserrat"/>
              </a:defRPr>
            </a:lvl1pPr>
            <a:lvl2pPr marR="0" lvl="1"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2pPr>
            <a:lvl3pPr marR="0" lvl="2"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3pPr>
            <a:lvl4pPr marR="0" lvl="3"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4pPr>
            <a:lvl5pPr marR="0" lvl="4"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5pPr>
            <a:lvl6pPr marR="0" lvl="5"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6pPr>
            <a:lvl7pPr marR="0" lvl="6"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7pPr>
            <a:lvl8pPr marR="0" lvl="7"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8pPr>
            <a:lvl9pPr marR="0" lvl="8"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9pPr>
          </a:lstStyle>
          <a:p>
            <a:pPr marL="0" marR="0" lvl="0" indent="0" algn="ctr" defTabSz="1219170" rtl="0" eaLnBrk="1" fontAlgn="auto" latinLnBrk="0" hangingPunct="1">
              <a:lnSpc>
                <a:spcPct val="100000"/>
              </a:lnSpc>
              <a:spcBef>
                <a:spcPts val="0"/>
              </a:spcBef>
              <a:spcAft>
                <a:spcPts val="0"/>
              </a:spcAft>
              <a:buClr>
                <a:srgbClr val="000000"/>
              </a:buClr>
              <a:buSzPts val="2800"/>
              <a:buFont typeface="Montserrat"/>
              <a:buNone/>
              <a:tabLst/>
              <a:defRPr/>
            </a:pPr>
            <a:r>
              <a:rPr kumimoji="0" lang="lv-LV" sz="3200" b="1" i="0" u="none" strike="noStrike" kern="0" cap="none" spc="0" normalizeH="0" baseline="0" noProof="0" dirty="0">
                <a:ln>
                  <a:noFill/>
                </a:ln>
                <a:solidFill>
                  <a:srgbClr val="003BA3"/>
                </a:solidFill>
                <a:effectLst/>
                <a:uLnTx/>
                <a:uFillTx/>
                <a:latin typeface="Montserrat"/>
                <a:sym typeface="Montserrat"/>
              </a:rPr>
              <a:t>Riska</a:t>
            </a:r>
            <a:r>
              <a:rPr kumimoji="0" lang="lv-LV" sz="1800" b="1" i="0" u="none" strike="noStrike" kern="0" cap="none" spc="0" normalizeH="0" baseline="0" noProof="0" dirty="0">
                <a:ln>
                  <a:noFill/>
                </a:ln>
                <a:solidFill>
                  <a:srgbClr val="003BA3"/>
                </a:solidFill>
                <a:effectLst/>
                <a:uLnTx/>
                <a:uFillTx/>
                <a:latin typeface="Montserrat"/>
                <a:sym typeface="Montserrat"/>
              </a:rPr>
              <a:t> </a:t>
            </a:r>
            <a:r>
              <a:rPr kumimoji="0" lang="lv-LV" sz="3200" b="1" i="0" u="none" strike="noStrike" kern="0" cap="none" spc="0" normalizeH="0" baseline="0" noProof="0" dirty="0">
                <a:ln>
                  <a:noFill/>
                </a:ln>
                <a:solidFill>
                  <a:srgbClr val="003BA3"/>
                </a:solidFill>
                <a:effectLst/>
                <a:uLnTx/>
                <a:uFillTx/>
                <a:latin typeface="Montserrat"/>
                <a:sym typeface="Montserrat"/>
              </a:rPr>
              <a:t>dinamika CAIN notiesātajiem (%)</a:t>
            </a:r>
          </a:p>
        </p:txBody>
      </p:sp>
      <p:sp>
        <p:nvSpPr>
          <p:cNvPr id="5" name="TextBox 4">
            <a:extLst>
              <a:ext uri="{FF2B5EF4-FFF2-40B4-BE49-F238E27FC236}">
                <a16:creationId xmlns:a16="http://schemas.microsoft.com/office/drawing/2014/main" id="{F378BD3D-42DF-B017-C6C5-4730701B6F70}"/>
              </a:ext>
            </a:extLst>
          </p:cNvPr>
          <p:cNvSpPr txBox="1"/>
          <p:nvPr/>
        </p:nvSpPr>
        <p:spPr>
          <a:xfrm>
            <a:off x="3690611" y="4901305"/>
            <a:ext cx="6959424" cy="923330"/>
          </a:xfrm>
          <a:prstGeom prst="rect">
            <a:avLst/>
          </a:prstGeom>
          <a:noFill/>
        </p:spPr>
        <p:txBody>
          <a:bodyPr wrap="square" rtlCol="0">
            <a:spAutoFit/>
          </a:bodyPr>
          <a:lstStyle/>
          <a:p>
            <a:pPr marL="0" marR="0" lvl="0" indent="0" algn="l" defTabSz="938213" rtl="0" eaLnBrk="0" fontAlgn="base" latinLnBrk="0" hangingPunct="0">
              <a:lnSpc>
                <a:spcPct val="100000"/>
              </a:lnSpc>
              <a:spcBef>
                <a:spcPct val="0"/>
              </a:spcBef>
              <a:spcAft>
                <a:spcPct val="0"/>
              </a:spcAft>
              <a:buClrTx/>
              <a:buSzTx/>
              <a:buFontTx/>
              <a:buNone/>
              <a:tabLst/>
              <a:defRPr/>
            </a:pPr>
            <a:r>
              <a:rPr kumimoji="0" lang="lv-LV" sz="1800" b="0" i="0" u="none" strike="noStrike" kern="1200" cap="none" spc="0" normalizeH="0" baseline="0" noProof="0" dirty="0">
                <a:ln>
                  <a:noFill/>
                </a:ln>
                <a:solidFill>
                  <a:srgbClr val="000000"/>
                </a:solidFill>
                <a:effectLst/>
                <a:uLnTx/>
                <a:uFillTx/>
                <a:latin typeface="Montserrat" panose="00000500000000000000" pitchFamily="2" charset="-70"/>
                <a:ea typeface="+mn-ea"/>
                <a:cs typeface="Arial" panose="020B0604020202020204" pitchFamily="34" charset="0"/>
              </a:rPr>
              <a:t>vidēja riska pakāpe, zemāka par vidējo riska pakāpe un ļoti zema riska pakāpe 2024. gadā </a:t>
            </a:r>
            <a:r>
              <a:rPr kumimoji="0" lang="lv-LV" sz="1800" b="1" i="0" u="none" strike="noStrike" kern="1200" cap="none" spc="0" normalizeH="0" baseline="0" noProof="0" dirty="0">
                <a:ln>
                  <a:noFill/>
                </a:ln>
                <a:solidFill>
                  <a:srgbClr val="003BA3"/>
                </a:solidFill>
                <a:effectLst/>
                <a:uLnTx/>
                <a:uFillTx/>
                <a:latin typeface="Montserrat" panose="00000500000000000000" pitchFamily="2" charset="-70"/>
                <a:ea typeface="+mn-ea"/>
                <a:cs typeface="Arial" panose="020B0604020202020204" pitchFamily="34" charset="0"/>
              </a:rPr>
              <a:t>nav konstatēta </a:t>
            </a:r>
            <a:r>
              <a:rPr kumimoji="0" lang="lv-LV" sz="1800" b="0" i="0" u="none" strike="noStrike" kern="1200" cap="none" spc="0" normalizeH="0" baseline="0" noProof="0" dirty="0">
                <a:ln>
                  <a:noFill/>
                </a:ln>
                <a:solidFill>
                  <a:srgbClr val="000000"/>
                </a:solidFill>
                <a:effectLst/>
                <a:uLnTx/>
                <a:uFillTx/>
                <a:latin typeface="Montserrat" panose="00000500000000000000" pitchFamily="2" charset="-70"/>
                <a:ea typeface="+mn-ea"/>
                <a:cs typeface="Arial" panose="020B0604020202020204" pitchFamily="34" charset="0"/>
              </a:rPr>
              <a:t>nevienam nepilngadīgajam notiesātajam</a:t>
            </a:r>
            <a:endParaRPr kumimoji="0" lang="lv-LV" sz="1600" b="0" i="0" u="none" strike="noStrike" kern="1200" cap="none" spc="0" normalizeH="0" baseline="0" noProof="0" dirty="0">
              <a:ln>
                <a:noFill/>
              </a:ln>
              <a:solidFill>
                <a:srgbClr val="000000"/>
              </a:solidFill>
              <a:effectLst/>
              <a:uLnTx/>
              <a:uFillTx/>
              <a:latin typeface="Montserrat" panose="00000500000000000000" pitchFamily="2" charset="-70"/>
              <a:ea typeface="+mn-ea"/>
              <a:cs typeface="Arial" panose="020B0604020202020204" pitchFamily="34" charset="0"/>
            </a:endParaRPr>
          </a:p>
        </p:txBody>
      </p:sp>
      <p:sp>
        <p:nvSpPr>
          <p:cNvPr id="7" name="TextBox 6">
            <a:extLst>
              <a:ext uri="{FF2B5EF4-FFF2-40B4-BE49-F238E27FC236}">
                <a16:creationId xmlns:a16="http://schemas.microsoft.com/office/drawing/2014/main" id="{B74F8453-6B10-0BE7-703A-2F3E046EA283}"/>
              </a:ext>
            </a:extLst>
          </p:cNvPr>
          <p:cNvSpPr txBox="1"/>
          <p:nvPr/>
        </p:nvSpPr>
        <p:spPr>
          <a:xfrm>
            <a:off x="3332505" y="2634344"/>
            <a:ext cx="6538608" cy="646331"/>
          </a:xfrm>
          <a:prstGeom prst="rect">
            <a:avLst/>
          </a:prstGeom>
          <a:noFill/>
        </p:spPr>
        <p:txBody>
          <a:bodyPr wrap="square" rtlCol="0">
            <a:spAutoFit/>
          </a:bodyPr>
          <a:lstStyle/>
          <a:p>
            <a:pPr marL="0" marR="0" lvl="0" indent="0" algn="l" defTabSz="938213" rtl="0" eaLnBrk="0" fontAlgn="base" latinLnBrk="0" hangingPunct="0">
              <a:lnSpc>
                <a:spcPct val="100000"/>
              </a:lnSpc>
              <a:spcBef>
                <a:spcPct val="0"/>
              </a:spcBef>
              <a:spcAft>
                <a:spcPct val="0"/>
              </a:spcAft>
              <a:buClrTx/>
              <a:buSzTx/>
              <a:buFontTx/>
              <a:buNone/>
              <a:tabLst/>
              <a:defRPr/>
            </a:pPr>
            <a:r>
              <a:rPr kumimoji="0" lang="lv-LV" sz="1800" b="1" i="0" u="none" strike="noStrike" kern="1200" cap="none" spc="0" normalizeH="0" baseline="0" noProof="0" dirty="0">
                <a:ln>
                  <a:noFill/>
                </a:ln>
                <a:solidFill>
                  <a:srgbClr val="003BA3"/>
                </a:solidFill>
                <a:effectLst/>
                <a:uLnTx/>
                <a:uFillTx/>
                <a:latin typeface="Montserrat" panose="00000500000000000000" pitchFamily="2" charset="-70"/>
                <a:ea typeface="+mn-ea"/>
                <a:cs typeface="Arial" panose="020B0604020202020204" pitchFamily="34" charset="0"/>
              </a:rPr>
              <a:t>ļoti augsts </a:t>
            </a:r>
            <a:r>
              <a:rPr kumimoji="0" lang="lv-LV" sz="1800" b="0" i="0" u="none" strike="noStrike" kern="1200" cap="none" spc="0" normalizeH="0" baseline="0" noProof="0" dirty="0">
                <a:ln>
                  <a:noFill/>
                </a:ln>
                <a:solidFill>
                  <a:srgbClr val="000000"/>
                </a:solidFill>
                <a:effectLst/>
                <a:uLnTx/>
                <a:uFillTx/>
                <a:latin typeface="Montserrat" panose="00000500000000000000" pitchFamily="2" charset="-70"/>
                <a:ea typeface="+mn-ea"/>
                <a:cs typeface="Arial" panose="020B0604020202020204" pitchFamily="34" charset="0"/>
              </a:rPr>
              <a:t>atkārtota noziedzīga nodarījuma izdarīšanas risks</a:t>
            </a:r>
            <a:r>
              <a:rPr kumimoji="0" lang="lv-LV" sz="1800" b="1" i="0" u="none" strike="noStrike" kern="1200" cap="none" spc="0" normalizeH="0" baseline="0" noProof="0" dirty="0">
                <a:ln>
                  <a:noFill/>
                </a:ln>
                <a:solidFill>
                  <a:srgbClr val="000000"/>
                </a:solidFill>
                <a:effectLst/>
                <a:uLnTx/>
                <a:uFillTx/>
                <a:latin typeface="Montserrat" panose="00000500000000000000" pitchFamily="2" charset="-70"/>
                <a:ea typeface="+mn-ea"/>
                <a:cs typeface="Arial" panose="020B0604020202020204" pitchFamily="34" charset="0"/>
              </a:rPr>
              <a:t>:</a:t>
            </a:r>
            <a:r>
              <a:rPr kumimoji="0" lang="lv-LV" sz="1800" b="0" i="0" u="none" strike="noStrike" kern="1200" cap="none" spc="0" normalizeH="0" baseline="0" noProof="0" dirty="0">
                <a:ln>
                  <a:noFill/>
                </a:ln>
                <a:solidFill>
                  <a:srgbClr val="000000"/>
                </a:solidFill>
                <a:effectLst/>
                <a:uLnTx/>
                <a:uFillTx/>
                <a:latin typeface="Montserrat" panose="00000500000000000000" pitchFamily="2" charset="-70"/>
                <a:ea typeface="+mn-ea"/>
                <a:cs typeface="Arial" panose="020B0604020202020204" pitchFamily="34" charset="0"/>
              </a:rPr>
              <a:t> </a:t>
            </a:r>
            <a:r>
              <a:rPr kumimoji="0" lang="lv-LV" sz="1800" b="1" i="0" u="none" strike="noStrike" kern="1200" cap="none" spc="0" normalizeH="0" baseline="0" noProof="0" dirty="0">
                <a:ln>
                  <a:noFill/>
                </a:ln>
                <a:solidFill>
                  <a:srgbClr val="003BA3"/>
                </a:solidFill>
                <a:effectLst/>
                <a:uLnTx/>
                <a:uFillTx/>
                <a:latin typeface="Montserrat" panose="00000500000000000000" pitchFamily="2" charset="-70"/>
                <a:ea typeface="+mn-ea"/>
                <a:cs typeface="Arial" panose="020B0604020202020204" pitchFamily="34" charset="0"/>
              </a:rPr>
              <a:t>42 %</a:t>
            </a:r>
            <a:r>
              <a:rPr kumimoji="0" lang="lv-LV" sz="1800" b="0" i="0" u="none" strike="noStrike" kern="1200" cap="none" spc="0" normalizeH="0" baseline="0" noProof="0" dirty="0">
                <a:ln>
                  <a:noFill/>
                </a:ln>
                <a:solidFill>
                  <a:srgbClr val="003BA3"/>
                </a:solidFill>
                <a:effectLst/>
                <a:uLnTx/>
                <a:uFillTx/>
                <a:latin typeface="Montserrat" panose="00000500000000000000" pitchFamily="2" charset="-70"/>
                <a:ea typeface="+mn-ea"/>
                <a:cs typeface="Arial" panose="020B0604020202020204" pitchFamily="34" charset="0"/>
              </a:rPr>
              <a:t> </a:t>
            </a:r>
            <a:r>
              <a:rPr kumimoji="0" lang="lv-LV" sz="1800" b="0" i="0" u="none" strike="noStrike" kern="1200" cap="none" spc="0" normalizeH="0" baseline="0" noProof="0" dirty="0">
                <a:ln>
                  <a:noFill/>
                </a:ln>
                <a:solidFill>
                  <a:srgbClr val="000000"/>
                </a:solidFill>
                <a:effectLst/>
                <a:uLnTx/>
                <a:uFillTx/>
                <a:latin typeface="Montserrat" panose="00000500000000000000" pitchFamily="2" charset="-70"/>
                <a:ea typeface="+mn-ea"/>
                <a:cs typeface="Arial" panose="020B0604020202020204" pitchFamily="34" charset="0"/>
              </a:rPr>
              <a:t>notiesāto</a:t>
            </a:r>
            <a:endParaRPr kumimoji="0" lang="lv-LV" sz="1800" b="0" i="0" u="none" strike="noStrike" kern="1200" cap="none" spc="0" normalizeH="0" baseline="0" noProof="0" dirty="0">
              <a:ln>
                <a:noFill/>
              </a:ln>
              <a:solidFill>
                <a:srgbClr val="003BA3"/>
              </a:solidFill>
              <a:effectLst/>
              <a:uLnTx/>
              <a:uFillTx/>
              <a:latin typeface="Montserrat" panose="00000500000000000000" pitchFamily="2" charset="-70"/>
              <a:ea typeface="+mn-ea"/>
              <a:cs typeface="Arial" panose="020B0604020202020204" pitchFamily="34" charset="0"/>
            </a:endParaRPr>
          </a:p>
        </p:txBody>
      </p:sp>
      <p:sp>
        <p:nvSpPr>
          <p:cNvPr id="8" name="TextBox 7">
            <a:extLst>
              <a:ext uri="{FF2B5EF4-FFF2-40B4-BE49-F238E27FC236}">
                <a16:creationId xmlns:a16="http://schemas.microsoft.com/office/drawing/2014/main" id="{2B040956-EDBD-D6C9-C88F-FF3A257335F1}"/>
              </a:ext>
            </a:extLst>
          </p:cNvPr>
          <p:cNvSpPr txBox="1"/>
          <p:nvPr/>
        </p:nvSpPr>
        <p:spPr>
          <a:xfrm>
            <a:off x="4426136" y="3669383"/>
            <a:ext cx="5224640" cy="646331"/>
          </a:xfrm>
          <a:prstGeom prst="rect">
            <a:avLst/>
          </a:prstGeom>
          <a:noFill/>
        </p:spPr>
        <p:txBody>
          <a:bodyPr wrap="square" rtlCol="0">
            <a:spAutoFit/>
          </a:bodyPr>
          <a:lstStyle/>
          <a:p>
            <a:pPr marL="0" marR="0" lvl="0" indent="0" algn="just" defTabSz="938213" rtl="0" eaLnBrk="0" fontAlgn="base" latinLnBrk="0" hangingPunct="0">
              <a:lnSpc>
                <a:spcPct val="100000"/>
              </a:lnSpc>
              <a:spcBef>
                <a:spcPct val="0"/>
              </a:spcBef>
              <a:spcAft>
                <a:spcPct val="0"/>
              </a:spcAft>
              <a:buClrTx/>
              <a:buSzTx/>
              <a:buFontTx/>
              <a:buNone/>
              <a:tabLst/>
              <a:defRPr/>
            </a:pPr>
            <a:r>
              <a:rPr kumimoji="0" lang="lv-LV" sz="1800" b="1" i="0" u="none" strike="noStrike" kern="1200" cap="none" spc="0" normalizeH="0" baseline="0" noProof="0" dirty="0">
                <a:ln>
                  <a:noFill/>
                </a:ln>
                <a:solidFill>
                  <a:srgbClr val="003BA3"/>
                </a:solidFill>
                <a:effectLst/>
                <a:uLnTx/>
                <a:uFillTx/>
                <a:latin typeface="Montserrat" panose="00000500000000000000" pitchFamily="2" charset="-70"/>
                <a:ea typeface="+mn-ea"/>
                <a:cs typeface="Arial" panose="020B0604020202020204" pitchFamily="34" charset="0"/>
              </a:rPr>
              <a:t>augstāks par vidējo </a:t>
            </a:r>
            <a:r>
              <a:rPr kumimoji="0" lang="lv-LV" sz="1800" b="0" i="0" u="none" strike="noStrike" kern="1200" cap="none" spc="0" normalizeH="0" baseline="0" noProof="0" dirty="0">
                <a:ln>
                  <a:noFill/>
                </a:ln>
                <a:solidFill>
                  <a:srgbClr val="000000"/>
                </a:solidFill>
                <a:effectLst/>
                <a:uLnTx/>
                <a:uFillTx/>
                <a:latin typeface="Montserrat" panose="00000500000000000000" pitchFamily="2" charset="-70"/>
                <a:ea typeface="+mn-ea"/>
                <a:cs typeface="Arial" panose="020B0604020202020204" pitchFamily="34" charset="0"/>
              </a:rPr>
              <a:t>atkārtota noziedzīga nodarījuma izdarīšanas risks</a:t>
            </a:r>
            <a:r>
              <a:rPr kumimoji="0" lang="lv-LV" sz="1800" b="0" i="0" u="none" strike="noStrike" kern="1200" cap="none" spc="0" normalizeH="0" baseline="0" noProof="0" dirty="0">
                <a:ln>
                  <a:noFill/>
                </a:ln>
                <a:solidFill>
                  <a:srgbClr val="003BA3"/>
                </a:solidFill>
                <a:effectLst/>
                <a:uLnTx/>
                <a:uFillTx/>
                <a:latin typeface="Montserrat" panose="00000500000000000000" pitchFamily="2" charset="-70"/>
                <a:ea typeface="+mn-ea"/>
                <a:cs typeface="Arial" panose="020B0604020202020204" pitchFamily="34" charset="0"/>
              </a:rPr>
              <a:t>: </a:t>
            </a:r>
            <a:r>
              <a:rPr kumimoji="0" lang="lv-LV" sz="1800" b="1" i="0" u="none" strike="noStrike" kern="1200" cap="none" spc="0" normalizeH="0" baseline="0" noProof="0" dirty="0">
                <a:ln>
                  <a:noFill/>
                </a:ln>
                <a:solidFill>
                  <a:srgbClr val="003BA3"/>
                </a:solidFill>
                <a:effectLst/>
                <a:uLnTx/>
                <a:uFillTx/>
                <a:latin typeface="Montserrat" panose="00000500000000000000" pitchFamily="2" charset="-70"/>
                <a:ea typeface="+mn-ea"/>
                <a:cs typeface="Arial" panose="020B0604020202020204" pitchFamily="34" charset="0"/>
              </a:rPr>
              <a:t>58 % </a:t>
            </a:r>
            <a:r>
              <a:rPr kumimoji="0" lang="lv-LV" sz="1800" b="0" i="0" u="none" strike="noStrike" kern="1200" cap="none" spc="0" normalizeH="0" baseline="0" noProof="0" dirty="0" err="1">
                <a:ln>
                  <a:noFill/>
                </a:ln>
                <a:solidFill>
                  <a:srgbClr val="000000"/>
                </a:solidFill>
                <a:effectLst/>
                <a:uLnTx/>
                <a:uFillTx/>
                <a:latin typeface="Montserrat" panose="00000500000000000000" pitchFamily="2" charset="-70"/>
                <a:ea typeface="+mn-ea"/>
                <a:cs typeface="Arial" panose="020B0604020202020204" pitchFamily="34" charset="0"/>
              </a:rPr>
              <a:t>notīesāto</a:t>
            </a:r>
            <a:endParaRPr kumimoji="0" lang="lv-LV" sz="1800" b="0" i="0" u="none" strike="noStrike" kern="1200" cap="none" spc="0" normalizeH="0" baseline="0" noProof="0" dirty="0">
              <a:ln>
                <a:noFill/>
              </a:ln>
              <a:solidFill>
                <a:srgbClr val="003BA3"/>
              </a:solidFill>
              <a:effectLst/>
              <a:uLnTx/>
              <a:uFillTx/>
              <a:latin typeface="Montserrat" panose="00000500000000000000" pitchFamily="2" charset="-70"/>
              <a:ea typeface="+mn-ea"/>
              <a:cs typeface="Arial" panose="020B0604020202020204" pitchFamily="34" charset="0"/>
            </a:endParaRPr>
          </a:p>
        </p:txBody>
      </p:sp>
    </p:spTree>
    <p:extLst>
      <p:ext uri="{BB962C8B-B14F-4D97-AF65-F5344CB8AC3E}">
        <p14:creationId xmlns:p14="http://schemas.microsoft.com/office/powerpoint/2010/main" val="27713618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6"/>
          <p:cNvSpPr txBox="1">
            <a:spLocks noGrp="1"/>
          </p:cNvSpPr>
          <p:nvPr>
            <p:ph type="title"/>
          </p:nvPr>
        </p:nvSpPr>
        <p:spPr>
          <a:xfrm>
            <a:off x="274048" y="511659"/>
            <a:ext cx="10277600" cy="763600"/>
          </a:xfrm>
          <a:prstGeom prst="rect">
            <a:avLst/>
          </a:prstGeom>
        </p:spPr>
        <p:txBody>
          <a:bodyPr spcFirstLastPara="1" wrap="square" lIns="121900" tIns="121900" rIns="121900" bIns="121900" anchor="t" anchorCtr="0">
            <a:noAutofit/>
          </a:bodyPr>
          <a:lstStyle/>
          <a:p>
            <a:pPr lvl="0"/>
            <a:r>
              <a:rPr lang="lv-LV" dirty="0"/>
              <a:t>CAIN veiktie preventīvie pasākumi</a:t>
            </a:r>
            <a:endParaRPr dirty="0"/>
          </a:p>
        </p:txBody>
      </p:sp>
      <p:sp>
        <p:nvSpPr>
          <p:cNvPr id="236" name="Google Shape;236;p36"/>
          <p:cNvSpPr txBox="1">
            <a:spLocks noGrp="1"/>
          </p:cNvSpPr>
          <p:nvPr>
            <p:ph type="subTitle" idx="1"/>
          </p:nvPr>
        </p:nvSpPr>
        <p:spPr>
          <a:xfrm>
            <a:off x="1874520" y="4325638"/>
            <a:ext cx="1818650" cy="758425"/>
          </a:xfrm>
          <a:prstGeom prst="rect">
            <a:avLst/>
          </a:prstGeom>
        </p:spPr>
        <p:txBody>
          <a:bodyPr spcFirstLastPara="1" wrap="square" lIns="121900" tIns="121900" rIns="121900" bIns="121900" anchor="t" anchorCtr="0">
            <a:noAutofit/>
          </a:bodyPr>
          <a:lstStyle/>
          <a:p>
            <a:pPr marL="0" indent="0">
              <a:spcAft>
                <a:spcPts val="2133"/>
              </a:spcAft>
            </a:pPr>
            <a:r>
              <a:rPr lang="lv-LV" sz="2800" dirty="0"/>
              <a:t>Izglītība</a:t>
            </a:r>
            <a:endParaRPr sz="2800" dirty="0"/>
          </a:p>
        </p:txBody>
      </p:sp>
      <p:sp>
        <p:nvSpPr>
          <p:cNvPr id="237" name="Google Shape;237;p36"/>
          <p:cNvSpPr txBox="1">
            <a:spLocks noGrp="1"/>
          </p:cNvSpPr>
          <p:nvPr>
            <p:ph type="subTitle" idx="2"/>
          </p:nvPr>
        </p:nvSpPr>
        <p:spPr>
          <a:xfrm>
            <a:off x="4443984" y="2399137"/>
            <a:ext cx="5833490" cy="2370621"/>
          </a:xfrm>
          <a:prstGeom prst="rect">
            <a:avLst/>
          </a:prstGeom>
        </p:spPr>
        <p:txBody>
          <a:bodyPr spcFirstLastPara="1" wrap="square" lIns="121900" tIns="121900" rIns="121900" bIns="121900" anchor="t" anchorCtr="0">
            <a:noAutofit/>
          </a:bodyPr>
          <a:lstStyle/>
          <a:p>
            <a:pPr lvl="0" algn="just">
              <a:buFont typeface="Arial" panose="020B0604020202020204" pitchFamily="34" charset="0"/>
              <a:buChar char="•"/>
            </a:pPr>
            <a:r>
              <a:rPr lang="lv-LV" dirty="0"/>
              <a:t>Vispārējās pamatizglītības apguvē tika iesaistīti 7 nepilngadīgi apcietinātie, 7 notiesātie (6 no tiem nepilngadīgi)</a:t>
            </a:r>
          </a:p>
          <a:p>
            <a:pPr lvl="0" algn="just">
              <a:buFont typeface="Arial" panose="020B0604020202020204" pitchFamily="34" charset="0"/>
              <a:buChar char="•"/>
            </a:pPr>
            <a:endParaRPr lang="lv-LV" dirty="0"/>
          </a:p>
          <a:p>
            <a:pPr marL="432000" lvl="0" algn="just">
              <a:buFont typeface="Arial" panose="020B0604020202020204" pitchFamily="34" charset="0"/>
              <a:buChar char="•"/>
            </a:pPr>
            <a:r>
              <a:rPr lang="lv-LV" dirty="0"/>
              <a:t>Vispārējās vidējās izglītības apguvē tika iesaistīts 1 apcietinātais un 3 notiesātie</a:t>
            </a:r>
          </a:p>
          <a:p>
            <a:pPr marL="0" indent="0">
              <a:buClr>
                <a:schemeClr val="dk1"/>
              </a:buClr>
              <a:buSzPts val="1100"/>
            </a:pPr>
            <a:endParaRPr i="1" dirty="0"/>
          </a:p>
        </p:txBody>
      </p:sp>
      <p:pic>
        <p:nvPicPr>
          <p:cNvPr id="14" name="Attēls 13">
            <a:extLst>
              <a:ext uri="{FF2B5EF4-FFF2-40B4-BE49-F238E27FC236}">
                <a16:creationId xmlns:a16="http://schemas.microsoft.com/office/drawing/2014/main" id="{4BF66036-207D-42EE-B4B6-4829428EEB83}"/>
              </a:ext>
            </a:extLst>
          </p:cNvPr>
          <p:cNvPicPr>
            <a:picLocks noChangeAspect="1"/>
          </p:cNvPicPr>
          <p:nvPr/>
        </p:nvPicPr>
        <p:blipFill>
          <a:blip r:embed="rId3"/>
          <a:stretch>
            <a:fillRect/>
          </a:stretch>
        </p:blipFill>
        <p:spPr>
          <a:xfrm>
            <a:off x="10277474" y="116327"/>
            <a:ext cx="1640479" cy="1640479"/>
          </a:xfrm>
          <a:prstGeom prst="rect">
            <a:avLst/>
          </a:prstGeom>
        </p:spPr>
      </p:pic>
      <p:pic>
        <p:nvPicPr>
          <p:cNvPr id="3" name="Attēls 2">
            <a:extLst>
              <a:ext uri="{FF2B5EF4-FFF2-40B4-BE49-F238E27FC236}">
                <a16:creationId xmlns:a16="http://schemas.microsoft.com/office/drawing/2014/main" id="{4A2F723C-1CFE-42B8-A4D9-45E05D1442BA}"/>
              </a:ext>
            </a:extLst>
          </p:cNvPr>
          <p:cNvPicPr>
            <a:picLocks noChangeAspect="1"/>
          </p:cNvPicPr>
          <p:nvPr/>
        </p:nvPicPr>
        <p:blipFill rotWithShape="1">
          <a:blip r:embed="rId4"/>
          <a:srcRect l="21905" t="22260" r="20255" b="23208"/>
          <a:stretch/>
        </p:blipFill>
        <p:spPr>
          <a:xfrm>
            <a:off x="1809506" y="2485038"/>
            <a:ext cx="2021830" cy="1685560"/>
          </a:xfrm>
          <a:prstGeom prst="rect">
            <a:avLst/>
          </a:prstGeom>
          <a:ln>
            <a:noFill/>
          </a:ln>
          <a:effectLst>
            <a:softEdge rad="112500"/>
          </a:effectLst>
        </p:spPr>
      </p:pic>
    </p:spTree>
    <p:extLst>
      <p:ext uri="{BB962C8B-B14F-4D97-AF65-F5344CB8AC3E}">
        <p14:creationId xmlns:p14="http://schemas.microsoft.com/office/powerpoint/2010/main" val="30240439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6"/>
          <p:cNvSpPr txBox="1">
            <a:spLocks noGrp="1"/>
          </p:cNvSpPr>
          <p:nvPr>
            <p:ph type="title"/>
          </p:nvPr>
        </p:nvSpPr>
        <p:spPr>
          <a:xfrm>
            <a:off x="274048" y="511659"/>
            <a:ext cx="10277600" cy="763600"/>
          </a:xfrm>
          <a:prstGeom prst="rect">
            <a:avLst/>
          </a:prstGeom>
        </p:spPr>
        <p:txBody>
          <a:bodyPr spcFirstLastPara="1" wrap="square" lIns="121900" tIns="121900" rIns="121900" bIns="121900" anchor="t" anchorCtr="0">
            <a:noAutofit/>
          </a:bodyPr>
          <a:lstStyle/>
          <a:p>
            <a:pPr lvl="0"/>
            <a:r>
              <a:rPr lang="lv-LV" dirty="0"/>
              <a:t>IeVP veiktie preventīvie pasākumi</a:t>
            </a:r>
            <a:endParaRPr dirty="0"/>
          </a:p>
        </p:txBody>
      </p:sp>
      <p:sp>
        <p:nvSpPr>
          <p:cNvPr id="236" name="Google Shape;236;p36"/>
          <p:cNvSpPr txBox="1">
            <a:spLocks noGrp="1"/>
          </p:cNvSpPr>
          <p:nvPr>
            <p:ph type="subTitle" idx="1"/>
          </p:nvPr>
        </p:nvSpPr>
        <p:spPr>
          <a:xfrm>
            <a:off x="692084" y="2781885"/>
            <a:ext cx="3015600" cy="544800"/>
          </a:xfrm>
          <a:prstGeom prst="rect">
            <a:avLst/>
          </a:prstGeom>
        </p:spPr>
        <p:txBody>
          <a:bodyPr spcFirstLastPara="1" wrap="square" lIns="121900" tIns="121900" rIns="121900" bIns="121900" anchor="t" anchorCtr="0">
            <a:noAutofit/>
          </a:bodyPr>
          <a:lstStyle/>
          <a:p>
            <a:pPr marL="0" indent="0">
              <a:spcAft>
                <a:spcPts val="2133"/>
              </a:spcAft>
            </a:pPr>
            <a:r>
              <a:rPr lang="lv-LV" dirty="0"/>
              <a:t>Resocializācijas programmas</a:t>
            </a:r>
            <a:endParaRPr dirty="0"/>
          </a:p>
        </p:txBody>
      </p:sp>
      <p:sp>
        <p:nvSpPr>
          <p:cNvPr id="237" name="Google Shape;237;p36"/>
          <p:cNvSpPr txBox="1">
            <a:spLocks noGrp="1"/>
          </p:cNvSpPr>
          <p:nvPr>
            <p:ph type="subTitle" idx="2"/>
          </p:nvPr>
        </p:nvSpPr>
        <p:spPr>
          <a:xfrm>
            <a:off x="583791" y="3440320"/>
            <a:ext cx="3733025" cy="2370621"/>
          </a:xfrm>
          <a:prstGeom prst="rect">
            <a:avLst/>
          </a:prstGeom>
        </p:spPr>
        <p:txBody>
          <a:bodyPr spcFirstLastPara="1" wrap="square" lIns="121900" tIns="121900" rIns="121900" bIns="121900" anchor="t" anchorCtr="0">
            <a:noAutofit/>
          </a:bodyPr>
          <a:lstStyle/>
          <a:p>
            <a:pPr marL="0" indent="0">
              <a:buClr>
                <a:schemeClr val="dk1"/>
              </a:buClr>
              <a:buSzPts val="1100"/>
            </a:pPr>
            <a:r>
              <a:rPr lang="lv-LV" b="1" dirty="0"/>
              <a:t> </a:t>
            </a:r>
            <a:r>
              <a:rPr lang="lv-LV" dirty="0"/>
              <a:t>jauna resocializācijas programma «Racionalitāte un resocializācija 2» ;</a:t>
            </a:r>
          </a:p>
          <a:p>
            <a:pPr marL="0" indent="0">
              <a:buClr>
                <a:schemeClr val="dk1"/>
              </a:buClr>
              <a:buSzPts val="1100"/>
            </a:pPr>
            <a:r>
              <a:rPr lang="lv-LV" dirty="0"/>
              <a:t> </a:t>
            </a:r>
          </a:p>
          <a:p>
            <a:pPr marL="0" indent="0">
              <a:buClr>
                <a:schemeClr val="dk1"/>
              </a:buClr>
              <a:buSzPts val="1100"/>
            </a:pPr>
            <a:r>
              <a:rPr lang="lv-LV" dirty="0"/>
              <a:t>probācijas programma </a:t>
            </a:r>
            <a:r>
              <a:rPr lang="lv-LV" i="1" dirty="0"/>
              <a:t>"Pārmaiņu ceļš 2</a:t>
            </a:r>
            <a:r>
              <a:rPr lang="lv-LV" dirty="0"/>
              <a:t>" tiek īstenota sadarbībā ar VPD.</a:t>
            </a:r>
            <a:endParaRPr i="1" dirty="0"/>
          </a:p>
        </p:txBody>
      </p:sp>
      <p:sp>
        <p:nvSpPr>
          <p:cNvPr id="238" name="Google Shape;238;p36"/>
          <p:cNvSpPr txBox="1">
            <a:spLocks noGrp="1"/>
          </p:cNvSpPr>
          <p:nvPr>
            <p:ph type="subTitle" idx="3"/>
          </p:nvPr>
        </p:nvSpPr>
        <p:spPr>
          <a:xfrm>
            <a:off x="4536375" y="2781885"/>
            <a:ext cx="3015600" cy="544800"/>
          </a:xfrm>
          <a:prstGeom prst="rect">
            <a:avLst/>
          </a:prstGeom>
        </p:spPr>
        <p:txBody>
          <a:bodyPr spcFirstLastPara="1" wrap="square" lIns="121900" tIns="121900" rIns="121900" bIns="121900" anchor="t" anchorCtr="0">
            <a:noAutofit/>
          </a:bodyPr>
          <a:lstStyle/>
          <a:p>
            <a:pPr marL="0" indent="0">
              <a:spcAft>
                <a:spcPts val="2133"/>
              </a:spcAft>
            </a:pPr>
            <a:r>
              <a:rPr lang="lv-LV" dirty="0"/>
              <a:t>Atkarību mazināšana</a:t>
            </a:r>
            <a:endParaRPr dirty="0"/>
          </a:p>
        </p:txBody>
      </p:sp>
      <p:sp>
        <p:nvSpPr>
          <p:cNvPr id="239" name="Google Shape;239;p36"/>
          <p:cNvSpPr txBox="1">
            <a:spLocks noGrp="1"/>
          </p:cNvSpPr>
          <p:nvPr>
            <p:ph type="subTitle" idx="4"/>
          </p:nvPr>
        </p:nvSpPr>
        <p:spPr>
          <a:xfrm>
            <a:off x="4332571" y="3321870"/>
            <a:ext cx="3801291" cy="2184785"/>
          </a:xfrm>
          <a:prstGeom prst="rect">
            <a:avLst/>
          </a:prstGeom>
        </p:spPr>
        <p:txBody>
          <a:bodyPr spcFirstLastPara="1" wrap="square" lIns="121900" tIns="121900" rIns="121900" bIns="121900" anchor="t" anchorCtr="0">
            <a:noAutofit/>
          </a:bodyPr>
          <a:lstStyle/>
          <a:p>
            <a:pPr marL="0" indent="0">
              <a:spcAft>
                <a:spcPts val="2133"/>
              </a:spcAft>
              <a:buClr>
                <a:schemeClr val="dk1"/>
              </a:buClr>
              <a:buSzPts val="1100"/>
            </a:pPr>
            <a:r>
              <a:rPr lang="lv-LV" dirty="0"/>
              <a:t>Minesotas 12 soļu programmas nodarbības, "AA" un "AN" sanāksmes. Atkarību mazināšanas programma Olaines cietuma Atkarīgo centrā </a:t>
            </a:r>
            <a:r>
              <a:rPr lang="lv-LV" i="1" dirty="0"/>
              <a:t>(tikai pieaugušajiem)</a:t>
            </a:r>
            <a:r>
              <a:rPr lang="lv-LV" dirty="0"/>
              <a:t>  </a:t>
            </a:r>
          </a:p>
          <a:p>
            <a:pPr marL="0" indent="0">
              <a:spcAft>
                <a:spcPts val="2133"/>
              </a:spcAft>
              <a:buClr>
                <a:schemeClr val="dk1"/>
              </a:buClr>
              <a:buSzPts val="1100"/>
            </a:pPr>
            <a:endParaRPr dirty="0"/>
          </a:p>
        </p:txBody>
      </p:sp>
      <p:sp>
        <p:nvSpPr>
          <p:cNvPr id="240" name="Google Shape;240;p36"/>
          <p:cNvSpPr txBox="1">
            <a:spLocks noGrp="1"/>
          </p:cNvSpPr>
          <p:nvPr>
            <p:ph type="subTitle" idx="5"/>
          </p:nvPr>
        </p:nvSpPr>
        <p:spPr>
          <a:xfrm>
            <a:off x="8345180" y="2782908"/>
            <a:ext cx="3015600" cy="662227"/>
          </a:xfrm>
          <a:prstGeom prst="rect">
            <a:avLst/>
          </a:prstGeom>
        </p:spPr>
        <p:txBody>
          <a:bodyPr spcFirstLastPara="1" wrap="square" lIns="121900" tIns="121900" rIns="121900" bIns="121900" anchor="t" anchorCtr="0">
            <a:noAutofit/>
          </a:bodyPr>
          <a:lstStyle/>
          <a:p>
            <a:pPr marL="0" indent="0">
              <a:spcAft>
                <a:spcPts val="2133"/>
              </a:spcAft>
            </a:pPr>
            <a:r>
              <a:rPr lang="lv-LV" dirty="0"/>
              <a:t>Jaunas metodes</a:t>
            </a:r>
            <a:endParaRPr dirty="0"/>
          </a:p>
        </p:txBody>
      </p:sp>
      <p:sp>
        <p:nvSpPr>
          <p:cNvPr id="241" name="Google Shape;241;p36"/>
          <p:cNvSpPr txBox="1">
            <a:spLocks noGrp="1"/>
          </p:cNvSpPr>
          <p:nvPr>
            <p:ph type="subTitle" idx="6"/>
          </p:nvPr>
        </p:nvSpPr>
        <p:spPr>
          <a:xfrm>
            <a:off x="8053142" y="3351930"/>
            <a:ext cx="3599675" cy="1934864"/>
          </a:xfrm>
          <a:prstGeom prst="rect">
            <a:avLst/>
          </a:prstGeom>
        </p:spPr>
        <p:txBody>
          <a:bodyPr spcFirstLastPara="1" wrap="square" lIns="121900" tIns="121900" rIns="121900" bIns="121900" anchor="t" anchorCtr="0">
            <a:noAutofit/>
          </a:bodyPr>
          <a:lstStyle/>
          <a:p>
            <a:pPr marL="0" indent="0">
              <a:spcAft>
                <a:spcPts val="2133"/>
              </a:spcAft>
              <a:buClr>
                <a:schemeClr val="dk1"/>
              </a:buClr>
              <a:buSzPts val="1100"/>
            </a:pPr>
            <a:r>
              <a:rPr lang="lv-LV" dirty="0"/>
              <a:t>Jauns RVN-V, ģimenes dienas, darba prasmes, brīvprātīgā darba sistēma </a:t>
            </a:r>
            <a:endParaRPr dirty="0"/>
          </a:p>
        </p:txBody>
      </p:sp>
      <p:pic>
        <p:nvPicPr>
          <p:cNvPr id="14" name="Attēls 13">
            <a:extLst>
              <a:ext uri="{FF2B5EF4-FFF2-40B4-BE49-F238E27FC236}">
                <a16:creationId xmlns:a16="http://schemas.microsoft.com/office/drawing/2014/main" id="{4BF66036-207D-42EE-B4B6-4829428EEB83}"/>
              </a:ext>
            </a:extLst>
          </p:cNvPr>
          <p:cNvPicPr>
            <a:picLocks noChangeAspect="1"/>
          </p:cNvPicPr>
          <p:nvPr/>
        </p:nvPicPr>
        <p:blipFill>
          <a:blip r:embed="rId3"/>
          <a:stretch>
            <a:fillRect/>
          </a:stretch>
        </p:blipFill>
        <p:spPr>
          <a:xfrm>
            <a:off x="10277474" y="116327"/>
            <a:ext cx="1640479" cy="1640479"/>
          </a:xfrm>
          <a:prstGeom prst="rect">
            <a:avLst/>
          </a:prstGeom>
        </p:spPr>
      </p:pic>
      <p:sp>
        <p:nvSpPr>
          <p:cNvPr id="15" name="Google Shape;9396;p76">
            <a:extLst>
              <a:ext uri="{FF2B5EF4-FFF2-40B4-BE49-F238E27FC236}">
                <a16:creationId xmlns:a16="http://schemas.microsoft.com/office/drawing/2014/main" id="{20FC2AAE-539C-46A5-A788-74DF6E2DD8A5}"/>
              </a:ext>
            </a:extLst>
          </p:cNvPr>
          <p:cNvSpPr/>
          <p:nvPr/>
        </p:nvSpPr>
        <p:spPr>
          <a:xfrm>
            <a:off x="5686512" y="1910707"/>
            <a:ext cx="715325" cy="643357"/>
          </a:xfrm>
          <a:custGeom>
            <a:avLst/>
            <a:gdLst/>
            <a:ahLst/>
            <a:cxnLst/>
            <a:rect l="l" t="t" r="r" b="b"/>
            <a:pathLst>
              <a:path w="10524" h="11847" extrusionOk="0">
                <a:moveTo>
                  <a:pt x="7278" y="662"/>
                </a:moveTo>
                <a:cubicBezTo>
                  <a:pt x="7499" y="662"/>
                  <a:pt x="7656" y="820"/>
                  <a:pt x="7656" y="1009"/>
                </a:cubicBezTo>
                <a:lnTo>
                  <a:pt x="7656" y="3151"/>
                </a:lnTo>
                <a:cubicBezTo>
                  <a:pt x="7404" y="3057"/>
                  <a:pt x="7184" y="2994"/>
                  <a:pt x="6932" y="2994"/>
                </a:cubicBezTo>
                <a:lnTo>
                  <a:pt x="6932" y="1009"/>
                </a:lnTo>
                <a:cubicBezTo>
                  <a:pt x="6932" y="820"/>
                  <a:pt x="7089" y="662"/>
                  <a:pt x="7278" y="662"/>
                </a:cubicBezTo>
                <a:close/>
                <a:moveTo>
                  <a:pt x="3120" y="662"/>
                </a:moveTo>
                <a:cubicBezTo>
                  <a:pt x="3309" y="662"/>
                  <a:pt x="3466" y="820"/>
                  <a:pt x="3466" y="1009"/>
                </a:cubicBezTo>
                <a:lnTo>
                  <a:pt x="3466" y="2994"/>
                </a:lnTo>
                <a:cubicBezTo>
                  <a:pt x="3246" y="3025"/>
                  <a:pt x="2994" y="3057"/>
                  <a:pt x="2773" y="3183"/>
                </a:cubicBezTo>
                <a:lnTo>
                  <a:pt x="2773" y="1009"/>
                </a:lnTo>
                <a:cubicBezTo>
                  <a:pt x="2773" y="820"/>
                  <a:pt x="2931" y="662"/>
                  <a:pt x="3120" y="662"/>
                </a:cubicBezTo>
                <a:close/>
                <a:moveTo>
                  <a:pt x="4506" y="1702"/>
                </a:moveTo>
                <a:cubicBezTo>
                  <a:pt x="4695" y="1702"/>
                  <a:pt x="4852" y="1860"/>
                  <a:pt x="4852" y="2049"/>
                </a:cubicBezTo>
                <a:lnTo>
                  <a:pt x="4852" y="3309"/>
                </a:lnTo>
                <a:cubicBezTo>
                  <a:pt x="4663" y="3183"/>
                  <a:pt x="4411" y="3057"/>
                  <a:pt x="4128" y="3025"/>
                </a:cubicBezTo>
                <a:lnTo>
                  <a:pt x="4128" y="2049"/>
                </a:lnTo>
                <a:cubicBezTo>
                  <a:pt x="4128" y="1860"/>
                  <a:pt x="4285" y="1702"/>
                  <a:pt x="4506" y="1702"/>
                </a:cubicBezTo>
                <a:close/>
                <a:moveTo>
                  <a:pt x="5861" y="1702"/>
                </a:moveTo>
                <a:cubicBezTo>
                  <a:pt x="6081" y="1702"/>
                  <a:pt x="6239" y="1860"/>
                  <a:pt x="6239" y="2049"/>
                </a:cubicBezTo>
                <a:lnTo>
                  <a:pt x="6239" y="3025"/>
                </a:lnTo>
                <a:cubicBezTo>
                  <a:pt x="5987" y="3120"/>
                  <a:pt x="5766" y="3183"/>
                  <a:pt x="5514" y="3340"/>
                </a:cubicBezTo>
                <a:lnTo>
                  <a:pt x="5514" y="2049"/>
                </a:lnTo>
                <a:cubicBezTo>
                  <a:pt x="5546" y="1860"/>
                  <a:pt x="5703" y="1702"/>
                  <a:pt x="5861" y="1702"/>
                </a:cubicBezTo>
                <a:close/>
                <a:moveTo>
                  <a:pt x="1733" y="1324"/>
                </a:moveTo>
                <a:cubicBezTo>
                  <a:pt x="1922" y="1324"/>
                  <a:pt x="2080" y="1482"/>
                  <a:pt x="2080" y="1702"/>
                </a:cubicBezTo>
                <a:lnTo>
                  <a:pt x="2080" y="3624"/>
                </a:lnTo>
                <a:cubicBezTo>
                  <a:pt x="2017" y="3687"/>
                  <a:pt x="1922" y="3781"/>
                  <a:pt x="1859" y="3907"/>
                </a:cubicBezTo>
                <a:cubicBezTo>
                  <a:pt x="1733" y="3687"/>
                  <a:pt x="1576" y="3529"/>
                  <a:pt x="1387" y="3435"/>
                </a:cubicBezTo>
                <a:lnTo>
                  <a:pt x="1387" y="1702"/>
                </a:lnTo>
                <a:cubicBezTo>
                  <a:pt x="1387" y="1482"/>
                  <a:pt x="1544" y="1324"/>
                  <a:pt x="1733" y="1324"/>
                </a:cubicBezTo>
                <a:close/>
                <a:moveTo>
                  <a:pt x="8665" y="1324"/>
                </a:moveTo>
                <a:cubicBezTo>
                  <a:pt x="8854" y="1324"/>
                  <a:pt x="9011" y="1482"/>
                  <a:pt x="9011" y="1702"/>
                </a:cubicBezTo>
                <a:lnTo>
                  <a:pt x="9011" y="3466"/>
                </a:lnTo>
                <a:cubicBezTo>
                  <a:pt x="8854" y="3592"/>
                  <a:pt x="8759" y="3750"/>
                  <a:pt x="8633" y="3907"/>
                </a:cubicBezTo>
                <a:cubicBezTo>
                  <a:pt x="8539" y="3781"/>
                  <a:pt x="8476" y="3687"/>
                  <a:pt x="8381" y="3592"/>
                </a:cubicBezTo>
                <a:lnTo>
                  <a:pt x="8349" y="3529"/>
                </a:lnTo>
                <a:lnTo>
                  <a:pt x="8349" y="1702"/>
                </a:lnTo>
                <a:cubicBezTo>
                  <a:pt x="8318" y="1482"/>
                  <a:pt x="8476" y="1324"/>
                  <a:pt x="8665" y="1324"/>
                </a:cubicBezTo>
                <a:close/>
                <a:moveTo>
                  <a:pt x="6774" y="3647"/>
                </a:moveTo>
                <a:cubicBezTo>
                  <a:pt x="7160" y="3647"/>
                  <a:pt x="7546" y="3797"/>
                  <a:pt x="7845" y="4096"/>
                </a:cubicBezTo>
                <a:cubicBezTo>
                  <a:pt x="8318" y="4569"/>
                  <a:pt x="8444" y="5294"/>
                  <a:pt x="8066" y="5892"/>
                </a:cubicBezTo>
                <a:cubicBezTo>
                  <a:pt x="7089" y="6176"/>
                  <a:pt x="6333" y="7058"/>
                  <a:pt x="6239" y="8098"/>
                </a:cubicBezTo>
                <a:lnTo>
                  <a:pt x="5199" y="9043"/>
                </a:lnTo>
                <a:lnTo>
                  <a:pt x="4128" y="8035"/>
                </a:lnTo>
                <a:cubicBezTo>
                  <a:pt x="4065" y="6995"/>
                  <a:pt x="3309" y="6144"/>
                  <a:pt x="2332" y="5892"/>
                </a:cubicBezTo>
                <a:cubicBezTo>
                  <a:pt x="1985" y="5325"/>
                  <a:pt x="2112" y="4569"/>
                  <a:pt x="2553" y="4096"/>
                </a:cubicBezTo>
                <a:cubicBezTo>
                  <a:pt x="2836" y="3813"/>
                  <a:pt x="3246" y="3655"/>
                  <a:pt x="3624" y="3655"/>
                </a:cubicBezTo>
                <a:cubicBezTo>
                  <a:pt x="4033" y="3655"/>
                  <a:pt x="4411" y="3813"/>
                  <a:pt x="4695" y="4096"/>
                </a:cubicBezTo>
                <a:lnTo>
                  <a:pt x="4915" y="4317"/>
                </a:lnTo>
                <a:lnTo>
                  <a:pt x="4978" y="4348"/>
                </a:lnTo>
                <a:cubicBezTo>
                  <a:pt x="5026" y="4411"/>
                  <a:pt x="5112" y="4443"/>
                  <a:pt x="5203" y="4443"/>
                </a:cubicBezTo>
                <a:cubicBezTo>
                  <a:pt x="5294" y="4443"/>
                  <a:pt x="5388" y="4411"/>
                  <a:pt x="5451" y="4348"/>
                </a:cubicBezTo>
                <a:lnTo>
                  <a:pt x="5703" y="4096"/>
                </a:lnTo>
                <a:cubicBezTo>
                  <a:pt x="6002" y="3797"/>
                  <a:pt x="6388" y="3647"/>
                  <a:pt x="6774" y="3647"/>
                </a:cubicBezTo>
                <a:close/>
                <a:moveTo>
                  <a:pt x="662" y="3813"/>
                </a:moveTo>
                <a:cubicBezTo>
                  <a:pt x="1103" y="3970"/>
                  <a:pt x="1418" y="4380"/>
                  <a:pt x="1418" y="4884"/>
                </a:cubicBezTo>
                <a:lnTo>
                  <a:pt x="1418" y="6176"/>
                </a:lnTo>
                <a:cubicBezTo>
                  <a:pt x="1418" y="6365"/>
                  <a:pt x="1576" y="6522"/>
                  <a:pt x="1765" y="6522"/>
                </a:cubicBezTo>
                <a:cubicBezTo>
                  <a:pt x="2679" y="6522"/>
                  <a:pt x="3435" y="7247"/>
                  <a:pt x="3435" y="8161"/>
                </a:cubicBezTo>
                <a:lnTo>
                  <a:pt x="3435" y="8224"/>
                </a:lnTo>
                <a:lnTo>
                  <a:pt x="3435" y="8980"/>
                </a:lnTo>
                <a:cubicBezTo>
                  <a:pt x="3435" y="9169"/>
                  <a:pt x="3592" y="9326"/>
                  <a:pt x="3781" y="9326"/>
                </a:cubicBezTo>
                <a:cubicBezTo>
                  <a:pt x="3970" y="9326"/>
                  <a:pt x="4128" y="9169"/>
                  <a:pt x="4128" y="8980"/>
                </a:cubicBezTo>
                <a:lnTo>
                  <a:pt x="4852" y="9610"/>
                </a:lnTo>
                <a:lnTo>
                  <a:pt x="4852" y="11059"/>
                </a:lnTo>
                <a:lnTo>
                  <a:pt x="2080" y="11059"/>
                </a:lnTo>
                <a:lnTo>
                  <a:pt x="2080" y="9925"/>
                </a:lnTo>
                <a:cubicBezTo>
                  <a:pt x="2080" y="9673"/>
                  <a:pt x="1985" y="9421"/>
                  <a:pt x="1765" y="9200"/>
                </a:cubicBezTo>
                <a:lnTo>
                  <a:pt x="1198" y="8633"/>
                </a:lnTo>
                <a:cubicBezTo>
                  <a:pt x="883" y="8287"/>
                  <a:pt x="662" y="7877"/>
                  <a:pt x="662" y="7404"/>
                </a:cubicBezTo>
                <a:lnTo>
                  <a:pt x="662" y="3813"/>
                </a:lnTo>
                <a:close/>
                <a:moveTo>
                  <a:pt x="9767" y="3844"/>
                </a:moveTo>
                <a:lnTo>
                  <a:pt x="9767" y="7436"/>
                </a:lnTo>
                <a:cubicBezTo>
                  <a:pt x="9767" y="7909"/>
                  <a:pt x="9578" y="8350"/>
                  <a:pt x="9263" y="8665"/>
                </a:cubicBezTo>
                <a:lnTo>
                  <a:pt x="8665" y="9263"/>
                </a:lnTo>
                <a:cubicBezTo>
                  <a:pt x="8476" y="9452"/>
                  <a:pt x="8349" y="9704"/>
                  <a:pt x="8349" y="9988"/>
                </a:cubicBezTo>
                <a:lnTo>
                  <a:pt x="8349" y="11153"/>
                </a:lnTo>
                <a:lnTo>
                  <a:pt x="5514" y="11153"/>
                </a:lnTo>
                <a:lnTo>
                  <a:pt x="5514" y="9736"/>
                </a:lnTo>
                <a:lnTo>
                  <a:pt x="6239" y="9043"/>
                </a:lnTo>
                <a:cubicBezTo>
                  <a:pt x="6270" y="9200"/>
                  <a:pt x="6396" y="9326"/>
                  <a:pt x="6585" y="9326"/>
                </a:cubicBezTo>
                <a:cubicBezTo>
                  <a:pt x="6774" y="9326"/>
                  <a:pt x="6932" y="9169"/>
                  <a:pt x="6932" y="8980"/>
                </a:cubicBezTo>
                <a:lnTo>
                  <a:pt x="6932" y="8255"/>
                </a:lnTo>
                <a:cubicBezTo>
                  <a:pt x="6932" y="7404"/>
                  <a:pt x="7530" y="6711"/>
                  <a:pt x="8349" y="6554"/>
                </a:cubicBezTo>
                <a:lnTo>
                  <a:pt x="8665" y="6554"/>
                </a:lnTo>
                <a:cubicBezTo>
                  <a:pt x="8854" y="6554"/>
                  <a:pt x="9011" y="6396"/>
                  <a:pt x="9011" y="6207"/>
                </a:cubicBezTo>
                <a:lnTo>
                  <a:pt x="9011" y="4916"/>
                </a:lnTo>
                <a:cubicBezTo>
                  <a:pt x="9011" y="4443"/>
                  <a:pt x="9326" y="4002"/>
                  <a:pt x="9767" y="3844"/>
                </a:cubicBezTo>
                <a:close/>
                <a:moveTo>
                  <a:pt x="3120" y="1"/>
                </a:moveTo>
                <a:cubicBezTo>
                  <a:pt x="2647" y="1"/>
                  <a:pt x="2238" y="316"/>
                  <a:pt x="2143" y="757"/>
                </a:cubicBezTo>
                <a:cubicBezTo>
                  <a:pt x="2017" y="694"/>
                  <a:pt x="1891" y="662"/>
                  <a:pt x="1733" y="662"/>
                </a:cubicBezTo>
                <a:cubicBezTo>
                  <a:pt x="1135" y="662"/>
                  <a:pt x="725" y="1135"/>
                  <a:pt x="725" y="1702"/>
                </a:cubicBezTo>
                <a:lnTo>
                  <a:pt x="725" y="3120"/>
                </a:lnTo>
                <a:cubicBezTo>
                  <a:pt x="599" y="3057"/>
                  <a:pt x="473" y="3057"/>
                  <a:pt x="347" y="3057"/>
                </a:cubicBezTo>
                <a:cubicBezTo>
                  <a:pt x="158" y="3057"/>
                  <a:pt x="1" y="3214"/>
                  <a:pt x="1" y="3435"/>
                </a:cubicBezTo>
                <a:lnTo>
                  <a:pt x="1" y="7436"/>
                </a:lnTo>
                <a:cubicBezTo>
                  <a:pt x="1" y="8066"/>
                  <a:pt x="253" y="8696"/>
                  <a:pt x="725" y="9169"/>
                </a:cubicBezTo>
                <a:lnTo>
                  <a:pt x="1292" y="9767"/>
                </a:lnTo>
                <a:cubicBezTo>
                  <a:pt x="1387" y="9830"/>
                  <a:pt x="1418" y="9925"/>
                  <a:pt x="1418" y="9988"/>
                </a:cubicBezTo>
                <a:lnTo>
                  <a:pt x="1418" y="11153"/>
                </a:lnTo>
                <a:lnTo>
                  <a:pt x="1072" y="11153"/>
                </a:lnTo>
                <a:cubicBezTo>
                  <a:pt x="883" y="11153"/>
                  <a:pt x="725" y="11311"/>
                  <a:pt x="725" y="11500"/>
                </a:cubicBezTo>
                <a:cubicBezTo>
                  <a:pt x="725" y="11689"/>
                  <a:pt x="883" y="11847"/>
                  <a:pt x="1072" y="11847"/>
                </a:cubicBezTo>
                <a:lnTo>
                  <a:pt x="9389" y="11847"/>
                </a:lnTo>
                <a:cubicBezTo>
                  <a:pt x="9578" y="11847"/>
                  <a:pt x="9736" y="11689"/>
                  <a:pt x="9736" y="11500"/>
                </a:cubicBezTo>
                <a:cubicBezTo>
                  <a:pt x="9736" y="11311"/>
                  <a:pt x="9578" y="11153"/>
                  <a:pt x="9389" y="11153"/>
                </a:cubicBezTo>
                <a:lnTo>
                  <a:pt x="9106" y="11153"/>
                </a:lnTo>
                <a:lnTo>
                  <a:pt x="9106" y="9988"/>
                </a:lnTo>
                <a:cubicBezTo>
                  <a:pt x="9106" y="9925"/>
                  <a:pt x="9137" y="9799"/>
                  <a:pt x="9232" y="9767"/>
                </a:cubicBezTo>
                <a:lnTo>
                  <a:pt x="9830" y="9169"/>
                </a:lnTo>
                <a:cubicBezTo>
                  <a:pt x="10271" y="8696"/>
                  <a:pt x="10523" y="8098"/>
                  <a:pt x="10523" y="7436"/>
                </a:cubicBezTo>
                <a:lnTo>
                  <a:pt x="10523" y="3466"/>
                </a:lnTo>
                <a:cubicBezTo>
                  <a:pt x="10492" y="3214"/>
                  <a:pt x="10334" y="3057"/>
                  <a:pt x="10114" y="3057"/>
                </a:cubicBezTo>
                <a:cubicBezTo>
                  <a:pt x="9956" y="3057"/>
                  <a:pt x="9862" y="3057"/>
                  <a:pt x="9704" y="3120"/>
                </a:cubicBezTo>
                <a:lnTo>
                  <a:pt x="9704" y="1702"/>
                </a:lnTo>
                <a:cubicBezTo>
                  <a:pt x="9704" y="1103"/>
                  <a:pt x="9232" y="662"/>
                  <a:pt x="8665" y="662"/>
                </a:cubicBezTo>
                <a:cubicBezTo>
                  <a:pt x="8539" y="662"/>
                  <a:pt x="8413" y="694"/>
                  <a:pt x="8286" y="757"/>
                </a:cubicBezTo>
                <a:cubicBezTo>
                  <a:pt x="8160" y="316"/>
                  <a:pt x="7751" y="1"/>
                  <a:pt x="7278" y="1"/>
                </a:cubicBezTo>
                <a:cubicBezTo>
                  <a:pt x="6711" y="1"/>
                  <a:pt x="6270" y="473"/>
                  <a:pt x="6270" y="1009"/>
                </a:cubicBezTo>
                <a:lnTo>
                  <a:pt x="6270" y="1103"/>
                </a:lnTo>
                <a:cubicBezTo>
                  <a:pt x="6144" y="1072"/>
                  <a:pt x="6050" y="1009"/>
                  <a:pt x="5924" y="1009"/>
                </a:cubicBezTo>
                <a:cubicBezTo>
                  <a:pt x="5640" y="1009"/>
                  <a:pt x="5388" y="1135"/>
                  <a:pt x="5199" y="1292"/>
                </a:cubicBezTo>
                <a:cubicBezTo>
                  <a:pt x="5010" y="1135"/>
                  <a:pt x="4758" y="1009"/>
                  <a:pt x="4506" y="1009"/>
                </a:cubicBezTo>
                <a:cubicBezTo>
                  <a:pt x="4380" y="1009"/>
                  <a:pt x="4254" y="1072"/>
                  <a:pt x="4128" y="1103"/>
                </a:cubicBezTo>
                <a:lnTo>
                  <a:pt x="4128" y="1009"/>
                </a:lnTo>
                <a:cubicBezTo>
                  <a:pt x="4128" y="442"/>
                  <a:pt x="3655" y="1"/>
                  <a:pt x="3120" y="1"/>
                </a:cubicBezTo>
                <a:close/>
              </a:path>
            </a:pathLst>
          </a:custGeom>
          <a:solidFill>
            <a:schemeClr val="bg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grpSp>
        <p:nvGrpSpPr>
          <p:cNvPr id="31" name="Google Shape;9169;p75">
            <a:extLst>
              <a:ext uri="{FF2B5EF4-FFF2-40B4-BE49-F238E27FC236}">
                <a16:creationId xmlns:a16="http://schemas.microsoft.com/office/drawing/2014/main" id="{D58DDA87-B73A-4D89-B11A-A989FCD58B2F}"/>
              </a:ext>
            </a:extLst>
          </p:cNvPr>
          <p:cNvGrpSpPr/>
          <p:nvPr/>
        </p:nvGrpSpPr>
        <p:grpSpPr>
          <a:xfrm>
            <a:off x="9467370" y="1910706"/>
            <a:ext cx="601789" cy="650628"/>
            <a:chOff x="890400" y="4399350"/>
            <a:chExt cx="486600" cy="483150"/>
          </a:xfrm>
          <a:solidFill>
            <a:schemeClr val="bg2"/>
          </a:solidFill>
        </p:grpSpPr>
        <p:sp>
          <p:nvSpPr>
            <p:cNvPr id="32" name="Google Shape;9170;p75">
              <a:extLst>
                <a:ext uri="{FF2B5EF4-FFF2-40B4-BE49-F238E27FC236}">
                  <a16:creationId xmlns:a16="http://schemas.microsoft.com/office/drawing/2014/main" id="{C7BCFA7E-B745-4108-A87B-960E874CD1DA}"/>
                </a:ext>
              </a:extLst>
            </p:cNvPr>
            <p:cNvSpPr/>
            <p:nvPr/>
          </p:nvSpPr>
          <p:spPr>
            <a:xfrm>
              <a:off x="1125300" y="4503075"/>
              <a:ext cx="153800" cy="141650"/>
            </a:xfrm>
            <a:custGeom>
              <a:avLst/>
              <a:gdLst/>
              <a:ahLst/>
              <a:cxnLst/>
              <a:rect l="l" t="t" r="r" b="b"/>
              <a:pathLst>
                <a:path w="6152" h="5666" extrusionOk="0">
                  <a:moveTo>
                    <a:pt x="3044" y="1140"/>
                  </a:moveTo>
                  <a:cubicBezTo>
                    <a:pt x="3263" y="1140"/>
                    <a:pt x="3484" y="1182"/>
                    <a:pt x="3694" y="1269"/>
                  </a:cubicBezTo>
                  <a:cubicBezTo>
                    <a:pt x="4328" y="1532"/>
                    <a:pt x="4741" y="2151"/>
                    <a:pt x="4741" y="2836"/>
                  </a:cubicBezTo>
                  <a:cubicBezTo>
                    <a:pt x="4741" y="3525"/>
                    <a:pt x="4328" y="4144"/>
                    <a:pt x="3694" y="4406"/>
                  </a:cubicBezTo>
                  <a:cubicBezTo>
                    <a:pt x="3484" y="4493"/>
                    <a:pt x="3263" y="4536"/>
                    <a:pt x="3044" y="4536"/>
                  </a:cubicBezTo>
                  <a:cubicBezTo>
                    <a:pt x="2602" y="4536"/>
                    <a:pt x="2168" y="4363"/>
                    <a:pt x="1843" y="4038"/>
                  </a:cubicBezTo>
                  <a:cubicBezTo>
                    <a:pt x="1178" y="3377"/>
                    <a:pt x="1178" y="2299"/>
                    <a:pt x="1843" y="1638"/>
                  </a:cubicBezTo>
                  <a:cubicBezTo>
                    <a:pt x="2168" y="1312"/>
                    <a:pt x="2602" y="1140"/>
                    <a:pt x="3044" y="1140"/>
                  </a:cubicBezTo>
                  <a:close/>
                  <a:moveTo>
                    <a:pt x="3043" y="0"/>
                  </a:moveTo>
                  <a:cubicBezTo>
                    <a:pt x="2680" y="0"/>
                    <a:pt x="2313" y="70"/>
                    <a:pt x="1961" y="215"/>
                  </a:cubicBezTo>
                  <a:cubicBezTo>
                    <a:pt x="710" y="732"/>
                    <a:pt x="1" y="2060"/>
                    <a:pt x="264" y="3386"/>
                  </a:cubicBezTo>
                  <a:cubicBezTo>
                    <a:pt x="529" y="4709"/>
                    <a:pt x="1688" y="5666"/>
                    <a:pt x="3038" y="5666"/>
                  </a:cubicBezTo>
                  <a:cubicBezTo>
                    <a:pt x="3040" y="5666"/>
                    <a:pt x="3042" y="5666"/>
                    <a:pt x="3045" y="5666"/>
                  </a:cubicBezTo>
                  <a:cubicBezTo>
                    <a:pt x="3048" y="5666"/>
                    <a:pt x="3052" y="5666"/>
                    <a:pt x="3056" y="5666"/>
                  </a:cubicBezTo>
                  <a:cubicBezTo>
                    <a:pt x="3801" y="5666"/>
                    <a:pt x="4518" y="5367"/>
                    <a:pt x="5046" y="4838"/>
                  </a:cubicBezTo>
                  <a:cubicBezTo>
                    <a:pt x="6004" y="3884"/>
                    <a:pt x="6152" y="2386"/>
                    <a:pt x="5400" y="1260"/>
                  </a:cubicBezTo>
                  <a:cubicBezTo>
                    <a:pt x="4862" y="453"/>
                    <a:pt x="3967" y="0"/>
                    <a:pt x="3043"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435D74"/>
                </a:solidFill>
                <a:effectLst/>
                <a:uLnTx/>
                <a:uFillTx/>
                <a:latin typeface="Arial"/>
                <a:ea typeface="+mn-ea"/>
                <a:cs typeface="Arial"/>
                <a:sym typeface="Arial"/>
              </a:endParaRPr>
            </a:p>
          </p:txBody>
        </p:sp>
        <p:sp>
          <p:nvSpPr>
            <p:cNvPr id="33" name="Google Shape;9171;p75">
              <a:extLst>
                <a:ext uri="{FF2B5EF4-FFF2-40B4-BE49-F238E27FC236}">
                  <a16:creationId xmlns:a16="http://schemas.microsoft.com/office/drawing/2014/main" id="{A1861D8E-4A25-4314-9073-2EE7026662AB}"/>
                </a:ext>
              </a:extLst>
            </p:cNvPr>
            <p:cNvSpPr/>
            <p:nvPr/>
          </p:nvSpPr>
          <p:spPr>
            <a:xfrm>
              <a:off x="890400" y="4399350"/>
              <a:ext cx="486600" cy="483150"/>
            </a:xfrm>
            <a:custGeom>
              <a:avLst/>
              <a:gdLst/>
              <a:ahLst/>
              <a:cxnLst/>
              <a:rect l="l" t="t" r="r" b="b"/>
              <a:pathLst>
                <a:path w="19464" h="19326" extrusionOk="0">
                  <a:moveTo>
                    <a:pt x="17908" y="1131"/>
                  </a:moveTo>
                  <a:cubicBezTo>
                    <a:pt x="18031" y="1131"/>
                    <a:pt x="18157" y="1132"/>
                    <a:pt x="18283" y="1134"/>
                  </a:cubicBezTo>
                  <a:cubicBezTo>
                    <a:pt x="18301" y="2369"/>
                    <a:pt x="18232" y="3465"/>
                    <a:pt x="18057" y="4449"/>
                  </a:cubicBezTo>
                  <a:cubicBezTo>
                    <a:pt x="16453" y="4223"/>
                    <a:pt x="15191" y="2960"/>
                    <a:pt x="14968" y="1357"/>
                  </a:cubicBezTo>
                  <a:cubicBezTo>
                    <a:pt x="15851" y="1203"/>
                    <a:pt x="16825" y="1131"/>
                    <a:pt x="17908" y="1131"/>
                  </a:cubicBezTo>
                  <a:close/>
                  <a:moveTo>
                    <a:pt x="6462" y="6683"/>
                  </a:moveTo>
                  <a:lnTo>
                    <a:pt x="6462" y="6686"/>
                  </a:lnTo>
                  <a:cubicBezTo>
                    <a:pt x="6003" y="7471"/>
                    <a:pt x="5574" y="8281"/>
                    <a:pt x="5173" y="9066"/>
                  </a:cubicBezTo>
                  <a:lnTo>
                    <a:pt x="2712" y="8839"/>
                  </a:lnTo>
                  <a:cubicBezTo>
                    <a:pt x="3545" y="7571"/>
                    <a:pt x="4952" y="6756"/>
                    <a:pt x="6462" y="6683"/>
                  </a:cubicBezTo>
                  <a:close/>
                  <a:moveTo>
                    <a:pt x="13863" y="1608"/>
                  </a:moveTo>
                  <a:cubicBezTo>
                    <a:pt x="14195" y="3637"/>
                    <a:pt x="15783" y="5225"/>
                    <a:pt x="17809" y="5557"/>
                  </a:cubicBezTo>
                  <a:cubicBezTo>
                    <a:pt x="17347" y="7209"/>
                    <a:pt x="16532" y="8534"/>
                    <a:pt x="15303" y="9718"/>
                  </a:cubicBezTo>
                  <a:cubicBezTo>
                    <a:pt x="13932" y="11043"/>
                    <a:pt x="11825" y="12218"/>
                    <a:pt x="9868" y="13221"/>
                  </a:cubicBezTo>
                  <a:lnTo>
                    <a:pt x="6196" y="9552"/>
                  </a:lnTo>
                  <a:cubicBezTo>
                    <a:pt x="7199" y="7592"/>
                    <a:pt x="8376" y="5485"/>
                    <a:pt x="9699" y="4114"/>
                  </a:cubicBezTo>
                  <a:cubicBezTo>
                    <a:pt x="10886" y="2885"/>
                    <a:pt x="12208" y="2073"/>
                    <a:pt x="13863" y="1608"/>
                  </a:cubicBezTo>
                  <a:close/>
                  <a:moveTo>
                    <a:pt x="5659" y="10612"/>
                  </a:moveTo>
                  <a:lnTo>
                    <a:pt x="8805" y="13758"/>
                  </a:lnTo>
                  <a:lnTo>
                    <a:pt x="8503" y="13909"/>
                  </a:lnTo>
                  <a:cubicBezTo>
                    <a:pt x="8237" y="14039"/>
                    <a:pt x="7984" y="14169"/>
                    <a:pt x="7736" y="14292"/>
                  </a:cubicBezTo>
                  <a:lnTo>
                    <a:pt x="5124" y="11681"/>
                  </a:lnTo>
                  <a:cubicBezTo>
                    <a:pt x="5248" y="11433"/>
                    <a:pt x="5378" y="11179"/>
                    <a:pt x="5508" y="10914"/>
                  </a:cubicBezTo>
                  <a:lnTo>
                    <a:pt x="5659" y="10612"/>
                  </a:lnTo>
                  <a:close/>
                  <a:moveTo>
                    <a:pt x="12658" y="13000"/>
                  </a:moveTo>
                  <a:lnTo>
                    <a:pt x="12658" y="13000"/>
                  </a:lnTo>
                  <a:cubicBezTo>
                    <a:pt x="12567" y="14483"/>
                    <a:pt x="11782" y="15835"/>
                    <a:pt x="10538" y="16651"/>
                  </a:cubicBezTo>
                  <a:lnTo>
                    <a:pt x="10348" y="14247"/>
                  </a:lnTo>
                  <a:cubicBezTo>
                    <a:pt x="11109" y="13858"/>
                    <a:pt x="11894" y="13441"/>
                    <a:pt x="12658" y="13000"/>
                  </a:cubicBezTo>
                  <a:close/>
                  <a:moveTo>
                    <a:pt x="4596" y="12756"/>
                  </a:moveTo>
                  <a:lnTo>
                    <a:pt x="5233" y="13393"/>
                  </a:lnTo>
                  <a:lnTo>
                    <a:pt x="4034" y="14594"/>
                  </a:lnTo>
                  <a:cubicBezTo>
                    <a:pt x="3814" y="14815"/>
                    <a:pt x="3811" y="15174"/>
                    <a:pt x="4034" y="15395"/>
                  </a:cubicBezTo>
                  <a:cubicBezTo>
                    <a:pt x="4145" y="15505"/>
                    <a:pt x="4290" y="15560"/>
                    <a:pt x="4434" y="15560"/>
                  </a:cubicBezTo>
                  <a:cubicBezTo>
                    <a:pt x="4579" y="15560"/>
                    <a:pt x="4724" y="15505"/>
                    <a:pt x="4835" y="15395"/>
                  </a:cubicBezTo>
                  <a:lnTo>
                    <a:pt x="6036" y="14193"/>
                  </a:lnTo>
                  <a:lnTo>
                    <a:pt x="6673" y="14833"/>
                  </a:lnTo>
                  <a:cubicBezTo>
                    <a:pt x="6528" y="15192"/>
                    <a:pt x="6311" y="15521"/>
                    <a:pt x="6036" y="15796"/>
                  </a:cubicBezTo>
                  <a:cubicBezTo>
                    <a:pt x="5387" y="16445"/>
                    <a:pt x="3110" y="17327"/>
                    <a:pt x="1555" y="17864"/>
                  </a:cubicBezTo>
                  <a:cubicBezTo>
                    <a:pt x="2096" y="16312"/>
                    <a:pt x="2984" y="14042"/>
                    <a:pt x="3633" y="13393"/>
                  </a:cubicBezTo>
                  <a:cubicBezTo>
                    <a:pt x="3908" y="13115"/>
                    <a:pt x="4234" y="12900"/>
                    <a:pt x="4596" y="12756"/>
                  </a:cubicBezTo>
                  <a:close/>
                  <a:moveTo>
                    <a:pt x="17939" y="0"/>
                  </a:moveTo>
                  <a:cubicBezTo>
                    <a:pt x="16582" y="0"/>
                    <a:pt x="15371" y="113"/>
                    <a:pt x="14282" y="349"/>
                  </a:cubicBezTo>
                  <a:cubicBezTo>
                    <a:pt x="14258" y="352"/>
                    <a:pt x="14234" y="358"/>
                    <a:pt x="14213" y="364"/>
                  </a:cubicBezTo>
                  <a:cubicBezTo>
                    <a:pt x="12057" y="841"/>
                    <a:pt x="10360" y="1801"/>
                    <a:pt x="8887" y="3329"/>
                  </a:cubicBezTo>
                  <a:cubicBezTo>
                    <a:pt x="8277" y="3960"/>
                    <a:pt x="7703" y="4724"/>
                    <a:pt x="7166" y="5548"/>
                  </a:cubicBezTo>
                  <a:lnTo>
                    <a:pt x="6676" y="5548"/>
                  </a:lnTo>
                  <a:cubicBezTo>
                    <a:pt x="5583" y="5548"/>
                    <a:pt x="4511" y="5856"/>
                    <a:pt x="3584" y="6436"/>
                  </a:cubicBezTo>
                  <a:cubicBezTo>
                    <a:pt x="2658" y="7016"/>
                    <a:pt x="1909" y="7837"/>
                    <a:pt x="1420" y="8815"/>
                  </a:cubicBezTo>
                  <a:lnTo>
                    <a:pt x="1284" y="9084"/>
                  </a:lnTo>
                  <a:cubicBezTo>
                    <a:pt x="1096" y="9458"/>
                    <a:pt x="1368" y="9902"/>
                    <a:pt x="1791" y="9905"/>
                  </a:cubicBezTo>
                  <a:lnTo>
                    <a:pt x="1948" y="9905"/>
                  </a:lnTo>
                  <a:lnTo>
                    <a:pt x="4623" y="10153"/>
                  </a:lnTo>
                  <a:cubicBezTo>
                    <a:pt x="4581" y="10237"/>
                    <a:pt x="4539" y="10322"/>
                    <a:pt x="4496" y="10409"/>
                  </a:cubicBezTo>
                  <a:cubicBezTo>
                    <a:pt x="4297" y="10802"/>
                    <a:pt x="4113" y="11176"/>
                    <a:pt x="3929" y="11533"/>
                  </a:cubicBezTo>
                  <a:cubicBezTo>
                    <a:pt x="3880" y="11626"/>
                    <a:pt x="3859" y="11732"/>
                    <a:pt x="3868" y="11838"/>
                  </a:cubicBezTo>
                  <a:cubicBezTo>
                    <a:pt x="3485" y="12031"/>
                    <a:pt x="3135" y="12287"/>
                    <a:pt x="2833" y="12592"/>
                  </a:cubicBezTo>
                  <a:cubicBezTo>
                    <a:pt x="1664" y="13761"/>
                    <a:pt x="275" y="18097"/>
                    <a:pt x="121" y="18586"/>
                  </a:cubicBezTo>
                  <a:cubicBezTo>
                    <a:pt x="1" y="18966"/>
                    <a:pt x="294" y="19325"/>
                    <a:pt x="657" y="19325"/>
                  </a:cubicBezTo>
                  <a:cubicBezTo>
                    <a:pt x="713" y="19325"/>
                    <a:pt x="770" y="19317"/>
                    <a:pt x="828" y="19299"/>
                  </a:cubicBezTo>
                  <a:cubicBezTo>
                    <a:pt x="1320" y="19145"/>
                    <a:pt x="5665" y="17765"/>
                    <a:pt x="6836" y="16593"/>
                  </a:cubicBezTo>
                  <a:cubicBezTo>
                    <a:pt x="7144" y="16288"/>
                    <a:pt x="7398" y="15935"/>
                    <a:pt x="7594" y="15549"/>
                  </a:cubicBezTo>
                  <a:lnTo>
                    <a:pt x="7628" y="15549"/>
                  </a:lnTo>
                  <a:cubicBezTo>
                    <a:pt x="7715" y="15549"/>
                    <a:pt x="7806" y="15527"/>
                    <a:pt x="7884" y="15485"/>
                  </a:cubicBezTo>
                  <a:cubicBezTo>
                    <a:pt x="8240" y="15304"/>
                    <a:pt x="8615" y="15117"/>
                    <a:pt x="9010" y="14920"/>
                  </a:cubicBezTo>
                  <a:lnTo>
                    <a:pt x="9255" y="14797"/>
                  </a:lnTo>
                  <a:lnTo>
                    <a:pt x="9463" y="17418"/>
                  </a:lnTo>
                  <a:lnTo>
                    <a:pt x="9463" y="17578"/>
                  </a:lnTo>
                  <a:cubicBezTo>
                    <a:pt x="9463" y="17906"/>
                    <a:pt x="9732" y="18144"/>
                    <a:pt x="10028" y="18144"/>
                  </a:cubicBezTo>
                  <a:cubicBezTo>
                    <a:pt x="10113" y="18144"/>
                    <a:pt x="10201" y="18124"/>
                    <a:pt x="10285" y="18082"/>
                  </a:cubicBezTo>
                  <a:lnTo>
                    <a:pt x="10553" y="17946"/>
                  </a:lnTo>
                  <a:cubicBezTo>
                    <a:pt x="12543" y="16950"/>
                    <a:pt x="13802" y="14914"/>
                    <a:pt x="13799" y="12689"/>
                  </a:cubicBezTo>
                  <a:lnTo>
                    <a:pt x="13799" y="12303"/>
                  </a:lnTo>
                  <a:cubicBezTo>
                    <a:pt x="14654" y="11750"/>
                    <a:pt x="15442" y="11161"/>
                    <a:pt x="16091" y="10536"/>
                  </a:cubicBezTo>
                  <a:cubicBezTo>
                    <a:pt x="17619" y="9060"/>
                    <a:pt x="18582" y="7366"/>
                    <a:pt x="19059" y="5207"/>
                  </a:cubicBezTo>
                  <a:cubicBezTo>
                    <a:pt x="19065" y="5186"/>
                    <a:pt x="19068" y="5165"/>
                    <a:pt x="19071" y="5140"/>
                  </a:cubicBezTo>
                  <a:cubicBezTo>
                    <a:pt x="19361" y="3809"/>
                    <a:pt x="19464" y="2302"/>
                    <a:pt x="19403" y="563"/>
                  </a:cubicBezTo>
                  <a:cubicBezTo>
                    <a:pt x="19394" y="264"/>
                    <a:pt x="19156" y="25"/>
                    <a:pt x="18857" y="16"/>
                  </a:cubicBezTo>
                  <a:cubicBezTo>
                    <a:pt x="18544" y="6"/>
                    <a:pt x="18238" y="0"/>
                    <a:pt x="17939"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435D74"/>
                </a:solidFill>
                <a:effectLst/>
                <a:uLnTx/>
                <a:uFillTx/>
                <a:latin typeface="Arial"/>
                <a:ea typeface="+mn-ea"/>
                <a:cs typeface="Arial"/>
                <a:sym typeface="Arial"/>
              </a:endParaRPr>
            </a:p>
          </p:txBody>
        </p:sp>
        <p:sp>
          <p:nvSpPr>
            <p:cNvPr id="34" name="Google Shape;9172;p75">
              <a:extLst>
                <a:ext uri="{FF2B5EF4-FFF2-40B4-BE49-F238E27FC236}">
                  <a16:creationId xmlns:a16="http://schemas.microsoft.com/office/drawing/2014/main" id="{88847D20-0F7D-4D0E-8046-E90F24D336E6}"/>
                </a:ext>
              </a:extLst>
            </p:cNvPr>
            <p:cNvSpPr/>
            <p:nvPr/>
          </p:nvSpPr>
          <p:spPr>
            <a:xfrm>
              <a:off x="1106974" y="4639875"/>
              <a:ext cx="28326" cy="28326"/>
            </a:xfrm>
            <a:custGeom>
              <a:avLst/>
              <a:gdLst/>
              <a:ahLst/>
              <a:cxnLst/>
              <a:rect l="l" t="t" r="r" b="b"/>
              <a:pathLst>
                <a:path w="1133" h="1133" extrusionOk="0">
                  <a:moveTo>
                    <a:pt x="565" y="0"/>
                  </a:moveTo>
                  <a:cubicBezTo>
                    <a:pt x="254" y="0"/>
                    <a:pt x="0" y="254"/>
                    <a:pt x="0" y="568"/>
                  </a:cubicBezTo>
                  <a:cubicBezTo>
                    <a:pt x="0" y="879"/>
                    <a:pt x="254" y="1133"/>
                    <a:pt x="565" y="1133"/>
                  </a:cubicBezTo>
                  <a:cubicBezTo>
                    <a:pt x="879" y="1133"/>
                    <a:pt x="1132" y="879"/>
                    <a:pt x="1132" y="568"/>
                  </a:cubicBezTo>
                  <a:cubicBezTo>
                    <a:pt x="1132" y="254"/>
                    <a:pt x="879" y="0"/>
                    <a:pt x="565"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435D74"/>
                </a:solidFill>
                <a:effectLst/>
                <a:uLnTx/>
                <a:uFillTx/>
                <a:latin typeface="Arial"/>
                <a:ea typeface="+mn-ea"/>
                <a:cs typeface="Arial"/>
                <a:sym typeface="Arial"/>
              </a:endParaRPr>
            </a:p>
          </p:txBody>
        </p:sp>
      </p:grpSp>
      <p:pic>
        <p:nvPicPr>
          <p:cNvPr id="2" name="Attēls 1">
            <a:extLst>
              <a:ext uri="{FF2B5EF4-FFF2-40B4-BE49-F238E27FC236}">
                <a16:creationId xmlns:a16="http://schemas.microsoft.com/office/drawing/2014/main" id="{EE959AA4-C688-4A81-8BDE-C2AD69ED4F79}"/>
              </a:ext>
            </a:extLst>
          </p:cNvPr>
          <p:cNvPicPr>
            <a:picLocks noChangeAspect="1"/>
          </p:cNvPicPr>
          <p:nvPr/>
        </p:nvPicPr>
        <p:blipFill>
          <a:blip r:embed="rId4"/>
          <a:stretch>
            <a:fillRect/>
          </a:stretch>
        </p:blipFill>
        <p:spPr>
          <a:xfrm>
            <a:off x="1796291" y="1917978"/>
            <a:ext cx="715325" cy="643357"/>
          </a:xfrm>
          <a:prstGeom prst="rect">
            <a:avLst/>
          </a:prstGeom>
        </p:spPr>
      </p:pic>
    </p:spTree>
    <p:extLst>
      <p:ext uri="{BB962C8B-B14F-4D97-AF65-F5344CB8AC3E}">
        <p14:creationId xmlns:p14="http://schemas.microsoft.com/office/powerpoint/2010/main" val="34493821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DA191DDA-9445-449A-96F7-9FFD63803FF1}"/>
              </a:ext>
            </a:extLst>
          </p:cNvPr>
          <p:cNvSpPr>
            <a:spLocks noGrp="1"/>
          </p:cNvSpPr>
          <p:nvPr>
            <p:ph type="title"/>
          </p:nvPr>
        </p:nvSpPr>
        <p:spPr>
          <a:xfrm>
            <a:off x="2579688" y="381000"/>
            <a:ext cx="7697787" cy="1036638"/>
          </a:xfrm>
        </p:spPr>
        <p:txBody>
          <a:bodyPr/>
          <a:lstStyle/>
          <a:p>
            <a:pPr algn="ctr"/>
            <a:r>
              <a:rPr lang="lv-LV" altLang="lv-LV" dirty="0">
                <a:cs typeface="Tahoma" panose="020B0604030504040204" pitchFamily="34" charset="0"/>
              </a:rPr>
              <a:t>Administratīvie pārkāpumi</a:t>
            </a:r>
            <a:br>
              <a:rPr lang="lv-LV" altLang="lv-LV" dirty="0">
                <a:cs typeface="Tahoma" panose="020B0604030504040204" pitchFamily="34" charset="0"/>
              </a:rPr>
            </a:br>
            <a:endParaRPr lang="lv-LV" altLang="lv-LV" dirty="0">
              <a:cs typeface="Tahoma" panose="020B0604030504040204" pitchFamily="34" charset="0"/>
            </a:endParaRPr>
          </a:p>
        </p:txBody>
      </p:sp>
      <p:sp>
        <p:nvSpPr>
          <p:cNvPr id="14339" name="Content Placeholder 2">
            <a:extLst>
              <a:ext uri="{FF2B5EF4-FFF2-40B4-BE49-F238E27FC236}">
                <a16:creationId xmlns:a16="http://schemas.microsoft.com/office/drawing/2014/main" id="{F726698C-CC33-4CE0-A0DB-5A7746E99778}"/>
              </a:ext>
            </a:extLst>
          </p:cNvPr>
          <p:cNvSpPr>
            <a:spLocks noGrp="1"/>
          </p:cNvSpPr>
          <p:nvPr>
            <p:ph idx="1"/>
          </p:nvPr>
        </p:nvSpPr>
        <p:spPr>
          <a:xfrm>
            <a:off x="7504113" y="1417638"/>
            <a:ext cx="4281487" cy="4373562"/>
          </a:xfrm>
        </p:spPr>
        <p:txBody>
          <a:bodyPr>
            <a:normAutofit/>
          </a:bodyPr>
          <a:lstStyle/>
          <a:p>
            <a:pPr marL="342900" indent="-342900">
              <a:lnSpc>
                <a:spcPct val="80000"/>
              </a:lnSpc>
              <a:buFontTx/>
              <a:buChar char="-"/>
            </a:pPr>
            <a:r>
              <a:rPr lang="lv-LV" altLang="lv-LV" sz="1600" dirty="0">
                <a:cs typeface="Tahoma" panose="020B0604030504040204" pitchFamily="34" charset="0"/>
              </a:rPr>
              <a:t>par smēķēšanu;</a:t>
            </a:r>
          </a:p>
          <a:p>
            <a:pPr marL="342900" indent="-342900">
              <a:lnSpc>
                <a:spcPct val="80000"/>
              </a:lnSpc>
              <a:spcAft>
                <a:spcPts val="600"/>
              </a:spcAft>
              <a:buFontTx/>
              <a:buChar char="-"/>
            </a:pPr>
            <a:r>
              <a:rPr lang="lv-LV" altLang="lv-LV" sz="1600" dirty="0">
                <a:cs typeface="Tahoma" panose="020B0604030504040204" pitchFamily="34" charset="0"/>
              </a:rPr>
              <a:t>par tabakas izstrādājumu, augu smēķēšanas produktu, elektronisko smēķēšanas ierīču vai to </a:t>
            </a:r>
            <a:r>
              <a:rPr lang="lv-LV" altLang="lv-LV" sz="1600" dirty="0" err="1">
                <a:cs typeface="Tahoma" panose="020B0604030504040204" pitchFamily="34" charset="0"/>
              </a:rPr>
              <a:t>uzpildes</a:t>
            </a:r>
            <a:r>
              <a:rPr lang="lv-LV" altLang="lv-LV" sz="1600" dirty="0">
                <a:cs typeface="Tahoma" panose="020B0604030504040204" pitchFamily="34" charset="0"/>
              </a:rPr>
              <a:t> tvertņu iegādāšanos vai glabāšanu </a:t>
            </a:r>
            <a:r>
              <a:rPr lang="lv-LV" sz="1800" dirty="0">
                <a:effectLst/>
                <a:latin typeface="Times New Roman" panose="02020603050405020304" pitchFamily="18" charset="0"/>
                <a:ea typeface="Times New Roman" panose="02020603050405020304" pitchFamily="18" charset="0"/>
              </a:rPr>
              <a:t>(28%)</a:t>
            </a:r>
            <a:r>
              <a:rPr lang="lv-LV" altLang="lv-LV" sz="1600" dirty="0">
                <a:cs typeface="Tahoma" panose="020B0604030504040204" pitchFamily="34" charset="0"/>
              </a:rPr>
              <a:t>;</a:t>
            </a:r>
          </a:p>
          <a:p>
            <a:pPr marL="342900" indent="-342900">
              <a:lnSpc>
                <a:spcPct val="80000"/>
              </a:lnSpc>
              <a:buFontTx/>
              <a:buChar char="-"/>
            </a:pPr>
            <a:r>
              <a:rPr lang="lv-LV" altLang="lv-LV" sz="1600" dirty="0">
                <a:cs typeface="Tahoma" panose="020B0604030504040204" pitchFamily="34" charset="0"/>
              </a:rPr>
              <a:t>par alkoholisko dzērienu lietošanu;</a:t>
            </a:r>
          </a:p>
          <a:p>
            <a:pPr marL="342900" indent="-342900">
              <a:lnSpc>
                <a:spcPct val="80000"/>
              </a:lnSpc>
              <a:buFontTx/>
              <a:buChar char="-"/>
            </a:pPr>
            <a:r>
              <a:rPr lang="lv-LV" altLang="lv-LV" sz="1600" dirty="0">
                <a:cs typeface="Tahoma" panose="020B0604030504040204" pitchFamily="34" charset="0"/>
              </a:rPr>
              <a:t>par narkotisko vai psihotropo vielu neatļautu iegādāšanos vai glabāšanu nelielā apmērā bez nolūka tās realizēt vai narkotisko vai psihotropo vielu neatļautu lietošanu (</a:t>
            </a:r>
            <a:r>
              <a:rPr lang="lv-LV" sz="1800" dirty="0">
                <a:effectLst/>
                <a:latin typeface="Times New Roman" panose="02020603050405020304" pitchFamily="18" charset="0"/>
                <a:ea typeface="Times New Roman" panose="02020603050405020304" pitchFamily="18" charset="0"/>
              </a:rPr>
              <a:t>28%)</a:t>
            </a:r>
            <a:r>
              <a:rPr lang="lv-LV" altLang="lv-LV" sz="1600" dirty="0">
                <a:cs typeface="Tahoma" panose="020B0604030504040204" pitchFamily="34" charset="0"/>
              </a:rPr>
              <a:t>; </a:t>
            </a:r>
          </a:p>
          <a:p>
            <a:pPr marL="342900" indent="-342900">
              <a:lnSpc>
                <a:spcPct val="80000"/>
              </a:lnSpc>
            </a:pPr>
            <a:endParaRPr lang="lv-LV" altLang="lv-LV" sz="800" dirty="0">
              <a:cs typeface="Tahoma" panose="020B0604030504040204" pitchFamily="34" charset="0"/>
            </a:endParaRPr>
          </a:p>
          <a:p>
            <a:pPr marL="342900" indent="-342900">
              <a:lnSpc>
                <a:spcPct val="80000"/>
              </a:lnSpc>
              <a:buFontTx/>
              <a:buChar char="-"/>
            </a:pPr>
            <a:r>
              <a:rPr lang="lv-LV" altLang="lv-LV" sz="1600" dirty="0">
                <a:cs typeface="Tahoma" panose="020B0604030504040204" pitchFamily="34" charset="0"/>
              </a:rPr>
              <a:t>par sīko huligānismu (4%);</a:t>
            </a:r>
          </a:p>
          <a:p>
            <a:pPr marL="342900" indent="-342900">
              <a:lnSpc>
                <a:spcPct val="80000"/>
              </a:lnSpc>
            </a:pPr>
            <a:endParaRPr lang="lv-LV" altLang="lv-LV" sz="800" dirty="0">
              <a:cs typeface="Tahoma" panose="020B0604030504040204" pitchFamily="34" charset="0"/>
            </a:endParaRPr>
          </a:p>
        </p:txBody>
      </p:sp>
      <p:sp>
        <p:nvSpPr>
          <p:cNvPr id="14340" name="Slide Number Placeholder 5">
            <a:extLst>
              <a:ext uri="{FF2B5EF4-FFF2-40B4-BE49-F238E27FC236}">
                <a16:creationId xmlns:a16="http://schemas.microsoft.com/office/drawing/2014/main" id="{9DE7E25D-C370-4FAF-A6BB-356562ADAC4F}"/>
              </a:ext>
            </a:extLst>
          </p:cNvPr>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0FE7F76E-DA99-4399-B71A-AA7AE12D0E78}" type="slidenum">
              <a:rPr lang="en-US" altLang="lv-LV" smtClean="0"/>
              <a:pPr/>
              <a:t>2</a:t>
            </a:fld>
            <a:endParaRPr lang="en-US" altLang="lv-LV"/>
          </a:p>
        </p:txBody>
      </p:sp>
      <p:graphicFrame>
        <p:nvGraphicFramePr>
          <p:cNvPr id="7" name="Chart 6">
            <a:extLst>
              <a:ext uri="{FF2B5EF4-FFF2-40B4-BE49-F238E27FC236}">
                <a16:creationId xmlns:a16="http://schemas.microsoft.com/office/drawing/2014/main" id="{018ACD17-22BD-43B4-B52C-E99A2AE26941}"/>
              </a:ext>
            </a:extLst>
          </p:cNvPr>
          <p:cNvGraphicFramePr/>
          <p:nvPr>
            <p:extLst>
              <p:ext uri="{D42A27DB-BD31-4B8C-83A1-F6EECF244321}">
                <p14:modId xmlns:p14="http://schemas.microsoft.com/office/powerpoint/2010/main" val="4234648701"/>
              </p:ext>
            </p:extLst>
          </p:nvPr>
        </p:nvGraphicFramePr>
        <p:xfrm>
          <a:off x="889348" y="1770016"/>
          <a:ext cx="5990423" cy="437356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6"/>
          <p:cNvSpPr txBox="1">
            <a:spLocks noGrp="1"/>
          </p:cNvSpPr>
          <p:nvPr>
            <p:ph type="title"/>
          </p:nvPr>
        </p:nvSpPr>
        <p:spPr>
          <a:xfrm>
            <a:off x="274048" y="511659"/>
            <a:ext cx="10277600" cy="763600"/>
          </a:xfrm>
          <a:prstGeom prst="rect">
            <a:avLst/>
          </a:prstGeom>
        </p:spPr>
        <p:txBody>
          <a:bodyPr spcFirstLastPara="1" wrap="square" lIns="121900" tIns="121900" rIns="121900" bIns="121900" anchor="t" anchorCtr="0">
            <a:noAutofit/>
          </a:bodyPr>
          <a:lstStyle/>
          <a:p>
            <a:pPr lvl="0"/>
            <a:r>
              <a:rPr lang="lv-LV" dirty="0"/>
              <a:t>IeVP nākotnes plāni*</a:t>
            </a:r>
            <a:endParaRPr dirty="0"/>
          </a:p>
        </p:txBody>
      </p:sp>
      <p:sp>
        <p:nvSpPr>
          <p:cNvPr id="238" name="Google Shape;238;p36"/>
          <p:cNvSpPr txBox="1">
            <a:spLocks noGrp="1"/>
          </p:cNvSpPr>
          <p:nvPr>
            <p:ph type="subTitle" idx="3"/>
          </p:nvPr>
        </p:nvSpPr>
        <p:spPr>
          <a:xfrm>
            <a:off x="1501508" y="1397797"/>
            <a:ext cx="3015600" cy="763600"/>
          </a:xfrm>
          <a:prstGeom prst="rect">
            <a:avLst/>
          </a:prstGeom>
        </p:spPr>
        <p:txBody>
          <a:bodyPr spcFirstLastPara="1" wrap="square" lIns="121900" tIns="121900" rIns="121900" bIns="121900" anchor="t" anchorCtr="0">
            <a:noAutofit/>
          </a:bodyPr>
          <a:lstStyle/>
          <a:p>
            <a:pPr marL="0" indent="0">
              <a:spcAft>
                <a:spcPts val="2133"/>
              </a:spcAft>
            </a:pPr>
            <a:r>
              <a:rPr lang="lv-LV" dirty="0"/>
              <a:t>Pētījums par jauniem atbalsta risinājumiem</a:t>
            </a:r>
            <a:endParaRPr dirty="0"/>
          </a:p>
        </p:txBody>
      </p:sp>
      <p:sp>
        <p:nvSpPr>
          <p:cNvPr id="240" name="Google Shape;240;p36"/>
          <p:cNvSpPr txBox="1">
            <a:spLocks noGrp="1"/>
          </p:cNvSpPr>
          <p:nvPr>
            <p:ph type="subTitle" idx="5"/>
          </p:nvPr>
        </p:nvSpPr>
        <p:spPr>
          <a:xfrm>
            <a:off x="6250653" y="1229676"/>
            <a:ext cx="3015600" cy="1054260"/>
          </a:xfrm>
          <a:prstGeom prst="rect">
            <a:avLst/>
          </a:prstGeom>
        </p:spPr>
        <p:txBody>
          <a:bodyPr spcFirstLastPara="1" wrap="square" lIns="121900" tIns="121900" rIns="121900" bIns="121900" anchor="t" anchorCtr="0">
            <a:noAutofit/>
          </a:bodyPr>
          <a:lstStyle/>
          <a:p>
            <a:pPr marL="0" indent="0">
              <a:spcAft>
                <a:spcPts val="2133"/>
              </a:spcAft>
            </a:pPr>
            <a:r>
              <a:rPr lang="lv-LV" dirty="0"/>
              <a:t>Pasākumi ģimenes saišu un atbalsta stiprināšanai ieslodzījumā</a:t>
            </a:r>
            <a:endParaRPr dirty="0"/>
          </a:p>
        </p:txBody>
      </p:sp>
      <p:sp>
        <p:nvSpPr>
          <p:cNvPr id="241" name="Google Shape;241;p36"/>
          <p:cNvSpPr txBox="1">
            <a:spLocks noGrp="1"/>
          </p:cNvSpPr>
          <p:nvPr>
            <p:ph type="subTitle" idx="6"/>
          </p:nvPr>
        </p:nvSpPr>
        <p:spPr>
          <a:xfrm>
            <a:off x="6096000" y="2541209"/>
            <a:ext cx="3599675" cy="1640480"/>
          </a:xfrm>
          <a:prstGeom prst="rect">
            <a:avLst/>
          </a:prstGeom>
        </p:spPr>
        <p:txBody>
          <a:bodyPr spcFirstLastPara="1" wrap="square" lIns="121900" tIns="121900" rIns="121900" bIns="121900" anchor="t" anchorCtr="0">
            <a:noAutofit/>
          </a:bodyPr>
          <a:lstStyle/>
          <a:p>
            <a:pPr marL="0" indent="0">
              <a:spcAft>
                <a:spcPts val="2133"/>
              </a:spcAft>
              <a:buClr>
                <a:schemeClr val="dk1"/>
              </a:buClr>
              <a:buSzPts val="1100"/>
            </a:pPr>
            <a:r>
              <a:rPr lang="lv-LV" dirty="0"/>
              <a:t>tiks organizēti ar ģimenes intervenci saistīti pasākumi īpašu vecumposmu pārstāvjiem, piemēram - </a:t>
            </a:r>
            <a:r>
              <a:rPr lang="lv-LV" b="1" dirty="0"/>
              <a:t>jauniešiem</a:t>
            </a:r>
            <a:endParaRPr dirty="0"/>
          </a:p>
        </p:txBody>
      </p:sp>
      <p:pic>
        <p:nvPicPr>
          <p:cNvPr id="14" name="Attēls 13">
            <a:extLst>
              <a:ext uri="{FF2B5EF4-FFF2-40B4-BE49-F238E27FC236}">
                <a16:creationId xmlns:a16="http://schemas.microsoft.com/office/drawing/2014/main" id="{4BF66036-207D-42EE-B4B6-4829428EEB83}"/>
              </a:ext>
            </a:extLst>
          </p:cNvPr>
          <p:cNvPicPr>
            <a:picLocks noChangeAspect="1"/>
          </p:cNvPicPr>
          <p:nvPr/>
        </p:nvPicPr>
        <p:blipFill>
          <a:blip r:embed="rId3"/>
          <a:stretch>
            <a:fillRect/>
          </a:stretch>
        </p:blipFill>
        <p:spPr>
          <a:xfrm>
            <a:off x="10277474" y="116327"/>
            <a:ext cx="1640479" cy="1640479"/>
          </a:xfrm>
          <a:prstGeom prst="rect">
            <a:avLst/>
          </a:prstGeom>
        </p:spPr>
      </p:pic>
      <p:sp>
        <p:nvSpPr>
          <p:cNvPr id="4" name="Apakšvirsraksts 3">
            <a:extLst>
              <a:ext uri="{FF2B5EF4-FFF2-40B4-BE49-F238E27FC236}">
                <a16:creationId xmlns:a16="http://schemas.microsoft.com/office/drawing/2014/main" id="{3C64A6BA-D078-467A-A4D6-8FB4C11F9B94}"/>
              </a:ext>
            </a:extLst>
          </p:cNvPr>
          <p:cNvSpPr>
            <a:spLocks noGrp="1"/>
          </p:cNvSpPr>
          <p:nvPr>
            <p:ph type="subTitle" idx="4"/>
          </p:nvPr>
        </p:nvSpPr>
        <p:spPr>
          <a:xfrm>
            <a:off x="1599898" y="2283935"/>
            <a:ext cx="3015600" cy="2003575"/>
          </a:xfrm>
        </p:spPr>
        <p:txBody>
          <a:bodyPr/>
          <a:lstStyle/>
          <a:p>
            <a:pPr marL="0"/>
            <a:r>
              <a:rPr lang="lv-LV" dirty="0"/>
              <a:t>Pētījums par ieslodzījuma apstākļos realizējamiem ģimenes atbalsta pasākumiem dažādu vecumposmu grupām t.sk. arī </a:t>
            </a:r>
            <a:r>
              <a:rPr lang="lv-LV" b="1" dirty="0"/>
              <a:t>jauniešiem</a:t>
            </a:r>
            <a:endParaRPr lang="lv-LV" dirty="0"/>
          </a:p>
        </p:txBody>
      </p:sp>
      <p:sp>
        <p:nvSpPr>
          <p:cNvPr id="18" name="Google Shape;236;p36">
            <a:extLst>
              <a:ext uri="{FF2B5EF4-FFF2-40B4-BE49-F238E27FC236}">
                <a16:creationId xmlns:a16="http://schemas.microsoft.com/office/drawing/2014/main" id="{0F869A8B-83AD-44FB-B545-06D18728EDAF}"/>
              </a:ext>
            </a:extLst>
          </p:cNvPr>
          <p:cNvSpPr txBox="1">
            <a:spLocks/>
          </p:cNvSpPr>
          <p:nvPr/>
        </p:nvSpPr>
        <p:spPr>
          <a:xfrm>
            <a:off x="1080093" y="4181689"/>
            <a:ext cx="9606268" cy="1057583"/>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1800"/>
              <a:buFont typeface="Montserrat"/>
              <a:buNone/>
              <a:defRPr sz="1800" b="1" i="0" u="none" strike="noStrike" cap="none">
                <a:solidFill>
                  <a:schemeClr val="accent1"/>
                </a:solidFill>
                <a:latin typeface="Montserrat"/>
                <a:ea typeface="Montserrat"/>
                <a:cs typeface="Montserrat"/>
                <a:sym typeface="Montserrat"/>
              </a:defRPr>
            </a:lvl1pPr>
            <a:lvl2pPr marL="914400" marR="0" lvl="1" indent="-317500" algn="ctr" rtl="0">
              <a:lnSpc>
                <a:spcPct val="100000"/>
              </a:lnSpc>
              <a:spcBef>
                <a:spcPts val="2133"/>
              </a:spcBef>
              <a:spcAft>
                <a:spcPts val="0"/>
              </a:spcAft>
              <a:buClr>
                <a:schemeClr val="dk2"/>
              </a:buClr>
              <a:buSzPts val="1400"/>
              <a:buFont typeface="Montserrat"/>
              <a:buNone/>
              <a:defRPr sz="1867" b="1" i="0" u="none" strike="noStrike" cap="none">
                <a:solidFill>
                  <a:schemeClr val="accent1"/>
                </a:solidFill>
                <a:latin typeface="Montserrat"/>
                <a:ea typeface="Montserrat"/>
                <a:cs typeface="Montserrat"/>
                <a:sym typeface="Montserrat"/>
              </a:defRPr>
            </a:lvl2pPr>
            <a:lvl3pPr marL="1371600" marR="0" lvl="2" indent="-317500" algn="ctr" rtl="0">
              <a:lnSpc>
                <a:spcPct val="100000"/>
              </a:lnSpc>
              <a:spcBef>
                <a:spcPts val="2133"/>
              </a:spcBef>
              <a:spcAft>
                <a:spcPts val="0"/>
              </a:spcAft>
              <a:buClr>
                <a:schemeClr val="dk2"/>
              </a:buClr>
              <a:buSzPts val="1400"/>
              <a:buFont typeface="Montserrat"/>
              <a:buNone/>
              <a:defRPr sz="1867" b="1" i="0" u="none" strike="noStrike" cap="none">
                <a:solidFill>
                  <a:schemeClr val="accent1"/>
                </a:solidFill>
                <a:latin typeface="Montserrat"/>
                <a:ea typeface="Montserrat"/>
                <a:cs typeface="Montserrat"/>
                <a:sym typeface="Montserrat"/>
              </a:defRPr>
            </a:lvl3pPr>
            <a:lvl4pPr marL="1828800" marR="0" lvl="3" indent="-317500" algn="ctr" rtl="0">
              <a:lnSpc>
                <a:spcPct val="100000"/>
              </a:lnSpc>
              <a:spcBef>
                <a:spcPts val="2133"/>
              </a:spcBef>
              <a:spcAft>
                <a:spcPts val="0"/>
              </a:spcAft>
              <a:buClr>
                <a:schemeClr val="dk2"/>
              </a:buClr>
              <a:buSzPts val="1400"/>
              <a:buFont typeface="Montserrat"/>
              <a:buNone/>
              <a:defRPr sz="1867" b="1" i="0" u="none" strike="noStrike" cap="none">
                <a:solidFill>
                  <a:schemeClr val="accent1"/>
                </a:solidFill>
                <a:latin typeface="Montserrat"/>
                <a:ea typeface="Montserrat"/>
                <a:cs typeface="Montserrat"/>
                <a:sym typeface="Montserrat"/>
              </a:defRPr>
            </a:lvl4pPr>
            <a:lvl5pPr marL="2286000" marR="0" lvl="4" indent="-317500" algn="ctr" rtl="0">
              <a:lnSpc>
                <a:spcPct val="100000"/>
              </a:lnSpc>
              <a:spcBef>
                <a:spcPts val="2133"/>
              </a:spcBef>
              <a:spcAft>
                <a:spcPts val="0"/>
              </a:spcAft>
              <a:buClr>
                <a:schemeClr val="dk2"/>
              </a:buClr>
              <a:buSzPts val="1400"/>
              <a:buFont typeface="Montserrat"/>
              <a:buNone/>
              <a:defRPr sz="1867" b="1" i="0" u="none" strike="noStrike" cap="none">
                <a:solidFill>
                  <a:schemeClr val="accent1"/>
                </a:solidFill>
                <a:latin typeface="Montserrat"/>
                <a:ea typeface="Montserrat"/>
                <a:cs typeface="Montserrat"/>
                <a:sym typeface="Montserrat"/>
              </a:defRPr>
            </a:lvl5pPr>
            <a:lvl6pPr marL="2743200" marR="0" lvl="5" indent="-317500" algn="ctr" rtl="0">
              <a:lnSpc>
                <a:spcPct val="100000"/>
              </a:lnSpc>
              <a:spcBef>
                <a:spcPts val="2133"/>
              </a:spcBef>
              <a:spcAft>
                <a:spcPts val="0"/>
              </a:spcAft>
              <a:buClr>
                <a:schemeClr val="dk2"/>
              </a:buClr>
              <a:buSzPts val="1400"/>
              <a:buFont typeface="Montserrat"/>
              <a:buNone/>
              <a:defRPr sz="1867" b="1" i="0" u="none" strike="noStrike" cap="none">
                <a:solidFill>
                  <a:schemeClr val="accent1"/>
                </a:solidFill>
                <a:latin typeface="Montserrat"/>
                <a:ea typeface="Montserrat"/>
                <a:cs typeface="Montserrat"/>
                <a:sym typeface="Montserrat"/>
              </a:defRPr>
            </a:lvl6pPr>
            <a:lvl7pPr marL="3200400" marR="0" lvl="6" indent="-317500" algn="ctr" rtl="0">
              <a:lnSpc>
                <a:spcPct val="100000"/>
              </a:lnSpc>
              <a:spcBef>
                <a:spcPts val="2133"/>
              </a:spcBef>
              <a:spcAft>
                <a:spcPts val="0"/>
              </a:spcAft>
              <a:buClr>
                <a:schemeClr val="dk2"/>
              </a:buClr>
              <a:buSzPts val="1400"/>
              <a:buFont typeface="Montserrat"/>
              <a:buNone/>
              <a:defRPr sz="1867" b="1" i="0" u="none" strike="noStrike" cap="none">
                <a:solidFill>
                  <a:schemeClr val="accent1"/>
                </a:solidFill>
                <a:latin typeface="Montserrat"/>
                <a:ea typeface="Montserrat"/>
                <a:cs typeface="Montserrat"/>
                <a:sym typeface="Montserrat"/>
              </a:defRPr>
            </a:lvl7pPr>
            <a:lvl8pPr marL="3657600" marR="0" lvl="7" indent="-317500" algn="ctr" rtl="0">
              <a:lnSpc>
                <a:spcPct val="100000"/>
              </a:lnSpc>
              <a:spcBef>
                <a:spcPts val="2133"/>
              </a:spcBef>
              <a:spcAft>
                <a:spcPts val="0"/>
              </a:spcAft>
              <a:buClr>
                <a:schemeClr val="dk2"/>
              </a:buClr>
              <a:buSzPts val="1400"/>
              <a:buFont typeface="Montserrat"/>
              <a:buNone/>
              <a:defRPr sz="1867" b="1" i="0" u="none" strike="noStrike" cap="none">
                <a:solidFill>
                  <a:schemeClr val="accent1"/>
                </a:solidFill>
                <a:latin typeface="Montserrat"/>
                <a:ea typeface="Montserrat"/>
                <a:cs typeface="Montserrat"/>
                <a:sym typeface="Montserrat"/>
              </a:defRPr>
            </a:lvl8pPr>
            <a:lvl9pPr marL="4114800" marR="0" lvl="8" indent="-317500" algn="ctr" rtl="0">
              <a:lnSpc>
                <a:spcPct val="100000"/>
              </a:lnSpc>
              <a:spcBef>
                <a:spcPts val="2133"/>
              </a:spcBef>
              <a:spcAft>
                <a:spcPts val="2133"/>
              </a:spcAft>
              <a:buClr>
                <a:schemeClr val="dk2"/>
              </a:buClr>
              <a:buSzPts val="1400"/>
              <a:buFont typeface="Montserrat"/>
              <a:buNone/>
              <a:defRPr sz="1867" b="1" i="0" u="none" strike="noStrike" cap="none">
                <a:solidFill>
                  <a:schemeClr val="accent1"/>
                </a:solidFill>
                <a:latin typeface="Montserrat"/>
                <a:ea typeface="Montserrat"/>
                <a:cs typeface="Montserrat"/>
                <a:sym typeface="Montserrat"/>
              </a:defRPr>
            </a:lvl9pPr>
          </a:lstStyle>
          <a:p>
            <a:pPr marL="0" marR="0" lvl="0" indent="0" algn="ctr" defTabSz="914400" rtl="0" eaLnBrk="1" fontAlgn="auto" latinLnBrk="0" hangingPunct="1">
              <a:lnSpc>
                <a:spcPct val="100000"/>
              </a:lnSpc>
              <a:spcBef>
                <a:spcPts val="0"/>
              </a:spcBef>
              <a:spcAft>
                <a:spcPts val="0"/>
              </a:spcAft>
              <a:buClr>
                <a:srgbClr val="4A8CFF"/>
              </a:buClr>
              <a:buSzPts val="1800"/>
              <a:buFont typeface="Montserrat"/>
              <a:buNone/>
              <a:tabLst/>
              <a:defRPr/>
            </a:pPr>
            <a:endParaRPr kumimoji="0" lang="lv-LV" sz="2000" b="0" i="0" u="none" strike="noStrike" kern="1200" cap="none" spc="0" normalizeH="0" baseline="0" noProof="0" dirty="0">
              <a:ln>
                <a:noFill/>
              </a:ln>
              <a:solidFill>
                <a:srgbClr val="003BA3"/>
              </a:solidFill>
              <a:effectLst/>
              <a:uLnTx/>
              <a:uFillTx/>
              <a:latin typeface="Montserrat"/>
              <a:sym typeface="Montserrat"/>
            </a:endParaRPr>
          </a:p>
          <a:p>
            <a:pPr marL="0" marR="0" lvl="0" indent="0" algn="ctr" defTabSz="914400" rtl="0" eaLnBrk="1" fontAlgn="auto" latinLnBrk="0" hangingPunct="1">
              <a:lnSpc>
                <a:spcPct val="100000"/>
              </a:lnSpc>
              <a:spcBef>
                <a:spcPts val="0"/>
              </a:spcBef>
              <a:spcAft>
                <a:spcPts val="0"/>
              </a:spcAft>
              <a:buClr>
                <a:srgbClr val="4A8CFF"/>
              </a:buClr>
              <a:buSzPts val="1800"/>
              <a:buFont typeface="Montserrat"/>
              <a:buNone/>
              <a:tabLst/>
              <a:defRPr/>
            </a:pPr>
            <a:r>
              <a:rPr kumimoji="0" lang="lv-LV" sz="2000" b="0" i="0" u="none" strike="noStrike" kern="1200" cap="none" spc="0" normalizeH="0" baseline="0" noProof="0" dirty="0">
                <a:ln>
                  <a:noFill/>
                </a:ln>
                <a:solidFill>
                  <a:srgbClr val="003BA3"/>
                </a:solidFill>
                <a:effectLst/>
                <a:uLnTx/>
                <a:uFillTx/>
                <a:latin typeface="Montserrat"/>
                <a:sym typeface="Montserrat"/>
              </a:rPr>
              <a:t>Pasākumi ģimenes saišu un atbalsta stiprināšanai</a:t>
            </a:r>
          </a:p>
          <a:p>
            <a:pPr marL="0" marR="0" lvl="0" indent="0" algn="ctr" defTabSz="914400" rtl="0" eaLnBrk="1" fontAlgn="auto" latinLnBrk="0" hangingPunct="1">
              <a:lnSpc>
                <a:spcPct val="100000"/>
              </a:lnSpc>
              <a:spcBef>
                <a:spcPts val="0"/>
              </a:spcBef>
              <a:spcAft>
                <a:spcPts val="2133"/>
              </a:spcAft>
              <a:buClr>
                <a:srgbClr val="4A8CFF"/>
              </a:buClr>
              <a:buSzPts val="1800"/>
              <a:buFont typeface="Montserrat"/>
              <a:buNone/>
              <a:tabLst/>
              <a:defRPr/>
            </a:pPr>
            <a:r>
              <a:rPr kumimoji="0" lang="lv-LV" sz="2000" b="1" i="0" u="none" strike="noStrike" kern="1200" cap="none" spc="0" normalizeH="0" baseline="0" noProof="0" dirty="0">
                <a:ln>
                  <a:noFill/>
                </a:ln>
                <a:solidFill>
                  <a:srgbClr val="003BA3"/>
                </a:solidFill>
                <a:effectLst/>
                <a:uLnTx/>
                <a:uFillTx/>
                <a:latin typeface="Montserrat"/>
                <a:sym typeface="Montserrat"/>
              </a:rPr>
              <a:t>ārpus ieslodzījuma </a:t>
            </a:r>
            <a:endParaRPr kumimoji="0" lang="lv-LV" sz="2400" b="1" i="0" u="none" strike="noStrike" kern="0" cap="none" spc="0" normalizeH="0" baseline="0" noProof="0" dirty="0">
              <a:ln>
                <a:noFill/>
              </a:ln>
              <a:solidFill>
                <a:srgbClr val="003BA3"/>
              </a:solidFill>
              <a:effectLst/>
              <a:uLnTx/>
              <a:uFillTx/>
              <a:latin typeface="Montserrat"/>
              <a:sym typeface="Montserrat"/>
            </a:endParaRPr>
          </a:p>
        </p:txBody>
      </p:sp>
      <p:sp>
        <p:nvSpPr>
          <p:cNvPr id="5" name="TextBox 4">
            <a:extLst>
              <a:ext uri="{FF2B5EF4-FFF2-40B4-BE49-F238E27FC236}">
                <a16:creationId xmlns:a16="http://schemas.microsoft.com/office/drawing/2014/main" id="{38F08CEE-52D3-3C0C-F862-965A3FA6C083}"/>
              </a:ext>
            </a:extLst>
          </p:cNvPr>
          <p:cNvSpPr txBox="1"/>
          <p:nvPr/>
        </p:nvSpPr>
        <p:spPr>
          <a:xfrm>
            <a:off x="1377549" y="5542737"/>
            <a:ext cx="10168129" cy="646331"/>
          </a:xfrm>
          <a:prstGeom prst="rect">
            <a:avLst/>
          </a:prstGeom>
          <a:noFill/>
        </p:spPr>
        <p:txBody>
          <a:bodyPr wrap="square" rtlCol="0">
            <a:spAutoFit/>
          </a:bodyPr>
          <a:lstStyle/>
          <a:p>
            <a:pPr marL="0" marR="0" lvl="0" indent="0" algn="ctr" defTabSz="938213" rtl="0" eaLnBrk="0" fontAlgn="base" latinLnBrk="0" hangingPunct="0">
              <a:lnSpc>
                <a:spcPct val="100000"/>
              </a:lnSpc>
              <a:spcBef>
                <a:spcPct val="0"/>
              </a:spcBef>
              <a:spcAft>
                <a:spcPct val="0"/>
              </a:spcAft>
              <a:buClrTx/>
              <a:buSzTx/>
              <a:buFontTx/>
              <a:buNone/>
              <a:tabLst/>
              <a:defRPr/>
            </a:pPr>
            <a:r>
              <a:rPr kumimoji="0" lang="lv-LV" sz="1800" b="0" i="0" u="none" strike="noStrike" kern="1200" cap="none" spc="0" normalizeH="0" baseline="0" noProof="0" dirty="0">
                <a:ln>
                  <a:noFill/>
                </a:ln>
                <a:solidFill>
                  <a:srgbClr val="003BA3"/>
                </a:solidFill>
                <a:effectLst/>
                <a:uLnTx/>
                <a:uFillTx/>
                <a:latin typeface="Montserrat" panose="00000500000000000000" pitchFamily="2" charset="-70"/>
                <a:ea typeface="+mn-ea"/>
                <a:cs typeface="Arial" panose="020B0604020202020204" pitchFamily="34" charset="0"/>
              </a:rPr>
              <a:t>*Ieslodzījuma vietu pārvaldes Eiropas sociālā fonda Plus projekts </a:t>
            </a:r>
          </a:p>
          <a:p>
            <a:pPr marL="0" marR="0" lvl="0" indent="0" algn="ctr" defTabSz="938213" rtl="0" eaLnBrk="0" fontAlgn="base" latinLnBrk="0" hangingPunct="0">
              <a:lnSpc>
                <a:spcPct val="100000"/>
              </a:lnSpc>
              <a:spcBef>
                <a:spcPct val="0"/>
              </a:spcBef>
              <a:spcAft>
                <a:spcPct val="0"/>
              </a:spcAft>
              <a:buClrTx/>
              <a:buSzTx/>
              <a:buFontTx/>
              <a:buNone/>
              <a:tabLst/>
              <a:defRPr/>
            </a:pPr>
            <a:r>
              <a:rPr kumimoji="0" lang="lv-LV" sz="1800" b="0" i="0" u="none" strike="noStrike" kern="1200" cap="none" spc="0" normalizeH="0" baseline="0" noProof="0" dirty="0">
                <a:ln>
                  <a:noFill/>
                </a:ln>
                <a:solidFill>
                  <a:srgbClr val="003BA3"/>
                </a:solidFill>
                <a:effectLst/>
                <a:uLnTx/>
                <a:uFillTx/>
                <a:latin typeface="Montserrat" panose="00000500000000000000" pitchFamily="2" charset="-70"/>
                <a:ea typeface="+mn-ea"/>
                <a:cs typeface="Arial" panose="020B0604020202020204" pitchFamily="34" charset="0"/>
              </a:rPr>
              <a:t>“Drošība: atbildīga resocializācija  ieslodzītajiem (DARI)”</a:t>
            </a:r>
            <a:endParaRPr kumimoji="0" lang="lv-LV" sz="1700" b="0" i="0" u="none" strike="noStrike" kern="1200" cap="none" spc="0" normalizeH="0" baseline="0" noProof="0" dirty="0">
              <a:ln>
                <a:noFill/>
              </a:ln>
              <a:solidFill>
                <a:srgbClr val="003BA3"/>
              </a:solidFill>
              <a:effectLst/>
              <a:uLnTx/>
              <a:uFillTx/>
              <a:latin typeface="Montserrat" panose="00000500000000000000" pitchFamily="2" charset="-70"/>
              <a:ea typeface="+mn-ea"/>
              <a:cs typeface="Arial" panose="020B0604020202020204" pitchFamily="34" charset="0"/>
            </a:endParaRPr>
          </a:p>
        </p:txBody>
      </p:sp>
    </p:spTree>
    <p:extLst>
      <p:ext uri="{BB962C8B-B14F-4D97-AF65-F5344CB8AC3E}">
        <p14:creationId xmlns:p14="http://schemas.microsoft.com/office/powerpoint/2010/main" val="15613142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443B3934-1BC0-488F-BD37-88FD2C20F13B}"/>
              </a:ext>
            </a:extLst>
          </p:cNvPr>
          <p:cNvSpPr>
            <a:spLocks noGrp="1"/>
          </p:cNvSpPr>
          <p:nvPr>
            <p:ph type="ctrTitle"/>
          </p:nvPr>
        </p:nvSpPr>
        <p:spPr>
          <a:xfrm>
            <a:off x="1671638" y="1236663"/>
            <a:ext cx="9336087" cy="4048125"/>
          </a:xfrm>
        </p:spPr>
        <p:txBody>
          <a:bodyPr rtlCol="0">
            <a:normAutofit/>
          </a:bodyPr>
          <a:lstStyle/>
          <a:p>
            <a:pPr defTabSz="609585" eaLnBrk="1" fontAlgn="auto" hangingPunct="1">
              <a:spcAft>
                <a:spcPts val="0"/>
              </a:spcAft>
              <a:defRPr/>
            </a:pPr>
            <a:br>
              <a:rPr lang="lv-LV" altLang="lv-LV" sz="5867" b="1" dirty="0">
                <a:solidFill>
                  <a:srgbClr val="660033"/>
                </a:solidFill>
                <a:latin typeface="Times New Roman" panose="02020603050405020304" pitchFamily="18" charset="0"/>
                <a:cs typeface="Times New Roman" panose="02020603050405020304" pitchFamily="18" charset="0"/>
              </a:rPr>
            </a:br>
            <a:br>
              <a:rPr lang="lv-LV" altLang="lv-LV" sz="5867" b="1" dirty="0">
                <a:solidFill>
                  <a:srgbClr val="660033"/>
                </a:solidFill>
                <a:latin typeface="Times New Roman" panose="02020603050405020304" pitchFamily="18" charset="0"/>
                <a:cs typeface="Times New Roman" panose="02020603050405020304" pitchFamily="18" charset="0"/>
              </a:rPr>
            </a:br>
            <a:r>
              <a:rPr lang="lv-LV" sz="3100" b="1" i="1" dirty="0">
                <a:solidFill>
                  <a:schemeClr val="tx1">
                    <a:lumMod val="65000"/>
                    <a:lumOff val="35000"/>
                  </a:schemeClr>
                </a:solidFill>
                <a:latin typeface="Times New Roman" panose="02020603050405020304" pitchFamily="18" charset="0"/>
                <a:cs typeface="Times New Roman" panose="02020603050405020304" pitchFamily="18" charset="0"/>
              </a:rPr>
              <a:t>Valsts probācijas dienesta darbs ar bērniem</a:t>
            </a:r>
            <a:br>
              <a:rPr lang="lv-LV" sz="3100" dirty="0">
                <a:solidFill>
                  <a:srgbClr val="660033"/>
                </a:solidFill>
                <a:latin typeface="Times New Roman" panose="02020603050405020304" pitchFamily="18" charset="0"/>
                <a:cs typeface="Times New Roman" panose="02020603050405020304" pitchFamily="18" charset="0"/>
              </a:rPr>
            </a:br>
            <a:br>
              <a:rPr lang="lv-LV" sz="3600" dirty="0">
                <a:solidFill>
                  <a:srgbClr val="660033"/>
                </a:solidFill>
                <a:latin typeface="Times New Roman" panose="02020603050405020304" pitchFamily="18" charset="0"/>
                <a:cs typeface="Times New Roman" panose="02020603050405020304" pitchFamily="18" charset="0"/>
              </a:rPr>
            </a:br>
            <a:br>
              <a:rPr lang="lv-LV" sz="3600" dirty="0">
                <a:solidFill>
                  <a:srgbClr val="660033"/>
                </a:solidFill>
                <a:latin typeface="Times New Roman" panose="02020603050405020304" pitchFamily="18" charset="0"/>
                <a:cs typeface="Times New Roman" panose="02020603050405020304" pitchFamily="18" charset="0"/>
              </a:rPr>
            </a:br>
            <a:endParaRPr lang="lv-LV" sz="3600" i="1" dirty="0">
              <a:solidFill>
                <a:srgbClr val="660033"/>
              </a:solidFill>
              <a:latin typeface="Times New Roman" panose="02020603050405020304" pitchFamily="18" charset="0"/>
              <a:cs typeface="Times New Roman" panose="02020603050405020304" pitchFamily="18" charset="0"/>
            </a:endParaRPr>
          </a:p>
        </p:txBody>
      </p:sp>
      <p:sp>
        <p:nvSpPr>
          <p:cNvPr id="5" name="Taisnstūris 4">
            <a:extLst>
              <a:ext uri="{FF2B5EF4-FFF2-40B4-BE49-F238E27FC236}">
                <a16:creationId xmlns:a16="http://schemas.microsoft.com/office/drawing/2014/main" id="{CD83BEAC-98E8-4D54-A599-80D33D460C1E}"/>
              </a:ext>
            </a:extLst>
          </p:cNvPr>
          <p:cNvSpPr/>
          <p:nvPr/>
        </p:nvSpPr>
        <p:spPr>
          <a:xfrm>
            <a:off x="3833813" y="6224588"/>
            <a:ext cx="4524375" cy="420687"/>
          </a:xfrm>
          <a:prstGeom prst="rect">
            <a:avLst/>
          </a:prstGeom>
        </p:spPr>
        <p:txBody>
          <a:bodyPr>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lv-LV" altLang="en-US" sz="2133" b="0" i="1" u="none" strike="noStrike" kern="1200" cap="none" spc="0" normalizeH="0" baseline="0" noProof="0" dirty="0">
                <a:ln>
                  <a:noFill/>
                </a:ln>
                <a:solidFill>
                  <a:prstClr val="black">
                    <a:lumMod val="65000"/>
                    <a:lumOff val="35000"/>
                  </a:prstClr>
                </a:solidFill>
                <a:effectLst/>
                <a:uLnTx/>
                <a:uFillTx/>
                <a:latin typeface="Times New Roman" panose="02020603050405020304" pitchFamily="18" charset="0"/>
                <a:ea typeface="+mn-ea"/>
                <a:cs typeface="Times New Roman" panose="02020603050405020304" pitchFamily="18" charset="0"/>
              </a:rPr>
              <a:t>2025. gada 10. aprīlis </a:t>
            </a:r>
          </a:p>
        </p:txBody>
      </p:sp>
      <p:sp>
        <p:nvSpPr>
          <p:cNvPr id="37892" name="TextBox 2">
            <a:extLst>
              <a:ext uri="{FF2B5EF4-FFF2-40B4-BE49-F238E27FC236}">
                <a16:creationId xmlns:a16="http://schemas.microsoft.com/office/drawing/2014/main" id="{C626755A-09A9-4D75-A70C-A49702544B1A}"/>
              </a:ext>
            </a:extLst>
          </p:cNvPr>
          <p:cNvSpPr txBox="1">
            <a:spLocks noChangeArrowheads="1"/>
          </p:cNvSpPr>
          <p:nvPr/>
        </p:nvSpPr>
        <p:spPr bwMode="auto">
          <a:xfrm>
            <a:off x="8358188" y="5194300"/>
            <a:ext cx="368141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700">
                <a:solidFill>
                  <a:schemeClr val="tx1"/>
                </a:solidFill>
                <a:latin typeface="Times New Roman" panose="02020603050405020304" pitchFamily="18" charset="0"/>
                <a:cs typeface="Arial" panose="020B0604020202020204" pitchFamily="34" charset="0"/>
              </a:defRPr>
            </a:lvl1pPr>
            <a:lvl2pPr>
              <a:defRPr sz="1700">
                <a:solidFill>
                  <a:schemeClr val="tx1"/>
                </a:solidFill>
                <a:latin typeface="Times New Roman" panose="02020603050405020304" pitchFamily="18" charset="0"/>
                <a:cs typeface="Arial" panose="020B0604020202020204" pitchFamily="34" charset="0"/>
              </a:defRPr>
            </a:lvl2pPr>
            <a:lvl3pPr>
              <a:defRPr sz="1700">
                <a:solidFill>
                  <a:schemeClr val="tx1"/>
                </a:solidFill>
                <a:latin typeface="Times New Roman" panose="02020603050405020304" pitchFamily="18" charset="0"/>
                <a:cs typeface="Arial" panose="020B0604020202020204" pitchFamily="34" charset="0"/>
              </a:defRPr>
            </a:lvl3pPr>
            <a:lvl4pPr>
              <a:defRPr sz="1700">
                <a:solidFill>
                  <a:schemeClr val="tx1"/>
                </a:solidFill>
                <a:latin typeface="Times New Roman" panose="02020603050405020304" pitchFamily="18" charset="0"/>
                <a:cs typeface="Arial" panose="020B0604020202020204" pitchFamily="34" charset="0"/>
              </a:defRPr>
            </a:lvl4pPr>
            <a:lvl5pPr>
              <a:defRPr sz="1700">
                <a:solidFill>
                  <a:schemeClr val="tx1"/>
                </a:solidFill>
                <a:latin typeface="Times New Roman" panose="02020603050405020304" pitchFamily="18" charset="0"/>
                <a:cs typeface="Arial" panose="020B0604020202020204" pitchFamily="34" charset="0"/>
              </a:defRPr>
            </a:lvl5pPr>
            <a:lvl6pPr marL="2335213" indent="-49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6pPr>
            <a:lvl7pPr marL="2792413" indent="-49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7pPr>
            <a:lvl8pPr marL="3249613" indent="-49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8pPr>
            <a:lvl9pPr marL="3706813" indent="-49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lv-LV" altLang="lv-LV" sz="1800" b="1" i="0" u="none" strike="noStrike" kern="1200" cap="none" spc="0" normalizeH="0" baseline="0" noProof="0" dirty="0">
                <a:ln>
                  <a:noFill/>
                </a:ln>
                <a:solidFill>
                  <a:prstClr val="black">
                    <a:lumMod val="65000"/>
                    <a:lumOff val="35000"/>
                  </a:prstClr>
                </a:solidFill>
                <a:effectLst/>
                <a:uLnTx/>
                <a:uFillTx/>
                <a:latin typeface="Times New Roman" panose="02020603050405020304" pitchFamily="18" charset="0"/>
                <a:ea typeface="+mn-ea"/>
                <a:cs typeface="Times New Roman" panose="02020603050405020304" pitchFamily="18" charset="0"/>
              </a:rPr>
              <a:t>Ilona Linde</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lv-LV" altLang="lv-LV" sz="1800" b="0" i="0" u="none" strike="noStrike" kern="1200" cap="none" spc="0" normalizeH="0" baseline="0" noProof="0" dirty="0">
                <a:ln>
                  <a:noFill/>
                </a:ln>
                <a:solidFill>
                  <a:prstClr val="black">
                    <a:lumMod val="65000"/>
                    <a:lumOff val="35000"/>
                  </a:prstClr>
                </a:solidFill>
                <a:effectLst/>
                <a:uLnTx/>
                <a:uFillTx/>
                <a:latin typeface="Times New Roman" panose="02020603050405020304" pitchFamily="18" charset="0"/>
                <a:ea typeface="+mn-ea"/>
                <a:cs typeface="Times New Roman" panose="02020603050405020304" pitchFamily="18" charset="0"/>
              </a:rPr>
              <a:t>Valsts probācijas dienesta </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lv-LV" altLang="lv-LV" sz="1800" b="0" i="0" u="none" strike="noStrike" kern="1200" cap="none" spc="0" normalizeH="0" baseline="0" noProof="0" dirty="0">
                <a:ln>
                  <a:noFill/>
                </a:ln>
                <a:solidFill>
                  <a:prstClr val="black">
                    <a:lumMod val="65000"/>
                    <a:lumOff val="35000"/>
                  </a:prstClr>
                </a:solidFill>
                <a:effectLst/>
                <a:uLnTx/>
                <a:uFillTx/>
                <a:latin typeface="Times New Roman" panose="02020603050405020304" pitchFamily="18" charset="0"/>
                <a:ea typeface="+mn-ea"/>
                <a:cs typeface="Times New Roman" panose="02020603050405020304" pitchFamily="18" charset="0"/>
              </a:rPr>
              <a:t>vadītāja vietniece funkciju jautājumos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Satura vietturis 5">
            <a:extLst>
              <a:ext uri="{FF2B5EF4-FFF2-40B4-BE49-F238E27FC236}">
                <a16:creationId xmlns:a16="http://schemas.microsoft.com/office/drawing/2014/main" id="{4683F5C1-0DD2-4CE9-BD59-9267689884E0}"/>
              </a:ext>
            </a:extLst>
          </p:cNvPr>
          <p:cNvGraphicFramePr>
            <a:graphicFrameLocks/>
          </p:cNvGraphicFramePr>
          <p:nvPr/>
        </p:nvGraphicFramePr>
        <p:xfrm>
          <a:off x="705683" y="1754659"/>
          <a:ext cx="10284049" cy="4707923"/>
        </p:xfrm>
        <a:graphic>
          <a:graphicData uri="http://schemas.openxmlformats.org/drawingml/2006/chart">
            <c:chart xmlns:c="http://schemas.openxmlformats.org/drawingml/2006/chart" xmlns:r="http://schemas.openxmlformats.org/officeDocument/2006/relationships" r:id="rId3"/>
          </a:graphicData>
        </a:graphic>
      </p:graphicFrame>
      <p:cxnSp>
        <p:nvCxnSpPr>
          <p:cNvPr id="3" name="Taisns bultveida savienotājs 2">
            <a:extLst>
              <a:ext uri="{FF2B5EF4-FFF2-40B4-BE49-F238E27FC236}">
                <a16:creationId xmlns:a16="http://schemas.microsoft.com/office/drawing/2014/main" id="{04B4279A-AC41-47C9-B02D-01AB5D7EF183}"/>
              </a:ext>
            </a:extLst>
          </p:cNvPr>
          <p:cNvCxnSpPr>
            <a:cxnSpLocks/>
          </p:cNvCxnSpPr>
          <p:nvPr/>
        </p:nvCxnSpPr>
        <p:spPr>
          <a:xfrm>
            <a:off x="8887483" y="4646140"/>
            <a:ext cx="476650" cy="0"/>
          </a:xfrm>
          <a:prstGeom prst="straightConnector1">
            <a:avLst/>
          </a:prstGeom>
          <a:ln w="9525">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 name="Taisnstūris: ar noapaļotiem stūriem 5">
            <a:extLst>
              <a:ext uri="{FF2B5EF4-FFF2-40B4-BE49-F238E27FC236}">
                <a16:creationId xmlns:a16="http://schemas.microsoft.com/office/drawing/2014/main" id="{2C2806DA-07E2-4CE3-B550-0EBBCC6284EB}"/>
              </a:ext>
            </a:extLst>
          </p:cNvPr>
          <p:cNvSpPr/>
          <p:nvPr/>
        </p:nvSpPr>
        <p:spPr>
          <a:xfrm>
            <a:off x="968151" y="384436"/>
            <a:ext cx="9443503" cy="914400"/>
          </a:xfrm>
          <a:prstGeom prst="round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2400" b="1" i="0" u="none" strike="noStrike" kern="1200" cap="none" spc="0" normalizeH="0" baseline="0" noProof="0" dirty="0">
                <a:ln>
                  <a:noFill/>
                </a:ln>
                <a:solidFill>
                  <a:prstClr val="black">
                    <a:lumMod val="65000"/>
                    <a:lumOff val="35000"/>
                  </a:prstClr>
                </a:solidFill>
                <a:effectLst/>
                <a:uLnTx/>
                <a:uFillTx/>
                <a:latin typeface="Times New Roman" panose="02020603050405020304" pitchFamily="18" charset="0"/>
                <a:ea typeface="+mn-ea"/>
                <a:cs typeface="Times New Roman" panose="02020603050405020304" pitchFamily="18" charset="0"/>
              </a:rPr>
              <a:t>Probācijas klientu skaits visās VPD funkcijās (kopējais skaits)</a:t>
            </a:r>
          </a:p>
        </p:txBody>
      </p:sp>
      <p:pic>
        <p:nvPicPr>
          <p:cNvPr id="8" name="Grafika 7" descr="Personu grupa">
            <a:extLst>
              <a:ext uri="{FF2B5EF4-FFF2-40B4-BE49-F238E27FC236}">
                <a16:creationId xmlns:a16="http://schemas.microsoft.com/office/drawing/2014/main" id="{59738793-E03B-4E3A-A3FF-9CB37B3CFE9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364133" y="387872"/>
            <a:ext cx="914400" cy="914400"/>
          </a:xfrm>
          <a:prstGeom prst="rect">
            <a:avLst/>
          </a:prstGeom>
        </p:spPr>
      </p:pic>
    </p:spTree>
    <p:extLst>
      <p:ext uri="{BB962C8B-B14F-4D97-AF65-F5344CB8AC3E}">
        <p14:creationId xmlns:p14="http://schemas.microsoft.com/office/powerpoint/2010/main" val="3792421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šstūris 3">
            <a:extLst>
              <a:ext uri="{FF2B5EF4-FFF2-40B4-BE49-F238E27FC236}">
                <a16:creationId xmlns:a16="http://schemas.microsoft.com/office/drawing/2014/main" id="{500CB926-BDE2-4B47-AA47-5FCBF81D3AAD}"/>
              </a:ext>
            </a:extLst>
          </p:cNvPr>
          <p:cNvSpPr/>
          <p:nvPr/>
        </p:nvSpPr>
        <p:spPr>
          <a:xfrm>
            <a:off x="815740" y="2619771"/>
            <a:ext cx="2009104" cy="1777285"/>
          </a:xfrm>
          <a:prstGeom prst="hexagon">
            <a:avLst/>
          </a:prstGeom>
          <a:solidFill>
            <a:schemeClr val="bg1"/>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r>
              <a:rPr kumimoji="0" lang="lv-LV" sz="2000" b="1"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99</a:t>
            </a:r>
          </a:p>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dirty="0">
              <a:ln>
                <a:noFill/>
              </a:ln>
              <a:solidFill>
                <a:srgbClr val="660033"/>
              </a:solidFill>
              <a:effectLst/>
              <a:uLnTx/>
              <a:uFillTx/>
              <a:latin typeface="Calibri" panose="020F0502020204030204"/>
              <a:ea typeface="+mn-ea"/>
              <a:cs typeface="+mn-cs"/>
            </a:endParaRPr>
          </a:p>
          <a:p>
            <a:pPr marL="0" marR="0" lvl="0" indent="0" algn="ctr" defTabSz="914446" rtl="0" eaLnBrk="1" fontAlgn="auto" latinLnBrk="0" hangingPunct="1">
              <a:lnSpc>
                <a:spcPct val="100000"/>
              </a:lnSpc>
              <a:spcBef>
                <a:spcPts val="0"/>
              </a:spcBef>
              <a:spcAft>
                <a:spcPts val="0"/>
              </a:spcAft>
              <a:buClrTx/>
              <a:buSzTx/>
              <a:buFontTx/>
              <a:buNone/>
              <a:tabLst/>
              <a:defRPr/>
            </a:pPr>
            <a:r>
              <a:rPr kumimoji="0" lang="lv-LV" sz="1800" b="0" i="0" u="none" strike="noStrike" kern="1200" cap="none" spc="0" normalizeH="0" baseline="0" noProof="0" dirty="0">
                <a:ln>
                  <a:noFill/>
                </a:ln>
                <a:solidFill>
                  <a:srgbClr val="E7E6E6">
                    <a:lumMod val="25000"/>
                  </a:srgbClr>
                </a:solidFill>
                <a:effectLst/>
                <a:uLnTx/>
                <a:uFillTx/>
                <a:latin typeface="Times New Roman" panose="02020603050405020304" pitchFamily="18" charset="0"/>
                <a:ea typeface="+mn-ea"/>
                <a:cs typeface="Times New Roman" panose="02020603050405020304" pitchFamily="18" charset="0"/>
              </a:rPr>
              <a:t>sabiedriskais darbs</a:t>
            </a:r>
          </a:p>
        </p:txBody>
      </p:sp>
      <p:sp>
        <p:nvSpPr>
          <p:cNvPr id="5" name="Sešstūris 4">
            <a:extLst>
              <a:ext uri="{FF2B5EF4-FFF2-40B4-BE49-F238E27FC236}">
                <a16:creationId xmlns:a16="http://schemas.microsoft.com/office/drawing/2014/main" id="{1C231916-A5BB-4676-8F6E-50D9E12D7E16}"/>
              </a:ext>
            </a:extLst>
          </p:cNvPr>
          <p:cNvSpPr/>
          <p:nvPr/>
        </p:nvSpPr>
        <p:spPr>
          <a:xfrm>
            <a:off x="2653219" y="1840732"/>
            <a:ext cx="2004911" cy="1629193"/>
          </a:xfrm>
          <a:prstGeom prst="hexagon">
            <a:avLst/>
          </a:prstGeom>
          <a:solidFill>
            <a:schemeClr val="bg1"/>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r>
              <a:rPr kumimoji="0" lang="lv-LV" sz="2000" b="1"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135</a:t>
            </a:r>
          </a:p>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endParaRPr>
          </a:p>
          <a:p>
            <a:pPr marL="0" marR="0" lvl="0" indent="0" algn="ctr" defTabSz="914446" rtl="0" eaLnBrk="1" fontAlgn="auto" latinLnBrk="0" hangingPunct="1">
              <a:lnSpc>
                <a:spcPct val="100000"/>
              </a:lnSpc>
              <a:spcBef>
                <a:spcPts val="0"/>
              </a:spcBef>
              <a:spcAft>
                <a:spcPts val="0"/>
              </a:spcAft>
              <a:buClrTx/>
              <a:buSzTx/>
              <a:buFontTx/>
              <a:buNone/>
              <a:tabLst/>
              <a:defRPr/>
            </a:pPr>
            <a:r>
              <a:rPr kumimoji="0" lang="lv-LV" sz="1800" b="0" i="0" u="none" strike="noStrike" kern="1200" cap="none" spc="0" normalizeH="0" baseline="0" noProof="0" dirty="0">
                <a:ln>
                  <a:noFill/>
                </a:ln>
                <a:solidFill>
                  <a:srgbClr val="E7E6E6">
                    <a:lumMod val="25000"/>
                  </a:srgbClr>
                </a:solidFill>
                <a:effectLst/>
                <a:uLnTx/>
                <a:uFillTx/>
                <a:latin typeface="Times New Roman" panose="02020603050405020304" pitchFamily="18" charset="0"/>
                <a:ea typeface="+mn-ea"/>
                <a:cs typeface="Times New Roman" panose="02020603050405020304" pitchFamily="18" charset="0"/>
              </a:rPr>
              <a:t>probācijas uzraudzība</a:t>
            </a:r>
          </a:p>
        </p:txBody>
      </p:sp>
      <p:sp>
        <p:nvSpPr>
          <p:cNvPr id="6" name="Sešstūris 5">
            <a:extLst>
              <a:ext uri="{FF2B5EF4-FFF2-40B4-BE49-F238E27FC236}">
                <a16:creationId xmlns:a16="http://schemas.microsoft.com/office/drawing/2014/main" id="{FC6BD02D-D289-47BD-AFE1-570CAF737F1A}"/>
              </a:ext>
            </a:extLst>
          </p:cNvPr>
          <p:cNvSpPr/>
          <p:nvPr/>
        </p:nvSpPr>
        <p:spPr>
          <a:xfrm>
            <a:off x="819803" y="4697109"/>
            <a:ext cx="2009104" cy="1777284"/>
          </a:xfrm>
          <a:prstGeom prst="hexagon">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r>
              <a:rPr kumimoji="0" lang="lv-LV" sz="2000" b="1"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46</a:t>
            </a:r>
          </a:p>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endParaRPr>
          </a:p>
          <a:p>
            <a:pPr marL="0" marR="0" lvl="0" indent="0" algn="ctr" defTabSz="914446" rtl="0" eaLnBrk="1" fontAlgn="auto" latinLnBrk="0" hangingPunct="1">
              <a:lnSpc>
                <a:spcPct val="100000"/>
              </a:lnSpc>
              <a:spcBef>
                <a:spcPts val="0"/>
              </a:spcBef>
              <a:spcAft>
                <a:spcPts val="0"/>
              </a:spcAft>
              <a:buClrTx/>
              <a:buSzTx/>
              <a:buFontTx/>
              <a:buNone/>
              <a:tabLst/>
              <a:defRPr/>
            </a:pPr>
            <a:r>
              <a:rPr kumimoji="0" lang="lv-LV" sz="1800" b="0" i="0" u="none" strike="noStrike" kern="1200" cap="none" spc="0" normalizeH="0" baseline="0" noProof="0" dirty="0">
                <a:ln>
                  <a:noFill/>
                </a:ln>
                <a:solidFill>
                  <a:srgbClr val="E7E6E6">
                    <a:lumMod val="25000"/>
                  </a:srgbClr>
                </a:solidFill>
                <a:effectLst/>
                <a:uLnTx/>
                <a:uFillTx/>
                <a:latin typeface="Times New Roman" panose="02020603050405020304" pitchFamily="18" charset="0"/>
                <a:ea typeface="+mn-ea"/>
                <a:cs typeface="Times New Roman" panose="02020603050405020304" pitchFamily="18" charset="0"/>
              </a:rPr>
              <a:t>nosacīta notiesāšana</a:t>
            </a:r>
          </a:p>
        </p:txBody>
      </p:sp>
      <p:cxnSp>
        <p:nvCxnSpPr>
          <p:cNvPr id="3" name="Taisns savienotājs 2">
            <a:extLst>
              <a:ext uri="{FF2B5EF4-FFF2-40B4-BE49-F238E27FC236}">
                <a16:creationId xmlns:a16="http://schemas.microsoft.com/office/drawing/2014/main" id="{4EE8F591-240B-4B09-A4BF-4C81C037917B}"/>
              </a:ext>
            </a:extLst>
          </p:cNvPr>
          <p:cNvCxnSpPr>
            <a:cxnSpLocks/>
          </p:cNvCxnSpPr>
          <p:nvPr/>
        </p:nvCxnSpPr>
        <p:spPr>
          <a:xfrm>
            <a:off x="5779391" y="1015148"/>
            <a:ext cx="0" cy="5627183"/>
          </a:xfrm>
          <a:prstGeom prst="line">
            <a:avLst/>
          </a:prstGeom>
          <a:ln w="28575">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Taisns savienotājs 7">
            <a:extLst>
              <a:ext uri="{FF2B5EF4-FFF2-40B4-BE49-F238E27FC236}">
                <a16:creationId xmlns:a16="http://schemas.microsoft.com/office/drawing/2014/main" id="{A6A5FB5B-6DC1-41A6-B268-FEADD4895725}"/>
              </a:ext>
            </a:extLst>
          </p:cNvPr>
          <p:cNvCxnSpPr/>
          <p:nvPr/>
        </p:nvCxnSpPr>
        <p:spPr>
          <a:xfrm>
            <a:off x="470074" y="1674253"/>
            <a:ext cx="10618634" cy="0"/>
          </a:xfrm>
          <a:prstGeom prst="line">
            <a:avLst/>
          </a:prstGeom>
          <a:ln w="28575">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1FE4C12F-E548-41FE-9405-409461296820}"/>
              </a:ext>
            </a:extLst>
          </p:cNvPr>
          <p:cNvSpPr txBox="1"/>
          <p:nvPr/>
        </p:nvSpPr>
        <p:spPr>
          <a:xfrm>
            <a:off x="383822" y="1138444"/>
            <a:ext cx="5259259" cy="369332"/>
          </a:xfrm>
          <a:prstGeom prst="rect">
            <a:avLst/>
          </a:prstGeom>
          <a:noFill/>
        </p:spPr>
        <p:txBody>
          <a:bodyPr wrap="square" rtlCol="0">
            <a:spAutoFit/>
          </a:bodyPr>
          <a:lstStyle/>
          <a:p>
            <a:pPr marL="0" marR="0" lvl="0" indent="0" algn="l" defTabSz="914446" rtl="0" eaLnBrk="1" fontAlgn="auto" latinLnBrk="0" hangingPunct="1">
              <a:lnSpc>
                <a:spcPct val="100000"/>
              </a:lnSpc>
              <a:spcBef>
                <a:spcPts val="0"/>
              </a:spcBef>
              <a:spcAft>
                <a:spcPts val="0"/>
              </a:spcAft>
              <a:buClrTx/>
              <a:buSzTx/>
              <a:buFontTx/>
              <a:buNone/>
              <a:tabLst/>
              <a:defRPr/>
            </a:pPr>
            <a:r>
              <a:rPr kumimoji="0" lang="lv-LV" sz="1800" b="1" i="0" u="none" strike="noStrike" kern="1200" cap="none" spc="0" normalizeH="0" baseline="0" noProof="0" dirty="0">
                <a:ln>
                  <a:noFill/>
                </a:ln>
                <a:solidFill>
                  <a:srgbClr val="E7E6E6">
                    <a:lumMod val="25000"/>
                  </a:srgbClr>
                </a:solidFill>
                <a:effectLst/>
                <a:uLnTx/>
                <a:uFillTx/>
                <a:latin typeface="Times New Roman" panose="02020603050405020304" pitchFamily="18" charset="0"/>
                <a:ea typeface="+mn-ea"/>
                <a:cs typeface="Times New Roman" panose="02020603050405020304" pitchFamily="18" charset="0"/>
              </a:rPr>
              <a:t>Bērni, kuriem piemērots kriminālsods (pamatsods)</a:t>
            </a:r>
          </a:p>
        </p:txBody>
      </p:sp>
      <p:sp>
        <p:nvSpPr>
          <p:cNvPr id="10" name="TextBox 9">
            <a:extLst>
              <a:ext uri="{FF2B5EF4-FFF2-40B4-BE49-F238E27FC236}">
                <a16:creationId xmlns:a16="http://schemas.microsoft.com/office/drawing/2014/main" id="{C00FD612-FFE1-48F0-AD3E-F4A9948C9376}"/>
              </a:ext>
            </a:extLst>
          </p:cNvPr>
          <p:cNvSpPr txBox="1"/>
          <p:nvPr/>
        </p:nvSpPr>
        <p:spPr>
          <a:xfrm>
            <a:off x="5915697" y="928473"/>
            <a:ext cx="5726795" cy="646331"/>
          </a:xfrm>
          <a:prstGeom prst="rect">
            <a:avLst/>
          </a:prstGeom>
          <a:noFill/>
        </p:spPr>
        <p:txBody>
          <a:bodyPr wrap="square" rtlCol="0">
            <a:spAutoFit/>
          </a:bodyPr>
          <a:lstStyle/>
          <a:p>
            <a:pPr marL="0" marR="0" lvl="0" indent="0" algn="ctr" defTabSz="914446" rtl="0" eaLnBrk="1" fontAlgn="auto" latinLnBrk="0" hangingPunct="1">
              <a:lnSpc>
                <a:spcPct val="100000"/>
              </a:lnSpc>
              <a:spcBef>
                <a:spcPts val="0"/>
              </a:spcBef>
              <a:spcAft>
                <a:spcPts val="0"/>
              </a:spcAft>
              <a:buClrTx/>
              <a:buSzTx/>
              <a:buFontTx/>
              <a:buNone/>
              <a:tabLst/>
              <a:defRPr/>
            </a:pPr>
            <a:r>
              <a:rPr kumimoji="0" lang="lv-LV" sz="1800" b="1" i="0" u="none" strike="noStrike" kern="1200" cap="none" spc="0" normalizeH="0" baseline="0" noProof="0" dirty="0">
                <a:ln>
                  <a:noFill/>
                </a:ln>
                <a:solidFill>
                  <a:srgbClr val="E7E6E6">
                    <a:lumMod val="25000"/>
                  </a:srgbClr>
                </a:solidFill>
                <a:effectLst/>
                <a:uLnTx/>
                <a:uFillTx/>
                <a:latin typeface="Times New Roman" panose="02020603050405020304" pitchFamily="18" charset="0"/>
                <a:ea typeface="+mn-ea"/>
                <a:cs typeface="Times New Roman" panose="02020603050405020304" pitchFamily="18" charset="0"/>
              </a:rPr>
              <a:t>Bērni, kuriem piemērots ARPL un</a:t>
            </a:r>
          </a:p>
          <a:p>
            <a:pPr marL="0" marR="0" lvl="0" indent="0" algn="ctr" defTabSz="914446" rtl="0" eaLnBrk="1" fontAlgn="auto" latinLnBrk="0" hangingPunct="1">
              <a:lnSpc>
                <a:spcPct val="100000"/>
              </a:lnSpc>
              <a:spcBef>
                <a:spcPts val="0"/>
              </a:spcBef>
              <a:spcAft>
                <a:spcPts val="0"/>
              </a:spcAft>
              <a:buClrTx/>
              <a:buSzTx/>
              <a:buFontTx/>
              <a:buNone/>
              <a:tabLst/>
              <a:defRPr/>
            </a:pPr>
            <a:r>
              <a:rPr kumimoji="0" lang="lv-LV" sz="1800" b="1" i="0" u="none" strike="noStrike" kern="1200" cap="none" spc="0" normalizeH="0" baseline="0" noProof="0" dirty="0">
                <a:ln>
                  <a:noFill/>
                </a:ln>
                <a:solidFill>
                  <a:srgbClr val="E7E6E6">
                    <a:lumMod val="25000"/>
                  </a:srgbClr>
                </a:solidFill>
                <a:effectLst/>
                <a:uLnTx/>
                <a:uFillTx/>
                <a:latin typeface="Times New Roman" panose="02020603050405020304" pitchFamily="18" charset="0"/>
                <a:ea typeface="+mn-ea"/>
                <a:cs typeface="Times New Roman" panose="02020603050405020304" pitchFamily="18" charset="0"/>
              </a:rPr>
              <a:t>bērni, kuri nosacīti atbrīvoti no kriminālatbildības </a:t>
            </a:r>
          </a:p>
        </p:txBody>
      </p:sp>
      <p:sp>
        <p:nvSpPr>
          <p:cNvPr id="11" name="Sešstūris 10">
            <a:extLst>
              <a:ext uri="{FF2B5EF4-FFF2-40B4-BE49-F238E27FC236}">
                <a16:creationId xmlns:a16="http://schemas.microsoft.com/office/drawing/2014/main" id="{63F19EA9-8071-4CC2-A980-1B6268B7634E}"/>
              </a:ext>
            </a:extLst>
          </p:cNvPr>
          <p:cNvSpPr/>
          <p:nvPr/>
        </p:nvSpPr>
        <p:spPr>
          <a:xfrm>
            <a:off x="6957746" y="3016237"/>
            <a:ext cx="2043562" cy="1680873"/>
          </a:xfrm>
          <a:prstGeom prst="hexagon">
            <a:avLst/>
          </a:prstGeom>
          <a:solidFill>
            <a:srgbClr val="FFC000"/>
          </a:solidFill>
          <a:ln>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r>
              <a:rPr kumimoji="0" lang="lv-LV" sz="2000" b="1"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35</a:t>
            </a:r>
          </a:p>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endParaRPr>
          </a:p>
          <a:p>
            <a:pPr marL="0" marR="0" lvl="0" indent="0" algn="ctr" defTabSz="914446" rtl="0" eaLnBrk="1" fontAlgn="auto" latinLnBrk="0" hangingPunct="1">
              <a:lnSpc>
                <a:spcPct val="100000"/>
              </a:lnSpc>
              <a:spcBef>
                <a:spcPts val="0"/>
              </a:spcBef>
              <a:spcAft>
                <a:spcPts val="0"/>
              </a:spcAft>
              <a:buClrTx/>
              <a:buSzTx/>
              <a:buFontTx/>
              <a:buNone/>
              <a:tabLst/>
              <a:defRPr/>
            </a:pPr>
            <a:r>
              <a:rPr kumimoji="0" lang="lv-LV" sz="1800" b="0" i="0" u="none" strike="noStrike" kern="1200" cap="none" spc="0" normalizeH="0" baseline="0" noProof="0" dirty="0">
                <a:ln>
                  <a:noFill/>
                </a:ln>
                <a:solidFill>
                  <a:srgbClr val="E7E6E6">
                    <a:lumMod val="25000"/>
                  </a:srgbClr>
                </a:solidFill>
                <a:effectLst/>
                <a:uLnTx/>
                <a:uFillTx/>
                <a:latin typeface="Times New Roman" panose="02020603050405020304" pitchFamily="18" charset="0"/>
                <a:ea typeface="+mn-ea"/>
                <a:cs typeface="Times New Roman" panose="02020603050405020304" pitchFamily="18" charset="0"/>
              </a:rPr>
              <a:t>ARPL probācijas novērošana</a:t>
            </a:r>
          </a:p>
        </p:txBody>
      </p:sp>
      <p:sp>
        <p:nvSpPr>
          <p:cNvPr id="7" name="TextBox 6">
            <a:extLst>
              <a:ext uri="{FF2B5EF4-FFF2-40B4-BE49-F238E27FC236}">
                <a16:creationId xmlns:a16="http://schemas.microsoft.com/office/drawing/2014/main" id="{A4F713B8-4C36-44E7-BE83-0DC468600402}"/>
              </a:ext>
            </a:extLst>
          </p:cNvPr>
          <p:cNvSpPr txBox="1"/>
          <p:nvPr/>
        </p:nvSpPr>
        <p:spPr>
          <a:xfrm>
            <a:off x="383822" y="264289"/>
            <a:ext cx="11074400" cy="461665"/>
          </a:xfrm>
          <a:prstGeom prst="rect">
            <a:avLst/>
          </a:prstGeom>
          <a:noFill/>
        </p:spPr>
        <p:txBody>
          <a:bodyPr wrap="square" rtlCol="0">
            <a:spAutoFit/>
          </a:bodyPr>
          <a:lstStyle/>
          <a:p>
            <a:pPr marL="0" marR="0" lvl="0" indent="0" algn="ctr" defTabSz="914446" rtl="0" eaLnBrk="1" fontAlgn="auto" latinLnBrk="0" hangingPunct="1">
              <a:lnSpc>
                <a:spcPct val="100000"/>
              </a:lnSpc>
              <a:spcBef>
                <a:spcPts val="0"/>
              </a:spcBef>
              <a:spcAft>
                <a:spcPts val="0"/>
              </a:spcAft>
              <a:buClrTx/>
              <a:buSzTx/>
              <a:buFontTx/>
              <a:buNone/>
              <a:tabLst/>
              <a:defRPr/>
            </a:pPr>
            <a:r>
              <a:rPr kumimoji="0" lang="lv-LV" sz="2400" b="1" i="0" u="none" strike="noStrike" kern="1200" cap="none" spc="0" normalizeH="0" baseline="0" noProof="0" dirty="0">
                <a:ln>
                  <a:noFill/>
                </a:ln>
                <a:solidFill>
                  <a:srgbClr val="E7E6E6">
                    <a:lumMod val="25000"/>
                  </a:srgbClr>
                </a:solidFill>
                <a:effectLst/>
                <a:uLnTx/>
                <a:uFillTx/>
                <a:latin typeface="Times New Roman" panose="02020603050405020304" pitchFamily="18" charset="0"/>
                <a:ea typeface="+mn-ea"/>
                <a:cs typeface="Times New Roman" panose="02020603050405020304" pitchFamily="18" charset="0"/>
              </a:rPr>
              <a:t>Bērni probācijā – 2024. gads</a:t>
            </a:r>
          </a:p>
        </p:txBody>
      </p:sp>
      <p:sp>
        <p:nvSpPr>
          <p:cNvPr id="12" name="Sešstūris 11">
            <a:extLst>
              <a:ext uri="{FF2B5EF4-FFF2-40B4-BE49-F238E27FC236}">
                <a16:creationId xmlns:a16="http://schemas.microsoft.com/office/drawing/2014/main" id="{32C64304-728E-4A09-BF90-0CDD02834BEC}"/>
              </a:ext>
            </a:extLst>
          </p:cNvPr>
          <p:cNvSpPr/>
          <p:nvPr/>
        </p:nvSpPr>
        <p:spPr>
          <a:xfrm>
            <a:off x="2622474" y="3675884"/>
            <a:ext cx="2125015" cy="1777285"/>
          </a:xfrm>
          <a:prstGeom prst="hexagon">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r>
              <a:rPr kumimoji="0" lang="lv-LV" sz="2000" b="1" i="0" u="none" strike="noStrike" kern="1200" cap="none" spc="0" normalizeH="0" baseline="0" noProof="0" dirty="0">
                <a:ln>
                  <a:noFill/>
                </a:ln>
                <a:solidFill>
                  <a:prstClr val="white"/>
                </a:solidFill>
                <a:effectLst/>
                <a:uLnTx/>
                <a:uFillTx/>
                <a:latin typeface="Calibri" panose="020F0502020204030204"/>
                <a:ea typeface="+mn-ea"/>
                <a:cs typeface="+mn-cs"/>
              </a:rPr>
              <a:t>280</a:t>
            </a:r>
          </a:p>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46" rtl="0" eaLnBrk="1" fontAlgn="auto" latinLnBrk="0" hangingPunct="1">
              <a:lnSpc>
                <a:spcPct val="100000"/>
              </a:lnSpc>
              <a:spcBef>
                <a:spcPts val="0"/>
              </a:spcBef>
              <a:spcAft>
                <a:spcPts val="0"/>
              </a:spcAft>
              <a:buClrTx/>
              <a:buSzTx/>
              <a:buFontTx/>
              <a:buNone/>
              <a:tabLst/>
              <a:defRPr/>
            </a:pPr>
            <a:r>
              <a:rPr kumimoji="0" lang="lv-LV"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KOPĀ</a:t>
            </a:r>
          </a:p>
        </p:txBody>
      </p:sp>
      <p:sp>
        <p:nvSpPr>
          <p:cNvPr id="13" name="Sešstūris 12">
            <a:extLst>
              <a:ext uri="{FF2B5EF4-FFF2-40B4-BE49-F238E27FC236}">
                <a16:creationId xmlns:a16="http://schemas.microsoft.com/office/drawing/2014/main" id="{6082FA66-9F38-4383-834F-C1D177E78EAD}"/>
              </a:ext>
            </a:extLst>
          </p:cNvPr>
          <p:cNvSpPr/>
          <p:nvPr/>
        </p:nvSpPr>
        <p:spPr>
          <a:xfrm>
            <a:off x="8714302" y="1878318"/>
            <a:ext cx="2661958" cy="1932268"/>
          </a:xfrm>
          <a:prstGeom prst="hexagon">
            <a:avLst/>
          </a:prstGeom>
          <a:solidFill>
            <a:schemeClr val="bg1"/>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r>
              <a:rPr kumimoji="0" lang="lv-LV" sz="2000" b="1"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11</a:t>
            </a:r>
          </a:p>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endParaRPr>
          </a:p>
          <a:p>
            <a:pPr marL="0" marR="0" lvl="0" indent="0" algn="ctr" defTabSz="914446" rtl="0" eaLnBrk="1" fontAlgn="auto" latinLnBrk="0" hangingPunct="1">
              <a:lnSpc>
                <a:spcPct val="100000"/>
              </a:lnSpc>
              <a:spcBef>
                <a:spcPts val="0"/>
              </a:spcBef>
              <a:spcAft>
                <a:spcPts val="0"/>
              </a:spcAft>
              <a:buClrTx/>
              <a:buSzTx/>
              <a:buFontTx/>
              <a:buNone/>
              <a:tabLst/>
              <a:defRPr/>
            </a:pPr>
            <a:r>
              <a:rPr kumimoji="0" lang="lv-LV" sz="1800" b="0" i="0" u="none" strike="noStrike" kern="1200" cap="none" spc="0" normalizeH="0" baseline="0" noProof="0" dirty="0">
                <a:ln>
                  <a:noFill/>
                </a:ln>
                <a:solidFill>
                  <a:srgbClr val="E7E6E6">
                    <a:lumMod val="25000"/>
                  </a:srgbClr>
                </a:solidFill>
                <a:effectLst/>
                <a:uLnTx/>
                <a:uFillTx/>
                <a:latin typeface="Times New Roman" panose="02020603050405020304" pitchFamily="18" charset="0"/>
                <a:ea typeface="+mn-ea"/>
                <a:cs typeface="Times New Roman" panose="02020603050405020304" pitchFamily="18" charset="0"/>
              </a:rPr>
              <a:t>nosacīta atbrīvošana no kriminālatbildības</a:t>
            </a:r>
          </a:p>
        </p:txBody>
      </p:sp>
      <p:cxnSp>
        <p:nvCxnSpPr>
          <p:cNvPr id="15" name="Taisns savienotājs 14">
            <a:extLst>
              <a:ext uri="{FF2B5EF4-FFF2-40B4-BE49-F238E27FC236}">
                <a16:creationId xmlns:a16="http://schemas.microsoft.com/office/drawing/2014/main" id="{1EF726DA-6C1B-4BF4-BEA5-FC74D1B6C1AF}"/>
              </a:ext>
            </a:extLst>
          </p:cNvPr>
          <p:cNvCxnSpPr>
            <a:cxnSpLocks/>
          </p:cNvCxnSpPr>
          <p:nvPr/>
        </p:nvCxnSpPr>
        <p:spPr>
          <a:xfrm>
            <a:off x="2946197" y="2609204"/>
            <a:ext cx="1391611" cy="0"/>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cxnSp>
        <p:nvCxnSpPr>
          <p:cNvPr id="18" name="Taisns savienotājs 17">
            <a:extLst>
              <a:ext uri="{FF2B5EF4-FFF2-40B4-BE49-F238E27FC236}">
                <a16:creationId xmlns:a16="http://schemas.microsoft.com/office/drawing/2014/main" id="{32EC83E3-9E95-48EA-A447-58D3C7861FF2}"/>
              </a:ext>
            </a:extLst>
          </p:cNvPr>
          <p:cNvCxnSpPr>
            <a:cxnSpLocks/>
          </p:cNvCxnSpPr>
          <p:nvPr/>
        </p:nvCxnSpPr>
        <p:spPr>
          <a:xfrm>
            <a:off x="2974327" y="4493534"/>
            <a:ext cx="136348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Taisns savienotājs 20">
            <a:extLst>
              <a:ext uri="{FF2B5EF4-FFF2-40B4-BE49-F238E27FC236}">
                <a16:creationId xmlns:a16="http://schemas.microsoft.com/office/drawing/2014/main" id="{CAA73345-91A9-4E36-929D-162BF7EC6AF3}"/>
              </a:ext>
            </a:extLst>
          </p:cNvPr>
          <p:cNvCxnSpPr>
            <a:cxnSpLocks/>
          </p:cNvCxnSpPr>
          <p:nvPr/>
        </p:nvCxnSpPr>
        <p:spPr>
          <a:xfrm>
            <a:off x="1124263" y="3422586"/>
            <a:ext cx="1400185" cy="0"/>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cxnSp>
        <p:nvCxnSpPr>
          <p:cNvPr id="22" name="Taisns savienotājs 21">
            <a:extLst>
              <a:ext uri="{FF2B5EF4-FFF2-40B4-BE49-F238E27FC236}">
                <a16:creationId xmlns:a16="http://schemas.microsoft.com/office/drawing/2014/main" id="{38AF4E4D-A757-4873-8882-BDB8919406D1}"/>
              </a:ext>
            </a:extLst>
          </p:cNvPr>
          <p:cNvCxnSpPr>
            <a:cxnSpLocks/>
          </p:cNvCxnSpPr>
          <p:nvPr/>
        </p:nvCxnSpPr>
        <p:spPr>
          <a:xfrm>
            <a:off x="3519069" y="5705069"/>
            <a:ext cx="14001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Taisns savienotājs 23">
            <a:extLst>
              <a:ext uri="{FF2B5EF4-FFF2-40B4-BE49-F238E27FC236}">
                <a16:creationId xmlns:a16="http://schemas.microsoft.com/office/drawing/2014/main" id="{9D9578B4-7BFE-4F19-95E0-A82C47267DAC}"/>
              </a:ext>
            </a:extLst>
          </p:cNvPr>
          <p:cNvCxnSpPr>
            <a:cxnSpLocks/>
          </p:cNvCxnSpPr>
          <p:nvPr/>
        </p:nvCxnSpPr>
        <p:spPr>
          <a:xfrm>
            <a:off x="9300222" y="2547871"/>
            <a:ext cx="1400185" cy="0"/>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
        <p:nvSpPr>
          <p:cNvPr id="25" name="Sešstūris 24">
            <a:extLst>
              <a:ext uri="{FF2B5EF4-FFF2-40B4-BE49-F238E27FC236}">
                <a16:creationId xmlns:a16="http://schemas.microsoft.com/office/drawing/2014/main" id="{32483F2B-1FAA-4F40-ADC0-AF206628DB03}"/>
              </a:ext>
            </a:extLst>
          </p:cNvPr>
          <p:cNvSpPr/>
          <p:nvPr/>
        </p:nvSpPr>
        <p:spPr>
          <a:xfrm>
            <a:off x="8729877" y="3959294"/>
            <a:ext cx="2177483" cy="1819884"/>
          </a:xfrm>
          <a:prstGeom prst="hexagon">
            <a:avLst/>
          </a:prstGeom>
          <a:solidFill>
            <a:schemeClr val="tx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r>
              <a:rPr kumimoji="0" lang="lv-LV" sz="2000" b="1" i="0" u="none" strike="noStrike" kern="1200" cap="none" spc="0" normalizeH="0" baseline="0" noProof="0" dirty="0">
                <a:ln>
                  <a:noFill/>
                </a:ln>
                <a:solidFill>
                  <a:prstClr val="white"/>
                </a:solidFill>
                <a:effectLst/>
                <a:uLnTx/>
                <a:uFillTx/>
                <a:latin typeface="Calibri" panose="020F0502020204030204"/>
                <a:ea typeface="+mn-ea"/>
                <a:cs typeface="+mn-cs"/>
              </a:rPr>
              <a:t>75</a:t>
            </a:r>
          </a:p>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46" rtl="0" eaLnBrk="1" fontAlgn="auto" latinLnBrk="0" hangingPunct="1">
              <a:lnSpc>
                <a:spcPct val="100000"/>
              </a:lnSpc>
              <a:spcBef>
                <a:spcPts val="0"/>
              </a:spcBef>
              <a:spcAft>
                <a:spcPts val="0"/>
              </a:spcAft>
              <a:buClrTx/>
              <a:buSzTx/>
              <a:buFontTx/>
              <a:buNone/>
              <a:tabLst/>
              <a:defRPr/>
            </a:pPr>
            <a:r>
              <a:rPr kumimoji="0" lang="lv-LV"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KOPĀ</a:t>
            </a:r>
          </a:p>
        </p:txBody>
      </p:sp>
      <p:cxnSp>
        <p:nvCxnSpPr>
          <p:cNvPr id="26" name="Taisns savienotājs 25">
            <a:extLst>
              <a:ext uri="{FF2B5EF4-FFF2-40B4-BE49-F238E27FC236}">
                <a16:creationId xmlns:a16="http://schemas.microsoft.com/office/drawing/2014/main" id="{61158927-C1E3-4A52-8C1E-2F1865325ED9}"/>
              </a:ext>
            </a:extLst>
          </p:cNvPr>
          <p:cNvCxnSpPr>
            <a:cxnSpLocks/>
          </p:cNvCxnSpPr>
          <p:nvPr/>
        </p:nvCxnSpPr>
        <p:spPr>
          <a:xfrm>
            <a:off x="9119918" y="4865903"/>
            <a:ext cx="14001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Taisns savienotājs 26">
            <a:extLst>
              <a:ext uri="{FF2B5EF4-FFF2-40B4-BE49-F238E27FC236}">
                <a16:creationId xmlns:a16="http://schemas.microsoft.com/office/drawing/2014/main" id="{E1D53A09-8F7F-47CE-88C2-37F1EE538C75}"/>
              </a:ext>
            </a:extLst>
          </p:cNvPr>
          <p:cNvCxnSpPr>
            <a:cxnSpLocks/>
          </p:cNvCxnSpPr>
          <p:nvPr/>
        </p:nvCxnSpPr>
        <p:spPr>
          <a:xfrm>
            <a:off x="7260023" y="3556701"/>
            <a:ext cx="1400185" cy="0"/>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cxnSp>
        <p:nvCxnSpPr>
          <p:cNvPr id="28" name="Taisns savienotājs 27">
            <a:extLst>
              <a:ext uri="{FF2B5EF4-FFF2-40B4-BE49-F238E27FC236}">
                <a16:creationId xmlns:a16="http://schemas.microsoft.com/office/drawing/2014/main" id="{E79737AD-6391-4A80-B353-DBBA853A0AC3}"/>
              </a:ext>
            </a:extLst>
          </p:cNvPr>
          <p:cNvCxnSpPr>
            <a:cxnSpLocks/>
          </p:cNvCxnSpPr>
          <p:nvPr/>
        </p:nvCxnSpPr>
        <p:spPr>
          <a:xfrm>
            <a:off x="1124263" y="5473507"/>
            <a:ext cx="1400185" cy="0"/>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
        <p:nvSpPr>
          <p:cNvPr id="29" name="Sešstūris 28">
            <a:extLst>
              <a:ext uri="{FF2B5EF4-FFF2-40B4-BE49-F238E27FC236}">
                <a16:creationId xmlns:a16="http://schemas.microsoft.com/office/drawing/2014/main" id="{6EC45C15-DB27-4831-9487-94C772B56E79}"/>
              </a:ext>
            </a:extLst>
          </p:cNvPr>
          <p:cNvSpPr/>
          <p:nvPr/>
        </p:nvSpPr>
        <p:spPr>
          <a:xfrm>
            <a:off x="6967901" y="4912838"/>
            <a:ext cx="2023255" cy="1680874"/>
          </a:xfrm>
          <a:prstGeom prst="hexagon">
            <a:avLst/>
          </a:prstGeom>
          <a:noFill/>
          <a:ln>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r>
              <a:rPr kumimoji="0" lang="lv-LV" sz="2000" b="1" i="0" u="none" strike="noStrike" kern="1200" cap="none" spc="0" normalizeH="0" baseline="0" noProof="0" dirty="0">
                <a:ln>
                  <a:noFill/>
                </a:ln>
                <a:solidFill>
                  <a:prstClr val="black"/>
                </a:solidFill>
                <a:effectLst/>
                <a:uLnTx/>
                <a:uFillTx/>
                <a:latin typeface="Calibri" panose="020F0502020204030204"/>
                <a:ea typeface="+mn-ea"/>
                <a:cs typeface="+mn-cs"/>
              </a:rPr>
              <a:t>29</a:t>
            </a:r>
          </a:p>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endParaRPr>
          </a:p>
          <a:p>
            <a:pPr marL="0" marR="0" lvl="0" indent="0" algn="ctr" defTabSz="914446" rtl="0" eaLnBrk="1" fontAlgn="auto" latinLnBrk="0" hangingPunct="1">
              <a:lnSpc>
                <a:spcPct val="100000"/>
              </a:lnSpc>
              <a:spcBef>
                <a:spcPts val="0"/>
              </a:spcBef>
              <a:spcAft>
                <a:spcPts val="0"/>
              </a:spcAft>
              <a:buClrTx/>
              <a:buSzTx/>
              <a:buFontTx/>
              <a:buNone/>
              <a:tabLst/>
              <a:defRPr/>
            </a:pPr>
            <a:r>
              <a:rPr kumimoji="0" lang="lv-LV" sz="1800" b="0" i="0" u="none" strike="noStrike" kern="1200" cap="none" spc="0" normalizeH="0" baseline="0" noProof="0" dirty="0">
                <a:ln>
                  <a:noFill/>
                </a:ln>
                <a:solidFill>
                  <a:srgbClr val="E7E6E6">
                    <a:lumMod val="25000"/>
                  </a:srgbClr>
                </a:solidFill>
                <a:effectLst/>
                <a:uLnTx/>
                <a:uFillTx/>
                <a:latin typeface="Times New Roman" panose="02020603050405020304" pitchFamily="18" charset="0"/>
                <a:ea typeface="+mn-ea"/>
                <a:cs typeface="Times New Roman" panose="02020603050405020304" pitchFamily="18" charset="0"/>
              </a:rPr>
              <a:t>ARPL sabiedriskais darbs</a:t>
            </a:r>
          </a:p>
        </p:txBody>
      </p:sp>
      <p:cxnSp>
        <p:nvCxnSpPr>
          <p:cNvPr id="30" name="Taisns savienotājs 29">
            <a:extLst>
              <a:ext uri="{FF2B5EF4-FFF2-40B4-BE49-F238E27FC236}">
                <a16:creationId xmlns:a16="http://schemas.microsoft.com/office/drawing/2014/main" id="{19735576-ECDA-4AB8-A7F8-5CDE3C1708D3}"/>
              </a:ext>
            </a:extLst>
          </p:cNvPr>
          <p:cNvCxnSpPr>
            <a:cxnSpLocks/>
          </p:cNvCxnSpPr>
          <p:nvPr/>
        </p:nvCxnSpPr>
        <p:spPr>
          <a:xfrm>
            <a:off x="7260023" y="5473507"/>
            <a:ext cx="1400185" cy="0"/>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72998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flipV="1">
            <a:off x="685797" y="1173841"/>
            <a:ext cx="10820396" cy="25673"/>
          </a:xfrm>
          <a:prstGeom prst="line">
            <a:avLst/>
          </a:prstGeom>
          <a:ln w="9525" cap="flat">
            <a:solidFill>
              <a:srgbClr val="2B2C30"/>
            </a:solidFill>
            <a:prstDash val="solid"/>
            <a:headEnd type="none" w="sm" len="sm"/>
            <a:tailEnd type="none" w="sm" len="sm"/>
          </a:ln>
        </p:spPr>
      </p:sp>
      <p:sp>
        <p:nvSpPr>
          <p:cNvPr id="3" name="TextBox 3"/>
          <p:cNvSpPr txBox="1"/>
          <p:nvPr/>
        </p:nvSpPr>
        <p:spPr>
          <a:xfrm>
            <a:off x="671247" y="641350"/>
            <a:ext cx="10820400" cy="408958"/>
          </a:xfrm>
          <a:prstGeom prst="rect">
            <a:avLst/>
          </a:prstGeom>
        </p:spPr>
        <p:txBody>
          <a:bodyPr lIns="0" tIns="0" rIns="0" bIns="0" rtlCol="0" anchor="t">
            <a:spAutoFit/>
          </a:bodyPr>
          <a:lstStyle/>
          <a:p>
            <a:pPr marL="0" marR="0" lvl="0" indent="0" algn="ctr" defTabSz="609630" rtl="0" eaLnBrk="1" fontAlgn="auto" latinLnBrk="0" hangingPunct="1">
              <a:lnSpc>
                <a:spcPts val="3467"/>
              </a:lnSpc>
              <a:spcBef>
                <a:spcPct val="0"/>
              </a:spcBef>
              <a:spcAft>
                <a:spcPts val="0"/>
              </a:spcAft>
              <a:buClrTx/>
              <a:buSzTx/>
              <a:buFontTx/>
              <a:buNone/>
              <a:tabLst/>
              <a:defRPr/>
            </a:pPr>
            <a:r>
              <a:rPr kumimoji="0" lang="lv-LV" sz="2476" b="0" i="0" u="none" strike="noStrike" kern="1200" cap="none" spc="562" normalizeH="0" baseline="0" noProof="0" dirty="0">
                <a:ln>
                  <a:noFill/>
                </a:ln>
                <a:solidFill>
                  <a:prstClr val="black">
                    <a:lumMod val="50000"/>
                    <a:lumOff val="50000"/>
                  </a:prstClr>
                </a:solidFill>
                <a:effectLst/>
                <a:uLnTx/>
                <a:uFillTx/>
                <a:latin typeface="Times New Roman" panose="02020603050405020304" pitchFamily="18" charset="0"/>
                <a:ea typeface="+mn-ea"/>
                <a:cs typeface="Times New Roman" panose="02020603050405020304" pitchFamily="18" charset="0"/>
              </a:rPr>
              <a:t>BĒRNU IZDARĪTIE NOZIEDZĪGIE NODARĪJUMI</a:t>
            </a:r>
            <a:endParaRPr kumimoji="0" lang="en-US" sz="2476" b="0" i="0" u="none" strike="noStrike" kern="1200" cap="none" spc="562" normalizeH="0" baseline="0" noProof="0" dirty="0">
              <a:ln>
                <a:noFill/>
              </a:ln>
              <a:solidFill>
                <a:prstClr val="black">
                  <a:lumMod val="50000"/>
                  <a:lumOff val="50000"/>
                </a:prstClr>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6" name="Tabula 5">
            <a:extLst>
              <a:ext uri="{FF2B5EF4-FFF2-40B4-BE49-F238E27FC236}">
                <a16:creationId xmlns:a16="http://schemas.microsoft.com/office/drawing/2014/main" id="{867D259E-05F1-4A12-AE5D-56ED896BFC5A}"/>
              </a:ext>
            </a:extLst>
          </p:cNvPr>
          <p:cNvGraphicFramePr>
            <a:graphicFrameLocks noGrp="1"/>
          </p:cNvGraphicFramePr>
          <p:nvPr/>
        </p:nvGraphicFramePr>
        <p:xfrm>
          <a:off x="1330166" y="1772708"/>
          <a:ext cx="9793976" cy="3889451"/>
        </p:xfrm>
        <a:graphic>
          <a:graphicData uri="http://schemas.openxmlformats.org/drawingml/2006/table">
            <a:tbl>
              <a:tblPr firstRow="1" firstCol="1" bandRow="1">
                <a:tableStyleId>{F5AB1C69-6EDB-4FF4-983F-18BD219EF322}</a:tableStyleId>
              </a:tblPr>
              <a:tblGrid>
                <a:gridCol w="1289491">
                  <a:extLst>
                    <a:ext uri="{9D8B030D-6E8A-4147-A177-3AD203B41FA5}">
                      <a16:colId xmlns:a16="http://schemas.microsoft.com/office/drawing/2014/main" val="3114437015"/>
                    </a:ext>
                  </a:extLst>
                </a:gridCol>
                <a:gridCol w="8504485">
                  <a:extLst>
                    <a:ext uri="{9D8B030D-6E8A-4147-A177-3AD203B41FA5}">
                      <a16:colId xmlns:a16="http://schemas.microsoft.com/office/drawing/2014/main" val="3637525076"/>
                    </a:ext>
                  </a:extLst>
                </a:gridCol>
              </a:tblGrid>
              <a:tr h="843492">
                <a:tc gridSpan="2">
                  <a:txBody>
                    <a:bodyPr/>
                    <a:lstStyle/>
                    <a:p>
                      <a:pPr algn="ctr">
                        <a:lnSpc>
                          <a:spcPct val="107000"/>
                        </a:lnSpc>
                        <a:spcAft>
                          <a:spcPts val="0"/>
                        </a:spcAft>
                      </a:pPr>
                      <a:endParaRPr lang="lv-LV" sz="1800" dirty="0">
                        <a:effectLst/>
                        <a:latin typeface="Times New Roman" panose="02020603050405020304" pitchFamily="18" charset="0"/>
                        <a:cs typeface="Times New Roman" panose="02020603050405020304" pitchFamily="18" charset="0"/>
                      </a:endParaRPr>
                    </a:p>
                    <a:p>
                      <a:pPr algn="l">
                        <a:lnSpc>
                          <a:spcPct val="107000"/>
                        </a:lnSpc>
                        <a:spcAft>
                          <a:spcPts val="0"/>
                        </a:spcAft>
                      </a:pPr>
                      <a:r>
                        <a:rPr lang="lv-LV" sz="1800" dirty="0">
                          <a:effectLst/>
                          <a:latin typeface="Times New Roman" panose="02020603050405020304" pitchFamily="18" charset="0"/>
                          <a:cs typeface="Times New Roman" panose="02020603050405020304" pitchFamily="18" charset="0"/>
                        </a:rPr>
                        <a:t>Krimināllikuma pants</a:t>
                      </a:r>
                    </a:p>
                    <a:p>
                      <a:pPr algn="ctr">
                        <a:lnSpc>
                          <a:spcPct val="107000"/>
                        </a:lnSpc>
                        <a:spcAft>
                          <a:spcPts val="0"/>
                        </a:spcAft>
                      </a:pPr>
                      <a:endParaRPr lang="lv-LV"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2657" marR="22657" marT="0" marB="0">
                    <a:solidFill>
                      <a:schemeClr val="bg1">
                        <a:lumMod val="65000"/>
                      </a:schemeClr>
                    </a:solidFill>
                  </a:tcPr>
                </a:tc>
                <a:tc hMerge="1">
                  <a:txBody>
                    <a:bodyPr/>
                    <a:lstStyle/>
                    <a:p>
                      <a:endParaRPr lang="lv-LV"/>
                    </a:p>
                  </a:txBody>
                  <a:tcPr/>
                </a:tc>
                <a:extLst>
                  <a:ext uri="{0D108BD9-81ED-4DB2-BD59-A6C34878D82A}">
                    <a16:rowId xmlns:a16="http://schemas.microsoft.com/office/drawing/2014/main" val="2684536410"/>
                  </a:ext>
                </a:extLst>
              </a:tr>
              <a:tr h="322665">
                <a:tc>
                  <a:txBody>
                    <a:bodyPr/>
                    <a:lstStyle/>
                    <a:p>
                      <a:pPr>
                        <a:lnSpc>
                          <a:spcPct val="107000"/>
                        </a:lnSpc>
                        <a:spcAft>
                          <a:spcPts val="0"/>
                        </a:spcAft>
                      </a:pPr>
                      <a:r>
                        <a:rPr lang="lv-LV" sz="1800" dirty="0">
                          <a:effectLst/>
                          <a:latin typeface="Times New Roman" panose="02020603050405020304" pitchFamily="18" charset="0"/>
                          <a:cs typeface="Times New Roman" panose="02020603050405020304" pitchFamily="18" charset="0"/>
                        </a:rPr>
                        <a:t>180.pants</a:t>
                      </a:r>
                      <a:endParaRPr lang="lv-LV"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2657" marR="22657" marT="0" marB="0">
                    <a:solidFill>
                      <a:schemeClr val="bg1">
                        <a:lumMod val="65000"/>
                      </a:schemeClr>
                    </a:solidFill>
                  </a:tcPr>
                </a:tc>
                <a:tc>
                  <a:txBody>
                    <a:bodyPr/>
                    <a:lstStyle/>
                    <a:p>
                      <a:pPr>
                        <a:lnSpc>
                          <a:spcPct val="107000"/>
                        </a:lnSpc>
                        <a:spcAft>
                          <a:spcPts val="0"/>
                        </a:spcAft>
                      </a:pPr>
                      <a:r>
                        <a:rPr lang="lv-LV" sz="1800" dirty="0">
                          <a:solidFill>
                            <a:schemeClr val="tx1">
                              <a:lumMod val="65000"/>
                              <a:lumOff val="35000"/>
                            </a:schemeClr>
                          </a:solidFill>
                          <a:effectLst/>
                          <a:latin typeface="Times New Roman" panose="02020603050405020304" pitchFamily="18" charset="0"/>
                          <a:cs typeface="Times New Roman" panose="02020603050405020304" pitchFamily="18" charset="0"/>
                        </a:rPr>
                        <a:t>Zādzība, krāpšana, piesavināšanās nelielā apmērā</a:t>
                      </a:r>
                    </a:p>
                    <a:p>
                      <a:pPr>
                        <a:lnSpc>
                          <a:spcPct val="107000"/>
                        </a:lnSpc>
                        <a:spcAft>
                          <a:spcPts val="0"/>
                        </a:spcAft>
                      </a:pPr>
                      <a:endParaRPr lang="lv-LV" sz="1800" dirty="0">
                        <a:solidFill>
                          <a:schemeClr val="tx1">
                            <a:lumMod val="65000"/>
                            <a:lumOff val="3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2657" marR="22657" marT="0" marB="0">
                    <a:solidFill>
                      <a:schemeClr val="bg1">
                        <a:lumMod val="95000"/>
                      </a:schemeClr>
                    </a:solidFill>
                  </a:tcPr>
                </a:tc>
                <a:extLst>
                  <a:ext uri="{0D108BD9-81ED-4DB2-BD59-A6C34878D82A}">
                    <a16:rowId xmlns:a16="http://schemas.microsoft.com/office/drawing/2014/main" val="1553706428"/>
                  </a:ext>
                </a:extLst>
              </a:tr>
              <a:tr h="380641">
                <a:tc>
                  <a:txBody>
                    <a:bodyPr/>
                    <a:lstStyle/>
                    <a:p>
                      <a:pPr>
                        <a:lnSpc>
                          <a:spcPct val="107000"/>
                        </a:lnSpc>
                        <a:spcAft>
                          <a:spcPts val="0"/>
                        </a:spcAft>
                      </a:pPr>
                      <a:r>
                        <a:rPr lang="lv-LV" sz="1800" dirty="0">
                          <a:effectLst/>
                          <a:latin typeface="Times New Roman" panose="02020603050405020304" pitchFamily="18" charset="0"/>
                          <a:cs typeface="Times New Roman" panose="02020603050405020304" pitchFamily="18" charset="0"/>
                        </a:rPr>
                        <a:t>175.pants</a:t>
                      </a:r>
                      <a:endParaRPr lang="lv-LV"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2657" marR="22657" marT="0" marB="0">
                    <a:solidFill>
                      <a:schemeClr val="bg1">
                        <a:lumMod val="65000"/>
                      </a:schemeClr>
                    </a:solidFill>
                  </a:tcPr>
                </a:tc>
                <a:tc>
                  <a:txBody>
                    <a:bodyPr/>
                    <a:lstStyle/>
                    <a:p>
                      <a:pPr>
                        <a:lnSpc>
                          <a:spcPct val="107000"/>
                        </a:lnSpc>
                        <a:spcAft>
                          <a:spcPts val="0"/>
                        </a:spcAft>
                      </a:pPr>
                      <a:r>
                        <a:rPr lang="lv-LV" sz="1800" dirty="0">
                          <a:solidFill>
                            <a:schemeClr val="tx1">
                              <a:lumMod val="65000"/>
                              <a:lumOff val="35000"/>
                            </a:schemeClr>
                          </a:solidFill>
                          <a:effectLst/>
                          <a:latin typeface="Times New Roman" panose="02020603050405020304" pitchFamily="18" charset="0"/>
                          <a:cs typeface="Times New Roman" panose="02020603050405020304" pitchFamily="18" charset="0"/>
                        </a:rPr>
                        <a:t>Zādzība</a:t>
                      </a:r>
                    </a:p>
                    <a:p>
                      <a:pPr>
                        <a:lnSpc>
                          <a:spcPct val="107000"/>
                        </a:lnSpc>
                        <a:spcAft>
                          <a:spcPts val="0"/>
                        </a:spcAft>
                      </a:pPr>
                      <a:endParaRPr lang="lv-LV" sz="1800" dirty="0">
                        <a:solidFill>
                          <a:schemeClr val="tx1">
                            <a:lumMod val="65000"/>
                            <a:lumOff val="3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2657" marR="22657" marT="0" marB="0">
                    <a:solidFill>
                      <a:schemeClr val="bg1">
                        <a:lumMod val="95000"/>
                      </a:schemeClr>
                    </a:solidFill>
                  </a:tcPr>
                </a:tc>
                <a:extLst>
                  <a:ext uri="{0D108BD9-81ED-4DB2-BD59-A6C34878D82A}">
                    <a16:rowId xmlns:a16="http://schemas.microsoft.com/office/drawing/2014/main" val="3885708555"/>
                  </a:ext>
                </a:extLst>
              </a:tr>
              <a:tr h="380641">
                <a:tc>
                  <a:txBody>
                    <a:bodyPr/>
                    <a:lstStyle/>
                    <a:p>
                      <a:pPr>
                        <a:lnSpc>
                          <a:spcPct val="107000"/>
                        </a:lnSpc>
                        <a:spcAft>
                          <a:spcPts val="0"/>
                        </a:spcAft>
                      </a:pPr>
                      <a:r>
                        <a:rPr lang="lv-LV" sz="1800" dirty="0">
                          <a:effectLst/>
                          <a:latin typeface="Times New Roman" panose="02020603050405020304" pitchFamily="18" charset="0"/>
                          <a:cs typeface="Times New Roman" panose="02020603050405020304" pitchFamily="18" charset="0"/>
                        </a:rPr>
                        <a:t>176.pants</a:t>
                      </a:r>
                      <a:endParaRPr lang="lv-LV"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2657" marR="22657" marT="0" marB="0">
                    <a:solidFill>
                      <a:schemeClr val="bg1">
                        <a:lumMod val="65000"/>
                      </a:schemeClr>
                    </a:solidFill>
                  </a:tcPr>
                </a:tc>
                <a:tc>
                  <a:txBody>
                    <a:bodyPr/>
                    <a:lstStyle/>
                    <a:p>
                      <a:pPr>
                        <a:lnSpc>
                          <a:spcPct val="107000"/>
                        </a:lnSpc>
                        <a:spcAft>
                          <a:spcPts val="0"/>
                        </a:spcAft>
                      </a:pPr>
                      <a:r>
                        <a:rPr lang="lv-LV" sz="1800" dirty="0">
                          <a:solidFill>
                            <a:schemeClr val="tx1">
                              <a:lumMod val="65000"/>
                              <a:lumOff val="35000"/>
                            </a:schemeClr>
                          </a:solidFill>
                          <a:effectLst/>
                          <a:latin typeface="Times New Roman" panose="02020603050405020304" pitchFamily="18" charset="0"/>
                          <a:cs typeface="Times New Roman" panose="02020603050405020304" pitchFamily="18" charset="0"/>
                        </a:rPr>
                        <a:t>Laupīšana</a:t>
                      </a:r>
                    </a:p>
                    <a:p>
                      <a:pPr>
                        <a:lnSpc>
                          <a:spcPct val="107000"/>
                        </a:lnSpc>
                        <a:spcAft>
                          <a:spcPts val="0"/>
                        </a:spcAft>
                      </a:pPr>
                      <a:endParaRPr lang="lv-LV" sz="1800" dirty="0">
                        <a:solidFill>
                          <a:schemeClr val="tx1">
                            <a:lumMod val="65000"/>
                            <a:lumOff val="3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2657" marR="22657" marT="0" marB="0">
                    <a:solidFill>
                      <a:schemeClr val="bg1">
                        <a:lumMod val="95000"/>
                      </a:schemeClr>
                    </a:solidFill>
                  </a:tcPr>
                </a:tc>
                <a:extLst>
                  <a:ext uri="{0D108BD9-81ED-4DB2-BD59-A6C34878D82A}">
                    <a16:rowId xmlns:a16="http://schemas.microsoft.com/office/drawing/2014/main" val="2490435358"/>
                  </a:ext>
                </a:extLst>
              </a:tr>
              <a:tr h="744811">
                <a:tc>
                  <a:txBody>
                    <a:bodyPr/>
                    <a:lstStyle/>
                    <a:p>
                      <a:pPr>
                        <a:lnSpc>
                          <a:spcPct val="107000"/>
                        </a:lnSpc>
                        <a:spcAft>
                          <a:spcPts val="0"/>
                        </a:spcAft>
                      </a:pPr>
                      <a:r>
                        <a:rPr lang="lv-LV" sz="1800" dirty="0">
                          <a:effectLst/>
                          <a:latin typeface="Times New Roman" panose="02020603050405020304" pitchFamily="18" charset="0"/>
                          <a:cs typeface="Times New Roman" panose="02020603050405020304" pitchFamily="18" charset="0"/>
                        </a:rPr>
                        <a:t>253.pants</a:t>
                      </a:r>
                    </a:p>
                  </a:txBody>
                  <a:tcPr marL="22657" marR="22657" marT="0" marB="0">
                    <a:solidFill>
                      <a:schemeClr val="bg1">
                        <a:lumMod val="65000"/>
                      </a:schemeClr>
                    </a:solidFill>
                  </a:tcPr>
                </a:tc>
                <a:tc>
                  <a:txBody>
                    <a:bodyPr/>
                    <a:lstStyle/>
                    <a:p>
                      <a:pPr>
                        <a:lnSpc>
                          <a:spcPct val="107000"/>
                        </a:lnSpc>
                        <a:spcAft>
                          <a:spcPts val="0"/>
                        </a:spcAft>
                      </a:pPr>
                      <a:r>
                        <a:rPr lang="lv-LV" sz="1800" dirty="0">
                          <a:solidFill>
                            <a:schemeClr val="tx1">
                              <a:lumMod val="65000"/>
                              <a:lumOff val="35000"/>
                            </a:schemeClr>
                          </a:solidFill>
                          <a:effectLst/>
                          <a:latin typeface="Times New Roman" panose="02020603050405020304" pitchFamily="18" charset="0"/>
                          <a:cs typeface="Times New Roman" panose="02020603050405020304" pitchFamily="18" charset="0"/>
                        </a:rPr>
                        <a:t>Narkotisko un psihotropo vielu neatļauta izgatavošana, iegādāšanās, glabāšana, pārvadāšana un pārsūtīšana</a:t>
                      </a:r>
                      <a:endParaRPr lang="lv-LV" sz="1800" dirty="0">
                        <a:solidFill>
                          <a:schemeClr val="tx1">
                            <a:lumMod val="65000"/>
                            <a:lumOff val="3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2657" marR="22657" marT="0" marB="0">
                    <a:solidFill>
                      <a:schemeClr val="bg1">
                        <a:lumMod val="95000"/>
                      </a:schemeClr>
                    </a:solidFill>
                  </a:tcPr>
                </a:tc>
                <a:extLst>
                  <a:ext uri="{0D108BD9-81ED-4DB2-BD59-A6C34878D82A}">
                    <a16:rowId xmlns:a16="http://schemas.microsoft.com/office/drawing/2014/main" val="3880053727"/>
                  </a:ext>
                </a:extLst>
              </a:tr>
              <a:tr h="582159">
                <a:tc>
                  <a:txBody>
                    <a:bodyPr/>
                    <a:lstStyle/>
                    <a:p>
                      <a:pPr>
                        <a:lnSpc>
                          <a:spcPct val="107000"/>
                        </a:lnSpc>
                        <a:spcAft>
                          <a:spcPts val="0"/>
                        </a:spcAft>
                      </a:pPr>
                      <a:r>
                        <a:rPr lang="lv-LV" sz="1800" dirty="0">
                          <a:effectLst/>
                          <a:latin typeface="Times New Roman" panose="02020603050405020304" pitchFamily="18" charset="0"/>
                          <a:cs typeface="Times New Roman" panose="02020603050405020304" pitchFamily="18" charset="0"/>
                        </a:rPr>
                        <a:t>185.pants</a:t>
                      </a:r>
                      <a:endParaRPr lang="lv-LV"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2657" marR="22657" marT="0" marB="0">
                    <a:solidFill>
                      <a:schemeClr val="bg1">
                        <a:lumMod val="65000"/>
                      </a:schemeClr>
                    </a:solidFill>
                  </a:tcPr>
                </a:tc>
                <a:tc>
                  <a:txBody>
                    <a:bodyPr/>
                    <a:lstStyle/>
                    <a:p>
                      <a:pPr>
                        <a:lnSpc>
                          <a:spcPct val="107000"/>
                        </a:lnSpc>
                        <a:spcAft>
                          <a:spcPts val="0"/>
                        </a:spcAft>
                      </a:pPr>
                      <a:r>
                        <a:rPr lang="lv-LV" sz="1800" dirty="0">
                          <a:solidFill>
                            <a:schemeClr val="tx1">
                              <a:lumMod val="65000"/>
                              <a:lumOff val="35000"/>
                            </a:schemeClr>
                          </a:solidFill>
                          <a:effectLst/>
                          <a:latin typeface="Times New Roman" panose="02020603050405020304" pitchFamily="18" charset="0"/>
                          <a:cs typeface="Times New Roman" panose="02020603050405020304" pitchFamily="18" charset="0"/>
                        </a:rPr>
                        <a:t>Mantas tīša iznīcināšana un bojāšana </a:t>
                      </a:r>
                      <a:endParaRPr lang="lv-LV" sz="1800" dirty="0">
                        <a:solidFill>
                          <a:schemeClr val="tx1">
                            <a:lumMod val="65000"/>
                            <a:lumOff val="3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2657" marR="22657" marT="0" marB="0">
                    <a:solidFill>
                      <a:schemeClr val="bg1">
                        <a:lumMod val="95000"/>
                      </a:schemeClr>
                    </a:solidFill>
                  </a:tcPr>
                </a:tc>
                <a:extLst>
                  <a:ext uri="{0D108BD9-81ED-4DB2-BD59-A6C34878D82A}">
                    <a16:rowId xmlns:a16="http://schemas.microsoft.com/office/drawing/2014/main" val="3238316408"/>
                  </a:ext>
                </a:extLst>
              </a:tr>
            </a:tbl>
          </a:graphicData>
        </a:graphic>
      </p:graphicFrame>
    </p:spTree>
    <p:extLst>
      <p:ext uri="{BB962C8B-B14F-4D97-AF65-F5344CB8AC3E}">
        <p14:creationId xmlns:p14="http://schemas.microsoft.com/office/powerpoint/2010/main" val="3860218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aisnstūris 14">
            <a:extLst>
              <a:ext uri="{FF2B5EF4-FFF2-40B4-BE49-F238E27FC236}">
                <a16:creationId xmlns:a16="http://schemas.microsoft.com/office/drawing/2014/main" id="{58A5C7B7-E61B-495F-8DE2-75E524049F9F}"/>
              </a:ext>
            </a:extLst>
          </p:cNvPr>
          <p:cNvSpPr/>
          <p:nvPr/>
        </p:nvSpPr>
        <p:spPr>
          <a:xfrm>
            <a:off x="2871947" y="2813700"/>
            <a:ext cx="1767017" cy="1998002"/>
          </a:xfrm>
          <a:prstGeom prst="rect">
            <a:avLst/>
          </a:prstGeom>
          <a:solidFill>
            <a:schemeClr val="bg1"/>
          </a:solidFill>
          <a:ln>
            <a:gradFill>
              <a:gsLst>
                <a:gs pos="0">
                  <a:schemeClr val="accent4">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dirty="0">
              <a:ln>
                <a:noFill/>
              </a:ln>
              <a:solidFill>
                <a:prstClr val="black"/>
              </a:solidFill>
              <a:effectLst/>
              <a:uLnTx/>
              <a:uFillTx/>
              <a:latin typeface="Times New Roman" panose="02020603050405020304" pitchFamily="18" charset="0"/>
              <a:ea typeface="Verdana" panose="020B060403050404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1800" b="0" i="0" u="none" strike="noStrike" kern="1200" cap="none" spc="0" normalizeH="0" baseline="0" noProof="0" dirty="0">
                <a:ln>
                  <a:noFill/>
                </a:ln>
                <a:solidFill>
                  <a:prstClr val="black">
                    <a:lumMod val="65000"/>
                    <a:lumOff val="35000"/>
                  </a:prstClr>
                </a:solidFill>
                <a:effectLst/>
                <a:uLnTx/>
                <a:uFillTx/>
                <a:latin typeface="Times New Roman" panose="02020603050405020304" pitchFamily="18" charset="0"/>
                <a:ea typeface="Verdana" panose="020B0604030504040204" pitchFamily="34" charset="0"/>
                <a:cs typeface="Times New Roman" panose="02020603050405020304" pitchFamily="18" charset="0"/>
              </a:rPr>
              <a:t>Sagatavoti 266 izvērtēšanas ziņojumi par bērniem</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Taisnstūris 26">
            <a:extLst>
              <a:ext uri="{FF2B5EF4-FFF2-40B4-BE49-F238E27FC236}">
                <a16:creationId xmlns:a16="http://schemas.microsoft.com/office/drawing/2014/main" id="{04F95BFF-4AD9-48AA-A7DF-BE6901A60DAA}"/>
              </a:ext>
            </a:extLst>
          </p:cNvPr>
          <p:cNvSpPr/>
          <p:nvPr/>
        </p:nvSpPr>
        <p:spPr>
          <a:xfrm>
            <a:off x="7225891" y="2803884"/>
            <a:ext cx="1767017" cy="1998002"/>
          </a:xfrm>
          <a:prstGeom prst="rect">
            <a:avLst/>
          </a:prstGeom>
          <a:solidFill>
            <a:schemeClr val="bg1"/>
          </a:solidFill>
          <a:ln>
            <a:gradFill>
              <a:gsLst>
                <a:gs pos="0">
                  <a:schemeClr val="accent4">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1800" b="0" i="0" u="none" strike="noStrike" kern="1200" cap="none" spc="0" normalizeH="0" baseline="0" noProof="0" dirty="0">
                <a:ln>
                  <a:noFill/>
                </a:ln>
                <a:solidFill>
                  <a:prstClr val="black">
                    <a:lumMod val="65000"/>
                    <a:lumOff val="35000"/>
                  </a:prstClr>
                </a:solidFill>
                <a:effectLst/>
                <a:uLnTx/>
                <a:uFillTx/>
                <a:latin typeface="Times New Roman" panose="02020603050405020304" pitchFamily="18" charset="0"/>
                <a:ea typeface="Verdana" panose="020B0604030504040204" pitchFamily="34" charset="0"/>
                <a:cs typeface="Times New Roman" panose="02020603050405020304" pitchFamily="18" charset="0"/>
              </a:rPr>
              <a:t>Organizētas 247 starpinstitūciju sadarbības sanāksmes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Taisnstūris 15">
            <a:extLst>
              <a:ext uri="{FF2B5EF4-FFF2-40B4-BE49-F238E27FC236}">
                <a16:creationId xmlns:a16="http://schemas.microsoft.com/office/drawing/2014/main" id="{0BC0F971-A3CF-4D2F-9EFC-65E7B4226D21}"/>
              </a:ext>
            </a:extLst>
          </p:cNvPr>
          <p:cNvSpPr/>
          <p:nvPr/>
        </p:nvSpPr>
        <p:spPr>
          <a:xfrm>
            <a:off x="1272614" y="905125"/>
            <a:ext cx="9613557" cy="67962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36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Papildu informācija par 2024. gadā paveikto</a:t>
            </a:r>
          </a:p>
        </p:txBody>
      </p:sp>
      <p:sp>
        <p:nvSpPr>
          <p:cNvPr id="7" name="Taisnstūris 6">
            <a:extLst>
              <a:ext uri="{FF2B5EF4-FFF2-40B4-BE49-F238E27FC236}">
                <a16:creationId xmlns:a16="http://schemas.microsoft.com/office/drawing/2014/main" id="{187A340A-72B0-4798-A8AC-6BCF9F17D65A}"/>
              </a:ext>
            </a:extLst>
          </p:cNvPr>
          <p:cNvSpPr/>
          <p:nvPr/>
        </p:nvSpPr>
        <p:spPr>
          <a:xfrm>
            <a:off x="9320053" y="2781263"/>
            <a:ext cx="1634313" cy="1993392"/>
          </a:xfrm>
          <a:prstGeom prst="rect">
            <a:avLst/>
          </a:prstGeom>
          <a:solidFill>
            <a:schemeClr val="bg1"/>
          </a:solidFill>
          <a:ln>
            <a:gradFill>
              <a:gsLst>
                <a:gs pos="0">
                  <a:schemeClr val="accent4">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1800" b="0" i="0" u="none" strike="noStrike" kern="1200" cap="none" spc="0" normalizeH="0" baseline="0" noProof="0" dirty="0">
                <a:ln>
                  <a:noFill/>
                </a:ln>
                <a:solidFill>
                  <a:prstClr val="black">
                    <a:lumMod val="65000"/>
                    <a:lumOff val="35000"/>
                  </a:prstClr>
                </a:solidFill>
                <a:effectLst/>
                <a:uLnTx/>
                <a:uFillTx/>
                <a:latin typeface="Times New Roman" panose="02020603050405020304" pitchFamily="18" charset="0"/>
                <a:ea typeface="Verdana" panose="020B0604030504040204" pitchFamily="34" charset="0"/>
                <a:cs typeface="Times New Roman" panose="02020603050405020304" pitchFamily="18" charset="0"/>
              </a:rPr>
              <a:t>Pieciem bērniem piesaistīts līdzgaitnieks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aisnstūris 1">
            <a:extLst>
              <a:ext uri="{FF2B5EF4-FFF2-40B4-BE49-F238E27FC236}">
                <a16:creationId xmlns:a16="http://schemas.microsoft.com/office/drawing/2014/main" id="{9800897C-5B1D-46BB-A014-53152E83587E}"/>
              </a:ext>
            </a:extLst>
          </p:cNvPr>
          <p:cNvSpPr/>
          <p:nvPr/>
        </p:nvSpPr>
        <p:spPr>
          <a:xfrm>
            <a:off x="4944760" y="6377456"/>
            <a:ext cx="7152505"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800" b="0" i="1"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Grozījumi Krimināllikumā </a:t>
            </a:r>
            <a:r>
              <a:rPr kumimoji="0" lang="lv-LV"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a:t>
            </a:r>
            <a:r>
              <a:rPr kumimoji="0" lang="lv-LV" sz="1800" b="0" i="1"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Nr. 484/Lp14, pieņemti 1. lasījumā 11.01.2024.</a:t>
            </a:r>
            <a:r>
              <a:rPr kumimoji="0" lang="lv-LV"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a:t>
            </a:r>
            <a:endParaRPr kumimoji="0" lang="lv-LV"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7" name="Google Shape;717;p51">
            <a:extLst>
              <a:ext uri="{FF2B5EF4-FFF2-40B4-BE49-F238E27FC236}">
                <a16:creationId xmlns:a16="http://schemas.microsoft.com/office/drawing/2014/main" id="{4FBD738E-DDAA-4558-8B1E-48432A228D40}"/>
              </a:ext>
            </a:extLst>
          </p:cNvPr>
          <p:cNvGrpSpPr/>
          <p:nvPr/>
        </p:nvGrpSpPr>
        <p:grpSpPr>
          <a:xfrm>
            <a:off x="4250014" y="2508306"/>
            <a:ext cx="369505" cy="369505"/>
            <a:chOff x="2594050" y="1631825"/>
            <a:chExt cx="439625" cy="439625"/>
          </a:xfrm>
        </p:grpSpPr>
        <p:sp>
          <p:nvSpPr>
            <p:cNvPr id="18" name="Google Shape;718;p51">
              <a:extLst>
                <a:ext uri="{FF2B5EF4-FFF2-40B4-BE49-F238E27FC236}">
                  <a16:creationId xmlns:a16="http://schemas.microsoft.com/office/drawing/2014/main" id="{F3C6636A-696B-4EBD-B839-400AE40AAE89}"/>
                </a:ext>
              </a:extLst>
            </p:cNvPr>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12175" cap="rnd" cmpd="sng">
              <a:solidFill>
                <a:schemeClr val="accent4">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Google Shape;719;p51">
              <a:extLst>
                <a:ext uri="{FF2B5EF4-FFF2-40B4-BE49-F238E27FC236}">
                  <a16:creationId xmlns:a16="http://schemas.microsoft.com/office/drawing/2014/main" id="{0A71890A-3A08-4A79-92F3-6C79CD6D7812}"/>
                </a:ext>
              </a:extLst>
            </p:cNvPr>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12175" cap="rnd" cmpd="sng">
              <a:solidFill>
                <a:schemeClr val="accent4">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Google Shape;720;p51">
              <a:extLst>
                <a:ext uri="{FF2B5EF4-FFF2-40B4-BE49-F238E27FC236}">
                  <a16:creationId xmlns:a16="http://schemas.microsoft.com/office/drawing/2014/main" id="{76008098-FAC2-418E-9390-E78B717C9AB0}"/>
                </a:ext>
              </a:extLst>
            </p:cNvPr>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12175" cap="rnd" cmpd="sng">
              <a:solidFill>
                <a:schemeClr val="accent4">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Google Shape;721;p51">
              <a:extLst>
                <a:ext uri="{FF2B5EF4-FFF2-40B4-BE49-F238E27FC236}">
                  <a16:creationId xmlns:a16="http://schemas.microsoft.com/office/drawing/2014/main" id="{D1889062-3037-4192-814B-26AB10D5E31D}"/>
                </a:ext>
              </a:extLst>
            </p:cNvPr>
            <p:cNvSpPr/>
            <p:nvPr/>
          </p:nvSpPr>
          <p:spPr>
            <a:xfrm>
              <a:off x="2801675" y="1740825"/>
              <a:ext cx="49950" cy="49950"/>
            </a:xfrm>
            <a:custGeom>
              <a:avLst/>
              <a:gdLst/>
              <a:ahLst/>
              <a:cxnLst/>
              <a:rect l="l" t="t" r="r" b="b"/>
              <a:pathLst>
                <a:path w="1998" h="1998" fill="none" extrusionOk="0">
                  <a:moveTo>
                    <a:pt x="1" y="1997"/>
                  </a:moveTo>
                  <a:lnTo>
                    <a:pt x="1998" y="0"/>
                  </a:lnTo>
                </a:path>
              </a:pathLst>
            </a:custGeom>
            <a:noFill/>
            <a:ln w="12175" cap="rnd" cmpd="sng">
              <a:solidFill>
                <a:schemeClr val="accent4">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2" name="Google Shape;717;p51">
            <a:extLst>
              <a:ext uri="{FF2B5EF4-FFF2-40B4-BE49-F238E27FC236}">
                <a16:creationId xmlns:a16="http://schemas.microsoft.com/office/drawing/2014/main" id="{0D2D19F2-59F2-4685-8C5B-CDE8AA2EC5A9}"/>
              </a:ext>
            </a:extLst>
          </p:cNvPr>
          <p:cNvGrpSpPr/>
          <p:nvPr/>
        </p:nvGrpSpPr>
        <p:grpSpPr>
          <a:xfrm>
            <a:off x="10634801" y="2486440"/>
            <a:ext cx="369505" cy="369505"/>
            <a:chOff x="2594050" y="1631825"/>
            <a:chExt cx="439625" cy="439625"/>
          </a:xfrm>
        </p:grpSpPr>
        <p:sp>
          <p:nvSpPr>
            <p:cNvPr id="23" name="Google Shape;718;p51">
              <a:extLst>
                <a:ext uri="{FF2B5EF4-FFF2-40B4-BE49-F238E27FC236}">
                  <a16:creationId xmlns:a16="http://schemas.microsoft.com/office/drawing/2014/main" id="{3405530F-9A44-4C77-B95A-DA571DF19DB3}"/>
                </a:ext>
              </a:extLst>
            </p:cNvPr>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12175" cap="rnd" cmpd="sng">
              <a:solidFill>
                <a:schemeClr val="accent4">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Google Shape;719;p51">
              <a:extLst>
                <a:ext uri="{FF2B5EF4-FFF2-40B4-BE49-F238E27FC236}">
                  <a16:creationId xmlns:a16="http://schemas.microsoft.com/office/drawing/2014/main" id="{1A31036B-8F1D-4690-9BEB-0A78A7BD8C2C}"/>
                </a:ext>
              </a:extLst>
            </p:cNvPr>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12175" cap="rnd" cmpd="sng">
              <a:solidFill>
                <a:schemeClr val="accent4">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Google Shape;720;p51">
              <a:extLst>
                <a:ext uri="{FF2B5EF4-FFF2-40B4-BE49-F238E27FC236}">
                  <a16:creationId xmlns:a16="http://schemas.microsoft.com/office/drawing/2014/main" id="{567BA638-8B4A-4C4B-B831-1D7AE425B141}"/>
                </a:ext>
              </a:extLst>
            </p:cNvPr>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12175" cap="rnd" cmpd="sng">
              <a:solidFill>
                <a:schemeClr val="accent4">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Google Shape;721;p51">
              <a:extLst>
                <a:ext uri="{FF2B5EF4-FFF2-40B4-BE49-F238E27FC236}">
                  <a16:creationId xmlns:a16="http://schemas.microsoft.com/office/drawing/2014/main" id="{F34E8EBB-2256-4219-88D0-F878F68559C9}"/>
                </a:ext>
              </a:extLst>
            </p:cNvPr>
            <p:cNvSpPr/>
            <p:nvPr/>
          </p:nvSpPr>
          <p:spPr>
            <a:xfrm>
              <a:off x="2801675" y="1740825"/>
              <a:ext cx="49950" cy="49950"/>
            </a:xfrm>
            <a:custGeom>
              <a:avLst/>
              <a:gdLst/>
              <a:ahLst/>
              <a:cxnLst/>
              <a:rect l="l" t="t" r="r" b="b"/>
              <a:pathLst>
                <a:path w="1998" h="1998" fill="none" extrusionOk="0">
                  <a:moveTo>
                    <a:pt x="1" y="1997"/>
                  </a:moveTo>
                  <a:lnTo>
                    <a:pt x="1998" y="0"/>
                  </a:lnTo>
                </a:path>
              </a:pathLst>
            </a:custGeom>
            <a:noFill/>
            <a:ln w="12175" cap="rnd" cmpd="sng">
              <a:solidFill>
                <a:schemeClr val="accent4">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9" name="Google Shape;717;p51">
            <a:extLst>
              <a:ext uri="{FF2B5EF4-FFF2-40B4-BE49-F238E27FC236}">
                <a16:creationId xmlns:a16="http://schemas.microsoft.com/office/drawing/2014/main" id="{C4128959-8FBF-47B1-BDC5-714DE3693964}"/>
              </a:ext>
            </a:extLst>
          </p:cNvPr>
          <p:cNvGrpSpPr/>
          <p:nvPr/>
        </p:nvGrpSpPr>
        <p:grpSpPr>
          <a:xfrm>
            <a:off x="8603599" y="2508306"/>
            <a:ext cx="369505" cy="369505"/>
            <a:chOff x="2594050" y="1631825"/>
            <a:chExt cx="439625" cy="439625"/>
          </a:xfrm>
        </p:grpSpPr>
        <p:sp>
          <p:nvSpPr>
            <p:cNvPr id="30" name="Google Shape;718;p51">
              <a:extLst>
                <a:ext uri="{FF2B5EF4-FFF2-40B4-BE49-F238E27FC236}">
                  <a16:creationId xmlns:a16="http://schemas.microsoft.com/office/drawing/2014/main" id="{F0637DC0-EE37-49E3-9C0B-89F3BAC4C6B7}"/>
                </a:ext>
              </a:extLst>
            </p:cNvPr>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12175" cap="rnd" cmpd="sng">
              <a:solidFill>
                <a:schemeClr val="accent4">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Google Shape;719;p51">
              <a:extLst>
                <a:ext uri="{FF2B5EF4-FFF2-40B4-BE49-F238E27FC236}">
                  <a16:creationId xmlns:a16="http://schemas.microsoft.com/office/drawing/2014/main" id="{8933D9AB-006C-4A50-A4EE-0A92625FBBBE}"/>
                </a:ext>
              </a:extLst>
            </p:cNvPr>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12175" cap="rnd" cmpd="sng">
              <a:solidFill>
                <a:schemeClr val="accent4">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Google Shape;720;p51">
              <a:extLst>
                <a:ext uri="{FF2B5EF4-FFF2-40B4-BE49-F238E27FC236}">
                  <a16:creationId xmlns:a16="http://schemas.microsoft.com/office/drawing/2014/main" id="{CA737F8F-B835-4CC1-91B6-7567E99D3EF1}"/>
                </a:ext>
              </a:extLst>
            </p:cNvPr>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12175" cap="rnd" cmpd="sng">
              <a:solidFill>
                <a:schemeClr val="accent4">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Google Shape;721;p51">
              <a:extLst>
                <a:ext uri="{FF2B5EF4-FFF2-40B4-BE49-F238E27FC236}">
                  <a16:creationId xmlns:a16="http://schemas.microsoft.com/office/drawing/2014/main" id="{31308546-5BEA-4149-9DF7-2AA997056A61}"/>
                </a:ext>
              </a:extLst>
            </p:cNvPr>
            <p:cNvSpPr/>
            <p:nvPr/>
          </p:nvSpPr>
          <p:spPr>
            <a:xfrm>
              <a:off x="2801675" y="1740825"/>
              <a:ext cx="49950" cy="49950"/>
            </a:xfrm>
            <a:custGeom>
              <a:avLst/>
              <a:gdLst/>
              <a:ahLst/>
              <a:cxnLst/>
              <a:rect l="l" t="t" r="r" b="b"/>
              <a:pathLst>
                <a:path w="1998" h="1998" fill="none" extrusionOk="0">
                  <a:moveTo>
                    <a:pt x="1" y="1997"/>
                  </a:moveTo>
                  <a:lnTo>
                    <a:pt x="1998" y="0"/>
                  </a:lnTo>
                </a:path>
              </a:pathLst>
            </a:custGeom>
            <a:noFill/>
            <a:ln w="12175" cap="rnd" cmpd="sng">
              <a:solidFill>
                <a:schemeClr val="accent4">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39" name="Taisnstūris 38">
            <a:extLst>
              <a:ext uri="{FF2B5EF4-FFF2-40B4-BE49-F238E27FC236}">
                <a16:creationId xmlns:a16="http://schemas.microsoft.com/office/drawing/2014/main" id="{F3B10329-85FA-4DFD-8C28-E250D33177FD}"/>
              </a:ext>
            </a:extLst>
          </p:cNvPr>
          <p:cNvSpPr/>
          <p:nvPr/>
        </p:nvSpPr>
        <p:spPr>
          <a:xfrm>
            <a:off x="4966267" y="2813700"/>
            <a:ext cx="1927424" cy="1998002"/>
          </a:xfrm>
          <a:prstGeom prst="rect">
            <a:avLst/>
          </a:prstGeom>
          <a:solidFill>
            <a:schemeClr val="bg1"/>
          </a:solidFill>
          <a:ln>
            <a:gradFill>
              <a:gsLst>
                <a:gs pos="0">
                  <a:schemeClr val="accent4">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dirty="0">
              <a:ln>
                <a:noFill/>
              </a:ln>
              <a:solidFill>
                <a:prstClr val="black"/>
              </a:solidFill>
              <a:effectLst/>
              <a:uLnTx/>
              <a:uFillTx/>
              <a:latin typeface="Times New Roman" panose="02020603050405020304" pitchFamily="18" charset="0"/>
              <a:ea typeface="Verdana" panose="020B060403050404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1800" b="0" i="0" u="none" strike="noStrike" kern="1200" cap="none" spc="0" normalizeH="0" baseline="0" noProof="0" dirty="0">
                <a:ln>
                  <a:noFill/>
                </a:ln>
                <a:solidFill>
                  <a:prstClr val="black">
                    <a:lumMod val="65000"/>
                    <a:lumOff val="35000"/>
                  </a:prstClr>
                </a:solidFill>
                <a:effectLst/>
                <a:uLnTx/>
                <a:uFillTx/>
                <a:latin typeface="Times New Roman" panose="02020603050405020304" pitchFamily="18" charset="0"/>
                <a:ea typeface="Verdana" panose="020B0604030504040204" pitchFamily="34" charset="0"/>
                <a:cs typeface="Times New Roman" panose="02020603050405020304" pitchFamily="18" charset="0"/>
              </a:rPr>
              <a:t>Ieviesta specializācija darbam ar bērniem un jauniešiem un izveidotas jaunas bērnu un jauniešu nodaļas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4" name="Taisnstūris 33">
            <a:extLst>
              <a:ext uri="{FF2B5EF4-FFF2-40B4-BE49-F238E27FC236}">
                <a16:creationId xmlns:a16="http://schemas.microsoft.com/office/drawing/2014/main" id="{E64B3015-3A0C-4B9F-94C0-E42ADE2AC7B0}"/>
              </a:ext>
            </a:extLst>
          </p:cNvPr>
          <p:cNvSpPr/>
          <p:nvPr/>
        </p:nvSpPr>
        <p:spPr>
          <a:xfrm>
            <a:off x="817785" y="2836340"/>
            <a:ext cx="1767017" cy="2016859"/>
          </a:xfrm>
          <a:prstGeom prst="rect">
            <a:avLst/>
          </a:prstGeom>
          <a:solidFill>
            <a:schemeClr val="bg1"/>
          </a:solidFill>
          <a:ln>
            <a:gradFill>
              <a:gsLst>
                <a:gs pos="0">
                  <a:schemeClr val="accent4">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dirty="0">
              <a:ln>
                <a:noFill/>
              </a:ln>
              <a:solidFill>
                <a:prstClr val="black"/>
              </a:solidFill>
              <a:effectLst/>
              <a:uLnTx/>
              <a:uFillTx/>
              <a:latin typeface="Times New Roman" panose="02020603050405020304" pitchFamily="18" charset="0"/>
              <a:ea typeface="Verdana" panose="020B060403050404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1800" b="0" i="0" u="none" strike="noStrike" kern="1200" cap="none" spc="0" normalizeH="0" baseline="0" noProof="0" dirty="0">
                <a:ln>
                  <a:noFill/>
                </a:ln>
                <a:solidFill>
                  <a:prstClr val="black">
                    <a:lumMod val="65000"/>
                    <a:lumOff val="35000"/>
                  </a:prstClr>
                </a:solidFill>
                <a:effectLst/>
                <a:uLnTx/>
                <a:uFillTx/>
                <a:latin typeface="Times New Roman" panose="02020603050405020304" pitchFamily="18" charset="0"/>
                <a:ea typeface="Verdana" panose="020B0604030504040204" pitchFamily="34" charset="0"/>
                <a:cs typeface="Times New Roman" panose="02020603050405020304" pitchFamily="18" charset="0"/>
              </a:rPr>
              <a:t>Organizēti un vadīti 395 izlīgumu procesi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1800" b="0" i="0" u="none" strike="noStrike" kern="1200" cap="none" spc="0" normalizeH="0" baseline="0" noProof="0" dirty="0">
                <a:ln>
                  <a:noFill/>
                </a:ln>
                <a:solidFill>
                  <a:prstClr val="black">
                    <a:lumMod val="65000"/>
                    <a:lumOff val="35000"/>
                  </a:prstClr>
                </a:solidFill>
                <a:effectLst/>
                <a:uLnTx/>
                <a:uFillTx/>
                <a:latin typeface="Times New Roman" panose="02020603050405020304" pitchFamily="18" charset="0"/>
                <a:ea typeface="Verdana" panose="020B0604030504040204" pitchFamily="34" charset="0"/>
                <a:cs typeface="Times New Roman" panose="02020603050405020304" pitchFamily="18" charset="0"/>
              </a:rPr>
              <a:t>(81 noslēgts izlīgums)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35" name="Google Shape;717;p51">
            <a:extLst>
              <a:ext uri="{FF2B5EF4-FFF2-40B4-BE49-F238E27FC236}">
                <a16:creationId xmlns:a16="http://schemas.microsoft.com/office/drawing/2014/main" id="{91D57AD9-A98C-4AA8-9148-09498CF68A5D}"/>
              </a:ext>
            </a:extLst>
          </p:cNvPr>
          <p:cNvGrpSpPr/>
          <p:nvPr/>
        </p:nvGrpSpPr>
        <p:grpSpPr>
          <a:xfrm>
            <a:off x="6582012" y="2492147"/>
            <a:ext cx="369505" cy="369505"/>
            <a:chOff x="2594050" y="1631825"/>
            <a:chExt cx="439625" cy="439625"/>
          </a:xfrm>
        </p:grpSpPr>
        <p:sp>
          <p:nvSpPr>
            <p:cNvPr id="36" name="Google Shape;718;p51">
              <a:extLst>
                <a:ext uri="{FF2B5EF4-FFF2-40B4-BE49-F238E27FC236}">
                  <a16:creationId xmlns:a16="http://schemas.microsoft.com/office/drawing/2014/main" id="{94F653C4-B39E-42F0-8BF0-6687F629630A}"/>
                </a:ext>
              </a:extLst>
            </p:cNvPr>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12175" cap="rnd" cmpd="sng">
              <a:solidFill>
                <a:schemeClr val="accent4">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Google Shape;719;p51">
              <a:extLst>
                <a:ext uri="{FF2B5EF4-FFF2-40B4-BE49-F238E27FC236}">
                  <a16:creationId xmlns:a16="http://schemas.microsoft.com/office/drawing/2014/main" id="{47D03983-CBC7-416E-8FA0-28F2BFAB761D}"/>
                </a:ext>
              </a:extLst>
            </p:cNvPr>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12175" cap="rnd" cmpd="sng">
              <a:solidFill>
                <a:schemeClr val="accent4">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Google Shape;720;p51">
              <a:extLst>
                <a:ext uri="{FF2B5EF4-FFF2-40B4-BE49-F238E27FC236}">
                  <a16:creationId xmlns:a16="http://schemas.microsoft.com/office/drawing/2014/main" id="{B5C99F21-8993-4B83-AE73-C979FF74535D}"/>
                </a:ext>
              </a:extLst>
            </p:cNvPr>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12175" cap="rnd" cmpd="sng">
              <a:solidFill>
                <a:schemeClr val="accent4">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 name="Google Shape;721;p51">
              <a:extLst>
                <a:ext uri="{FF2B5EF4-FFF2-40B4-BE49-F238E27FC236}">
                  <a16:creationId xmlns:a16="http://schemas.microsoft.com/office/drawing/2014/main" id="{424FC496-E39C-42FE-8AFE-3785FCFB0F0A}"/>
                </a:ext>
              </a:extLst>
            </p:cNvPr>
            <p:cNvSpPr/>
            <p:nvPr/>
          </p:nvSpPr>
          <p:spPr>
            <a:xfrm>
              <a:off x="2801675" y="1740825"/>
              <a:ext cx="49950" cy="49950"/>
            </a:xfrm>
            <a:custGeom>
              <a:avLst/>
              <a:gdLst/>
              <a:ahLst/>
              <a:cxnLst/>
              <a:rect l="l" t="t" r="r" b="b"/>
              <a:pathLst>
                <a:path w="1998" h="1998" fill="none" extrusionOk="0">
                  <a:moveTo>
                    <a:pt x="1" y="1997"/>
                  </a:moveTo>
                  <a:lnTo>
                    <a:pt x="1998" y="0"/>
                  </a:lnTo>
                </a:path>
              </a:pathLst>
            </a:custGeom>
            <a:noFill/>
            <a:ln w="12175" cap="rnd" cmpd="sng">
              <a:solidFill>
                <a:schemeClr val="accent4">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46" name="Google Shape;717;p51">
            <a:extLst>
              <a:ext uri="{FF2B5EF4-FFF2-40B4-BE49-F238E27FC236}">
                <a16:creationId xmlns:a16="http://schemas.microsoft.com/office/drawing/2014/main" id="{33392E97-6AD2-4160-89D8-D786CE09E747}"/>
              </a:ext>
            </a:extLst>
          </p:cNvPr>
          <p:cNvGrpSpPr/>
          <p:nvPr/>
        </p:nvGrpSpPr>
        <p:grpSpPr>
          <a:xfrm>
            <a:off x="2150227" y="2523265"/>
            <a:ext cx="369505" cy="369505"/>
            <a:chOff x="2594050" y="1631825"/>
            <a:chExt cx="439625" cy="439625"/>
          </a:xfrm>
        </p:grpSpPr>
        <p:sp>
          <p:nvSpPr>
            <p:cNvPr id="47" name="Google Shape;718;p51">
              <a:extLst>
                <a:ext uri="{FF2B5EF4-FFF2-40B4-BE49-F238E27FC236}">
                  <a16:creationId xmlns:a16="http://schemas.microsoft.com/office/drawing/2014/main" id="{2A2FCE44-EAD3-4669-9B91-17AC9356110C}"/>
                </a:ext>
              </a:extLst>
            </p:cNvPr>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12175" cap="rnd" cmpd="sng">
              <a:solidFill>
                <a:schemeClr val="accent4">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Google Shape;719;p51">
              <a:extLst>
                <a:ext uri="{FF2B5EF4-FFF2-40B4-BE49-F238E27FC236}">
                  <a16:creationId xmlns:a16="http://schemas.microsoft.com/office/drawing/2014/main" id="{C04CC310-76BE-4411-B29D-9DE6FD7E892F}"/>
                </a:ext>
              </a:extLst>
            </p:cNvPr>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12175" cap="rnd" cmpd="sng">
              <a:solidFill>
                <a:schemeClr val="accent4">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 name="Google Shape;720;p51">
              <a:extLst>
                <a:ext uri="{FF2B5EF4-FFF2-40B4-BE49-F238E27FC236}">
                  <a16:creationId xmlns:a16="http://schemas.microsoft.com/office/drawing/2014/main" id="{8650E037-E032-4FC4-829B-BF276D1693F0}"/>
                </a:ext>
              </a:extLst>
            </p:cNvPr>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12175" cap="rnd" cmpd="sng">
              <a:solidFill>
                <a:schemeClr val="accent4">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 name="Google Shape;721;p51">
              <a:extLst>
                <a:ext uri="{FF2B5EF4-FFF2-40B4-BE49-F238E27FC236}">
                  <a16:creationId xmlns:a16="http://schemas.microsoft.com/office/drawing/2014/main" id="{227F0DCD-6BE4-4882-AD59-037AA6ED1119}"/>
                </a:ext>
              </a:extLst>
            </p:cNvPr>
            <p:cNvSpPr/>
            <p:nvPr/>
          </p:nvSpPr>
          <p:spPr>
            <a:xfrm>
              <a:off x="2801675" y="1740825"/>
              <a:ext cx="49950" cy="49950"/>
            </a:xfrm>
            <a:custGeom>
              <a:avLst/>
              <a:gdLst/>
              <a:ahLst/>
              <a:cxnLst/>
              <a:rect l="l" t="t" r="r" b="b"/>
              <a:pathLst>
                <a:path w="1998" h="1998" fill="none" extrusionOk="0">
                  <a:moveTo>
                    <a:pt x="1" y="1997"/>
                  </a:moveTo>
                  <a:lnTo>
                    <a:pt x="1998" y="0"/>
                  </a:lnTo>
                </a:path>
              </a:pathLst>
            </a:custGeom>
            <a:noFill/>
            <a:ln w="12175" cap="rnd" cmpd="sng">
              <a:solidFill>
                <a:schemeClr val="accent4">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40736302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aisnstūris 14">
            <a:extLst>
              <a:ext uri="{FF2B5EF4-FFF2-40B4-BE49-F238E27FC236}">
                <a16:creationId xmlns:a16="http://schemas.microsoft.com/office/drawing/2014/main" id="{58A5C7B7-E61B-495F-8DE2-75E524049F9F}"/>
              </a:ext>
            </a:extLst>
          </p:cNvPr>
          <p:cNvSpPr/>
          <p:nvPr/>
        </p:nvSpPr>
        <p:spPr>
          <a:xfrm>
            <a:off x="6171196" y="4507689"/>
            <a:ext cx="1726983" cy="1720635"/>
          </a:xfrm>
          <a:prstGeom prst="rect">
            <a:avLst/>
          </a:prstGeom>
          <a:solidFill>
            <a:schemeClr val="bg1"/>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dirty="0">
              <a:ln>
                <a:noFill/>
              </a:ln>
              <a:solidFill>
                <a:prstClr val="black"/>
              </a:solidFill>
              <a:effectLst/>
              <a:uLnTx/>
              <a:uFillTx/>
              <a:latin typeface="Times New Roman" panose="02020603050405020304" pitchFamily="18" charset="0"/>
              <a:ea typeface="Verdana" panose="020B060403050404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1800" b="0" i="0" u="none" strike="noStrike" kern="1200" cap="none" spc="0" normalizeH="0" baseline="0" noProof="0" dirty="0">
                <a:ln>
                  <a:noFill/>
                </a:ln>
                <a:solidFill>
                  <a:prstClr val="black">
                    <a:lumMod val="65000"/>
                    <a:lumOff val="35000"/>
                  </a:prstClr>
                </a:solidFill>
                <a:effectLst/>
                <a:uLnTx/>
                <a:uFillTx/>
                <a:latin typeface="Times New Roman" panose="02020603050405020304" pitchFamily="18" charset="0"/>
                <a:ea typeface="Verdana" panose="020B0604030504040204" pitchFamily="34" charset="0"/>
                <a:cs typeface="Times New Roman" panose="02020603050405020304" pitchFamily="18" charset="0"/>
              </a:rPr>
              <a:t>Jauns pakalpojums bērniem probācijas novērošanas ietvaros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Taisnstūris 26">
            <a:extLst>
              <a:ext uri="{FF2B5EF4-FFF2-40B4-BE49-F238E27FC236}">
                <a16:creationId xmlns:a16="http://schemas.microsoft.com/office/drawing/2014/main" id="{04F95BFF-4AD9-48AA-A7DF-BE6901A60DAA}"/>
              </a:ext>
            </a:extLst>
          </p:cNvPr>
          <p:cNvSpPr/>
          <p:nvPr/>
        </p:nvSpPr>
        <p:spPr>
          <a:xfrm>
            <a:off x="8494420" y="2368517"/>
            <a:ext cx="1767017" cy="1736080"/>
          </a:xfrm>
          <a:prstGeom prst="rect">
            <a:avLst/>
          </a:prstGeom>
          <a:solidFill>
            <a:schemeClr val="bg1"/>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1800" b="0" i="0" u="none" strike="noStrike" kern="1200" cap="none" spc="0" normalizeH="0" baseline="0" noProof="0" dirty="0">
                <a:ln>
                  <a:noFill/>
                </a:ln>
                <a:solidFill>
                  <a:prstClr val="black">
                    <a:lumMod val="65000"/>
                    <a:lumOff val="35000"/>
                  </a:prstClr>
                </a:solidFill>
                <a:effectLst/>
                <a:uLnTx/>
                <a:uFillTx/>
                <a:latin typeface="Times New Roman" panose="02020603050405020304" pitchFamily="18" charset="0"/>
                <a:ea typeface="Verdana" panose="020B0604030504040204" pitchFamily="34" charset="0"/>
                <a:cs typeface="Times New Roman" panose="02020603050405020304" pitchFamily="18" charset="0"/>
              </a:rPr>
              <a:t>Sadarbības grupas – vai strādā?</a:t>
            </a:r>
          </a:p>
        </p:txBody>
      </p:sp>
      <p:sp>
        <p:nvSpPr>
          <p:cNvPr id="16" name="Taisnstūris 15">
            <a:extLst>
              <a:ext uri="{FF2B5EF4-FFF2-40B4-BE49-F238E27FC236}">
                <a16:creationId xmlns:a16="http://schemas.microsoft.com/office/drawing/2014/main" id="{0BC0F971-A3CF-4D2F-9EFC-65E7B4226D21}"/>
              </a:ext>
            </a:extLst>
          </p:cNvPr>
          <p:cNvSpPr/>
          <p:nvPr/>
        </p:nvSpPr>
        <p:spPr>
          <a:xfrm>
            <a:off x="1300485" y="715279"/>
            <a:ext cx="9613557" cy="67962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36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Aktuāli jautājumi</a:t>
            </a:r>
          </a:p>
        </p:txBody>
      </p:sp>
      <p:sp>
        <p:nvSpPr>
          <p:cNvPr id="7" name="Taisnstūris 6">
            <a:extLst>
              <a:ext uri="{FF2B5EF4-FFF2-40B4-BE49-F238E27FC236}">
                <a16:creationId xmlns:a16="http://schemas.microsoft.com/office/drawing/2014/main" id="{187A340A-72B0-4798-A8AC-6BCF9F17D65A}"/>
              </a:ext>
            </a:extLst>
          </p:cNvPr>
          <p:cNvSpPr/>
          <p:nvPr/>
        </p:nvSpPr>
        <p:spPr>
          <a:xfrm>
            <a:off x="6171196" y="2416551"/>
            <a:ext cx="1726983" cy="1702734"/>
          </a:xfrm>
          <a:prstGeom prst="rect">
            <a:avLst/>
          </a:prstGeom>
          <a:solidFill>
            <a:schemeClr val="bg1"/>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1800" b="0" i="0" u="none" strike="noStrike" kern="1200" cap="none" spc="0" normalizeH="0" baseline="0" noProof="0" dirty="0">
                <a:ln>
                  <a:noFill/>
                </a:ln>
                <a:solidFill>
                  <a:prstClr val="black">
                    <a:lumMod val="65000"/>
                    <a:lumOff val="35000"/>
                  </a:prstClr>
                </a:solidFill>
                <a:effectLst/>
                <a:uLnTx/>
                <a:uFillTx/>
                <a:latin typeface="Times New Roman" panose="02020603050405020304" pitchFamily="18" charset="0"/>
                <a:ea typeface="Verdana" panose="020B0604030504040204" pitchFamily="34" charset="0"/>
                <a:cs typeface="Times New Roman" panose="02020603050405020304" pitchFamily="18" charset="0"/>
              </a:rPr>
              <a:t>Darbam ar bērniem un jauniešiem piemērotas telpas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aisnstūris 1">
            <a:extLst>
              <a:ext uri="{FF2B5EF4-FFF2-40B4-BE49-F238E27FC236}">
                <a16:creationId xmlns:a16="http://schemas.microsoft.com/office/drawing/2014/main" id="{9800897C-5B1D-46BB-A014-53152E83587E}"/>
              </a:ext>
            </a:extLst>
          </p:cNvPr>
          <p:cNvSpPr/>
          <p:nvPr/>
        </p:nvSpPr>
        <p:spPr>
          <a:xfrm>
            <a:off x="4944760" y="6377456"/>
            <a:ext cx="7152505"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800" b="0" i="1"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Grozījumi Krimināllikumā </a:t>
            </a:r>
            <a:r>
              <a:rPr kumimoji="0" lang="lv-LV"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a:t>
            </a:r>
            <a:r>
              <a:rPr kumimoji="0" lang="lv-LV" sz="1800" b="0" i="1"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Nr. 484/Lp14, pieņemti 1. lasījumā 11.01.2024.</a:t>
            </a:r>
            <a:r>
              <a:rPr kumimoji="0" lang="lv-LV"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a:t>
            </a:r>
            <a:endParaRPr kumimoji="0" lang="lv-LV"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9" name="Google Shape;717;p51">
            <a:extLst>
              <a:ext uri="{FF2B5EF4-FFF2-40B4-BE49-F238E27FC236}">
                <a16:creationId xmlns:a16="http://schemas.microsoft.com/office/drawing/2014/main" id="{C4128959-8FBF-47B1-BDC5-714DE3693964}"/>
              </a:ext>
            </a:extLst>
          </p:cNvPr>
          <p:cNvGrpSpPr/>
          <p:nvPr/>
        </p:nvGrpSpPr>
        <p:grpSpPr>
          <a:xfrm>
            <a:off x="9804461" y="2128043"/>
            <a:ext cx="369505" cy="369505"/>
            <a:chOff x="2594050" y="1631825"/>
            <a:chExt cx="439625" cy="439625"/>
          </a:xfrm>
        </p:grpSpPr>
        <p:sp>
          <p:nvSpPr>
            <p:cNvPr id="30" name="Google Shape;718;p51">
              <a:extLst>
                <a:ext uri="{FF2B5EF4-FFF2-40B4-BE49-F238E27FC236}">
                  <a16:creationId xmlns:a16="http://schemas.microsoft.com/office/drawing/2014/main" id="{F0637DC0-EE37-49E3-9C0B-89F3BAC4C6B7}"/>
                </a:ext>
              </a:extLst>
            </p:cNvPr>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12175" cap="rnd" cmpd="sng">
              <a:solidFill>
                <a:schemeClr val="accent1">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Google Shape;719;p51">
              <a:extLst>
                <a:ext uri="{FF2B5EF4-FFF2-40B4-BE49-F238E27FC236}">
                  <a16:creationId xmlns:a16="http://schemas.microsoft.com/office/drawing/2014/main" id="{8933D9AB-006C-4A50-A4EE-0A92625FBBBE}"/>
                </a:ext>
              </a:extLst>
            </p:cNvPr>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12175" cap="rnd" cmpd="sng">
              <a:solidFill>
                <a:schemeClr val="accent1">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Google Shape;720;p51">
              <a:extLst>
                <a:ext uri="{FF2B5EF4-FFF2-40B4-BE49-F238E27FC236}">
                  <a16:creationId xmlns:a16="http://schemas.microsoft.com/office/drawing/2014/main" id="{CA737F8F-B835-4CC1-91B6-7567E99D3EF1}"/>
                </a:ext>
              </a:extLst>
            </p:cNvPr>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12175" cap="rnd" cmpd="sng">
              <a:solidFill>
                <a:schemeClr val="accent1">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Google Shape;721;p51">
              <a:extLst>
                <a:ext uri="{FF2B5EF4-FFF2-40B4-BE49-F238E27FC236}">
                  <a16:creationId xmlns:a16="http://schemas.microsoft.com/office/drawing/2014/main" id="{31308546-5BEA-4149-9DF7-2AA997056A61}"/>
                </a:ext>
              </a:extLst>
            </p:cNvPr>
            <p:cNvSpPr/>
            <p:nvPr/>
          </p:nvSpPr>
          <p:spPr>
            <a:xfrm>
              <a:off x="2801675" y="1740825"/>
              <a:ext cx="49950" cy="49950"/>
            </a:xfrm>
            <a:custGeom>
              <a:avLst/>
              <a:gdLst/>
              <a:ahLst/>
              <a:cxnLst/>
              <a:rect l="l" t="t" r="r" b="b"/>
              <a:pathLst>
                <a:path w="1998" h="1998" fill="none" extrusionOk="0">
                  <a:moveTo>
                    <a:pt x="1" y="1997"/>
                  </a:moveTo>
                  <a:lnTo>
                    <a:pt x="1998" y="0"/>
                  </a:lnTo>
                </a:path>
              </a:pathLst>
            </a:custGeom>
            <a:noFill/>
            <a:ln w="12175" cap="rnd" cmpd="sng">
              <a:solidFill>
                <a:schemeClr val="accent1">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34" name="Taisnstūris 33">
            <a:extLst>
              <a:ext uri="{FF2B5EF4-FFF2-40B4-BE49-F238E27FC236}">
                <a16:creationId xmlns:a16="http://schemas.microsoft.com/office/drawing/2014/main" id="{E64B3015-3A0C-4B9F-94C0-E42ADE2AC7B0}"/>
              </a:ext>
            </a:extLst>
          </p:cNvPr>
          <p:cNvSpPr/>
          <p:nvPr/>
        </p:nvSpPr>
        <p:spPr>
          <a:xfrm>
            <a:off x="1300485" y="2462176"/>
            <a:ext cx="1767017" cy="1683530"/>
          </a:xfrm>
          <a:prstGeom prst="rect">
            <a:avLst/>
          </a:prstGeom>
          <a:solidFill>
            <a:schemeClr val="bg1"/>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1800" b="0" i="0" u="none" strike="noStrike" kern="1200" cap="none" spc="0" normalizeH="0" baseline="0" noProof="0" dirty="0">
                <a:ln>
                  <a:noFill/>
                </a:ln>
                <a:solidFill>
                  <a:prstClr val="black">
                    <a:lumMod val="65000"/>
                    <a:lumOff val="35000"/>
                  </a:prstClr>
                </a:solidFill>
                <a:effectLst/>
                <a:uLnTx/>
                <a:uFillTx/>
                <a:latin typeface="Times New Roman" panose="02020603050405020304" pitchFamily="18" charset="0"/>
                <a:ea typeface="Verdana" panose="020B0604030504040204" pitchFamily="34" charset="0"/>
                <a:cs typeface="Times New Roman" panose="02020603050405020304" pitchFamily="18" charset="0"/>
              </a:rPr>
              <a:t>Bērnu plašāka novirzīšana ARPL probācijas novērošana piemērošanai</a:t>
            </a:r>
          </a:p>
        </p:txBody>
      </p:sp>
      <p:grpSp>
        <p:nvGrpSpPr>
          <p:cNvPr id="35" name="Google Shape;717;p51">
            <a:extLst>
              <a:ext uri="{FF2B5EF4-FFF2-40B4-BE49-F238E27FC236}">
                <a16:creationId xmlns:a16="http://schemas.microsoft.com/office/drawing/2014/main" id="{91D57AD9-A98C-4AA8-9148-09498CF68A5D}"/>
              </a:ext>
            </a:extLst>
          </p:cNvPr>
          <p:cNvGrpSpPr/>
          <p:nvPr/>
        </p:nvGrpSpPr>
        <p:grpSpPr>
          <a:xfrm>
            <a:off x="7482574" y="2152548"/>
            <a:ext cx="369505" cy="369505"/>
            <a:chOff x="2594050" y="1631825"/>
            <a:chExt cx="439625" cy="439625"/>
          </a:xfrm>
        </p:grpSpPr>
        <p:sp>
          <p:nvSpPr>
            <p:cNvPr id="36" name="Google Shape;718;p51">
              <a:extLst>
                <a:ext uri="{FF2B5EF4-FFF2-40B4-BE49-F238E27FC236}">
                  <a16:creationId xmlns:a16="http://schemas.microsoft.com/office/drawing/2014/main" id="{94F653C4-B39E-42F0-8BF0-6687F629630A}"/>
                </a:ext>
              </a:extLst>
            </p:cNvPr>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12175" cap="rnd" cmpd="sng">
              <a:solidFill>
                <a:schemeClr val="accent1">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Google Shape;719;p51">
              <a:extLst>
                <a:ext uri="{FF2B5EF4-FFF2-40B4-BE49-F238E27FC236}">
                  <a16:creationId xmlns:a16="http://schemas.microsoft.com/office/drawing/2014/main" id="{47D03983-CBC7-416E-8FA0-28F2BFAB761D}"/>
                </a:ext>
              </a:extLst>
            </p:cNvPr>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12175" cap="rnd" cmpd="sng">
              <a:solidFill>
                <a:schemeClr val="accent1">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Google Shape;720;p51">
              <a:extLst>
                <a:ext uri="{FF2B5EF4-FFF2-40B4-BE49-F238E27FC236}">
                  <a16:creationId xmlns:a16="http://schemas.microsoft.com/office/drawing/2014/main" id="{B5C99F21-8993-4B83-AE73-C979FF74535D}"/>
                </a:ext>
              </a:extLst>
            </p:cNvPr>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12175" cap="rnd" cmpd="sng">
              <a:solidFill>
                <a:schemeClr val="accent1">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 name="Google Shape;721;p51">
              <a:extLst>
                <a:ext uri="{FF2B5EF4-FFF2-40B4-BE49-F238E27FC236}">
                  <a16:creationId xmlns:a16="http://schemas.microsoft.com/office/drawing/2014/main" id="{424FC496-E39C-42FE-8AFE-3785FCFB0F0A}"/>
                </a:ext>
              </a:extLst>
            </p:cNvPr>
            <p:cNvSpPr/>
            <p:nvPr/>
          </p:nvSpPr>
          <p:spPr>
            <a:xfrm>
              <a:off x="2801675" y="1740825"/>
              <a:ext cx="49950" cy="49950"/>
            </a:xfrm>
            <a:custGeom>
              <a:avLst/>
              <a:gdLst/>
              <a:ahLst/>
              <a:cxnLst/>
              <a:rect l="l" t="t" r="r" b="b"/>
              <a:pathLst>
                <a:path w="1998" h="1998" fill="none" extrusionOk="0">
                  <a:moveTo>
                    <a:pt x="1" y="1997"/>
                  </a:moveTo>
                  <a:lnTo>
                    <a:pt x="1998" y="0"/>
                  </a:lnTo>
                </a:path>
              </a:pathLst>
            </a:custGeom>
            <a:noFill/>
            <a:ln w="12175" cap="rnd" cmpd="sng">
              <a:solidFill>
                <a:schemeClr val="accent1">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46" name="Google Shape;717;p51">
            <a:extLst>
              <a:ext uri="{FF2B5EF4-FFF2-40B4-BE49-F238E27FC236}">
                <a16:creationId xmlns:a16="http://schemas.microsoft.com/office/drawing/2014/main" id="{0F352D19-75D9-4512-B301-39FF1ACA1144}"/>
              </a:ext>
            </a:extLst>
          </p:cNvPr>
          <p:cNvGrpSpPr/>
          <p:nvPr/>
        </p:nvGrpSpPr>
        <p:grpSpPr>
          <a:xfrm>
            <a:off x="2604842" y="2164868"/>
            <a:ext cx="369505" cy="369505"/>
            <a:chOff x="2594050" y="1631825"/>
            <a:chExt cx="439625" cy="439625"/>
          </a:xfrm>
        </p:grpSpPr>
        <p:sp>
          <p:nvSpPr>
            <p:cNvPr id="47" name="Google Shape;718;p51">
              <a:extLst>
                <a:ext uri="{FF2B5EF4-FFF2-40B4-BE49-F238E27FC236}">
                  <a16:creationId xmlns:a16="http://schemas.microsoft.com/office/drawing/2014/main" id="{92BD9F62-73B2-48F8-A42D-26EBF8F5B270}"/>
                </a:ext>
              </a:extLst>
            </p:cNvPr>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12175" cap="rnd" cmpd="sng">
              <a:solidFill>
                <a:schemeClr val="accent1">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Google Shape;719;p51">
              <a:extLst>
                <a:ext uri="{FF2B5EF4-FFF2-40B4-BE49-F238E27FC236}">
                  <a16:creationId xmlns:a16="http://schemas.microsoft.com/office/drawing/2014/main" id="{B8900FFD-AC4F-4322-BA77-8A85050499B8}"/>
                </a:ext>
              </a:extLst>
            </p:cNvPr>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12175" cap="rnd" cmpd="sng">
              <a:solidFill>
                <a:schemeClr val="accent1">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 name="Google Shape;720;p51">
              <a:extLst>
                <a:ext uri="{FF2B5EF4-FFF2-40B4-BE49-F238E27FC236}">
                  <a16:creationId xmlns:a16="http://schemas.microsoft.com/office/drawing/2014/main" id="{6DA43DFD-7A6C-48C6-9995-700F329CDE42}"/>
                </a:ext>
              </a:extLst>
            </p:cNvPr>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12175" cap="rnd" cmpd="sng">
              <a:solidFill>
                <a:schemeClr val="accent1">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 name="Google Shape;721;p51">
              <a:extLst>
                <a:ext uri="{FF2B5EF4-FFF2-40B4-BE49-F238E27FC236}">
                  <a16:creationId xmlns:a16="http://schemas.microsoft.com/office/drawing/2014/main" id="{DF9B13B3-9F04-4536-907C-1F0375FE0148}"/>
                </a:ext>
              </a:extLst>
            </p:cNvPr>
            <p:cNvSpPr/>
            <p:nvPr/>
          </p:nvSpPr>
          <p:spPr>
            <a:xfrm>
              <a:off x="2801675" y="1740825"/>
              <a:ext cx="49950" cy="49950"/>
            </a:xfrm>
            <a:custGeom>
              <a:avLst/>
              <a:gdLst/>
              <a:ahLst/>
              <a:cxnLst/>
              <a:rect l="l" t="t" r="r" b="b"/>
              <a:pathLst>
                <a:path w="1998" h="1998" fill="none" extrusionOk="0">
                  <a:moveTo>
                    <a:pt x="1" y="1997"/>
                  </a:moveTo>
                  <a:lnTo>
                    <a:pt x="1998" y="0"/>
                  </a:lnTo>
                </a:path>
              </a:pathLst>
            </a:custGeom>
            <a:noFill/>
            <a:ln w="12175" cap="rnd" cmpd="sng">
              <a:solidFill>
                <a:schemeClr val="accent1">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0" name="Taisnstūris 39">
            <a:extLst>
              <a:ext uri="{FF2B5EF4-FFF2-40B4-BE49-F238E27FC236}">
                <a16:creationId xmlns:a16="http://schemas.microsoft.com/office/drawing/2014/main" id="{DD1C3E6D-7A1A-4CDA-AA15-DBF17845A2DA}"/>
              </a:ext>
            </a:extLst>
          </p:cNvPr>
          <p:cNvSpPr/>
          <p:nvPr/>
        </p:nvSpPr>
        <p:spPr>
          <a:xfrm>
            <a:off x="3707509" y="2444305"/>
            <a:ext cx="1767017" cy="1701401"/>
          </a:xfrm>
          <a:prstGeom prst="rect">
            <a:avLst/>
          </a:prstGeom>
          <a:solidFill>
            <a:schemeClr val="bg1"/>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dirty="0">
              <a:ln>
                <a:noFill/>
              </a:ln>
              <a:solidFill>
                <a:prstClr val="black"/>
              </a:solidFill>
              <a:effectLst/>
              <a:uLnTx/>
              <a:uFillTx/>
              <a:latin typeface="Times New Roman" panose="02020603050405020304" pitchFamily="18" charset="0"/>
              <a:ea typeface="Verdana" panose="020B060403050404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1800" b="0" i="0" u="none" strike="noStrike" kern="1200" cap="none" spc="0" normalizeH="0" baseline="0" noProof="0" dirty="0">
                <a:ln>
                  <a:noFill/>
                </a:ln>
                <a:solidFill>
                  <a:prstClr val="black">
                    <a:lumMod val="65000"/>
                    <a:lumOff val="35000"/>
                  </a:prstClr>
                </a:solidFill>
                <a:effectLst/>
                <a:uLnTx/>
                <a:uFillTx/>
                <a:latin typeface="Times New Roman" panose="02020603050405020304" pitchFamily="18" charset="0"/>
                <a:ea typeface="Verdana" panose="020B0604030504040204" pitchFamily="34" charset="0"/>
                <a:cs typeface="Times New Roman" panose="02020603050405020304" pitchFamily="18" charset="0"/>
              </a:rPr>
              <a:t>Izvērtēšanas ziņojumu sagatavošana pēc izmeklētāja pieprasījuma</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Taisnstūris 40">
            <a:extLst>
              <a:ext uri="{FF2B5EF4-FFF2-40B4-BE49-F238E27FC236}">
                <a16:creationId xmlns:a16="http://schemas.microsoft.com/office/drawing/2014/main" id="{CCDBF16E-C5FB-4DF5-BA62-45CE2D6C24BE}"/>
              </a:ext>
            </a:extLst>
          </p:cNvPr>
          <p:cNvSpPr/>
          <p:nvPr/>
        </p:nvSpPr>
        <p:spPr>
          <a:xfrm>
            <a:off x="3707508" y="4589791"/>
            <a:ext cx="1767018" cy="1644361"/>
          </a:xfrm>
          <a:prstGeom prst="rect">
            <a:avLst/>
          </a:prstGeom>
          <a:solidFill>
            <a:schemeClr val="bg1"/>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dirty="0">
              <a:ln>
                <a:noFill/>
              </a:ln>
              <a:solidFill>
                <a:prstClr val="black"/>
              </a:solidFill>
              <a:effectLst/>
              <a:uLnTx/>
              <a:uFillTx/>
              <a:latin typeface="Times New Roman" panose="02020603050405020304" pitchFamily="18" charset="0"/>
              <a:ea typeface="Verdana" panose="020B060403050404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1800" b="0" i="0" u="none" strike="noStrike" kern="1200" cap="none" spc="0" normalizeH="0" baseline="0" noProof="0" dirty="0">
                <a:ln>
                  <a:noFill/>
                </a:ln>
                <a:solidFill>
                  <a:prstClr val="black">
                    <a:lumMod val="65000"/>
                    <a:lumOff val="35000"/>
                  </a:prstClr>
                </a:solidFill>
                <a:effectLst/>
                <a:uLnTx/>
                <a:uFillTx/>
                <a:latin typeface="Times New Roman" panose="02020603050405020304" pitchFamily="18" charset="0"/>
                <a:ea typeface="Verdana" panose="020B0604030504040204" pitchFamily="34" charset="0"/>
                <a:cs typeface="Times New Roman" panose="02020603050405020304" pitchFamily="18" charset="0"/>
              </a:rPr>
              <a:t>Obligāta bērnu ārstēšana no atkarību izraisošu vielu lietošanas slēgtā vidē</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43" name="Google Shape;717;p51">
            <a:extLst>
              <a:ext uri="{FF2B5EF4-FFF2-40B4-BE49-F238E27FC236}">
                <a16:creationId xmlns:a16="http://schemas.microsoft.com/office/drawing/2014/main" id="{0184EEF3-8065-4D0B-BF9C-CC10A7DB20A5}"/>
              </a:ext>
            </a:extLst>
          </p:cNvPr>
          <p:cNvGrpSpPr/>
          <p:nvPr/>
        </p:nvGrpSpPr>
        <p:grpSpPr>
          <a:xfrm>
            <a:off x="7482060" y="4242249"/>
            <a:ext cx="369505" cy="369505"/>
            <a:chOff x="2594050" y="1631825"/>
            <a:chExt cx="439625" cy="439625"/>
          </a:xfrm>
        </p:grpSpPr>
        <p:sp>
          <p:nvSpPr>
            <p:cNvPr id="44" name="Google Shape;718;p51">
              <a:extLst>
                <a:ext uri="{FF2B5EF4-FFF2-40B4-BE49-F238E27FC236}">
                  <a16:creationId xmlns:a16="http://schemas.microsoft.com/office/drawing/2014/main" id="{567F4551-A9A8-4D76-A2A7-1A0E17D16F75}"/>
                </a:ext>
              </a:extLst>
            </p:cNvPr>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12175" cap="rnd" cmpd="sng">
              <a:solidFill>
                <a:schemeClr val="accent1">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 name="Google Shape;719;p51">
              <a:extLst>
                <a:ext uri="{FF2B5EF4-FFF2-40B4-BE49-F238E27FC236}">
                  <a16:creationId xmlns:a16="http://schemas.microsoft.com/office/drawing/2014/main" id="{F6EA62CB-00E4-424D-B897-BE3BBA2FB663}"/>
                </a:ext>
              </a:extLst>
            </p:cNvPr>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12175" cap="rnd" cmpd="sng">
              <a:solidFill>
                <a:schemeClr val="accent1">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 name="Google Shape;720;p51">
              <a:extLst>
                <a:ext uri="{FF2B5EF4-FFF2-40B4-BE49-F238E27FC236}">
                  <a16:creationId xmlns:a16="http://schemas.microsoft.com/office/drawing/2014/main" id="{8D1F6969-5C24-4E91-887B-06D78A8B180C}"/>
                </a:ext>
              </a:extLst>
            </p:cNvPr>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12175" cap="rnd" cmpd="sng">
              <a:solidFill>
                <a:schemeClr val="accent1">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Google Shape;721;p51">
              <a:extLst>
                <a:ext uri="{FF2B5EF4-FFF2-40B4-BE49-F238E27FC236}">
                  <a16:creationId xmlns:a16="http://schemas.microsoft.com/office/drawing/2014/main" id="{8C5CE9F0-8393-481F-A41C-3947F1B7AC2C}"/>
                </a:ext>
              </a:extLst>
            </p:cNvPr>
            <p:cNvSpPr/>
            <p:nvPr/>
          </p:nvSpPr>
          <p:spPr>
            <a:xfrm>
              <a:off x="2801675" y="1740825"/>
              <a:ext cx="49950" cy="49950"/>
            </a:xfrm>
            <a:custGeom>
              <a:avLst/>
              <a:gdLst/>
              <a:ahLst/>
              <a:cxnLst/>
              <a:rect l="l" t="t" r="r" b="b"/>
              <a:pathLst>
                <a:path w="1998" h="1998" fill="none" extrusionOk="0">
                  <a:moveTo>
                    <a:pt x="1" y="1997"/>
                  </a:moveTo>
                  <a:lnTo>
                    <a:pt x="1998" y="0"/>
                  </a:lnTo>
                </a:path>
              </a:pathLst>
            </a:custGeom>
            <a:noFill/>
            <a:ln w="12175" cap="rnd" cmpd="sng">
              <a:solidFill>
                <a:schemeClr val="accent1">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42" name="Google Shape;717;p51">
            <a:extLst>
              <a:ext uri="{FF2B5EF4-FFF2-40B4-BE49-F238E27FC236}">
                <a16:creationId xmlns:a16="http://schemas.microsoft.com/office/drawing/2014/main" id="{7F4E29F6-C7BE-4BCF-B9EB-20AB0E5C49CE}"/>
              </a:ext>
            </a:extLst>
          </p:cNvPr>
          <p:cNvGrpSpPr/>
          <p:nvPr/>
        </p:nvGrpSpPr>
        <p:grpSpPr>
          <a:xfrm>
            <a:off x="5075473" y="4284931"/>
            <a:ext cx="369505" cy="369505"/>
            <a:chOff x="2594050" y="1631825"/>
            <a:chExt cx="439625" cy="439625"/>
          </a:xfrm>
        </p:grpSpPr>
        <p:sp>
          <p:nvSpPr>
            <p:cNvPr id="54" name="Google Shape;718;p51">
              <a:extLst>
                <a:ext uri="{FF2B5EF4-FFF2-40B4-BE49-F238E27FC236}">
                  <a16:creationId xmlns:a16="http://schemas.microsoft.com/office/drawing/2014/main" id="{A81EA3A1-99A3-4441-8A22-90BC30E2D9A5}"/>
                </a:ext>
              </a:extLst>
            </p:cNvPr>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12175" cap="rnd" cmpd="sng">
              <a:solidFill>
                <a:schemeClr val="accent1">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 name="Google Shape;719;p51">
              <a:extLst>
                <a:ext uri="{FF2B5EF4-FFF2-40B4-BE49-F238E27FC236}">
                  <a16:creationId xmlns:a16="http://schemas.microsoft.com/office/drawing/2014/main" id="{F81B365B-5D2B-4FB4-BBB3-2379D6F5868D}"/>
                </a:ext>
              </a:extLst>
            </p:cNvPr>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12175" cap="rnd" cmpd="sng">
              <a:solidFill>
                <a:schemeClr val="accent1">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 name="Google Shape;720;p51">
              <a:extLst>
                <a:ext uri="{FF2B5EF4-FFF2-40B4-BE49-F238E27FC236}">
                  <a16:creationId xmlns:a16="http://schemas.microsoft.com/office/drawing/2014/main" id="{3BCA4A31-3EA5-4A30-B491-FC0C33AAB691}"/>
                </a:ext>
              </a:extLst>
            </p:cNvPr>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12175" cap="rnd" cmpd="sng">
              <a:solidFill>
                <a:schemeClr val="accent1">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 name="Google Shape;721;p51">
              <a:extLst>
                <a:ext uri="{FF2B5EF4-FFF2-40B4-BE49-F238E27FC236}">
                  <a16:creationId xmlns:a16="http://schemas.microsoft.com/office/drawing/2014/main" id="{C84471D3-5FD5-4D2B-83E2-098E251EE8A8}"/>
                </a:ext>
              </a:extLst>
            </p:cNvPr>
            <p:cNvSpPr/>
            <p:nvPr/>
          </p:nvSpPr>
          <p:spPr>
            <a:xfrm>
              <a:off x="2801675" y="1740825"/>
              <a:ext cx="49950" cy="49950"/>
            </a:xfrm>
            <a:custGeom>
              <a:avLst/>
              <a:gdLst/>
              <a:ahLst/>
              <a:cxnLst/>
              <a:rect l="l" t="t" r="r" b="b"/>
              <a:pathLst>
                <a:path w="1998" h="1998" fill="none" extrusionOk="0">
                  <a:moveTo>
                    <a:pt x="1" y="1997"/>
                  </a:moveTo>
                  <a:lnTo>
                    <a:pt x="1998" y="0"/>
                  </a:lnTo>
                </a:path>
              </a:pathLst>
            </a:custGeom>
            <a:noFill/>
            <a:ln w="12175" cap="rnd" cmpd="sng">
              <a:solidFill>
                <a:schemeClr val="accent1">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8" name="Google Shape;717;p51">
            <a:extLst>
              <a:ext uri="{FF2B5EF4-FFF2-40B4-BE49-F238E27FC236}">
                <a16:creationId xmlns:a16="http://schemas.microsoft.com/office/drawing/2014/main" id="{22EA2A19-F8F6-47A0-8F77-F8ABA7F58F62}"/>
              </a:ext>
            </a:extLst>
          </p:cNvPr>
          <p:cNvGrpSpPr/>
          <p:nvPr/>
        </p:nvGrpSpPr>
        <p:grpSpPr>
          <a:xfrm>
            <a:off x="5043734" y="2157152"/>
            <a:ext cx="369505" cy="369505"/>
            <a:chOff x="2594050" y="1631825"/>
            <a:chExt cx="439625" cy="439625"/>
          </a:xfrm>
        </p:grpSpPr>
        <p:sp>
          <p:nvSpPr>
            <p:cNvPr id="59" name="Google Shape;718;p51">
              <a:extLst>
                <a:ext uri="{FF2B5EF4-FFF2-40B4-BE49-F238E27FC236}">
                  <a16:creationId xmlns:a16="http://schemas.microsoft.com/office/drawing/2014/main" id="{171F6D35-C68B-40BF-A1FC-3804C1D04D3F}"/>
                </a:ext>
              </a:extLst>
            </p:cNvPr>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12175" cap="rnd" cmpd="sng">
              <a:solidFill>
                <a:schemeClr val="accent1">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 name="Google Shape;719;p51">
              <a:extLst>
                <a:ext uri="{FF2B5EF4-FFF2-40B4-BE49-F238E27FC236}">
                  <a16:creationId xmlns:a16="http://schemas.microsoft.com/office/drawing/2014/main" id="{24E29810-69D4-40AD-8AB9-1F24A3C9F65D}"/>
                </a:ext>
              </a:extLst>
            </p:cNvPr>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12175" cap="rnd" cmpd="sng">
              <a:solidFill>
                <a:schemeClr val="accent1">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 name="Google Shape;720;p51">
              <a:extLst>
                <a:ext uri="{FF2B5EF4-FFF2-40B4-BE49-F238E27FC236}">
                  <a16:creationId xmlns:a16="http://schemas.microsoft.com/office/drawing/2014/main" id="{0894B8E1-F692-4D0B-BA2D-3DE553C7DC56}"/>
                </a:ext>
              </a:extLst>
            </p:cNvPr>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12175" cap="rnd" cmpd="sng">
              <a:solidFill>
                <a:schemeClr val="accent1">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 name="Google Shape;721;p51">
              <a:extLst>
                <a:ext uri="{FF2B5EF4-FFF2-40B4-BE49-F238E27FC236}">
                  <a16:creationId xmlns:a16="http://schemas.microsoft.com/office/drawing/2014/main" id="{353073D2-7626-47E1-B4CD-3443FFF78BAE}"/>
                </a:ext>
              </a:extLst>
            </p:cNvPr>
            <p:cNvSpPr/>
            <p:nvPr/>
          </p:nvSpPr>
          <p:spPr>
            <a:xfrm>
              <a:off x="2801675" y="1740825"/>
              <a:ext cx="49950" cy="49950"/>
            </a:xfrm>
            <a:custGeom>
              <a:avLst/>
              <a:gdLst/>
              <a:ahLst/>
              <a:cxnLst/>
              <a:rect l="l" t="t" r="r" b="b"/>
              <a:pathLst>
                <a:path w="1998" h="1998" fill="none" extrusionOk="0">
                  <a:moveTo>
                    <a:pt x="1" y="1997"/>
                  </a:moveTo>
                  <a:lnTo>
                    <a:pt x="1998" y="0"/>
                  </a:lnTo>
                </a:path>
              </a:pathLst>
            </a:custGeom>
            <a:noFill/>
            <a:ln w="12175" cap="rnd" cmpd="sng">
              <a:solidFill>
                <a:schemeClr val="accent1">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0714582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965370A9-64C2-4433-B409-6FD8E2DB4334}"/>
              </a:ext>
            </a:extLst>
          </p:cNvPr>
          <p:cNvSpPr>
            <a:spLocks noGrp="1"/>
          </p:cNvSpPr>
          <p:nvPr>
            <p:ph type="title"/>
          </p:nvPr>
        </p:nvSpPr>
        <p:spPr>
          <a:xfrm>
            <a:off x="1" y="0"/>
            <a:ext cx="8319751" cy="6858000"/>
          </a:xfrm>
          <a:solidFill>
            <a:schemeClr val="tx2">
              <a:lumMod val="75000"/>
            </a:schemeClr>
          </a:solidFill>
          <a:ln>
            <a:solidFill>
              <a:schemeClr val="accent2">
                <a:lumMod val="75000"/>
              </a:schemeClr>
            </a:solidFill>
          </a:ln>
        </p:spPr>
        <p:txBody>
          <a:bodyPr>
            <a:normAutofit/>
          </a:bodyPr>
          <a:lstStyle/>
          <a:p>
            <a:pPr algn="ctr"/>
            <a:br>
              <a:rPr lang="lv-LV" dirty="0">
                <a:solidFill>
                  <a:schemeClr val="bg1"/>
                </a:solidFill>
              </a:rPr>
            </a:br>
            <a:br>
              <a:rPr lang="lv-LV" dirty="0">
                <a:solidFill>
                  <a:schemeClr val="bg1"/>
                </a:solidFill>
              </a:rPr>
            </a:br>
            <a:r>
              <a:rPr lang="lv-LV" sz="3600" dirty="0">
                <a:solidFill>
                  <a:schemeClr val="bg1"/>
                </a:solidFill>
                <a:latin typeface="Times New Roman" panose="02020603050405020304" pitchFamily="18" charset="0"/>
                <a:cs typeface="Times New Roman" panose="02020603050405020304" pitchFamily="18" charset="0"/>
              </a:rPr>
              <a:t>Paldies par sadarbību un atbalstu!</a:t>
            </a:r>
            <a:br>
              <a:rPr lang="lv-LV" sz="3600" dirty="0">
                <a:solidFill>
                  <a:schemeClr val="bg1"/>
                </a:solidFill>
                <a:latin typeface="Times New Roman" panose="02020603050405020304" pitchFamily="18" charset="0"/>
                <a:cs typeface="Times New Roman" panose="02020603050405020304" pitchFamily="18" charset="0"/>
              </a:rPr>
            </a:br>
            <a:br>
              <a:rPr lang="lv-LV" sz="3600" dirty="0">
                <a:solidFill>
                  <a:schemeClr val="bg1"/>
                </a:solidFill>
                <a:latin typeface="Times New Roman" panose="02020603050405020304" pitchFamily="18" charset="0"/>
                <a:cs typeface="Times New Roman" panose="02020603050405020304" pitchFamily="18" charset="0"/>
              </a:rPr>
            </a:br>
            <a:endParaRPr lang="lv-LV" sz="3600" dirty="0">
              <a:solidFill>
                <a:schemeClr val="bg1"/>
              </a:solidFill>
              <a:latin typeface="Times New Roman" panose="02020603050405020304" pitchFamily="18" charset="0"/>
              <a:cs typeface="Times New Roman" panose="02020603050405020304" pitchFamily="18" charset="0"/>
            </a:endParaRPr>
          </a:p>
        </p:txBody>
      </p:sp>
      <p:sp>
        <p:nvSpPr>
          <p:cNvPr id="9" name="Satura vietturis 8">
            <a:extLst>
              <a:ext uri="{FF2B5EF4-FFF2-40B4-BE49-F238E27FC236}">
                <a16:creationId xmlns:a16="http://schemas.microsoft.com/office/drawing/2014/main" id="{38A350C0-188B-4DBD-AA73-21FB59F550BF}"/>
              </a:ext>
            </a:extLst>
          </p:cNvPr>
          <p:cNvSpPr>
            <a:spLocks noGrp="1"/>
          </p:cNvSpPr>
          <p:nvPr>
            <p:ph sz="quarter" idx="4"/>
          </p:nvPr>
        </p:nvSpPr>
        <p:spPr>
          <a:xfrm>
            <a:off x="8319753" y="0"/>
            <a:ext cx="3747751" cy="6858000"/>
          </a:xfrm>
        </p:spPr>
        <p:txBody>
          <a:bodyPr>
            <a:normAutofit/>
          </a:bodyPr>
          <a:lstStyle/>
          <a:p>
            <a:pPr marL="0" indent="0">
              <a:buNone/>
            </a:pPr>
            <a:endParaRPr lang="lv-LV" dirty="0"/>
          </a:p>
          <a:p>
            <a:pPr marL="0" indent="0">
              <a:buNone/>
            </a:pPr>
            <a:endParaRPr lang="lv-LV" dirty="0"/>
          </a:p>
          <a:p>
            <a:pPr marL="0" lvl="0" indent="0" algn="r">
              <a:spcBef>
                <a:spcPts val="0"/>
              </a:spcBef>
              <a:buNone/>
            </a:pPr>
            <a:endParaRPr lang="lv-LV" sz="1600" b="1" dirty="0">
              <a:solidFill>
                <a:srgbClr val="660033"/>
              </a:solidFill>
              <a:latin typeface="Times New Roman" panose="02020603050405020304" pitchFamily="18" charset="0"/>
              <a:cs typeface="Times New Roman" panose="02020603050405020304" pitchFamily="18" charset="0"/>
            </a:endParaRPr>
          </a:p>
          <a:p>
            <a:pPr marL="0" lvl="0" indent="0" algn="r">
              <a:spcBef>
                <a:spcPts val="0"/>
              </a:spcBef>
              <a:buNone/>
            </a:pPr>
            <a:endParaRPr lang="lv-LV" sz="1600" b="1" dirty="0">
              <a:solidFill>
                <a:srgbClr val="660033"/>
              </a:solidFill>
              <a:latin typeface="Times New Roman" panose="02020603050405020304" pitchFamily="18" charset="0"/>
              <a:cs typeface="Times New Roman" panose="02020603050405020304" pitchFamily="18" charset="0"/>
            </a:endParaRPr>
          </a:p>
          <a:p>
            <a:pPr marL="0" lvl="0" indent="0" algn="r">
              <a:spcBef>
                <a:spcPts val="0"/>
              </a:spcBef>
              <a:buNone/>
            </a:pPr>
            <a:endParaRPr lang="lv-LV" sz="1600" b="1" dirty="0">
              <a:solidFill>
                <a:srgbClr val="660033"/>
              </a:solidFill>
              <a:latin typeface="Times New Roman" panose="02020603050405020304" pitchFamily="18" charset="0"/>
              <a:cs typeface="Times New Roman" panose="02020603050405020304" pitchFamily="18" charset="0"/>
            </a:endParaRPr>
          </a:p>
          <a:p>
            <a:pPr marL="0" lvl="0" indent="0" algn="r">
              <a:spcBef>
                <a:spcPts val="0"/>
              </a:spcBef>
              <a:buNone/>
            </a:pPr>
            <a:endParaRPr lang="lv-LV" sz="1600" b="1" dirty="0">
              <a:solidFill>
                <a:srgbClr val="660033"/>
              </a:solidFill>
              <a:latin typeface="Times New Roman" panose="02020603050405020304" pitchFamily="18" charset="0"/>
              <a:cs typeface="Times New Roman" panose="02020603050405020304" pitchFamily="18" charset="0"/>
            </a:endParaRPr>
          </a:p>
          <a:p>
            <a:pPr marL="0" lvl="0" indent="0" algn="r">
              <a:spcBef>
                <a:spcPts val="0"/>
              </a:spcBef>
              <a:buNone/>
            </a:pPr>
            <a:endParaRPr lang="lv-LV" sz="1600" b="1" dirty="0">
              <a:solidFill>
                <a:srgbClr val="660033"/>
              </a:solidFill>
              <a:latin typeface="Times New Roman" panose="02020603050405020304" pitchFamily="18" charset="0"/>
              <a:cs typeface="Times New Roman" panose="02020603050405020304" pitchFamily="18" charset="0"/>
            </a:endParaRPr>
          </a:p>
          <a:p>
            <a:pPr marL="0" lvl="0" indent="0" algn="r">
              <a:spcBef>
                <a:spcPts val="0"/>
              </a:spcBef>
              <a:buNone/>
            </a:pPr>
            <a:endParaRPr lang="lv-LV" sz="1600" b="1" dirty="0">
              <a:solidFill>
                <a:srgbClr val="660033"/>
              </a:solidFill>
              <a:latin typeface="Times New Roman" panose="02020603050405020304" pitchFamily="18" charset="0"/>
              <a:cs typeface="Times New Roman" panose="02020603050405020304" pitchFamily="18" charset="0"/>
            </a:endParaRPr>
          </a:p>
          <a:p>
            <a:pPr marL="0" lvl="0" indent="0" algn="r">
              <a:spcBef>
                <a:spcPts val="0"/>
              </a:spcBef>
              <a:buNone/>
            </a:pPr>
            <a:endParaRPr lang="lv-LV" sz="1600" b="1" dirty="0">
              <a:solidFill>
                <a:srgbClr val="660033"/>
              </a:solidFill>
              <a:latin typeface="Times New Roman" panose="02020603050405020304" pitchFamily="18" charset="0"/>
              <a:cs typeface="Times New Roman" panose="02020603050405020304" pitchFamily="18" charset="0"/>
            </a:endParaRPr>
          </a:p>
          <a:p>
            <a:pPr marL="0" lvl="0" indent="0" algn="r">
              <a:spcBef>
                <a:spcPts val="0"/>
              </a:spcBef>
              <a:buNone/>
            </a:pPr>
            <a:endParaRPr lang="lv-LV" sz="1600" b="1" dirty="0">
              <a:solidFill>
                <a:srgbClr val="660033"/>
              </a:solidFill>
              <a:latin typeface="Times New Roman" panose="02020603050405020304" pitchFamily="18" charset="0"/>
              <a:cs typeface="Times New Roman" panose="02020603050405020304" pitchFamily="18" charset="0"/>
            </a:endParaRPr>
          </a:p>
          <a:p>
            <a:pPr marL="0" lvl="0" indent="0" algn="r">
              <a:spcBef>
                <a:spcPts val="0"/>
              </a:spcBef>
              <a:buNone/>
            </a:pPr>
            <a:endParaRPr lang="lv-LV" sz="1600" b="1" dirty="0">
              <a:solidFill>
                <a:srgbClr val="660033"/>
              </a:solidFill>
              <a:latin typeface="Times New Roman" panose="02020603050405020304" pitchFamily="18" charset="0"/>
              <a:cs typeface="Times New Roman" panose="02020603050405020304" pitchFamily="18" charset="0"/>
            </a:endParaRPr>
          </a:p>
          <a:p>
            <a:pPr marL="0" lvl="0" indent="0" algn="r">
              <a:spcBef>
                <a:spcPts val="0"/>
              </a:spcBef>
              <a:buNone/>
            </a:pPr>
            <a:endParaRPr lang="lv-LV" sz="1600" b="1" dirty="0">
              <a:solidFill>
                <a:srgbClr val="660033"/>
              </a:solidFill>
              <a:latin typeface="Times New Roman" panose="02020603050405020304" pitchFamily="18" charset="0"/>
              <a:cs typeface="Times New Roman" panose="02020603050405020304" pitchFamily="18" charset="0"/>
            </a:endParaRPr>
          </a:p>
          <a:p>
            <a:pPr marL="0" lvl="0" indent="0" algn="r">
              <a:spcBef>
                <a:spcPts val="0"/>
              </a:spcBef>
              <a:buNone/>
            </a:pPr>
            <a:endParaRPr lang="lv-LV" sz="1600" b="1" dirty="0">
              <a:solidFill>
                <a:srgbClr val="660033"/>
              </a:solidFill>
              <a:latin typeface="Times New Roman" panose="02020603050405020304" pitchFamily="18" charset="0"/>
              <a:cs typeface="Times New Roman" panose="02020603050405020304" pitchFamily="18" charset="0"/>
            </a:endParaRPr>
          </a:p>
          <a:p>
            <a:pPr marL="0" lvl="0" indent="0" algn="r">
              <a:spcBef>
                <a:spcPts val="0"/>
              </a:spcBef>
              <a:buNone/>
            </a:pPr>
            <a:endParaRPr lang="lv-LV" sz="1600" b="1" dirty="0">
              <a:solidFill>
                <a:srgbClr val="660033"/>
              </a:solidFill>
              <a:latin typeface="Times New Roman" panose="02020603050405020304" pitchFamily="18" charset="0"/>
              <a:cs typeface="Times New Roman" panose="02020603050405020304" pitchFamily="18" charset="0"/>
            </a:endParaRPr>
          </a:p>
          <a:p>
            <a:pPr marL="0" lvl="0" indent="0" algn="r">
              <a:spcBef>
                <a:spcPts val="0"/>
              </a:spcBef>
              <a:buNone/>
            </a:pPr>
            <a:endParaRPr lang="lv-LV" sz="1600" b="1" dirty="0">
              <a:solidFill>
                <a:srgbClr val="660033"/>
              </a:solidFill>
              <a:latin typeface="Times New Roman" panose="02020603050405020304" pitchFamily="18" charset="0"/>
              <a:cs typeface="Times New Roman" panose="02020603050405020304" pitchFamily="18" charset="0"/>
            </a:endParaRPr>
          </a:p>
          <a:p>
            <a:pPr marL="0" lvl="0" indent="0" algn="r">
              <a:spcBef>
                <a:spcPts val="0"/>
              </a:spcBef>
              <a:buNone/>
            </a:pPr>
            <a:endParaRPr lang="lv-LV" sz="1600" b="1" dirty="0">
              <a:solidFill>
                <a:srgbClr val="660033"/>
              </a:solidFill>
              <a:latin typeface="Times New Roman" panose="02020603050405020304" pitchFamily="18" charset="0"/>
              <a:cs typeface="Times New Roman" panose="02020603050405020304" pitchFamily="18" charset="0"/>
            </a:endParaRPr>
          </a:p>
          <a:p>
            <a:pPr marL="0" lvl="0" indent="0" algn="r">
              <a:spcBef>
                <a:spcPts val="0"/>
              </a:spcBef>
              <a:buNone/>
            </a:pPr>
            <a:endParaRPr lang="lv-LV" sz="1600" b="1" dirty="0">
              <a:solidFill>
                <a:srgbClr val="660033"/>
              </a:solidFill>
              <a:latin typeface="Times New Roman" panose="02020603050405020304" pitchFamily="18" charset="0"/>
              <a:cs typeface="Times New Roman" panose="02020603050405020304" pitchFamily="18" charset="0"/>
            </a:endParaRPr>
          </a:p>
          <a:p>
            <a:pPr marL="0" lvl="0" indent="0" algn="r">
              <a:spcBef>
                <a:spcPts val="0"/>
              </a:spcBef>
              <a:buNone/>
            </a:pPr>
            <a:endParaRPr lang="lv-LV" sz="1600" b="1" dirty="0">
              <a:solidFill>
                <a:srgbClr val="660033"/>
              </a:solidFill>
              <a:latin typeface="Times New Roman" panose="02020603050405020304" pitchFamily="18" charset="0"/>
              <a:cs typeface="Times New Roman" panose="02020603050405020304" pitchFamily="18" charset="0"/>
            </a:endParaRPr>
          </a:p>
          <a:p>
            <a:pPr marL="0" lvl="0" indent="0" algn="r">
              <a:spcBef>
                <a:spcPts val="0"/>
              </a:spcBef>
              <a:buNone/>
            </a:pPr>
            <a:endParaRPr lang="lv-LV" sz="1600" b="1" dirty="0">
              <a:solidFill>
                <a:srgbClr val="660033"/>
              </a:solidFill>
              <a:latin typeface="Times New Roman" panose="02020603050405020304" pitchFamily="18" charset="0"/>
              <a:cs typeface="Times New Roman" panose="02020603050405020304" pitchFamily="18" charset="0"/>
            </a:endParaRPr>
          </a:p>
          <a:p>
            <a:pPr marL="0" lvl="0" indent="0" algn="r">
              <a:spcBef>
                <a:spcPts val="0"/>
              </a:spcBef>
              <a:buNone/>
            </a:pPr>
            <a:endParaRPr lang="lv-LV" sz="1600" b="1" dirty="0">
              <a:solidFill>
                <a:srgbClr val="660033"/>
              </a:solidFill>
              <a:latin typeface="Times New Roman" panose="02020603050405020304" pitchFamily="18" charset="0"/>
              <a:cs typeface="Times New Roman" panose="02020603050405020304" pitchFamily="18" charset="0"/>
            </a:endParaRPr>
          </a:p>
          <a:p>
            <a:pPr marL="0" lvl="0" indent="0" algn="r">
              <a:spcBef>
                <a:spcPts val="0"/>
              </a:spcBef>
              <a:buNone/>
            </a:pPr>
            <a:endParaRPr lang="lv-LV" sz="1600" b="1" dirty="0">
              <a:solidFill>
                <a:srgbClr val="660033"/>
              </a:solidFill>
              <a:latin typeface="Times New Roman" panose="02020603050405020304" pitchFamily="18" charset="0"/>
              <a:cs typeface="Times New Roman" panose="02020603050405020304" pitchFamily="18" charset="0"/>
            </a:endParaRPr>
          </a:p>
          <a:p>
            <a:pPr marL="0" lvl="0" indent="0" algn="r">
              <a:spcBef>
                <a:spcPts val="0"/>
              </a:spcBef>
              <a:buNone/>
            </a:pPr>
            <a:endParaRPr lang="lv-LV" sz="1600" b="1" dirty="0">
              <a:solidFill>
                <a:srgbClr val="660033"/>
              </a:solidFill>
              <a:latin typeface="Times New Roman" panose="02020603050405020304" pitchFamily="18" charset="0"/>
              <a:cs typeface="Times New Roman" panose="02020603050405020304" pitchFamily="18" charset="0"/>
            </a:endParaRPr>
          </a:p>
          <a:p>
            <a:pPr marL="0" lvl="0" indent="0" algn="r">
              <a:spcBef>
                <a:spcPts val="0"/>
              </a:spcBef>
              <a:buNone/>
            </a:pPr>
            <a:endParaRPr lang="lv-LV" sz="1600" b="1" dirty="0">
              <a:solidFill>
                <a:srgbClr val="660033"/>
              </a:solidFill>
              <a:latin typeface="Times New Roman" panose="02020603050405020304" pitchFamily="18" charset="0"/>
              <a:cs typeface="Times New Roman" panose="02020603050405020304" pitchFamily="18" charset="0"/>
            </a:endParaRPr>
          </a:p>
          <a:p>
            <a:pPr marL="0" lvl="0" indent="0" algn="r">
              <a:spcBef>
                <a:spcPts val="0"/>
              </a:spcBef>
              <a:buNone/>
            </a:pPr>
            <a:endParaRPr lang="lv-LV" sz="1600" dirty="0">
              <a:solidFill>
                <a:srgbClr val="660033"/>
              </a:solidFill>
              <a:latin typeface="Times New Roman" panose="02020603050405020304" pitchFamily="18" charset="0"/>
              <a:cs typeface="Times New Roman" panose="02020603050405020304" pitchFamily="18" charset="0"/>
            </a:endParaRPr>
          </a:p>
          <a:p>
            <a:pPr marL="0" lvl="0" indent="0" algn="r">
              <a:spcBef>
                <a:spcPts val="0"/>
              </a:spcBef>
              <a:buNone/>
            </a:pPr>
            <a:endParaRPr lang="lv-LV" sz="1600" dirty="0">
              <a:solidFill>
                <a:srgbClr val="660033"/>
              </a:solidFill>
              <a:latin typeface="Times New Roman" panose="02020603050405020304" pitchFamily="18" charset="0"/>
              <a:cs typeface="Times New Roman" panose="02020603050405020304" pitchFamily="18" charset="0"/>
            </a:endParaRPr>
          </a:p>
          <a:p>
            <a:pPr marL="0" lvl="0" indent="0" algn="r">
              <a:spcBef>
                <a:spcPts val="0"/>
              </a:spcBef>
              <a:buNone/>
            </a:pPr>
            <a:r>
              <a:rPr lang="lv-LV" altLang="lv-LV" sz="1400" dirty="0">
                <a:solidFill>
                  <a:schemeClr val="tx1">
                    <a:lumMod val="65000"/>
                    <a:lumOff val="35000"/>
                  </a:schemeClr>
                </a:solidFill>
                <a:latin typeface="Times New Roman" panose="02020603050405020304" pitchFamily="18" charset="0"/>
                <a:ea typeface="Verdana" panose="020B060403050404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ilona.linde@vpd.gov.lv</a:t>
            </a:r>
            <a:endParaRPr lang="lv-LV" altLang="lv-LV" sz="1400" dirty="0">
              <a:solidFill>
                <a:schemeClr val="tx1">
                  <a:lumMod val="65000"/>
                  <a:lumOff val="35000"/>
                </a:schemeClr>
              </a:solidFill>
              <a:latin typeface="Times New Roman" panose="02020603050405020304" pitchFamily="18" charset="0"/>
              <a:ea typeface="Verdana" panose="020B0604030504040204" pitchFamily="34" charset="0"/>
              <a:cs typeface="Times New Roman" panose="02020603050405020304" pitchFamily="18" charset="0"/>
            </a:endParaRPr>
          </a:p>
          <a:p>
            <a:pPr marL="0" lvl="0" indent="0" algn="r">
              <a:spcBef>
                <a:spcPts val="0"/>
              </a:spcBef>
              <a:buNone/>
            </a:pPr>
            <a:r>
              <a:rPr lang="lv-LV" altLang="lv-LV" sz="1400" dirty="0">
                <a:solidFill>
                  <a:schemeClr val="tx1">
                    <a:lumMod val="65000"/>
                    <a:lumOff val="35000"/>
                  </a:schemeClr>
                </a:solidFill>
                <a:latin typeface="Times New Roman" panose="02020603050405020304" pitchFamily="18" charset="0"/>
                <a:ea typeface="Verdana" panose="020B0604030504040204" pitchFamily="34" charset="0"/>
                <a:cs typeface="Times New Roman" panose="02020603050405020304" pitchFamily="18" charset="0"/>
              </a:rPr>
              <a:t>t. 28303405</a:t>
            </a:r>
          </a:p>
          <a:p>
            <a:pPr marL="0" lvl="0" indent="0" algn="r">
              <a:spcBef>
                <a:spcPts val="0"/>
              </a:spcBef>
              <a:buNone/>
            </a:pPr>
            <a:endParaRPr lang="lv-LV" altLang="lv-LV" sz="1400" dirty="0">
              <a:solidFill>
                <a:srgbClr val="660033"/>
              </a:solidFill>
              <a:latin typeface="Times New Roman" panose="02020603050405020304" pitchFamily="18" charset="0"/>
              <a:cs typeface="Times New Roman" panose="02020603050405020304" pitchFamily="18" charset="0"/>
            </a:endParaRPr>
          </a:p>
          <a:p>
            <a:pPr marL="0" indent="0">
              <a:buNone/>
            </a:pPr>
            <a:endParaRPr lang="lv-LV" dirty="0"/>
          </a:p>
          <a:p>
            <a:pPr marL="0" indent="0">
              <a:buNone/>
            </a:pPr>
            <a:endParaRPr lang="lv-LV" dirty="0"/>
          </a:p>
          <a:p>
            <a:pPr marL="0" indent="0">
              <a:buNone/>
            </a:pPr>
            <a:endParaRPr lang="lv-LV" dirty="0"/>
          </a:p>
        </p:txBody>
      </p:sp>
      <p:pic>
        <p:nvPicPr>
          <p:cNvPr id="4" name="Grafika 3" descr="Rokasspiediens">
            <a:extLst>
              <a:ext uri="{FF2B5EF4-FFF2-40B4-BE49-F238E27FC236}">
                <a16:creationId xmlns:a16="http://schemas.microsoft.com/office/drawing/2014/main" id="{5650DE70-533B-4166-8180-C09D655BECA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841901" y="5363812"/>
            <a:ext cx="914400" cy="914400"/>
          </a:xfrm>
          <a:prstGeom prst="rect">
            <a:avLst/>
          </a:prstGeom>
        </p:spPr>
      </p:pic>
    </p:spTree>
    <p:extLst>
      <p:ext uri="{BB962C8B-B14F-4D97-AF65-F5344CB8AC3E}">
        <p14:creationId xmlns:p14="http://schemas.microsoft.com/office/powerpoint/2010/main" val="42471758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Satura vietturis 2">
            <a:extLst>
              <a:ext uri="{FF2B5EF4-FFF2-40B4-BE49-F238E27FC236}">
                <a16:creationId xmlns:a16="http://schemas.microsoft.com/office/drawing/2014/main" id="{C87514C6-D24A-C3F9-4E73-2BFA6D3AA12A}"/>
              </a:ext>
            </a:extLst>
          </p:cNvPr>
          <p:cNvSpPr>
            <a:spLocks noGrp="1"/>
          </p:cNvSpPr>
          <p:nvPr>
            <p:ph idx="1"/>
          </p:nvPr>
        </p:nvSpPr>
        <p:spPr>
          <a:xfrm>
            <a:off x="862260" y="1584412"/>
            <a:ext cx="9780997" cy="3316733"/>
          </a:xfrm>
        </p:spPr>
        <p:txBody>
          <a:bodyPr>
            <a:noAutofit/>
          </a:bodyPr>
          <a:lstStyle/>
          <a:p>
            <a:pPr algn="ctr"/>
            <a:r>
              <a:rPr lang="lv-LV" sz="4400" b="1" dirty="0">
                <a:solidFill>
                  <a:schemeClr val="bg2"/>
                </a:solidFill>
                <a:latin typeface="Times New Roman" panose="02020603050405020304" pitchFamily="18" charset="0"/>
                <a:cs typeface="Times New Roman" panose="02020603050405020304" pitchFamily="18" charset="0"/>
              </a:rPr>
              <a:t>Bērnu aizsardzības centra </a:t>
            </a:r>
            <a:br>
              <a:rPr lang="lv-LV" sz="4400" b="1" dirty="0">
                <a:solidFill>
                  <a:schemeClr val="bg2"/>
                </a:solidFill>
                <a:latin typeface="Times New Roman" panose="02020603050405020304" pitchFamily="18" charset="0"/>
                <a:cs typeface="Times New Roman" panose="02020603050405020304" pitchFamily="18" charset="0"/>
              </a:rPr>
            </a:br>
            <a:r>
              <a:rPr lang="lv-LV" sz="4400" b="1" dirty="0">
                <a:solidFill>
                  <a:schemeClr val="bg2"/>
                </a:solidFill>
                <a:latin typeface="Times New Roman" panose="02020603050405020304" pitchFamily="18" charset="0"/>
                <a:cs typeface="Times New Roman" panose="02020603050405020304" pitchFamily="18" charset="0"/>
              </a:rPr>
              <a:t>pārskats par paveikto </a:t>
            </a:r>
            <a:endParaRPr lang="en-US" sz="4400" b="1" dirty="0">
              <a:solidFill>
                <a:schemeClr val="bg2"/>
              </a:solidFill>
              <a:latin typeface="Times New Roman" panose="02020603050405020304" pitchFamily="18" charset="0"/>
              <a:cs typeface="Times New Roman" panose="02020603050405020304" pitchFamily="18" charset="0"/>
            </a:endParaRPr>
          </a:p>
          <a:p>
            <a:pPr algn="ctr"/>
            <a:r>
              <a:rPr lang="lv-LV" sz="4400" b="1" dirty="0">
                <a:solidFill>
                  <a:schemeClr val="bg2"/>
                </a:solidFill>
                <a:latin typeface="Times New Roman" panose="02020603050405020304" pitchFamily="18" charset="0"/>
                <a:cs typeface="Times New Roman" panose="02020603050405020304" pitchFamily="18" charset="0"/>
              </a:rPr>
              <a:t>bērnu tiesību pārkāpumu </a:t>
            </a:r>
            <a:endParaRPr lang="en-US" sz="4400" b="1" dirty="0">
              <a:solidFill>
                <a:schemeClr val="bg2"/>
              </a:solidFill>
              <a:latin typeface="Times New Roman" panose="02020603050405020304" pitchFamily="18" charset="0"/>
              <a:cs typeface="Times New Roman" panose="02020603050405020304" pitchFamily="18" charset="0"/>
            </a:endParaRPr>
          </a:p>
          <a:p>
            <a:pPr algn="ctr"/>
            <a:r>
              <a:rPr lang="lv-LV" sz="4400" b="1" dirty="0">
                <a:solidFill>
                  <a:schemeClr val="bg2"/>
                </a:solidFill>
                <a:latin typeface="Times New Roman" panose="02020603050405020304" pitchFamily="18" charset="0"/>
                <a:cs typeface="Times New Roman" panose="02020603050405020304" pitchFamily="18" charset="0"/>
              </a:rPr>
              <a:t>novēršanai</a:t>
            </a:r>
            <a:r>
              <a:rPr lang="en-US" sz="4400" b="1" dirty="0">
                <a:solidFill>
                  <a:schemeClr val="bg2"/>
                </a:solidFill>
                <a:latin typeface="Times New Roman" panose="02020603050405020304" pitchFamily="18" charset="0"/>
                <a:cs typeface="Times New Roman" panose="02020603050405020304" pitchFamily="18" charset="0"/>
              </a:rPr>
              <a:t> un </a:t>
            </a:r>
            <a:r>
              <a:rPr lang="lv-LV" sz="4400" b="1" noProof="0" dirty="0">
                <a:solidFill>
                  <a:schemeClr val="bg2"/>
                </a:solidFill>
                <a:latin typeface="Times New Roman" panose="02020603050405020304" pitchFamily="18" charset="0"/>
                <a:cs typeface="Times New Roman" panose="02020603050405020304" pitchFamily="18" charset="0"/>
              </a:rPr>
              <a:t>prevencijai</a:t>
            </a:r>
            <a:r>
              <a:rPr lang="en-US" sz="4400" b="1" dirty="0">
                <a:solidFill>
                  <a:schemeClr val="bg2"/>
                </a:solidFill>
                <a:latin typeface="Times New Roman" panose="02020603050405020304" pitchFamily="18" charset="0"/>
                <a:cs typeface="Times New Roman" panose="02020603050405020304" pitchFamily="18" charset="0"/>
              </a:rPr>
              <a:t> </a:t>
            </a:r>
            <a:br>
              <a:rPr lang="lv-LV" sz="4400" b="1" dirty="0">
                <a:solidFill>
                  <a:schemeClr val="bg2"/>
                </a:solidFill>
                <a:latin typeface="Times New Roman" panose="02020603050405020304" pitchFamily="18" charset="0"/>
                <a:cs typeface="Times New Roman" panose="02020603050405020304" pitchFamily="18" charset="0"/>
              </a:rPr>
            </a:br>
            <a:r>
              <a:rPr lang="lv-LV" sz="4400" b="1" dirty="0">
                <a:solidFill>
                  <a:schemeClr val="bg2"/>
                </a:solidFill>
                <a:latin typeface="Times New Roman" panose="02020603050405020304" pitchFamily="18" charset="0"/>
                <a:cs typeface="Times New Roman" panose="02020603050405020304" pitchFamily="18" charset="0"/>
              </a:rPr>
              <a:t>202</a:t>
            </a:r>
            <a:r>
              <a:rPr lang="en-US" sz="4400" b="1" dirty="0">
                <a:solidFill>
                  <a:schemeClr val="bg2"/>
                </a:solidFill>
                <a:latin typeface="Times New Roman" panose="02020603050405020304" pitchFamily="18" charset="0"/>
                <a:cs typeface="Times New Roman" panose="02020603050405020304" pitchFamily="18" charset="0"/>
              </a:rPr>
              <a:t>4</a:t>
            </a:r>
            <a:r>
              <a:rPr lang="lv-LV" sz="4400" b="1" dirty="0">
                <a:solidFill>
                  <a:schemeClr val="bg2"/>
                </a:solidFill>
                <a:latin typeface="Times New Roman" panose="02020603050405020304" pitchFamily="18" charset="0"/>
                <a:cs typeface="Times New Roman" panose="02020603050405020304" pitchFamily="18" charset="0"/>
              </a:rPr>
              <a:t>. gadā</a:t>
            </a:r>
            <a:endParaRPr lang="lv-LV" altLang="lv-LV" sz="4400" dirty="0">
              <a:solidFill>
                <a:schemeClr val="bg2"/>
              </a:solidFill>
              <a:latin typeface="Times New Roman" panose="02020603050405020304" pitchFamily="18" charset="0"/>
              <a:ea typeface="MS PGothic" panose="020B0600070205080204" pitchFamily="34" charset="-128"/>
              <a:cs typeface="Times New Roman" panose="02020603050405020304" pitchFamily="18" charset="0"/>
            </a:endParaRPr>
          </a:p>
        </p:txBody>
      </p:sp>
      <p:sp>
        <p:nvSpPr>
          <p:cNvPr id="14342" name="Slaida numura vietturis 5">
            <a:extLst>
              <a:ext uri="{FF2B5EF4-FFF2-40B4-BE49-F238E27FC236}">
                <a16:creationId xmlns:a16="http://schemas.microsoft.com/office/drawing/2014/main" id="{03B21226-D2D6-DBF7-7289-E096C0964DA2}"/>
              </a:ext>
            </a:extLst>
          </p:cNvPr>
          <p:cNvSpPr>
            <a:spLocks noGrp="1" noChangeArrowheads="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D7A1430-58CD-4C4F-85ED-3B2E321801C0}" type="slidenum">
              <a:rPr kumimoji="0" lang="en-US" altLang="lv-LV" sz="1000" b="0" i="0" u="none" strike="noStrike" kern="1200" cap="none" spc="0" normalizeH="0" baseline="0" noProof="0" smtClean="0">
                <a:ln>
                  <a:noFill/>
                </a:ln>
                <a:solidFill>
                  <a:srgbClr val="4A4A4A"/>
                </a:solidFill>
                <a:effectLst/>
                <a:uLnTx/>
                <a:uFillTx/>
                <a:latin typeface="Verdana" panose="020B060403050404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a:t>
            </a:fld>
            <a:endParaRPr kumimoji="0" lang="en-US" altLang="lv-LV" sz="1000" b="0" i="0" u="none" strike="noStrike" kern="1200" cap="none" spc="0" normalizeH="0" baseline="0" noProof="0" dirty="0">
              <a:ln>
                <a:noFill/>
              </a:ln>
              <a:solidFill>
                <a:srgbClr val="4A4A4A"/>
              </a:solidFill>
              <a:effectLst/>
              <a:uLnTx/>
              <a:uFillTx/>
              <a:latin typeface="Verdana" panose="020B0604030504040204" pitchFamily="34" charset="0"/>
              <a:ea typeface="+mn-ea"/>
              <a:cs typeface="+mn-cs"/>
            </a:endParaRPr>
          </a:p>
        </p:txBody>
      </p:sp>
      <p:sp>
        <p:nvSpPr>
          <p:cNvPr id="2" name="Text Placeholder 2">
            <a:extLst>
              <a:ext uri="{FF2B5EF4-FFF2-40B4-BE49-F238E27FC236}">
                <a16:creationId xmlns:a16="http://schemas.microsoft.com/office/drawing/2014/main" id="{082AF854-3770-1DC2-99B6-9DB38AF82E96}"/>
              </a:ext>
            </a:extLst>
          </p:cNvPr>
          <p:cNvSpPr txBox="1">
            <a:spLocks/>
          </p:cNvSpPr>
          <p:nvPr/>
        </p:nvSpPr>
        <p:spPr>
          <a:xfrm>
            <a:off x="1324598" y="5529129"/>
            <a:ext cx="10170725" cy="96057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srgbClr val="27093C"/>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27093C"/>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2025. gada 10. </a:t>
            </a:r>
            <a:r>
              <a:rPr kumimoji="0" lang="lv-LV" sz="2000" b="0" i="0" u="none" strike="noStrike" kern="1200" cap="none" spc="0" normalizeH="0" baseline="0" noProof="0" dirty="0">
                <a:ln>
                  <a:noFill/>
                </a:ln>
                <a:solidFill>
                  <a:srgbClr val="27093C"/>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aprīlis</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lv-LV" sz="1800" b="0" i="0" u="none" strike="noStrike" kern="1200" cap="none" spc="0" normalizeH="0" baseline="0" noProof="0" dirty="0">
              <a:ln>
                <a:noFill/>
              </a:ln>
              <a:solidFill>
                <a:srgbClr val="27093C"/>
              </a:solidFill>
              <a:effectLst/>
              <a:uLnTx/>
              <a:uFillTx/>
              <a:latin typeface="Segoe UI" panose="020B0502040204020203"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lv-LV" sz="2800" b="0" i="0" u="none" strike="noStrike" kern="1200" cap="none" spc="0" normalizeH="0" baseline="0" noProof="0" dirty="0">
              <a:ln>
                <a:noFill/>
              </a:ln>
              <a:solidFill>
                <a:srgbClr val="27093C"/>
              </a:solidFill>
              <a:effectLst/>
              <a:uLnTx/>
              <a:uFillTx/>
              <a:latin typeface="Segoe UI" panose="020B0502040204020203" pitchFamily="34" charset="0"/>
              <a:ea typeface="+mn-ea"/>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lv-LV" sz="2800" b="0" i="0" u="none" strike="noStrike" kern="1200" cap="none" spc="0" normalizeH="0" baseline="0" noProof="0" dirty="0">
              <a:ln>
                <a:noFill/>
              </a:ln>
              <a:solidFill>
                <a:srgbClr val="27093C"/>
              </a:solidFill>
              <a:effectLst/>
              <a:uLnTx/>
              <a:uFillTx/>
              <a:latin typeface="Segoe UI" panose="020B0502040204020203" pitchFamily="34" charset="0"/>
              <a:ea typeface="+mn-ea"/>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lv-LV" sz="2800" b="0" i="0" u="none" strike="noStrike" kern="1200" cap="none" spc="0" normalizeH="0" baseline="0" noProof="0" dirty="0">
              <a:ln>
                <a:noFill/>
              </a:ln>
              <a:solidFill>
                <a:srgbClr val="27093C"/>
              </a:solidFill>
              <a:effectLst/>
              <a:uLnTx/>
              <a:uFillTx/>
              <a:latin typeface="Segoe UI" panose="020B0502040204020203" pitchFamily="34" charset="0"/>
              <a:ea typeface="+mn-ea"/>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lv-LV" sz="2800" b="0" i="0" u="none" strike="noStrike" kern="1200" cap="none" spc="0" normalizeH="0" baseline="0" noProof="0" dirty="0">
              <a:ln>
                <a:noFill/>
              </a:ln>
              <a:solidFill>
                <a:srgbClr val="27093C"/>
              </a:solidFill>
              <a:effectLst/>
              <a:uLnTx/>
              <a:uFillTx/>
              <a:latin typeface="Segoe UI" panose="020B0502040204020203" pitchFamily="34" charset="0"/>
              <a:ea typeface="+mn-ea"/>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lv-LV" sz="1800" b="0" i="0" u="none" strike="noStrike" kern="1200" cap="none" spc="0" normalizeH="0" baseline="0" noProof="0" dirty="0">
                <a:ln>
                  <a:noFill/>
                </a:ln>
                <a:solidFill>
                  <a:srgbClr val="4A4A4A"/>
                </a:solidFill>
                <a:effectLst/>
                <a:uLnTx/>
                <a:uFillTx/>
                <a:latin typeface="Calibri" panose="020F0502020204030204" pitchFamily="34" charset="0"/>
                <a:ea typeface="Times New Roman" panose="02020603050405020304" pitchFamily="18" charset="0"/>
                <a:cs typeface="+mn-cs"/>
              </a:rPr>
              <a:t>”</a:t>
            </a:r>
            <a:endParaRPr kumimoji="0" lang="lv-LV" sz="1800" b="0" i="0" u="none" strike="noStrike" kern="1200" cap="none" spc="0" normalizeH="0" baseline="0" noProof="0" dirty="0">
              <a:ln>
                <a:noFill/>
              </a:ln>
              <a:solidFill>
                <a:srgbClr val="4A4A4A"/>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lv-LV" sz="2800" b="0" i="0" u="none" strike="noStrike" kern="1200" cap="none" spc="0" normalizeH="0" baseline="0" noProof="0" dirty="0">
              <a:ln>
                <a:noFill/>
              </a:ln>
              <a:solidFill>
                <a:srgbClr val="4A4A4A"/>
              </a:solidFill>
              <a:effectLst/>
              <a:uLnTx/>
              <a:uFillTx/>
              <a:latin typeface="Times New Roman" panose="02020603050405020304" pitchFamily="18" charset="0"/>
              <a:ea typeface="+mn-ea"/>
              <a:cs typeface="+mn-cs"/>
            </a:endParaRPr>
          </a:p>
        </p:txBody>
      </p:sp>
      <p:sp>
        <p:nvSpPr>
          <p:cNvPr id="6" name="Rectangle 4">
            <a:extLst>
              <a:ext uri="{FF2B5EF4-FFF2-40B4-BE49-F238E27FC236}">
                <a16:creationId xmlns:a16="http://schemas.microsoft.com/office/drawing/2014/main" id="{7132617C-A7CF-EDFD-B65C-AED90E565C94}"/>
              </a:ext>
            </a:extLst>
          </p:cNvPr>
          <p:cNvSpPr>
            <a:spLocks noChangeArrowheads="1"/>
          </p:cNvSpPr>
          <p:nvPr/>
        </p:nvSpPr>
        <p:spPr bwMode="auto">
          <a:xfrm>
            <a:off x="0" y="22161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srgbClr val="4A4A4A"/>
              </a:solidFill>
              <a:effectLst/>
              <a:uLnTx/>
              <a:uFillTx/>
              <a:latin typeface="Arial"/>
              <a:ea typeface="+mn-ea"/>
              <a:cs typeface="+mn-cs"/>
            </a:endParaRPr>
          </a:p>
        </p:txBody>
      </p:sp>
      <p:sp>
        <p:nvSpPr>
          <p:cNvPr id="8" name="Taisnstūris 7">
            <a:extLst>
              <a:ext uri="{FF2B5EF4-FFF2-40B4-BE49-F238E27FC236}">
                <a16:creationId xmlns:a16="http://schemas.microsoft.com/office/drawing/2014/main" id="{B565BD17-5156-4421-A963-EB7E00116429}"/>
              </a:ext>
            </a:extLst>
          </p:cNvPr>
          <p:cNvSpPr/>
          <p:nvPr/>
        </p:nvSpPr>
        <p:spPr>
          <a:xfrm>
            <a:off x="753979" y="0"/>
            <a:ext cx="2518610" cy="15881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pic>
        <p:nvPicPr>
          <p:cNvPr id="7" name="Attēls 6">
            <a:extLst>
              <a:ext uri="{FF2B5EF4-FFF2-40B4-BE49-F238E27FC236}">
                <a16:creationId xmlns:a16="http://schemas.microsoft.com/office/drawing/2014/main" id="{CB7A733C-3B93-42F8-BBCC-2FBFA362AE1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9527" y="0"/>
            <a:ext cx="2142748" cy="2700533"/>
          </a:xfrm>
          <a:prstGeom prst="rect">
            <a:avLst/>
          </a:prstGeom>
        </p:spPr>
      </p:pic>
      <p:sp>
        <p:nvSpPr>
          <p:cNvPr id="4" name="TextBox 3">
            <a:extLst>
              <a:ext uri="{FF2B5EF4-FFF2-40B4-BE49-F238E27FC236}">
                <a16:creationId xmlns:a16="http://schemas.microsoft.com/office/drawing/2014/main" id="{EE9BA8C1-BDFB-F7DC-7F6D-A14A76C87910}"/>
              </a:ext>
            </a:extLst>
          </p:cNvPr>
          <p:cNvSpPr txBox="1"/>
          <p:nvPr/>
        </p:nvSpPr>
        <p:spPr>
          <a:xfrm>
            <a:off x="6792518" y="4901145"/>
            <a:ext cx="4847943" cy="1200329"/>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lv-LV" sz="2400" b="1" i="1" u="none" strike="noStrike" kern="1200" cap="none" spc="0" normalizeH="0" baseline="0" noProof="0" dirty="0">
                <a:ln>
                  <a:noFill/>
                </a:ln>
                <a:solidFill>
                  <a:srgbClr val="4A4A4A">
                    <a:lumMod val="50000"/>
                  </a:srgbClr>
                </a:solidFill>
                <a:effectLst/>
                <a:uLnTx/>
                <a:uFillTx/>
                <a:latin typeface="Times New Roman" panose="02020603050405020304" pitchFamily="18" charset="0"/>
                <a:ea typeface="Verdana" panose="020B0604030504040204" pitchFamily="34" charset="0"/>
                <a:cs typeface="Times New Roman" panose="02020603050405020304" pitchFamily="18" charset="0"/>
              </a:rPr>
              <a:t>Gunita Kovaļevska</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lv-LV" sz="2400" b="1" i="1" u="none" strike="noStrike" kern="1200" cap="none" spc="0" normalizeH="0" baseline="0" noProof="0" dirty="0">
                <a:ln>
                  <a:noFill/>
                </a:ln>
                <a:solidFill>
                  <a:srgbClr val="4A4A4A">
                    <a:lumMod val="50000"/>
                  </a:srgbClr>
                </a:solidFill>
                <a:effectLst/>
                <a:uLnTx/>
                <a:uFillTx/>
                <a:latin typeface="Times New Roman" panose="02020603050405020304" pitchFamily="18" charset="0"/>
                <a:ea typeface="Verdana" panose="020B0604030504040204" pitchFamily="34" charset="0"/>
                <a:cs typeface="Times New Roman" panose="02020603050405020304" pitchFamily="18" charset="0"/>
              </a:rPr>
              <a:t>Bērnu aizsardzības centra </a:t>
            </a:r>
            <a:endParaRPr kumimoji="0" lang="en-US" sz="2400" b="1" i="1" u="none" strike="noStrike" kern="1200" cap="none" spc="0" normalizeH="0" baseline="0" noProof="0" dirty="0">
              <a:ln>
                <a:noFill/>
              </a:ln>
              <a:solidFill>
                <a:srgbClr val="4A4A4A">
                  <a:lumMod val="50000"/>
                </a:srgbClr>
              </a:solidFill>
              <a:effectLst/>
              <a:uLnTx/>
              <a:uFillTx/>
              <a:latin typeface="Times New Roman" panose="02020603050405020304" pitchFamily="18" charset="0"/>
              <a:ea typeface="Verdana" panose="020B0604030504040204" pitchFamily="34" charset="0"/>
              <a:cs typeface="Times New Roman" panose="02020603050405020304" pitchFamily="18"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lv-LV" sz="2400" b="1" i="1" u="none" strike="noStrike" kern="1200" cap="none" spc="0" normalizeH="0" baseline="0" noProof="0" dirty="0">
                <a:ln>
                  <a:noFill/>
                </a:ln>
                <a:solidFill>
                  <a:srgbClr val="4A4A4A">
                    <a:lumMod val="50000"/>
                  </a:srgbClr>
                </a:solidFill>
                <a:effectLst/>
                <a:uLnTx/>
                <a:uFillTx/>
                <a:latin typeface="Times New Roman" panose="02020603050405020304" pitchFamily="18" charset="0"/>
                <a:ea typeface="Verdana" panose="020B0604030504040204" pitchFamily="34" charset="0"/>
                <a:cs typeface="Times New Roman" panose="02020603050405020304" pitchFamily="18" charset="0"/>
              </a:rPr>
              <a:t>vadītāja</a:t>
            </a:r>
            <a:endParaRPr kumimoji="0" lang="en-US" sz="2400" b="1" i="1" u="none" strike="noStrike" kern="1200" cap="none" spc="0" normalizeH="0" baseline="0" noProof="0" dirty="0">
              <a:ln>
                <a:noFill/>
              </a:ln>
              <a:solidFill>
                <a:srgbClr val="4A4A4A">
                  <a:lumMod val="50000"/>
                </a:srgbClr>
              </a:solidFill>
              <a:effectLst/>
              <a:uLnTx/>
              <a:uFillTx/>
              <a:latin typeface="Times New Roman" panose="02020603050405020304" pitchFamily="18" charset="0"/>
              <a:ea typeface="Verdana" panose="020B0604030504040204" pitchFamily="34" charset="0"/>
              <a:cs typeface="Times New Roman" panose="02020603050405020304"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466617D-7C07-37A5-0D06-49CD7DC705BD}"/>
              </a:ext>
            </a:extLst>
          </p:cNvPr>
          <p:cNvSpPr txBox="1"/>
          <p:nvPr/>
        </p:nvSpPr>
        <p:spPr>
          <a:xfrm>
            <a:off x="585628" y="986319"/>
            <a:ext cx="11048142"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2800" b="1" i="0" u="none" strike="noStrike" kern="1200" cap="none" spc="0" normalizeH="0" baseline="0" noProof="0" dirty="0">
                <a:ln>
                  <a:noFill/>
                </a:ln>
                <a:solidFill>
                  <a:srgbClr val="37A541"/>
                </a:solidFill>
                <a:effectLst/>
                <a:uLnTx/>
                <a:uFillTx/>
                <a:latin typeface="Times New Roman" panose="02020603050405020304" pitchFamily="18" charset="0"/>
                <a:ea typeface="Times New Roman" panose="02020603050405020304" pitchFamily="18" charset="0"/>
                <a:cs typeface="+mn-cs"/>
              </a:rPr>
              <a:t>Vienaudžu savstarpējā vardarbība</a:t>
            </a:r>
            <a:endParaRPr kumimoji="0" lang="lv-LV" sz="2800" b="0" i="0" u="none" strike="noStrike" kern="1200" cap="none" spc="0" normalizeH="0" baseline="0" noProof="0" dirty="0">
              <a:ln>
                <a:noFill/>
              </a:ln>
              <a:solidFill>
                <a:srgbClr val="37A541"/>
              </a:solidFill>
              <a:effectLst/>
              <a:uLnTx/>
              <a:uFillTx/>
              <a:latin typeface="Arial"/>
              <a:ea typeface="+mn-ea"/>
              <a:cs typeface="+mn-cs"/>
            </a:endParaRPr>
          </a:p>
        </p:txBody>
      </p:sp>
      <p:sp>
        <p:nvSpPr>
          <p:cNvPr id="6" name="TextBox 5">
            <a:extLst>
              <a:ext uri="{FF2B5EF4-FFF2-40B4-BE49-F238E27FC236}">
                <a16:creationId xmlns:a16="http://schemas.microsoft.com/office/drawing/2014/main" id="{5BD9AFC3-CD02-34FE-1FE0-7B5B73CB8FA4}"/>
              </a:ext>
            </a:extLst>
          </p:cNvPr>
          <p:cNvSpPr txBox="1"/>
          <p:nvPr/>
        </p:nvSpPr>
        <p:spPr>
          <a:xfrm>
            <a:off x="380144" y="1509540"/>
            <a:ext cx="11137186" cy="132343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4A4A4A">
                    <a:lumMod val="50000"/>
                  </a:srgbClr>
                </a:solidFill>
                <a:effectLst/>
                <a:uLnTx/>
                <a:uFillTx/>
                <a:latin typeface="Times New Roman" panose="02020603050405020304" pitchFamily="18" charset="0"/>
                <a:ea typeface="Times New Roman" panose="02020603050405020304" pitchFamily="18" charset="0"/>
                <a:cs typeface="+mn-cs"/>
              </a:rPr>
              <a:t>No </a:t>
            </a:r>
            <a:r>
              <a:rPr kumimoji="0" lang="lv-LV" sz="2000" b="1" i="0" u="none" strike="noStrike" kern="1200" cap="none" spc="0" normalizeH="0" baseline="0" noProof="0" dirty="0">
                <a:ln>
                  <a:noFill/>
                </a:ln>
                <a:solidFill>
                  <a:srgbClr val="4A4A4A">
                    <a:lumMod val="50000"/>
                  </a:srgbClr>
                </a:solidFill>
                <a:effectLst/>
                <a:uLnTx/>
                <a:uFillTx/>
                <a:latin typeface="Times New Roman" panose="02020603050405020304" pitchFamily="18" charset="0"/>
                <a:ea typeface="Times New Roman" panose="02020603050405020304" pitchFamily="18" charset="0"/>
                <a:cs typeface="+mn-cs"/>
              </a:rPr>
              <a:t>saņemt</a:t>
            </a:r>
            <a:r>
              <a:rPr kumimoji="0" lang="en-US" sz="2000" b="1" i="0" u="none" strike="noStrike" kern="1200" cap="none" spc="0" normalizeH="0" baseline="0" noProof="0" dirty="0">
                <a:ln>
                  <a:noFill/>
                </a:ln>
                <a:solidFill>
                  <a:srgbClr val="4A4A4A">
                    <a:lumMod val="50000"/>
                  </a:srgbClr>
                </a:solidFill>
                <a:effectLst/>
                <a:uLnTx/>
                <a:uFillTx/>
                <a:latin typeface="Times New Roman" panose="02020603050405020304" pitchFamily="18" charset="0"/>
                <a:ea typeface="Times New Roman" panose="02020603050405020304" pitchFamily="18" charset="0"/>
                <a:cs typeface="+mn-cs"/>
              </a:rPr>
              <a:t>ā un </a:t>
            </a:r>
            <a:r>
              <a:rPr kumimoji="0" lang="lv-LV" sz="2000" b="1" i="0" u="none" strike="noStrike" kern="1200" cap="none" spc="0" normalizeH="0" baseline="0" noProof="0" dirty="0">
                <a:ln>
                  <a:noFill/>
                </a:ln>
                <a:solidFill>
                  <a:srgbClr val="4A4A4A">
                    <a:lumMod val="50000"/>
                  </a:srgbClr>
                </a:solidFill>
                <a:effectLst/>
                <a:uLnTx/>
                <a:uFillTx/>
                <a:latin typeface="Times New Roman" panose="02020603050405020304" pitchFamily="18" charset="0"/>
                <a:ea typeface="Times New Roman" panose="02020603050405020304" pitchFamily="18" charset="0"/>
                <a:cs typeface="+mn-cs"/>
              </a:rPr>
              <a:t>izskatīt</a:t>
            </a:r>
            <a:r>
              <a:rPr kumimoji="0" lang="en-US" sz="2000" b="1" i="0" u="none" strike="noStrike" kern="1200" cap="none" spc="0" normalizeH="0" baseline="0" noProof="0" dirty="0">
                <a:ln>
                  <a:noFill/>
                </a:ln>
                <a:solidFill>
                  <a:srgbClr val="4A4A4A">
                    <a:lumMod val="50000"/>
                  </a:srgbClr>
                </a:solidFill>
                <a:effectLst/>
                <a:uLnTx/>
                <a:uFillTx/>
                <a:latin typeface="Times New Roman" panose="02020603050405020304" pitchFamily="18" charset="0"/>
                <a:ea typeface="Times New Roman" panose="02020603050405020304" pitchFamily="18" charset="0"/>
                <a:cs typeface="+mn-cs"/>
              </a:rPr>
              <a:t>ā </a:t>
            </a:r>
            <a:r>
              <a:rPr kumimoji="0" 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771 </a:t>
            </a:r>
            <a:r>
              <a:rPr kumimoji="0" lang="lv-LV" sz="20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iesniegum</a:t>
            </a:r>
            <a:r>
              <a:rPr kumimoji="0" 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lv-LV" sz="20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123</a:t>
            </a:r>
            <a:r>
              <a:rPr kumimoji="0" lang="lv-LV" sz="2000" b="1" i="0" u="none" strike="noStrike" kern="1200" cap="none" spc="0" normalizeH="0" baseline="0" noProof="0" dirty="0">
                <a:ln>
                  <a:noFill/>
                </a:ln>
                <a:solidFill>
                  <a:srgbClr val="4A4A4A">
                    <a:lumMod val="50000"/>
                  </a:srgbClr>
                </a:solidFill>
                <a:effectLst/>
                <a:uLnTx/>
                <a:uFillTx/>
                <a:latin typeface="Times New Roman" panose="02020603050405020304" pitchFamily="18" charset="0"/>
                <a:ea typeface="Times New Roman" panose="02020603050405020304" pitchFamily="18" charset="0"/>
                <a:cs typeface="+mn-cs"/>
              </a:rPr>
              <a:t> iesniegumi</a:t>
            </a:r>
            <a:r>
              <a:rPr kumimoji="0" lang="lv-LV" sz="2000" b="0" i="0" u="none" strike="noStrike" kern="1200" cap="none" spc="0" normalizeH="0" baseline="0" noProof="0" dirty="0">
                <a:ln>
                  <a:noFill/>
                </a:ln>
                <a:solidFill>
                  <a:srgbClr val="4A4A4A">
                    <a:lumMod val="50000"/>
                  </a:srgbClr>
                </a:solidFill>
                <a:effectLst/>
                <a:uLnTx/>
                <a:uFillTx/>
                <a:latin typeface="Times New Roman" panose="02020603050405020304" pitchFamily="18" charset="0"/>
                <a:ea typeface="Times New Roman" panose="02020603050405020304" pitchFamily="18" charset="0"/>
                <a:cs typeface="+mn-cs"/>
              </a:rPr>
              <a:t> </a:t>
            </a:r>
            <a:r>
              <a:rPr kumimoji="0" lang="en-US" sz="2000" b="1" i="0" u="none" strike="noStrike" kern="1200" cap="none" spc="0" normalizeH="0" baseline="0" noProof="0" dirty="0">
                <a:ln>
                  <a:noFill/>
                </a:ln>
                <a:solidFill>
                  <a:srgbClr val="4A4A4A">
                    <a:lumMod val="50000"/>
                  </a:srgbClr>
                </a:solidFill>
                <a:effectLst/>
                <a:uLnTx/>
                <a:uFillTx/>
                <a:latin typeface="Times New Roman" panose="02020603050405020304" pitchFamily="18" charset="0"/>
                <a:ea typeface="Times New Roman" panose="02020603050405020304" pitchFamily="18" charset="0"/>
                <a:cs typeface="+mn-cs"/>
              </a:rPr>
              <a:t>– </a:t>
            </a:r>
            <a:r>
              <a:rPr kumimoji="0" lang="lv-LV" sz="2000" b="1" i="0" u="none" strike="noStrike" kern="1200" cap="none" spc="0" normalizeH="0" baseline="0" noProof="0" dirty="0">
                <a:ln>
                  <a:noFill/>
                </a:ln>
                <a:solidFill>
                  <a:srgbClr val="4A4A4A">
                    <a:lumMod val="50000"/>
                  </a:srgbClr>
                </a:solidFill>
                <a:effectLst/>
                <a:uLnTx/>
                <a:uFillTx/>
                <a:latin typeface="Times New Roman" panose="02020603050405020304" pitchFamily="18" charset="0"/>
                <a:ea typeface="Times New Roman" panose="02020603050405020304" pitchFamily="18" charset="0"/>
                <a:cs typeface="+mn-cs"/>
              </a:rPr>
              <a:t>par iespējamu vienaudžu savstarpējo vardarbību valsts vai pašvaldību iestādēs un pie pakalpojumu sniedzējiem,</a:t>
            </a:r>
            <a:r>
              <a:rPr kumimoji="0" lang="lv-LV" sz="2000" b="0" i="0" u="none" strike="noStrike" kern="1200" cap="none" spc="0" normalizeH="0" baseline="0" noProof="0" dirty="0">
                <a:ln>
                  <a:noFill/>
                </a:ln>
                <a:solidFill>
                  <a:srgbClr val="4A4A4A">
                    <a:lumMod val="50000"/>
                  </a:srgbClr>
                </a:solidFill>
                <a:effectLst/>
                <a:uLnTx/>
                <a:uFillTx/>
                <a:latin typeface="Times New Roman" panose="02020603050405020304" pitchFamily="18" charset="0"/>
                <a:ea typeface="Times New Roman" panose="02020603050405020304" pitchFamily="18" charset="0"/>
                <a:cs typeface="+mn-cs"/>
              </a:rPr>
              <a:t> kas ir </a:t>
            </a:r>
            <a:r>
              <a:rPr kumimoji="0" lang="lv-LV" sz="20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20%</a:t>
            </a:r>
            <a:r>
              <a:rPr kumimoji="0" lang="lv-LV" sz="2000" b="0" i="0" u="none" strike="noStrike" kern="1200" cap="none" spc="0" normalizeH="0" baseline="0" noProof="0" dirty="0">
                <a:ln>
                  <a:noFill/>
                </a:ln>
                <a:solidFill>
                  <a:srgbClr val="4A4A4A">
                    <a:lumMod val="50000"/>
                  </a:srgbClr>
                </a:solidFill>
                <a:effectLst/>
                <a:uLnTx/>
                <a:uFillTx/>
                <a:latin typeface="Times New Roman" panose="02020603050405020304" pitchFamily="18" charset="0"/>
                <a:ea typeface="Times New Roman" panose="02020603050405020304" pitchFamily="18" charset="0"/>
                <a:cs typeface="+mn-cs"/>
              </a:rPr>
              <a:t> no visu par iespējamiem bērnu tiesību pārkāpumiem valsts vai pašvaldību iestādēs un pie pakalpojumu sniedzējiem saņemto iesniegumu skaita</a:t>
            </a:r>
            <a:r>
              <a:rPr kumimoji="0" lang="en-US" sz="2000" b="0" i="0" u="none" strike="noStrike" kern="1200" cap="none" spc="0" normalizeH="0" baseline="0" noProof="0" dirty="0">
                <a:ln>
                  <a:noFill/>
                </a:ln>
                <a:solidFill>
                  <a:srgbClr val="4A4A4A">
                    <a:lumMod val="50000"/>
                  </a:srgbClr>
                </a:solidFill>
                <a:effectLst/>
                <a:uLnTx/>
                <a:uFillTx/>
                <a:latin typeface="Times New Roman" panose="02020603050405020304" pitchFamily="18" charset="0"/>
                <a:ea typeface="Times New Roman" panose="02020603050405020304" pitchFamily="18" charset="0"/>
                <a:cs typeface="+mn-cs"/>
              </a:rPr>
              <a:t>.</a:t>
            </a:r>
          </a:p>
        </p:txBody>
      </p:sp>
      <p:graphicFrame>
        <p:nvGraphicFramePr>
          <p:cNvPr id="7" name="Chart 6">
            <a:extLst>
              <a:ext uri="{FF2B5EF4-FFF2-40B4-BE49-F238E27FC236}">
                <a16:creationId xmlns:a16="http://schemas.microsoft.com/office/drawing/2014/main" id="{8A56E655-78D4-EE74-B80E-B54F78F4F144}"/>
              </a:ext>
            </a:extLst>
          </p:cNvPr>
          <p:cNvGraphicFramePr/>
          <p:nvPr/>
        </p:nvGraphicFramePr>
        <p:xfrm>
          <a:off x="424665" y="3154167"/>
          <a:ext cx="5760378" cy="33596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a:extLst>
              <a:ext uri="{FF2B5EF4-FFF2-40B4-BE49-F238E27FC236}">
                <a16:creationId xmlns:a16="http://schemas.microsoft.com/office/drawing/2014/main" id="{8D70777C-67DD-4D26-B21B-598DE015EDF4}"/>
              </a:ext>
            </a:extLst>
          </p:cNvPr>
          <p:cNvGraphicFramePr/>
          <p:nvPr/>
        </p:nvGraphicFramePr>
        <p:xfrm>
          <a:off x="6503543" y="3154167"/>
          <a:ext cx="5263792" cy="33596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943248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A9053430-5EDB-4DC4-8912-91B42EA249D9}"/>
              </a:ext>
            </a:extLst>
          </p:cNvPr>
          <p:cNvSpPr>
            <a:spLocks noGrp="1"/>
          </p:cNvSpPr>
          <p:nvPr>
            <p:ph type="title"/>
          </p:nvPr>
        </p:nvSpPr>
        <p:spPr>
          <a:xfrm>
            <a:off x="2246313" y="381000"/>
            <a:ext cx="9539287" cy="1036638"/>
          </a:xfrm>
        </p:spPr>
        <p:txBody>
          <a:bodyPr/>
          <a:lstStyle/>
          <a:p>
            <a:pPr algn="ctr"/>
            <a:r>
              <a:rPr lang="lv-LV" altLang="lv-LV" dirty="0">
                <a:cs typeface="Tahoma" panose="020B0604030504040204" pitchFamily="34" charset="0"/>
              </a:rPr>
              <a:t>Audzinoša rakstura piespiedu līdzekļu piemērošana nepilngadīgajiem </a:t>
            </a:r>
            <a:endParaRPr lang="lv-LV" altLang="lv-LV" sz="2000" b="0" i="1" dirty="0">
              <a:cs typeface="Tahoma" panose="020B0604030504040204" pitchFamily="34" charset="0"/>
            </a:endParaRPr>
          </a:p>
        </p:txBody>
      </p:sp>
      <p:sp>
        <p:nvSpPr>
          <p:cNvPr id="13315" name="Content Placeholder 2">
            <a:extLst>
              <a:ext uri="{FF2B5EF4-FFF2-40B4-BE49-F238E27FC236}">
                <a16:creationId xmlns:a16="http://schemas.microsoft.com/office/drawing/2014/main" id="{0B1584EB-E6D0-49D2-8CC4-B150855346C2}"/>
              </a:ext>
            </a:extLst>
          </p:cNvPr>
          <p:cNvSpPr>
            <a:spLocks noGrp="1"/>
          </p:cNvSpPr>
          <p:nvPr>
            <p:ph idx="1"/>
          </p:nvPr>
        </p:nvSpPr>
        <p:spPr>
          <a:xfrm>
            <a:off x="6842125" y="2093913"/>
            <a:ext cx="4341813" cy="3610200"/>
          </a:xfrm>
        </p:spPr>
        <p:txBody>
          <a:bodyPr>
            <a:noAutofit/>
          </a:bodyPr>
          <a:lstStyle/>
          <a:p>
            <a:pPr algn="just">
              <a:lnSpc>
                <a:spcPct val="115000"/>
              </a:lnSpc>
              <a:spcAft>
                <a:spcPts val="0"/>
              </a:spcAft>
              <a:buClr>
                <a:srgbClr val="000000"/>
              </a:buClr>
              <a:tabLst>
                <a:tab pos="180340" algn="l"/>
              </a:tabLst>
              <a:defRPr/>
            </a:pPr>
            <a:r>
              <a:rPr lang="lv-LV" sz="1800" b="1" dirty="0">
                <a:effectLst/>
              </a:rPr>
              <a:t>3669</a:t>
            </a:r>
            <a:r>
              <a:rPr lang="lv-LV" sz="1800" dirty="0">
                <a:cs typeface="Tahoma" panose="020B0604030504040204" pitchFamily="34" charset="0"/>
              </a:rPr>
              <a:t> - izteikts brīdinājums;</a:t>
            </a:r>
          </a:p>
          <a:p>
            <a:pPr algn="just">
              <a:lnSpc>
                <a:spcPct val="115000"/>
              </a:lnSpc>
              <a:spcAft>
                <a:spcPts val="0"/>
              </a:spcAft>
              <a:buClr>
                <a:srgbClr val="000000"/>
              </a:buClr>
              <a:tabLst>
                <a:tab pos="180340" algn="l"/>
              </a:tabLst>
              <a:defRPr/>
            </a:pPr>
            <a:r>
              <a:rPr lang="lv-LV" sz="1800" b="1" dirty="0">
                <a:effectLst/>
              </a:rPr>
              <a:t>1984</a:t>
            </a:r>
            <a:r>
              <a:rPr lang="lv-LV" sz="1800" dirty="0">
                <a:cs typeface="Tahoma" panose="020B0604030504040204" pitchFamily="34" charset="0"/>
              </a:rPr>
              <a:t> - noteikti uzvedības ierobežojumi;</a:t>
            </a:r>
          </a:p>
          <a:p>
            <a:pPr algn="just">
              <a:lnSpc>
                <a:spcPct val="115000"/>
              </a:lnSpc>
              <a:spcAft>
                <a:spcPts val="0"/>
              </a:spcAft>
              <a:buClr>
                <a:srgbClr val="000000"/>
              </a:buClr>
              <a:tabLst>
                <a:tab pos="180340" algn="l"/>
              </a:tabLst>
              <a:defRPr/>
            </a:pPr>
            <a:r>
              <a:rPr lang="lv-LV" sz="1800" b="1" dirty="0">
                <a:cs typeface="Tahoma" panose="020B0604030504040204" pitchFamily="34" charset="0"/>
              </a:rPr>
              <a:t>41</a:t>
            </a:r>
            <a:r>
              <a:rPr lang="lv-LV" sz="1800" dirty="0">
                <a:cs typeface="Tahoma" panose="020B0604030504040204" pitchFamily="34" charset="0"/>
              </a:rPr>
              <a:t> - nodoti galvojumā; </a:t>
            </a:r>
          </a:p>
          <a:p>
            <a:pPr algn="just">
              <a:lnSpc>
                <a:spcPct val="115000"/>
              </a:lnSpc>
              <a:spcAft>
                <a:spcPts val="0"/>
              </a:spcAft>
              <a:buClr>
                <a:srgbClr val="000000"/>
              </a:buClr>
              <a:tabLst>
                <a:tab pos="180340" algn="l"/>
              </a:tabLst>
              <a:defRPr/>
            </a:pPr>
            <a:r>
              <a:rPr lang="lv-LV" sz="1800" b="1" dirty="0">
                <a:cs typeface="Tahoma" panose="020B0604030504040204" pitchFamily="34" charset="0"/>
              </a:rPr>
              <a:t>16</a:t>
            </a:r>
            <a:r>
              <a:rPr lang="lv-LV" sz="1800" dirty="0">
                <a:cs typeface="Tahoma" panose="020B0604030504040204" pitchFamily="34" charset="0"/>
              </a:rPr>
              <a:t> - </a:t>
            </a:r>
            <a:r>
              <a:rPr lang="lv-LV" sz="1800" dirty="0">
                <a:effectLst/>
              </a:rPr>
              <a:t>uzlikts par pienākumu   atvainoties cietušajām personām</a:t>
            </a:r>
            <a:endParaRPr lang="lv-LV" sz="1800" dirty="0">
              <a:cs typeface="Tahoma" panose="020B0604030504040204" pitchFamily="34" charset="0"/>
            </a:endParaRPr>
          </a:p>
          <a:p>
            <a:pPr algn="just">
              <a:lnSpc>
                <a:spcPct val="115000"/>
              </a:lnSpc>
              <a:spcAft>
                <a:spcPts val="0"/>
              </a:spcAft>
              <a:buClr>
                <a:srgbClr val="000000"/>
              </a:buClr>
              <a:tabLst>
                <a:tab pos="180340" algn="l"/>
              </a:tabLst>
              <a:defRPr/>
            </a:pPr>
            <a:r>
              <a:rPr lang="lv-LV" sz="1800" b="1" dirty="0">
                <a:cs typeface="Times New Roman" panose="02020603050405020304" pitchFamily="18" charset="0"/>
              </a:rPr>
              <a:t>5</a:t>
            </a:r>
            <a:r>
              <a:rPr lang="lv-LV" sz="1800" dirty="0">
                <a:cs typeface="Times New Roman" panose="02020603050405020304" pitchFamily="18" charset="0"/>
              </a:rPr>
              <a:t> - gadījumos nepilngadīgajiem 		uzlikts pienākums ārstēties no 	atkarībām.</a:t>
            </a:r>
          </a:p>
          <a:p>
            <a:pPr marL="342900" indent="-342900" algn="just">
              <a:lnSpc>
                <a:spcPct val="115000"/>
              </a:lnSpc>
              <a:spcAft>
                <a:spcPts val="0"/>
              </a:spcAft>
              <a:buClr>
                <a:srgbClr val="000000"/>
              </a:buClr>
              <a:buFont typeface="Arial" panose="020B0604020202020204" pitchFamily="34" charset="0"/>
              <a:buAutoNum type="arabicPlain" startAt="12"/>
              <a:tabLst>
                <a:tab pos="180340" algn="l"/>
              </a:tabLst>
              <a:defRPr/>
            </a:pPr>
            <a:endParaRPr lang="lv-LV" sz="1600" dirty="0">
              <a:cs typeface="Tahoma" panose="020B0604030504040204" pitchFamily="34" charset="0"/>
            </a:endParaRPr>
          </a:p>
          <a:p>
            <a:pPr algn="just">
              <a:lnSpc>
                <a:spcPct val="115000"/>
              </a:lnSpc>
              <a:spcAft>
                <a:spcPts val="0"/>
              </a:spcAft>
              <a:buClr>
                <a:srgbClr val="000000"/>
              </a:buClr>
              <a:tabLst>
                <a:tab pos="180340" algn="l"/>
              </a:tabLst>
              <a:defRPr/>
            </a:pPr>
            <a:endParaRPr lang="lv-LV" sz="1500" dirty="0">
              <a:cs typeface="Times New Roman" panose="02020603050405020304" pitchFamily="18" charset="0"/>
            </a:endParaRPr>
          </a:p>
        </p:txBody>
      </p:sp>
      <p:sp>
        <p:nvSpPr>
          <p:cNvPr id="16388" name="Slide Number Placeholder 5">
            <a:extLst>
              <a:ext uri="{FF2B5EF4-FFF2-40B4-BE49-F238E27FC236}">
                <a16:creationId xmlns:a16="http://schemas.microsoft.com/office/drawing/2014/main" id="{B3553461-699B-46CA-85E5-02C280AB96F6}"/>
              </a:ext>
            </a:extLst>
          </p:cNvPr>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F87BCFB7-FDEC-4E0B-8E4B-8941D8D62BE2}" type="slidenum">
              <a:rPr lang="en-US" altLang="lv-LV" smtClean="0"/>
              <a:pPr/>
              <a:t>3</a:t>
            </a:fld>
            <a:endParaRPr lang="en-US" altLang="lv-LV"/>
          </a:p>
        </p:txBody>
      </p:sp>
      <p:graphicFrame>
        <p:nvGraphicFramePr>
          <p:cNvPr id="7" name="Chart 6">
            <a:extLst>
              <a:ext uri="{FF2B5EF4-FFF2-40B4-BE49-F238E27FC236}">
                <a16:creationId xmlns:a16="http://schemas.microsoft.com/office/drawing/2014/main" id="{8791134D-FAAE-4D31-B530-58B11A1D00A3}"/>
              </a:ext>
            </a:extLst>
          </p:cNvPr>
          <p:cNvGraphicFramePr/>
          <p:nvPr>
            <p:extLst>
              <p:ext uri="{D42A27DB-BD31-4B8C-83A1-F6EECF244321}">
                <p14:modId xmlns:p14="http://schemas.microsoft.com/office/powerpoint/2010/main" val="3496692569"/>
              </p:ext>
            </p:extLst>
          </p:nvPr>
        </p:nvGraphicFramePr>
        <p:xfrm>
          <a:off x="489041" y="2215242"/>
          <a:ext cx="6054090" cy="3488871"/>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0A79EE-8505-DDF6-5CB2-1A1133396A01}"/>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EA5C8D71-71F1-DA09-8C4C-DD1727B901BC}"/>
              </a:ext>
            </a:extLst>
          </p:cNvPr>
          <p:cNvSpPr txBox="1"/>
          <p:nvPr/>
        </p:nvSpPr>
        <p:spPr>
          <a:xfrm>
            <a:off x="585628" y="986319"/>
            <a:ext cx="11048142" cy="9541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2800" b="1" i="0" u="none" strike="noStrike" kern="1200" cap="none" spc="0" normalizeH="0" baseline="0" noProof="0" dirty="0">
                <a:ln>
                  <a:noFill/>
                </a:ln>
                <a:solidFill>
                  <a:srgbClr val="37A541"/>
                </a:solidFill>
                <a:effectLst/>
                <a:uLnTx/>
                <a:uFillTx/>
                <a:latin typeface="Times New Roman" panose="02020603050405020304" pitchFamily="18" charset="0"/>
                <a:ea typeface="Times New Roman" panose="02020603050405020304" pitchFamily="18" charset="0"/>
                <a:cs typeface="+mn-cs"/>
              </a:rPr>
              <a:t>Valsts un pašvaldību institūciju amatpersonu vai darbinieku emocionāla un/vai fiziska vardarbība pret bērnu</a:t>
            </a:r>
            <a:endParaRPr kumimoji="0" lang="lv-LV" sz="2800" b="0" i="0" u="none" strike="noStrike" kern="1200" cap="none" spc="0" normalizeH="0" baseline="0" noProof="0" dirty="0">
              <a:ln>
                <a:noFill/>
              </a:ln>
              <a:solidFill>
                <a:srgbClr val="37A541"/>
              </a:solidFill>
              <a:effectLst/>
              <a:uLnTx/>
              <a:uFillTx/>
              <a:latin typeface="Arial"/>
              <a:ea typeface="+mn-ea"/>
              <a:cs typeface="+mn-cs"/>
            </a:endParaRPr>
          </a:p>
        </p:txBody>
      </p:sp>
      <p:sp>
        <p:nvSpPr>
          <p:cNvPr id="3" name="TextBox 2">
            <a:extLst>
              <a:ext uri="{FF2B5EF4-FFF2-40B4-BE49-F238E27FC236}">
                <a16:creationId xmlns:a16="http://schemas.microsoft.com/office/drawing/2014/main" id="{8D515BC1-7B5D-C69C-9D96-6A967DAF70EF}"/>
              </a:ext>
            </a:extLst>
          </p:cNvPr>
          <p:cNvSpPr txBox="1"/>
          <p:nvPr/>
        </p:nvSpPr>
        <p:spPr>
          <a:xfrm>
            <a:off x="729465" y="2024010"/>
            <a:ext cx="10904305" cy="193899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4A4A4A">
                    <a:lumMod val="50000"/>
                  </a:srgbClr>
                </a:solidFill>
                <a:effectLst/>
                <a:uLnTx/>
                <a:uFillTx/>
                <a:latin typeface="Times New Roman" panose="02020603050405020304" pitchFamily="18" charset="0"/>
                <a:ea typeface="Times New Roman" panose="02020603050405020304" pitchFamily="18" charset="0"/>
                <a:cs typeface="+mn-cs"/>
              </a:rPr>
              <a:t>Tika </a:t>
            </a:r>
            <a:r>
              <a:rPr kumimoji="0" lang="lv-LV" sz="2000" b="0" i="0" u="none" strike="noStrike" kern="1200" cap="none" spc="0" normalizeH="0" baseline="0" noProof="0" dirty="0">
                <a:ln>
                  <a:noFill/>
                </a:ln>
                <a:solidFill>
                  <a:srgbClr val="4A4A4A">
                    <a:lumMod val="50000"/>
                  </a:srgbClr>
                </a:solidFill>
                <a:effectLst/>
                <a:uLnTx/>
                <a:uFillTx/>
                <a:latin typeface="Times New Roman" panose="02020603050405020304" pitchFamily="18" charset="0"/>
                <a:ea typeface="Times New Roman" panose="02020603050405020304" pitchFamily="18" charset="0"/>
                <a:cs typeface="+mn-cs"/>
              </a:rPr>
              <a:t>saņemti</a:t>
            </a:r>
            <a:r>
              <a:rPr kumimoji="0" lang="en-US" sz="2000" b="0" i="0" u="none" strike="noStrike" kern="1200" cap="none" spc="0" normalizeH="0" baseline="0" noProof="0" dirty="0">
                <a:ln>
                  <a:noFill/>
                </a:ln>
                <a:solidFill>
                  <a:srgbClr val="4A4A4A">
                    <a:lumMod val="50000"/>
                  </a:srgbClr>
                </a:solidFill>
                <a:effectLst/>
                <a:uLnTx/>
                <a:uFillTx/>
                <a:latin typeface="Times New Roman" panose="02020603050405020304" pitchFamily="18" charset="0"/>
                <a:ea typeface="Times New Roman" panose="02020603050405020304" pitchFamily="18" charset="0"/>
                <a:cs typeface="+mn-cs"/>
              </a:rPr>
              <a:t> </a:t>
            </a:r>
            <a:r>
              <a:rPr kumimoji="0" lang="lv-LV" sz="20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276</a:t>
            </a:r>
            <a:r>
              <a:rPr kumimoji="0" lang="lv-LV" sz="2000" b="1" i="0" u="none" strike="noStrike" kern="1200" cap="none" spc="0" normalizeH="0" baseline="0" noProof="0" dirty="0">
                <a:ln>
                  <a:noFill/>
                </a:ln>
                <a:solidFill>
                  <a:srgbClr val="4A4A4A">
                    <a:lumMod val="50000"/>
                  </a:srgbClr>
                </a:solidFill>
                <a:effectLst/>
                <a:uLnTx/>
                <a:uFillTx/>
                <a:latin typeface="Times New Roman" panose="02020603050405020304" pitchFamily="18" charset="0"/>
                <a:ea typeface="Times New Roman" panose="02020603050405020304" pitchFamily="18" charset="0"/>
                <a:cs typeface="+mn-cs"/>
              </a:rPr>
              <a:t> iesniegumi</a:t>
            </a:r>
            <a:r>
              <a:rPr kumimoji="0" lang="lv-LV" sz="2000" b="0" i="0" u="none" strike="noStrike" kern="1200" cap="none" spc="0" normalizeH="0" baseline="0" noProof="0" dirty="0">
                <a:ln>
                  <a:noFill/>
                </a:ln>
                <a:solidFill>
                  <a:srgbClr val="4A4A4A">
                    <a:lumMod val="50000"/>
                  </a:srgbClr>
                </a:solidFill>
                <a:effectLst/>
                <a:uLnTx/>
                <a:uFillTx/>
                <a:latin typeface="Times New Roman" panose="02020603050405020304" pitchFamily="18" charset="0"/>
                <a:ea typeface="Times New Roman" panose="02020603050405020304" pitchFamily="18" charset="0"/>
                <a:cs typeface="+mn-cs"/>
              </a:rPr>
              <a:t> </a:t>
            </a:r>
            <a:r>
              <a:rPr kumimoji="0" lang="lv-LV" sz="2000" b="1" i="0" u="none" strike="noStrike" kern="1200" cap="none" spc="0" normalizeH="0" baseline="0" noProof="0" dirty="0">
                <a:ln>
                  <a:noFill/>
                </a:ln>
                <a:solidFill>
                  <a:srgbClr val="4A4A4A">
                    <a:lumMod val="50000"/>
                  </a:srgbClr>
                </a:solidFill>
                <a:effectLst/>
                <a:uLnTx/>
                <a:uFillTx/>
                <a:latin typeface="Times New Roman" panose="02020603050405020304" pitchFamily="18" charset="0"/>
                <a:ea typeface="Times New Roman" panose="02020603050405020304" pitchFamily="18" charset="0"/>
                <a:cs typeface="+mn-cs"/>
              </a:rPr>
              <a:t>par iespējamu valsts un pašvaldību amatpersonu vai darbinieku, citu iestāžu darbinieku, kurās uzturas bērni, emocionālu un/vai fizisku vardarbību pret bērnu,</a:t>
            </a:r>
            <a:r>
              <a:rPr kumimoji="0" lang="lv-LV" sz="2000" b="0" i="0" u="none" strike="noStrike" kern="1200" cap="none" spc="0" normalizeH="0" baseline="0" noProof="0" dirty="0">
                <a:ln>
                  <a:noFill/>
                </a:ln>
                <a:solidFill>
                  <a:srgbClr val="4A4A4A">
                    <a:lumMod val="50000"/>
                  </a:srgbClr>
                </a:solidFill>
                <a:effectLst/>
                <a:uLnTx/>
                <a:uFillTx/>
                <a:latin typeface="Times New Roman" panose="02020603050405020304" pitchFamily="18" charset="0"/>
                <a:ea typeface="Times New Roman" panose="02020603050405020304" pitchFamily="18" charset="0"/>
                <a:cs typeface="+mn-cs"/>
              </a:rPr>
              <a:t> kas ir </a:t>
            </a:r>
            <a:r>
              <a:rPr kumimoji="0" lang="lv-LV" sz="20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44%</a:t>
            </a:r>
            <a:r>
              <a:rPr kumimoji="0" lang="lv-LV" sz="2000" b="0" i="0" u="none" strike="noStrike" kern="1200" cap="none" spc="0" normalizeH="0" baseline="0" noProof="0" dirty="0">
                <a:ln>
                  <a:noFill/>
                </a:ln>
                <a:solidFill>
                  <a:srgbClr val="4A4A4A">
                    <a:lumMod val="50000"/>
                  </a:srgbClr>
                </a:solidFill>
                <a:effectLst/>
                <a:uLnTx/>
                <a:uFillTx/>
                <a:latin typeface="Times New Roman" panose="02020603050405020304" pitchFamily="18" charset="0"/>
                <a:ea typeface="Times New Roman" panose="02020603050405020304" pitchFamily="18" charset="0"/>
                <a:cs typeface="+mn-cs"/>
              </a:rPr>
              <a:t> no visu par iespējamiem bērnu tiesību pārkāpumiem valsts vai pašvaldību iestādēs un pie pakalpojumu sniedzējiem saņemto iesniegumu skaita – </a:t>
            </a:r>
            <a:r>
              <a:rPr kumimoji="0" lang="lv-LV" sz="2000" b="0" i="1" u="none" strike="noStrike" kern="1200" cap="none" spc="0" normalizeH="0" baseline="0" noProof="0" dirty="0">
                <a:ln>
                  <a:noFill/>
                </a:ln>
                <a:solidFill>
                  <a:srgbClr val="4A4A4A">
                    <a:lumMod val="50000"/>
                  </a:srgbClr>
                </a:solidFill>
                <a:effectLst/>
                <a:uLnTx/>
                <a:uFillTx/>
                <a:latin typeface="Times New Roman" panose="02020603050405020304" pitchFamily="18" charset="0"/>
                <a:ea typeface="Times New Roman" panose="02020603050405020304" pitchFamily="18" charset="0"/>
                <a:cs typeface="+mn-cs"/>
              </a:rPr>
              <a:t>par darbinieku emocionālu vardarbību pret bērnu (165 jeb 60%), par darbinieku emocionālu un fizisku vardarbību pret bērnu (48 jeb 17%), par darbinieku fizisku vardarbību pret bērnu (63 jeb 23%)</a:t>
            </a:r>
            <a:r>
              <a:rPr kumimoji="0" lang="en-US" sz="2000" b="0" i="1" u="none" strike="noStrike" kern="1200" cap="none" spc="0" normalizeH="0" baseline="0" noProof="0" dirty="0">
                <a:ln>
                  <a:noFill/>
                </a:ln>
                <a:solidFill>
                  <a:srgbClr val="4A4A4A">
                    <a:lumMod val="50000"/>
                  </a:srgbClr>
                </a:solidFill>
                <a:effectLst/>
                <a:uLnTx/>
                <a:uFillTx/>
                <a:latin typeface="Times New Roman" panose="02020603050405020304" pitchFamily="18" charset="0"/>
                <a:ea typeface="Times New Roman" panose="02020603050405020304" pitchFamily="18" charset="0"/>
                <a:cs typeface="+mn-cs"/>
              </a:rPr>
              <a:t>.</a:t>
            </a:r>
            <a:endParaRPr kumimoji="0" lang="en-US" sz="2000" b="0" i="1" u="none" strike="noStrike" kern="1200" cap="none" spc="0" normalizeH="0" baseline="0" noProof="0" dirty="0">
              <a:ln>
                <a:noFill/>
              </a:ln>
              <a:solidFill>
                <a:srgbClr val="4A4A4A">
                  <a:lumMod val="50000"/>
                </a:srgbClr>
              </a:solidFill>
              <a:effectLst/>
              <a:uLnTx/>
              <a:uFillTx/>
              <a:latin typeface="Arial"/>
              <a:ea typeface="+mn-ea"/>
              <a:cs typeface="+mn-cs"/>
            </a:endParaRPr>
          </a:p>
        </p:txBody>
      </p:sp>
      <p:graphicFrame>
        <p:nvGraphicFramePr>
          <p:cNvPr id="5" name="Chart 4">
            <a:extLst>
              <a:ext uri="{FF2B5EF4-FFF2-40B4-BE49-F238E27FC236}">
                <a16:creationId xmlns:a16="http://schemas.microsoft.com/office/drawing/2014/main" id="{8F55F9A9-AD3C-4D9F-A91B-7B73023BA317}"/>
              </a:ext>
            </a:extLst>
          </p:cNvPr>
          <p:cNvGraphicFramePr/>
          <p:nvPr/>
        </p:nvGraphicFramePr>
        <p:xfrm>
          <a:off x="1130157" y="2979506"/>
          <a:ext cx="9626886" cy="359595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260553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95A075D-4519-1DE7-752B-B0A8C047E35B}"/>
              </a:ext>
            </a:extLst>
          </p:cNvPr>
          <p:cNvSpPr txBox="1"/>
          <p:nvPr/>
        </p:nvSpPr>
        <p:spPr>
          <a:xfrm>
            <a:off x="493160" y="1592495"/>
            <a:ext cx="10781015" cy="224676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lv-LV" sz="2000" b="0" i="0" u="none" strike="noStrike" kern="1200" cap="none" spc="0" normalizeH="0" baseline="0" noProof="0" dirty="0">
                <a:ln>
                  <a:noFill/>
                </a:ln>
                <a:solidFill>
                  <a:srgbClr val="4A4A4A">
                    <a:lumMod val="50000"/>
                  </a:srgbClr>
                </a:solidFill>
                <a:effectLst/>
                <a:uLnTx/>
                <a:uFillTx/>
                <a:latin typeface="Times New Roman" panose="02020603050405020304" pitchFamily="18" charset="0"/>
                <a:ea typeface="Times New Roman" panose="02020603050405020304" pitchFamily="18" charset="0"/>
                <a:cs typeface="+mn-cs"/>
              </a:rPr>
              <a:t>Saskaņā ar Bērnu tiesību aizsardzības likuma </a:t>
            </a:r>
            <a:r>
              <a:rPr kumimoji="0" lang="en-US" sz="2000" b="0" i="0" u="none" strike="noStrike" kern="1200" cap="none" spc="0" normalizeH="0" baseline="0" noProof="0" dirty="0">
                <a:ln>
                  <a:noFill/>
                </a:ln>
                <a:solidFill>
                  <a:srgbClr val="4A4A4A">
                    <a:lumMod val="50000"/>
                  </a:srgbClr>
                </a:solidFill>
                <a:effectLst/>
                <a:uLnTx/>
                <a:uFillTx/>
                <a:latin typeface="Times New Roman" panose="02020603050405020304" pitchFamily="18" charset="0"/>
                <a:ea typeface="Times New Roman" panose="02020603050405020304" pitchFamily="18" charset="0"/>
                <a:cs typeface="+mn-cs"/>
              </a:rPr>
              <a:t>(</a:t>
            </a:r>
            <a:r>
              <a:rPr kumimoji="0" lang="lv-LV" sz="2000" b="0" i="0" u="none" strike="noStrike" kern="1200" cap="none" spc="0" normalizeH="0" baseline="0" noProof="0" dirty="0">
                <a:ln>
                  <a:noFill/>
                </a:ln>
                <a:solidFill>
                  <a:srgbClr val="4A4A4A">
                    <a:lumMod val="50000"/>
                  </a:srgbClr>
                </a:solidFill>
                <a:effectLst/>
                <a:uLnTx/>
                <a:uFillTx/>
                <a:latin typeface="Times New Roman" panose="02020603050405020304" pitchFamily="18" charset="0"/>
                <a:ea typeface="Times New Roman" panose="02020603050405020304" pitchFamily="18" charset="0"/>
                <a:cs typeface="+mn-cs"/>
              </a:rPr>
              <a:t>turpmāk </a:t>
            </a:r>
            <a:r>
              <a:rPr kumimoji="0" lang="en-US" sz="2000" b="0" i="0" u="none" strike="noStrike" kern="1200" cap="none" spc="0" normalizeH="0" baseline="0" noProof="0" dirty="0">
                <a:ln>
                  <a:noFill/>
                </a:ln>
                <a:solidFill>
                  <a:srgbClr val="4A4A4A">
                    <a:lumMod val="50000"/>
                  </a:srgbClr>
                </a:solidFill>
                <a:effectLst/>
                <a:uLnTx/>
                <a:uFillTx/>
                <a:latin typeface="Times New Roman" panose="02020603050405020304" pitchFamily="18" charset="0"/>
                <a:ea typeface="Times New Roman" panose="02020603050405020304" pitchFamily="18" charset="0"/>
                <a:cs typeface="+mn-cs"/>
              </a:rPr>
              <a:t>– BTAL)</a:t>
            </a:r>
            <a:r>
              <a:rPr kumimoji="0" lang="lv-LV" sz="2000" b="0" i="0" u="none" strike="noStrike" kern="1200" cap="none" spc="0" normalizeH="0" baseline="0" noProof="0" dirty="0">
                <a:ln>
                  <a:noFill/>
                </a:ln>
                <a:solidFill>
                  <a:srgbClr val="4A4A4A">
                    <a:lumMod val="50000"/>
                  </a:srgbClr>
                </a:solidFill>
                <a:effectLst/>
                <a:uLnTx/>
                <a:uFillTx/>
                <a:latin typeface="Times New Roman" panose="02020603050405020304" pitchFamily="18" charset="0"/>
                <a:ea typeface="Times New Roman" panose="02020603050405020304" pitchFamily="18" charset="0"/>
                <a:cs typeface="+mn-cs"/>
              </a:rPr>
              <a:t> 88. panta pirmo daļu 2024. gadā par bērnu tiesību pārkāpumiem Bērnu aizsardzības </a:t>
            </a:r>
            <a:r>
              <a:rPr kumimoji="0" lang="en-US" sz="2000" b="0" i="0" u="none" strike="noStrike" kern="1200" cap="none" spc="0" normalizeH="0" baseline="0" noProof="0" dirty="0">
                <a:ln>
                  <a:noFill/>
                </a:ln>
                <a:solidFill>
                  <a:srgbClr val="4A4A4A">
                    <a:lumMod val="50000"/>
                  </a:srgbClr>
                </a:solidFill>
                <a:effectLst/>
                <a:uLnTx/>
                <a:uFillTx/>
                <a:latin typeface="Times New Roman" panose="02020603050405020304" pitchFamily="18" charset="0"/>
                <a:ea typeface="Times New Roman" panose="02020603050405020304" pitchFamily="18" charset="0"/>
                <a:cs typeface="+mn-cs"/>
              </a:rPr>
              <a:t>centra </a:t>
            </a:r>
            <a:r>
              <a:rPr kumimoji="0" lang="lv-LV" sz="2000" b="0" i="0" u="none" strike="noStrike" kern="1200" cap="none" spc="0" normalizeH="0" baseline="0" noProof="0" dirty="0">
                <a:ln>
                  <a:noFill/>
                </a:ln>
                <a:solidFill>
                  <a:srgbClr val="4A4A4A">
                    <a:lumMod val="50000"/>
                  </a:srgbClr>
                </a:solidFill>
                <a:effectLst/>
                <a:uLnTx/>
                <a:uFillTx/>
                <a:latin typeface="Times New Roman" panose="02020603050405020304" pitchFamily="18" charset="0"/>
                <a:ea typeface="Times New Roman" panose="02020603050405020304" pitchFamily="18" charset="0"/>
                <a:cs typeface="+mn-cs"/>
              </a:rPr>
              <a:t>(turpmāk – Centrs</a:t>
            </a:r>
            <a:r>
              <a:rPr kumimoji="0" lang="en-US" sz="2000" b="0" i="0" u="none" strike="noStrike" kern="1200" cap="none" spc="0" normalizeH="0" baseline="0" noProof="0" dirty="0">
                <a:ln>
                  <a:noFill/>
                </a:ln>
                <a:solidFill>
                  <a:srgbClr val="4A4A4A">
                    <a:lumMod val="50000"/>
                  </a:srgbClr>
                </a:solidFill>
                <a:effectLst/>
                <a:uLnTx/>
                <a:uFillTx/>
                <a:latin typeface="Times New Roman" panose="02020603050405020304" pitchFamily="18" charset="0"/>
                <a:ea typeface="Times New Roman" panose="02020603050405020304" pitchFamily="18" charset="0"/>
                <a:cs typeface="+mn-cs"/>
              </a:rPr>
              <a:t>)</a:t>
            </a:r>
            <a:r>
              <a:rPr kumimoji="0" lang="lv-LV" sz="2000" b="0" i="0" u="none" strike="noStrike" kern="1200" cap="none" spc="0" normalizeH="0" baseline="0" noProof="0" dirty="0">
                <a:ln>
                  <a:noFill/>
                </a:ln>
                <a:solidFill>
                  <a:srgbClr val="4A4A4A">
                    <a:lumMod val="50000"/>
                  </a:srgbClr>
                </a:solidFill>
                <a:effectLst/>
                <a:uLnTx/>
                <a:uFillTx/>
                <a:latin typeface="Times New Roman" panose="02020603050405020304" pitchFamily="18" charset="0"/>
                <a:ea typeface="Times New Roman" panose="02020603050405020304" pitchFamily="18" charset="0"/>
                <a:cs typeface="+mn-cs"/>
              </a:rPr>
              <a:t> Bērnu</a:t>
            </a:r>
            <a:r>
              <a:rPr kumimoji="0" lang="en-US" sz="2000" b="0" i="0" u="none" strike="noStrike" kern="1200" cap="none" spc="0" normalizeH="0" baseline="0" noProof="0" dirty="0">
                <a:ln>
                  <a:noFill/>
                </a:ln>
                <a:solidFill>
                  <a:srgbClr val="4A4A4A">
                    <a:lumMod val="50000"/>
                  </a:srgbClr>
                </a:solidFill>
                <a:effectLst/>
                <a:uLnTx/>
                <a:uFillTx/>
                <a:latin typeface="Times New Roman" panose="02020603050405020304" pitchFamily="18" charset="0"/>
                <a:ea typeface="Times New Roman" panose="02020603050405020304" pitchFamily="18" charset="0"/>
                <a:cs typeface="+mn-cs"/>
              </a:rPr>
              <a:t> </a:t>
            </a:r>
            <a:r>
              <a:rPr kumimoji="0" lang="lv-LV" sz="2000" b="0" i="0" u="none" strike="noStrike" kern="1200" cap="none" spc="0" normalizeH="0" baseline="0" noProof="0" dirty="0">
                <a:ln>
                  <a:noFill/>
                </a:ln>
                <a:solidFill>
                  <a:srgbClr val="4A4A4A">
                    <a:lumMod val="50000"/>
                  </a:srgbClr>
                </a:solidFill>
                <a:effectLst/>
                <a:uLnTx/>
                <a:uFillTx/>
                <a:latin typeface="Times New Roman" panose="02020603050405020304" pitchFamily="18" charset="0"/>
                <a:ea typeface="Times New Roman" panose="02020603050405020304" pitchFamily="18" charset="0"/>
                <a:cs typeface="+mn-cs"/>
              </a:rPr>
              <a:t>tiesību aizsardzības departamentam </a:t>
            </a:r>
            <a:r>
              <a:rPr kumimoji="0" lang="lv-LV" sz="20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103 gadījumos </a:t>
            </a:r>
            <a:r>
              <a:rPr kumimoji="0" lang="lv-LV" sz="2000" b="0" i="0" u="none" strike="noStrike" kern="1200" cap="none" spc="0" normalizeH="0" baseline="0" noProof="0" dirty="0">
                <a:ln>
                  <a:noFill/>
                </a:ln>
                <a:solidFill>
                  <a:srgbClr val="4A4A4A">
                    <a:lumMod val="50000"/>
                  </a:srgbClr>
                </a:solidFill>
                <a:effectLst/>
                <a:uLnTx/>
                <a:uFillTx/>
                <a:latin typeface="Times New Roman" panose="02020603050405020304" pitchFamily="18" charset="0"/>
                <a:ea typeface="Times New Roman" panose="02020603050405020304" pitchFamily="18" charset="0"/>
                <a:cs typeface="+mn-cs"/>
              </a:rPr>
              <a:t>bija jāpieņem lēmumi par administratīvā pārkāpuma lietas uzsākšanu vai atteikumu uzsākt administratīvā pārkāpuma procesu pret valsts un pašvaldību institūciju amatpersonām vai darbiniekiem, no tiem skolās – 55, pirmsskolas izglītības iestādēs – 27, ārpusģimenes aprūpes iestādēs – 5, bāriņtiesās – 8, pašvaldībās – 2 (deju kolektīvā – 1, autobusā – 1), sporta centros – 4, ārstniecības iestādēs – 2</a:t>
            </a:r>
            <a:endParaRPr kumimoji="0" lang="en-US" sz="2000" b="0" i="0" u="none" strike="noStrike" kern="1200" cap="none" spc="0" normalizeH="0" baseline="0" noProof="0" dirty="0">
              <a:ln>
                <a:noFill/>
              </a:ln>
              <a:solidFill>
                <a:srgbClr val="4A4A4A">
                  <a:lumMod val="50000"/>
                </a:srgbClr>
              </a:solidFill>
              <a:effectLst/>
              <a:uLnTx/>
              <a:uFillTx/>
              <a:latin typeface="Arial"/>
              <a:ea typeface="+mn-ea"/>
              <a:cs typeface="+mn-cs"/>
            </a:endParaRPr>
          </a:p>
        </p:txBody>
      </p:sp>
      <p:sp>
        <p:nvSpPr>
          <p:cNvPr id="6" name="TextBox 5">
            <a:extLst>
              <a:ext uri="{FF2B5EF4-FFF2-40B4-BE49-F238E27FC236}">
                <a16:creationId xmlns:a16="http://schemas.microsoft.com/office/drawing/2014/main" id="{20CC3528-7BC2-4458-3FE4-9A2C2DD6DC09}"/>
              </a:ext>
            </a:extLst>
          </p:cNvPr>
          <p:cNvSpPr txBox="1"/>
          <p:nvPr/>
        </p:nvSpPr>
        <p:spPr>
          <a:xfrm>
            <a:off x="585628" y="986319"/>
            <a:ext cx="11048142"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2800" b="1" i="0" u="none" strike="noStrike" kern="1200" cap="none" spc="0" normalizeH="0" baseline="0" noProof="0" dirty="0">
                <a:ln>
                  <a:noFill/>
                </a:ln>
                <a:solidFill>
                  <a:srgbClr val="37A541"/>
                </a:solidFill>
                <a:effectLst/>
                <a:uLnTx/>
                <a:uFillTx/>
                <a:latin typeface="Times New Roman" panose="02020603050405020304" pitchFamily="18" charset="0"/>
                <a:ea typeface="Times New Roman" panose="02020603050405020304" pitchFamily="18" charset="0"/>
                <a:cs typeface="+mn-cs"/>
              </a:rPr>
              <a:t>Administratīvā lietvedība</a:t>
            </a:r>
            <a:endParaRPr kumimoji="0" lang="lv-LV" sz="2800" b="0" i="0" u="none" strike="noStrike" kern="1200" cap="none" spc="0" normalizeH="0" baseline="0" noProof="0" dirty="0">
              <a:ln>
                <a:noFill/>
              </a:ln>
              <a:solidFill>
                <a:srgbClr val="37A541"/>
              </a:solidFill>
              <a:effectLst/>
              <a:uLnTx/>
              <a:uFillTx/>
              <a:latin typeface="Arial"/>
              <a:ea typeface="+mn-ea"/>
              <a:cs typeface="+mn-cs"/>
            </a:endParaRPr>
          </a:p>
        </p:txBody>
      </p:sp>
      <p:graphicFrame>
        <p:nvGraphicFramePr>
          <p:cNvPr id="8" name="Chart 7">
            <a:extLst>
              <a:ext uri="{FF2B5EF4-FFF2-40B4-BE49-F238E27FC236}">
                <a16:creationId xmlns:a16="http://schemas.microsoft.com/office/drawing/2014/main" id="{A46107C5-CB5F-48D1-92D5-6FF8271E2629}"/>
              </a:ext>
            </a:extLst>
          </p:cNvPr>
          <p:cNvGraphicFramePr/>
          <p:nvPr/>
        </p:nvGraphicFramePr>
        <p:xfrm>
          <a:off x="154112" y="2547991"/>
          <a:ext cx="11003623" cy="420213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456532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39AA326-5C58-1CEB-25C6-A7C77E2F2545}"/>
              </a:ext>
            </a:extLst>
          </p:cNvPr>
          <p:cNvSpPr txBox="1"/>
          <p:nvPr/>
        </p:nvSpPr>
        <p:spPr>
          <a:xfrm>
            <a:off x="729466" y="1940426"/>
            <a:ext cx="10541285" cy="132343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lv-LV" sz="20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65</a:t>
            </a:r>
            <a:r>
              <a:rPr kumimoji="0" lang="lv-LV" sz="2000" b="0" i="0" u="none" strike="noStrike" kern="1200" cap="none" spc="0" normalizeH="0" baseline="0" noProof="0" dirty="0">
                <a:ln>
                  <a:noFill/>
                </a:ln>
                <a:solidFill>
                  <a:srgbClr val="4A4A4A">
                    <a:lumMod val="50000"/>
                  </a:srgbClr>
                </a:solidFill>
                <a:effectLst/>
                <a:uLnTx/>
                <a:uFillTx/>
                <a:latin typeface="Times New Roman" panose="02020603050405020304" pitchFamily="18" charset="0"/>
                <a:ea typeface="Times New Roman" panose="02020603050405020304" pitchFamily="18" charset="0"/>
                <a:cs typeface="+mn-cs"/>
              </a:rPr>
              <a:t> gadījumos tika pieņemts lēmums atteikt uzsākt administratīvā pārkāpuma procesu saskaņā ar AAL 119. panta pirmās daļas 1. punktu, no tiem skolās – 29, pirmsskolas izglītības iestādēs – 20, ārpusģimenes aprūpes iestādēs – 4, bāriņtiesās – 8, ārstniecības iestādēs – 2, pašvaldībā – 1, sporta centrā – 1</a:t>
            </a:r>
            <a:endParaRPr kumimoji="0" lang="en-US" sz="2000" b="0" i="0" u="none" strike="noStrike" kern="1200" cap="none" spc="0" normalizeH="0" baseline="0" noProof="0" dirty="0">
              <a:ln>
                <a:noFill/>
              </a:ln>
              <a:solidFill>
                <a:srgbClr val="4A4A4A">
                  <a:lumMod val="50000"/>
                </a:srgbClr>
              </a:solidFill>
              <a:effectLst/>
              <a:uLnTx/>
              <a:uFillTx/>
              <a:latin typeface="Arial"/>
              <a:ea typeface="+mn-ea"/>
              <a:cs typeface="+mn-cs"/>
            </a:endParaRPr>
          </a:p>
        </p:txBody>
      </p:sp>
      <p:sp>
        <p:nvSpPr>
          <p:cNvPr id="6" name="TextBox 5">
            <a:extLst>
              <a:ext uri="{FF2B5EF4-FFF2-40B4-BE49-F238E27FC236}">
                <a16:creationId xmlns:a16="http://schemas.microsoft.com/office/drawing/2014/main" id="{84773A50-F49F-B762-B4FF-CEBFF9DAA06A}"/>
              </a:ext>
            </a:extLst>
          </p:cNvPr>
          <p:cNvSpPr txBox="1"/>
          <p:nvPr/>
        </p:nvSpPr>
        <p:spPr>
          <a:xfrm>
            <a:off x="585628" y="986319"/>
            <a:ext cx="11048142" cy="9541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2800" b="1" i="0" u="none" strike="noStrike" kern="1200" cap="none" spc="0" normalizeH="0" baseline="0" noProof="0" dirty="0">
                <a:ln>
                  <a:noFill/>
                </a:ln>
                <a:solidFill>
                  <a:srgbClr val="37A541"/>
                </a:solidFill>
                <a:effectLst/>
                <a:uLnTx/>
                <a:uFillTx/>
                <a:latin typeface="Times New Roman" panose="02020603050405020304" pitchFamily="18" charset="0"/>
                <a:ea typeface="Times New Roman" panose="02020603050405020304" pitchFamily="18" charset="0"/>
                <a:cs typeface="+mn-cs"/>
              </a:rPr>
              <a:t>Administratīvā lietvedība – atteikumi uzsākt administratīvā pārkāpuma procesu</a:t>
            </a:r>
            <a:endParaRPr kumimoji="0" lang="lv-LV" sz="2800" b="0" i="0" u="none" strike="noStrike" kern="1200" cap="none" spc="0" normalizeH="0" baseline="0" noProof="0" dirty="0">
              <a:ln>
                <a:noFill/>
              </a:ln>
              <a:solidFill>
                <a:srgbClr val="37A541"/>
              </a:solidFill>
              <a:effectLst/>
              <a:uLnTx/>
              <a:uFillTx/>
              <a:latin typeface="Arial"/>
              <a:ea typeface="+mn-ea"/>
              <a:cs typeface="+mn-cs"/>
            </a:endParaRPr>
          </a:p>
        </p:txBody>
      </p:sp>
      <p:graphicFrame>
        <p:nvGraphicFramePr>
          <p:cNvPr id="7" name="Chart 6">
            <a:extLst>
              <a:ext uri="{FF2B5EF4-FFF2-40B4-BE49-F238E27FC236}">
                <a16:creationId xmlns:a16="http://schemas.microsoft.com/office/drawing/2014/main" id="{0BDA3306-7279-44CA-8AA2-6987FD099E0C}"/>
              </a:ext>
            </a:extLst>
          </p:cNvPr>
          <p:cNvGraphicFramePr/>
          <p:nvPr/>
        </p:nvGraphicFramePr>
        <p:xfrm>
          <a:off x="1736332" y="2958957"/>
          <a:ext cx="8856323" cy="402746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266599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BDEAAA4-4231-C61F-8DE9-34F0053A9C39}"/>
              </a:ext>
            </a:extLst>
          </p:cNvPr>
          <p:cNvSpPr txBox="1"/>
          <p:nvPr/>
        </p:nvSpPr>
        <p:spPr>
          <a:xfrm>
            <a:off x="585628" y="986319"/>
            <a:ext cx="11048142"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2800" b="1" i="0" u="none" strike="noStrike" kern="1200" cap="none" spc="0" normalizeH="0" baseline="0" noProof="0" dirty="0">
                <a:ln>
                  <a:noFill/>
                </a:ln>
                <a:solidFill>
                  <a:srgbClr val="37A541"/>
                </a:solidFill>
                <a:effectLst/>
                <a:uLnTx/>
                <a:uFillTx/>
                <a:latin typeface="Times New Roman" panose="02020603050405020304" pitchFamily="18" charset="0"/>
                <a:ea typeface="Times New Roman" panose="02020603050405020304" pitchFamily="18" charset="0"/>
                <a:cs typeface="+mn-cs"/>
              </a:rPr>
              <a:t>Administratīvā lietvedība – piemērotie sodi</a:t>
            </a:r>
            <a:endParaRPr kumimoji="0" lang="lv-LV" sz="2800" b="0" i="0" u="none" strike="noStrike" kern="1200" cap="none" spc="0" normalizeH="0" baseline="0" noProof="0" dirty="0">
              <a:ln>
                <a:noFill/>
              </a:ln>
              <a:solidFill>
                <a:srgbClr val="37A541"/>
              </a:solidFill>
              <a:effectLst/>
              <a:uLnTx/>
              <a:uFillTx/>
              <a:latin typeface="Arial"/>
              <a:ea typeface="+mn-ea"/>
              <a:cs typeface="+mn-cs"/>
            </a:endParaRPr>
          </a:p>
        </p:txBody>
      </p:sp>
      <p:graphicFrame>
        <p:nvGraphicFramePr>
          <p:cNvPr id="10" name="Table 9">
            <a:extLst>
              <a:ext uri="{FF2B5EF4-FFF2-40B4-BE49-F238E27FC236}">
                <a16:creationId xmlns:a16="http://schemas.microsoft.com/office/drawing/2014/main" id="{BBB450B3-D3C8-BE5E-581E-A4E17DF9CC29}"/>
              </a:ext>
            </a:extLst>
          </p:cNvPr>
          <p:cNvGraphicFramePr>
            <a:graphicFrameLocks noGrp="1"/>
          </p:cNvGraphicFramePr>
          <p:nvPr/>
        </p:nvGraphicFramePr>
        <p:xfrm>
          <a:off x="935664" y="3225448"/>
          <a:ext cx="10698106" cy="3627732"/>
        </p:xfrm>
        <a:graphic>
          <a:graphicData uri="http://schemas.openxmlformats.org/drawingml/2006/table">
            <a:tbl>
              <a:tblPr firstRow="1" firstCol="1" bandRow="1">
                <a:tableStyleId>{5C22544A-7EE6-4342-B048-85BDC9FD1C3A}</a:tableStyleId>
              </a:tblPr>
              <a:tblGrid>
                <a:gridCol w="5349053">
                  <a:extLst>
                    <a:ext uri="{9D8B030D-6E8A-4147-A177-3AD203B41FA5}">
                      <a16:colId xmlns:a16="http://schemas.microsoft.com/office/drawing/2014/main" val="3291880949"/>
                    </a:ext>
                  </a:extLst>
                </a:gridCol>
                <a:gridCol w="5349053">
                  <a:extLst>
                    <a:ext uri="{9D8B030D-6E8A-4147-A177-3AD203B41FA5}">
                      <a16:colId xmlns:a16="http://schemas.microsoft.com/office/drawing/2014/main" val="3830845771"/>
                    </a:ext>
                  </a:extLst>
                </a:gridCol>
              </a:tblGrid>
              <a:tr h="315012">
                <a:tc>
                  <a:txBody>
                    <a:bodyPr/>
                    <a:lstStyle/>
                    <a:p>
                      <a:pPr marL="0" marR="0" algn="ctr">
                        <a:lnSpc>
                          <a:spcPct val="107000"/>
                        </a:lnSpc>
                        <a:spcAft>
                          <a:spcPts val="800"/>
                        </a:spcAft>
                        <a:buNone/>
                      </a:pPr>
                      <a:r>
                        <a:rPr lang="lv-LV" sz="2000" dirty="0">
                          <a:effectLst/>
                          <a:latin typeface="Times New Roman" panose="02020603050405020304" pitchFamily="18" charset="0"/>
                          <a:cs typeface="Times New Roman" panose="02020603050405020304" pitchFamily="18" charset="0"/>
                        </a:rPr>
                        <a:t>Brīdinājums</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Aft>
                          <a:spcPts val="800"/>
                        </a:spcAft>
                        <a:buNone/>
                      </a:pPr>
                      <a:r>
                        <a:rPr lang="lv-LV" sz="2000" dirty="0">
                          <a:effectLst/>
                          <a:latin typeface="Times New Roman" panose="02020603050405020304" pitchFamily="18" charset="0"/>
                          <a:cs typeface="Times New Roman" panose="02020603050405020304" pitchFamily="18" charset="0"/>
                        </a:rPr>
                        <a:t>Naudas sods</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29274759"/>
                  </a:ext>
                </a:extLst>
              </a:tr>
              <a:tr h="315012">
                <a:tc>
                  <a:txBody>
                    <a:bodyPr/>
                    <a:lstStyle/>
                    <a:p>
                      <a:pPr marL="0" marR="0" algn="ctr">
                        <a:lnSpc>
                          <a:spcPct val="107000"/>
                        </a:lnSpc>
                        <a:spcAft>
                          <a:spcPts val="800"/>
                        </a:spcAft>
                        <a:buNone/>
                      </a:pPr>
                      <a:r>
                        <a:rPr lang="lv-LV" sz="2000" dirty="0">
                          <a:effectLst/>
                          <a:latin typeface="Times New Roman" panose="02020603050405020304" pitchFamily="18" charset="0"/>
                          <a:cs typeface="Times New Roman" panose="02020603050405020304" pitchFamily="18" charset="0"/>
                        </a:rPr>
                        <a:t>16</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Aft>
                          <a:spcPts val="800"/>
                        </a:spcAft>
                        <a:buNone/>
                      </a:pPr>
                      <a:r>
                        <a:rPr lang="lv-LV" sz="2000" dirty="0">
                          <a:effectLst/>
                          <a:latin typeface="Times New Roman" panose="02020603050405020304" pitchFamily="18" charset="0"/>
                          <a:cs typeface="Times New Roman" panose="02020603050405020304" pitchFamily="18" charset="0"/>
                        </a:rPr>
                        <a:t>11</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39640182"/>
                  </a:ext>
                </a:extLst>
              </a:tr>
              <a:tr h="2904924">
                <a:tc>
                  <a:txBody>
                    <a:bodyPr/>
                    <a:lstStyle/>
                    <a:p>
                      <a:pPr marL="0" marR="0">
                        <a:lnSpc>
                          <a:spcPct val="107000"/>
                        </a:lnSpc>
                        <a:spcAft>
                          <a:spcPts val="800"/>
                        </a:spcAft>
                        <a:buNone/>
                      </a:pPr>
                      <a:r>
                        <a:rPr lang="lv-LV" sz="1500" dirty="0">
                          <a:effectLst/>
                          <a:latin typeface="Times New Roman" panose="02020603050405020304" pitchFamily="18" charset="0"/>
                          <a:cs typeface="Times New Roman" panose="02020603050405020304" pitchFamily="18" charset="0"/>
                        </a:rPr>
                        <a:t>10 – skolas darbiniekiem </a:t>
                      </a:r>
                      <a:endParaRPr lang="en-US" sz="1500" dirty="0">
                        <a:effectLst/>
                        <a:latin typeface="Times New Roman" panose="02020603050405020304" pitchFamily="18" charset="0"/>
                        <a:cs typeface="Times New Roman" panose="02020603050405020304" pitchFamily="18" charset="0"/>
                      </a:endParaRPr>
                    </a:p>
                    <a:p>
                      <a:pPr marL="0" marR="0">
                        <a:lnSpc>
                          <a:spcPct val="107000"/>
                        </a:lnSpc>
                        <a:spcAft>
                          <a:spcPts val="800"/>
                        </a:spcAft>
                        <a:buNone/>
                      </a:pPr>
                      <a:r>
                        <a:rPr lang="lv-LV" sz="1500" dirty="0">
                          <a:effectLst/>
                          <a:latin typeface="Times New Roman" panose="02020603050405020304" pitchFamily="18" charset="0"/>
                          <a:cs typeface="Times New Roman" panose="02020603050405020304" pitchFamily="18" charset="0"/>
                        </a:rPr>
                        <a:t>(2 – emocionāla vardarbība, 8 – fiziska vardarbība)</a:t>
                      </a:r>
                      <a:endParaRPr lang="en-US" sz="1500" dirty="0">
                        <a:effectLst/>
                        <a:latin typeface="Times New Roman" panose="02020603050405020304" pitchFamily="18" charset="0"/>
                        <a:cs typeface="Times New Roman" panose="02020603050405020304" pitchFamily="18" charset="0"/>
                      </a:endParaRPr>
                    </a:p>
                    <a:p>
                      <a:pPr marL="0" marR="0">
                        <a:lnSpc>
                          <a:spcPct val="107000"/>
                        </a:lnSpc>
                        <a:spcAft>
                          <a:spcPts val="800"/>
                        </a:spcAft>
                        <a:buNone/>
                      </a:pPr>
                      <a:r>
                        <a:rPr lang="lv-LV" sz="1500" dirty="0">
                          <a:effectLst/>
                          <a:latin typeface="Times New Roman" panose="02020603050405020304" pitchFamily="18" charset="0"/>
                          <a:cs typeface="Times New Roman" panose="02020603050405020304" pitchFamily="18" charset="0"/>
                        </a:rPr>
                        <a:t>4 – pirmsskolas izglītības iestādes darbiniekam</a:t>
                      </a:r>
                      <a:endParaRPr lang="en-US" sz="1500" dirty="0">
                        <a:effectLst/>
                        <a:latin typeface="Times New Roman" panose="02020603050405020304" pitchFamily="18" charset="0"/>
                        <a:cs typeface="Times New Roman" panose="02020603050405020304" pitchFamily="18" charset="0"/>
                      </a:endParaRPr>
                    </a:p>
                    <a:p>
                      <a:pPr marL="0" marR="0">
                        <a:lnSpc>
                          <a:spcPct val="107000"/>
                        </a:lnSpc>
                        <a:spcAft>
                          <a:spcPts val="800"/>
                        </a:spcAft>
                        <a:buNone/>
                      </a:pPr>
                      <a:r>
                        <a:rPr lang="lv-LV" sz="1500" dirty="0">
                          <a:effectLst/>
                          <a:latin typeface="Times New Roman" panose="02020603050405020304" pitchFamily="18" charset="0"/>
                          <a:cs typeface="Times New Roman" panose="02020603050405020304" pitchFamily="18" charset="0"/>
                        </a:rPr>
                        <a:t>(2 – emocionāla vardarbība, 2- fiziska vardarbība)</a:t>
                      </a:r>
                      <a:endParaRPr lang="en-US" sz="1500" dirty="0">
                        <a:effectLst/>
                        <a:latin typeface="Times New Roman" panose="02020603050405020304" pitchFamily="18" charset="0"/>
                        <a:cs typeface="Times New Roman" panose="02020603050405020304" pitchFamily="18" charset="0"/>
                      </a:endParaRPr>
                    </a:p>
                    <a:p>
                      <a:pPr marL="0" marR="0">
                        <a:lnSpc>
                          <a:spcPct val="107000"/>
                        </a:lnSpc>
                        <a:spcAft>
                          <a:spcPts val="800"/>
                        </a:spcAft>
                        <a:buNone/>
                      </a:pPr>
                      <a:r>
                        <a:rPr lang="lv-LV" sz="1500" dirty="0">
                          <a:effectLst/>
                          <a:latin typeface="Times New Roman" panose="02020603050405020304" pitchFamily="18" charset="0"/>
                          <a:cs typeface="Times New Roman" panose="02020603050405020304" pitchFamily="18" charset="0"/>
                        </a:rPr>
                        <a:t>1 – sporta centra darbiniekam</a:t>
                      </a:r>
                      <a:endParaRPr lang="en-US" sz="1500" dirty="0">
                        <a:effectLst/>
                        <a:latin typeface="Times New Roman" panose="02020603050405020304" pitchFamily="18" charset="0"/>
                        <a:cs typeface="Times New Roman" panose="02020603050405020304" pitchFamily="18" charset="0"/>
                      </a:endParaRPr>
                    </a:p>
                    <a:p>
                      <a:pPr marL="0" marR="0">
                        <a:lnSpc>
                          <a:spcPct val="107000"/>
                        </a:lnSpc>
                        <a:spcAft>
                          <a:spcPts val="800"/>
                        </a:spcAft>
                        <a:buNone/>
                      </a:pPr>
                      <a:r>
                        <a:rPr lang="lv-LV" sz="1500" dirty="0">
                          <a:effectLst/>
                          <a:latin typeface="Times New Roman" panose="02020603050405020304" pitchFamily="18" charset="0"/>
                          <a:cs typeface="Times New Roman" panose="02020603050405020304" pitchFamily="18" charset="0"/>
                        </a:rPr>
                        <a:t>(emocionāla vardarbība)</a:t>
                      </a:r>
                      <a:endParaRPr lang="en-US" sz="1500" dirty="0">
                        <a:effectLst/>
                        <a:latin typeface="Times New Roman" panose="02020603050405020304" pitchFamily="18" charset="0"/>
                        <a:cs typeface="Times New Roman" panose="02020603050405020304" pitchFamily="18" charset="0"/>
                      </a:endParaRPr>
                    </a:p>
                    <a:p>
                      <a:pPr marL="0" marR="0">
                        <a:lnSpc>
                          <a:spcPct val="107000"/>
                        </a:lnSpc>
                        <a:spcAft>
                          <a:spcPts val="800"/>
                        </a:spcAft>
                        <a:buNone/>
                      </a:pPr>
                      <a:r>
                        <a:rPr lang="lv-LV" sz="1500" dirty="0">
                          <a:effectLst/>
                          <a:latin typeface="Times New Roman" panose="02020603050405020304" pitchFamily="18" charset="0"/>
                          <a:cs typeface="Times New Roman" panose="02020603050405020304" pitchFamily="18" charset="0"/>
                        </a:rPr>
                        <a:t>1 – pašvaldības darbiniekiem (deju kolektīva vadītājam)</a:t>
                      </a:r>
                      <a:endParaRPr lang="en-US" sz="1500" dirty="0">
                        <a:effectLst/>
                        <a:latin typeface="Times New Roman" panose="02020603050405020304" pitchFamily="18" charset="0"/>
                        <a:cs typeface="Times New Roman" panose="02020603050405020304" pitchFamily="18" charset="0"/>
                      </a:endParaRPr>
                    </a:p>
                    <a:p>
                      <a:pPr marL="0" marR="0">
                        <a:lnSpc>
                          <a:spcPct val="107000"/>
                        </a:lnSpc>
                        <a:spcAft>
                          <a:spcPts val="800"/>
                        </a:spcAft>
                        <a:buNone/>
                      </a:pPr>
                      <a:r>
                        <a:rPr lang="lv-LV" sz="1500" dirty="0">
                          <a:effectLst/>
                          <a:latin typeface="Times New Roman" panose="02020603050405020304" pitchFamily="18" charset="0"/>
                          <a:cs typeface="Times New Roman" panose="02020603050405020304" pitchFamily="18" charset="0"/>
                        </a:rPr>
                        <a:t>(fiziska vardarbība)</a:t>
                      </a:r>
                      <a:endParaRPr lang="en-US"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buNone/>
                      </a:pPr>
                      <a:r>
                        <a:rPr lang="lv-LV" sz="1500" dirty="0">
                          <a:effectLst/>
                          <a:latin typeface="Times New Roman" panose="02020603050405020304" pitchFamily="18" charset="0"/>
                          <a:cs typeface="Times New Roman" panose="02020603050405020304" pitchFamily="18" charset="0"/>
                        </a:rPr>
                        <a:t>8 – skolas darbiniekiem</a:t>
                      </a:r>
                      <a:endParaRPr lang="en-US" sz="1500" dirty="0">
                        <a:effectLst/>
                        <a:latin typeface="Times New Roman" panose="02020603050405020304" pitchFamily="18" charset="0"/>
                        <a:cs typeface="Times New Roman" panose="02020603050405020304" pitchFamily="18" charset="0"/>
                      </a:endParaRPr>
                    </a:p>
                    <a:p>
                      <a:pPr marL="0" marR="0">
                        <a:lnSpc>
                          <a:spcPct val="107000"/>
                        </a:lnSpc>
                        <a:spcAft>
                          <a:spcPts val="800"/>
                        </a:spcAft>
                        <a:buNone/>
                      </a:pPr>
                      <a:r>
                        <a:rPr lang="lv-LV" sz="1500" dirty="0">
                          <a:effectLst/>
                          <a:latin typeface="Times New Roman" panose="02020603050405020304" pitchFamily="18" charset="0"/>
                          <a:cs typeface="Times New Roman" panose="02020603050405020304" pitchFamily="18" charset="0"/>
                        </a:rPr>
                        <a:t>(7 – fiziska vardarbība, 1 – emocionāla vardarbība)</a:t>
                      </a:r>
                      <a:endParaRPr lang="en-US" sz="1500" dirty="0">
                        <a:effectLst/>
                        <a:latin typeface="Times New Roman" panose="02020603050405020304" pitchFamily="18" charset="0"/>
                        <a:cs typeface="Times New Roman" panose="02020603050405020304" pitchFamily="18" charset="0"/>
                      </a:endParaRPr>
                    </a:p>
                    <a:p>
                      <a:pPr marL="0" marR="0">
                        <a:lnSpc>
                          <a:spcPct val="107000"/>
                        </a:lnSpc>
                        <a:spcAft>
                          <a:spcPts val="800"/>
                        </a:spcAft>
                        <a:buNone/>
                      </a:pPr>
                      <a:r>
                        <a:rPr lang="lv-LV" sz="1500" dirty="0">
                          <a:effectLst/>
                          <a:latin typeface="Times New Roman" panose="02020603050405020304" pitchFamily="18" charset="0"/>
                          <a:cs typeface="Times New Roman" panose="02020603050405020304" pitchFamily="18" charset="0"/>
                        </a:rPr>
                        <a:t>1 – pirmsskolas izglītības iestādes darbiniekam</a:t>
                      </a:r>
                      <a:endParaRPr lang="en-US" sz="1500" dirty="0">
                        <a:effectLst/>
                        <a:latin typeface="Times New Roman" panose="02020603050405020304" pitchFamily="18" charset="0"/>
                        <a:cs typeface="Times New Roman" panose="02020603050405020304" pitchFamily="18" charset="0"/>
                      </a:endParaRPr>
                    </a:p>
                    <a:p>
                      <a:pPr marL="0" marR="0">
                        <a:lnSpc>
                          <a:spcPct val="107000"/>
                        </a:lnSpc>
                        <a:spcAft>
                          <a:spcPts val="800"/>
                        </a:spcAft>
                        <a:buNone/>
                      </a:pPr>
                      <a:r>
                        <a:rPr lang="lv-LV" sz="1500" dirty="0">
                          <a:effectLst/>
                          <a:latin typeface="Times New Roman" panose="02020603050405020304" pitchFamily="18" charset="0"/>
                          <a:cs typeface="Times New Roman" panose="02020603050405020304" pitchFamily="18" charset="0"/>
                        </a:rPr>
                        <a:t>(fiziska vardarbība)</a:t>
                      </a:r>
                      <a:endParaRPr lang="en-US" sz="1500" dirty="0">
                        <a:effectLst/>
                        <a:latin typeface="Times New Roman" panose="02020603050405020304" pitchFamily="18" charset="0"/>
                        <a:cs typeface="Times New Roman" panose="02020603050405020304" pitchFamily="18" charset="0"/>
                      </a:endParaRPr>
                    </a:p>
                    <a:p>
                      <a:pPr marL="0" marR="0">
                        <a:lnSpc>
                          <a:spcPct val="107000"/>
                        </a:lnSpc>
                        <a:spcAft>
                          <a:spcPts val="800"/>
                        </a:spcAft>
                        <a:buNone/>
                      </a:pPr>
                      <a:r>
                        <a:rPr lang="lv-LV" sz="1500" dirty="0">
                          <a:effectLst/>
                          <a:latin typeface="Times New Roman" panose="02020603050405020304" pitchFamily="18" charset="0"/>
                          <a:cs typeface="Times New Roman" panose="02020603050405020304" pitchFamily="18" charset="0"/>
                        </a:rPr>
                        <a:t>1 – sporta centra darbiniekam</a:t>
                      </a:r>
                      <a:endParaRPr lang="en-US" sz="1500" dirty="0">
                        <a:effectLst/>
                        <a:latin typeface="Times New Roman" panose="02020603050405020304" pitchFamily="18" charset="0"/>
                        <a:cs typeface="Times New Roman" panose="02020603050405020304" pitchFamily="18" charset="0"/>
                      </a:endParaRPr>
                    </a:p>
                    <a:p>
                      <a:pPr marL="0" marR="0">
                        <a:lnSpc>
                          <a:spcPct val="107000"/>
                        </a:lnSpc>
                        <a:spcAft>
                          <a:spcPts val="800"/>
                        </a:spcAft>
                        <a:buNone/>
                      </a:pPr>
                      <a:r>
                        <a:rPr lang="lv-LV" sz="1500" dirty="0">
                          <a:effectLst/>
                          <a:latin typeface="Times New Roman" panose="02020603050405020304" pitchFamily="18" charset="0"/>
                          <a:cs typeface="Times New Roman" panose="02020603050405020304" pitchFamily="18" charset="0"/>
                        </a:rPr>
                        <a:t>(fiziska vardarbība)</a:t>
                      </a:r>
                      <a:endParaRPr lang="en-US" sz="1500" dirty="0">
                        <a:effectLst/>
                        <a:latin typeface="Times New Roman" panose="02020603050405020304" pitchFamily="18" charset="0"/>
                        <a:cs typeface="Times New Roman" panose="02020603050405020304" pitchFamily="18" charset="0"/>
                      </a:endParaRPr>
                    </a:p>
                    <a:p>
                      <a:pPr marL="0" marR="0">
                        <a:lnSpc>
                          <a:spcPct val="107000"/>
                        </a:lnSpc>
                        <a:spcAft>
                          <a:spcPts val="800"/>
                        </a:spcAft>
                        <a:buNone/>
                      </a:pPr>
                      <a:r>
                        <a:rPr lang="lv-LV" sz="1500" dirty="0">
                          <a:effectLst/>
                          <a:latin typeface="Times New Roman" panose="02020603050405020304" pitchFamily="18" charset="0"/>
                          <a:cs typeface="Times New Roman" panose="02020603050405020304" pitchFamily="18" charset="0"/>
                        </a:rPr>
                        <a:t>1 – ārpusģimenes aprūpes iestādes darbiniekam</a:t>
                      </a:r>
                      <a:endParaRPr lang="en-US" sz="1500" dirty="0">
                        <a:effectLst/>
                        <a:latin typeface="Times New Roman" panose="02020603050405020304" pitchFamily="18" charset="0"/>
                        <a:cs typeface="Times New Roman" panose="02020603050405020304" pitchFamily="18" charset="0"/>
                      </a:endParaRPr>
                    </a:p>
                    <a:p>
                      <a:pPr marL="0" marR="0">
                        <a:lnSpc>
                          <a:spcPct val="107000"/>
                        </a:lnSpc>
                        <a:spcAft>
                          <a:spcPts val="800"/>
                        </a:spcAft>
                        <a:buNone/>
                      </a:pPr>
                      <a:r>
                        <a:rPr lang="lv-LV" sz="1500" dirty="0">
                          <a:effectLst/>
                          <a:latin typeface="Times New Roman" panose="02020603050405020304" pitchFamily="18" charset="0"/>
                          <a:cs typeface="Times New Roman" panose="02020603050405020304" pitchFamily="18" charset="0"/>
                        </a:rPr>
                        <a:t>(fiziska vardarbība)</a:t>
                      </a:r>
                      <a:endParaRPr lang="en-US" sz="1500" dirty="0">
                        <a:effectLst/>
                        <a:latin typeface="Times New Roman" panose="02020603050405020304" pitchFamily="18" charset="0"/>
                        <a:cs typeface="Times New Roman" panose="02020603050405020304" pitchFamily="18" charset="0"/>
                      </a:endParaRPr>
                    </a:p>
                    <a:p>
                      <a:pPr marL="0" marR="0">
                        <a:lnSpc>
                          <a:spcPct val="107000"/>
                        </a:lnSpc>
                        <a:spcAft>
                          <a:spcPts val="800"/>
                        </a:spcAft>
                        <a:buNone/>
                      </a:pPr>
                      <a:r>
                        <a:rPr lang="lv-LV" sz="1500" dirty="0">
                          <a:effectLst/>
                          <a:latin typeface="Times New Roman" panose="02020603050405020304" pitchFamily="18" charset="0"/>
                          <a:cs typeface="Times New Roman" panose="02020603050405020304" pitchFamily="18" charset="0"/>
                        </a:rPr>
                        <a:t> </a:t>
                      </a:r>
                      <a:endParaRPr lang="en-US"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73516696"/>
                  </a:ext>
                </a:extLst>
              </a:tr>
            </a:tbl>
          </a:graphicData>
        </a:graphic>
      </p:graphicFrame>
      <p:sp>
        <p:nvSpPr>
          <p:cNvPr id="12" name="TextBox 11">
            <a:extLst>
              <a:ext uri="{FF2B5EF4-FFF2-40B4-BE49-F238E27FC236}">
                <a16:creationId xmlns:a16="http://schemas.microsoft.com/office/drawing/2014/main" id="{9D521E93-E966-9010-0CC4-74ED26B36F9B}"/>
              </a:ext>
            </a:extLst>
          </p:cNvPr>
          <p:cNvSpPr txBox="1"/>
          <p:nvPr/>
        </p:nvSpPr>
        <p:spPr>
          <a:xfrm>
            <a:off x="644107" y="1391805"/>
            <a:ext cx="10903785" cy="1833643"/>
          </a:xfrm>
          <a:prstGeom prst="rect">
            <a:avLst/>
          </a:prstGeom>
          <a:noFill/>
        </p:spPr>
        <p:txBody>
          <a:bodyPr wrap="square">
            <a:spAutoFit/>
          </a:bodyPr>
          <a:lstStyle/>
          <a:p>
            <a:pPr marL="0" marR="0" lvl="0" indent="457200" algn="just" defTabSz="914400" rtl="0" eaLnBrk="1" fontAlgn="auto" latinLnBrk="0" hangingPunct="1">
              <a:lnSpc>
                <a:spcPct val="115000"/>
              </a:lnSpc>
              <a:spcBef>
                <a:spcPts val="0"/>
              </a:spcBef>
              <a:spcAft>
                <a:spcPts val="0"/>
              </a:spcAft>
              <a:buClrTx/>
              <a:buSzTx/>
              <a:buFontTx/>
              <a:buNone/>
              <a:tabLst/>
              <a:defRPr/>
            </a:pPr>
            <a:r>
              <a:rPr kumimoji="0" lang="lv-LV" sz="2000" b="0" i="0" u="none" strike="noStrike" kern="100" cap="none" spc="0" normalizeH="0" baseline="0" noProof="0" dirty="0">
                <a:ln>
                  <a:noFill/>
                </a:ln>
                <a:solidFill>
                  <a:srgbClr val="4A4A4A">
                    <a:lumMod val="50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No </a:t>
            </a:r>
            <a:r>
              <a:rPr kumimoji="0" lang="lv-LV" sz="2000" b="1" i="0" u="none" strike="noStrike" kern="100" cap="none" spc="0" normalizeH="0" baseline="0" noProof="0" dirty="0">
                <a:ln>
                  <a:noFill/>
                </a:ln>
                <a:solidFill>
                  <a:srgbClr val="4A4A4A">
                    <a:lumMod val="50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38 lietām </a:t>
            </a:r>
            <a:endParaRPr kumimoji="0" lang="en-US" sz="2000" b="1" i="0" u="none" strike="noStrike" kern="100" cap="none" spc="0" normalizeH="0" baseline="0" noProof="0" dirty="0">
              <a:ln>
                <a:noFill/>
              </a:ln>
              <a:solidFill>
                <a:srgbClr val="4A4A4A">
                  <a:lumMod val="50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457200" algn="just" defTabSz="914400" rtl="0" eaLnBrk="1" fontAlgn="auto" latinLnBrk="0" hangingPunct="1">
              <a:lnSpc>
                <a:spcPct val="115000"/>
              </a:lnSpc>
              <a:spcBef>
                <a:spcPts val="0"/>
              </a:spcBef>
              <a:spcAft>
                <a:spcPts val="0"/>
              </a:spcAft>
              <a:buClrTx/>
              <a:buSzTx/>
              <a:buFontTx/>
              <a:buNone/>
              <a:tabLst/>
              <a:defRPr/>
            </a:pPr>
            <a:r>
              <a:rPr kumimoji="0" lang="lv-LV" sz="2000" b="0" i="0" u="none" strike="noStrike" kern="1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11 lietās </a:t>
            </a:r>
            <a:r>
              <a:rPr kumimoji="0" lang="lv-LV" sz="2000" b="0" i="0" u="none" strike="noStrike" kern="100" cap="none" spc="0" normalizeH="0" baseline="0" noProof="0" dirty="0">
                <a:ln>
                  <a:noFill/>
                </a:ln>
                <a:solidFill>
                  <a:srgbClr val="4A4A4A">
                    <a:lumMod val="50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tika pieņemts lēmums par administratīvā pārkāpuma procesa izbeigšanu, no tām skolās – 8, pirmsskolas izglītības iestādēs – 2, sporta centrā – 1.</a:t>
            </a:r>
          </a:p>
          <a:p>
            <a:pPr marL="0" marR="0" lvl="0" indent="457200" algn="just" defTabSz="914400" rtl="0" eaLnBrk="1" fontAlgn="auto" latinLnBrk="0" hangingPunct="1">
              <a:lnSpc>
                <a:spcPct val="115000"/>
              </a:lnSpc>
              <a:spcBef>
                <a:spcPts val="0"/>
              </a:spcBef>
              <a:spcAft>
                <a:spcPts val="0"/>
              </a:spcAft>
              <a:buClrTx/>
              <a:buSzTx/>
              <a:buFontTx/>
              <a:buNone/>
              <a:tabLst/>
              <a:defRPr/>
            </a:pPr>
            <a:r>
              <a:rPr kumimoji="0" lang="lv-LV" sz="2000" b="0" i="0" u="none" strike="noStrike" kern="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27 lietās </a:t>
            </a:r>
            <a:r>
              <a:rPr kumimoji="0" lang="lv-LV" sz="2000" b="0" i="0" u="none" strike="noStrike" kern="0" cap="none" spc="0" normalizeH="0" baseline="0" noProof="0" dirty="0">
                <a:ln>
                  <a:noFill/>
                </a:ln>
                <a:solidFill>
                  <a:srgbClr val="4A4A4A">
                    <a:lumMod val="50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tika pieņemts lēmums pārkāpumu izdarījušajai personai piemērot sodu – brīdinājumu vai naudas sodu saskaņā ar B</a:t>
            </a:r>
            <a:r>
              <a:rPr kumimoji="0" lang="en-US" sz="2000" b="0" i="0" u="none" strike="noStrike" kern="0" cap="none" spc="0" normalizeH="0" baseline="0" noProof="0" dirty="0">
                <a:ln>
                  <a:noFill/>
                </a:ln>
                <a:solidFill>
                  <a:srgbClr val="4A4A4A">
                    <a:lumMod val="50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TAL</a:t>
            </a:r>
            <a:r>
              <a:rPr kumimoji="0" lang="lv-LV" sz="2000" b="0" i="0" u="none" strike="noStrike" kern="0" cap="none" spc="0" normalizeH="0" baseline="0" noProof="0" dirty="0">
                <a:ln>
                  <a:noFill/>
                </a:ln>
                <a:solidFill>
                  <a:srgbClr val="4A4A4A">
                    <a:lumMod val="50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81. pantu</a:t>
            </a:r>
            <a:r>
              <a:rPr kumimoji="0" lang="en-US" sz="2000" b="0" i="0" u="none" strike="noStrike" kern="0" cap="none" spc="0" normalizeH="0" baseline="0" noProof="0" dirty="0">
                <a:ln>
                  <a:noFill/>
                </a:ln>
                <a:solidFill>
                  <a:srgbClr val="4A4A4A">
                    <a:lumMod val="50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kumimoji="0" lang="lv-LV" sz="2000" b="0" i="0" u="none" strike="noStrike" kern="0" cap="none" spc="0" normalizeH="0" baseline="0" noProof="0" dirty="0">
                <a:ln>
                  <a:noFill/>
                </a:ln>
                <a:solidFill>
                  <a:srgbClr val="4A4A4A">
                    <a:lumMod val="50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US" sz="2000" b="0" i="0" u="none" strike="noStrike" kern="1200" cap="none" spc="0" normalizeH="0" baseline="0" noProof="0" dirty="0">
              <a:ln>
                <a:noFill/>
              </a:ln>
              <a:solidFill>
                <a:srgbClr val="4A4A4A">
                  <a:lumMod val="50000"/>
                </a:srgbClr>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6668057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EF1342A-C8DE-E87F-7699-845D0B0ED8F2}"/>
              </a:ext>
            </a:extLst>
          </p:cNvPr>
          <p:cNvSpPr txBox="1"/>
          <p:nvPr/>
        </p:nvSpPr>
        <p:spPr>
          <a:xfrm>
            <a:off x="585628" y="986319"/>
            <a:ext cx="11048142"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37A541"/>
                </a:solidFill>
                <a:effectLst/>
                <a:uLnTx/>
                <a:uFillTx/>
                <a:latin typeface="Times New Roman" panose="02020603050405020304" pitchFamily="18" charset="0"/>
                <a:ea typeface="Times New Roman" panose="02020603050405020304" pitchFamily="18" charset="0"/>
                <a:cs typeface="+mn-cs"/>
              </a:rPr>
              <a:t>Centra </a:t>
            </a:r>
            <a:r>
              <a:rPr kumimoji="0" lang="lv-LV" sz="2800" b="1" i="0" u="none" strike="noStrike" kern="1200" cap="none" spc="0" normalizeH="0" baseline="0" noProof="0" dirty="0">
                <a:ln>
                  <a:noFill/>
                </a:ln>
                <a:solidFill>
                  <a:srgbClr val="37A541"/>
                </a:solidFill>
                <a:effectLst/>
                <a:uLnTx/>
                <a:uFillTx/>
                <a:latin typeface="Times New Roman" panose="02020603050405020304" pitchFamily="18" charset="0"/>
                <a:ea typeface="Times New Roman" panose="02020603050405020304" pitchFamily="18" charset="0"/>
                <a:cs typeface="+mn-cs"/>
              </a:rPr>
              <a:t>Bērnu un pusaudžu uzticības tālrunis </a:t>
            </a:r>
            <a:endParaRPr kumimoji="0" lang="en-US" sz="2800" b="0" i="0" u="none" strike="noStrike" kern="1200" cap="none" spc="0" normalizeH="0" baseline="0" noProof="0" dirty="0">
              <a:ln>
                <a:noFill/>
              </a:ln>
              <a:solidFill>
                <a:srgbClr val="37A541"/>
              </a:solidFill>
              <a:effectLst/>
              <a:uLnTx/>
              <a:uFillTx/>
              <a:latin typeface="Arial"/>
              <a:ea typeface="+mn-ea"/>
              <a:cs typeface="+mn-cs"/>
            </a:endParaRPr>
          </a:p>
        </p:txBody>
      </p:sp>
      <p:sp>
        <p:nvSpPr>
          <p:cNvPr id="7" name="Oval 6">
            <a:extLst>
              <a:ext uri="{FF2B5EF4-FFF2-40B4-BE49-F238E27FC236}">
                <a16:creationId xmlns:a16="http://schemas.microsoft.com/office/drawing/2014/main" id="{08DBE5A9-698B-8A5D-A7ED-023EEE1C6A2A}"/>
              </a:ext>
            </a:extLst>
          </p:cNvPr>
          <p:cNvSpPr/>
          <p:nvPr/>
        </p:nvSpPr>
        <p:spPr>
          <a:xfrm>
            <a:off x="827071" y="1797976"/>
            <a:ext cx="3145607" cy="1767157"/>
          </a:xfrm>
          <a:prstGeom prst="ellipse">
            <a:avLst/>
          </a:prstGeom>
          <a:solidFill>
            <a:schemeClr val="accent1">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20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819</a:t>
            </a:r>
            <a:r>
              <a:rPr kumimoji="0" lang="lv-LV" sz="2000" b="1" i="0" u="none" strike="noStrike" kern="1200" cap="none" spc="0" normalizeH="0" baseline="0" noProof="0" dirty="0">
                <a:ln>
                  <a:noFill/>
                </a:ln>
                <a:solidFill>
                  <a:srgbClr val="4A4A4A">
                    <a:lumMod val="50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zvani </a:t>
            </a:r>
            <a:r>
              <a:rPr kumimoji="0" lang="lv-LV" sz="2000" b="0" i="0" u="none" strike="noStrike" kern="1200" cap="none" spc="0" normalizeH="0" baseline="0" noProof="0" dirty="0">
                <a:ln>
                  <a:noFill/>
                </a:ln>
                <a:solidFill>
                  <a:srgbClr val="4A4A4A">
                    <a:lumMod val="50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par emocionālu vardarbību</a:t>
            </a:r>
            <a:endParaRPr kumimoji="0" lang="en-US" sz="2000" b="0" i="0" u="none" strike="noStrike" kern="1200" cap="none" spc="0" normalizeH="0" baseline="0" noProof="0" dirty="0">
              <a:ln>
                <a:noFill/>
              </a:ln>
              <a:solidFill>
                <a:srgbClr val="FFFFFF"/>
              </a:solidFill>
              <a:effectLst/>
              <a:uLnTx/>
              <a:uFillTx/>
              <a:latin typeface="Arial"/>
              <a:ea typeface="+mn-ea"/>
              <a:cs typeface="+mn-cs"/>
            </a:endParaRPr>
          </a:p>
        </p:txBody>
      </p:sp>
      <p:sp>
        <p:nvSpPr>
          <p:cNvPr id="8" name="Oval 7">
            <a:extLst>
              <a:ext uri="{FF2B5EF4-FFF2-40B4-BE49-F238E27FC236}">
                <a16:creationId xmlns:a16="http://schemas.microsoft.com/office/drawing/2014/main" id="{9D752BC3-556A-DF9E-21AF-C62B34A102CF}"/>
              </a:ext>
            </a:extLst>
          </p:cNvPr>
          <p:cNvSpPr/>
          <p:nvPr/>
        </p:nvSpPr>
        <p:spPr>
          <a:xfrm>
            <a:off x="4404191" y="1797976"/>
            <a:ext cx="2952106" cy="1767157"/>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20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223</a:t>
            </a:r>
            <a:r>
              <a:rPr kumimoji="0" lang="lv-LV" sz="2000" b="1" i="0" u="none" strike="noStrike" kern="1200" cap="none" spc="0" normalizeH="0" baseline="0" noProof="0" dirty="0">
                <a:ln>
                  <a:noFill/>
                </a:ln>
                <a:solidFill>
                  <a:srgbClr val="4A4A4A">
                    <a:lumMod val="50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zvani </a:t>
            </a:r>
            <a:r>
              <a:rPr kumimoji="0" lang="lv-LV" sz="2000" b="0" i="0" u="none" strike="noStrike" kern="1200" cap="none" spc="0" normalizeH="0" baseline="0" noProof="0" dirty="0">
                <a:ln>
                  <a:noFill/>
                </a:ln>
                <a:solidFill>
                  <a:srgbClr val="4A4A4A">
                    <a:lumMod val="50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par fizisku vardarbību</a:t>
            </a:r>
            <a:endParaRPr kumimoji="0" lang="en-US" sz="2000" b="0" i="0" u="none" strike="noStrike" kern="1200" cap="none" spc="0" normalizeH="0" baseline="0" noProof="0" dirty="0">
              <a:ln>
                <a:noFill/>
              </a:ln>
              <a:solidFill>
                <a:srgbClr val="FFFFFF"/>
              </a:solidFill>
              <a:effectLst/>
              <a:uLnTx/>
              <a:uFillTx/>
              <a:latin typeface="Arial"/>
              <a:ea typeface="+mn-ea"/>
              <a:cs typeface="+mn-cs"/>
            </a:endParaRPr>
          </a:p>
        </p:txBody>
      </p:sp>
      <p:sp>
        <p:nvSpPr>
          <p:cNvPr id="9" name="Oval 8">
            <a:extLst>
              <a:ext uri="{FF2B5EF4-FFF2-40B4-BE49-F238E27FC236}">
                <a16:creationId xmlns:a16="http://schemas.microsoft.com/office/drawing/2014/main" id="{6BA46CF5-45CD-753B-C045-5D09F100BBF4}"/>
              </a:ext>
            </a:extLst>
          </p:cNvPr>
          <p:cNvSpPr/>
          <p:nvPr/>
        </p:nvSpPr>
        <p:spPr>
          <a:xfrm>
            <a:off x="7787810" y="1797978"/>
            <a:ext cx="3164442" cy="1631022"/>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20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43</a:t>
            </a:r>
            <a:r>
              <a:rPr kumimoji="0" lang="lv-LV" sz="2000" b="1" i="0" u="none" strike="noStrike" kern="1200" cap="none" spc="0" normalizeH="0" baseline="0" noProof="0" dirty="0">
                <a:ln>
                  <a:noFill/>
                </a:ln>
                <a:solidFill>
                  <a:srgbClr val="4A4A4A">
                    <a:lumMod val="50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zvani</a:t>
            </a:r>
            <a:r>
              <a:rPr kumimoji="0" lang="lv-LV" sz="2000" b="0" i="0" u="none" strike="noStrike" kern="1200" cap="none" spc="0" normalizeH="0" baseline="0" noProof="0" dirty="0">
                <a:ln>
                  <a:noFill/>
                </a:ln>
                <a:solidFill>
                  <a:srgbClr val="4A4A4A">
                    <a:lumMod val="50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par seksuālu vardarbību</a:t>
            </a:r>
            <a:r>
              <a:rPr kumimoji="0" lang="en-US" sz="2000" b="0" i="0" u="none" strike="noStrike" kern="1200" cap="none" spc="0" normalizeH="0" baseline="0" noProof="0" dirty="0">
                <a:ln>
                  <a:noFill/>
                </a:ln>
                <a:solidFill>
                  <a:srgbClr val="4A4A4A">
                    <a:lumMod val="50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lv-LV" sz="2000" b="0" i="0" u="none" strike="noStrike" kern="1200" cap="none" spc="0" normalizeH="0" baseline="0" noProof="0" dirty="0">
                <a:ln>
                  <a:noFill/>
                </a:ln>
                <a:solidFill>
                  <a:srgbClr val="4A4A4A">
                    <a:lumMod val="50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seksuālu izmantošanu</a:t>
            </a:r>
            <a:endParaRPr kumimoji="0" lang="en-US" sz="2000" b="0" i="0" u="none" strike="noStrike" kern="1200" cap="none" spc="0" normalizeH="0" baseline="0" noProof="0" dirty="0">
              <a:ln>
                <a:noFill/>
              </a:ln>
              <a:solidFill>
                <a:srgbClr val="FFFFFF"/>
              </a:solidFill>
              <a:effectLst/>
              <a:uLnTx/>
              <a:uFillTx/>
              <a:latin typeface="Arial"/>
              <a:ea typeface="+mn-ea"/>
              <a:cs typeface="+mn-cs"/>
            </a:endParaRPr>
          </a:p>
        </p:txBody>
      </p:sp>
      <p:sp>
        <p:nvSpPr>
          <p:cNvPr id="2" name="Oval 1">
            <a:extLst>
              <a:ext uri="{FF2B5EF4-FFF2-40B4-BE49-F238E27FC236}">
                <a16:creationId xmlns:a16="http://schemas.microsoft.com/office/drawing/2014/main" id="{D45325B3-87FC-2416-DE82-6C356830EBE9}"/>
              </a:ext>
            </a:extLst>
          </p:cNvPr>
          <p:cNvSpPr/>
          <p:nvPr/>
        </p:nvSpPr>
        <p:spPr>
          <a:xfrm>
            <a:off x="2080088" y="3905702"/>
            <a:ext cx="8031823" cy="2454001"/>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4A4A4A">
                    <a:lumMod val="50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a:t>
            </a:r>
            <a:r>
              <a:rPr kumimoji="0" lang="lv-LV" sz="2000" b="0" i="0" u="none" strike="noStrike" kern="1200" cap="none" spc="0" normalizeH="0" baseline="0" noProof="0" dirty="0">
                <a:ln>
                  <a:noFill/>
                </a:ln>
                <a:solidFill>
                  <a:srgbClr val="4A4A4A">
                    <a:lumMod val="50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niegta </a:t>
            </a:r>
            <a:r>
              <a:rPr kumimoji="0" lang="lv-LV" sz="20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241</a:t>
            </a:r>
            <a:r>
              <a:rPr kumimoji="0" lang="lv-LV" sz="2000" b="1" i="0" u="none" strike="noStrike" kern="1200" cap="none" spc="0" normalizeH="0" baseline="0" noProof="0" dirty="0">
                <a:ln>
                  <a:noFill/>
                </a:ln>
                <a:solidFill>
                  <a:srgbClr val="4A4A4A">
                    <a:lumMod val="50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konsultāci</a:t>
            </a:r>
            <a:r>
              <a:rPr kumimoji="0" lang="en-US" sz="2000" b="1" i="0" u="none" strike="noStrike" kern="1200" cap="none" spc="0" normalizeH="0" baseline="0" noProof="0" dirty="0">
                <a:ln>
                  <a:noFill/>
                </a:ln>
                <a:solidFill>
                  <a:srgbClr val="4A4A4A">
                    <a:lumMod val="50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ja</a:t>
            </a:r>
            <a:r>
              <a:rPr kumimoji="0" lang="lv-LV" sz="2000" b="1" i="0" u="none" strike="noStrike" kern="1200" cap="none" spc="0" normalizeH="0" baseline="0" noProof="0" dirty="0">
                <a:ln>
                  <a:noFill/>
                </a:ln>
                <a:solidFill>
                  <a:srgbClr val="4A4A4A">
                    <a:lumMod val="50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par interneta drošības jautājumiem</a:t>
            </a:r>
            <a:r>
              <a:rPr kumimoji="0" lang="lv-LV" sz="2000" b="0" i="0" u="none" strike="noStrike" kern="1200" cap="none" spc="0" normalizeH="0" baseline="0" noProof="0" dirty="0">
                <a:ln>
                  <a:noFill/>
                </a:ln>
                <a:solidFill>
                  <a:srgbClr val="4A4A4A">
                    <a:lumMod val="50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000" b="0" i="0" u="none" strike="noStrike" kern="1200" cap="none" spc="0" normalizeH="0" baseline="0" noProof="0" dirty="0">
              <a:ln>
                <a:noFill/>
              </a:ln>
              <a:solidFill>
                <a:srgbClr val="4A4A4A">
                  <a:lumMod val="50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2000" b="0" i="0" u="none" strike="noStrike" kern="1200" cap="none" spc="0" normalizeH="0" baseline="0" noProof="0" dirty="0">
                <a:ln>
                  <a:noFill/>
                </a:ln>
                <a:solidFill>
                  <a:srgbClr val="4A4A4A">
                    <a:lumMod val="50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tai skaitā </a:t>
            </a:r>
            <a:r>
              <a:rPr kumimoji="0" lang="lv-LV" sz="2000" b="1" i="0" u="none" strike="noStrike" kern="1200" cap="none" spc="0" normalizeH="0" baseline="0" noProof="0" dirty="0">
                <a:ln>
                  <a:noFill/>
                </a:ln>
                <a:solidFill>
                  <a:srgbClr val="4A4A4A">
                    <a:lumMod val="50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65</a:t>
            </a:r>
            <a:r>
              <a:rPr kumimoji="0" lang="lv-LV" sz="2000" b="0" i="0" u="none" strike="noStrike" kern="1200" cap="none" spc="0" normalizeH="0" baseline="0" noProof="0" dirty="0">
                <a:ln>
                  <a:noFill/>
                </a:ln>
                <a:solidFill>
                  <a:srgbClr val="4A4A4A">
                    <a:lumMod val="50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par emocionālu pazemošanu internetā un </a:t>
            </a:r>
            <a:endParaRPr kumimoji="0" lang="en-US" sz="2000" b="0" i="0" u="none" strike="noStrike" kern="1200" cap="none" spc="0" normalizeH="0" baseline="0" noProof="0" dirty="0">
              <a:ln>
                <a:noFill/>
              </a:ln>
              <a:solidFill>
                <a:srgbClr val="4A4A4A">
                  <a:lumMod val="50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2000" b="1" i="0" u="none" strike="noStrike" kern="1200" cap="none" spc="0" normalizeH="0" baseline="0" noProof="0" dirty="0">
                <a:ln>
                  <a:noFill/>
                </a:ln>
                <a:solidFill>
                  <a:srgbClr val="4A4A4A">
                    <a:lumMod val="50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61</a:t>
            </a:r>
            <a:r>
              <a:rPr kumimoji="0" lang="lv-LV" sz="2000" b="0" i="0" u="none" strike="noStrike" kern="1200" cap="none" spc="0" normalizeH="0" baseline="0" noProof="0" dirty="0">
                <a:ln>
                  <a:noFill/>
                </a:ln>
                <a:solidFill>
                  <a:srgbClr val="4A4A4A">
                    <a:lumMod val="50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par pazemošanu, izmantojot mobilo lietotni</a:t>
            </a:r>
            <a:endParaRPr kumimoji="0" lang="en-US" sz="2000" b="0" i="0" u="none" strike="noStrike" kern="1200" cap="none" spc="0" normalizeH="0" baseline="0" noProof="0" dirty="0">
              <a:ln>
                <a:noFill/>
              </a:ln>
              <a:solidFill>
                <a:srgbClr val="4A4A4A">
                  <a:lumMod val="50000"/>
                </a:srgbClr>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9206121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C82CB80-B013-DAD8-BF46-C4003400564A}"/>
              </a:ext>
            </a:extLst>
          </p:cNvPr>
          <p:cNvSpPr txBox="1"/>
          <p:nvPr/>
        </p:nvSpPr>
        <p:spPr>
          <a:xfrm>
            <a:off x="585628" y="986319"/>
            <a:ext cx="11048142"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37A541"/>
                </a:solidFill>
                <a:effectLst/>
                <a:uLnTx/>
                <a:uFillTx/>
                <a:latin typeface="Times New Roman" panose="02020603050405020304" pitchFamily="18" charset="0"/>
                <a:ea typeface="Times New Roman" panose="02020603050405020304" pitchFamily="18" charset="0"/>
                <a:cs typeface="+mn-cs"/>
              </a:rPr>
              <a:t>C</a:t>
            </a:r>
            <a:r>
              <a:rPr kumimoji="0" lang="lv-LV" sz="2800" b="1" i="0" u="none" strike="noStrike" kern="1200" cap="none" spc="0" normalizeH="0" baseline="0" noProof="0" dirty="0">
                <a:ln>
                  <a:noFill/>
                </a:ln>
                <a:solidFill>
                  <a:srgbClr val="37A541"/>
                </a:solidFill>
                <a:effectLst/>
                <a:uLnTx/>
                <a:uFillTx/>
                <a:latin typeface="Times New Roman" panose="02020603050405020304" pitchFamily="18" charset="0"/>
                <a:ea typeface="Times New Roman" panose="02020603050405020304" pitchFamily="18" charset="0"/>
                <a:cs typeface="+mn-cs"/>
              </a:rPr>
              <a:t>entra Krīzes intervences komanda</a:t>
            </a:r>
            <a:endParaRPr kumimoji="0" lang="lv-LV" sz="2800" b="0" i="0" u="none" strike="noStrike" kern="1200" cap="none" spc="0" normalizeH="0" baseline="0" noProof="0" dirty="0">
              <a:ln>
                <a:noFill/>
              </a:ln>
              <a:solidFill>
                <a:srgbClr val="37A541"/>
              </a:solidFill>
              <a:effectLst/>
              <a:uLnTx/>
              <a:uFillTx/>
              <a:latin typeface="Arial"/>
              <a:ea typeface="+mn-ea"/>
              <a:cs typeface="+mn-cs"/>
            </a:endParaRPr>
          </a:p>
        </p:txBody>
      </p:sp>
      <p:sp>
        <p:nvSpPr>
          <p:cNvPr id="6" name="TextBox 5">
            <a:extLst>
              <a:ext uri="{FF2B5EF4-FFF2-40B4-BE49-F238E27FC236}">
                <a16:creationId xmlns:a16="http://schemas.microsoft.com/office/drawing/2014/main" id="{3826E08B-C7FA-826F-8AC5-4613831673E5}"/>
              </a:ext>
            </a:extLst>
          </p:cNvPr>
          <p:cNvSpPr txBox="1"/>
          <p:nvPr/>
        </p:nvSpPr>
        <p:spPr>
          <a:xfrm>
            <a:off x="811658" y="1664115"/>
            <a:ext cx="10664576" cy="1708160"/>
          </a:xfrm>
          <a:prstGeom prst="rect">
            <a:avLst/>
          </a:prstGeom>
          <a:noFill/>
        </p:spPr>
        <p:txBody>
          <a:bodyPr wrap="square">
            <a:spAutoFit/>
          </a:bodyPr>
          <a:lstStyle/>
          <a:p>
            <a:pPr marL="0" marR="0" lvl="0" indent="457200" algn="just" defTabSz="914400" rtl="0" eaLnBrk="1" fontAlgn="auto" latinLnBrk="0" hangingPunct="1">
              <a:lnSpc>
                <a:spcPct val="100000"/>
              </a:lnSpc>
              <a:spcBef>
                <a:spcPts val="0"/>
              </a:spcBef>
              <a:spcAft>
                <a:spcPts val="600"/>
              </a:spcAft>
              <a:buClrTx/>
              <a:buSzTx/>
              <a:buFontTx/>
              <a:buNone/>
              <a:tabLst/>
              <a:defRPr/>
            </a:pPr>
            <a:r>
              <a:rPr kumimoji="0" lang="lv-LV" sz="2000" b="0" i="0" u="none" strike="noStrike" kern="1200" cap="none" spc="0" normalizeH="0" baseline="0" noProof="0" dirty="0">
                <a:ln>
                  <a:noFill/>
                </a:ln>
                <a:solidFill>
                  <a:srgbClr val="4A4A4A">
                    <a:lumMod val="50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2024. gadā Krīzes intervences komandai bijusi iesaiste </a:t>
            </a:r>
            <a:r>
              <a:rPr lang="en-GB" sz="2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17</a:t>
            </a:r>
            <a:r>
              <a:rPr kumimoji="0" lang="lv-LV" sz="20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krīzes gadījumos </a:t>
            </a:r>
            <a:r>
              <a:rPr kumimoji="0" lang="lv-LV" sz="2000" b="0" i="0" u="none" strike="noStrike" kern="1200" cap="none" spc="0" normalizeH="0" baseline="0" noProof="0" dirty="0">
                <a:ln>
                  <a:noFill/>
                </a:ln>
                <a:solidFill>
                  <a:srgbClr val="4A4A4A">
                    <a:lumMod val="50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(piemēram,</a:t>
            </a:r>
            <a:r>
              <a:rPr kumimoji="0" lang="en-US" sz="2000" b="0" i="0" u="none" strike="noStrike" kern="1200" cap="none" spc="0" normalizeH="0" baseline="0" noProof="0" dirty="0">
                <a:ln>
                  <a:noFill/>
                </a:ln>
                <a:solidFill>
                  <a:srgbClr val="4A4A4A">
                    <a:lumMod val="50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lv-LV" sz="2000" b="0" i="0" u="none" strike="noStrike" kern="1200" cap="none" spc="0" normalizeH="0" baseline="0" noProof="0" dirty="0">
                <a:ln>
                  <a:noFill/>
                </a:ln>
                <a:solidFill>
                  <a:srgbClr val="4A4A4A">
                    <a:lumMod val="50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saistīti ar bērna nāvi, bērna pašnāvību, vienaudžu smagu vardarbību izglītības iestādē u.c.), no kuriem </a:t>
            </a:r>
            <a:r>
              <a:rPr kumimoji="0" lang="en-GB" sz="2000" b="0" i="0" u="none" strike="noStrike" kern="1200" cap="none" spc="0" normalizeH="0" baseline="0" noProof="0" dirty="0">
                <a:ln>
                  <a:noFill/>
                </a:ln>
                <a:solidFill>
                  <a:srgbClr val="4A4A4A">
                    <a:lumMod val="50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8</a:t>
            </a:r>
            <a:r>
              <a:rPr kumimoji="0" lang="lv-LV" sz="2000" b="0" i="0" u="none" strike="noStrike" kern="1200" cap="none" spc="0" normalizeH="0" baseline="0" noProof="0" dirty="0">
                <a:ln>
                  <a:noFill/>
                </a:ln>
                <a:solidFill>
                  <a:srgbClr val="4A4A4A">
                    <a:lumMod val="50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gadījumos bijusi nepieciešamība sniegt palīdzību – tika uzsākts darbs klātienē izglītības iestādē, vienā gadījumā uz vietas Centrā. </a:t>
            </a:r>
            <a:endParaRPr kumimoji="0" lang="en-US" sz="2000" b="0" i="0" u="none" strike="noStrike" kern="1200" cap="none" spc="0" normalizeH="0" baseline="0" noProof="0" dirty="0">
              <a:ln>
                <a:noFill/>
              </a:ln>
              <a:solidFill>
                <a:srgbClr val="4A4A4A">
                  <a:lumMod val="50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457200" algn="just" defTabSz="914400" rtl="0" eaLnBrk="1" fontAlgn="auto" latinLnBrk="0" hangingPunct="1">
              <a:lnSpc>
                <a:spcPct val="100000"/>
              </a:lnSpc>
              <a:spcBef>
                <a:spcPts val="0"/>
              </a:spcBef>
              <a:spcAft>
                <a:spcPts val="600"/>
              </a:spcAft>
              <a:buClrTx/>
              <a:buSzTx/>
              <a:buFontTx/>
              <a:buNone/>
              <a:tabLst/>
              <a:defRPr/>
            </a:pPr>
            <a:endParaRPr kumimoji="0" lang="en-US" sz="2000" b="0" i="0" u="none" strike="noStrike" kern="1200" cap="none" spc="0" normalizeH="0" baseline="0" noProof="0" dirty="0">
              <a:ln>
                <a:noFill/>
              </a:ln>
              <a:solidFill>
                <a:srgbClr val="4A4A4A">
                  <a:lumMod val="50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Oval 1">
            <a:extLst>
              <a:ext uri="{FF2B5EF4-FFF2-40B4-BE49-F238E27FC236}">
                <a16:creationId xmlns:a16="http://schemas.microsoft.com/office/drawing/2014/main" id="{38D480C6-5D91-8226-ABE2-6626B65D7710}"/>
              </a:ext>
            </a:extLst>
          </p:cNvPr>
          <p:cNvSpPr/>
          <p:nvPr/>
        </p:nvSpPr>
        <p:spPr>
          <a:xfrm>
            <a:off x="3359650" y="3128380"/>
            <a:ext cx="4993240" cy="1304818"/>
          </a:xfrm>
          <a:prstGeom prst="ellipse">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2000" b="0" i="0" u="none" strike="noStrike" kern="1200" cap="none" spc="0" normalizeH="0" baseline="0" noProof="0" dirty="0">
                <a:ln>
                  <a:noFill/>
                </a:ln>
                <a:solidFill>
                  <a:srgbClr val="4A4A4A">
                    <a:lumMod val="50000"/>
                  </a:srgbClr>
                </a:solidFill>
                <a:effectLst/>
                <a:uLnTx/>
                <a:uFillTx/>
                <a:latin typeface="Times New Roman" panose="02020603050405020304" pitchFamily="18" charset="0"/>
                <a:ea typeface="+mn-ea"/>
                <a:cs typeface="Times New Roman" panose="02020603050405020304" pitchFamily="18" charset="0"/>
              </a:rPr>
              <a:t>Sniegta psiholoģiskā palīdzība </a:t>
            </a:r>
          </a:p>
        </p:txBody>
      </p:sp>
      <p:sp>
        <p:nvSpPr>
          <p:cNvPr id="3" name="Oval 2">
            <a:extLst>
              <a:ext uri="{FF2B5EF4-FFF2-40B4-BE49-F238E27FC236}">
                <a16:creationId xmlns:a16="http://schemas.microsoft.com/office/drawing/2014/main" id="{7A8B01A7-B54B-F726-8085-C002F415A2C0}"/>
              </a:ext>
            </a:extLst>
          </p:cNvPr>
          <p:cNvSpPr/>
          <p:nvPr/>
        </p:nvSpPr>
        <p:spPr>
          <a:xfrm>
            <a:off x="482885" y="3747749"/>
            <a:ext cx="2650733" cy="1227762"/>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1800" b="0" i="0" u="none" strike="noStrike" kern="1200" cap="none" spc="0" normalizeH="0" baseline="0" noProof="0" dirty="0">
                <a:ln>
                  <a:noFill/>
                </a:ln>
                <a:solidFill>
                  <a:srgbClr val="4A4A4A">
                    <a:lumMod val="50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1</a:t>
            </a:r>
            <a:r>
              <a:rPr kumimoji="0" lang="en-GB" sz="1800" b="0" i="0" u="none" strike="noStrike" kern="1200" cap="none" spc="0" normalizeH="0" baseline="0" noProof="0" dirty="0">
                <a:ln>
                  <a:noFill/>
                </a:ln>
                <a:solidFill>
                  <a:srgbClr val="4A4A4A">
                    <a:lumMod val="50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65</a:t>
            </a:r>
            <a:r>
              <a:rPr kumimoji="0" lang="lv-LV" sz="1800" b="0" i="0" u="none" strike="noStrike" kern="1200" cap="none" spc="0" normalizeH="0" baseline="0" noProof="0" dirty="0">
                <a:ln>
                  <a:noFill/>
                </a:ln>
                <a:solidFill>
                  <a:srgbClr val="4A4A4A">
                    <a:lumMod val="50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bērniem</a:t>
            </a: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 name="Oval 4">
            <a:extLst>
              <a:ext uri="{FF2B5EF4-FFF2-40B4-BE49-F238E27FC236}">
                <a16:creationId xmlns:a16="http://schemas.microsoft.com/office/drawing/2014/main" id="{0155123C-EA9B-5CCD-C118-602992812BD9}"/>
              </a:ext>
            </a:extLst>
          </p:cNvPr>
          <p:cNvSpPr/>
          <p:nvPr/>
        </p:nvSpPr>
        <p:spPr>
          <a:xfrm>
            <a:off x="6276431" y="4672548"/>
            <a:ext cx="2650733" cy="1304818"/>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solidFill>
                  <a:srgbClr val="4A4A4A">
                    <a:lumMod val="50000"/>
                  </a:srgbClr>
                </a:solidFill>
                <a:latin typeface="Times New Roman" panose="02020603050405020304" pitchFamily="18" charset="0"/>
                <a:ea typeface="Times New Roman" panose="02020603050405020304" pitchFamily="18" charset="0"/>
                <a:cs typeface="Times New Roman" panose="02020603050405020304" pitchFamily="18" charset="0"/>
              </a:rPr>
              <a:t>66</a:t>
            </a:r>
            <a:r>
              <a:rPr kumimoji="0" lang="lv-LV" sz="1800" b="0" i="0" u="none" strike="noStrike" kern="1200" cap="none" spc="0" normalizeH="0" baseline="0" noProof="0" dirty="0">
                <a:ln>
                  <a:noFill/>
                </a:ln>
                <a:solidFill>
                  <a:srgbClr val="4A4A4A">
                    <a:lumMod val="50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pedagogiem</a:t>
            </a: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7" name="Oval 6">
            <a:extLst>
              <a:ext uri="{FF2B5EF4-FFF2-40B4-BE49-F238E27FC236}">
                <a16:creationId xmlns:a16="http://schemas.microsoft.com/office/drawing/2014/main" id="{29D5DB08-D9AD-207F-A1EB-2269726350BE}"/>
              </a:ext>
            </a:extLst>
          </p:cNvPr>
          <p:cNvSpPr/>
          <p:nvPr/>
        </p:nvSpPr>
        <p:spPr>
          <a:xfrm>
            <a:off x="3133618" y="4717838"/>
            <a:ext cx="3010328" cy="1227762"/>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1800" b="0" i="0" u="none" strike="noStrike" kern="1200" cap="none" spc="0" normalizeH="0" baseline="0" noProof="0" dirty="0">
                <a:ln>
                  <a:noFill/>
                </a:ln>
                <a:solidFill>
                  <a:srgbClr val="4A4A4A">
                    <a:lumMod val="50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1</a:t>
            </a:r>
            <a:r>
              <a:rPr kumimoji="0" lang="en-GB" sz="1800" b="0" i="0" u="none" strike="noStrike" kern="1200" cap="none" spc="0" normalizeH="0" baseline="0" noProof="0" dirty="0">
                <a:ln>
                  <a:noFill/>
                </a:ln>
                <a:solidFill>
                  <a:srgbClr val="4A4A4A">
                    <a:lumMod val="50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8</a:t>
            </a:r>
            <a:r>
              <a:rPr kumimoji="0" lang="lv-LV" sz="1800" b="0" i="0" u="none" strike="noStrike" kern="1200" cap="none" spc="0" normalizeH="0" baseline="0" noProof="0" dirty="0">
                <a:ln>
                  <a:noFill/>
                </a:ln>
                <a:solidFill>
                  <a:srgbClr val="4A4A4A">
                    <a:lumMod val="50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speciālistiem</a:t>
            </a: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8" name="Oval 7">
            <a:extLst>
              <a:ext uri="{FF2B5EF4-FFF2-40B4-BE49-F238E27FC236}">
                <a16:creationId xmlns:a16="http://schemas.microsoft.com/office/drawing/2014/main" id="{9D5A7AE1-8FE3-9AF1-3497-74D4A4C7448F}"/>
              </a:ext>
            </a:extLst>
          </p:cNvPr>
          <p:cNvSpPr/>
          <p:nvPr/>
        </p:nvSpPr>
        <p:spPr>
          <a:xfrm>
            <a:off x="8707346" y="3680051"/>
            <a:ext cx="2650733" cy="12205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A4A4A">
                    <a:lumMod val="50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11</a:t>
            </a:r>
            <a:r>
              <a:rPr kumimoji="0" lang="lv-LV" sz="1800" b="0" i="0" u="none" strike="noStrike" kern="1200" cap="none" spc="0" normalizeH="0" baseline="0" noProof="0" dirty="0">
                <a:ln>
                  <a:noFill/>
                </a:ln>
                <a:solidFill>
                  <a:srgbClr val="4A4A4A">
                    <a:lumMod val="50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vecākiem</a:t>
            </a: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9" name="Arrow: Down 8">
            <a:extLst>
              <a:ext uri="{FF2B5EF4-FFF2-40B4-BE49-F238E27FC236}">
                <a16:creationId xmlns:a16="http://schemas.microsoft.com/office/drawing/2014/main" id="{58B90BBC-8723-7D0A-6396-2FA9BF6830A2}"/>
              </a:ext>
            </a:extLst>
          </p:cNvPr>
          <p:cNvSpPr/>
          <p:nvPr/>
        </p:nvSpPr>
        <p:spPr>
          <a:xfrm rot="3435847">
            <a:off x="3023173" y="3797037"/>
            <a:ext cx="318499" cy="36873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0" name="Arrow: Down 9">
            <a:extLst>
              <a:ext uri="{FF2B5EF4-FFF2-40B4-BE49-F238E27FC236}">
                <a16:creationId xmlns:a16="http://schemas.microsoft.com/office/drawing/2014/main" id="{DD21DB81-A39B-D6A7-8701-874272E2819D}"/>
              </a:ext>
            </a:extLst>
          </p:cNvPr>
          <p:cNvSpPr/>
          <p:nvPr/>
        </p:nvSpPr>
        <p:spPr>
          <a:xfrm>
            <a:off x="4749230" y="4406456"/>
            <a:ext cx="272265" cy="332027"/>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1" name="Arrow: Down 10">
            <a:extLst>
              <a:ext uri="{FF2B5EF4-FFF2-40B4-BE49-F238E27FC236}">
                <a16:creationId xmlns:a16="http://schemas.microsoft.com/office/drawing/2014/main" id="{23E82A37-2E7B-3727-DF7A-9868B7F6F792}"/>
              </a:ext>
            </a:extLst>
          </p:cNvPr>
          <p:cNvSpPr/>
          <p:nvPr/>
        </p:nvSpPr>
        <p:spPr>
          <a:xfrm rot="21276387">
            <a:off x="7222732" y="4336586"/>
            <a:ext cx="272265" cy="35267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2" name="Arrow: Down 11">
            <a:extLst>
              <a:ext uri="{FF2B5EF4-FFF2-40B4-BE49-F238E27FC236}">
                <a16:creationId xmlns:a16="http://schemas.microsoft.com/office/drawing/2014/main" id="{6DC650A0-7381-62E8-297C-537DD90877D4}"/>
              </a:ext>
            </a:extLst>
          </p:cNvPr>
          <p:cNvSpPr/>
          <p:nvPr/>
        </p:nvSpPr>
        <p:spPr>
          <a:xfrm rot="17620128">
            <a:off x="8396608" y="3783515"/>
            <a:ext cx="320392" cy="432823"/>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1565612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95F2DA-A769-30C5-8552-CAAADA61161C}"/>
              </a:ext>
            </a:extLst>
          </p:cNvPr>
          <p:cNvSpPr txBox="1"/>
          <p:nvPr/>
        </p:nvSpPr>
        <p:spPr>
          <a:xfrm>
            <a:off x="585628" y="986319"/>
            <a:ext cx="11048142"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37A541"/>
                </a:solidFill>
                <a:effectLst/>
                <a:uLnTx/>
                <a:uFillTx/>
                <a:latin typeface="Times New Roman" panose="02020603050405020304" pitchFamily="18" charset="0"/>
                <a:ea typeface="Times New Roman" panose="02020603050405020304" pitchFamily="18" charset="0"/>
                <a:cs typeface="+mn-cs"/>
              </a:rPr>
              <a:t>C</a:t>
            </a:r>
            <a:r>
              <a:rPr kumimoji="0" lang="lv-LV" sz="2800" b="1" i="0" u="none" strike="noStrike" kern="1200" cap="none" spc="0" normalizeH="0" baseline="0" noProof="0" dirty="0">
                <a:ln>
                  <a:noFill/>
                </a:ln>
                <a:solidFill>
                  <a:srgbClr val="37A541"/>
                </a:solidFill>
                <a:effectLst/>
                <a:uLnTx/>
                <a:uFillTx/>
                <a:latin typeface="Times New Roman" panose="02020603050405020304" pitchFamily="18" charset="0"/>
                <a:ea typeface="Times New Roman" panose="02020603050405020304" pitchFamily="18" charset="0"/>
                <a:cs typeface="+mn-cs"/>
              </a:rPr>
              <a:t>entra Bērna māja</a:t>
            </a:r>
            <a:endParaRPr kumimoji="0" lang="lv-LV" sz="2800" b="0" i="0" u="none" strike="noStrike" kern="1200" cap="none" spc="0" normalizeH="0" baseline="0" noProof="0" dirty="0">
              <a:ln>
                <a:noFill/>
              </a:ln>
              <a:solidFill>
                <a:srgbClr val="37A541"/>
              </a:solidFill>
              <a:effectLst/>
              <a:uLnTx/>
              <a:uFillTx/>
              <a:latin typeface="Arial"/>
              <a:ea typeface="+mn-ea"/>
              <a:cs typeface="+mn-cs"/>
            </a:endParaRPr>
          </a:p>
        </p:txBody>
      </p:sp>
      <p:sp>
        <p:nvSpPr>
          <p:cNvPr id="2" name="TextBox 1">
            <a:extLst>
              <a:ext uri="{FF2B5EF4-FFF2-40B4-BE49-F238E27FC236}">
                <a16:creationId xmlns:a16="http://schemas.microsoft.com/office/drawing/2014/main" id="{B2A42EAB-2FFD-AABA-86B0-28B01EDCE2F6}"/>
              </a:ext>
            </a:extLst>
          </p:cNvPr>
          <p:cNvSpPr txBox="1"/>
          <p:nvPr/>
        </p:nvSpPr>
        <p:spPr>
          <a:xfrm>
            <a:off x="924673" y="1504948"/>
            <a:ext cx="10027578" cy="5386090"/>
          </a:xfrm>
          <a:prstGeom prst="rect">
            <a:avLst/>
          </a:prstGeom>
          <a:noFill/>
        </p:spPr>
        <p:txBody>
          <a:bodyPr wrap="square" rtlCol="0" anchor="ctr">
            <a:spAutoFit/>
          </a:bodyPr>
          <a:lstStyle/>
          <a:p>
            <a:pPr marL="342917" marR="0" lvl="0" indent="-342917" algn="l" defTabSz="914400" rtl="0" eaLnBrk="1" fontAlgn="auto" latinLnBrk="0" hangingPunct="1">
              <a:lnSpc>
                <a:spcPct val="100000"/>
              </a:lnSpc>
              <a:spcBef>
                <a:spcPts val="1200"/>
              </a:spcBef>
              <a:spcAft>
                <a:spcPts val="0"/>
              </a:spcAft>
              <a:buClrTx/>
              <a:buSzPct val="90000"/>
              <a:buFont typeface="Wingdings" panose="05000000000000000000" pitchFamily="2" charset="2"/>
              <a:buChar char="Ø"/>
              <a:tabLst/>
              <a:defRPr/>
            </a:pPr>
            <a:r>
              <a:rPr kumimoji="0" lang="lv-LV" sz="2000" b="0" i="0" u="none" strike="noStrike" kern="1200" cap="none" spc="0" normalizeH="0" baseline="0" noProof="0" dirty="0">
                <a:ln>
                  <a:noFill/>
                </a:ln>
                <a:solidFill>
                  <a:srgbClr val="26273A"/>
                </a:solidFill>
                <a:effectLst/>
                <a:uLnTx/>
                <a:uFillTx/>
                <a:latin typeface="Times New Roman" panose="02020603050405020304" pitchFamily="18" charset="0"/>
                <a:ea typeface="+mn-ea"/>
                <a:cs typeface="Times New Roman" panose="02020603050405020304" pitchFamily="18" charset="0"/>
              </a:rPr>
              <a:t>Kopā programmā uzņemti </a:t>
            </a:r>
            <a:r>
              <a:rPr kumimoji="0" lang="lv-LV" sz="2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172</a:t>
            </a:r>
            <a:r>
              <a:rPr kumimoji="0" lang="lv-LV" sz="2000" b="1" i="0" u="none" strike="noStrike" kern="1200" cap="none" spc="0" normalizeH="0" baseline="0" noProof="0" dirty="0">
                <a:ln>
                  <a:noFill/>
                </a:ln>
                <a:solidFill>
                  <a:srgbClr val="26273A"/>
                </a:solidFill>
                <a:effectLst/>
                <a:uLnTx/>
                <a:uFillTx/>
                <a:latin typeface="Times New Roman" panose="02020603050405020304" pitchFamily="18" charset="0"/>
                <a:ea typeface="+mn-ea"/>
                <a:cs typeface="Times New Roman" panose="02020603050405020304" pitchFamily="18" charset="0"/>
              </a:rPr>
              <a:t> </a:t>
            </a:r>
            <a:r>
              <a:rPr kumimoji="0" lang="lv-LV" sz="2000" b="0" i="0" u="none" strike="noStrike" kern="1200" cap="none" spc="0" normalizeH="0" baseline="0" noProof="0" dirty="0">
                <a:ln>
                  <a:noFill/>
                </a:ln>
                <a:solidFill>
                  <a:srgbClr val="26273A"/>
                </a:solidFill>
                <a:effectLst/>
                <a:uLnTx/>
                <a:uFillTx/>
                <a:latin typeface="Times New Roman" panose="02020603050405020304" pitchFamily="18" charset="0"/>
                <a:ea typeface="+mn-ea"/>
                <a:cs typeface="Times New Roman" panose="02020603050405020304" pitchFamily="18" charset="0"/>
              </a:rPr>
              <a:t>bērni</a:t>
            </a:r>
            <a:r>
              <a:rPr kumimoji="0" lang="en-US" sz="2000" b="0" i="0" u="none" strike="noStrike" kern="1200" cap="none" spc="0" normalizeH="0" baseline="0" noProof="0" dirty="0">
                <a:ln>
                  <a:noFill/>
                </a:ln>
                <a:solidFill>
                  <a:srgbClr val="26273A"/>
                </a:solidFill>
                <a:effectLst/>
                <a:uLnTx/>
                <a:uFillTx/>
                <a:latin typeface="Times New Roman" panose="02020603050405020304" pitchFamily="18" charset="0"/>
                <a:ea typeface="+mn-ea"/>
                <a:cs typeface="Times New Roman" panose="02020603050405020304" pitchFamily="18" charset="0"/>
              </a:rPr>
              <a:t>.</a:t>
            </a:r>
            <a:endParaRPr kumimoji="0" lang="lv-LV" sz="2000" b="0" i="0" u="none" strike="noStrike" kern="1200" cap="none" spc="0" normalizeH="0" baseline="0" noProof="0" dirty="0">
              <a:ln>
                <a:noFill/>
              </a:ln>
              <a:solidFill>
                <a:srgbClr val="26273A"/>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Pct val="90000"/>
              <a:buFont typeface="Wingdings" panose="05000000000000000000" pitchFamily="2" charset="2"/>
              <a:buChar char="Ø"/>
              <a:tabLst/>
              <a:defRPr/>
            </a:pPr>
            <a:endParaRPr kumimoji="0" lang="lv-LV" sz="2000" b="0" i="0" u="none" strike="noStrike" kern="1200" cap="none" spc="0" normalizeH="0" baseline="0" noProof="0" dirty="0">
              <a:ln>
                <a:noFill/>
              </a:ln>
              <a:solidFill>
                <a:srgbClr val="26273A"/>
              </a:solidFill>
              <a:effectLst/>
              <a:uLnTx/>
              <a:uFillTx/>
              <a:latin typeface="Times New Roman" panose="02020603050405020304" pitchFamily="18" charset="0"/>
              <a:ea typeface="+mn-ea"/>
              <a:cs typeface="Times New Roman" panose="02020603050405020304" pitchFamily="18" charset="0"/>
            </a:endParaRPr>
          </a:p>
          <a:p>
            <a:pPr marL="342917" marR="0" lvl="0" indent="-342917" algn="l" defTabSz="914400" rtl="0" eaLnBrk="1" fontAlgn="auto" latinLnBrk="0" hangingPunct="1">
              <a:lnSpc>
                <a:spcPct val="100000"/>
              </a:lnSpc>
              <a:spcBef>
                <a:spcPts val="0"/>
              </a:spcBef>
              <a:spcAft>
                <a:spcPts val="0"/>
              </a:spcAft>
              <a:buClrTx/>
              <a:buSzPct val="90000"/>
              <a:buFont typeface="Wingdings" panose="05000000000000000000" pitchFamily="2" charset="2"/>
              <a:buChar char="Ø"/>
              <a:tabLst/>
              <a:defRPr/>
            </a:pPr>
            <a:r>
              <a:rPr kumimoji="0" lang="lv-LV" sz="2000" b="0" i="0" u="none" strike="noStrike" kern="1200" cap="none" spc="0" normalizeH="0" baseline="0" noProof="0" dirty="0">
                <a:ln>
                  <a:noFill/>
                </a:ln>
                <a:solidFill>
                  <a:srgbClr val="26273A"/>
                </a:solidFill>
                <a:effectLst/>
                <a:uLnTx/>
                <a:uFillTx/>
                <a:latin typeface="Times New Roman" panose="02020603050405020304" pitchFamily="18" charset="0"/>
                <a:ea typeface="+mn-ea"/>
                <a:cs typeface="Times New Roman" panose="02020603050405020304" pitchFamily="18" charset="0"/>
              </a:rPr>
              <a:t>Nopratināts </a:t>
            </a:r>
            <a:r>
              <a:rPr kumimoji="0" lang="lv-LV" sz="2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131</a:t>
            </a:r>
            <a:r>
              <a:rPr kumimoji="0" lang="lv-LV" sz="2000" b="1" i="0" u="none" strike="noStrike" kern="1200" cap="none" spc="0" normalizeH="0" baseline="0" noProof="0" dirty="0">
                <a:ln>
                  <a:noFill/>
                </a:ln>
                <a:solidFill>
                  <a:srgbClr val="26273A"/>
                </a:solidFill>
                <a:effectLst/>
                <a:uLnTx/>
                <a:uFillTx/>
                <a:latin typeface="Times New Roman" panose="02020603050405020304" pitchFamily="18" charset="0"/>
                <a:ea typeface="+mn-ea"/>
                <a:cs typeface="Times New Roman" panose="02020603050405020304" pitchFamily="18" charset="0"/>
              </a:rPr>
              <a:t> bērns </a:t>
            </a:r>
            <a:r>
              <a:rPr kumimoji="0" lang="lv-LV" sz="2000" b="0" i="0" u="none" strike="noStrike" kern="1200" cap="none" spc="0" normalizeH="0" baseline="0" noProof="0" dirty="0">
                <a:ln>
                  <a:noFill/>
                </a:ln>
                <a:solidFill>
                  <a:srgbClr val="26273A"/>
                </a:solidFill>
                <a:effectLst/>
                <a:uLnTx/>
                <a:uFillTx/>
                <a:latin typeface="Times New Roman" panose="02020603050405020304" pitchFamily="18" charset="0"/>
                <a:ea typeface="+mn-ea"/>
                <a:cs typeface="Times New Roman" panose="02020603050405020304" pitchFamily="18" charset="0"/>
              </a:rPr>
              <a:t>(</a:t>
            </a:r>
            <a:r>
              <a:rPr kumimoji="0" lang="lv-LV" sz="2000" b="1" i="0" u="sng" strike="noStrike" kern="1200" cap="none" spc="0" normalizeH="0" baseline="0" noProof="0" dirty="0">
                <a:ln>
                  <a:noFill/>
                </a:ln>
                <a:solidFill>
                  <a:srgbClr val="26273A"/>
                </a:solidFill>
                <a:effectLst/>
                <a:uLnTx/>
                <a:uFillTx/>
                <a:latin typeface="Times New Roman" panose="02020603050405020304" pitchFamily="18" charset="0"/>
                <a:ea typeface="+mn-ea"/>
                <a:cs typeface="Times New Roman" panose="02020603050405020304" pitchFamily="18" charset="0"/>
              </a:rPr>
              <a:t>27% no visiem </a:t>
            </a:r>
            <a:r>
              <a:rPr kumimoji="0" lang="lv-LV" sz="2000" b="0" i="0" u="none" strike="noStrike" kern="1200" cap="none" spc="0" normalizeH="0" baseline="0" noProof="0" dirty="0">
                <a:ln>
                  <a:noFill/>
                </a:ln>
                <a:solidFill>
                  <a:srgbClr val="26273A"/>
                </a:solidFill>
                <a:effectLst/>
                <a:uLnTx/>
                <a:uFillTx/>
                <a:latin typeface="Times New Roman" panose="02020603050405020304" pitchFamily="18" charset="0"/>
                <a:ea typeface="+mn-ea"/>
                <a:cs typeface="Times New Roman" panose="02020603050405020304" pitchFamily="18" charset="0"/>
              </a:rPr>
              <a:t>nopratinātājiem cietušajiem bērniem (n=481) 2024. gadā)</a:t>
            </a:r>
            <a:r>
              <a:rPr kumimoji="0" lang="en-US" sz="2000" b="0" i="0" u="none" strike="noStrike" kern="1200" cap="none" spc="0" normalizeH="0" baseline="0" noProof="0" dirty="0">
                <a:ln>
                  <a:noFill/>
                </a:ln>
                <a:solidFill>
                  <a:srgbClr val="26273A"/>
                </a:solidFill>
                <a:effectLst/>
                <a:uLnTx/>
                <a:uFillTx/>
                <a:latin typeface="Times New Roman" panose="02020603050405020304" pitchFamily="18" charset="0"/>
                <a:ea typeface="+mn-ea"/>
                <a:cs typeface="Times New Roman" panose="02020603050405020304" pitchFamily="18" charset="0"/>
              </a:rPr>
              <a:t>.</a:t>
            </a:r>
            <a:endParaRPr kumimoji="0" lang="lv-LV" sz="2000" b="0" i="0" u="none" strike="noStrike" kern="1200" cap="none" spc="0" normalizeH="0" baseline="0" noProof="0" dirty="0">
              <a:ln>
                <a:noFill/>
              </a:ln>
              <a:solidFill>
                <a:srgbClr val="26273A"/>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Pct val="90000"/>
              <a:buFontTx/>
              <a:buNone/>
              <a:tabLst/>
              <a:defRPr/>
            </a:pPr>
            <a:endParaRPr kumimoji="0" lang="lv-LV" sz="2000" b="0" i="0" u="none" strike="noStrike" kern="1200" cap="none" spc="0" normalizeH="0" baseline="0" noProof="0" dirty="0">
              <a:ln>
                <a:noFill/>
              </a:ln>
              <a:solidFill>
                <a:srgbClr val="26273A"/>
              </a:solidFill>
              <a:effectLst/>
              <a:uLnTx/>
              <a:uFillTx/>
              <a:latin typeface="Times New Roman" panose="02020603050405020304" pitchFamily="18" charset="0"/>
              <a:ea typeface="+mn-ea"/>
              <a:cs typeface="Times New Roman" panose="02020603050405020304" pitchFamily="18" charset="0"/>
            </a:endParaRPr>
          </a:p>
          <a:p>
            <a:pPr marL="342917" marR="0" lvl="0" indent="-342917" algn="l" defTabSz="914400" rtl="0" eaLnBrk="1" fontAlgn="auto" latinLnBrk="0" hangingPunct="1">
              <a:lnSpc>
                <a:spcPct val="100000"/>
              </a:lnSpc>
              <a:spcBef>
                <a:spcPts val="0"/>
              </a:spcBef>
              <a:spcAft>
                <a:spcPts val="0"/>
              </a:spcAft>
              <a:buClrTx/>
              <a:buSzPct val="90000"/>
              <a:buFont typeface="Wingdings" panose="05000000000000000000" pitchFamily="2" charset="2"/>
              <a:buChar char="Ø"/>
              <a:tabLst/>
              <a:defRPr/>
            </a:pPr>
            <a:r>
              <a:rPr kumimoji="0" lang="lv-LV" sz="2000" b="0" i="0" u="none" strike="noStrike" kern="1200" cap="none" spc="0" normalizeH="0" baseline="0" noProof="0" dirty="0">
                <a:ln>
                  <a:noFill/>
                </a:ln>
                <a:solidFill>
                  <a:srgbClr val="26273A"/>
                </a:solidFill>
                <a:effectLst/>
                <a:uLnTx/>
                <a:uFillTx/>
                <a:latin typeface="Times New Roman" panose="02020603050405020304" pitchFamily="18" charset="0"/>
                <a:ea typeface="+mn-ea"/>
                <a:cs typeface="Times New Roman" panose="02020603050405020304" pitchFamily="18" charset="0"/>
              </a:rPr>
              <a:t>Veiktas </a:t>
            </a:r>
            <a:r>
              <a:rPr kumimoji="0" lang="lv-LV" sz="2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32</a:t>
            </a:r>
            <a:r>
              <a:rPr kumimoji="0" lang="lv-LV" sz="2000" b="0" i="0" u="none" strike="noStrike" kern="1200" cap="none" spc="0" normalizeH="0" baseline="0" noProof="0" dirty="0">
                <a:ln>
                  <a:noFill/>
                </a:ln>
                <a:solidFill>
                  <a:srgbClr val="26273A"/>
                </a:solidFill>
                <a:effectLst/>
                <a:uLnTx/>
                <a:uFillTx/>
                <a:latin typeface="Times New Roman" panose="02020603050405020304" pitchFamily="18" charset="0"/>
                <a:ea typeface="+mn-ea"/>
                <a:cs typeface="Times New Roman" panose="02020603050405020304" pitchFamily="18" charset="0"/>
              </a:rPr>
              <a:t> tiesu medicīniskās ekspertīzes</a:t>
            </a:r>
            <a:r>
              <a:rPr kumimoji="0" lang="en-US" sz="2000" b="0" i="0" u="none" strike="noStrike" kern="1200" cap="none" spc="0" normalizeH="0" baseline="0" noProof="0" dirty="0">
                <a:ln>
                  <a:noFill/>
                </a:ln>
                <a:solidFill>
                  <a:srgbClr val="26273A"/>
                </a:solidFill>
                <a:effectLst/>
                <a:uLnTx/>
                <a:uFillTx/>
                <a:latin typeface="Times New Roman" panose="02020603050405020304" pitchFamily="18" charset="0"/>
                <a:ea typeface="+mn-ea"/>
                <a:cs typeface="Times New Roman" panose="02020603050405020304" pitchFamily="18" charset="0"/>
              </a:rPr>
              <a:t>.</a:t>
            </a:r>
            <a:endParaRPr kumimoji="0" lang="lv-LV" sz="2000" b="0" i="0" u="none" strike="noStrike" kern="1200" cap="none" spc="0" normalizeH="0" baseline="0" noProof="0" dirty="0">
              <a:ln>
                <a:noFill/>
              </a:ln>
              <a:solidFill>
                <a:srgbClr val="26273A"/>
              </a:solidFill>
              <a:effectLst/>
              <a:uLnTx/>
              <a:uFillTx/>
              <a:latin typeface="Times New Roman" panose="02020603050405020304" pitchFamily="18" charset="0"/>
              <a:ea typeface="+mn-ea"/>
              <a:cs typeface="Times New Roman" panose="02020603050405020304" pitchFamily="18" charset="0"/>
            </a:endParaRPr>
          </a:p>
          <a:p>
            <a:pPr marL="342917" marR="0" lvl="0" indent="-342917" algn="l" defTabSz="914400" rtl="0" eaLnBrk="1" fontAlgn="auto" latinLnBrk="0" hangingPunct="1">
              <a:lnSpc>
                <a:spcPct val="100000"/>
              </a:lnSpc>
              <a:spcBef>
                <a:spcPts val="0"/>
              </a:spcBef>
              <a:spcAft>
                <a:spcPts val="0"/>
              </a:spcAft>
              <a:buClrTx/>
              <a:buSzPct val="90000"/>
              <a:buFont typeface="Wingdings" panose="05000000000000000000" pitchFamily="2" charset="2"/>
              <a:buChar char="Ø"/>
              <a:tabLst/>
              <a:defRPr/>
            </a:pPr>
            <a:endParaRPr kumimoji="0" lang="lv-LV" sz="2000" b="0" i="0" u="none" strike="noStrike" kern="1200" cap="none" spc="0" normalizeH="0" baseline="0" noProof="0" dirty="0">
              <a:ln>
                <a:noFill/>
              </a:ln>
              <a:solidFill>
                <a:srgbClr val="26273A"/>
              </a:solidFill>
              <a:effectLst/>
              <a:uLnTx/>
              <a:uFillTx/>
              <a:latin typeface="Times New Roman" panose="02020603050405020304" pitchFamily="18" charset="0"/>
              <a:ea typeface="+mn-ea"/>
              <a:cs typeface="Times New Roman" panose="02020603050405020304" pitchFamily="18" charset="0"/>
            </a:endParaRPr>
          </a:p>
          <a:p>
            <a:pPr marL="342917" marR="0" lvl="0" indent="-342917" algn="l" defTabSz="914400" rtl="0" eaLnBrk="1" fontAlgn="auto" latinLnBrk="0" hangingPunct="1">
              <a:lnSpc>
                <a:spcPct val="100000"/>
              </a:lnSpc>
              <a:spcBef>
                <a:spcPts val="0"/>
              </a:spcBef>
              <a:spcAft>
                <a:spcPts val="0"/>
              </a:spcAft>
              <a:buClrTx/>
              <a:buSzPct val="90000"/>
              <a:buFont typeface="Wingdings" panose="05000000000000000000" pitchFamily="2" charset="2"/>
              <a:buChar char="Ø"/>
              <a:tabLst/>
              <a:defRPr/>
            </a:pPr>
            <a:r>
              <a:rPr kumimoji="0" lang="lv-LV" sz="2000" b="0" i="0" u="none" strike="noStrike" kern="1200" cap="none" spc="0" normalizeH="0" baseline="0" noProof="0" dirty="0">
                <a:ln>
                  <a:noFill/>
                </a:ln>
                <a:solidFill>
                  <a:srgbClr val="26273A"/>
                </a:solidFill>
                <a:effectLst/>
                <a:uLnTx/>
                <a:uFillTx/>
                <a:latin typeface="Times New Roman" panose="02020603050405020304" pitchFamily="18" charset="0"/>
                <a:ea typeface="+mn-ea"/>
                <a:cs typeface="Times New Roman" panose="02020603050405020304" pitchFamily="18" charset="0"/>
              </a:rPr>
              <a:t>Veiktas </a:t>
            </a:r>
            <a:r>
              <a:rPr kumimoji="0" lang="lv-LV" sz="2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35</a:t>
            </a:r>
            <a:r>
              <a:rPr kumimoji="0" lang="lv-LV" sz="2000" b="0" i="0" u="none" strike="noStrike" kern="1200" cap="none" spc="0" normalizeH="0" baseline="0" noProof="0" dirty="0">
                <a:ln>
                  <a:noFill/>
                </a:ln>
                <a:solidFill>
                  <a:srgbClr val="26273A"/>
                </a:solidFill>
                <a:effectLst/>
                <a:uLnTx/>
                <a:uFillTx/>
                <a:latin typeface="Times New Roman" panose="02020603050405020304" pitchFamily="18" charset="0"/>
                <a:ea typeface="+mn-ea"/>
                <a:cs typeface="Times New Roman" panose="02020603050405020304" pitchFamily="18" charset="0"/>
              </a:rPr>
              <a:t> tiesu psiholoģiskās ekspertīzes (jauns pakalpojums</a:t>
            </a:r>
            <a:r>
              <a:rPr kumimoji="0" lang="en-US" sz="2000" b="0" i="0" u="none" strike="noStrike" kern="1200" cap="none" spc="0" normalizeH="0" baseline="0" noProof="0" dirty="0">
                <a:ln>
                  <a:noFill/>
                </a:ln>
                <a:solidFill>
                  <a:srgbClr val="26273A"/>
                </a:solidFill>
                <a:effectLst/>
                <a:uLnTx/>
                <a:uFillTx/>
                <a:latin typeface="Times New Roman" panose="02020603050405020304" pitchFamily="18" charset="0"/>
                <a:ea typeface="+mn-ea"/>
                <a:cs typeface="Times New Roman" panose="02020603050405020304" pitchFamily="18" charset="0"/>
              </a:rPr>
              <a:t>, kas </a:t>
            </a:r>
            <a:r>
              <a:rPr kumimoji="0" lang="lv-LV" sz="2000" b="0" i="0" u="none" strike="noStrike" kern="1200" cap="none" spc="0" normalizeH="0" baseline="0" noProof="0" dirty="0">
                <a:ln>
                  <a:noFill/>
                </a:ln>
                <a:solidFill>
                  <a:srgbClr val="26273A"/>
                </a:solidFill>
                <a:effectLst/>
                <a:uLnTx/>
                <a:uFillTx/>
                <a:latin typeface="Times New Roman" panose="02020603050405020304" pitchFamily="18" charset="0"/>
                <a:ea typeface="+mn-ea"/>
                <a:cs typeface="Times New Roman" panose="02020603050405020304" pitchFamily="18" charset="0"/>
              </a:rPr>
              <a:t>ir</a:t>
            </a:r>
            <a:r>
              <a:rPr kumimoji="0" lang="en-US" sz="2000" b="0" i="0" u="none" strike="noStrike" kern="1200" cap="none" spc="0" normalizeH="0" baseline="0" noProof="0" dirty="0">
                <a:ln>
                  <a:noFill/>
                </a:ln>
                <a:solidFill>
                  <a:srgbClr val="26273A"/>
                </a:solidFill>
                <a:effectLst/>
                <a:uLnTx/>
                <a:uFillTx/>
                <a:latin typeface="Times New Roman" panose="02020603050405020304" pitchFamily="18" charset="0"/>
                <a:ea typeface="+mn-ea"/>
                <a:cs typeface="Times New Roman" panose="02020603050405020304" pitchFamily="18" charset="0"/>
              </a:rPr>
              <a:t> </a:t>
            </a:r>
            <a:r>
              <a:rPr kumimoji="0" lang="lv-LV" sz="2000" b="0" i="0" u="none" strike="noStrike" kern="1200" cap="none" spc="0" normalizeH="0" baseline="0" noProof="0" dirty="0">
                <a:ln>
                  <a:noFill/>
                </a:ln>
                <a:solidFill>
                  <a:srgbClr val="26273A"/>
                </a:solidFill>
                <a:effectLst/>
                <a:uLnTx/>
                <a:uFillTx/>
                <a:latin typeface="Times New Roman" panose="02020603050405020304" pitchFamily="18" charset="0"/>
                <a:ea typeface="+mn-ea"/>
                <a:cs typeface="Times New Roman" panose="02020603050405020304" pitchFamily="18" charset="0"/>
              </a:rPr>
              <a:t>pieejams no </a:t>
            </a:r>
            <a:r>
              <a:rPr kumimoji="0" lang="en-US" sz="2000" b="0" i="0" u="none" strike="noStrike" kern="1200" cap="none" spc="0" normalizeH="0" baseline="0" noProof="0" dirty="0">
                <a:ln>
                  <a:noFill/>
                </a:ln>
                <a:solidFill>
                  <a:srgbClr val="26273A"/>
                </a:solidFill>
                <a:effectLst/>
                <a:uLnTx/>
                <a:uFillTx/>
                <a:latin typeface="Times New Roman" panose="02020603050405020304" pitchFamily="18" charset="0"/>
                <a:ea typeface="+mn-ea"/>
                <a:cs typeface="Times New Roman" panose="02020603050405020304" pitchFamily="18" charset="0"/>
              </a:rPr>
              <a:t>2024. gada </a:t>
            </a:r>
            <a:r>
              <a:rPr kumimoji="0" lang="lv-LV" sz="2000" b="0" i="0" u="none" strike="noStrike" kern="1200" cap="none" spc="0" normalizeH="0" baseline="0" noProof="0" dirty="0">
                <a:ln>
                  <a:noFill/>
                </a:ln>
                <a:solidFill>
                  <a:srgbClr val="26273A"/>
                </a:solidFill>
                <a:effectLst/>
                <a:uLnTx/>
                <a:uFillTx/>
                <a:latin typeface="Times New Roman" panose="02020603050405020304" pitchFamily="18" charset="0"/>
                <a:ea typeface="+mn-ea"/>
                <a:cs typeface="Times New Roman" panose="02020603050405020304" pitchFamily="18" charset="0"/>
              </a:rPr>
              <a:t>augusta)</a:t>
            </a:r>
            <a:r>
              <a:rPr kumimoji="0" lang="en-US" sz="2000" b="0" i="0" u="none" strike="noStrike" kern="1200" cap="none" spc="0" normalizeH="0" baseline="0" noProof="0" dirty="0">
                <a:ln>
                  <a:noFill/>
                </a:ln>
                <a:solidFill>
                  <a:srgbClr val="26273A"/>
                </a:solidFill>
                <a:effectLst/>
                <a:uLnTx/>
                <a:uFillTx/>
                <a:latin typeface="Times New Roman" panose="02020603050405020304" pitchFamily="18" charset="0"/>
                <a:ea typeface="+mn-ea"/>
                <a:cs typeface="Times New Roman" panose="02020603050405020304" pitchFamily="18" charset="0"/>
              </a:rPr>
              <a:t>.</a:t>
            </a:r>
            <a:endParaRPr kumimoji="0" lang="lv-LV" sz="2000" b="0" i="0" u="none" strike="noStrike" kern="1200" cap="none" spc="0" normalizeH="0" baseline="0" noProof="0" dirty="0">
              <a:ln>
                <a:noFill/>
              </a:ln>
              <a:solidFill>
                <a:srgbClr val="26273A"/>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Pct val="90000"/>
              <a:buFont typeface="Wingdings" panose="05000000000000000000" pitchFamily="2" charset="2"/>
              <a:buChar char="Ø"/>
              <a:tabLst/>
              <a:defRPr/>
            </a:pPr>
            <a:endParaRPr kumimoji="0" lang="lv-LV" sz="2000" b="0" i="0" u="none" strike="noStrike" kern="1200" cap="none" spc="0" normalizeH="0" baseline="0" noProof="0" dirty="0">
              <a:ln>
                <a:noFill/>
              </a:ln>
              <a:solidFill>
                <a:srgbClr val="26273A"/>
              </a:solidFill>
              <a:effectLst/>
              <a:uLnTx/>
              <a:uFillTx/>
              <a:latin typeface="Times New Roman" panose="02020603050405020304" pitchFamily="18" charset="0"/>
              <a:ea typeface="+mn-ea"/>
              <a:cs typeface="Times New Roman" panose="02020603050405020304" pitchFamily="18" charset="0"/>
            </a:endParaRPr>
          </a:p>
          <a:p>
            <a:pPr marL="342917" marR="0" lvl="0" indent="-342917" algn="l" defTabSz="914400" rtl="0" eaLnBrk="1" fontAlgn="auto" latinLnBrk="0" hangingPunct="1">
              <a:lnSpc>
                <a:spcPct val="100000"/>
              </a:lnSpc>
              <a:spcBef>
                <a:spcPts val="0"/>
              </a:spcBef>
              <a:spcAft>
                <a:spcPts val="0"/>
              </a:spcAft>
              <a:buClrTx/>
              <a:buSzPct val="90000"/>
              <a:buFont typeface="Wingdings" panose="05000000000000000000" pitchFamily="2" charset="2"/>
              <a:buChar char="Ø"/>
              <a:tabLst/>
              <a:defRPr/>
            </a:pPr>
            <a:r>
              <a:rPr kumimoji="0" lang="lv-LV" sz="2000" b="0" i="0" u="none" strike="noStrike" kern="1200" cap="none" spc="0" normalizeH="0" baseline="0" noProof="0" dirty="0">
                <a:ln>
                  <a:noFill/>
                </a:ln>
                <a:solidFill>
                  <a:srgbClr val="26273A"/>
                </a:solidFill>
                <a:effectLst/>
                <a:uLnTx/>
                <a:uFillTx/>
                <a:latin typeface="Times New Roman" panose="02020603050405020304" pitchFamily="18" charset="0"/>
                <a:ea typeface="+mn-ea"/>
                <a:cs typeface="Times New Roman" panose="02020603050405020304" pitchFamily="18" charset="0"/>
              </a:rPr>
              <a:t>Veiktas </a:t>
            </a:r>
            <a:r>
              <a:rPr kumimoji="0" lang="lv-LV" sz="2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37</a:t>
            </a:r>
            <a:r>
              <a:rPr kumimoji="0" lang="lv-LV" sz="2000" b="0" i="0" u="none" strike="noStrike" kern="1200" cap="none" spc="0" normalizeH="0" baseline="0" noProof="0" dirty="0">
                <a:ln>
                  <a:noFill/>
                </a:ln>
                <a:solidFill>
                  <a:srgbClr val="26273A"/>
                </a:solidFill>
                <a:effectLst/>
                <a:uLnTx/>
                <a:uFillTx/>
                <a:latin typeface="Times New Roman" panose="02020603050405020304" pitchFamily="18" charset="0"/>
                <a:ea typeface="+mn-ea"/>
                <a:cs typeface="Times New Roman" panose="02020603050405020304" pitchFamily="18" charset="0"/>
              </a:rPr>
              <a:t> reizes </a:t>
            </a:r>
            <a:r>
              <a:rPr kumimoji="0" lang="lv-LV" sz="2000" b="0" i="0" u="none" strike="noStrike" kern="1200" cap="none" spc="0" normalizeH="0" baseline="0" noProof="0" dirty="0">
                <a:ln>
                  <a:noFill/>
                </a:ln>
                <a:solidFill>
                  <a:srgbClr val="1D1C1D"/>
                </a:solidFill>
                <a:effectLst/>
                <a:uLnTx/>
                <a:uFillTx/>
                <a:latin typeface="Times New Roman" panose="02020603050405020304" pitchFamily="18" charset="0"/>
                <a:ea typeface="+mn-ea"/>
                <a:cs typeface="Times New Roman" panose="02020603050405020304" pitchFamily="18" charset="0"/>
              </a:rPr>
              <a:t>informācijas iegūšana no bērna pēc SD/BT lūguma (no tām </a:t>
            </a:r>
            <a:r>
              <a:rPr kumimoji="0" lang="lv-LV" sz="2000" b="1" i="0" u="none" strike="noStrike" kern="1200" cap="none" spc="0" normalizeH="0" baseline="0" noProof="0" dirty="0">
                <a:ln>
                  <a:noFill/>
                </a:ln>
                <a:solidFill>
                  <a:srgbClr val="1D1C1D"/>
                </a:solidFill>
                <a:effectLst/>
                <a:uLnTx/>
                <a:uFillTx/>
                <a:latin typeface="Times New Roman" panose="02020603050405020304" pitchFamily="18" charset="0"/>
                <a:ea typeface="+mn-ea"/>
                <a:cs typeface="Times New Roman" panose="02020603050405020304" pitchFamily="18" charset="0"/>
              </a:rPr>
              <a:t>13</a:t>
            </a:r>
            <a:r>
              <a:rPr kumimoji="0" lang="lv-LV" sz="2000" b="0" i="0" u="none" strike="noStrike" kern="1200" cap="none" spc="0" normalizeH="0" baseline="0" noProof="0" dirty="0">
                <a:ln>
                  <a:noFill/>
                </a:ln>
                <a:solidFill>
                  <a:srgbClr val="1D1C1D"/>
                </a:solidFill>
                <a:effectLst/>
                <a:uLnTx/>
                <a:uFillTx/>
                <a:latin typeface="Times New Roman" panose="02020603050405020304" pitchFamily="18" charset="0"/>
                <a:ea typeface="+mn-ea"/>
                <a:cs typeface="Times New Roman" panose="02020603050405020304" pitchFamily="18" charset="0"/>
              </a:rPr>
              <a:t> gadījumos ziņots VP)</a:t>
            </a:r>
            <a:r>
              <a:rPr kumimoji="0" lang="en-US" sz="2000" b="0" i="0" u="none" strike="noStrike" kern="1200" cap="none" spc="0" normalizeH="0" baseline="0" noProof="0" dirty="0">
                <a:ln>
                  <a:noFill/>
                </a:ln>
                <a:solidFill>
                  <a:srgbClr val="1D1C1D"/>
                </a:solidFill>
                <a:effectLst/>
                <a:uLnTx/>
                <a:uFillTx/>
                <a:latin typeface="Times New Roman" panose="02020603050405020304" pitchFamily="18" charset="0"/>
                <a:ea typeface="+mn-ea"/>
                <a:cs typeface="Times New Roman" panose="02020603050405020304" pitchFamily="18" charset="0"/>
              </a:rPr>
              <a:t>.</a:t>
            </a:r>
            <a:endParaRPr kumimoji="0" lang="lv-LV" sz="2000" b="0" i="0" u="none" strike="noStrike" kern="1200" cap="none" spc="0" normalizeH="0" baseline="0" noProof="0" dirty="0">
              <a:ln>
                <a:noFill/>
              </a:ln>
              <a:solidFill>
                <a:srgbClr val="1D1C1D"/>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Pct val="90000"/>
              <a:buFont typeface="Wingdings" panose="05000000000000000000" pitchFamily="2" charset="2"/>
              <a:buChar char="Ø"/>
              <a:tabLst/>
              <a:defRPr/>
            </a:pPr>
            <a:endParaRPr kumimoji="0" lang="lv-LV" sz="2000" b="0" i="0" u="none" strike="noStrike" kern="1200" cap="none" spc="0" normalizeH="0" baseline="0" noProof="0" dirty="0">
              <a:ln>
                <a:noFill/>
              </a:ln>
              <a:solidFill>
                <a:srgbClr val="26273A"/>
              </a:solidFill>
              <a:effectLst/>
              <a:uLnTx/>
              <a:uFillTx/>
              <a:latin typeface="Times New Roman" panose="02020603050405020304" pitchFamily="18" charset="0"/>
              <a:ea typeface="+mn-ea"/>
              <a:cs typeface="Times New Roman" panose="02020603050405020304" pitchFamily="18" charset="0"/>
            </a:endParaRPr>
          </a:p>
          <a:p>
            <a:pPr marL="342917" marR="0" lvl="0" indent="-342917" algn="l" defTabSz="914400" rtl="0" eaLnBrk="1" fontAlgn="auto" latinLnBrk="0" hangingPunct="1">
              <a:lnSpc>
                <a:spcPct val="100000"/>
              </a:lnSpc>
              <a:spcBef>
                <a:spcPts val="0"/>
              </a:spcBef>
              <a:spcAft>
                <a:spcPts val="0"/>
              </a:spcAft>
              <a:buClrTx/>
              <a:buSzPct val="90000"/>
              <a:buFont typeface="Wingdings" panose="05000000000000000000" pitchFamily="2" charset="2"/>
              <a:buChar char="Ø"/>
              <a:tabLst/>
              <a:defRPr/>
            </a:pPr>
            <a:r>
              <a:rPr kumimoji="0" lang="lv-LV" sz="2000" b="0" i="0" u="none" strike="noStrike" kern="1200" cap="none" spc="0" normalizeH="0" baseline="0" noProof="0" dirty="0">
                <a:ln>
                  <a:noFill/>
                </a:ln>
                <a:solidFill>
                  <a:srgbClr val="26273A"/>
                </a:solidFill>
                <a:effectLst/>
                <a:uLnTx/>
                <a:uFillTx/>
                <a:latin typeface="Times New Roman" panose="02020603050405020304" pitchFamily="18" charset="0"/>
                <a:ea typeface="+mn-ea"/>
                <a:cs typeface="Times New Roman" panose="02020603050405020304" pitchFamily="18" charset="0"/>
              </a:rPr>
              <a:t>Veiktas </a:t>
            </a:r>
            <a:r>
              <a:rPr kumimoji="0" lang="lv-LV" sz="2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65</a:t>
            </a:r>
            <a:r>
              <a:rPr kumimoji="0" lang="lv-LV" sz="2000" b="0" i="0" u="none" strike="noStrike" kern="1200" cap="none" spc="0" normalizeH="0" baseline="0" noProof="0" dirty="0">
                <a:ln>
                  <a:noFill/>
                </a:ln>
                <a:solidFill>
                  <a:srgbClr val="26273A"/>
                </a:solidFill>
                <a:effectLst/>
                <a:uLnTx/>
                <a:uFillTx/>
                <a:latin typeface="Times New Roman" panose="02020603050405020304" pitchFamily="18" charset="0"/>
                <a:ea typeface="+mn-ea"/>
                <a:cs typeface="Times New Roman" panose="02020603050405020304" pitchFamily="18" charset="0"/>
              </a:rPr>
              <a:t> padziļinātas pediatra apskates</a:t>
            </a:r>
            <a:r>
              <a:rPr kumimoji="0" lang="en-US" sz="2000" b="0" i="0" u="none" strike="noStrike" kern="1200" cap="none" spc="0" normalizeH="0" baseline="0" noProof="0" dirty="0">
                <a:ln>
                  <a:noFill/>
                </a:ln>
                <a:solidFill>
                  <a:srgbClr val="26273A"/>
                </a:solidFill>
                <a:effectLst/>
                <a:uLnTx/>
                <a:uFillTx/>
                <a:latin typeface="Times New Roman" panose="02020603050405020304" pitchFamily="18" charset="0"/>
                <a:ea typeface="+mn-ea"/>
                <a:cs typeface="Times New Roman" panose="02020603050405020304" pitchFamily="18" charset="0"/>
              </a:rPr>
              <a:t>.</a:t>
            </a:r>
            <a:endParaRPr kumimoji="0" lang="lv-LV" sz="2000" b="0" i="0" u="none" strike="noStrike" kern="1200" cap="none" spc="0" normalizeH="0" baseline="0" noProof="0" dirty="0">
              <a:ln>
                <a:noFill/>
              </a:ln>
              <a:solidFill>
                <a:srgbClr val="26273A"/>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Pct val="90000"/>
              <a:buFont typeface="Wingdings" panose="05000000000000000000" pitchFamily="2" charset="2"/>
              <a:buChar char="Ø"/>
              <a:tabLst/>
              <a:defRPr/>
            </a:pPr>
            <a:endParaRPr kumimoji="0" lang="lv-LV" sz="2000" b="0" i="0" u="none" strike="noStrike" kern="1200" cap="none" spc="0" normalizeH="0" baseline="0" noProof="0" dirty="0">
              <a:ln>
                <a:noFill/>
              </a:ln>
              <a:solidFill>
                <a:srgbClr val="26273A"/>
              </a:solidFill>
              <a:effectLst/>
              <a:uLnTx/>
              <a:uFillTx/>
              <a:latin typeface="Times New Roman" panose="02020603050405020304" pitchFamily="18" charset="0"/>
              <a:ea typeface="+mn-ea"/>
              <a:cs typeface="Times New Roman" panose="02020603050405020304" pitchFamily="18" charset="0"/>
            </a:endParaRPr>
          </a:p>
          <a:p>
            <a:pPr marL="342917" marR="0" lvl="0" indent="-342917" algn="l" defTabSz="914400" rtl="0" eaLnBrk="1" fontAlgn="auto" latinLnBrk="0" hangingPunct="1">
              <a:lnSpc>
                <a:spcPct val="100000"/>
              </a:lnSpc>
              <a:spcBef>
                <a:spcPts val="0"/>
              </a:spcBef>
              <a:spcAft>
                <a:spcPts val="0"/>
              </a:spcAft>
              <a:buClrTx/>
              <a:buSzPct val="90000"/>
              <a:buFont typeface="Wingdings" panose="05000000000000000000" pitchFamily="2" charset="2"/>
              <a:buChar char="Ø"/>
              <a:tabLst/>
              <a:defRPr/>
            </a:pPr>
            <a:r>
              <a:rPr kumimoji="0" lang="lv-LV" sz="2000" b="0" i="0" u="none" strike="noStrike" kern="1200" cap="none" spc="0" normalizeH="0" baseline="0" noProof="0" dirty="0">
                <a:ln>
                  <a:noFill/>
                </a:ln>
                <a:solidFill>
                  <a:srgbClr val="26273A"/>
                </a:solidFill>
                <a:effectLst/>
                <a:uLnTx/>
                <a:uFillTx/>
                <a:latin typeface="Times New Roman" panose="02020603050405020304" pitchFamily="18" charset="0"/>
                <a:ea typeface="+mn-ea"/>
                <a:cs typeface="Times New Roman" panose="02020603050405020304" pitchFamily="18" charset="0"/>
              </a:rPr>
              <a:t>Veiktas </a:t>
            </a:r>
            <a:r>
              <a:rPr kumimoji="0" lang="lv-LV" sz="2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18</a:t>
            </a:r>
            <a:r>
              <a:rPr kumimoji="0" lang="lv-LV" sz="2000" b="0" i="0" u="none" strike="noStrike" kern="1200" cap="none" spc="0" normalizeH="0" baseline="0" noProof="0" dirty="0">
                <a:ln>
                  <a:noFill/>
                </a:ln>
                <a:solidFill>
                  <a:srgbClr val="26273A"/>
                </a:solidFill>
                <a:effectLst/>
                <a:uLnTx/>
                <a:uFillTx/>
                <a:latin typeface="Times New Roman" panose="02020603050405020304" pitchFamily="18" charset="0"/>
                <a:ea typeface="+mn-ea"/>
                <a:cs typeface="Times New Roman" panose="02020603050405020304" pitchFamily="18" charset="0"/>
              </a:rPr>
              <a:t> ginekologa apskates</a:t>
            </a:r>
            <a:r>
              <a:rPr kumimoji="0" lang="en-US" sz="2000" b="0" i="0" u="none" strike="noStrike" kern="1200" cap="none" spc="0" normalizeH="0" baseline="0" noProof="0" dirty="0">
                <a:ln>
                  <a:noFill/>
                </a:ln>
                <a:solidFill>
                  <a:srgbClr val="26273A"/>
                </a:solidFill>
                <a:effectLst/>
                <a:uLnTx/>
                <a:uFillTx/>
                <a:latin typeface="Times New Roman" panose="02020603050405020304" pitchFamily="18" charset="0"/>
                <a:ea typeface="+mn-ea"/>
                <a:cs typeface="Times New Roman" panose="02020603050405020304" pitchFamily="18" charset="0"/>
              </a:rPr>
              <a:t>.</a:t>
            </a:r>
            <a:endParaRPr kumimoji="0" lang="lv-LV" sz="2000" b="0" i="0" u="none" strike="noStrike" kern="1200" cap="none" spc="0" normalizeH="0" baseline="0" noProof="0" dirty="0">
              <a:ln>
                <a:noFill/>
              </a:ln>
              <a:solidFill>
                <a:srgbClr val="26273A"/>
              </a:solidFill>
              <a:effectLst/>
              <a:uLnTx/>
              <a:uFillTx/>
              <a:latin typeface="Times New Roman" panose="02020603050405020304" pitchFamily="18" charset="0"/>
              <a:ea typeface="+mn-ea"/>
              <a:cs typeface="Times New Roman" panose="02020603050405020304" pitchFamily="18" charset="0"/>
            </a:endParaRPr>
          </a:p>
          <a:p>
            <a:pPr marL="342917" marR="0" lvl="0" indent="-342917" algn="l" defTabSz="914400" rtl="0" eaLnBrk="1" fontAlgn="auto" latinLnBrk="0" hangingPunct="1">
              <a:lnSpc>
                <a:spcPct val="100000"/>
              </a:lnSpc>
              <a:spcBef>
                <a:spcPts val="0"/>
              </a:spcBef>
              <a:spcAft>
                <a:spcPts val="0"/>
              </a:spcAft>
              <a:buClrTx/>
              <a:buSzPct val="90000"/>
              <a:buFontTx/>
              <a:buBlip>
                <a:blip r:embed="rId2"/>
              </a:buBlip>
              <a:tabLst/>
              <a:defRPr/>
            </a:pPr>
            <a:endParaRPr kumimoji="0" lang="lv-LV" sz="2400" b="0" i="0" u="none" strike="noStrike" kern="1200" cap="none" spc="0" normalizeH="0" baseline="0" noProof="0" dirty="0">
              <a:ln>
                <a:noFill/>
              </a:ln>
              <a:solidFill>
                <a:srgbClr val="26273A"/>
              </a:solidFill>
              <a:effectLst/>
              <a:uLnTx/>
              <a:uFillTx/>
              <a:latin typeface="Arial"/>
              <a:ea typeface="+mn-ea"/>
              <a:cs typeface="+mn-cs"/>
            </a:endParaRPr>
          </a:p>
        </p:txBody>
      </p:sp>
    </p:spTree>
    <p:extLst>
      <p:ext uri="{BB962C8B-B14F-4D97-AF65-F5344CB8AC3E}">
        <p14:creationId xmlns:p14="http://schemas.microsoft.com/office/powerpoint/2010/main" val="3804437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7982953-2DCC-3D55-21D2-4349C7828AC8}"/>
              </a:ext>
            </a:extLst>
          </p:cNvPr>
          <p:cNvSpPr txBox="1"/>
          <p:nvPr/>
        </p:nvSpPr>
        <p:spPr>
          <a:xfrm>
            <a:off x="585628" y="986319"/>
            <a:ext cx="11048142"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37A541"/>
                </a:solidFill>
                <a:effectLst/>
                <a:uLnTx/>
                <a:uFillTx/>
                <a:latin typeface="Times New Roman" panose="02020603050405020304" pitchFamily="18" charset="0"/>
                <a:ea typeface="Times New Roman" panose="02020603050405020304" pitchFamily="18" charset="0"/>
                <a:cs typeface="+mn-cs"/>
              </a:rPr>
              <a:t>C</a:t>
            </a:r>
            <a:r>
              <a:rPr kumimoji="0" lang="lv-LV" sz="2800" b="1" i="0" u="none" strike="noStrike" kern="1200" cap="none" spc="0" normalizeH="0" baseline="0" noProof="0" dirty="0">
                <a:ln>
                  <a:noFill/>
                </a:ln>
                <a:solidFill>
                  <a:srgbClr val="37A541"/>
                </a:solidFill>
                <a:effectLst/>
                <a:uLnTx/>
                <a:uFillTx/>
                <a:latin typeface="Times New Roman" panose="02020603050405020304" pitchFamily="18" charset="0"/>
                <a:ea typeface="Times New Roman" panose="02020603050405020304" pitchFamily="18" charset="0"/>
                <a:cs typeface="+mn-cs"/>
              </a:rPr>
              <a:t>entra Bērna māja</a:t>
            </a:r>
            <a:endParaRPr kumimoji="0" lang="lv-LV" sz="2800" b="0" i="0" u="none" strike="noStrike" kern="1200" cap="none" spc="0" normalizeH="0" baseline="0" noProof="0" dirty="0">
              <a:ln>
                <a:noFill/>
              </a:ln>
              <a:solidFill>
                <a:srgbClr val="37A541"/>
              </a:solidFill>
              <a:effectLst/>
              <a:uLnTx/>
              <a:uFillTx/>
              <a:latin typeface="Arial"/>
              <a:ea typeface="+mn-ea"/>
              <a:cs typeface="+mn-cs"/>
            </a:endParaRPr>
          </a:p>
        </p:txBody>
      </p:sp>
      <p:sp>
        <p:nvSpPr>
          <p:cNvPr id="6" name="Oval 5">
            <a:extLst>
              <a:ext uri="{FF2B5EF4-FFF2-40B4-BE49-F238E27FC236}">
                <a16:creationId xmlns:a16="http://schemas.microsoft.com/office/drawing/2014/main" id="{1A668A9D-C7D7-EA7F-D92B-BFECBDB8E0F0}"/>
              </a:ext>
            </a:extLst>
          </p:cNvPr>
          <p:cNvSpPr/>
          <p:nvPr/>
        </p:nvSpPr>
        <p:spPr>
          <a:xfrm>
            <a:off x="4349761" y="1825650"/>
            <a:ext cx="3236360" cy="1582982"/>
          </a:xfrm>
          <a:prstGeom prst="ellipse">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2000" b="1" i="0" u="none" strike="noStrike" kern="1200" cap="none" spc="0" normalizeH="0" baseline="0" noProof="0" dirty="0">
                <a:ln>
                  <a:noFill/>
                </a:ln>
                <a:solidFill>
                  <a:srgbClr val="4A4A4A">
                    <a:lumMod val="50000"/>
                  </a:srgbClr>
                </a:solidFill>
                <a:effectLst/>
                <a:uLnTx/>
                <a:uFillTx/>
                <a:latin typeface="Times New Roman" panose="02020603050405020304" pitchFamily="18" charset="0"/>
                <a:ea typeface="+mn-ea"/>
                <a:cs typeface="Times New Roman" panose="02020603050405020304" pitchFamily="18" charset="0"/>
              </a:rPr>
              <a:t>Vardarbības veidi</a:t>
            </a:r>
          </a:p>
        </p:txBody>
      </p:sp>
      <p:sp>
        <p:nvSpPr>
          <p:cNvPr id="7" name="Oval 6">
            <a:extLst>
              <a:ext uri="{FF2B5EF4-FFF2-40B4-BE49-F238E27FC236}">
                <a16:creationId xmlns:a16="http://schemas.microsoft.com/office/drawing/2014/main" id="{97189087-0E36-C5F8-8FEE-0E3C0DF5E5C6}"/>
              </a:ext>
            </a:extLst>
          </p:cNvPr>
          <p:cNvSpPr/>
          <p:nvPr/>
        </p:nvSpPr>
        <p:spPr>
          <a:xfrm>
            <a:off x="1485973" y="3101849"/>
            <a:ext cx="3236360" cy="158222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2000" b="0" i="0" u="none" strike="noStrike" kern="1200" cap="none" spc="0" normalizeH="0" baseline="0" noProof="0" dirty="0">
                <a:ln>
                  <a:noFill/>
                </a:ln>
                <a:solidFill>
                  <a:srgbClr val="4A4A4A">
                    <a:lumMod val="50000"/>
                  </a:srgbClr>
                </a:solidFill>
                <a:effectLst/>
                <a:uLnTx/>
                <a:uFillTx/>
                <a:latin typeface="Times New Roman" panose="02020603050405020304" pitchFamily="18" charset="0"/>
                <a:ea typeface="+mn-ea"/>
                <a:cs typeface="Times New Roman" panose="02020603050405020304" pitchFamily="18" charset="0"/>
              </a:rPr>
              <a:t>Seksuālā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4A4A4A">
                    <a:lumMod val="50000"/>
                  </a:srgbClr>
                </a:solidFill>
                <a:effectLst/>
                <a:uLnTx/>
                <a:uFillTx/>
                <a:latin typeface="Times New Roman" panose="02020603050405020304" pitchFamily="18" charset="0"/>
                <a:ea typeface="+mn-ea"/>
                <a:cs typeface="Times New Roman" panose="02020603050405020304" pitchFamily="18" charset="0"/>
              </a:rPr>
              <a:t>65%</a:t>
            </a:r>
          </a:p>
        </p:txBody>
      </p:sp>
      <p:sp>
        <p:nvSpPr>
          <p:cNvPr id="8" name="Oval 7">
            <a:extLst>
              <a:ext uri="{FF2B5EF4-FFF2-40B4-BE49-F238E27FC236}">
                <a16:creationId xmlns:a16="http://schemas.microsoft.com/office/drawing/2014/main" id="{6252ED23-2BFF-044F-8BD3-7BAB2382467D}"/>
              </a:ext>
            </a:extLst>
          </p:cNvPr>
          <p:cNvSpPr/>
          <p:nvPr/>
        </p:nvSpPr>
        <p:spPr>
          <a:xfrm>
            <a:off x="7469669" y="3101849"/>
            <a:ext cx="3317531" cy="1484614"/>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2000" b="0" i="0" u="none" strike="noStrike" kern="1200" cap="none" spc="0" normalizeH="0" baseline="0" noProof="0" dirty="0">
                <a:ln>
                  <a:noFill/>
                </a:ln>
                <a:solidFill>
                  <a:srgbClr val="4A4A4A">
                    <a:lumMod val="50000"/>
                  </a:srgbClr>
                </a:solidFill>
                <a:effectLst/>
                <a:uLnTx/>
                <a:uFillTx/>
                <a:latin typeface="Times New Roman" panose="02020603050405020304" pitchFamily="18" charset="0"/>
                <a:ea typeface="+mn-ea"/>
                <a:cs typeface="Times New Roman" panose="02020603050405020304" pitchFamily="18" charset="0"/>
              </a:rPr>
              <a:t>Emocionālā/</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2000" b="0" i="0" u="none" strike="noStrike" kern="1200" cap="none" spc="0" normalizeH="0" baseline="0" noProof="0" dirty="0">
                <a:ln>
                  <a:noFill/>
                </a:ln>
                <a:solidFill>
                  <a:srgbClr val="4A4A4A">
                    <a:lumMod val="50000"/>
                  </a:srgbClr>
                </a:solidFill>
                <a:effectLst/>
                <a:uLnTx/>
                <a:uFillTx/>
                <a:latin typeface="Times New Roman" panose="02020603050405020304" pitchFamily="18" charset="0"/>
                <a:ea typeface="+mn-ea"/>
                <a:cs typeface="Times New Roman" panose="02020603050405020304" pitchFamily="18" charset="0"/>
              </a:rPr>
              <a:t>fiziskā/pamešana novārtā</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4A4A4A">
                    <a:lumMod val="50000"/>
                  </a:srgbClr>
                </a:solidFill>
                <a:effectLst/>
                <a:uLnTx/>
                <a:uFillTx/>
                <a:latin typeface="Times New Roman" panose="02020603050405020304" pitchFamily="18" charset="0"/>
                <a:ea typeface="+mn-ea"/>
                <a:cs typeface="Times New Roman" panose="02020603050405020304" pitchFamily="18" charset="0"/>
              </a:rPr>
              <a:t>35%</a:t>
            </a:r>
          </a:p>
        </p:txBody>
      </p:sp>
      <p:sp>
        <p:nvSpPr>
          <p:cNvPr id="13" name="Arrow: Down 12">
            <a:extLst>
              <a:ext uri="{FF2B5EF4-FFF2-40B4-BE49-F238E27FC236}">
                <a16:creationId xmlns:a16="http://schemas.microsoft.com/office/drawing/2014/main" id="{D43FBC9C-B049-4EC1-5F0F-DBF28FA38C28}"/>
              </a:ext>
            </a:extLst>
          </p:cNvPr>
          <p:cNvSpPr/>
          <p:nvPr/>
        </p:nvSpPr>
        <p:spPr>
          <a:xfrm rot="1517354">
            <a:off x="4586137" y="3214275"/>
            <a:ext cx="311094" cy="41538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4" name="Arrow: Down 13">
            <a:extLst>
              <a:ext uri="{FF2B5EF4-FFF2-40B4-BE49-F238E27FC236}">
                <a16:creationId xmlns:a16="http://schemas.microsoft.com/office/drawing/2014/main" id="{F6D44387-6E6E-B8EE-799B-3E5E223AEA53}"/>
              </a:ext>
            </a:extLst>
          </p:cNvPr>
          <p:cNvSpPr/>
          <p:nvPr/>
        </p:nvSpPr>
        <p:spPr>
          <a:xfrm rot="19769059">
            <a:off x="7268794" y="3147524"/>
            <a:ext cx="313575" cy="490047"/>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4991088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3240E9F-AB35-13E1-57E5-6F7B77C53793}"/>
              </a:ext>
            </a:extLst>
          </p:cNvPr>
          <p:cNvSpPr txBox="1"/>
          <p:nvPr/>
        </p:nvSpPr>
        <p:spPr>
          <a:xfrm>
            <a:off x="585628" y="761766"/>
            <a:ext cx="11048142"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37A541"/>
                </a:solidFill>
                <a:effectLst/>
                <a:uLnTx/>
                <a:uFillTx/>
                <a:latin typeface="Times New Roman" panose="02020603050405020304" pitchFamily="18" charset="0"/>
                <a:ea typeface="Times New Roman" panose="02020603050405020304" pitchFamily="18" charset="0"/>
                <a:cs typeface="+mn-cs"/>
              </a:rPr>
              <a:t>Centra </a:t>
            </a:r>
            <a:r>
              <a:rPr kumimoji="0" lang="lv-LV" sz="2800" b="1" i="0" u="none" strike="noStrike" kern="1200" cap="none" spc="0" normalizeH="0" baseline="0" noProof="0" dirty="0">
                <a:ln>
                  <a:noFill/>
                </a:ln>
                <a:solidFill>
                  <a:srgbClr val="37A541"/>
                </a:solidFill>
                <a:effectLst/>
                <a:uLnTx/>
                <a:uFillTx/>
                <a:latin typeface="Times New Roman" panose="02020603050405020304" pitchFamily="18" charset="0"/>
                <a:ea typeface="Times New Roman" panose="02020603050405020304" pitchFamily="18" charset="0"/>
                <a:cs typeface="+mn-cs"/>
              </a:rPr>
              <a:t>veiktie preventīvie pasākumi</a:t>
            </a:r>
            <a:endParaRPr kumimoji="0" lang="en-US" sz="2800" b="0" i="0" u="none" strike="noStrike" kern="1200" cap="none" spc="0" normalizeH="0" baseline="0" noProof="0" dirty="0">
              <a:ln>
                <a:noFill/>
              </a:ln>
              <a:solidFill>
                <a:srgbClr val="37A541"/>
              </a:solidFill>
              <a:effectLst/>
              <a:uLnTx/>
              <a:uFillTx/>
              <a:latin typeface="Arial"/>
              <a:ea typeface="+mn-ea"/>
              <a:cs typeface="+mn-cs"/>
            </a:endParaRPr>
          </a:p>
        </p:txBody>
      </p:sp>
      <p:sp>
        <p:nvSpPr>
          <p:cNvPr id="6" name="TextBox 5">
            <a:extLst>
              <a:ext uri="{FF2B5EF4-FFF2-40B4-BE49-F238E27FC236}">
                <a16:creationId xmlns:a16="http://schemas.microsoft.com/office/drawing/2014/main" id="{1BFCDBC9-60DB-12E9-B973-E7FE06D1FD74}"/>
              </a:ext>
            </a:extLst>
          </p:cNvPr>
          <p:cNvSpPr txBox="1"/>
          <p:nvPr/>
        </p:nvSpPr>
        <p:spPr>
          <a:xfrm>
            <a:off x="408398" y="1392707"/>
            <a:ext cx="11048141" cy="1631216"/>
          </a:xfrm>
          <a:prstGeom prst="rect">
            <a:avLst/>
          </a:prstGeom>
          <a:noFill/>
        </p:spPr>
        <p:txBody>
          <a:bodyPr wrap="square">
            <a:spAutoFit/>
          </a:bodyPr>
          <a:lstStyle/>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lv-LV" sz="2000" b="0" i="0" u="none" strike="noStrike" kern="1200" cap="none" spc="0" normalizeH="0" baseline="0" noProof="0" dirty="0">
                <a:ln>
                  <a:noFill/>
                </a:ln>
                <a:solidFill>
                  <a:srgbClr val="4A4A4A">
                    <a:lumMod val="50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2024.</a:t>
            </a:r>
            <a:r>
              <a:rPr kumimoji="0" lang="en-US" sz="2000" b="0" i="0" u="none" strike="noStrike" kern="1200" cap="none" spc="0" normalizeH="0" baseline="0" noProof="0" dirty="0">
                <a:ln>
                  <a:noFill/>
                </a:ln>
                <a:solidFill>
                  <a:srgbClr val="4A4A4A">
                    <a:lumMod val="50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lv-LV" sz="2000" b="0" i="0" u="none" strike="noStrike" kern="1200" cap="none" spc="0" normalizeH="0" baseline="0" noProof="0" dirty="0">
                <a:ln>
                  <a:noFill/>
                </a:ln>
                <a:solidFill>
                  <a:srgbClr val="4A4A4A">
                    <a:lumMod val="50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gadā Centrs piedalījies</a:t>
            </a:r>
            <a:r>
              <a:rPr kumimoji="0" lang="en-GB" sz="2000" b="0" i="0" u="none" strike="noStrike" kern="1200" cap="none" spc="0" normalizeH="0" baseline="0" noProof="0" dirty="0">
                <a:ln>
                  <a:noFill/>
                </a:ln>
                <a:solidFill>
                  <a:srgbClr val="4A4A4A">
                    <a:lumMod val="50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lv-LV" sz="2000" b="0" i="0" u="none" strike="noStrike" kern="1200" cap="none" spc="0" normalizeH="0" baseline="0" noProof="0" dirty="0">
                <a:ln>
                  <a:noFill/>
                </a:ln>
                <a:solidFill>
                  <a:srgbClr val="4A4A4A">
                    <a:lumMod val="50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lang="en-GB" sz="2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350 </a:t>
            </a:r>
            <a:r>
              <a:rPr kumimoji="0" lang="lv-LV" sz="20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starpinstitūciju sadarbības sanāksmēs</a:t>
            </a:r>
            <a:r>
              <a:rPr kumimoji="0" lang="en-GB" sz="20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b="1" i="0" u="none" strike="noStrike" kern="1200" cap="none" spc="0" normalizeH="0" baseline="0" noProof="0" dirty="0">
                <a:ln>
                  <a:noFill/>
                </a:ln>
                <a:solidFill>
                  <a:schemeClr val="tx1">
                    <a:lumMod val="50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225</a:t>
            </a:r>
            <a:r>
              <a:rPr kumimoji="0" lang="lv-LV" sz="2000" b="1" i="0" u="none" strike="noStrike" kern="1200" cap="none" spc="0" normalizeH="0" baseline="0" noProof="0" dirty="0">
                <a:ln>
                  <a:noFill/>
                </a:ln>
                <a:solidFill>
                  <a:schemeClr val="tx1">
                    <a:lumMod val="50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starpresoru vienošanās ietvarā </a:t>
            </a:r>
            <a:r>
              <a:rPr kumimoji="0" lang="lv-LV" sz="2000" b="0" i="0" u="none" strike="noStrike" kern="1200" cap="none" spc="0" normalizeH="0" baseline="0" noProof="0" dirty="0">
                <a:ln>
                  <a:noFill/>
                </a:ln>
                <a:solidFill>
                  <a:schemeClr val="tx1">
                    <a:lumMod val="50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ar VPD, VP, IeVP (2015</a:t>
            </a:r>
            <a:r>
              <a:rPr kumimoji="0" lang="lv-LV" sz="2000" b="0" i="0" u="none" strike="noStrike" kern="1200" cap="none" spc="0" normalizeH="0" baseline="0" noProof="0" dirty="0">
                <a:ln>
                  <a:noFill/>
                </a:ln>
                <a:solidFill>
                  <a:srgbClr val="4A4A4A">
                    <a:lumMod val="50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gada 23. novembrī noslēgta starpresoru vienošanās starp VPD, VP, IeVP un Centr</a:t>
            </a:r>
            <a:r>
              <a:rPr kumimoji="0" lang="en-US" sz="2000" b="0" i="0" u="none" strike="noStrike" kern="1200" cap="none" spc="0" normalizeH="0" baseline="0" noProof="0" dirty="0">
                <a:ln>
                  <a:noFill/>
                </a:ln>
                <a:solidFill>
                  <a:srgbClr val="4A4A4A">
                    <a:lumMod val="50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u</a:t>
            </a:r>
            <a:r>
              <a:rPr kumimoji="0" lang="lv-LV" sz="2000" b="0" i="0" u="none" strike="noStrike" kern="1200" cap="none" spc="0" normalizeH="0" baseline="0" noProof="0" dirty="0">
                <a:ln>
                  <a:noFill/>
                </a:ln>
                <a:solidFill>
                  <a:srgbClr val="4A4A4A">
                    <a:lumMod val="50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"Par sadarbību atkārtotu noziedzīgu nodarījumu pret tikumību un dzimumneaizskaramību izdarīšanas novēršanai")</a:t>
            </a:r>
            <a:r>
              <a:rPr kumimoji="0" lang="en-GB" sz="2000" b="0" i="0" u="none" strike="noStrike" kern="1200" cap="none" spc="0" normalizeH="0" baseline="0" noProof="0" dirty="0">
                <a:ln>
                  <a:noFill/>
                </a:ln>
                <a:solidFill>
                  <a:srgbClr val="4A4A4A">
                    <a:lumMod val="50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lv-LV" sz="2000" b="1" i="0" u="none" strike="noStrike" kern="1200" cap="none" spc="0" normalizeH="0" baseline="0" noProof="0" dirty="0">
                <a:ln>
                  <a:noFill/>
                </a:ln>
                <a:solidFill>
                  <a:srgbClr val="4A4A4A">
                    <a:lumMod val="50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114</a:t>
            </a:r>
            <a:r>
              <a:rPr kumimoji="0" lang="lv-LV" sz="2000" b="0" i="0" u="none" strike="noStrike" kern="1200" cap="none" spc="0" normalizeH="0" baseline="0" noProof="0" dirty="0">
                <a:ln>
                  <a:noFill/>
                </a:ln>
                <a:solidFill>
                  <a:srgbClr val="4A4A4A">
                    <a:lumMod val="50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pēc BAC, bāriņtiesu vai izglītības iestāžu iniciatīvas, </a:t>
            </a:r>
            <a:r>
              <a:rPr kumimoji="0" lang="lv-LV" sz="2000" b="1" i="0" u="none" strike="noStrike" kern="1200" cap="none" spc="0" normalizeH="0" baseline="0" noProof="0" dirty="0">
                <a:ln>
                  <a:noFill/>
                </a:ln>
                <a:solidFill>
                  <a:srgbClr val="4A4A4A">
                    <a:lumMod val="50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11</a:t>
            </a:r>
            <a:r>
              <a:rPr kumimoji="0" lang="lv-LV" sz="2000" b="0" i="0" u="none" strike="noStrike" kern="1200" cap="none" spc="0" normalizeH="0" baseline="0" noProof="0" dirty="0">
                <a:ln>
                  <a:noFill/>
                </a:ln>
                <a:solidFill>
                  <a:srgbClr val="4A4A4A">
                    <a:lumMod val="50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smagos vardarbības gadījumos</a:t>
            </a:r>
            <a:r>
              <a:rPr kumimoji="0" lang="en-GB" sz="2000" b="0" i="0" u="none" strike="noStrike" kern="1200" cap="none" spc="0" normalizeH="0" baseline="0" noProof="0" dirty="0">
                <a:ln>
                  <a:noFill/>
                </a:ln>
                <a:solidFill>
                  <a:srgbClr val="4A4A4A">
                    <a:lumMod val="50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000" b="0" i="0" u="none" strike="noStrike" kern="1200" cap="none" spc="0" normalizeH="0" baseline="0" noProof="0" dirty="0">
              <a:ln>
                <a:noFill/>
              </a:ln>
              <a:solidFill>
                <a:srgbClr val="4A4A4A">
                  <a:lumMod val="50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A174A5E9-B3F0-A85D-3951-B3523CEAA1C8}"/>
              </a:ext>
            </a:extLst>
          </p:cNvPr>
          <p:cNvSpPr txBox="1"/>
          <p:nvPr/>
        </p:nvSpPr>
        <p:spPr>
          <a:xfrm>
            <a:off x="496710" y="3131643"/>
            <a:ext cx="10828833" cy="1015663"/>
          </a:xfrm>
          <a:prstGeom prst="rect">
            <a:avLst/>
          </a:prstGeom>
          <a:noFill/>
        </p:spPr>
        <p:txBody>
          <a:bodyPr wrap="square">
            <a:spAutoFit/>
          </a:bodyPr>
          <a:lstStyle/>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lv-LV" sz="2000" b="0" i="0" u="none" strike="noStrike" kern="1200" cap="none" spc="0" normalizeH="0" baseline="0" noProof="0" dirty="0">
                <a:ln>
                  <a:noFill/>
                </a:ln>
                <a:solidFill>
                  <a:srgbClr val="4A4A4A">
                    <a:lumMod val="50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Centrs sadarbībā ar Izglītības un zinātnes ministriju, ir izstrādājis </a:t>
            </a:r>
            <a:r>
              <a:rPr kumimoji="0" lang="lv-LV" sz="20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vardarbības gadījumu risināšanas algoritmu izglītības iestādēs</a:t>
            </a:r>
            <a:r>
              <a:rPr kumimoji="0" lang="en-US" sz="2000" b="0" i="0" u="none" strike="noStrike" kern="1200" cap="none" spc="0" normalizeH="0" baseline="0" noProof="0" dirty="0">
                <a:ln>
                  <a:noFill/>
                </a:ln>
                <a:solidFill>
                  <a:srgbClr val="4A4A4A">
                    <a:lumMod val="50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2000" b="0" i="0" u="none" strike="noStrike" kern="1200" cap="none" spc="0" normalizeH="0" baseline="0" noProof="0" dirty="0">
              <a:ln>
                <a:noFill/>
              </a:ln>
              <a:solidFill>
                <a:srgbClr val="4A4A4A">
                  <a:lumMod val="50000"/>
                </a:srgbClr>
              </a:solidFill>
              <a:effectLst/>
              <a:uLnTx/>
              <a:uFillTx/>
              <a:latin typeface="Arial"/>
              <a:ea typeface="+mn-ea"/>
              <a:cs typeface="+mn-cs"/>
            </a:endParaRPr>
          </a:p>
        </p:txBody>
      </p:sp>
      <p:sp>
        <p:nvSpPr>
          <p:cNvPr id="10" name="TextBox 9">
            <a:extLst>
              <a:ext uri="{FF2B5EF4-FFF2-40B4-BE49-F238E27FC236}">
                <a16:creationId xmlns:a16="http://schemas.microsoft.com/office/drawing/2014/main" id="{C8712A92-0034-A71E-E8D7-7960D2EFACB6}"/>
              </a:ext>
            </a:extLst>
          </p:cNvPr>
          <p:cNvSpPr txBox="1"/>
          <p:nvPr/>
        </p:nvSpPr>
        <p:spPr>
          <a:xfrm>
            <a:off x="408398" y="3713076"/>
            <a:ext cx="10917146" cy="2862322"/>
          </a:xfrm>
          <a:prstGeom prst="rect">
            <a:avLst/>
          </a:prstGeom>
          <a:noFill/>
        </p:spPr>
        <p:txBody>
          <a:bodyPr wrap="square">
            <a:spAutoFit/>
          </a:bodyPr>
          <a:lstStyle/>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lv-LV"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Centrs</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lv-LV"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sadarbībā ar Labklājības ministriju, Iekšlietu ministriju, Veselības ministriju un nozaru speciālistiem ir izstrādājis </a:t>
            </a:r>
            <a:r>
              <a:rPr kumimoji="0" lang="lv-LV" sz="20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algoritmu sadarbībai starp policiju (VP un/vai pašvaldības policiju), ārstniecības iestādēm un/vai ārstniecības personām, bāriņtiesām un sociālajiem dienestiem</a:t>
            </a:r>
            <a:r>
              <a:rPr kumimoji="0" lang="lv-LV"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un rīcību situācijās, kad:</a:t>
            </a:r>
            <a:endParaRPr kumimoji="0" lang="en-US" sz="2000" b="0" i="0" u="none" strike="noStrike" kern="1200" cap="none" spc="0" normalizeH="0" baseline="0" noProof="0" dirty="0">
              <a:ln>
                <a:noFill/>
              </a:ln>
              <a:solidFill>
                <a:srgbClr val="4A4A4A"/>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gn="just" defTabSz="914400" rtl="0" eaLnBrk="1" fontAlgn="auto" latinLnBrk="0" hangingPunct="1">
              <a:lnSpc>
                <a:spcPct val="100000"/>
              </a:lnSpc>
              <a:spcBef>
                <a:spcPts val="0"/>
              </a:spcBef>
              <a:spcAft>
                <a:spcPts val="0"/>
              </a:spcAft>
              <a:buClrTx/>
              <a:buSzPts val="1000"/>
              <a:buFont typeface="Symbol" panose="05050102010706020507" pitchFamily="18" charset="2"/>
              <a:buChar char=""/>
              <a:tabLst>
                <a:tab pos="457200" algn="l"/>
              </a:tabLst>
              <a:defRPr/>
            </a:pPr>
            <a:r>
              <a:rPr kumimoji="0" lang="lv-LV"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ir pamats uzskatīt, ka bērns cietis no fiziskas vai emocionālas cietsirdības, seksuālas izmantošanas, pamešanas novārtā jeb ilgstošas un sistemātiskas nolaidības vai cita veida izturēšanās, kas apdraud vai var apdraudēt bērna dzīvību, veselību, drošību, attīstību vai pašcieņu;</a:t>
            </a:r>
            <a:endParaRPr kumimoji="0" lang="en-US" sz="2000" b="0" i="0" u="none" strike="noStrike" kern="1200" cap="none" spc="0" normalizeH="0" baseline="0" noProof="0" dirty="0">
              <a:ln>
                <a:noFill/>
              </a:ln>
              <a:solidFill>
                <a:srgbClr val="4A4A4A"/>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gn="just" defTabSz="914400" rtl="0" eaLnBrk="1" fontAlgn="auto" latinLnBrk="0" hangingPunct="1">
              <a:lnSpc>
                <a:spcPct val="100000"/>
              </a:lnSpc>
              <a:spcBef>
                <a:spcPts val="0"/>
              </a:spcBef>
              <a:spcAft>
                <a:spcPts val="0"/>
              </a:spcAft>
              <a:buClrTx/>
              <a:buSzPts val="1000"/>
              <a:buFont typeface="Symbol" panose="05050102010706020507" pitchFamily="18" charset="2"/>
              <a:buChar char=""/>
              <a:tabLst>
                <a:tab pos="457200" algn="l"/>
              </a:tabLst>
              <a:defRPr/>
            </a:pPr>
            <a:r>
              <a:rPr kumimoji="0" lang="lv-LV"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ir pamats uzskatīt, ka bērns pakļauts riskam, kurš ilgtermiņā varētu ietekmēt bērna dzīvību, veselību, drošību, attīstību.</a:t>
            </a:r>
            <a:endParaRPr kumimoji="0" lang="en-US" sz="2000" b="0" i="0" u="none" strike="noStrike" kern="1200" cap="none" spc="0" normalizeH="0" baseline="0" noProof="0" dirty="0">
              <a:ln>
                <a:noFill/>
              </a:ln>
              <a:solidFill>
                <a:srgbClr val="4A4A4A"/>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42302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51D25C-7472-725E-4F97-998B166CD9CC}"/>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B9FA3114-DB56-A720-B085-08CB6349C1BC}"/>
              </a:ext>
            </a:extLst>
          </p:cNvPr>
          <p:cNvSpPr txBox="1"/>
          <p:nvPr/>
        </p:nvSpPr>
        <p:spPr>
          <a:xfrm>
            <a:off x="585628" y="761766"/>
            <a:ext cx="11048142"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37A541"/>
                </a:solidFill>
                <a:effectLst/>
                <a:uLnTx/>
                <a:uFillTx/>
                <a:latin typeface="Times New Roman" panose="02020603050405020304" pitchFamily="18" charset="0"/>
                <a:ea typeface="Times New Roman" panose="02020603050405020304" pitchFamily="18" charset="0"/>
                <a:cs typeface="+mn-cs"/>
              </a:rPr>
              <a:t>Centra </a:t>
            </a:r>
            <a:r>
              <a:rPr kumimoji="0" lang="lv-LV" sz="2800" b="1" i="0" u="none" strike="noStrike" kern="1200" cap="none" spc="0" normalizeH="0" baseline="0" noProof="0" dirty="0">
                <a:ln>
                  <a:noFill/>
                </a:ln>
                <a:solidFill>
                  <a:srgbClr val="37A541"/>
                </a:solidFill>
                <a:effectLst/>
                <a:uLnTx/>
                <a:uFillTx/>
                <a:latin typeface="Times New Roman" panose="02020603050405020304" pitchFamily="18" charset="0"/>
                <a:ea typeface="Times New Roman" panose="02020603050405020304" pitchFamily="18" charset="0"/>
                <a:cs typeface="+mn-cs"/>
              </a:rPr>
              <a:t>veiktie preventīvie pasākumi</a:t>
            </a:r>
            <a:endParaRPr kumimoji="0" lang="en-US" sz="2800" b="0" i="0" u="none" strike="noStrike" kern="1200" cap="none" spc="0" normalizeH="0" baseline="0" noProof="0" dirty="0">
              <a:ln>
                <a:noFill/>
              </a:ln>
              <a:solidFill>
                <a:srgbClr val="37A541"/>
              </a:solidFill>
              <a:effectLst/>
              <a:uLnTx/>
              <a:uFillTx/>
              <a:latin typeface="Arial"/>
              <a:ea typeface="+mn-ea"/>
              <a:cs typeface="+mn-cs"/>
            </a:endParaRPr>
          </a:p>
        </p:txBody>
      </p:sp>
      <p:sp>
        <p:nvSpPr>
          <p:cNvPr id="2" name="TextBox 1">
            <a:extLst>
              <a:ext uri="{FF2B5EF4-FFF2-40B4-BE49-F238E27FC236}">
                <a16:creationId xmlns:a16="http://schemas.microsoft.com/office/drawing/2014/main" id="{6AAD9B02-07D7-6353-9ABA-550EF96730F3}"/>
              </a:ext>
            </a:extLst>
          </p:cNvPr>
          <p:cNvSpPr txBox="1"/>
          <p:nvPr/>
        </p:nvSpPr>
        <p:spPr>
          <a:xfrm>
            <a:off x="698644" y="1284986"/>
            <a:ext cx="10935126" cy="5260414"/>
          </a:xfrm>
          <a:prstGeom prst="rect">
            <a:avLst/>
          </a:prstGeom>
          <a:noFill/>
        </p:spPr>
        <p:txBody>
          <a:bodyPr wrap="square">
            <a:spAutoFit/>
          </a:bodyPr>
          <a:lstStyle/>
          <a:p>
            <a:pPr marL="285750" marR="0" lvl="0" indent="-285750" algn="just" defTabSz="914400" rtl="0" eaLnBrk="1" fontAlgn="base" latinLnBrk="0" hangingPunct="1">
              <a:lnSpc>
                <a:spcPct val="125000"/>
              </a:lnSpc>
              <a:spcBef>
                <a:spcPts val="0"/>
              </a:spcBef>
              <a:spcAft>
                <a:spcPts val="600"/>
              </a:spcAft>
              <a:buClrTx/>
              <a:buSzTx/>
              <a:buFont typeface="Wingdings" panose="05000000000000000000" pitchFamily="2" charset="2"/>
              <a:buChar char="Ø"/>
              <a:tabLst/>
              <a:defRPr/>
            </a:pPr>
            <a:r>
              <a:rPr kumimoji="0" lang="lv-LV" sz="1800" b="1" i="0" u="none" strike="noStrike" kern="1200" cap="none" spc="0" normalizeH="0" baseline="0" noProof="0" dirty="0">
                <a:ln>
                  <a:noFill/>
                </a:ln>
                <a:solidFill>
                  <a:srgbClr val="4A4A4A"/>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Kampaņas</a:t>
            </a:r>
            <a:r>
              <a:rPr kumimoji="0" lang="lv-LV" sz="1800" b="0" i="0" u="none" strike="noStrike" kern="1200" cap="none" spc="0" normalizeH="0" baseline="0" noProof="0" dirty="0">
                <a:ln>
                  <a:noFill/>
                </a:ln>
                <a:solidFill>
                  <a:srgbClr val="4A4A4A"/>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“Atpazīsti savu spēku!”, “Palīdzība zvana attālumā”</a:t>
            </a:r>
            <a:r>
              <a:rPr kumimoji="0" lang="en-US" sz="1800" b="0" i="0" u="none" strike="noStrike" kern="1200" cap="none" spc="0" normalizeH="0" baseline="0" noProof="0" dirty="0">
                <a:ln>
                  <a:noFill/>
                </a:ln>
                <a:solidFill>
                  <a:srgbClr val="4A4A4A"/>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lv-LV" sz="1800" b="0" i="0" u="none" strike="noStrike" kern="1200" cap="none" spc="0" normalizeH="0" baseline="0" noProof="0" dirty="0">
                <a:ln>
                  <a:noFill/>
                </a:ln>
                <a:solidFill>
                  <a:srgbClr val="4A4A4A"/>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“Saruna pasargā”</a:t>
            </a:r>
            <a:r>
              <a:rPr kumimoji="0" lang="en-US" sz="1800" b="0" i="0" u="none" strike="noStrike" kern="1200" cap="none" spc="0" normalizeH="0" baseline="0" noProof="0" dirty="0">
                <a:ln>
                  <a:noFill/>
                </a:ln>
                <a:solidFill>
                  <a:srgbClr val="4A4A4A"/>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lv-LV" sz="1800" b="0" i="0" u="none" strike="noStrike" kern="1200" cap="none" spc="0" normalizeH="0" baseline="0" noProof="0" dirty="0">
                <a:ln>
                  <a:noFill/>
                </a:ln>
                <a:solidFill>
                  <a:srgbClr val="4A4A4A"/>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“Drošāks internets sākas ar Tevi”</a:t>
            </a:r>
            <a:r>
              <a:rPr kumimoji="0" lang="en-US" sz="1800" b="0" i="0" u="none" strike="noStrike" kern="1200" cap="none" spc="0" normalizeH="0" baseline="0" noProof="0" dirty="0">
                <a:ln>
                  <a:noFill/>
                </a:ln>
                <a:solidFill>
                  <a:srgbClr val="4A4A4A"/>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lv-LV" sz="1800" b="0" i="0" u="none" strike="noStrike" kern="1200" cap="none" spc="0" normalizeH="0" baseline="0" noProof="0" dirty="0">
                <a:ln>
                  <a:noFill/>
                </a:ln>
                <a:solidFill>
                  <a:srgbClr val="4A4A4A"/>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"Atpakaļ uz skolu“</a:t>
            </a:r>
            <a:r>
              <a:rPr kumimoji="0" lang="en-US" sz="1800" b="0" i="0" u="none" strike="noStrike" kern="1200" cap="none" spc="0" normalizeH="0" baseline="0" noProof="0" dirty="0">
                <a:ln>
                  <a:noFill/>
                </a:ln>
                <a:solidFill>
                  <a:srgbClr val="4A4A4A"/>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lv-LV" sz="1800" b="0" i="0" u="none" strike="noStrike" kern="1200" cap="none" spc="0" normalizeH="0" baseline="0" noProof="0" dirty="0">
                <a:ln>
                  <a:noFill/>
                </a:ln>
                <a:solidFill>
                  <a:srgbClr val="4A4A4A"/>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“Uzticies... Tevi dzirdēs un sapratīs”</a:t>
            </a:r>
            <a:r>
              <a:rPr kumimoji="0" lang="en-US" sz="1800" b="0" i="0" u="none" strike="noStrike" kern="1200" cap="none" spc="0" normalizeH="0" baseline="0" noProof="0" dirty="0">
                <a:ln>
                  <a:noFill/>
                </a:ln>
                <a:solidFill>
                  <a:srgbClr val="4A4A4A"/>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a:p>
            <a:pPr marL="285750" marR="0" lvl="0" indent="-285750" algn="just" defTabSz="914400" rtl="0" eaLnBrk="1" fontAlgn="base" latinLnBrk="0" hangingPunct="1">
              <a:lnSpc>
                <a:spcPct val="125000"/>
              </a:lnSpc>
              <a:spcBef>
                <a:spcPts val="0"/>
              </a:spcBef>
              <a:spcAft>
                <a:spcPts val="600"/>
              </a:spcAft>
              <a:buClrTx/>
              <a:buSzTx/>
              <a:buFont typeface="Wingdings" panose="05000000000000000000" pitchFamily="2" charset="2"/>
              <a:buChar char="Ø"/>
              <a:tabLst/>
              <a:defRPr/>
            </a:pPr>
            <a:r>
              <a:rPr kumimoji="0" lang="en-US" sz="1800" b="1" i="0" u="none" strike="noStrike" kern="1200" cap="none" spc="0" normalizeH="0" baseline="0" noProof="0" dirty="0">
                <a:ln>
                  <a:noFill/>
                </a:ln>
                <a:solidFill>
                  <a:srgbClr val="4A4A4A"/>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a:t>
            </a:r>
            <a:r>
              <a:rPr kumimoji="0" lang="lv-LV" sz="1800" b="1" i="0" u="none" strike="noStrike" kern="1200" cap="none" spc="0" normalizeH="0" baseline="0" noProof="0" dirty="0">
                <a:ln>
                  <a:noFill/>
                </a:ln>
                <a:solidFill>
                  <a:srgbClr val="4A4A4A"/>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kcija </a:t>
            </a:r>
            <a:r>
              <a:rPr kumimoji="0" lang="lv-LV" sz="1800" b="0" i="0" u="none" strike="noStrike" kern="1200" cap="none" spc="0" normalizeH="0" baseline="0" noProof="0" dirty="0">
                <a:ln>
                  <a:noFill/>
                </a:ln>
                <a:solidFill>
                  <a:srgbClr val="4A4A4A"/>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„Drošāka interneta diena”</a:t>
            </a:r>
            <a:r>
              <a:rPr kumimoji="0" lang="en-US" sz="1800" b="0" i="0" u="none" strike="noStrike" kern="1200" cap="none" spc="0" normalizeH="0" baseline="0" noProof="0" dirty="0">
                <a:ln>
                  <a:noFill/>
                </a:ln>
                <a:solidFill>
                  <a:srgbClr val="4A4A4A"/>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a:p>
            <a:pPr marL="285750" marR="0" lvl="0" indent="-285750" algn="just" defTabSz="914400" rtl="0" eaLnBrk="1" fontAlgn="base" latinLnBrk="0" hangingPunct="1">
              <a:lnSpc>
                <a:spcPct val="125000"/>
              </a:lnSpc>
              <a:spcBef>
                <a:spcPts val="0"/>
              </a:spcBef>
              <a:spcAft>
                <a:spcPts val="600"/>
              </a:spcAft>
              <a:buClrTx/>
              <a:buSzTx/>
              <a:buFont typeface="Wingdings" panose="05000000000000000000" pitchFamily="2" charset="2"/>
              <a:buChar char="Ø"/>
              <a:tabLst/>
              <a:defRPr/>
            </a:pPr>
            <a:r>
              <a:rPr kumimoji="0" lang="lv-LV" sz="1800" b="0" i="0" u="none" strike="noStrike" kern="1200" cap="none" spc="0" normalizeH="0" baseline="0" noProof="0" dirty="0">
                <a:ln>
                  <a:noFill/>
                </a:ln>
                <a:solidFill>
                  <a:srgbClr val="4A4A4A"/>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Starptautiska </a:t>
            </a:r>
            <a:r>
              <a:rPr kumimoji="0" lang="lv-LV" sz="1800" b="1" i="0" u="none" strike="noStrike" kern="1200" cap="none" spc="0" normalizeH="0" baseline="0" noProof="0" dirty="0">
                <a:ln>
                  <a:noFill/>
                </a:ln>
                <a:solidFill>
                  <a:srgbClr val="4A4A4A"/>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hibrīdkonference</a:t>
            </a:r>
            <a:r>
              <a:rPr kumimoji="0" lang="lv-LV" sz="1800" b="0" i="0" u="none" strike="noStrike" kern="1200" cap="none" spc="0" normalizeH="0" baseline="0" noProof="0" dirty="0">
                <a:ln>
                  <a:noFill/>
                </a:ln>
                <a:solidFill>
                  <a:srgbClr val="4A4A4A"/>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“Bērna māja – labākais bērnam un speciālistiem”</a:t>
            </a:r>
            <a:r>
              <a:rPr kumimoji="0" lang="en-US" sz="1800" b="0" i="0" u="none" strike="noStrike" kern="1200" cap="none" spc="0" normalizeH="0" baseline="0" noProof="0" dirty="0">
                <a:ln>
                  <a:noFill/>
                </a:ln>
                <a:solidFill>
                  <a:srgbClr val="4A4A4A"/>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a:p>
            <a:pPr marL="285750" marR="0" lvl="0" indent="-285750" algn="just" defTabSz="914400" rtl="0" eaLnBrk="1" fontAlgn="base" latinLnBrk="0" hangingPunct="1">
              <a:lnSpc>
                <a:spcPct val="125000"/>
              </a:lnSpc>
              <a:spcBef>
                <a:spcPts val="0"/>
              </a:spcBef>
              <a:spcAft>
                <a:spcPts val="600"/>
              </a:spcAft>
              <a:buClrTx/>
              <a:buSzTx/>
              <a:buFont typeface="Wingdings" panose="05000000000000000000" pitchFamily="2" charset="2"/>
              <a:buChar char="Ø"/>
              <a:tabLst/>
              <a:defRPr/>
            </a:pPr>
            <a:r>
              <a:rPr kumimoji="0" lang="lv-LV" sz="1800" b="0" i="0" u="none" strike="noStrike" kern="1200" cap="none" spc="0" normalizeH="0" baseline="0" noProof="0" dirty="0">
                <a:ln>
                  <a:noFill/>
                </a:ln>
                <a:solidFill>
                  <a:srgbClr val="4A4A4A"/>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Insafe/INHOPE Joint Training 2024 </a:t>
            </a:r>
            <a:r>
              <a:rPr kumimoji="0" lang="lv-LV" sz="1800" b="1" i="0" u="none" strike="noStrike" kern="1200" cap="none" spc="0" normalizeH="0" baseline="0" noProof="0" dirty="0">
                <a:ln>
                  <a:noFill/>
                </a:ln>
                <a:solidFill>
                  <a:srgbClr val="4A4A4A"/>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conference</a:t>
            </a:r>
            <a:r>
              <a:rPr kumimoji="0" lang="en-US" sz="1800" b="0" i="0" u="none" strike="noStrike" kern="1200" cap="none" spc="0" normalizeH="0" baseline="0" noProof="0" dirty="0">
                <a:ln>
                  <a:noFill/>
                </a:ln>
                <a:solidFill>
                  <a:srgbClr val="4A4A4A"/>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a:p>
            <a:pPr marL="285750" marR="0" lvl="0" indent="-285750" algn="just" defTabSz="914400" rtl="0" eaLnBrk="1" fontAlgn="base" latinLnBrk="0" hangingPunct="1">
              <a:lnSpc>
                <a:spcPct val="125000"/>
              </a:lnSpc>
              <a:spcBef>
                <a:spcPts val="0"/>
              </a:spcBef>
              <a:spcAft>
                <a:spcPts val="600"/>
              </a:spcAft>
              <a:buClrTx/>
              <a:buSzTx/>
              <a:buFont typeface="Wingdings" panose="05000000000000000000" pitchFamily="2" charset="2"/>
              <a:buChar char="Ø"/>
              <a:tabLst/>
              <a:defRPr/>
            </a:pPr>
            <a:r>
              <a:rPr kumimoji="0" lang="lv-LV" sz="1800" b="1" i="0" u="none" strike="noStrike" kern="1200" cap="none" spc="0" normalizeH="0" baseline="0" noProof="0" dirty="0">
                <a:ln>
                  <a:noFill/>
                </a:ln>
                <a:solidFill>
                  <a:srgbClr val="4A4A4A"/>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Konference </a:t>
            </a:r>
            <a:r>
              <a:rPr kumimoji="0" lang="lv-LV" sz="1800" b="0" i="0" u="none" strike="noStrike" kern="1200" cap="none" spc="0" normalizeH="0" baseline="0" noProof="0" dirty="0">
                <a:ln>
                  <a:noFill/>
                </a:ln>
                <a:solidFill>
                  <a:srgbClr val="4A4A4A"/>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“Kopā uz labākām iespējām: Inovatīvi risinājumi atbalstam bērniem ar uzvedības traucējumiem un atkarībām”</a:t>
            </a:r>
            <a:r>
              <a:rPr kumimoji="0" lang="en-US" sz="1800" b="0" i="0" u="none" strike="noStrike" kern="1200" cap="none" spc="0" normalizeH="0" baseline="0" noProof="0" dirty="0">
                <a:ln>
                  <a:noFill/>
                </a:ln>
                <a:solidFill>
                  <a:srgbClr val="4A4A4A"/>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a:p>
            <a:pPr marL="285750" marR="0" lvl="0" indent="-285750" algn="just" defTabSz="914400" rtl="0" eaLnBrk="1" fontAlgn="base" latinLnBrk="0" hangingPunct="1">
              <a:lnSpc>
                <a:spcPct val="125000"/>
              </a:lnSpc>
              <a:spcBef>
                <a:spcPts val="0"/>
              </a:spcBef>
              <a:spcAft>
                <a:spcPts val="600"/>
              </a:spcAft>
              <a:buClrTx/>
              <a:buSzTx/>
              <a:buFont typeface="Wingdings" panose="05000000000000000000" pitchFamily="2" charset="2"/>
              <a:buChar char="Ø"/>
              <a:tabLst/>
              <a:defRPr/>
            </a:pPr>
            <a:r>
              <a:rPr kumimoji="0" lang="lv-LV" sz="1800" b="1" i="0" u="none" strike="noStrike" kern="1200" cap="none" spc="0" normalizeH="0" baseline="0" noProof="0" dirty="0">
                <a:ln>
                  <a:noFill/>
                </a:ln>
                <a:solidFill>
                  <a:srgbClr val="4A4A4A"/>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Konferences</a:t>
            </a:r>
            <a:r>
              <a:rPr kumimoji="0" lang="lv-LV" sz="1800" b="0" i="0" u="none" strike="noStrike" kern="1200" cap="none" spc="0" normalizeH="0" baseline="0" noProof="0" dirty="0">
                <a:ln>
                  <a:noFill/>
                </a:ln>
                <a:solidFill>
                  <a:srgbClr val="4A4A4A"/>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par interneta drošības jautājumiem</a:t>
            </a:r>
            <a:r>
              <a:rPr kumimoji="0" lang="en-US" sz="1800" b="0" i="0" u="none" strike="noStrike" kern="1200" cap="none" spc="0" normalizeH="0" baseline="0" noProof="0" dirty="0">
                <a:ln>
                  <a:noFill/>
                </a:ln>
                <a:solidFill>
                  <a:srgbClr val="4A4A4A"/>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a:p>
            <a:pPr marL="285750" marR="0" lvl="0" indent="-285750" algn="just" defTabSz="914400" rtl="0" eaLnBrk="1" fontAlgn="base" latinLnBrk="0" hangingPunct="1">
              <a:lnSpc>
                <a:spcPct val="125000"/>
              </a:lnSpc>
              <a:spcBef>
                <a:spcPts val="0"/>
              </a:spcBef>
              <a:spcAft>
                <a:spcPts val="600"/>
              </a:spcAft>
              <a:buClrTx/>
              <a:buSzTx/>
              <a:buFont typeface="Wingdings" panose="05000000000000000000" pitchFamily="2" charset="2"/>
              <a:buChar char="Ø"/>
              <a:tabLst/>
              <a:defRPr/>
            </a:pPr>
            <a:r>
              <a:rPr kumimoji="0" lang="lv-LV" sz="1800" b="0" i="0" u="none" strike="noStrike" kern="1200" cap="none" spc="0" normalizeH="0" baseline="0" noProof="0" dirty="0">
                <a:ln>
                  <a:noFill/>
                </a:ln>
                <a:solidFill>
                  <a:srgbClr val="4A4A4A"/>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Bērnu aizsardzības diena</a:t>
            </a:r>
            <a:r>
              <a:rPr kumimoji="0" lang="en-US" sz="1800" b="0" i="0" u="none" strike="noStrike" kern="1200" cap="none" spc="0" normalizeH="0" baseline="0" noProof="0" dirty="0">
                <a:ln>
                  <a:noFill/>
                </a:ln>
                <a:solidFill>
                  <a:srgbClr val="4A4A4A"/>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lv-LV" sz="1800" b="0" i="0" u="none" strike="noStrike" kern="1200" cap="none" spc="0" normalizeH="0" baseline="0" noProof="0" dirty="0">
                <a:ln>
                  <a:noFill/>
                </a:ln>
                <a:solidFill>
                  <a:srgbClr val="4A4A4A"/>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Starptautiskā Jaunatnes diena</a:t>
            </a:r>
            <a:r>
              <a:rPr kumimoji="0" lang="en-US" sz="1800" b="0" i="0" u="none" strike="noStrike" kern="1200" cap="none" spc="0" normalizeH="0" baseline="0" noProof="0" dirty="0">
                <a:ln>
                  <a:noFill/>
                </a:ln>
                <a:solidFill>
                  <a:srgbClr val="4A4A4A"/>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lv-LV" sz="1800" b="0" i="0" u="none" strike="noStrike" kern="1200" cap="none" spc="0" normalizeH="0" baseline="0" noProof="0" dirty="0">
                <a:ln>
                  <a:noFill/>
                </a:ln>
                <a:solidFill>
                  <a:srgbClr val="4A4A4A"/>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Jūrmalas Jauniešu dienā “Iespēju kvartāls”</a:t>
            </a:r>
            <a:r>
              <a:rPr kumimoji="0" lang="en-US" sz="1800" b="0" i="0" u="none" strike="noStrike" kern="1200" cap="none" spc="0" normalizeH="0" baseline="0" noProof="0" dirty="0">
                <a:ln>
                  <a:noFill/>
                </a:ln>
                <a:solidFill>
                  <a:srgbClr val="4A4A4A"/>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a:p>
            <a:pPr marL="285750" marR="0" lvl="0" indent="-285750" algn="just" defTabSz="914400" rtl="0" eaLnBrk="1" fontAlgn="base" latinLnBrk="0" hangingPunct="1">
              <a:lnSpc>
                <a:spcPct val="125000"/>
              </a:lnSpc>
              <a:spcBef>
                <a:spcPts val="0"/>
              </a:spcBef>
              <a:spcAft>
                <a:spcPts val="600"/>
              </a:spcAft>
              <a:buClrTx/>
              <a:buSzTx/>
              <a:buFont typeface="Wingdings" panose="05000000000000000000" pitchFamily="2" charset="2"/>
              <a:buChar char="Ø"/>
              <a:tabLst/>
              <a:defRPr/>
            </a:pPr>
            <a:r>
              <a:rPr kumimoji="0" lang="lv-LV" sz="1800" b="0" i="0" u="none" strike="noStrike" kern="1200" cap="none" spc="0" normalizeH="0" baseline="0" noProof="0" dirty="0">
                <a:ln>
                  <a:noFill/>
                </a:ln>
                <a:solidFill>
                  <a:srgbClr val="4A4A4A"/>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Latvijas Antidopinga biroja un </a:t>
            </a:r>
            <a:r>
              <a:rPr kumimoji="0" lang="en-US" sz="1800" b="0" i="0" u="none" strike="noStrike" kern="1200" cap="none" spc="0" normalizeH="0" baseline="0" noProof="0" dirty="0">
                <a:ln>
                  <a:noFill/>
                </a:ln>
                <a:solidFill>
                  <a:srgbClr val="4A4A4A"/>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a:t>
            </a:r>
            <a:r>
              <a:rPr kumimoji="0" lang="lv-LV" sz="1800" b="0" i="0" u="none" strike="noStrike" kern="1200" cap="none" spc="0" normalizeH="0" baseline="0" noProof="0" dirty="0">
                <a:ln>
                  <a:noFill/>
                </a:ln>
                <a:solidFill>
                  <a:srgbClr val="4A4A4A"/>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entra </a:t>
            </a:r>
            <a:r>
              <a:rPr kumimoji="0" lang="lv-LV" sz="1800" b="1" i="0" u="none" strike="noStrike" kern="1200" cap="none" spc="0" normalizeH="0" baseline="0" noProof="0" dirty="0">
                <a:ln>
                  <a:noFill/>
                </a:ln>
                <a:solidFill>
                  <a:srgbClr val="4A4A4A"/>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iniciatīva </a:t>
            </a:r>
            <a:r>
              <a:rPr kumimoji="0" lang="lv-LV" sz="1800" b="0" i="0" u="none" strike="noStrike" kern="1200" cap="none" spc="0" normalizeH="0" baseline="0" noProof="0" dirty="0">
                <a:ln>
                  <a:noFill/>
                </a:ln>
                <a:solidFill>
                  <a:srgbClr val="4A4A4A"/>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“Drošs sports – Patiess Sports”</a:t>
            </a:r>
            <a:r>
              <a:rPr kumimoji="0" lang="en-US" sz="1800" b="0" i="0" u="none" strike="noStrike" kern="1200" cap="none" spc="0" normalizeH="0" baseline="0" noProof="0" dirty="0">
                <a:ln>
                  <a:noFill/>
                </a:ln>
                <a:solidFill>
                  <a:srgbClr val="4A4A4A"/>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a:p>
            <a:pPr marL="285750" marR="0" lvl="0" indent="-285750" algn="just" defTabSz="914400" rtl="0" eaLnBrk="1" fontAlgn="base" latinLnBrk="0" hangingPunct="1">
              <a:lnSpc>
                <a:spcPct val="125000"/>
              </a:lnSpc>
              <a:spcBef>
                <a:spcPts val="0"/>
              </a:spcBef>
              <a:spcAft>
                <a:spcPts val="600"/>
              </a:spcAft>
              <a:buClrTx/>
              <a:buSzTx/>
              <a:buFont typeface="Wingdings" panose="05000000000000000000" pitchFamily="2" charset="2"/>
              <a:buChar char="Ø"/>
              <a:tabLst/>
              <a:defRPr/>
            </a:pPr>
            <a:r>
              <a:rPr kumimoji="0" lang="lv-LV" sz="1800" b="1" i="0" u="none" strike="noStrike" kern="1200" cap="none" spc="0" normalizeH="0" baseline="0" noProof="0" dirty="0">
                <a:ln>
                  <a:noFill/>
                </a:ln>
                <a:solidFill>
                  <a:srgbClr val="4A4A4A"/>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Radošo nodarbību </a:t>
            </a:r>
            <a:r>
              <a:rPr kumimoji="0" lang="lv-LV" sz="1800" b="0" i="0" u="none" strike="noStrike" kern="1200" cap="none" spc="0" normalizeH="0" baseline="0" noProof="0" dirty="0">
                <a:ln>
                  <a:noFill/>
                </a:ln>
                <a:solidFill>
                  <a:srgbClr val="4A4A4A"/>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organizēšana bērniem projekta “SIC Latvia – Latvian Safer Internet Centre V” ietvaros par dažādām tēmām – „Droša un pozitīva komunikācija interneta vidē”, „Es internetā – mana atbildība” u.c.</a:t>
            </a:r>
            <a:endParaRPr kumimoji="0" lang="en-US" sz="1800" b="0" i="0" u="none" strike="noStrike" kern="1200" cap="none" spc="0" normalizeH="0" baseline="0" noProof="0" dirty="0">
              <a:ln>
                <a:noFill/>
              </a:ln>
              <a:solidFill>
                <a:srgbClr val="4A4A4A"/>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360045" algn="just" defTabSz="914400" rtl="0" eaLnBrk="1" fontAlgn="base" latinLnBrk="0" hangingPunct="1">
              <a:lnSpc>
                <a:spcPct val="125000"/>
              </a:lnSpc>
              <a:spcBef>
                <a:spcPts val="0"/>
              </a:spcBef>
              <a:spcAft>
                <a:spcPts val="600"/>
              </a:spcAft>
              <a:buClrTx/>
              <a:buSzTx/>
              <a:buFontTx/>
              <a:buNone/>
              <a:tabLst/>
              <a:defRPr/>
            </a:pPr>
            <a:endParaRPr kumimoji="0" lang="en-US" sz="1800" b="0" i="0" u="none" strike="noStrike" kern="1200" cap="none" spc="0" normalizeH="0" baseline="0" noProof="0" dirty="0">
              <a:ln>
                <a:noFill/>
              </a:ln>
              <a:solidFill>
                <a:srgbClr val="4A4A4A"/>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882822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8FBD8193-E3A1-482C-856C-01E4D1F5462D}"/>
              </a:ext>
            </a:extLst>
          </p:cNvPr>
          <p:cNvSpPr>
            <a:spLocks noGrp="1"/>
          </p:cNvSpPr>
          <p:nvPr>
            <p:ph type="title"/>
          </p:nvPr>
        </p:nvSpPr>
        <p:spPr>
          <a:xfrm>
            <a:off x="2557463" y="304800"/>
            <a:ext cx="9123362" cy="1066800"/>
          </a:xfrm>
        </p:spPr>
        <p:txBody>
          <a:bodyPr/>
          <a:lstStyle/>
          <a:p>
            <a:pPr algn="ctr"/>
            <a:r>
              <a:rPr lang="lv-LV" altLang="lv-LV">
                <a:cs typeface="Tahoma" panose="020B0604030504040204" pitchFamily="34" charset="0"/>
              </a:rPr>
              <a:t>VP Prevencijas uzskaite</a:t>
            </a:r>
          </a:p>
        </p:txBody>
      </p:sp>
      <p:graphicFrame>
        <p:nvGraphicFramePr>
          <p:cNvPr id="6" name="Table 6">
            <a:extLst>
              <a:ext uri="{FF2B5EF4-FFF2-40B4-BE49-F238E27FC236}">
                <a16:creationId xmlns:a16="http://schemas.microsoft.com/office/drawing/2014/main" id="{004D30C2-B995-470C-8AB2-424FF616FF9F}"/>
              </a:ext>
            </a:extLst>
          </p:cNvPr>
          <p:cNvGraphicFramePr>
            <a:graphicFrameLocks noGrp="1"/>
          </p:cNvGraphicFramePr>
          <p:nvPr>
            <p:ph sz="half" idx="1"/>
            <p:extLst>
              <p:ext uri="{D42A27DB-BD31-4B8C-83A1-F6EECF244321}">
                <p14:modId xmlns:p14="http://schemas.microsoft.com/office/powerpoint/2010/main" val="3829283067"/>
              </p:ext>
            </p:extLst>
          </p:nvPr>
        </p:nvGraphicFramePr>
        <p:xfrm>
          <a:off x="514350" y="2190750"/>
          <a:ext cx="6724649" cy="3884612"/>
        </p:xfrm>
        <a:graphic>
          <a:graphicData uri="http://schemas.openxmlformats.org/drawingml/2006/table">
            <a:tbl>
              <a:tblPr/>
              <a:tblGrid>
                <a:gridCol w="3736069">
                  <a:extLst>
                    <a:ext uri="{9D8B030D-6E8A-4147-A177-3AD203B41FA5}">
                      <a16:colId xmlns:a16="http://schemas.microsoft.com/office/drawing/2014/main" val="20000"/>
                    </a:ext>
                  </a:extLst>
                </a:gridCol>
                <a:gridCol w="974208">
                  <a:extLst>
                    <a:ext uri="{9D8B030D-6E8A-4147-A177-3AD203B41FA5}">
                      <a16:colId xmlns:a16="http://schemas.microsoft.com/office/drawing/2014/main" val="20001"/>
                    </a:ext>
                  </a:extLst>
                </a:gridCol>
                <a:gridCol w="1007186">
                  <a:extLst>
                    <a:ext uri="{9D8B030D-6E8A-4147-A177-3AD203B41FA5}">
                      <a16:colId xmlns:a16="http://schemas.microsoft.com/office/drawing/2014/main" val="20002"/>
                    </a:ext>
                  </a:extLst>
                </a:gridCol>
                <a:gridCol w="1007186">
                  <a:extLst>
                    <a:ext uri="{9D8B030D-6E8A-4147-A177-3AD203B41FA5}">
                      <a16:colId xmlns:a16="http://schemas.microsoft.com/office/drawing/2014/main" val="4023005680"/>
                    </a:ext>
                  </a:extLst>
                </a:gridCol>
              </a:tblGrid>
              <a:tr h="746186">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defRPr>
                      </a:lvl1pPr>
                      <a:lvl2pPr>
                        <a:spcBef>
                          <a:spcPct val="20000"/>
                        </a:spcBef>
                        <a:buFont typeface="Arial" panose="020B0604020202020204" pitchFamily="34" charset="0"/>
                        <a:defRPr sz="2500">
                          <a:solidFill>
                            <a:schemeClr val="tx1"/>
                          </a:solidFill>
                          <a:latin typeface="Times New Roman" panose="02020603050405020304" pitchFamily="18" charset="0"/>
                        </a:defRPr>
                      </a:lvl2pPr>
                      <a:lvl3pPr>
                        <a:spcBef>
                          <a:spcPct val="20000"/>
                        </a:spcBef>
                        <a:buFont typeface="Arial" panose="020B0604020202020204" pitchFamily="34" charset="0"/>
                        <a:defRPr sz="2100">
                          <a:solidFill>
                            <a:schemeClr val="tx1"/>
                          </a:solidFill>
                          <a:latin typeface="Times New Roman" panose="02020603050405020304" pitchFamily="18" charset="0"/>
                        </a:defRPr>
                      </a:lvl3pPr>
                      <a:lvl4pPr>
                        <a:spcBef>
                          <a:spcPct val="20000"/>
                        </a:spcBef>
                        <a:buFont typeface="Arial" panose="020B0604020202020204" pitchFamily="34" charset="0"/>
                        <a:defRPr sz="1700">
                          <a:solidFill>
                            <a:schemeClr val="tx1"/>
                          </a:solidFill>
                          <a:latin typeface="Times New Roman" panose="02020603050405020304" pitchFamily="18" charset="0"/>
                        </a:defRPr>
                      </a:lvl4pPr>
                      <a:lvl5pPr>
                        <a:spcBef>
                          <a:spcPct val="20000"/>
                        </a:spcBef>
                        <a:buFont typeface="Arial" panose="020B0604020202020204" pitchFamily="34" charset="0"/>
                        <a:defRPr sz="1700">
                          <a:solidFill>
                            <a:schemeClr val="tx1"/>
                          </a:solidFill>
                          <a:latin typeface="Times New Roman" panose="02020603050405020304" pitchFamily="18" charset="0"/>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9pPr>
                    </a:lstStyle>
                    <a:p>
                      <a:pPr marL="0" marR="0" lvl="0" indent="0" algn="ctr" defTabSz="938213" rtl="0" eaLnBrk="1" fontAlgn="base" latinLnBrk="0" hangingPunct="1">
                        <a:lnSpc>
                          <a:spcPct val="100000"/>
                        </a:lnSpc>
                        <a:spcBef>
                          <a:spcPct val="0"/>
                        </a:spcBef>
                        <a:spcAft>
                          <a:spcPct val="0"/>
                        </a:spcAft>
                        <a:buClrTx/>
                        <a:buSzTx/>
                        <a:buFontTx/>
                        <a:buNone/>
                        <a:tabLst/>
                      </a:pPr>
                      <a:endParaRPr kumimoji="0" lang="lv-LV" altLang="lv-LV" sz="1600" b="1" i="0" u="none" strike="noStrike" cap="none" normalizeH="0" baseline="0" dirty="0">
                        <a:ln>
                          <a:noFill/>
                        </a:ln>
                        <a:solidFill>
                          <a:srgbClr val="FFFFFF"/>
                        </a:solidFill>
                        <a:effectLst/>
                        <a:latin typeface="Verdana" panose="020B0604030504040204" pitchFamily="34" charset="0"/>
                        <a:cs typeface="Arial" panose="020B0604020202020204" pitchFamily="34" charset="0"/>
                      </a:endParaRP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lumMod val="7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defRPr>
                      </a:lvl1pPr>
                      <a:lvl2pPr>
                        <a:spcBef>
                          <a:spcPct val="20000"/>
                        </a:spcBef>
                        <a:buFont typeface="Arial" panose="020B0604020202020204" pitchFamily="34" charset="0"/>
                        <a:defRPr sz="2500">
                          <a:solidFill>
                            <a:schemeClr val="tx1"/>
                          </a:solidFill>
                          <a:latin typeface="Times New Roman" panose="02020603050405020304" pitchFamily="18" charset="0"/>
                        </a:defRPr>
                      </a:lvl2pPr>
                      <a:lvl3pPr>
                        <a:spcBef>
                          <a:spcPct val="20000"/>
                        </a:spcBef>
                        <a:buFont typeface="Arial" panose="020B0604020202020204" pitchFamily="34" charset="0"/>
                        <a:defRPr sz="2100">
                          <a:solidFill>
                            <a:schemeClr val="tx1"/>
                          </a:solidFill>
                          <a:latin typeface="Times New Roman" panose="02020603050405020304" pitchFamily="18" charset="0"/>
                        </a:defRPr>
                      </a:lvl3pPr>
                      <a:lvl4pPr>
                        <a:spcBef>
                          <a:spcPct val="20000"/>
                        </a:spcBef>
                        <a:buFont typeface="Arial" panose="020B0604020202020204" pitchFamily="34" charset="0"/>
                        <a:defRPr sz="1700">
                          <a:solidFill>
                            <a:schemeClr val="tx1"/>
                          </a:solidFill>
                          <a:latin typeface="Times New Roman" panose="02020603050405020304" pitchFamily="18" charset="0"/>
                        </a:defRPr>
                      </a:lvl4pPr>
                      <a:lvl5pPr>
                        <a:spcBef>
                          <a:spcPct val="20000"/>
                        </a:spcBef>
                        <a:buFont typeface="Arial" panose="020B0604020202020204" pitchFamily="34" charset="0"/>
                        <a:defRPr sz="1700">
                          <a:solidFill>
                            <a:schemeClr val="tx1"/>
                          </a:solidFill>
                          <a:latin typeface="Times New Roman" panose="02020603050405020304" pitchFamily="18" charset="0"/>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kumimoji="0" lang="lv-LV" altLang="lv-LV" sz="1600" b="1" i="0" u="none" strike="noStrike" cap="none" normalizeH="0" baseline="0" dirty="0">
                          <a:ln>
                            <a:noFill/>
                          </a:ln>
                          <a:solidFill>
                            <a:srgbClr val="FFFFFF"/>
                          </a:solidFill>
                          <a:effectLst/>
                          <a:latin typeface="Verdana" panose="020B0604030504040204" pitchFamily="34" charset="0"/>
                          <a:cs typeface="Arial" panose="020B0604020202020204" pitchFamily="34" charset="0"/>
                        </a:rPr>
                        <a:t>2022</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lumMod val="7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defRPr>
                      </a:lvl1pPr>
                      <a:lvl2pPr>
                        <a:spcBef>
                          <a:spcPct val="20000"/>
                        </a:spcBef>
                        <a:buFont typeface="Arial" panose="020B0604020202020204" pitchFamily="34" charset="0"/>
                        <a:defRPr sz="2500">
                          <a:solidFill>
                            <a:schemeClr val="tx1"/>
                          </a:solidFill>
                          <a:latin typeface="Times New Roman" panose="02020603050405020304" pitchFamily="18" charset="0"/>
                        </a:defRPr>
                      </a:lvl2pPr>
                      <a:lvl3pPr>
                        <a:spcBef>
                          <a:spcPct val="20000"/>
                        </a:spcBef>
                        <a:buFont typeface="Arial" panose="020B0604020202020204" pitchFamily="34" charset="0"/>
                        <a:defRPr sz="2100">
                          <a:solidFill>
                            <a:schemeClr val="tx1"/>
                          </a:solidFill>
                          <a:latin typeface="Times New Roman" panose="02020603050405020304" pitchFamily="18" charset="0"/>
                        </a:defRPr>
                      </a:lvl3pPr>
                      <a:lvl4pPr>
                        <a:spcBef>
                          <a:spcPct val="20000"/>
                        </a:spcBef>
                        <a:buFont typeface="Arial" panose="020B0604020202020204" pitchFamily="34" charset="0"/>
                        <a:defRPr sz="1700">
                          <a:solidFill>
                            <a:schemeClr val="tx1"/>
                          </a:solidFill>
                          <a:latin typeface="Times New Roman" panose="02020603050405020304" pitchFamily="18" charset="0"/>
                        </a:defRPr>
                      </a:lvl4pPr>
                      <a:lvl5pPr>
                        <a:spcBef>
                          <a:spcPct val="20000"/>
                        </a:spcBef>
                        <a:buFont typeface="Arial" panose="020B0604020202020204" pitchFamily="34" charset="0"/>
                        <a:defRPr sz="1700">
                          <a:solidFill>
                            <a:schemeClr val="tx1"/>
                          </a:solidFill>
                          <a:latin typeface="Times New Roman" panose="02020603050405020304" pitchFamily="18" charset="0"/>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kumimoji="0" lang="lv-LV" altLang="lv-LV" sz="1600" b="1" i="0" u="none" strike="noStrike" cap="none" normalizeH="0" baseline="0" dirty="0">
                          <a:ln>
                            <a:noFill/>
                          </a:ln>
                          <a:solidFill>
                            <a:srgbClr val="FFFFFF"/>
                          </a:solidFill>
                          <a:effectLst/>
                          <a:latin typeface="Verdana" panose="020B0604030504040204" pitchFamily="34" charset="0"/>
                          <a:cs typeface="Arial" panose="020B0604020202020204" pitchFamily="34" charset="0"/>
                        </a:rPr>
                        <a:t>2023</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38213" rtl="0" eaLnBrk="1" fontAlgn="base" latinLnBrk="0" hangingPunct="1">
                        <a:lnSpc>
                          <a:spcPct val="100000"/>
                        </a:lnSpc>
                        <a:spcBef>
                          <a:spcPct val="0"/>
                        </a:spcBef>
                        <a:spcAft>
                          <a:spcPct val="0"/>
                        </a:spcAft>
                        <a:buClrTx/>
                        <a:buSzTx/>
                        <a:buFontTx/>
                        <a:buNone/>
                        <a:tabLst/>
                      </a:pPr>
                      <a:r>
                        <a:rPr kumimoji="0" lang="lv-LV" altLang="lv-LV" sz="1600" b="1" i="0" u="none" strike="noStrike" cap="none" normalizeH="0" baseline="0" dirty="0">
                          <a:ln>
                            <a:noFill/>
                          </a:ln>
                          <a:solidFill>
                            <a:srgbClr val="FFFFFF"/>
                          </a:solidFill>
                          <a:effectLst/>
                          <a:latin typeface="Verdana" panose="020B0604030504040204" pitchFamily="34" charset="0"/>
                          <a:cs typeface="Arial" panose="020B0604020202020204" pitchFamily="34" charset="0"/>
                        </a:rPr>
                        <a:t>2024</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lumMod val="75000"/>
                      </a:schemeClr>
                    </a:solidFill>
                  </a:tcPr>
                </a:tc>
                <a:extLst>
                  <a:ext uri="{0D108BD9-81ED-4DB2-BD59-A6C34878D82A}">
                    <a16:rowId xmlns:a16="http://schemas.microsoft.com/office/drawing/2014/main" val="10000"/>
                  </a:ext>
                </a:extLst>
              </a:tr>
              <a:tr h="746186">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defRPr>
                      </a:lvl1pPr>
                      <a:lvl2pPr>
                        <a:spcBef>
                          <a:spcPct val="20000"/>
                        </a:spcBef>
                        <a:buFont typeface="Arial" panose="020B0604020202020204" pitchFamily="34" charset="0"/>
                        <a:defRPr sz="2500">
                          <a:solidFill>
                            <a:schemeClr val="tx1"/>
                          </a:solidFill>
                          <a:latin typeface="Times New Roman" panose="02020603050405020304" pitchFamily="18" charset="0"/>
                        </a:defRPr>
                      </a:lvl2pPr>
                      <a:lvl3pPr>
                        <a:spcBef>
                          <a:spcPct val="20000"/>
                        </a:spcBef>
                        <a:buFont typeface="Arial" panose="020B0604020202020204" pitchFamily="34" charset="0"/>
                        <a:defRPr sz="2100">
                          <a:solidFill>
                            <a:schemeClr val="tx1"/>
                          </a:solidFill>
                          <a:latin typeface="Times New Roman" panose="02020603050405020304" pitchFamily="18" charset="0"/>
                        </a:defRPr>
                      </a:lvl3pPr>
                      <a:lvl4pPr>
                        <a:spcBef>
                          <a:spcPct val="20000"/>
                        </a:spcBef>
                        <a:buFont typeface="Arial" panose="020B0604020202020204" pitchFamily="34" charset="0"/>
                        <a:defRPr sz="1700">
                          <a:solidFill>
                            <a:schemeClr val="tx1"/>
                          </a:solidFill>
                          <a:latin typeface="Times New Roman" panose="02020603050405020304" pitchFamily="18" charset="0"/>
                        </a:defRPr>
                      </a:lvl4pPr>
                      <a:lvl5pPr>
                        <a:spcBef>
                          <a:spcPct val="20000"/>
                        </a:spcBef>
                        <a:buFont typeface="Arial" panose="020B0604020202020204" pitchFamily="34" charset="0"/>
                        <a:defRPr sz="1700">
                          <a:solidFill>
                            <a:schemeClr val="tx1"/>
                          </a:solidFill>
                          <a:latin typeface="Times New Roman" panose="02020603050405020304" pitchFamily="18" charset="0"/>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9pPr>
                    </a:lstStyle>
                    <a:p>
                      <a:pPr marL="0" marR="0" lvl="0" indent="0" algn="l" defTabSz="938213" rtl="0" eaLnBrk="1" fontAlgn="base" latinLnBrk="0" hangingPunct="1">
                        <a:lnSpc>
                          <a:spcPct val="100000"/>
                        </a:lnSpc>
                        <a:spcBef>
                          <a:spcPct val="0"/>
                        </a:spcBef>
                        <a:spcAft>
                          <a:spcPct val="0"/>
                        </a:spcAft>
                        <a:buClrTx/>
                        <a:buSzTx/>
                        <a:buFontTx/>
                        <a:buNone/>
                        <a:tabLst/>
                      </a:pPr>
                      <a:r>
                        <a:rPr kumimoji="0" lang="lv-LV" altLang="lv-LV" sz="1400" b="1" i="0" u="none" strike="noStrike" cap="none" normalizeH="0" baseline="0" dirty="0">
                          <a:ln>
                            <a:noFill/>
                          </a:ln>
                          <a:solidFill>
                            <a:srgbClr val="000000"/>
                          </a:solidFill>
                          <a:effectLst/>
                          <a:latin typeface="Verdana" panose="020B0604030504040204" pitchFamily="34" charset="0"/>
                          <a:cs typeface="Arial" panose="020B0604020202020204" pitchFamily="34" charset="0"/>
                        </a:rPr>
                        <a:t>Individuālās </a:t>
                      </a:r>
                      <a:r>
                        <a:rPr kumimoji="0" lang="lv-LV" altLang="lv-LV" sz="1400" b="1" i="0" u="none" strike="noStrike" cap="none" normalizeH="0" baseline="0" dirty="0" err="1">
                          <a:ln>
                            <a:noFill/>
                          </a:ln>
                          <a:solidFill>
                            <a:srgbClr val="000000"/>
                          </a:solidFill>
                          <a:effectLst/>
                          <a:latin typeface="Verdana" panose="020B0604030504040204" pitchFamily="34" charset="0"/>
                          <a:cs typeface="Arial" panose="020B0604020202020204" pitchFamily="34" charset="0"/>
                        </a:rPr>
                        <a:t>prevencijas</a:t>
                      </a:r>
                      <a:r>
                        <a:rPr kumimoji="0" lang="lv-LV" altLang="lv-LV" sz="1400" b="1" i="0" u="none" strike="noStrike" cap="none" normalizeH="0" baseline="0" dirty="0">
                          <a:ln>
                            <a:noFill/>
                          </a:ln>
                          <a:solidFill>
                            <a:srgbClr val="000000"/>
                          </a:solidFill>
                          <a:effectLst/>
                          <a:latin typeface="Verdana" panose="020B0604030504040204" pitchFamily="34" charset="0"/>
                          <a:cs typeface="Arial" panose="020B0604020202020204" pitchFamily="34" charset="0"/>
                        </a:rPr>
                        <a:t> uzskaitē atradās personas (skaits)</a:t>
                      </a:r>
                      <a:endParaRPr kumimoji="0" lang="lv-LV" altLang="lv-LV" sz="1400" b="0" i="0" u="none" strike="noStrike" cap="none" normalizeH="0" baseline="0" dirty="0">
                        <a:ln>
                          <a:noFill/>
                        </a:ln>
                        <a:solidFill>
                          <a:srgbClr val="000000"/>
                        </a:solidFill>
                        <a:effectLst/>
                        <a:latin typeface="Verdana" panose="020B0604030504040204" pitchFamily="34" charset="0"/>
                        <a:cs typeface="Arial" panose="020B0604020202020204" pitchFamily="34" charset="0"/>
                      </a:endParaRP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defRPr>
                      </a:lvl1pPr>
                      <a:lvl2pPr>
                        <a:spcBef>
                          <a:spcPct val="20000"/>
                        </a:spcBef>
                        <a:buFont typeface="Arial" panose="020B0604020202020204" pitchFamily="34" charset="0"/>
                        <a:defRPr sz="2500">
                          <a:solidFill>
                            <a:schemeClr val="tx1"/>
                          </a:solidFill>
                          <a:latin typeface="Times New Roman" panose="02020603050405020304" pitchFamily="18" charset="0"/>
                        </a:defRPr>
                      </a:lvl2pPr>
                      <a:lvl3pPr>
                        <a:spcBef>
                          <a:spcPct val="20000"/>
                        </a:spcBef>
                        <a:buFont typeface="Arial" panose="020B0604020202020204" pitchFamily="34" charset="0"/>
                        <a:defRPr sz="2100">
                          <a:solidFill>
                            <a:schemeClr val="tx1"/>
                          </a:solidFill>
                          <a:latin typeface="Times New Roman" panose="02020603050405020304" pitchFamily="18" charset="0"/>
                        </a:defRPr>
                      </a:lvl3pPr>
                      <a:lvl4pPr>
                        <a:spcBef>
                          <a:spcPct val="20000"/>
                        </a:spcBef>
                        <a:buFont typeface="Arial" panose="020B0604020202020204" pitchFamily="34" charset="0"/>
                        <a:defRPr sz="1700">
                          <a:solidFill>
                            <a:schemeClr val="tx1"/>
                          </a:solidFill>
                          <a:latin typeface="Times New Roman" panose="02020603050405020304" pitchFamily="18" charset="0"/>
                        </a:defRPr>
                      </a:lvl4pPr>
                      <a:lvl5pPr>
                        <a:spcBef>
                          <a:spcPct val="20000"/>
                        </a:spcBef>
                        <a:buFont typeface="Arial" panose="020B0604020202020204" pitchFamily="34" charset="0"/>
                        <a:defRPr sz="1700">
                          <a:solidFill>
                            <a:schemeClr val="tx1"/>
                          </a:solidFill>
                          <a:latin typeface="Times New Roman" panose="02020603050405020304" pitchFamily="18" charset="0"/>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kumimoji="0" lang="lv-LV" altLang="lv-LV" sz="1600" b="0" i="0" u="none" strike="noStrike" cap="none" normalizeH="0" baseline="0">
                          <a:ln>
                            <a:noFill/>
                          </a:ln>
                          <a:solidFill>
                            <a:srgbClr val="000000"/>
                          </a:solidFill>
                          <a:effectLst/>
                          <a:latin typeface="Verdana" panose="020B0604030504040204" pitchFamily="34" charset="0"/>
                          <a:cs typeface="Arial" panose="020B0604020202020204" pitchFamily="34" charset="0"/>
                        </a:rPr>
                        <a:t>673</a:t>
                      </a:r>
                    </a:p>
                  </a:txBody>
                  <a:tcPr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defRPr>
                      </a:lvl1pPr>
                      <a:lvl2pPr>
                        <a:spcBef>
                          <a:spcPct val="20000"/>
                        </a:spcBef>
                        <a:buFont typeface="Arial" panose="020B0604020202020204" pitchFamily="34" charset="0"/>
                        <a:defRPr sz="2500">
                          <a:solidFill>
                            <a:schemeClr val="tx1"/>
                          </a:solidFill>
                          <a:latin typeface="Times New Roman" panose="02020603050405020304" pitchFamily="18" charset="0"/>
                        </a:defRPr>
                      </a:lvl2pPr>
                      <a:lvl3pPr>
                        <a:spcBef>
                          <a:spcPct val="20000"/>
                        </a:spcBef>
                        <a:buFont typeface="Arial" panose="020B0604020202020204" pitchFamily="34" charset="0"/>
                        <a:defRPr sz="2100">
                          <a:solidFill>
                            <a:schemeClr val="tx1"/>
                          </a:solidFill>
                          <a:latin typeface="Times New Roman" panose="02020603050405020304" pitchFamily="18" charset="0"/>
                        </a:defRPr>
                      </a:lvl3pPr>
                      <a:lvl4pPr>
                        <a:spcBef>
                          <a:spcPct val="20000"/>
                        </a:spcBef>
                        <a:buFont typeface="Arial" panose="020B0604020202020204" pitchFamily="34" charset="0"/>
                        <a:defRPr sz="1700">
                          <a:solidFill>
                            <a:schemeClr val="tx1"/>
                          </a:solidFill>
                          <a:latin typeface="Times New Roman" panose="02020603050405020304" pitchFamily="18" charset="0"/>
                        </a:defRPr>
                      </a:lvl4pPr>
                      <a:lvl5pPr>
                        <a:spcBef>
                          <a:spcPct val="20000"/>
                        </a:spcBef>
                        <a:buFont typeface="Arial" panose="020B0604020202020204" pitchFamily="34" charset="0"/>
                        <a:defRPr sz="1700">
                          <a:solidFill>
                            <a:schemeClr val="tx1"/>
                          </a:solidFill>
                          <a:latin typeface="Times New Roman" panose="02020603050405020304" pitchFamily="18" charset="0"/>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kumimoji="0" lang="lv-LV" altLang="lv-LV" sz="1600" b="0" i="0" u="none" strike="noStrike" cap="none" normalizeH="0" baseline="0" dirty="0">
                          <a:ln>
                            <a:noFill/>
                          </a:ln>
                          <a:solidFill>
                            <a:srgbClr val="000000"/>
                          </a:solidFill>
                          <a:effectLst/>
                          <a:latin typeface="Verdana" panose="020B0604030504040204" pitchFamily="34" charset="0"/>
                          <a:cs typeface="Arial" panose="020B0604020202020204" pitchFamily="34" charset="0"/>
                        </a:rPr>
                        <a:t>579</a:t>
                      </a:r>
                    </a:p>
                  </a:txBody>
                  <a:tcPr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38213" rtl="0" eaLnBrk="1" fontAlgn="base" latinLnBrk="0" hangingPunct="1">
                        <a:lnSpc>
                          <a:spcPct val="100000"/>
                        </a:lnSpc>
                        <a:spcBef>
                          <a:spcPct val="0"/>
                        </a:spcBef>
                        <a:spcAft>
                          <a:spcPct val="0"/>
                        </a:spcAft>
                        <a:buClrTx/>
                        <a:buSzTx/>
                        <a:buFontTx/>
                        <a:buNone/>
                        <a:tabLst/>
                      </a:pPr>
                      <a:r>
                        <a:rPr kumimoji="0" lang="lv-LV" altLang="lv-LV" sz="1600" b="0" i="0" u="none" strike="noStrike" cap="none" normalizeH="0" baseline="0" dirty="0">
                          <a:ln>
                            <a:noFill/>
                          </a:ln>
                          <a:solidFill>
                            <a:srgbClr val="000000"/>
                          </a:solidFill>
                          <a:effectLst/>
                          <a:latin typeface="Verdana" panose="020B0604030504040204" pitchFamily="34" charset="0"/>
                          <a:cs typeface="Arial" panose="020B0604020202020204" pitchFamily="34" charset="0"/>
                        </a:rPr>
                        <a:t>530</a:t>
                      </a:r>
                    </a:p>
                  </a:txBody>
                  <a:tcPr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746186">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defRPr>
                      </a:lvl1pPr>
                      <a:lvl2pPr>
                        <a:spcBef>
                          <a:spcPct val="20000"/>
                        </a:spcBef>
                        <a:buFont typeface="Arial" panose="020B0604020202020204" pitchFamily="34" charset="0"/>
                        <a:defRPr sz="2500">
                          <a:solidFill>
                            <a:schemeClr val="tx1"/>
                          </a:solidFill>
                          <a:latin typeface="Times New Roman" panose="02020603050405020304" pitchFamily="18" charset="0"/>
                        </a:defRPr>
                      </a:lvl2pPr>
                      <a:lvl3pPr>
                        <a:spcBef>
                          <a:spcPct val="20000"/>
                        </a:spcBef>
                        <a:buFont typeface="Arial" panose="020B0604020202020204" pitchFamily="34" charset="0"/>
                        <a:defRPr sz="2100">
                          <a:solidFill>
                            <a:schemeClr val="tx1"/>
                          </a:solidFill>
                          <a:latin typeface="Times New Roman" panose="02020603050405020304" pitchFamily="18" charset="0"/>
                        </a:defRPr>
                      </a:lvl3pPr>
                      <a:lvl4pPr>
                        <a:spcBef>
                          <a:spcPct val="20000"/>
                        </a:spcBef>
                        <a:buFont typeface="Arial" panose="020B0604020202020204" pitchFamily="34" charset="0"/>
                        <a:defRPr sz="1700">
                          <a:solidFill>
                            <a:schemeClr val="tx1"/>
                          </a:solidFill>
                          <a:latin typeface="Times New Roman" panose="02020603050405020304" pitchFamily="18" charset="0"/>
                        </a:defRPr>
                      </a:lvl4pPr>
                      <a:lvl5pPr>
                        <a:spcBef>
                          <a:spcPct val="20000"/>
                        </a:spcBef>
                        <a:buFont typeface="Arial" panose="020B0604020202020204" pitchFamily="34" charset="0"/>
                        <a:defRPr sz="1700">
                          <a:solidFill>
                            <a:schemeClr val="tx1"/>
                          </a:solidFill>
                          <a:latin typeface="Times New Roman" panose="02020603050405020304" pitchFamily="18" charset="0"/>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9pPr>
                    </a:lstStyle>
                    <a:p>
                      <a:pPr marL="0" marR="0" lvl="0" indent="0" algn="l" defTabSz="938213" rtl="0" eaLnBrk="1" fontAlgn="base" latinLnBrk="0" hangingPunct="1">
                        <a:lnSpc>
                          <a:spcPct val="100000"/>
                        </a:lnSpc>
                        <a:spcBef>
                          <a:spcPct val="0"/>
                        </a:spcBef>
                        <a:spcAft>
                          <a:spcPct val="0"/>
                        </a:spcAft>
                        <a:buClrTx/>
                        <a:buSzTx/>
                        <a:buFontTx/>
                        <a:buNone/>
                        <a:tabLst/>
                      </a:pPr>
                      <a:r>
                        <a:rPr kumimoji="0" lang="lv-LV" altLang="lv-LV" sz="1400" b="1" i="0" u="none" strike="noStrike" cap="none" normalizeH="0" baseline="0" dirty="0">
                          <a:ln>
                            <a:noFill/>
                          </a:ln>
                          <a:solidFill>
                            <a:srgbClr val="000000"/>
                          </a:solidFill>
                          <a:effectLst/>
                          <a:latin typeface="Verdana" panose="020B0604030504040204" pitchFamily="34" charset="0"/>
                          <a:cs typeface="Arial" panose="020B0604020202020204" pitchFamily="34" charset="0"/>
                        </a:rPr>
                        <a:t>Uzņemti uzskaitē</a:t>
                      </a:r>
                      <a:endParaRPr kumimoji="0" lang="lv-LV" altLang="lv-LV" sz="1400" b="0" i="0" u="none" strike="noStrike" cap="none" normalizeH="0" baseline="0" dirty="0">
                        <a:ln>
                          <a:noFill/>
                        </a:ln>
                        <a:solidFill>
                          <a:srgbClr val="000000"/>
                        </a:solidFill>
                        <a:effectLst/>
                        <a:latin typeface="Verdana" panose="020B0604030504040204" pitchFamily="34" charset="0"/>
                        <a:cs typeface="Arial" panose="020B0604020202020204" pitchFamily="34" charset="0"/>
                      </a:endParaRP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defRPr>
                      </a:lvl1pPr>
                      <a:lvl2pPr>
                        <a:spcBef>
                          <a:spcPct val="20000"/>
                        </a:spcBef>
                        <a:buFont typeface="Arial" panose="020B0604020202020204" pitchFamily="34" charset="0"/>
                        <a:defRPr sz="2500">
                          <a:solidFill>
                            <a:schemeClr val="tx1"/>
                          </a:solidFill>
                          <a:latin typeface="Times New Roman" panose="02020603050405020304" pitchFamily="18" charset="0"/>
                        </a:defRPr>
                      </a:lvl2pPr>
                      <a:lvl3pPr>
                        <a:spcBef>
                          <a:spcPct val="20000"/>
                        </a:spcBef>
                        <a:buFont typeface="Arial" panose="020B0604020202020204" pitchFamily="34" charset="0"/>
                        <a:defRPr sz="2100">
                          <a:solidFill>
                            <a:schemeClr val="tx1"/>
                          </a:solidFill>
                          <a:latin typeface="Times New Roman" panose="02020603050405020304" pitchFamily="18" charset="0"/>
                        </a:defRPr>
                      </a:lvl3pPr>
                      <a:lvl4pPr>
                        <a:spcBef>
                          <a:spcPct val="20000"/>
                        </a:spcBef>
                        <a:buFont typeface="Arial" panose="020B0604020202020204" pitchFamily="34" charset="0"/>
                        <a:defRPr sz="1700">
                          <a:solidFill>
                            <a:schemeClr val="tx1"/>
                          </a:solidFill>
                          <a:latin typeface="Times New Roman" panose="02020603050405020304" pitchFamily="18" charset="0"/>
                        </a:defRPr>
                      </a:lvl4pPr>
                      <a:lvl5pPr>
                        <a:spcBef>
                          <a:spcPct val="20000"/>
                        </a:spcBef>
                        <a:buFont typeface="Arial" panose="020B0604020202020204" pitchFamily="34" charset="0"/>
                        <a:defRPr sz="1700">
                          <a:solidFill>
                            <a:schemeClr val="tx1"/>
                          </a:solidFill>
                          <a:latin typeface="Times New Roman" panose="02020603050405020304" pitchFamily="18" charset="0"/>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kumimoji="0" lang="lv-LV" altLang="lv-LV" sz="1600" b="0" i="0" u="none" strike="noStrike" cap="none" normalizeH="0" baseline="0">
                          <a:ln>
                            <a:noFill/>
                          </a:ln>
                          <a:solidFill>
                            <a:srgbClr val="000000"/>
                          </a:solidFill>
                          <a:effectLst/>
                          <a:latin typeface="Verdana" panose="020B0604030504040204" pitchFamily="34" charset="0"/>
                          <a:cs typeface="Arial" panose="020B0604020202020204" pitchFamily="34" charset="0"/>
                        </a:rPr>
                        <a:t>273</a:t>
                      </a:r>
                    </a:p>
                  </a:txBody>
                  <a:tcPr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defRPr>
                      </a:lvl1pPr>
                      <a:lvl2pPr>
                        <a:spcBef>
                          <a:spcPct val="20000"/>
                        </a:spcBef>
                        <a:buFont typeface="Arial" panose="020B0604020202020204" pitchFamily="34" charset="0"/>
                        <a:defRPr sz="2500">
                          <a:solidFill>
                            <a:schemeClr val="tx1"/>
                          </a:solidFill>
                          <a:latin typeface="Times New Roman" panose="02020603050405020304" pitchFamily="18" charset="0"/>
                        </a:defRPr>
                      </a:lvl2pPr>
                      <a:lvl3pPr>
                        <a:spcBef>
                          <a:spcPct val="20000"/>
                        </a:spcBef>
                        <a:buFont typeface="Arial" panose="020B0604020202020204" pitchFamily="34" charset="0"/>
                        <a:defRPr sz="2100">
                          <a:solidFill>
                            <a:schemeClr val="tx1"/>
                          </a:solidFill>
                          <a:latin typeface="Times New Roman" panose="02020603050405020304" pitchFamily="18" charset="0"/>
                        </a:defRPr>
                      </a:lvl3pPr>
                      <a:lvl4pPr>
                        <a:spcBef>
                          <a:spcPct val="20000"/>
                        </a:spcBef>
                        <a:buFont typeface="Arial" panose="020B0604020202020204" pitchFamily="34" charset="0"/>
                        <a:defRPr sz="1700">
                          <a:solidFill>
                            <a:schemeClr val="tx1"/>
                          </a:solidFill>
                          <a:latin typeface="Times New Roman" panose="02020603050405020304" pitchFamily="18" charset="0"/>
                        </a:defRPr>
                      </a:lvl4pPr>
                      <a:lvl5pPr>
                        <a:spcBef>
                          <a:spcPct val="20000"/>
                        </a:spcBef>
                        <a:buFont typeface="Arial" panose="020B0604020202020204" pitchFamily="34" charset="0"/>
                        <a:defRPr sz="1700">
                          <a:solidFill>
                            <a:schemeClr val="tx1"/>
                          </a:solidFill>
                          <a:latin typeface="Times New Roman" panose="02020603050405020304" pitchFamily="18" charset="0"/>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kumimoji="0" lang="lv-LV" altLang="lv-LV" sz="1600" b="0" i="0" u="none" strike="noStrike" cap="none" normalizeH="0" baseline="0" dirty="0">
                          <a:ln>
                            <a:noFill/>
                          </a:ln>
                          <a:solidFill>
                            <a:srgbClr val="000000"/>
                          </a:solidFill>
                          <a:effectLst/>
                          <a:latin typeface="Verdana" panose="020B0604030504040204" pitchFamily="34" charset="0"/>
                          <a:cs typeface="Arial" panose="020B0604020202020204" pitchFamily="34" charset="0"/>
                        </a:rPr>
                        <a:t>207</a:t>
                      </a:r>
                    </a:p>
                  </a:txBody>
                  <a:tcPr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38213" rtl="0" eaLnBrk="1" fontAlgn="base" latinLnBrk="0" hangingPunct="1">
                        <a:lnSpc>
                          <a:spcPct val="100000"/>
                        </a:lnSpc>
                        <a:spcBef>
                          <a:spcPct val="0"/>
                        </a:spcBef>
                        <a:spcAft>
                          <a:spcPct val="0"/>
                        </a:spcAft>
                        <a:buClrTx/>
                        <a:buSzTx/>
                        <a:buFontTx/>
                        <a:buNone/>
                        <a:tabLst/>
                      </a:pPr>
                      <a:r>
                        <a:rPr kumimoji="0" lang="lv-LV" altLang="lv-LV" sz="1600" b="0" i="0" u="none" strike="noStrike" cap="none" normalizeH="0" baseline="0" dirty="0">
                          <a:ln>
                            <a:noFill/>
                          </a:ln>
                          <a:solidFill>
                            <a:srgbClr val="000000"/>
                          </a:solidFill>
                          <a:effectLst/>
                          <a:latin typeface="Verdana" panose="020B0604030504040204" pitchFamily="34" charset="0"/>
                          <a:cs typeface="Arial" panose="020B0604020202020204" pitchFamily="34" charset="0"/>
                        </a:rPr>
                        <a:t>232</a:t>
                      </a:r>
                    </a:p>
                  </a:txBody>
                  <a:tcPr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r h="823027">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defRPr>
                      </a:lvl1pPr>
                      <a:lvl2pPr>
                        <a:spcBef>
                          <a:spcPct val="20000"/>
                        </a:spcBef>
                        <a:buFont typeface="Arial" panose="020B0604020202020204" pitchFamily="34" charset="0"/>
                        <a:defRPr sz="2500">
                          <a:solidFill>
                            <a:schemeClr val="tx1"/>
                          </a:solidFill>
                          <a:latin typeface="Times New Roman" panose="02020603050405020304" pitchFamily="18" charset="0"/>
                        </a:defRPr>
                      </a:lvl2pPr>
                      <a:lvl3pPr>
                        <a:spcBef>
                          <a:spcPct val="20000"/>
                        </a:spcBef>
                        <a:buFont typeface="Arial" panose="020B0604020202020204" pitchFamily="34" charset="0"/>
                        <a:defRPr sz="2100">
                          <a:solidFill>
                            <a:schemeClr val="tx1"/>
                          </a:solidFill>
                          <a:latin typeface="Times New Roman" panose="02020603050405020304" pitchFamily="18" charset="0"/>
                        </a:defRPr>
                      </a:lvl3pPr>
                      <a:lvl4pPr>
                        <a:spcBef>
                          <a:spcPct val="20000"/>
                        </a:spcBef>
                        <a:buFont typeface="Arial" panose="020B0604020202020204" pitchFamily="34" charset="0"/>
                        <a:defRPr sz="1700">
                          <a:solidFill>
                            <a:schemeClr val="tx1"/>
                          </a:solidFill>
                          <a:latin typeface="Times New Roman" panose="02020603050405020304" pitchFamily="18" charset="0"/>
                        </a:defRPr>
                      </a:lvl4pPr>
                      <a:lvl5pPr>
                        <a:spcBef>
                          <a:spcPct val="20000"/>
                        </a:spcBef>
                        <a:buFont typeface="Arial" panose="020B0604020202020204" pitchFamily="34" charset="0"/>
                        <a:defRPr sz="1700">
                          <a:solidFill>
                            <a:schemeClr val="tx1"/>
                          </a:solidFill>
                          <a:latin typeface="Times New Roman" panose="02020603050405020304" pitchFamily="18" charset="0"/>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9pPr>
                    </a:lstStyle>
                    <a:p>
                      <a:pPr marL="0" marR="0" lvl="0" indent="0" algn="l" defTabSz="938213" rtl="0" eaLnBrk="1" fontAlgn="base" latinLnBrk="0" hangingPunct="1">
                        <a:lnSpc>
                          <a:spcPct val="100000"/>
                        </a:lnSpc>
                        <a:spcBef>
                          <a:spcPct val="0"/>
                        </a:spcBef>
                        <a:spcAft>
                          <a:spcPct val="0"/>
                        </a:spcAft>
                        <a:buClrTx/>
                        <a:buSzTx/>
                        <a:buFontTx/>
                        <a:buNone/>
                        <a:tabLst/>
                      </a:pPr>
                      <a:r>
                        <a:rPr kumimoji="0" lang="lv-LV" altLang="lv-LV" sz="1400" b="1" i="0" u="none" strike="noStrike" cap="none" normalizeH="0" baseline="0" dirty="0">
                          <a:ln>
                            <a:noFill/>
                          </a:ln>
                          <a:solidFill>
                            <a:srgbClr val="000000"/>
                          </a:solidFill>
                          <a:effectLst/>
                          <a:latin typeface="Verdana" panose="020B0604030504040204" pitchFamily="34" charset="0"/>
                          <a:cs typeface="Arial" panose="020B0604020202020204" pitchFamily="34" charset="0"/>
                        </a:rPr>
                        <a:t>Personu, kuras, atrodoties uzskaitē, izdarīja  noziedzīgu nodarījumu (%)</a:t>
                      </a:r>
                      <a:endParaRPr kumimoji="0" lang="lv-LV" altLang="lv-LV" sz="1400" b="0" i="0" u="none" strike="noStrike" cap="none" normalizeH="0" baseline="0" dirty="0">
                        <a:ln>
                          <a:noFill/>
                        </a:ln>
                        <a:solidFill>
                          <a:srgbClr val="000000"/>
                        </a:solidFill>
                        <a:effectLst/>
                        <a:latin typeface="Verdana" panose="020B0604030504040204" pitchFamily="34" charset="0"/>
                        <a:cs typeface="Arial" panose="020B0604020202020204" pitchFamily="34" charset="0"/>
                      </a:endParaRP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defRPr>
                      </a:lvl1pPr>
                      <a:lvl2pPr>
                        <a:spcBef>
                          <a:spcPct val="20000"/>
                        </a:spcBef>
                        <a:buFont typeface="Arial" panose="020B0604020202020204" pitchFamily="34" charset="0"/>
                        <a:defRPr sz="2500">
                          <a:solidFill>
                            <a:schemeClr val="tx1"/>
                          </a:solidFill>
                          <a:latin typeface="Times New Roman" panose="02020603050405020304" pitchFamily="18" charset="0"/>
                        </a:defRPr>
                      </a:lvl2pPr>
                      <a:lvl3pPr>
                        <a:spcBef>
                          <a:spcPct val="20000"/>
                        </a:spcBef>
                        <a:buFont typeface="Arial" panose="020B0604020202020204" pitchFamily="34" charset="0"/>
                        <a:defRPr sz="2100">
                          <a:solidFill>
                            <a:schemeClr val="tx1"/>
                          </a:solidFill>
                          <a:latin typeface="Times New Roman" panose="02020603050405020304" pitchFamily="18" charset="0"/>
                        </a:defRPr>
                      </a:lvl3pPr>
                      <a:lvl4pPr>
                        <a:spcBef>
                          <a:spcPct val="20000"/>
                        </a:spcBef>
                        <a:buFont typeface="Arial" panose="020B0604020202020204" pitchFamily="34" charset="0"/>
                        <a:defRPr sz="1700">
                          <a:solidFill>
                            <a:schemeClr val="tx1"/>
                          </a:solidFill>
                          <a:latin typeface="Times New Roman" panose="02020603050405020304" pitchFamily="18" charset="0"/>
                        </a:defRPr>
                      </a:lvl4pPr>
                      <a:lvl5pPr>
                        <a:spcBef>
                          <a:spcPct val="20000"/>
                        </a:spcBef>
                        <a:buFont typeface="Arial" panose="020B0604020202020204" pitchFamily="34" charset="0"/>
                        <a:defRPr sz="1700">
                          <a:solidFill>
                            <a:schemeClr val="tx1"/>
                          </a:solidFill>
                          <a:latin typeface="Times New Roman" panose="02020603050405020304" pitchFamily="18" charset="0"/>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kumimoji="0" lang="lv-LV" altLang="lv-LV" sz="1600" b="0" i="0" u="none" strike="noStrike" cap="none" normalizeH="0" baseline="0">
                          <a:ln>
                            <a:noFill/>
                          </a:ln>
                          <a:solidFill>
                            <a:srgbClr val="000000"/>
                          </a:solidFill>
                          <a:effectLst/>
                          <a:latin typeface="Verdana" panose="020B0604030504040204" pitchFamily="34" charset="0"/>
                          <a:cs typeface="Arial" panose="020B0604020202020204" pitchFamily="34" charset="0"/>
                        </a:rPr>
                        <a:t>18,6%</a:t>
                      </a:r>
                    </a:p>
                  </a:txBody>
                  <a:tcPr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defRPr>
                      </a:lvl1pPr>
                      <a:lvl2pPr>
                        <a:spcBef>
                          <a:spcPct val="20000"/>
                        </a:spcBef>
                        <a:buFont typeface="Arial" panose="020B0604020202020204" pitchFamily="34" charset="0"/>
                        <a:defRPr sz="2500">
                          <a:solidFill>
                            <a:schemeClr val="tx1"/>
                          </a:solidFill>
                          <a:latin typeface="Times New Roman" panose="02020603050405020304" pitchFamily="18" charset="0"/>
                        </a:defRPr>
                      </a:lvl2pPr>
                      <a:lvl3pPr>
                        <a:spcBef>
                          <a:spcPct val="20000"/>
                        </a:spcBef>
                        <a:buFont typeface="Arial" panose="020B0604020202020204" pitchFamily="34" charset="0"/>
                        <a:defRPr sz="2100">
                          <a:solidFill>
                            <a:schemeClr val="tx1"/>
                          </a:solidFill>
                          <a:latin typeface="Times New Roman" panose="02020603050405020304" pitchFamily="18" charset="0"/>
                        </a:defRPr>
                      </a:lvl3pPr>
                      <a:lvl4pPr>
                        <a:spcBef>
                          <a:spcPct val="20000"/>
                        </a:spcBef>
                        <a:buFont typeface="Arial" panose="020B0604020202020204" pitchFamily="34" charset="0"/>
                        <a:defRPr sz="1700">
                          <a:solidFill>
                            <a:schemeClr val="tx1"/>
                          </a:solidFill>
                          <a:latin typeface="Times New Roman" panose="02020603050405020304" pitchFamily="18" charset="0"/>
                        </a:defRPr>
                      </a:lvl4pPr>
                      <a:lvl5pPr>
                        <a:spcBef>
                          <a:spcPct val="20000"/>
                        </a:spcBef>
                        <a:buFont typeface="Arial" panose="020B0604020202020204" pitchFamily="34" charset="0"/>
                        <a:defRPr sz="1700">
                          <a:solidFill>
                            <a:schemeClr val="tx1"/>
                          </a:solidFill>
                          <a:latin typeface="Times New Roman" panose="02020603050405020304" pitchFamily="18" charset="0"/>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kumimoji="0" lang="lv-LV" altLang="lv-LV" sz="1600" b="0" i="0" u="none" strike="noStrike" cap="none" normalizeH="0" baseline="0" dirty="0">
                          <a:ln>
                            <a:noFill/>
                          </a:ln>
                          <a:solidFill>
                            <a:srgbClr val="000000"/>
                          </a:solidFill>
                          <a:effectLst/>
                          <a:latin typeface="Verdana" panose="020B0604030504040204" pitchFamily="34" charset="0"/>
                          <a:cs typeface="Arial" panose="020B0604020202020204" pitchFamily="34" charset="0"/>
                        </a:rPr>
                        <a:t>18,4%</a:t>
                      </a:r>
                    </a:p>
                  </a:txBody>
                  <a:tcPr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38213" rtl="0" eaLnBrk="1" fontAlgn="base" latinLnBrk="0" hangingPunct="1">
                        <a:lnSpc>
                          <a:spcPct val="100000"/>
                        </a:lnSpc>
                        <a:spcBef>
                          <a:spcPct val="0"/>
                        </a:spcBef>
                        <a:spcAft>
                          <a:spcPct val="0"/>
                        </a:spcAft>
                        <a:buClrTx/>
                        <a:buSzTx/>
                        <a:buFontTx/>
                        <a:buNone/>
                        <a:tabLst/>
                      </a:pPr>
                      <a:r>
                        <a:rPr kumimoji="0" lang="lv-LV" altLang="lv-LV" sz="1600" b="0" i="0" u="none" strike="noStrike" cap="none" normalizeH="0" baseline="0" dirty="0">
                          <a:ln>
                            <a:noFill/>
                          </a:ln>
                          <a:solidFill>
                            <a:srgbClr val="000000"/>
                          </a:solidFill>
                          <a:effectLst/>
                          <a:latin typeface="Verdana" panose="020B0604030504040204" pitchFamily="34" charset="0"/>
                          <a:cs typeface="Arial" panose="020B0604020202020204" pitchFamily="34" charset="0"/>
                        </a:rPr>
                        <a:t>22%</a:t>
                      </a:r>
                    </a:p>
                  </a:txBody>
                  <a:tcPr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3"/>
                  </a:ext>
                </a:extLst>
              </a:tr>
              <a:tr h="823027">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defRPr>
                      </a:lvl1pPr>
                      <a:lvl2pPr>
                        <a:spcBef>
                          <a:spcPct val="20000"/>
                        </a:spcBef>
                        <a:buFont typeface="Arial" panose="020B0604020202020204" pitchFamily="34" charset="0"/>
                        <a:defRPr sz="2500">
                          <a:solidFill>
                            <a:schemeClr val="tx1"/>
                          </a:solidFill>
                          <a:latin typeface="Times New Roman" panose="02020603050405020304" pitchFamily="18" charset="0"/>
                        </a:defRPr>
                      </a:lvl2pPr>
                      <a:lvl3pPr>
                        <a:spcBef>
                          <a:spcPct val="20000"/>
                        </a:spcBef>
                        <a:buFont typeface="Arial" panose="020B0604020202020204" pitchFamily="34" charset="0"/>
                        <a:defRPr sz="2100">
                          <a:solidFill>
                            <a:schemeClr val="tx1"/>
                          </a:solidFill>
                          <a:latin typeface="Times New Roman" panose="02020603050405020304" pitchFamily="18" charset="0"/>
                        </a:defRPr>
                      </a:lvl3pPr>
                      <a:lvl4pPr>
                        <a:spcBef>
                          <a:spcPct val="20000"/>
                        </a:spcBef>
                        <a:buFont typeface="Arial" panose="020B0604020202020204" pitchFamily="34" charset="0"/>
                        <a:defRPr sz="1700">
                          <a:solidFill>
                            <a:schemeClr val="tx1"/>
                          </a:solidFill>
                          <a:latin typeface="Times New Roman" panose="02020603050405020304" pitchFamily="18" charset="0"/>
                        </a:defRPr>
                      </a:lvl4pPr>
                      <a:lvl5pPr>
                        <a:spcBef>
                          <a:spcPct val="20000"/>
                        </a:spcBef>
                        <a:buFont typeface="Arial" panose="020B0604020202020204" pitchFamily="34" charset="0"/>
                        <a:defRPr sz="1700">
                          <a:solidFill>
                            <a:schemeClr val="tx1"/>
                          </a:solidFill>
                          <a:latin typeface="Times New Roman" panose="02020603050405020304" pitchFamily="18" charset="0"/>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9pPr>
                    </a:lstStyle>
                    <a:p>
                      <a:pPr marL="0" marR="0" lvl="0" indent="0" algn="l" defTabSz="938213" rtl="0" eaLnBrk="1" fontAlgn="base" latinLnBrk="0" hangingPunct="1">
                        <a:lnSpc>
                          <a:spcPct val="100000"/>
                        </a:lnSpc>
                        <a:spcBef>
                          <a:spcPct val="0"/>
                        </a:spcBef>
                        <a:spcAft>
                          <a:spcPct val="0"/>
                        </a:spcAft>
                        <a:buClrTx/>
                        <a:buSzTx/>
                        <a:buFontTx/>
                        <a:buNone/>
                        <a:tabLst/>
                      </a:pPr>
                      <a:r>
                        <a:rPr kumimoji="0" lang="lv-LV" altLang="lv-LV" sz="1400" b="1" i="0" u="none" strike="noStrike" cap="none" normalizeH="0" baseline="0" dirty="0">
                          <a:ln>
                            <a:noFill/>
                          </a:ln>
                          <a:solidFill>
                            <a:srgbClr val="000000"/>
                          </a:solidFill>
                          <a:effectLst/>
                          <a:latin typeface="Verdana" panose="020B0604030504040204" pitchFamily="34" charset="0"/>
                          <a:cs typeface="Arial" panose="020B0604020202020204" pitchFamily="34" charset="0"/>
                        </a:rPr>
                        <a:t>Personu, kuras, atrodoties uzskaitē, izdarīja administratīvo pārkāpumu (%)</a:t>
                      </a:r>
                      <a:endParaRPr kumimoji="0" lang="lv-LV" altLang="lv-LV" sz="1400" b="0" i="0" u="none" strike="noStrike" cap="none" normalizeH="0" baseline="0" dirty="0">
                        <a:ln>
                          <a:noFill/>
                        </a:ln>
                        <a:solidFill>
                          <a:srgbClr val="000000"/>
                        </a:solidFill>
                        <a:effectLst/>
                        <a:latin typeface="Verdana" panose="020B0604030504040204" pitchFamily="34" charset="0"/>
                        <a:cs typeface="Arial" panose="020B0604020202020204" pitchFamily="34" charset="0"/>
                      </a:endParaRP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defRPr>
                      </a:lvl1pPr>
                      <a:lvl2pPr>
                        <a:spcBef>
                          <a:spcPct val="20000"/>
                        </a:spcBef>
                        <a:buFont typeface="Arial" panose="020B0604020202020204" pitchFamily="34" charset="0"/>
                        <a:defRPr sz="2500">
                          <a:solidFill>
                            <a:schemeClr val="tx1"/>
                          </a:solidFill>
                          <a:latin typeface="Times New Roman" panose="02020603050405020304" pitchFamily="18" charset="0"/>
                        </a:defRPr>
                      </a:lvl2pPr>
                      <a:lvl3pPr>
                        <a:spcBef>
                          <a:spcPct val="20000"/>
                        </a:spcBef>
                        <a:buFont typeface="Arial" panose="020B0604020202020204" pitchFamily="34" charset="0"/>
                        <a:defRPr sz="2100">
                          <a:solidFill>
                            <a:schemeClr val="tx1"/>
                          </a:solidFill>
                          <a:latin typeface="Times New Roman" panose="02020603050405020304" pitchFamily="18" charset="0"/>
                        </a:defRPr>
                      </a:lvl3pPr>
                      <a:lvl4pPr>
                        <a:spcBef>
                          <a:spcPct val="20000"/>
                        </a:spcBef>
                        <a:buFont typeface="Arial" panose="020B0604020202020204" pitchFamily="34" charset="0"/>
                        <a:defRPr sz="1700">
                          <a:solidFill>
                            <a:schemeClr val="tx1"/>
                          </a:solidFill>
                          <a:latin typeface="Times New Roman" panose="02020603050405020304" pitchFamily="18" charset="0"/>
                        </a:defRPr>
                      </a:lvl4pPr>
                      <a:lvl5pPr>
                        <a:spcBef>
                          <a:spcPct val="20000"/>
                        </a:spcBef>
                        <a:buFont typeface="Arial" panose="020B0604020202020204" pitchFamily="34" charset="0"/>
                        <a:defRPr sz="1700">
                          <a:solidFill>
                            <a:schemeClr val="tx1"/>
                          </a:solidFill>
                          <a:latin typeface="Times New Roman" panose="02020603050405020304" pitchFamily="18" charset="0"/>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9pPr>
                    </a:lstStyle>
                    <a:p>
                      <a:pPr marL="0" marR="0" lvl="0" indent="0" algn="ctr" defTabSz="938213" rtl="0" eaLnBrk="1" fontAlgn="base" latinLnBrk="0" hangingPunct="1">
                        <a:lnSpc>
                          <a:spcPct val="125000"/>
                        </a:lnSpc>
                        <a:spcBef>
                          <a:spcPct val="0"/>
                        </a:spcBef>
                        <a:spcAft>
                          <a:spcPts val="800"/>
                        </a:spcAft>
                        <a:buClrTx/>
                        <a:buSzTx/>
                        <a:buFontTx/>
                        <a:buNone/>
                        <a:tabLst/>
                      </a:pPr>
                      <a:r>
                        <a:rPr kumimoji="0" lang="lv-LV" altLang="lv-LV" sz="1600" b="0" i="0" u="none" strike="noStrike" cap="none" normalizeH="0" baseline="0">
                          <a:ln>
                            <a:noFill/>
                          </a:ln>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42,6%</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defRPr>
                      </a:lvl1pPr>
                      <a:lvl2pPr>
                        <a:spcBef>
                          <a:spcPct val="20000"/>
                        </a:spcBef>
                        <a:buFont typeface="Arial" panose="020B0604020202020204" pitchFamily="34" charset="0"/>
                        <a:defRPr sz="2500">
                          <a:solidFill>
                            <a:schemeClr val="tx1"/>
                          </a:solidFill>
                          <a:latin typeface="Times New Roman" panose="02020603050405020304" pitchFamily="18" charset="0"/>
                        </a:defRPr>
                      </a:lvl2pPr>
                      <a:lvl3pPr>
                        <a:spcBef>
                          <a:spcPct val="20000"/>
                        </a:spcBef>
                        <a:buFont typeface="Arial" panose="020B0604020202020204" pitchFamily="34" charset="0"/>
                        <a:defRPr sz="2100">
                          <a:solidFill>
                            <a:schemeClr val="tx1"/>
                          </a:solidFill>
                          <a:latin typeface="Times New Roman" panose="02020603050405020304" pitchFamily="18" charset="0"/>
                        </a:defRPr>
                      </a:lvl3pPr>
                      <a:lvl4pPr>
                        <a:spcBef>
                          <a:spcPct val="20000"/>
                        </a:spcBef>
                        <a:buFont typeface="Arial" panose="020B0604020202020204" pitchFamily="34" charset="0"/>
                        <a:defRPr sz="1700">
                          <a:solidFill>
                            <a:schemeClr val="tx1"/>
                          </a:solidFill>
                          <a:latin typeface="Times New Roman" panose="02020603050405020304" pitchFamily="18" charset="0"/>
                        </a:defRPr>
                      </a:lvl4pPr>
                      <a:lvl5pPr>
                        <a:spcBef>
                          <a:spcPct val="20000"/>
                        </a:spcBef>
                        <a:buFont typeface="Arial" panose="020B0604020202020204" pitchFamily="34" charset="0"/>
                        <a:defRPr sz="1700">
                          <a:solidFill>
                            <a:schemeClr val="tx1"/>
                          </a:solidFill>
                          <a:latin typeface="Times New Roman" panose="02020603050405020304" pitchFamily="18" charset="0"/>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kumimoji="0" lang="lv-LV" altLang="lv-LV" sz="1600" b="0" i="0" u="none" strike="noStrike" cap="none" normalizeH="0" baseline="0" dirty="0">
                          <a:ln>
                            <a:noFill/>
                          </a:ln>
                          <a:solidFill>
                            <a:srgbClr val="000000"/>
                          </a:solidFill>
                          <a:effectLst/>
                          <a:latin typeface="Verdana" panose="020B0604030504040204" pitchFamily="34" charset="0"/>
                          <a:cs typeface="Arial" panose="020B0604020202020204" pitchFamily="34" charset="0"/>
                        </a:rPr>
                        <a:t>37,4%</a:t>
                      </a:r>
                    </a:p>
                  </a:txBody>
                  <a:tcPr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38213" rtl="0" eaLnBrk="1" fontAlgn="base" latinLnBrk="0" hangingPunct="1">
                        <a:lnSpc>
                          <a:spcPct val="100000"/>
                        </a:lnSpc>
                        <a:spcBef>
                          <a:spcPct val="0"/>
                        </a:spcBef>
                        <a:spcAft>
                          <a:spcPct val="0"/>
                        </a:spcAft>
                        <a:buClrTx/>
                        <a:buSzTx/>
                        <a:buFontTx/>
                        <a:buNone/>
                        <a:tabLst/>
                      </a:pPr>
                      <a:r>
                        <a:rPr kumimoji="0" lang="lv-LV" altLang="lv-LV" sz="1600" b="0" i="0" u="none" strike="noStrike" cap="none" normalizeH="0" baseline="0" dirty="0">
                          <a:ln>
                            <a:noFill/>
                          </a:ln>
                          <a:solidFill>
                            <a:srgbClr val="000000"/>
                          </a:solidFill>
                          <a:effectLst/>
                          <a:latin typeface="Verdana" panose="020B0604030504040204" pitchFamily="34" charset="0"/>
                          <a:cs typeface="Arial" panose="020B0604020202020204" pitchFamily="34" charset="0"/>
                        </a:rPr>
                        <a:t>50%</a:t>
                      </a:r>
                    </a:p>
                  </a:txBody>
                  <a:tcPr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4"/>
                  </a:ext>
                </a:extLst>
              </a:tr>
            </a:tbl>
          </a:graphicData>
        </a:graphic>
      </p:graphicFrame>
      <p:sp>
        <p:nvSpPr>
          <p:cNvPr id="18436" name="Content Placeholder 3">
            <a:extLst>
              <a:ext uri="{FF2B5EF4-FFF2-40B4-BE49-F238E27FC236}">
                <a16:creationId xmlns:a16="http://schemas.microsoft.com/office/drawing/2014/main" id="{DCB76BBB-C1C4-4826-B5AA-2DCDB22BC0EE}"/>
              </a:ext>
            </a:extLst>
          </p:cNvPr>
          <p:cNvSpPr>
            <a:spLocks noGrp="1"/>
          </p:cNvSpPr>
          <p:nvPr>
            <p:ph sz="half" idx="2"/>
          </p:nvPr>
        </p:nvSpPr>
        <p:spPr>
          <a:xfrm>
            <a:off x="7358743" y="1796144"/>
            <a:ext cx="4637314" cy="3358470"/>
          </a:xfrm>
        </p:spPr>
        <p:txBody>
          <a:bodyPr>
            <a:normAutofit fontScale="70000" lnSpcReduction="20000"/>
          </a:bodyPr>
          <a:lstStyle/>
          <a:p>
            <a:pPr marL="0" indent="0">
              <a:buFont typeface="Arial" panose="020B0604020202020204" pitchFamily="34" charset="0"/>
              <a:buNone/>
              <a:defRPr/>
            </a:pPr>
            <a:br>
              <a:rPr lang="lv-LV" altLang="lv-LV" sz="1800" i="1" dirty="0"/>
            </a:br>
            <a:endParaRPr lang="lv-LV" altLang="lv-LV" dirty="0"/>
          </a:p>
          <a:p>
            <a:pPr marL="0" indent="0">
              <a:buFont typeface="Arial" panose="020B0604020202020204" pitchFamily="34" charset="0"/>
              <a:buNone/>
              <a:defRPr/>
            </a:pPr>
            <a:endParaRPr lang="lv-LV" altLang="lv-LV" dirty="0"/>
          </a:p>
          <a:p>
            <a:pPr marL="0" indent="0">
              <a:buFont typeface="Arial" panose="020B0604020202020204" pitchFamily="34" charset="0"/>
              <a:buNone/>
              <a:defRPr/>
            </a:pPr>
            <a:r>
              <a:rPr lang="lv-LV" sz="2600" dirty="0">
                <a:cs typeface="Tahoma" panose="020B0604030504040204" pitchFamily="34" charset="0"/>
              </a:rPr>
              <a:t>pašvaldību dienestos tika uzsāktas </a:t>
            </a:r>
            <a:r>
              <a:rPr lang="lv-LV" sz="2600" b="1" dirty="0">
                <a:cs typeface="Tahoma" panose="020B0604030504040204" pitchFamily="34" charset="0"/>
              </a:rPr>
              <a:t>132 sociālās korekcijas programmas </a:t>
            </a:r>
            <a:r>
              <a:rPr lang="lv-LV" sz="2600" dirty="0">
                <a:cs typeface="Tahoma" panose="020B0604030504040204" pitchFamily="34" charset="0"/>
              </a:rPr>
              <a:t>(-41);</a:t>
            </a:r>
          </a:p>
          <a:p>
            <a:pPr marL="0" indent="0">
              <a:buFont typeface="Arial" panose="020B0604020202020204" pitchFamily="34" charset="0"/>
              <a:buNone/>
              <a:defRPr/>
            </a:pPr>
            <a:endParaRPr lang="lv-LV" sz="2600" dirty="0">
              <a:cs typeface="Tahoma" panose="020B0604030504040204" pitchFamily="34" charset="0"/>
            </a:endParaRPr>
          </a:p>
          <a:p>
            <a:pPr marL="0" indent="0">
              <a:buFont typeface="Arial" panose="020B0604020202020204" pitchFamily="34" charset="0"/>
              <a:buNone/>
              <a:defRPr/>
            </a:pPr>
            <a:r>
              <a:rPr lang="lv-LV" sz="2600" dirty="0">
                <a:cs typeface="Tahoma" panose="020B0604030504040204" pitchFamily="34" charset="0"/>
              </a:rPr>
              <a:t>sociālās korekcijas programmas tika izstrādātās </a:t>
            </a:r>
            <a:r>
              <a:rPr lang="lv-LV" sz="2600" b="1" dirty="0">
                <a:cs typeface="Tahoma" panose="020B0604030504040204" pitchFamily="34" charset="0"/>
              </a:rPr>
              <a:t>104 bērniem</a:t>
            </a:r>
            <a:r>
              <a:rPr lang="lv-LV" sz="2600" dirty="0">
                <a:cs typeface="Tahoma" panose="020B0604030504040204" pitchFamily="34" charset="0"/>
              </a:rPr>
              <a:t>(-64).</a:t>
            </a:r>
          </a:p>
          <a:p>
            <a:pPr marL="0" indent="0">
              <a:buFont typeface="Arial" panose="020B0604020202020204" pitchFamily="34" charset="0"/>
              <a:buNone/>
              <a:defRPr/>
            </a:pPr>
            <a:endParaRPr lang="lv-LV" altLang="lv-LV" dirty="0"/>
          </a:p>
        </p:txBody>
      </p:sp>
      <p:sp>
        <p:nvSpPr>
          <p:cNvPr id="2" name="Slide Number Placeholder 6">
            <a:extLst>
              <a:ext uri="{FF2B5EF4-FFF2-40B4-BE49-F238E27FC236}">
                <a16:creationId xmlns:a16="http://schemas.microsoft.com/office/drawing/2014/main" id="{DD56FC99-A3EB-4545-ABC6-16AE7B4723F4}"/>
              </a:ext>
            </a:extLst>
          </p:cNvPr>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594883E7-0FF4-4643-9363-8AE235CB185D}" type="slidenum">
              <a:rPr lang="en-US" altLang="lv-LV" smtClean="0"/>
              <a:pPr/>
              <a:t>4</a:t>
            </a:fld>
            <a:endParaRPr lang="en-US" altLang="lv-LV"/>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Virsraksts 1">
            <a:extLst>
              <a:ext uri="{FF2B5EF4-FFF2-40B4-BE49-F238E27FC236}">
                <a16:creationId xmlns:a16="http://schemas.microsoft.com/office/drawing/2014/main" id="{49CD5D94-4A5E-E8F4-213D-0825384D096B}"/>
              </a:ext>
            </a:extLst>
          </p:cNvPr>
          <p:cNvSpPr>
            <a:spLocks noGrp="1"/>
          </p:cNvSpPr>
          <p:nvPr>
            <p:ph type="title"/>
          </p:nvPr>
        </p:nvSpPr>
        <p:spPr>
          <a:xfrm>
            <a:off x="4114800" y="381000"/>
            <a:ext cx="6096000" cy="1036638"/>
          </a:xfrm>
        </p:spPr>
        <p:txBody>
          <a:bodyPr/>
          <a:lstStyle/>
          <a:p>
            <a:br>
              <a:rPr lang="lv-LV" altLang="en-US" sz="1800" dirty="0">
                <a:solidFill>
                  <a:srgbClr val="000000"/>
                </a:solidFill>
                <a:latin typeface="Times New Roman" panose="02020603050405020304" pitchFamily="18" charset="0"/>
                <a:ea typeface="Times New Roman" panose="02020603050405020304" pitchFamily="18" charset="0"/>
              </a:rPr>
            </a:br>
            <a:br>
              <a:rPr lang="lv-LV" altLang="en-US" sz="1800" dirty="0">
                <a:solidFill>
                  <a:srgbClr val="000000"/>
                </a:solidFill>
                <a:latin typeface="Times New Roman" panose="02020603050405020304" pitchFamily="18" charset="0"/>
                <a:ea typeface="Times New Roman" panose="02020603050405020304" pitchFamily="18" charset="0"/>
              </a:rPr>
            </a:br>
            <a:endParaRPr lang="lv-LV" altLang="en-US" dirty="0">
              <a:ea typeface="Times New Roman" panose="02020603050405020304" pitchFamily="18" charset="0"/>
            </a:endParaRPr>
          </a:p>
        </p:txBody>
      </p:sp>
      <p:sp>
        <p:nvSpPr>
          <p:cNvPr id="14339" name="Satura vietturis 2">
            <a:extLst>
              <a:ext uri="{FF2B5EF4-FFF2-40B4-BE49-F238E27FC236}">
                <a16:creationId xmlns:a16="http://schemas.microsoft.com/office/drawing/2014/main" id="{C87514C6-D24A-C3F9-4E73-2BFA6D3AA12A}"/>
              </a:ext>
            </a:extLst>
          </p:cNvPr>
          <p:cNvSpPr>
            <a:spLocks noGrp="1"/>
          </p:cNvSpPr>
          <p:nvPr>
            <p:ph idx="1"/>
          </p:nvPr>
        </p:nvSpPr>
        <p:spPr>
          <a:xfrm>
            <a:off x="1737154" y="2808071"/>
            <a:ext cx="9162732" cy="1266086"/>
          </a:xfrm>
        </p:spPr>
        <p:txBody>
          <a:bodyPr>
            <a:noAutofit/>
          </a:bodyPr>
          <a:lstStyle/>
          <a:p>
            <a:pPr algn="ctr"/>
            <a:r>
              <a:rPr lang="lv-LV" sz="4800" b="1" dirty="0">
                <a:solidFill>
                  <a:srgbClr val="009900"/>
                </a:solidFill>
                <a:latin typeface="Times New Roman" panose="02020603050405020304" pitchFamily="18" charset="0"/>
                <a:cs typeface="Times New Roman" panose="02020603050405020304" pitchFamily="18" charset="0"/>
              </a:rPr>
              <a:t>Paldies!</a:t>
            </a:r>
            <a:endParaRPr lang="lv-LV" altLang="lv-LV" sz="4800" dirty="0">
              <a:solidFill>
                <a:srgbClr val="009900"/>
              </a:solidFill>
              <a:latin typeface="Times New Roman" panose="02020603050405020304" pitchFamily="18" charset="0"/>
              <a:ea typeface="MS PGothic" panose="020B0600070205080204" pitchFamily="34" charset="-128"/>
              <a:cs typeface="Times New Roman" panose="02020603050405020304" pitchFamily="18" charset="0"/>
            </a:endParaRPr>
          </a:p>
        </p:txBody>
      </p:sp>
      <p:sp>
        <p:nvSpPr>
          <p:cNvPr id="14342" name="Slaida numura vietturis 5">
            <a:extLst>
              <a:ext uri="{FF2B5EF4-FFF2-40B4-BE49-F238E27FC236}">
                <a16:creationId xmlns:a16="http://schemas.microsoft.com/office/drawing/2014/main" id="{03B21226-D2D6-DBF7-7289-E096C0964DA2}"/>
              </a:ext>
            </a:extLst>
          </p:cNvPr>
          <p:cNvSpPr>
            <a:spLocks noGrp="1" noChangeArrowheads="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D7A1430-58CD-4C4F-85ED-3B2E321801C0}" type="slidenum">
              <a:rPr kumimoji="0" lang="en-US" altLang="lv-LV" sz="1000" b="0" i="0" u="none" strike="noStrike" kern="1200" cap="none" spc="0" normalizeH="0" baseline="0" noProof="0" smtClean="0">
                <a:ln>
                  <a:noFill/>
                </a:ln>
                <a:solidFill>
                  <a:srgbClr val="4A4A4A"/>
                </a:solidFill>
                <a:effectLst/>
                <a:uLnTx/>
                <a:uFillTx/>
                <a:latin typeface="Verdana" panose="020B060403050404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40</a:t>
            </a:fld>
            <a:endParaRPr kumimoji="0" lang="en-US" altLang="lv-LV" sz="1000" b="0" i="0" u="none" strike="noStrike" kern="1200" cap="none" spc="0" normalizeH="0" baseline="0" noProof="0" dirty="0">
              <a:ln>
                <a:noFill/>
              </a:ln>
              <a:solidFill>
                <a:srgbClr val="4A4A4A"/>
              </a:solidFill>
              <a:effectLst/>
              <a:uLnTx/>
              <a:uFillTx/>
              <a:latin typeface="Verdana" panose="020B0604030504040204" pitchFamily="34" charset="0"/>
              <a:ea typeface="+mn-ea"/>
              <a:cs typeface="+mn-cs"/>
            </a:endParaRPr>
          </a:p>
        </p:txBody>
      </p:sp>
      <p:sp>
        <p:nvSpPr>
          <p:cNvPr id="2" name="Text Placeholder 2">
            <a:extLst>
              <a:ext uri="{FF2B5EF4-FFF2-40B4-BE49-F238E27FC236}">
                <a16:creationId xmlns:a16="http://schemas.microsoft.com/office/drawing/2014/main" id="{082AF854-3770-1DC2-99B6-9DB38AF82E96}"/>
              </a:ext>
            </a:extLst>
          </p:cNvPr>
          <p:cNvSpPr txBox="1">
            <a:spLocks/>
          </p:cNvSpPr>
          <p:nvPr/>
        </p:nvSpPr>
        <p:spPr>
          <a:xfrm>
            <a:off x="1324598" y="5529129"/>
            <a:ext cx="10170725" cy="96057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lv-LV" sz="1800" b="0" i="0" u="none" strike="noStrike" kern="1200" cap="none" spc="0" normalizeH="0" baseline="0" noProof="0" dirty="0">
              <a:ln>
                <a:noFill/>
              </a:ln>
              <a:solidFill>
                <a:srgbClr val="27093C"/>
              </a:solidFill>
              <a:effectLst/>
              <a:uLnTx/>
              <a:uFillTx/>
              <a:latin typeface="Segoe UI" panose="020B0502040204020203"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lv-LV" sz="2800" b="0" i="0" u="none" strike="noStrike" kern="1200" cap="none" spc="0" normalizeH="0" baseline="0" noProof="0" dirty="0">
              <a:ln>
                <a:noFill/>
              </a:ln>
              <a:solidFill>
                <a:srgbClr val="27093C"/>
              </a:solidFill>
              <a:effectLst/>
              <a:uLnTx/>
              <a:uFillTx/>
              <a:latin typeface="Segoe UI" panose="020B0502040204020203" pitchFamily="34" charset="0"/>
              <a:ea typeface="+mn-ea"/>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lv-LV" sz="2800" b="0" i="0" u="none" strike="noStrike" kern="1200" cap="none" spc="0" normalizeH="0" baseline="0" noProof="0" dirty="0">
              <a:ln>
                <a:noFill/>
              </a:ln>
              <a:solidFill>
                <a:srgbClr val="27093C"/>
              </a:solidFill>
              <a:effectLst/>
              <a:uLnTx/>
              <a:uFillTx/>
              <a:latin typeface="Segoe UI" panose="020B0502040204020203" pitchFamily="34" charset="0"/>
              <a:ea typeface="+mn-ea"/>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lv-LV" sz="2800" b="0" i="0" u="none" strike="noStrike" kern="1200" cap="none" spc="0" normalizeH="0" baseline="0" noProof="0" dirty="0">
              <a:ln>
                <a:noFill/>
              </a:ln>
              <a:solidFill>
                <a:srgbClr val="27093C"/>
              </a:solidFill>
              <a:effectLst/>
              <a:uLnTx/>
              <a:uFillTx/>
              <a:latin typeface="Segoe UI" panose="020B0502040204020203" pitchFamily="34" charset="0"/>
              <a:ea typeface="+mn-ea"/>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lv-LV" sz="2800" b="0" i="0" u="none" strike="noStrike" kern="1200" cap="none" spc="0" normalizeH="0" baseline="0" noProof="0" dirty="0">
              <a:ln>
                <a:noFill/>
              </a:ln>
              <a:solidFill>
                <a:srgbClr val="27093C"/>
              </a:solidFill>
              <a:effectLst/>
              <a:uLnTx/>
              <a:uFillTx/>
              <a:latin typeface="Segoe UI" panose="020B0502040204020203" pitchFamily="34" charset="0"/>
              <a:ea typeface="+mn-ea"/>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lv-LV" sz="1800" b="0" i="0" u="none" strike="noStrike" kern="1200" cap="none" spc="0" normalizeH="0" baseline="0" noProof="0" dirty="0">
                <a:ln>
                  <a:noFill/>
                </a:ln>
                <a:solidFill>
                  <a:srgbClr val="4A4A4A"/>
                </a:solidFill>
                <a:effectLst/>
                <a:uLnTx/>
                <a:uFillTx/>
                <a:latin typeface="Calibri" panose="020F0502020204030204" pitchFamily="34" charset="0"/>
                <a:ea typeface="Times New Roman" panose="02020603050405020304" pitchFamily="18" charset="0"/>
                <a:cs typeface="+mn-cs"/>
              </a:rPr>
              <a:t>”</a:t>
            </a:r>
            <a:endParaRPr kumimoji="0" lang="lv-LV" sz="1800" b="0" i="0" u="none" strike="noStrike" kern="1200" cap="none" spc="0" normalizeH="0" baseline="0" noProof="0" dirty="0">
              <a:ln>
                <a:noFill/>
              </a:ln>
              <a:solidFill>
                <a:srgbClr val="4A4A4A"/>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lv-LV" sz="2800" b="0" i="0" u="none" strike="noStrike" kern="1200" cap="none" spc="0" normalizeH="0" baseline="0" noProof="0" dirty="0">
              <a:ln>
                <a:noFill/>
              </a:ln>
              <a:solidFill>
                <a:srgbClr val="4A4A4A"/>
              </a:solidFill>
              <a:effectLst/>
              <a:uLnTx/>
              <a:uFillTx/>
              <a:latin typeface="Times New Roman" panose="02020603050405020304" pitchFamily="18" charset="0"/>
              <a:ea typeface="+mn-ea"/>
              <a:cs typeface="+mn-cs"/>
            </a:endParaRPr>
          </a:p>
        </p:txBody>
      </p:sp>
      <p:sp>
        <p:nvSpPr>
          <p:cNvPr id="5" name="Rectangle 3">
            <a:extLst>
              <a:ext uri="{FF2B5EF4-FFF2-40B4-BE49-F238E27FC236}">
                <a16:creationId xmlns:a16="http://schemas.microsoft.com/office/drawing/2014/main" id="{8F946723-25A6-6C1D-D66A-008F1633C27A}"/>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srgbClr val="4A4A4A"/>
              </a:solidFill>
              <a:effectLst/>
              <a:uLnTx/>
              <a:uFillTx/>
              <a:latin typeface="Arial"/>
              <a:ea typeface="+mn-ea"/>
              <a:cs typeface="+mn-cs"/>
            </a:endParaRPr>
          </a:p>
        </p:txBody>
      </p:sp>
      <p:sp>
        <p:nvSpPr>
          <p:cNvPr id="6" name="Rectangle 4">
            <a:extLst>
              <a:ext uri="{FF2B5EF4-FFF2-40B4-BE49-F238E27FC236}">
                <a16:creationId xmlns:a16="http://schemas.microsoft.com/office/drawing/2014/main" id="{7132617C-A7CF-EDFD-B65C-AED90E565C94}"/>
              </a:ext>
            </a:extLst>
          </p:cNvPr>
          <p:cNvSpPr>
            <a:spLocks noChangeArrowheads="1"/>
          </p:cNvSpPr>
          <p:nvPr/>
        </p:nvSpPr>
        <p:spPr bwMode="auto">
          <a:xfrm>
            <a:off x="0" y="22161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srgbClr val="4A4A4A"/>
              </a:solidFill>
              <a:effectLst/>
              <a:uLnTx/>
              <a:uFillTx/>
              <a:latin typeface="Arial"/>
              <a:ea typeface="+mn-ea"/>
              <a:cs typeface="+mn-cs"/>
            </a:endParaRPr>
          </a:p>
        </p:txBody>
      </p:sp>
      <p:sp>
        <p:nvSpPr>
          <p:cNvPr id="7" name="Taisnstūris 6">
            <a:extLst>
              <a:ext uri="{FF2B5EF4-FFF2-40B4-BE49-F238E27FC236}">
                <a16:creationId xmlns:a16="http://schemas.microsoft.com/office/drawing/2014/main" id="{48BBB174-BEC9-492F-BA45-635CD655E4A3}"/>
              </a:ext>
            </a:extLst>
          </p:cNvPr>
          <p:cNvSpPr/>
          <p:nvPr/>
        </p:nvSpPr>
        <p:spPr>
          <a:xfrm>
            <a:off x="577516" y="0"/>
            <a:ext cx="2598821" cy="16683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pic>
        <p:nvPicPr>
          <p:cNvPr id="9" name="Attēls 8">
            <a:extLst>
              <a:ext uri="{FF2B5EF4-FFF2-40B4-BE49-F238E27FC236}">
                <a16:creationId xmlns:a16="http://schemas.microsoft.com/office/drawing/2014/main" id="{4ABE3544-6349-46C9-AF20-2C34C98E122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5780" y="0"/>
            <a:ext cx="2142748" cy="2700533"/>
          </a:xfrm>
          <a:prstGeom prst="rect">
            <a:avLst/>
          </a:prstGeom>
        </p:spPr>
      </p:pic>
    </p:spTree>
    <p:extLst>
      <p:ext uri="{BB962C8B-B14F-4D97-AF65-F5344CB8AC3E}">
        <p14:creationId xmlns:p14="http://schemas.microsoft.com/office/powerpoint/2010/main" val="15476626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0CC14775-938A-4B2D-AEAC-D18475097F2D}"/>
              </a:ext>
            </a:extLst>
          </p:cNvPr>
          <p:cNvSpPr>
            <a:spLocks noGrp="1"/>
          </p:cNvSpPr>
          <p:nvPr>
            <p:ph type="title"/>
          </p:nvPr>
        </p:nvSpPr>
        <p:spPr>
          <a:xfrm>
            <a:off x="2641600" y="304800"/>
            <a:ext cx="8940800" cy="669925"/>
          </a:xfrm>
        </p:spPr>
        <p:txBody>
          <a:bodyPr>
            <a:normAutofit fontScale="90000"/>
          </a:bodyPr>
          <a:lstStyle/>
          <a:p>
            <a:pPr algn="ctr"/>
            <a:r>
              <a:rPr lang="lv-LV" altLang="lv-LV" dirty="0"/>
              <a:t>Valsts policijas profilakses iestādē ievietotie bērni</a:t>
            </a:r>
          </a:p>
        </p:txBody>
      </p:sp>
      <p:graphicFrame>
        <p:nvGraphicFramePr>
          <p:cNvPr id="6" name="Content Placeholder 5">
            <a:extLst>
              <a:ext uri="{FF2B5EF4-FFF2-40B4-BE49-F238E27FC236}">
                <a16:creationId xmlns:a16="http://schemas.microsoft.com/office/drawing/2014/main" id="{311FF849-43AD-4751-95AF-8A0D6557B517}"/>
              </a:ext>
            </a:extLst>
          </p:cNvPr>
          <p:cNvGraphicFramePr>
            <a:graphicFrameLocks noGrp="1"/>
          </p:cNvGraphicFramePr>
          <p:nvPr>
            <p:ph sz="half" idx="1"/>
            <p:extLst>
              <p:ext uri="{D42A27DB-BD31-4B8C-83A1-F6EECF244321}">
                <p14:modId xmlns:p14="http://schemas.microsoft.com/office/powerpoint/2010/main" val="424977757"/>
              </p:ext>
            </p:extLst>
          </p:nvPr>
        </p:nvGraphicFramePr>
        <p:xfrm>
          <a:off x="925287" y="1752600"/>
          <a:ext cx="6389914" cy="4373563"/>
        </p:xfrm>
        <a:graphic>
          <a:graphicData uri="http://schemas.openxmlformats.org/drawingml/2006/chart">
            <c:chart xmlns:c="http://schemas.openxmlformats.org/drawingml/2006/chart" xmlns:r="http://schemas.openxmlformats.org/officeDocument/2006/relationships" r:id="rId3"/>
          </a:graphicData>
        </a:graphic>
      </p:graphicFrame>
      <p:sp>
        <p:nvSpPr>
          <p:cNvPr id="20483" name="Content Placeholder 3">
            <a:extLst>
              <a:ext uri="{FF2B5EF4-FFF2-40B4-BE49-F238E27FC236}">
                <a16:creationId xmlns:a16="http://schemas.microsoft.com/office/drawing/2014/main" id="{7DE241D5-5749-41ED-B02F-7088598E956C}"/>
              </a:ext>
            </a:extLst>
          </p:cNvPr>
          <p:cNvSpPr>
            <a:spLocks noGrp="1"/>
          </p:cNvSpPr>
          <p:nvPr>
            <p:ph sz="half" idx="2"/>
          </p:nvPr>
        </p:nvSpPr>
        <p:spPr>
          <a:xfrm>
            <a:off x="7620000" y="2275114"/>
            <a:ext cx="3962400" cy="3851049"/>
          </a:xfrm>
        </p:spPr>
        <p:txBody>
          <a:bodyPr/>
          <a:lstStyle/>
          <a:p>
            <a:r>
              <a:rPr lang="lv-LV" altLang="lv-LV" dirty="0"/>
              <a:t>Lielākā daļa 15 – 16 gadus veci bērni.</a:t>
            </a:r>
          </a:p>
          <a:p>
            <a:r>
              <a:rPr lang="lv-LV" altLang="lv-LV" dirty="0"/>
              <a:t>38 (-4)</a:t>
            </a:r>
            <a:r>
              <a:rPr lang="lv-LV" altLang="lv-LV" b="1" dirty="0"/>
              <a:t> </a:t>
            </a:r>
            <a:r>
              <a:rPr lang="lv-LV" altLang="lv-LV" dirty="0"/>
              <a:t>atradās apreibinošu vielu ietekmē (alkoholisko dzērienu, vai narkotisko vai psihotropo vielu ietekmē).</a:t>
            </a:r>
          </a:p>
        </p:txBody>
      </p:sp>
      <p:sp>
        <p:nvSpPr>
          <p:cNvPr id="20484" name="Slide Number Placeholder 6">
            <a:extLst>
              <a:ext uri="{FF2B5EF4-FFF2-40B4-BE49-F238E27FC236}">
                <a16:creationId xmlns:a16="http://schemas.microsoft.com/office/drawing/2014/main" id="{F5D9C2BF-FDE6-4439-B381-ADBDDE48C407}"/>
              </a:ext>
            </a:extLst>
          </p:cNvPr>
          <p:cNvSpPr>
            <a:spLocks noGrp="1" noChangeArrowheads="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DB31DD0D-E916-44FE-B2E5-DA477FFD50C5}" type="slidenum">
              <a:rPr lang="en-US" altLang="lv-LV" smtClean="0"/>
              <a:pPr/>
              <a:t>5</a:t>
            </a:fld>
            <a:endParaRPr lang="en-US" altLang="lv-LV"/>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02108-C08E-46CD-B04E-BB11EEA3B320}"/>
              </a:ext>
            </a:extLst>
          </p:cNvPr>
          <p:cNvSpPr>
            <a:spLocks noGrp="1"/>
          </p:cNvSpPr>
          <p:nvPr>
            <p:ph type="title"/>
          </p:nvPr>
        </p:nvSpPr>
        <p:spPr>
          <a:xfrm>
            <a:off x="2905125" y="304800"/>
            <a:ext cx="8677275" cy="752475"/>
          </a:xfrm>
        </p:spPr>
        <p:txBody>
          <a:bodyPr>
            <a:normAutofit/>
          </a:bodyPr>
          <a:lstStyle/>
          <a:p>
            <a:pPr algn="ctr">
              <a:defRPr/>
            </a:pPr>
            <a:r>
              <a:rPr lang="lv-LV" altLang="lv-LV" dirty="0">
                <a:cs typeface="Tahoma" panose="020B0604030504040204" pitchFamily="34" charset="0"/>
              </a:rPr>
              <a:t>Noziedzīgie nodarījumi</a:t>
            </a:r>
            <a:br>
              <a:rPr lang="lv-LV" altLang="lv-LV" dirty="0">
                <a:cs typeface="Tahoma" panose="020B0604030504040204" pitchFamily="34" charset="0"/>
              </a:rPr>
            </a:br>
            <a:endParaRPr lang="lv-LV" dirty="0"/>
          </a:p>
        </p:txBody>
      </p:sp>
      <p:graphicFrame>
        <p:nvGraphicFramePr>
          <p:cNvPr id="10" name="Content Placeholder 9">
            <a:extLst>
              <a:ext uri="{FF2B5EF4-FFF2-40B4-BE49-F238E27FC236}">
                <a16:creationId xmlns:a16="http://schemas.microsoft.com/office/drawing/2014/main" id="{8B434AC9-E31D-44AD-ABB8-250A206F2300}"/>
              </a:ext>
            </a:extLst>
          </p:cNvPr>
          <p:cNvGraphicFramePr>
            <a:graphicFrameLocks noGrp="1"/>
          </p:cNvGraphicFramePr>
          <p:nvPr>
            <p:ph sz="half" idx="1"/>
            <p:extLst>
              <p:ext uri="{D42A27DB-BD31-4B8C-83A1-F6EECF244321}">
                <p14:modId xmlns:p14="http://schemas.microsoft.com/office/powerpoint/2010/main" val="2637298399"/>
              </p:ext>
            </p:extLst>
          </p:nvPr>
        </p:nvGraphicFramePr>
        <p:xfrm>
          <a:off x="467439" y="2157414"/>
          <a:ext cx="5268686" cy="408463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ontent Placeholder 13">
            <a:extLst>
              <a:ext uri="{FF2B5EF4-FFF2-40B4-BE49-F238E27FC236}">
                <a16:creationId xmlns:a16="http://schemas.microsoft.com/office/drawing/2014/main" id="{F7A27C9B-768C-4900-BF10-8F3E937D6DE0}"/>
              </a:ext>
            </a:extLst>
          </p:cNvPr>
          <p:cNvGraphicFramePr>
            <a:graphicFrameLocks noGrp="1"/>
          </p:cNvGraphicFramePr>
          <p:nvPr>
            <p:ph sz="half" idx="2"/>
            <p:extLst>
              <p:ext uri="{D42A27DB-BD31-4B8C-83A1-F6EECF244321}">
                <p14:modId xmlns:p14="http://schemas.microsoft.com/office/powerpoint/2010/main" val="3755481519"/>
              </p:ext>
            </p:extLst>
          </p:nvPr>
        </p:nvGraphicFramePr>
        <p:xfrm>
          <a:off x="5943600" y="2157414"/>
          <a:ext cx="6156542" cy="3318100"/>
        </p:xfrm>
        <a:graphic>
          <a:graphicData uri="http://schemas.openxmlformats.org/drawingml/2006/chart">
            <c:chart xmlns:c="http://schemas.openxmlformats.org/drawingml/2006/chart" xmlns:r="http://schemas.openxmlformats.org/officeDocument/2006/relationships" r:id="rId4"/>
          </a:graphicData>
        </a:graphic>
      </p:graphicFrame>
      <p:sp>
        <p:nvSpPr>
          <p:cNvPr id="22531" name="Text Placeholder 4">
            <a:extLst>
              <a:ext uri="{FF2B5EF4-FFF2-40B4-BE49-F238E27FC236}">
                <a16:creationId xmlns:a16="http://schemas.microsoft.com/office/drawing/2014/main" id="{CC06F808-D4CE-4EC7-9845-72C310EE6586}"/>
              </a:ext>
            </a:extLst>
          </p:cNvPr>
          <p:cNvSpPr>
            <a:spLocks noGrp="1"/>
          </p:cNvSpPr>
          <p:nvPr>
            <p:ph type="body" sz="quarter" idx="10"/>
          </p:nvPr>
        </p:nvSpPr>
        <p:spPr>
          <a:xfrm>
            <a:off x="965200" y="1736725"/>
            <a:ext cx="4978400" cy="304800"/>
          </a:xfrm>
        </p:spPr>
        <p:txBody>
          <a:bodyPr/>
          <a:lstStyle/>
          <a:p>
            <a:pPr algn="r">
              <a:lnSpc>
                <a:spcPct val="90000"/>
              </a:lnSpc>
            </a:pPr>
            <a:r>
              <a:rPr lang="lv-LV" altLang="lv-LV" sz="1500" b="1" dirty="0"/>
              <a:t>noziedzīgie nodarījumi</a:t>
            </a:r>
          </a:p>
        </p:txBody>
      </p:sp>
      <p:sp>
        <p:nvSpPr>
          <p:cNvPr id="22532" name="Text Placeholder 5">
            <a:extLst>
              <a:ext uri="{FF2B5EF4-FFF2-40B4-BE49-F238E27FC236}">
                <a16:creationId xmlns:a16="http://schemas.microsoft.com/office/drawing/2014/main" id="{7D98A07C-2829-4107-B993-41BBFCB671B5}"/>
              </a:ext>
            </a:extLst>
          </p:cNvPr>
          <p:cNvSpPr>
            <a:spLocks noGrp="1"/>
          </p:cNvSpPr>
          <p:nvPr>
            <p:ph type="body" sz="quarter" idx="12"/>
          </p:nvPr>
        </p:nvSpPr>
        <p:spPr>
          <a:xfrm>
            <a:off x="6959600" y="1736725"/>
            <a:ext cx="4622800" cy="420688"/>
          </a:xfrm>
        </p:spPr>
        <p:txBody>
          <a:bodyPr/>
          <a:lstStyle/>
          <a:p>
            <a:pPr algn="r"/>
            <a:r>
              <a:rPr lang="lv-LV" altLang="lv-LV" sz="1600" b="1" dirty="0"/>
              <a:t>personas</a:t>
            </a:r>
          </a:p>
        </p:txBody>
      </p:sp>
      <p:sp>
        <p:nvSpPr>
          <p:cNvPr id="22533" name="Slide Number Placeholder 8">
            <a:extLst>
              <a:ext uri="{FF2B5EF4-FFF2-40B4-BE49-F238E27FC236}">
                <a16:creationId xmlns:a16="http://schemas.microsoft.com/office/drawing/2014/main" id="{4DDBB2E6-4021-4B73-817C-99FCC15C3C21}"/>
              </a:ext>
            </a:extLst>
          </p:cNvPr>
          <p:cNvSpPr>
            <a:spLocks noGrp="1" noChangeArrowheads="1"/>
          </p:cNvSpPr>
          <p:nvPr>
            <p:ph type="sldNum" sz="quarter" idx="18"/>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0280F39B-4851-421E-AC08-8F2DDD37D486}" type="slidenum">
              <a:rPr lang="en-US" altLang="lv-LV" smtClean="0"/>
              <a:pPr/>
              <a:t>6</a:t>
            </a:fld>
            <a:endParaRPr lang="en-US" altLang="lv-LV"/>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9A2BF2D6-9F1D-4FBB-82FD-51B2122D4948}"/>
              </a:ext>
            </a:extLst>
          </p:cNvPr>
          <p:cNvSpPr>
            <a:spLocks noGrp="1"/>
          </p:cNvSpPr>
          <p:nvPr>
            <p:ph type="title"/>
          </p:nvPr>
        </p:nvSpPr>
        <p:spPr>
          <a:xfrm>
            <a:off x="2511425" y="446314"/>
            <a:ext cx="9156700" cy="435429"/>
          </a:xfrm>
        </p:spPr>
        <p:txBody>
          <a:bodyPr/>
          <a:lstStyle/>
          <a:p>
            <a:pPr algn="ctr"/>
            <a:r>
              <a:rPr lang="lv-LV" altLang="lv-LV" dirty="0">
                <a:cs typeface="Tahoma" panose="020B0604030504040204" pitchFamily="34" charset="0"/>
              </a:rPr>
              <a:t>Noziedzīgie nodarījumi</a:t>
            </a:r>
          </a:p>
        </p:txBody>
      </p:sp>
      <p:graphicFrame>
        <p:nvGraphicFramePr>
          <p:cNvPr id="14" name="Content Placeholder 13">
            <a:extLst>
              <a:ext uri="{FF2B5EF4-FFF2-40B4-BE49-F238E27FC236}">
                <a16:creationId xmlns:a16="http://schemas.microsoft.com/office/drawing/2014/main" id="{38EA9BAA-4CC8-4C0E-A7B6-F5B9BD83327D}"/>
              </a:ext>
            </a:extLst>
          </p:cNvPr>
          <p:cNvGraphicFramePr>
            <a:graphicFrameLocks noGrp="1"/>
          </p:cNvGraphicFramePr>
          <p:nvPr>
            <p:ph sz="half" idx="1"/>
            <p:extLst>
              <p:ext uri="{D42A27DB-BD31-4B8C-83A1-F6EECF244321}">
                <p14:modId xmlns:p14="http://schemas.microsoft.com/office/powerpoint/2010/main" val="4110555648"/>
              </p:ext>
            </p:extLst>
          </p:nvPr>
        </p:nvGraphicFramePr>
        <p:xfrm>
          <a:off x="424543" y="1839686"/>
          <a:ext cx="7075713" cy="4286477"/>
        </p:xfrm>
        <a:graphic>
          <a:graphicData uri="http://schemas.openxmlformats.org/drawingml/2006/chart">
            <c:chart xmlns:c="http://schemas.openxmlformats.org/drawingml/2006/chart" xmlns:r="http://schemas.openxmlformats.org/officeDocument/2006/relationships" r:id="rId3"/>
          </a:graphicData>
        </a:graphic>
      </p:graphicFrame>
      <p:sp>
        <p:nvSpPr>
          <p:cNvPr id="24579" name="Slide Number Placeholder 8">
            <a:extLst>
              <a:ext uri="{FF2B5EF4-FFF2-40B4-BE49-F238E27FC236}">
                <a16:creationId xmlns:a16="http://schemas.microsoft.com/office/drawing/2014/main" id="{3845E64D-0E3B-4FB3-B41F-3E5C3231658B}"/>
              </a:ext>
            </a:extLst>
          </p:cNvPr>
          <p:cNvSpPr>
            <a:spLocks noGrp="1"/>
          </p:cNvSpPr>
          <p:nvPr>
            <p:ph type="sldNum" sz="quarter" idx="18"/>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23433A99-7AC9-4985-B7F4-E96D8E4C3BD1}" type="slidenum">
              <a:rPr lang="en-US" altLang="lv-LV" smtClean="0"/>
              <a:pPr/>
              <a:t>7</a:t>
            </a:fld>
            <a:endParaRPr lang="en-US" altLang="lv-LV"/>
          </a:p>
        </p:txBody>
      </p:sp>
      <p:sp>
        <p:nvSpPr>
          <p:cNvPr id="24580" name="Rectangle 2">
            <a:extLst>
              <a:ext uri="{FF2B5EF4-FFF2-40B4-BE49-F238E27FC236}">
                <a16:creationId xmlns:a16="http://schemas.microsoft.com/office/drawing/2014/main" id="{9487B2FE-B135-405C-86D5-6CE9B796AAF5}"/>
              </a:ext>
            </a:extLst>
          </p:cNvPr>
          <p:cNvSpPr>
            <a:spLocks noChangeArrowheads="1"/>
          </p:cNvSpPr>
          <p:nvPr/>
        </p:nvSpPr>
        <p:spPr bwMode="auto">
          <a:xfrm>
            <a:off x="8023225" y="1704975"/>
            <a:ext cx="3355975"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lv-LV" altLang="lv-LV" sz="1800" dirty="0">
                <a:latin typeface="Verdana" panose="020B0604030504040204" pitchFamily="34" charset="0"/>
              </a:rPr>
              <a:t>64,5% - mazāk smagi noziegumi;</a:t>
            </a:r>
          </a:p>
          <a:p>
            <a:r>
              <a:rPr lang="lv-LV" altLang="lv-LV" sz="1800" dirty="0">
                <a:latin typeface="Verdana" panose="020B0604030504040204" pitchFamily="34" charset="0"/>
              </a:rPr>
              <a:t> </a:t>
            </a:r>
          </a:p>
          <a:p>
            <a:r>
              <a:rPr lang="lv-LV" altLang="lv-LV" sz="1800" dirty="0">
                <a:latin typeface="Verdana" panose="020B0604030504040204" pitchFamily="34" charset="0"/>
              </a:rPr>
              <a:t> 25% - smagi noziegumi</a:t>
            </a:r>
          </a:p>
          <a:p>
            <a:endParaRPr lang="lv-LV" altLang="lv-LV" sz="1800" dirty="0">
              <a:latin typeface="Verdana" panose="020B0604030504040204" pitchFamily="34" charset="0"/>
            </a:endParaRPr>
          </a:p>
          <a:p>
            <a:r>
              <a:rPr lang="lv-LV" altLang="lv-LV" sz="1800" dirty="0">
                <a:latin typeface="Verdana" panose="020B0604030504040204" pitchFamily="34" charset="0"/>
              </a:rPr>
              <a:t> 8%  - sevišķi smagi noziedzīgi nodarījumi</a:t>
            </a:r>
          </a:p>
          <a:p>
            <a:endParaRPr lang="lv-LV" altLang="lv-LV" sz="1800" dirty="0">
              <a:latin typeface="Verdana" panose="020B0604030504040204" pitchFamily="34" charset="0"/>
            </a:endParaRPr>
          </a:p>
          <a:p>
            <a:r>
              <a:rPr lang="lv-LV" altLang="lv-LV" sz="1800" dirty="0">
                <a:latin typeface="Verdana" panose="020B0604030504040204" pitchFamily="34" charset="0"/>
              </a:rPr>
              <a:t>1,7% - kriminālpārkāpumi</a:t>
            </a:r>
            <a:endParaRPr lang="lv-LV" altLang="lv-LV" dirty="0">
              <a:latin typeface="Verdana" panose="020B060403050404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8D5B4D0F-8411-4892-A45E-3E059DFFD36F}"/>
              </a:ext>
            </a:extLst>
          </p:cNvPr>
          <p:cNvSpPr>
            <a:spLocks noGrp="1"/>
          </p:cNvSpPr>
          <p:nvPr>
            <p:ph type="title"/>
          </p:nvPr>
        </p:nvSpPr>
        <p:spPr>
          <a:xfrm>
            <a:off x="2387600" y="304800"/>
            <a:ext cx="9194800" cy="870857"/>
          </a:xfrm>
        </p:spPr>
        <p:txBody>
          <a:bodyPr>
            <a:normAutofit/>
          </a:bodyPr>
          <a:lstStyle/>
          <a:p>
            <a:pPr algn="ctr">
              <a:defRPr/>
            </a:pPr>
            <a:br>
              <a:rPr lang="lv-LV" altLang="lv-LV" sz="1600" dirty="0">
                <a:cs typeface="Tahoma" panose="020B0604030504040204" pitchFamily="34" charset="0"/>
              </a:rPr>
            </a:br>
            <a:r>
              <a:rPr lang="lv-LV" altLang="lv-LV" dirty="0">
                <a:cs typeface="Tahoma" panose="020B0604030504040204" pitchFamily="34" charset="0"/>
              </a:rPr>
              <a:t>Cietušie bērni</a:t>
            </a:r>
          </a:p>
        </p:txBody>
      </p:sp>
      <p:graphicFrame>
        <p:nvGraphicFramePr>
          <p:cNvPr id="13" name="Content Placeholder 12">
            <a:extLst>
              <a:ext uri="{FF2B5EF4-FFF2-40B4-BE49-F238E27FC236}">
                <a16:creationId xmlns:a16="http://schemas.microsoft.com/office/drawing/2014/main" id="{8001C2DB-5BBB-428C-B57E-D05ED6AE5E84}"/>
              </a:ext>
            </a:extLst>
          </p:cNvPr>
          <p:cNvGraphicFramePr>
            <a:graphicFrameLocks noGrp="1"/>
          </p:cNvGraphicFramePr>
          <p:nvPr>
            <p:ph sz="half" idx="1"/>
            <p:extLst>
              <p:ext uri="{D42A27DB-BD31-4B8C-83A1-F6EECF244321}">
                <p14:modId xmlns:p14="http://schemas.microsoft.com/office/powerpoint/2010/main" val="2454933551"/>
              </p:ext>
            </p:extLst>
          </p:nvPr>
        </p:nvGraphicFramePr>
        <p:xfrm>
          <a:off x="952500" y="2387600"/>
          <a:ext cx="5491843" cy="37385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ontent Placeholder 9">
            <a:extLst>
              <a:ext uri="{FF2B5EF4-FFF2-40B4-BE49-F238E27FC236}">
                <a16:creationId xmlns:a16="http://schemas.microsoft.com/office/drawing/2014/main" id="{DE87757D-F5B3-4F3C-BF71-A74208CBBB2D}"/>
              </a:ext>
            </a:extLst>
          </p:cNvPr>
          <p:cNvGraphicFramePr>
            <a:graphicFrameLocks noGrp="1"/>
          </p:cNvGraphicFramePr>
          <p:nvPr>
            <p:ph sz="half" idx="2"/>
            <p:extLst>
              <p:ext uri="{D42A27DB-BD31-4B8C-83A1-F6EECF244321}">
                <p14:modId xmlns:p14="http://schemas.microsoft.com/office/powerpoint/2010/main" val="3657677379"/>
              </p:ext>
            </p:extLst>
          </p:nvPr>
        </p:nvGraphicFramePr>
        <p:xfrm>
          <a:off x="7053943" y="2387600"/>
          <a:ext cx="4528457" cy="3738563"/>
        </p:xfrm>
        <a:graphic>
          <a:graphicData uri="http://schemas.openxmlformats.org/drawingml/2006/chart">
            <c:chart xmlns:c="http://schemas.openxmlformats.org/drawingml/2006/chart" xmlns:r="http://schemas.openxmlformats.org/officeDocument/2006/relationships" r:id="rId4"/>
          </a:graphicData>
        </a:graphic>
      </p:graphicFrame>
      <p:sp>
        <p:nvSpPr>
          <p:cNvPr id="26627" name="Text Placeholder 5">
            <a:extLst>
              <a:ext uri="{FF2B5EF4-FFF2-40B4-BE49-F238E27FC236}">
                <a16:creationId xmlns:a16="http://schemas.microsoft.com/office/drawing/2014/main" id="{F5367185-39D0-4433-8930-3242C7416853}"/>
              </a:ext>
            </a:extLst>
          </p:cNvPr>
          <p:cNvSpPr>
            <a:spLocks noGrp="1"/>
          </p:cNvSpPr>
          <p:nvPr>
            <p:ph type="body" sz="quarter" idx="10"/>
          </p:nvPr>
        </p:nvSpPr>
        <p:spPr>
          <a:xfrm>
            <a:off x="952500" y="1751013"/>
            <a:ext cx="5003800" cy="534987"/>
          </a:xfrm>
        </p:spPr>
        <p:txBody>
          <a:bodyPr/>
          <a:lstStyle/>
          <a:p>
            <a:pPr algn="r"/>
            <a:r>
              <a:rPr lang="lv-LV" altLang="lv-LV" sz="1400" b="1" dirty="0"/>
              <a:t>NN cietušo bērnu skaits</a:t>
            </a:r>
          </a:p>
        </p:txBody>
      </p:sp>
      <p:sp>
        <p:nvSpPr>
          <p:cNvPr id="26628" name="Text Placeholder 6">
            <a:extLst>
              <a:ext uri="{FF2B5EF4-FFF2-40B4-BE49-F238E27FC236}">
                <a16:creationId xmlns:a16="http://schemas.microsoft.com/office/drawing/2014/main" id="{6E1647D6-9643-4B5E-ACA7-45919502C3B1}"/>
              </a:ext>
            </a:extLst>
          </p:cNvPr>
          <p:cNvSpPr>
            <a:spLocks noGrp="1"/>
          </p:cNvSpPr>
          <p:nvPr>
            <p:ph type="body" sz="quarter" idx="12"/>
          </p:nvPr>
        </p:nvSpPr>
        <p:spPr>
          <a:xfrm>
            <a:off x="7620000" y="1751013"/>
            <a:ext cx="3962400" cy="534987"/>
          </a:xfrm>
        </p:spPr>
        <p:txBody>
          <a:bodyPr/>
          <a:lstStyle/>
          <a:p>
            <a:pPr algn="r"/>
            <a:r>
              <a:rPr lang="lv-LV" altLang="lv-LV" sz="1400" b="1" dirty="0">
                <a:cs typeface="Tahoma" panose="020B0604030504040204" pitchFamily="34" charset="0"/>
              </a:rPr>
              <a:t>Pēc dzimuma</a:t>
            </a:r>
          </a:p>
        </p:txBody>
      </p:sp>
      <p:sp>
        <p:nvSpPr>
          <p:cNvPr id="26629" name="Slide Number Placeholder 8">
            <a:extLst>
              <a:ext uri="{FF2B5EF4-FFF2-40B4-BE49-F238E27FC236}">
                <a16:creationId xmlns:a16="http://schemas.microsoft.com/office/drawing/2014/main" id="{BC05399B-C65B-4D64-AC08-99843C73EA00}"/>
              </a:ext>
            </a:extLst>
          </p:cNvPr>
          <p:cNvSpPr>
            <a:spLocks noGrp="1" noChangeArrowheads="1"/>
          </p:cNvSpPr>
          <p:nvPr>
            <p:ph type="sldNum" sz="quarter" idx="18"/>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5EE7B5F7-98C2-42B5-8EB7-027E0CA48D11}" type="slidenum">
              <a:rPr lang="en-US" altLang="lv-LV" smtClean="0"/>
              <a:pPr/>
              <a:t>8</a:t>
            </a:fld>
            <a:endParaRPr lang="en-US" altLang="lv-LV"/>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40235A44-1E1E-4217-AF1C-E2153387DA0B}"/>
              </a:ext>
            </a:extLst>
          </p:cNvPr>
          <p:cNvSpPr>
            <a:spLocks noGrp="1"/>
          </p:cNvSpPr>
          <p:nvPr>
            <p:ph type="title"/>
          </p:nvPr>
        </p:nvSpPr>
        <p:spPr>
          <a:xfrm>
            <a:off x="2846388" y="533400"/>
            <a:ext cx="8736012" cy="838200"/>
          </a:xfrm>
        </p:spPr>
        <p:txBody>
          <a:bodyPr>
            <a:normAutofit/>
          </a:bodyPr>
          <a:lstStyle/>
          <a:p>
            <a:pPr algn="ctr"/>
            <a:r>
              <a:rPr lang="lv-LV" altLang="lv-LV" dirty="0"/>
              <a:t>Cietušie bērni</a:t>
            </a:r>
          </a:p>
        </p:txBody>
      </p:sp>
      <p:sp>
        <p:nvSpPr>
          <p:cNvPr id="28675" name="Content Placeholder 2">
            <a:extLst>
              <a:ext uri="{FF2B5EF4-FFF2-40B4-BE49-F238E27FC236}">
                <a16:creationId xmlns:a16="http://schemas.microsoft.com/office/drawing/2014/main" id="{34863BF7-355F-47FC-8C53-E8790E771CAC}"/>
              </a:ext>
            </a:extLst>
          </p:cNvPr>
          <p:cNvSpPr>
            <a:spLocks noGrp="1"/>
          </p:cNvSpPr>
          <p:nvPr>
            <p:ph sz="half" idx="1"/>
          </p:nvPr>
        </p:nvSpPr>
        <p:spPr>
          <a:xfrm>
            <a:off x="1116013" y="2024063"/>
            <a:ext cx="10768012" cy="4300537"/>
          </a:xfrm>
        </p:spPr>
        <p:txBody>
          <a:bodyPr/>
          <a:lstStyle/>
          <a:p>
            <a:pPr>
              <a:lnSpc>
                <a:spcPct val="70000"/>
              </a:lnSpc>
              <a:spcAft>
                <a:spcPts val="600"/>
              </a:spcAft>
            </a:pPr>
            <a:r>
              <a:rPr lang="lv-LV" altLang="lv-LV" sz="2400" dirty="0"/>
              <a:t>no noziedzīgiem nodarījumiem pret tikumību un dzimumneaizskaramību – </a:t>
            </a:r>
            <a:r>
              <a:rPr lang="lv-LV" altLang="lv-LV" sz="2400" b="1" dirty="0"/>
              <a:t>47,3%</a:t>
            </a:r>
          </a:p>
          <a:p>
            <a:pPr>
              <a:lnSpc>
                <a:spcPct val="70000"/>
              </a:lnSpc>
              <a:buFont typeface="Arial" panose="020B0604020202020204" pitchFamily="34" charset="0"/>
              <a:buNone/>
            </a:pPr>
            <a:endParaRPr lang="lv-LV" altLang="lv-LV" sz="2400" dirty="0"/>
          </a:p>
          <a:p>
            <a:pPr>
              <a:lnSpc>
                <a:spcPct val="70000"/>
              </a:lnSpc>
            </a:pPr>
            <a:r>
              <a:rPr lang="lv-LV" altLang="lv-LV" sz="2400" dirty="0"/>
              <a:t>no cietsirdības un vardarbības – </a:t>
            </a:r>
            <a:r>
              <a:rPr lang="lv-LV" altLang="lv-LV" sz="2400" b="1" dirty="0"/>
              <a:t>20,2%</a:t>
            </a:r>
            <a:r>
              <a:rPr lang="lv-LV" altLang="lv-LV" sz="2400" dirty="0"/>
              <a:t>;</a:t>
            </a:r>
          </a:p>
          <a:p>
            <a:pPr>
              <a:lnSpc>
                <a:spcPct val="70000"/>
              </a:lnSpc>
              <a:buFont typeface="Arial" panose="020B0604020202020204" pitchFamily="34" charset="0"/>
              <a:buNone/>
            </a:pPr>
            <a:endParaRPr lang="lv-LV" altLang="lv-LV" sz="2400" dirty="0"/>
          </a:p>
          <a:p>
            <a:pPr>
              <a:lnSpc>
                <a:spcPct val="70000"/>
              </a:lnSpc>
            </a:pPr>
            <a:r>
              <a:rPr lang="lv-LV" altLang="lv-LV" sz="2400" dirty="0"/>
              <a:t>no nodarījumiem pret dzīvību un veselību – </a:t>
            </a:r>
            <a:r>
              <a:rPr lang="lv-LV" altLang="lv-LV" sz="2400" b="1" dirty="0"/>
              <a:t>10,7%</a:t>
            </a:r>
            <a:r>
              <a:rPr lang="lv-LV" altLang="lv-LV" sz="2400" dirty="0"/>
              <a:t>.</a:t>
            </a:r>
          </a:p>
          <a:p>
            <a:pPr marL="0" indent="0">
              <a:lnSpc>
                <a:spcPct val="70000"/>
              </a:lnSpc>
              <a:buNone/>
            </a:pPr>
            <a:endParaRPr lang="lv-LV" altLang="lv-LV" sz="2400" dirty="0"/>
          </a:p>
          <a:p>
            <a:pPr>
              <a:lnSpc>
                <a:spcPct val="70000"/>
              </a:lnSpc>
            </a:pPr>
            <a:r>
              <a:rPr lang="lv-LV" altLang="lv-LV" sz="2400" dirty="0"/>
              <a:t>no mantiskiem nodarījumiem – </a:t>
            </a:r>
            <a:r>
              <a:rPr lang="lv-LV" altLang="lv-LV" sz="2400" b="1" dirty="0"/>
              <a:t>9,9%</a:t>
            </a:r>
            <a:r>
              <a:rPr lang="lv-LV" altLang="lv-LV" sz="2400" dirty="0"/>
              <a:t>;</a:t>
            </a:r>
          </a:p>
          <a:p>
            <a:pPr marL="0" indent="0">
              <a:lnSpc>
                <a:spcPct val="70000"/>
              </a:lnSpc>
              <a:buNone/>
            </a:pPr>
            <a:endParaRPr lang="lv-LV" altLang="lv-LV" sz="2400" dirty="0"/>
          </a:p>
          <a:p>
            <a:pPr>
              <a:lnSpc>
                <a:spcPct val="70000"/>
              </a:lnSpc>
              <a:buFont typeface="Arial" panose="020B0604020202020204" pitchFamily="34" charset="0"/>
              <a:buNone/>
            </a:pPr>
            <a:endParaRPr lang="lv-LV" altLang="lv-LV" sz="1800" dirty="0"/>
          </a:p>
          <a:p>
            <a:pPr>
              <a:lnSpc>
                <a:spcPct val="70000"/>
              </a:lnSpc>
              <a:buFont typeface="Arial" panose="020B0604020202020204" pitchFamily="34" charset="0"/>
              <a:buNone/>
            </a:pPr>
            <a:endParaRPr lang="lv-LV" altLang="lv-LV" sz="1800" dirty="0"/>
          </a:p>
          <a:p>
            <a:pPr>
              <a:lnSpc>
                <a:spcPct val="70000"/>
              </a:lnSpc>
              <a:buFont typeface="Arial" panose="020B0604020202020204" pitchFamily="34" charset="0"/>
              <a:buNone/>
            </a:pPr>
            <a:endParaRPr lang="lv-LV" altLang="lv-LV" sz="1800" dirty="0"/>
          </a:p>
          <a:p>
            <a:pPr>
              <a:lnSpc>
                <a:spcPct val="70000"/>
              </a:lnSpc>
              <a:buFont typeface="Arial" panose="020B0604020202020204" pitchFamily="34" charset="0"/>
              <a:buNone/>
            </a:pPr>
            <a:endParaRPr lang="lv-LV" altLang="lv-LV" sz="1800" dirty="0"/>
          </a:p>
          <a:p>
            <a:pPr>
              <a:lnSpc>
                <a:spcPct val="70000"/>
              </a:lnSpc>
              <a:buFont typeface="Arial" panose="020B0604020202020204" pitchFamily="34" charset="0"/>
              <a:buNone/>
            </a:pPr>
            <a:endParaRPr lang="lv-LV" altLang="lv-LV" sz="1800" dirty="0"/>
          </a:p>
          <a:p>
            <a:pPr>
              <a:lnSpc>
                <a:spcPct val="70000"/>
              </a:lnSpc>
              <a:buFont typeface="Arial" panose="020B0604020202020204" pitchFamily="34" charset="0"/>
              <a:buNone/>
            </a:pPr>
            <a:endParaRPr lang="lv-LV" altLang="lv-LV" sz="1800" dirty="0"/>
          </a:p>
          <a:p>
            <a:pPr>
              <a:lnSpc>
                <a:spcPct val="70000"/>
              </a:lnSpc>
              <a:buFont typeface="Arial" panose="020B0604020202020204" pitchFamily="34" charset="0"/>
              <a:buNone/>
            </a:pPr>
            <a:endParaRPr lang="lv-LV" altLang="lv-LV" sz="1800" dirty="0"/>
          </a:p>
          <a:p>
            <a:pPr>
              <a:lnSpc>
                <a:spcPct val="70000"/>
              </a:lnSpc>
              <a:buFont typeface="Arial" panose="020B0604020202020204" pitchFamily="34" charset="0"/>
              <a:buNone/>
            </a:pPr>
            <a:endParaRPr lang="lv-LV" altLang="lv-LV" sz="1800" dirty="0"/>
          </a:p>
          <a:p>
            <a:pPr>
              <a:lnSpc>
                <a:spcPct val="70000"/>
              </a:lnSpc>
            </a:pPr>
            <a:endParaRPr lang="lv-LV" altLang="lv-LV" sz="1400" dirty="0"/>
          </a:p>
          <a:p>
            <a:pPr>
              <a:lnSpc>
                <a:spcPct val="70000"/>
              </a:lnSpc>
              <a:buFont typeface="Arial" panose="020B0604020202020204" pitchFamily="34" charset="0"/>
              <a:buNone/>
            </a:pPr>
            <a:endParaRPr lang="lv-LV" altLang="lv-LV" sz="1400" dirty="0"/>
          </a:p>
        </p:txBody>
      </p:sp>
      <p:sp>
        <p:nvSpPr>
          <p:cNvPr id="28676" name="Slide Number Placeholder 8">
            <a:extLst>
              <a:ext uri="{FF2B5EF4-FFF2-40B4-BE49-F238E27FC236}">
                <a16:creationId xmlns:a16="http://schemas.microsoft.com/office/drawing/2014/main" id="{1DD3C24E-FD31-406B-A11F-9EAA1C0E6D63}"/>
              </a:ext>
            </a:extLst>
          </p:cNvPr>
          <p:cNvSpPr>
            <a:spLocks noGrp="1" noChangeArrowheads="1"/>
          </p:cNvSpPr>
          <p:nvPr>
            <p:ph type="sldNum" sz="quarter" idx="18"/>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73087EC9-EF17-4B2F-B468-D63943A691A7}" type="slidenum">
              <a:rPr lang="en-US" altLang="lv-LV" smtClean="0"/>
              <a:pPr/>
              <a:t>9</a:t>
            </a:fld>
            <a:endParaRPr lang="en-US" altLang="lv-LV"/>
          </a:p>
        </p:txBody>
      </p:sp>
    </p:spTree>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Norstat 2018">
  <a:themeElements>
    <a:clrScheme name="Norstat Colors">
      <a:dk1>
        <a:srgbClr val="4A4A4A"/>
      </a:dk1>
      <a:lt1>
        <a:srgbClr val="FFFFFF"/>
      </a:lt1>
      <a:dk2>
        <a:srgbClr val="004E54"/>
      </a:dk2>
      <a:lt2>
        <a:srgbClr val="37A541"/>
      </a:lt2>
      <a:accent1>
        <a:srgbClr val="7B2B7B"/>
      </a:accent1>
      <a:accent2>
        <a:srgbClr val="FFDD00"/>
      </a:accent2>
      <a:accent3>
        <a:srgbClr val="FF8902"/>
      </a:accent3>
      <a:accent4>
        <a:srgbClr val="CC3524"/>
      </a:accent4>
      <a:accent5>
        <a:srgbClr val="B81E82"/>
      </a:accent5>
      <a:accent6>
        <a:srgbClr val="0078C8"/>
      </a:accent6>
      <a:hlink>
        <a:srgbClr val="7B2B7B"/>
      </a:hlink>
      <a:folHlink>
        <a:srgbClr val="FA5247"/>
      </a:folHlink>
    </a:clrScheme>
    <a:fontScheme name="Norstat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0AF3DAD-E512-45B4-BD47-9F00ED9E0904}" vid="{4B2346CC-047D-41CC-A7E2-183327111046}"/>
    </a:ext>
  </a:extLst>
</a:theme>
</file>

<file path=ppt/theme/theme3.xml><?xml version="1.0" encoding="utf-8"?>
<a:theme xmlns:a="http://schemas.openxmlformats.org/drawingml/2006/main" name="Management Consulting Toolkit by Slidesgo">
  <a:themeElements>
    <a:clrScheme name="Simple Light">
      <a:dk1>
        <a:srgbClr val="000000"/>
      </a:dk1>
      <a:lt1>
        <a:srgbClr val="FFFFFF"/>
      </a:lt1>
      <a:dk2>
        <a:srgbClr val="4A8CFF"/>
      </a:dk2>
      <a:lt2>
        <a:srgbClr val="EFEFEF"/>
      </a:lt2>
      <a:accent1>
        <a:srgbClr val="003BA3"/>
      </a:accent1>
      <a:accent2>
        <a:srgbClr val="000000"/>
      </a:accent2>
      <a:accent3>
        <a:srgbClr val="4A8CFF"/>
      </a:accent3>
      <a:accent4>
        <a:srgbClr val="EFEFEF"/>
      </a:accent4>
      <a:accent5>
        <a:srgbClr val="003BA3"/>
      </a:accent5>
      <a:accent6>
        <a:srgbClr val="000000"/>
      </a:accent6>
      <a:hlink>
        <a:srgbClr val="003BA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TM04033925[[fn=Droplet]]</Template>
  <TotalTime>4290</TotalTime>
  <Words>4830</Words>
  <Application>Microsoft Office PowerPoint</Application>
  <PresentationFormat>Platekrāna</PresentationFormat>
  <Paragraphs>565</Paragraphs>
  <Slides>40</Slides>
  <Notes>27</Notes>
  <HiddenSlides>0</HiddenSlides>
  <MMClips>0</MMClips>
  <ScaleCrop>false</ScaleCrop>
  <HeadingPairs>
    <vt:vector size="6" baseType="variant">
      <vt:variant>
        <vt:lpstr>Lietotie fonti</vt:lpstr>
      </vt:variant>
      <vt:variant>
        <vt:i4>14</vt:i4>
      </vt:variant>
      <vt:variant>
        <vt:lpstr>Dizains</vt:lpstr>
      </vt:variant>
      <vt:variant>
        <vt:i4>7</vt:i4>
      </vt:variant>
      <vt:variant>
        <vt:lpstr>Slaidu virsraksti</vt:lpstr>
      </vt:variant>
      <vt:variant>
        <vt:i4>40</vt:i4>
      </vt:variant>
    </vt:vector>
  </HeadingPairs>
  <TitlesOfParts>
    <vt:vector size="61" baseType="lpstr">
      <vt:lpstr>Arial</vt:lpstr>
      <vt:lpstr>Calibri</vt:lpstr>
      <vt:lpstr>Calibri Light</vt:lpstr>
      <vt:lpstr>Didact Gothic</vt:lpstr>
      <vt:lpstr>Montserrat</vt:lpstr>
      <vt:lpstr>Montserrat SemiBold</vt:lpstr>
      <vt:lpstr>Quicksand Medium</vt:lpstr>
      <vt:lpstr>Segoe UI</vt:lpstr>
      <vt:lpstr>Symbol</vt:lpstr>
      <vt:lpstr>Tahoma</vt:lpstr>
      <vt:lpstr>Times New Roman</vt:lpstr>
      <vt:lpstr>Tw Cen MT</vt:lpstr>
      <vt:lpstr>Verdana</vt:lpstr>
      <vt:lpstr>Wingdings</vt:lpstr>
      <vt:lpstr>Droplet</vt:lpstr>
      <vt:lpstr>Norstat 2018</vt:lpstr>
      <vt:lpstr>Management Consulting Toolkit by Slidesgo</vt:lpstr>
      <vt:lpstr>1_Office Theme</vt:lpstr>
      <vt:lpstr>2_Office Theme</vt:lpstr>
      <vt:lpstr>3_Office Theme</vt:lpstr>
      <vt:lpstr>Office Theme</vt:lpstr>
      <vt:lpstr>Pārskats par nepilngadīgo noziedzības stāvokli un noziedzīgos nodarījumos cietušajiem bērniem  2024. gadā</vt:lpstr>
      <vt:lpstr>Administratīvie pārkāpumi </vt:lpstr>
      <vt:lpstr>Audzinoša rakstura piespiedu līdzekļu piemērošana nepilngadīgajiem </vt:lpstr>
      <vt:lpstr>VP Prevencijas uzskaite</vt:lpstr>
      <vt:lpstr>Valsts policijas profilakses iestādē ievietotie bērni</vt:lpstr>
      <vt:lpstr>Noziedzīgie nodarījumi </vt:lpstr>
      <vt:lpstr>Noziedzīgie nodarījumi</vt:lpstr>
      <vt:lpstr> Cietušie bērni</vt:lpstr>
      <vt:lpstr>Cietušie bērni</vt:lpstr>
      <vt:lpstr>Bērnu tiesību pārkāpumi</vt:lpstr>
      <vt:lpstr>Negadījumos cietušie bērni</vt:lpstr>
      <vt:lpstr>Secinājumi</vt:lpstr>
      <vt:lpstr>   Ieslodzījuma vietu pārvaldes 2024.gadā paveiktais nepilngadīgo noziedzības prevencijā</vt:lpstr>
      <vt:lpstr>Cēsu Audzināšanas iestādē nepilngadīgajiem (CAIN) </vt:lpstr>
      <vt:lpstr>KL panti, par kuriem izcieš sodu CAIN  2024.gada 31.decembrī </vt:lpstr>
      <vt:lpstr>Resocializācijas darbs CAIN</vt:lpstr>
      <vt:lpstr>No 2024.gada – jauns RVN instruments (5 riska līmeņi), dati nav salīdzināmi ar iepriekšējiem gadiem      </vt:lpstr>
      <vt:lpstr>CAIN veiktie preventīvie pasākumi</vt:lpstr>
      <vt:lpstr>IeVP veiktie preventīvie pasākumi</vt:lpstr>
      <vt:lpstr>IeVP nākotnes plāni*</vt:lpstr>
      <vt:lpstr>  Valsts probācijas dienesta darbs ar bērniem   </vt:lpstr>
      <vt:lpstr>PowerPoint prezentācija</vt:lpstr>
      <vt:lpstr>PowerPoint prezentācija</vt:lpstr>
      <vt:lpstr>PowerPoint prezentācija</vt:lpstr>
      <vt:lpstr>PowerPoint prezentācija</vt:lpstr>
      <vt:lpstr>PowerPoint prezentācija</vt:lpstr>
      <vt:lpstr>  Paldies par sadarbību un atbalstu!  </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Dagnija</dc:creator>
  <cp:lastModifiedBy>Gunita Kovaļevska</cp:lastModifiedBy>
  <cp:revision>255</cp:revision>
  <cp:lastPrinted>2024-05-21T06:35:07Z</cp:lastPrinted>
  <dcterms:created xsi:type="dcterms:W3CDTF">2014-11-20T14:46:47Z</dcterms:created>
  <dcterms:modified xsi:type="dcterms:W3CDTF">2025-04-10T08:53:13Z</dcterms:modified>
</cp:coreProperties>
</file>