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92" r:id="rId4"/>
    <p:sldMasterId id="2147484036" r:id="rId5"/>
    <p:sldMasterId id="2147484222" r:id="rId6"/>
  </p:sldMasterIdLst>
  <p:notesMasterIdLst>
    <p:notesMasterId r:id="rId16"/>
  </p:notesMasterIdLst>
  <p:handoutMasterIdLst>
    <p:handoutMasterId r:id="rId17"/>
  </p:handoutMasterIdLst>
  <p:sldIdLst>
    <p:sldId id="2076137354" r:id="rId7"/>
    <p:sldId id="2076137685" r:id="rId8"/>
    <p:sldId id="271" r:id="rId9"/>
    <p:sldId id="2076137467" r:id="rId10"/>
    <p:sldId id="2076137699" r:id="rId11"/>
    <p:sldId id="2076137694" r:id="rId12"/>
    <p:sldId id="2076137697" r:id="rId13"/>
    <p:sldId id="2076137674" r:id="rId14"/>
    <p:sldId id="325" r:id="rId15"/>
  </p:sldIdLst>
  <p:sldSz cx="12192000" cy="6858000"/>
  <p:notesSz cx="6950075" cy="9236075"/>
  <p:defaultTextStyle>
    <a:defPPr rtl="0">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50" userDrawn="1">
          <p15:clr>
            <a:srgbClr val="A4A3A4"/>
          </p15:clr>
        </p15:guide>
        <p15:guide id="2" pos="7304" userDrawn="1">
          <p15:clr>
            <a:srgbClr val="A4A3A4"/>
          </p15:clr>
        </p15:guide>
        <p15:guide id="3" orient="horz" pos="2183" userDrawn="1">
          <p15:clr>
            <a:srgbClr val="A4A3A4"/>
          </p15:clr>
        </p15:guide>
        <p15:guide id="4" pos="395" userDrawn="1">
          <p15:clr>
            <a:srgbClr val="A4A3A4"/>
          </p15:clr>
        </p15:guide>
        <p15:guide id="5" orient="horz" pos="618" userDrawn="1">
          <p15:clr>
            <a:srgbClr val="A4A3A4"/>
          </p15:clr>
        </p15:guide>
        <p15:guide id="6" orient="horz" pos="731" userDrawn="1">
          <p15:clr>
            <a:srgbClr val="A4A3A4"/>
          </p15:clr>
        </p15:guide>
        <p15:guide id="7" orient="horz" pos="3974" userDrawn="1">
          <p15:clr>
            <a:srgbClr val="A4A3A4"/>
          </p15:clr>
        </p15:guide>
        <p15:guide id="8" orient="horz" pos="867" userDrawn="1">
          <p15:clr>
            <a:srgbClr val="A4A3A4"/>
          </p15:clr>
        </p15:guide>
        <p15:guide id="9" pos="1640" userDrawn="1">
          <p15:clr>
            <a:srgbClr val="A4A3A4"/>
          </p15:clr>
        </p15:guide>
        <p15:guide id="10" pos="4879"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183653-54DC-9699-A6B2-FA838CE4205E}" name="Lauris Zarans" initials="LZ" userId="S::Lauris.Zarans@lv.ey.com::f7b5348a-5898-4b5c-8804-a726ed3d6502" providerId="AD"/>
  <p188:author id="{0A68B99C-9BE7-01C1-B976-11206EA8E825}" name="Zanna Sisojeva" initials="ZS" userId="Zanna Sisojev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68" clrIdx="1"/>
  <p:cmAuthor id="3" name="Eimantas Tatarunas" initials="ET" lastIdx="127" clrIdx="2">
    <p:extLst>
      <p:ext uri="{19B8F6BF-5375-455C-9EA6-DF929625EA0E}">
        <p15:presenceInfo xmlns:p15="http://schemas.microsoft.com/office/powerpoint/2012/main" userId="S::Eimantas.Tatarunas@lt.ey.com::d6c16755-b1a2-4cb2-b0d8-3a2a38c78d8b" providerId="AD"/>
      </p:ext>
    </p:extLst>
  </p:cmAuthor>
  <p:cmAuthor id="4" name="Simas Girdzijauskas" initials="SG" lastIdx="1" clrIdx="3">
    <p:extLst>
      <p:ext uri="{19B8F6BF-5375-455C-9EA6-DF929625EA0E}">
        <p15:presenceInfo xmlns:p15="http://schemas.microsoft.com/office/powerpoint/2012/main" userId="S::Simas.Girdzijauskas@lt.ey.com::57f1e7af-4887-426d-80e5-6514cae6811f" providerId="AD"/>
      </p:ext>
    </p:extLst>
  </p:cmAuthor>
  <p:cmAuthor id="5" name="Paulius Zostautas" initials="PZ" lastIdx="41" clrIdx="4">
    <p:extLst>
      <p:ext uri="{19B8F6BF-5375-455C-9EA6-DF929625EA0E}">
        <p15:presenceInfo xmlns:p15="http://schemas.microsoft.com/office/powerpoint/2012/main" userId="S::Paulius.Zostautas@lt.ey.com::94ca30db-36cd-4e0b-bbc8-3b5b001ee1e4" providerId="AD"/>
      </p:ext>
    </p:extLst>
  </p:cmAuthor>
  <p:cmAuthor id="6" name="Lina Petruskeviciute" initials="LP" lastIdx="41" clrIdx="5">
    <p:extLst>
      <p:ext uri="{19B8F6BF-5375-455C-9EA6-DF929625EA0E}">
        <p15:presenceInfo xmlns:p15="http://schemas.microsoft.com/office/powerpoint/2012/main" userId="S::Lina.Petruskeviciute@lt.ey.com::6cf22e2a-6589-4bf7-88bb-8115dc5072be" providerId="AD"/>
      </p:ext>
    </p:extLst>
  </p:cmAuthor>
  <p:cmAuthor id="7" name="Linas Sneideris" initials="LS" lastIdx="64" clrIdx="6">
    <p:extLst>
      <p:ext uri="{19B8F6BF-5375-455C-9EA6-DF929625EA0E}">
        <p15:presenceInfo xmlns:p15="http://schemas.microsoft.com/office/powerpoint/2012/main" userId="S::Linas.Sneideris@lt.ey.com::0f56370b-cb66-4f1d-a23f-3b2fbf0b73a6" providerId="AD"/>
      </p:ext>
    </p:extLst>
  </p:cmAuthor>
  <p:cmAuthor id="8" name="Dovile Baltutyte" initials="DB" lastIdx="98" clrIdx="7">
    <p:extLst>
      <p:ext uri="{19B8F6BF-5375-455C-9EA6-DF929625EA0E}">
        <p15:presenceInfo xmlns:p15="http://schemas.microsoft.com/office/powerpoint/2012/main" userId="S::Dovile.Baltutyte@lt.ey.com::bac703c8-d36c-4dc4-b59e-4d366addb6cb" providerId="AD"/>
      </p:ext>
    </p:extLst>
  </p:cmAuthor>
  <p:cmAuthor id="9" name="Rokas Semenas" initials="RS" lastIdx="172" clrIdx="8">
    <p:extLst>
      <p:ext uri="{19B8F6BF-5375-455C-9EA6-DF929625EA0E}">
        <p15:presenceInfo xmlns:p15="http://schemas.microsoft.com/office/powerpoint/2012/main" userId="S::Rokas.Semenas@lt.ey.com::836a8d24-3044-45b4-9db4-6d67fd6a18cc" providerId="AD"/>
      </p:ext>
    </p:extLst>
  </p:cmAuthor>
  <p:cmAuthor id="10" name="EY" initials="EY" lastIdx="2" clrIdx="9">
    <p:extLst>
      <p:ext uri="{19B8F6BF-5375-455C-9EA6-DF929625EA0E}">
        <p15:presenceInfo xmlns:p15="http://schemas.microsoft.com/office/powerpoint/2012/main" userId="EY" providerId="None"/>
      </p:ext>
    </p:extLst>
  </p:cmAuthor>
  <p:cmAuthor id="11" name="Ruta Staneviciute" initials="RS" lastIdx="109" clrIdx="10">
    <p:extLst>
      <p:ext uri="{19B8F6BF-5375-455C-9EA6-DF929625EA0E}">
        <p15:presenceInfo xmlns:p15="http://schemas.microsoft.com/office/powerpoint/2012/main" userId="S::Ruta.Staneviciute@lt.ey.com::416a5322-07fe-4ef5-95e6-4d9f1924cbe0" providerId="AD"/>
      </p:ext>
    </p:extLst>
  </p:cmAuthor>
  <p:cmAuthor id="12" name="Egle Stonkute" initials="ES" lastIdx="101" clrIdx="11">
    <p:extLst>
      <p:ext uri="{19B8F6BF-5375-455C-9EA6-DF929625EA0E}">
        <p15:presenceInfo xmlns:p15="http://schemas.microsoft.com/office/powerpoint/2012/main" userId="Egle Stonkute" providerId="None"/>
      </p:ext>
    </p:extLst>
  </p:cmAuthor>
  <p:cmAuthor id="13" name="Lauris Zarans" initials="LZ" lastIdx="8" clrIdx="12">
    <p:extLst>
      <p:ext uri="{19B8F6BF-5375-455C-9EA6-DF929625EA0E}">
        <p15:presenceInfo xmlns:p15="http://schemas.microsoft.com/office/powerpoint/2012/main" userId="S::Lauris.Zarans@lv.ey.com::f7b5348a-5898-4b5c-8804-a726ed3d6502" providerId="AD"/>
      </p:ext>
    </p:extLst>
  </p:cmAuthor>
  <p:cmAuthor id="14" name="Adrians Matisons" initials="AM" lastIdx="3" clrIdx="13">
    <p:extLst>
      <p:ext uri="{19B8F6BF-5375-455C-9EA6-DF929625EA0E}">
        <p15:presenceInfo xmlns:p15="http://schemas.microsoft.com/office/powerpoint/2012/main" userId="S::Adrians.Matisons@lv.ey.com::4129c305-0b46-41a2-b8f6-61a5d3445da6" providerId="AD"/>
      </p:ext>
    </p:extLst>
  </p:cmAuthor>
  <p:cmAuthor id="15" name="Zane Martinsone" initials="ZM" lastIdx="5" clrIdx="14">
    <p:extLst>
      <p:ext uri="{19B8F6BF-5375-455C-9EA6-DF929625EA0E}">
        <p15:presenceInfo xmlns:p15="http://schemas.microsoft.com/office/powerpoint/2012/main" userId="S::Zane.Martinsone@lv.ey.com::b87ba398-a786-4287-84a3-f387f0d999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B4A300"/>
    <a:srgbClr val="333333"/>
    <a:srgbClr val="585858"/>
    <a:srgbClr val="808080"/>
    <a:srgbClr val="747480"/>
    <a:srgbClr val="FFF279"/>
    <a:srgbClr val="FFD9D7"/>
    <a:srgbClr val="CCCCCC"/>
    <a:srgbClr val="766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7420E5-1477-41F9-90AA-42EA79629EE5}" v="2916" dt="2025-04-07T12:03:03.827"/>
    <p1510:client id="{6815AE9F-4B69-46BA-ACB0-C8C6FACD7336}" v="1294" dt="2025-04-07T12:05:03.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17" autoAdjust="0"/>
  </p:normalViewPr>
  <p:slideViewPr>
    <p:cSldViewPr snapToGrid="0">
      <p:cViewPr varScale="1">
        <p:scale>
          <a:sx n="65" d="100"/>
          <a:sy n="65" d="100"/>
        </p:scale>
        <p:origin x="1330" y="278"/>
      </p:cViewPr>
      <p:guideLst>
        <p:guide pos="350"/>
        <p:guide pos="7304"/>
        <p:guide orient="horz" pos="2183"/>
        <p:guide pos="395"/>
        <p:guide orient="horz" pos="618"/>
        <p:guide orient="horz" pos="731"/>
        <p:guide orient="horz" pos="3974"/>
        <p:guide orient="horz" pos="867"/>
        <p:guide pos="1640"/>
        <p:guide pos="4879"/>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pPr rtl="0"/>
            <a:endParaRPr lang="en-GB">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pPr rtl="0"/>
            <a:fld id="{75A85089-C692-4DEA-AC49-04CF34D4FE14}" type="datetimeFigureOut">
              <a:rPr lang="en-GB" smtClean="0">
                <a:latin typeface="Arial" pitchFamily="34" charset="0"/>
              </a:rPr>
              <a:pPr rtl="0"/>
              <a:t>07/04/2025</a:t>
            </a:fld>
            <a:endParaRPr lang="en-GB">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pPr rtl="0"/>
            <a:endParaRPr lang="en-GB">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pPr rtl="0"/>
            <a:fld id="{D3A5C721-4BB5-4DB6-AD65-4BA2A62B05B6}" type="slidenum">
              <a:rPr lang="en-GB" smtClean="0">
                <a:latin typeface="Arial" pitchFamily="34" charset="0"/>
              </a:rPr>
              <a:pPr rtl="0"/>
              <a:t>‹#›</a:t>
            </a:fld>
            <a:endParaRPr lang="en-GB">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pPr rtl="0"/>
            <a:endParaRPr lang="en-GB"/>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pPr rtl="0"/>
            <a:fld id="{8045EBA9-A28D-4849-BFEA-AA04F6A21B63}" type="datetimeFigureOut">
              <a:rPr lang="en-GB" smtClean="0"/>
              <a:pPr rtl="0"/>
              <a:t>07/04/2025</a:t>
            </a:fld>
            <a:endParaRPr lang="en-GB"/>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pPr rtl="0"/>
            <a:endParaRPr lang="en-GB"/>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pPr rtl="0"/>
            <a:endParaRPr lang="en-GB"/>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pPr rtl="0"/>
            <a:fld id="{5B43D19E-BFDB-4C92-8EDD-32EDDA8F41DF}" type="slidenum">
              <a:rPr lang="en-GB" smtClean="0"/>
              <a:pPr rtl="0"/>
              <a:t>‹#›</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5B43D19E-BFDB-4C92-8EDD-32EDDA8F41DF}" type="slidenum">
              <a:rPr lang="en-GB" smtClean="0"/>
              <a:pPr rtl="0"/>
              <a:t>1</a:t>
            </a:fld>
            <a:endParaRPr lang="en-GB"/>
          </a:p>
        </p:txBody>
      </p:sp>
    </p:spTree>
    <p:extLst>
      <p:ext uri="{BB962C8B-B14F-4D97-AF65-F5344CB8AC3E}">
        <p14:creationId xmlns:p14="http://schemas.microsoft.com/office/powerpoint/2010/main" val="164238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rtl="0"/>
            <a:fld id="{5B43D19E-BFDB-4C92-8EDD-32EDDA8F41DF}" type="slidenum">
              <a:rPr lang="en-GB" smtClean="0"/>
              <a:pPr rtl="0"/>
              <a:t>2</a:t>
            </a:fld>
            <a:endParaRPr lang="en-GB"/>
          </a:p>
        </p:txBody>
      </p:sp>
    </p:spTree>
    <p:extLst>
      <p:ext uri="{BB962C8B-B14F-4D97-AF65-F5344CB8AC3E}">
        <p14:creationId xmlns:p14="http://schemas.microsoft.com/office/powerpoint/2010/main" val="178383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Uzsvērt, ka izmaksu aprēķins ir 3. posmā- tas var veidoties izejot no piedāvātā modeļa.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4E73A-CA26-45FC-9886-0765B17A391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17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Informācijas pieejamība nozarēm – pilnvērtīga informācija.</a:t>
            </a:r>
          </a:p>
          <a:p>
            <a:r>
              <a:rPr lang="lv-LV" dirty="0"/>
              <a:t>Ātra datu pieejamība un reakcija</a:t>
            </a:r>
          </a:p>
          <a:p>
            <a:r>
              <a:rPr lang="lv-LV" dirty="0"/>
              <a:t>Stāsts par un ap bērnu. </a:t>
            </a:r>
          </a:p>
          <a:p>
            <a:r>
              <a:rPr lang="lv-LV" dirty="0"/>
              <a:t>Automatizācija</a:t>
            </a:r>
          </a:p>
          <a:p>
            <a:r>
              <a:rPr lang="lv-LV" dirty="0"/>
              <a:t>Normatīvo aktu grozījumi- papildinājumi. Uzvērt, ka </a:t>
            </a:r>
            <a:r>
              <a:rPr lang="lv-LV" dirty="0" err="1"/>
              <a:t>šaja’situācijā</a:t>
            </a:r>
            <a:r>
              <a:rPr lang="lv-LV" dirty="0"/>
              <a:t> ir paredzēts plašāks lietotāju loks, kas veidos </a:t>
            </a:r>
            <a:r>
              <a:rPr lang="lv-LV" dirty="0" err="1"/>
              <a:t>starpinst.sadarbību</a:t>
            </a:r>
            <a:r>
              <a:rPr lang="lv-LV" dirty="0"/>
              <a:t>, veselību- būs izglītības joma, veselības joma. </a:t>
            </a:r>
          </a:p>
        </p:txBody>
      </p:sp>
      <p:sp>
        <p:nvSpPr>
          <p:cNvPr id="4" name="Slide Number Placeholder 3"/>
          <p:cNvSpPr>
            <a:spLocks noGrp="1"/>
          </p:cNvSpPr>
          <p:nvPr>
            <p:ph type="sldNum" sz="quarter" idx="5"/>
          </p:nvPr>
        </p:nvSpPr>
        <p:spPr/>
        <p:txBody>
          <a:bodyPr/>
          <a:lstStyle/>
          <a:p>
            <a:pPr rtl="0"/>
            <a:fld id="{5B43D19E-BFDB-4C92-8EDD-32EDDA8F41DF}" type="slidenum">
              <a:rPr lang="en-GB" smtClean="0"/>
              <a:pPr rtl="0"/>
              <a:t>4</a:t>
            </a:fld>
            <a:endParaRPr lang="en-GB"/>
          </a:p>
        </p:txBody>
      </p:sp>
    </p:spTree>
    <p:extLst>
      <p:ext uri="{BB962C8B-B14F-4D97-AF65-F5344CB8AC3E}">
        <p14:creationId xmlns:p14="http://schemas.microsoft.com/office/powerpoint/2010/main" val="3841901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8047F-3125-4C36-89AA-FD8C47268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5E67B-C147-80E4-B3FB-F48BCF93F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1B084-2E6B-A0E8-B177-20308CB85FDE}"/>
              </a:ext>
            </a:extLst>
          </p:cNvPr>
          <p:cNvSpPr>
            <a:spLocks noGrp="1"/>
          </p:cNvSpPr>
          <p:nvPr>
            <p:ph type="body" idx="1"/>
          </p:nvPr>
        </p:nvSpPr>
        <p:spPr/>
        <p:txBody>
          <a:bodyPr/>
          <a:lstStyle/>
          <a:p>
            <a:r>
              <a:rPr lang="lv-LV" dirty="0"/>
              <a:t>Informācijas pieejamība nozarēm – pilnvērtīga informācija.</a:t>
            </a:r>
          </a:p>
          <a:p>
            <a:r>
              <a:rPr lang="lv-LV" dirty="0"/>
              <a:t>Ātra datu pieejamība un reakcija</a:t>
            </a:r>
          </a:p>
          <a:p>
            <a:r>
              <a:rPr lang="lv-LV" dirty="0"/>
              <a:t>Stāsts par un ap bērnu. </a:t>
            </a:r>
          </a:p>
          <a:p>
            <a:r>
              <a:rPr lang="lv-LV" dirty="0"/>
              <a:t>Automatizācija</a:t>
            </a:r>
          </a:p>
          <a:p>
            <a:r>
              <a:rPr lang="lv-LV" dirty="0"/>
              <a:t>Normatīvo aktu grozījumi- papildinājumi. Uzvērt, ka </a:t>
            </a:r>
            <a:r>
              <a:rPr lang="lv-LV" dirty="0" err="1"/>
              <a:t>šaja’situācijā</a:t>
            </a:r>
            <a:r>
              <a:rPr lang="lv-LV" dirty="0"/>
              <a:t> ir paredzēts plašāks lietotāju loks, kas veidos </a:t>
            </a:r>
            <a:r>
              <a:rPr lang="lv-LV" dirty="0" err="1"/>
              <a:t>starpinst.sadarbību</a:t>
            </a:r>
            <a:r>
              <a:rPr lang="lv-LV" dirty="0"/>
              <a:t>, veselību- būs izglītības joma, veselības joma. </a:t>
            </a:r>
          </a:p>
        </p:txBody>
      </p:sp>
      <p:sp>
        <p:nvSpPr>
          <p:cNvPr id="4" name="Slide Number Placeholder 3">
            <a:extLst>
              <a:ext uri="{FF2B5EF4-FFF2-40B4-BE49-F238E27FC236}">
                <a16:creationId xmlns:a16="http://schemas.microsoft.com/office/drawing/2014/main" id="{7BF5B5B1-0D66-3E7E-F5B5-6D5FBC005D71}"/>
              </a:ext>
            </a:extLst>
          </p:cNvPr>
          <p:cNvSpPr>
            <a:spLocks noGrp="1"/>
          </p:cNvSpPr>
          <p:nvPr>
            <p:ph type="sldNum" sz="quarter" idx="5"/>
          </p:nvPr>
        </p:nvSpPr>
        <p:spPr/>
        <p:txBody>
          <a:bodyPr/>
          <a:lstStyle/>
          <a:p>
            <a:pPr rtl="0"/>
            <a:fld id="{5B43D19E-BFDB-4C92-8EDD-32EDDA8F41DF}" type="slidenum">
              <a:rPr lang="en-GB" smtClean="0"/>
              <a:pPr rtl="0"/>
              <a:t>5</a:t>
            </a:fld>
            <a:endParaRPr lang="en-GB"/>
          </a:p>
        </p:txBody>
      </p:sp>
    </p:spTree>
    <p:extLst>
      <p:ext uri="{BB962C8B-B14F-4D97-AF65-F5344CB8AC3E}">
        <p14:creationId xmlns:p14="http://schemas.microsoft.com/office/powerpoint/2010/main" val="3969675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144E5-FB6F-6238-0CA8-E0B70E72A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16649-9B92-C6F1-C502-AE58B88F0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CA183-177C-1175-1B43-D0C9400BBD33}"/>
              </a:ext>
            </a:extLst>
          </p:cNvPr>
          <p:cNvSpPr>
            <a:spLocks noGrp="1"/>
          </p:cNvSpPr>
          <p:nvPr>
            <p:ph type="body" idx="1"/>
          </p:nvPr>
        </p:nvSpPr>
        <p:spPr/>
        <p:txBody>
          <a:bodyPr/>
          <a:lstStyle/>
          <a:p>
            <a:r>
              <a:rPr lang="lv-LV" sz="1800" dirty="0">
                <a:effectLst/>
                <a:latin typeface="Aptos" panose="020B0004020202020204" pitchFamily="34" charset="0"/>
                <a:ea typeface="Aptos" panose="020B0004020202020204" pitchFamily="34" charset="0"/>
                <a:cs typeface="Aptos" panose="020B0004020202020204" pitchFamily="34" charset="0"/>
              </a:rPr>
              <a:t>BAASIK (</a:t>
            </a:r>
            <a:r>
              <a:rPr lang="lv-LV" sz="2800" b="0" i="0" dirty="0">
                <a:solidFill>
                  <a:srgbClr val="474747"/>
                </a:solidFill>
                <a:effectLst/>
                <a:latin typeface="Arial" panose="020B0604020202020204" pitchFamily="34" charset="0"/>
              </a:rPr>
              <a:t>VIENOTĀ BĒRNU AGRĪNĀS ATTĪSTĪBAS SKRĪNINGA METODISKO INSTRUMENTU KOMPLEKTA IZSTRĀDE) </a:t>
            </a:r>
            <a:r>
              <a:rPr lang="lv-LV" sz="1800" dirty="0">
                <a:effectLst/>
                <a:latin typeface="Aptos" panose="020B0004020202020204" pitchFamily="34" charset="0"/>
                <a:ea typeface="Aptos" panose="020B0004020202020204" pitchFamily="34" charset="0"/>
                <a:cs typeface="Aptos" panose="020B0004020202020204" pitchFamily="34" charset="0"/>
              </a:rPr>
              <a:t>- Vienotās risku analīzes un vadības informācijas sistēma</a:t>
            </a:r>
            <a:endParaRPr lang="lv-LV" dirty="0"/>
          </a:p>
        </p:txBody>
      </p:sp>
      <p:sp>
        <p:nvSpPr>
          <p:cNvPr id="4" name="Slide Number Placeholder 3">
            <a:extLst>
              <a:ext uri="{FF2B5EF4-FFF2-40B4-BE49-F238E27FC236}">
                <a16:creationId xmlns:a16="http://schemas.microsoft.com/office/drawing/2014/main" id="{6AA78B99-DF51-32B1-B9BF-D96364CC8586}"/>
              </a:ext>
            </a:extLst>
          </p:cNvPr>
          <p:cNvSpPr>
            <a:spLocks noGrp="1"/>
          </p:cNvSpPr>
          <p:nvPr>
            <p:ph type="sldNum" sz="quarter" idx="5"/>
          </p:nvPr>
        </p:nvSpPr>
        <p:spPr/>
        <p:txBody>
          <a:bodyPr/>
          <a:lstStyle/>
          <a:p>
            <a:fld id="{7AB4E73A-CA26-45FC-9886-0765B17A391A}" type="slidenum">
              <a:rPr lang="lv-LV" smtClean="0"/>
              <a:t>6</a:t>
            </a:fld>
            <a:endParaRPr lang="lv-LV"/>
          </a:p>
        </p:txBody>
      </p:sp>
    </p:spTree>
    <p:extLst>
      <p:ext uri="{BB962C8B-B14F-4D97-AF65-F5344CB8AC3E}">
        <p14:creationId xmlns:p14="http://schemas.microsoft.com/office/powerpoint/2010/main" val="268902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CF687-064F-F53B-BC2A-C1288A899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F3174-A085-EFCF-2CFC-219F1A3A96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F09665-71E9-40A5-6598-938D184556CE}"/>
              </a:ext>
            </a:extLst>
          </p:cNvPr>
          <p:cNvSpPr>
            <a:spLocks noGrp="1"/>
          </p:cNvSpPr>
          <p:nvPr>
            <p:ph type="body" idx="1"/>
          </p:nvPr>
        </p:nvSpPr>
        <p:spPr/>
        <p:txBody>
          <a:bodyPr/>
          <a:lstStyle/>
          <a:p>
            <a:endParaRPr lang="lv-LV"/>
          </a:p>
        </p:txBody>
      </p:sp>
      <p:sp>
        <p:nvSpPr>
          <p:cNvPr id="4" name="Slide Number Placeholder 3">
            <a:extLst>
              <a:ext uri="{FF2B5EF4-FFF2-40B4-BE49-F238E27FC236}">
                <a16:creationId xmlns:a16="http://schemas.microsoft.com/office/drawing/2014/main" id="{A8A0EEA5-9623-766B-9269-49597EF963E2}"/>
              </a:ext>
            </a:extLst>
          </p:cNvPr>
          <p:cNvSpPr>
            <a:spLocks noGrp="1"/>
          </p:cNvSpPr>
          <p:nvPr>
            <p:ph type="sldNum" sz="quarter" idx="5"/>
          </p:nvPr>
        </p:nvSpPr>
        <p:spPr/>
        <p:txBody>
          <a:bodyPr/>
          <a:lstStyle/>
          <a:p>
            <a:fld id="{7AB4E73A-CA26-45FC-9886-0765B17A391A}" type="slidenum">
              <a:rPr lang="lv-LV" smtClean="0"/>
              <a:t>7</a:t>
            </a:fld>
            <a:endParaRPr lang="lv-LV"/>
          </a:p>
        </p:txBody>
      </p:sp>
    </p:spTree>
    <p:extLst>
      <p:ext uri="{BB962C8B-B14F-4D97-AF65-F5344CB8AC3E}">
        <p14:creationId xmlns:p14="http://schemas.microsoft.com/office/powerpoint/2010/main" val="4021239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chemeClr val="bg1"/>
                </a:solidFill>
                <a:effectLst/>
                <a:latin typeface="Segoe UI" panose="020B0502040204020203" pitchFamily="34" charset="0"/>
              </a:rPr>
              <a:t>Viens no iespējamajiem variantiem lomu un pienākumu sadalījumā. </a:t>
            </a:r>
            <a:endParaRPr lang="lv-LV" sz="1400" dirty="0">
              <a:solidFill>
                <a:schemeClr val="bg1"/>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B4E73A-CA26-45FC-9886-0765B17A391A}" type="slidenum">
              <a:rPr lang="lv-LV" smtClean="0"/>
              <a:t>8</a:t>
            </a:fld>
            <a:endParaRPr lang="lv-LV"/>
          </a:p>
        </p:txBody>
      </p:sp>
    </p:spTree>
    <p:extLst>
      <p:ext uri="{BB962C8B-B14F-4D97-AF65-F5344CB8AC3E}">
        <p14:creationId xmlns:p14="http://schemas.microsoft.com/office/powerpoint/2010/main" val="194902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799"/>
          </a:p>
        </p:txBody>
      </p:sp>
      <p:sp>
        <p:nvSpPr>
          <p:cNvPr id="11" name="Title 1"/>
          <p:cNvSpPr>
            <a:spLocks noGrp="1"/>
          </p:cNvSpPr>
          <p:nvPr>
            <p:ph type="ctrTitle"/>
          </p:nvPr>
        </p:nvSpPr>
        <p:spPr>
          <a:xfrm>
            <a:off x="775100" y="1954221"/>
            <a:ext cx="4326679" cy="979702"/>
          </a:xfrm>
          <a:prstGeom prst="rect">
            <a:avLst/>
          </a:prstGeom>
        </p:spPr>
        <p:txBody>
          <a:bodyPr rtlCol="0"/>
          <a:lstStyle>
            <a:lvl1pPr>
              <a:defRPr sz="2999" b="0">
                <a:solidFill>
                  <a:schemeClr val="bg1"/>
                </a:solidFill>
                <a:latin typeface="EYInterstate Light" panose="02000506000000020004" pitchFamily="2" charset="0"/>
                <a:cs typeface="Arial" pitchFamily="34" charset="0"/>
              </a:defRPr>
            </a:lvl1pPr>
          </a:lstStyle>
          <a:p>
            <a:pPr rtl="0"/>
            <a:r>
              <a:rPr lang="lv-lv"/>
              <a:t>Click to edit Master title style</a:t>
            </a:r>
            <a:endParaRPr lang="en-GB"/>
          </a:p>
        </p:txBody>
      </p:sp>
      <p:sp>
        <p:nvSpPr>
          <p:cNvPr id="12" name="Subtitle 2"/>
          <p:cNvSpPr>
            <a:spLocks noGrp="1"/>
          </p:cNvSpPr>
          <p:nvPr>
            <p:ph type="subTitle" idx="1"/>
          </p:nvPr>
        </p:nvSpPr>
        <p:spPr>
          <a:xfrm>
            <a:off x="775100" y="3046161"/>
            <a:ext cx="4326679" cy="1046323"/>
          </a:xfrm>
          <a:prstGeom prst="rect">
            <a:avLst/>
          </a:prstGeom>
        </p:spPr>
        <p:txBody>
          <a:bodyPr rtlCol="0"/>
          <a:lstStyle>
            <a:lvl1pPr marL="0" indent="0" algn="l">
              <a:spcAft>
                <a:spcPts val="1200"/>
              </a:spcAft>
              <a:buNone/>
              <a:defRPr sz="1999">
                <a:solidFill>
                  <a:schemeClr val="bg1"/>
                </a:solidFill>
                <a:latin typeface="EYInterstate" panose="02000503020000020004" pitchFamily="2" charset="0"/>
                <a:cs typeface="Arial" pitchFamily="34" charset="0"/>
              </a:defRPr>
            </a:lvl1pPr>
            <a:lvl2pPr marL="0" indent="0" algn="l">
              <a:buNone/>
              <a:defRPr sz="1598" b="1">
                <a:solidFill>
                  <a:srgbClr val="404040"/>
                </a:solidFill>
              </a:defRPr>
            </a:lvl2pPr>
            <a:lvl3pPr marL="913912" indent="0" algn="ctr">
              <a:buNone/>
              <a:defRPr>
                <a:solidFill>
                  <a:schemeClr val="tx1">
                    <a:tint val="75000"/>
                  </a:schemeClr>
                </a:solidFill>
              </a:defRPr>
            </a:lvl3pPr>
            <a:lvl4pPr marL="1370867" indent="0" algn="ctr">
              <a:buNone/>
              <a:defRPr>
                <a:solidFill>
                  <a:schemeClr val="tx1">
                    <a:tint val="75000"/>
                  </a:schemeClr>
                </a:solidFill>
              </a:defRPr>
            </a:lvl4pPr>
            <a:lvl5pPr marL="1827824" indent="0" algn="ctr">
              <a:buNone/>
              <a:defRPr>
                <a:solidFill>
                  <a:schemeClr val="tx1">
                    <a:tint val="75000"/>
                  </a:schemeClr>
                </a:solidFill>
              </a:defRPr>
            </a:lvl5pPr>
            <a:lvl6pPr marL="2284781" indent="0" algn="ctr">
              <a:buNone/>
              <a:defRPr>
                <a:solidFill>
                  <a:schemeClr val="tx1">
                    <a:tint val="75000"/>
                  </a:schemeClr>
                </a:solidFill>
              </a:defRPr>
            </a:lvl6pPr>
            <a:lvl7pPr marL="2741736" indent="0" algn="ctr">
              <a:buNone/>
              <a:defRPr>
                <a:solidFill>
                  <a:schemeClr val="tx1">
                    <a:tint val="75000"/>
                  </a:schemeClr>
                </a:solidFill>
              </a:defRPr>
            </a:lvl7pPr>
            <a:lvl8pPr marL="3198693" indent="0" algn="ctr">
              <a:buNone/>
              <a:defRPr>
                <a:solidFill>
                  <a:schemeClr val="tx1">
                    <a:tint val="75000"/>
                  </a:schemeClr>
                </a:solidFill>
              </a:defRPr>
            </a:lvl8pPr>
            <a:lvl9pPr marL="3655648" indent="0" algn="ctr">
              <a:buNone/>
              <a:defRPr>
                <a:solidFill>
                  <a:schemeClr val="tx1">
                    <a:tint val="75000"/>
                  </a:schemeClr>
                </a:solidFill>
              </a:defRPr>
            </a:lvl9pPr>
          </a:lstStyle>
          <a:p>
            <a:pPr lvl="0" rtl="0"/>
            <a:r>
              <a:rPr lang="lv-lv"/>
              <a:t>Click to edit Master subtitle style</a:t>
            </a:r>
            <a:endParaRPr lang="en-GB"/>
          </a:p>
        </p:txBody>
      </p:sp>
      <p:grpSp>
        <p:nvGrpSpPr>
          <p:cNvPr id="18" name="Group 4">
            <a:extLst>
              <a:ext uri="{FF2B5EF4-FFF2-40B4-BE49-F238E27FC236}">
                <a16:creationId xmlns:a16="http://schemas.microsoft.com/office/drawing/2014/main" id="{A6B0B632-15A0-4F8B-9D53-458904D799F3}"/>
              </a:ext>
            </a:extLst>
          </p:cNvPr>
          <p:cNvGrpSpPr>
            <a:grpSpLocks noChangeAspect="1"/>
          </p:cNvGrpSpPr>
          <p:nvPr userDrawn="1"/>
        </p:nvGrpSpPr>
        <p:grpSpPr bwMode="auto">
          <a:xfrm>
            <a:off x="10364788" y="4960938"/>
            <a:ext cx="1225550" cy="1435100"/>
            <a:chOff x="6529" y="3125"/>
            <a:chExt cx="772" cy="904"/>
          </a:xfrm>
        </p:grpSpPr>
        <p:sp>
          <p:nvSpPr>
            <p:cNvPr id="19" name="Freeform 5">
              <a:extLst>
                <a:ext uri="{FF2B5EF4-FFF2-40B4-BE49-F238E27FC236}">
                  <a16:creationId xmlns:a16="http://schemas.microsoft.com/office/drawing/2014/main" id="{4C6E07D4-A44B-4A4F-BF49-BF6AFF20304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IN" sz="1799" b="0" i="0" u="none" strike="noStrike" kern="0" cap="none" spc="0" normalizeH="0" baseline="0" noProof="0">
                <a:ln>
                  <a:noFill/>
                </a:ln>
                <a:solidFill>
                  <a:srgbClr val="2E2E38"/>
                </a:solidFill>
                <a:effectLst/>
                <a:uLnTx/>
                <a:uFillTx/>
              </a:endParaRPr>
            </a:p>
          </p:txBody>
        </p:sp>
        <p:sp>
          <p:nvSpPr>
            <p:cNvPr id="20" name="Freeform 6">
              <a:extLst>
                <a:ext uri="{FF2B5EF4-FFF2-40B4-BE49-F238E27FC236}">
                  <a16:creationId xmlns:a16="http://schemas.microsoft.com/office/drawing/2014/main" id="{6DF660C3-C58A-47AB-A11B-9150C56ECB9A}"/>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IN" sz="1799" b="0" i="0" u="none" strike="noStrike" kern="0" cap="none" spc="0" normalizeH="0" baseline="0" noProof="0">
                <a:ln>
                  <a:noFill/>
                </a:ln>
                <a:solidFill>
                  <a:srgbClr val="2E2E38"/>
                </a:solidFill>
                <a:effectLst/>
                <a:uLnTx/>
                <a:uFillTx/>
              </a:endParaRPr>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Standard slide_no bulle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333521-95BA-4B80-9B2C-66CC2506C3D1}"/>
              </a:ext>
            </a:extLst>
          </p:cNvPr>
          <p:cNvSpPr/>
          <p:nvPr userDrawn="1"/>
        </p:nvSpPr>
        <p:spPr>
          <a:xfrm>
            <a:off x="-1480" y="6305577"/>
            <a:ext cx="12193481" cy="5588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endParaRPr lang="en-IN" sz="900">
              <a:solidFill>
                <a:schemeClr val="tx1"/>
              </a:solidFill>
            </a:endParaRPr>
          </a:p>
        </p:txBody>
      </p:sp>
      <p:sp>
        <p:nvSpPr>
          <p:cNvPr id="3" name="Content Placeholder 2"/>
          <p:cNvSpPr>
            <a:spLocks noGrp="1"/>
          </p:cNvSpPr>
          <p:nvPr>
            <p:ph idx="1"/>
          </p:nvPr>
        </p:nvSpPr>
        <p:spPr>
          <a:xfrm>
            <a:off x="609601" y="1137920"/>
            <a:ext cx="10972800" cy="4834800"/>
          </a:xfrm>
          <a:prstGeom prst="rect">
            <a:avLst/>
          </a:prstGeom>
        </p:spPr>
        <p:txBody>
          <a:bodyPr rtlCol="0"/>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8">
                <a:solidFill>
                  <a:schemeClr val="bg1"/>
                </a:solidFill>
              </a:defRPr>
            </a:lvl3pPr>
            <a:lvl4pPr marL="0" indent="0">
              <a:spcBef>
                <a:spcPts val="0"/>
              </a:spcBef>
              <a:buNone/>
              <a:defRPr sz="1398">
                <a:solidFill>
                  <a:schemeClr val="bg1"/>
                </a:solidFill>
              </a:defRPr>
            </a:lvl4pPr>
            <a:lvl5pPr marL="0" indent="0">
              <a:spcBef>
                <a:spcPts val="0"/>
              </a:spcBef>
              <a:buNone/>
              <a:defRPr sz="1200">
                <a:solidFill>
                  <a:schemeClr val="bg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8" name="Line 10">
            <a:extLst>
              <a:ext uri="{FF2B5EF4-FFF2-40B4-BE49-F238E27FC236}">
                <a16:creationId xmlns:a16="http://schemas.microsoft.com/office/drawing/2014/main" id="{A9736A27-A205-4429-9FD9-B1145DECB4CB}"/>
              </a:ext>
            </a:extLst>
          </p:cNvPr>
          <p:cNvSpPr>
            <a:spLocks noChangeShapeType="1"/>
          </p:cNvSpPr>
          <p:nvPr userDrawn="1"/>
        </p:nvSpPr>
        <p:spPr bwMode="auto">
          <a:xfrm>
            <a:off x="-1480" y="891540"/>
            <a:ext cx="12193481" cy="0"/>
          </a:xfrm>
          <a:prstGeom prst="line">
            <a:avLst/>
          </a:prstGeom>
          <a:noFill/>
          <a:ln w="25400" cap="flat">
            <a:solidFill>
              <a:srgbClr val="FFE600"/>
            </a:solidFill>
            <a:bevel/>
            <a:headEnd/>
            <a:tailEnd/>
          </a:ln>
          <a:effectLst/>
        </p:spPr>
        <p:txBody>
          <a:bodyPr wrap="non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sz="1349" noProof="0">
              <a:solidFill>
                <a:schemeClr val="bg1"/>
              </a:solidFill>
              <a:latin typeface="+mn-lt"/>
              <a:cs typeface="Arial" pitchFamily="34" charset="0"/>
            </a:endParaRPr>
          </a:p>
        </p:txBody>
      </p:sp>
      <p:sp>
        <p:nvSpPr>
          <p:cNvPr id="2" name="Title 1"/>
          <p:cNvSpPr>
            <a:spLocks noGrp="1"/>
          </p:cNvSpPr>
          <p:nvPr>
            <p:ph type="title"/>
          </p:nvPr>
        </p:nvSpPr>
        <p:spPr>
          <a:xfrm>
            <a:off x="609602" y="149193"/>
            <a:ext cx="10972800" cy="590400"/>
          </a:xfrm>
          <a:prstGeom prst="rect">
            <a:avLst/>
          </a:prstGeom>
        </p:spPr>
        <p:txBody>
          <a:bodyPr rtlCol="0" anchor="ctr"/>
          <a:lstStyle>
            <a:lvl1pPr>
              <a:defRPr>
                <a:solidFill>
                  <a:schemeClr val="tx1"/>
                </a:solidFill>
              </a:defRPr>
            </a:lvl1pPr>
          </a:lstStyle>
          <a:p>
            <a:pPr rtl="0"/>
            <a:r>
              <a:rPr lang="lv-lv"/>
              <a:t>Click to edit Master title style</a:t>
            </a:r>
            <a:endParaRPr lang="en-GB"/>
          </a:p>
        </p:txBody>
      </p:sp>
      <p:sp>
        <p:nvSpPr>
          <p:cNvPr id="16" name="Chevron 18">
            <a:extLst>
              <a:ext uri="{FF2B5EF4-FFF2-40B4-BE49-F238E27FC236}">
                <a16:creationId xmlns:a16="http://schemas.microsoft.com/office/drawing/2014/main" id="{53083368-64A5-4B15-B5ED-F98432B31D32}"/>
              </a:ext>
            </a:extLst>
          </p:cNvPr>
          <p:cNvSpPr/>
          <p:nvPr userDrawn="1"/>
        </p:nvSpPr>
        <p:spPr>
          <a:xfrm>
            <a:off x="343263" y="126837"/>
            <a:ext cx="107944" cy="630926"/>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endParaRPr lang="en-IN" sz="900">
              <a:solidFill>
                <a:schemeClr val="tx1"/>
              </a:solidFill>
            </a:endParaRPr>
          </a:p>
        </p:txBody>
      </p:sp>
      <p:pic>
        <p:nvPicPr>
          <p:cNvPr id="17" name="Picture 16">
            <a:extLst>
              <a:ext uri="{FF2B5EF4-FFF2-40B4-BE49-F238E27FC236}">
                <a16:creationId xmlns:a16="http://schemas.microsoft.com/office/drawing/2014/main" id="{F347CCED-867B-49F5-97CD-91225A7BC0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0890" y="6356223"/>
            <a:ext cx="303956" cy="310896"/>
          </a:xfrm>
          <a:prstGeom prst="rect">
            <a:avLst/>
          </a:prstGeom>
        </p:spPr>
      </p:pic>
      <p:sp>
        <p:nvSpPr>
          <p:cNvPr id="11" name="Slide Number Placeholder 5">
            <a:extLst>
              <a:ext uri="{FF2B5EF4-FFF2-40B4-BE49-F238E27FC236}">
                <a16:creationId xmlns:a16="http://schemas.microsoft.com/office/drawing/2014/main" id="{16CCAB0C-8AF3-4CAA-AC76-635D00E1E7F0}"/>
              </a:ext>
            </a:extLst>
          </p:cNvPr>
          <p:cNvSpPr>
            <a:spLocks noGrp="1"/>
          </p:cNvSpPr>
          <p:nvPr>
            <p:ph type="sldNum" sz="quarter" idx="4"/>
          </p:nvPr>
        </p:nvSpPr>
        <p:spPr>
          <a:xfrm>
            <a:off x="616901" y="6471244"/>
            <a:ext cx="662722" cy="180000"/>
          </a:xfrm>
          <a:prstGeom prst="rect">
            <a:avLst/>
          </a:prstGeom>
        </p:spPr>
        <p:txBody>
          <a:bodyPr vert="horz" lIns="0" tIns="0" rIns="0" bIns="0" rtlCol="0" anchor="ctr"/>
          <a:lstStyle>
            <a:lvl1pPr marL="0" algn="l" defTabSz="913912" rtl="0" eaLnBrk="1" latinLnBrk="0" hangingPunct="1">
              <a:defRPr lang="en-IN" sz="800" kern="1200" smtClean="0">
                <a:solidFill>
                  <a:schemeClr val="tx1">
                    <a:lumMod val="95000"/>
                  </a:schemeClr>
                </a:solidFill>
                <a:latin typeface="EYInterstate" panose="02000503020000020004" pitchFamily="2" charset="0"/>
                <a:ea typeface="+mn-ea"/>
                <a:cs typeface="+mn-cs"/>
              </a:defRPr>
            </a:lvl1pPr>
          </a:lstStyle>
          <a:p>
            <a:pPr rtl="0"/>
            <a:r>
              <a:rPr lang="lv-lv"/>
              <a:t>Page </a:t>
            </a:r>
            <a:fld id="{F1BC30E3-FFE5-4B91-AA19-87A149EBB9EE}" type="slidenum">
              <a:rPr smtClean="0"/>
              <a:pPr rtl="0"/>
              <a:t>‹#›</a:t>
            </a:fld>
            <a:endParaRPr/>
          </a:p>
        </p:txBody>
      </p:sp>
    </p:spTree>
    <p:extLst>
      <p:ext uri="{BB962C8B-B14F-4D97-AF65-F5344CB8AC3E}">
        <p14:creationId xmlns:p14="http://schemas.microsoft.com/office/powerpoint/2010/main" val="194114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2" y="294200"/>
            <a:ext cx="10972800" cy="590400"/>
          </a:xfrm>
          <a:prstGeom prst="rect">
            <a:avLst/>
          </a:prstGeom>
        </p:spPr>
        <p:txBody>
          <a:bodyPr rtlCol="0"/>
          <a:lstStyle>
            <a:lvl1pPr>
              <a:defRPr>
                <a:solidFill>
                  <a:schemeClr val="bg1"/>
                </a:solidFill>
              </a:defRPr>
            </a:lvl1pPr>
          </a:lstStyle>
          <a:p>
            <a:pPr rtl="0"/>
            <a:r>
              <a:rPr lang="lv-lv"/>
              <a:t>Click to edit Master title style</a:t>
            </a:r>
            <a:endParaRPr lang="en-GB"/>
          </a:p>
        </p:txBody>
      </p:sp>
      <p:sp>
        <p:nvSpPr>
          <p:cNvPr id="3" name="Content Placeholder 2"/>
          <p:cNvSpPr>
            <a:spLocks noGrp="1"/>
          </p:cNvSpPr>
          <p:nvPr>
            <p:ph idx="1"/>
          </p:nvPr>
        </p:nvSpPr>
        <p:spPr>
          <a:xfrm>
            <a:off x="609603" y="1137920"/>
            <a:ext cx="8234454" cy="4834800"/>
          </a:xfrm>
          <a:prstGeom prst="rect">
            <a:avLst/>
          </a:prstGeom>
        </p:spPr>
        <p:txBody>
          <a:bodyPr rtlCol="0"/>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8">
                <a:solidFill>
                  <a:schemeClr val="bg1"/>
                </a:solidFill>
              </a:defRPr>
            </a:lvl3pPr>
            <a:lvl4pPr marL="0" indent="0">
              <a:spcBef>
                <a:spcPts val="0"/>
              </a:spcBef>
              <a:buNone/>
              <a:defRPr sz="1398">
                <a:solidFill>
                  <a:schemeClr val="bg1"/>
                </a:solidFill>
              </a:defRPr>
            </a:lvl4pPr>
            <a:lvl5pPr marL="0" indent="0">
              <a:spcBef>
                <a:spcPts val="0"/>
              </a:spcBef>
              <a:buNone/>
              <a:defRPr sz="1200">
                <a:solidFill>
                  <a:schemeClr val="bg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sz="1799" noProof="0">
              <a:solidFill>
                <a:schemeClr val="bg1"/>
              </a:solidFill>
            </a:endParaRPr>
          </a:p>
        </p:txBody>
      </p:sp>
      <p:sp>
        <p:nvSpPr>
          <p:cNvPr id="8" name="Slide Number Placeholder 5">
            <a:extLst>
              <a:ext uri="{FF2B5EF4-FFF2-40B4-BE49-F238E27FC236}">
                <a16:creationId xmlns:a16="http://schemas.microsoft.com/office/drawing/2014/main" id="{1EB8140C-160B-4927-97BD-0CFBCE42F6F3}"/>
              </a:ext>
            </a:extLst>
          </p:cNvPr>
          <p:cNvSpPr>
            <a:spLocks noGrp="1"/>
          </p:cNvSpPr>
          <p:nvPr>
            <p:ph type="sldNum" sz="quarter" idx="4"/>
          </p:nvPr>
        </p:nvSpPr>
        <p:spPr>
          <a:xfrm>
            <a:off x="616901" y="6471244"/>
            <a:ext cx="662722" cy="180000"/>
          </a:xfrm>
          <a:prstGeom prst="rect">
            <a:avLst/>
          </a:prstGeom>
        </p:spPr>
        <p:txBody>
          <a:bodyPr vert="horz" lIns="0" tIns="0" rIns="0" bIns="0" rtlCol="0" anchor="ctr"/>
          <a:lstStyle>
            <a:lvl1pPr marL="0" algn="l" defTabSz="913912" rtl="0" eaLnBrk="1" latinLnBrk="0" hangingPunct="1">
              <a:defRPr lang="en-IN" sz="800" kern="1200" smtClean="0">
                <a:solidFill>
                  <a:schemeClr val="tx1">
                    <a:lumMod val="95000"/>
                  </a:schemeClr>
                </a:solidFill>
                <a:latin typeface="EYInterstate" panose="02000503020000020004" pitchFamily="2" charset="0"/>
                <a:ea typeface="+mn-ea"/>
                <a:cs typeface="+mn-cs"/>
              </a:defRPr>
            </a:lvl1pPr>
          </a:lstStyle>
          <a:p>
            <a:pPr rtl="0"/>
            <a:r>
              <a:rPr lang="lv-lv"/>
              <a:t>Page </a:t>
            </a:r>
            <a:fld id="{F1BC30E3-FFE5-4B91-AA19-87A149EBB9EE}" type="slidenum">
              <a:rPr smtClean="0"/>
              <a:pPr rtl="0"/>
              <a:t>‹#›</a:t>
            </a:fld>
            <a:endParaRPr/>
          </a:p>
        </p:txBody>
      </p:sp>
    </p:spTree>
    <p:extLst>
      <p:ext uri="{BB962C8B-B14F-4D97-AF65-F5344CB8AC3E}">
        <p14:creationId xmlns:p14="http://schemas.microsoft.com/office/powerpoint/2010/main" val="207926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9" y="2851522"/>
            <a:ext cx="4445484" cy="1202318"/>
          </a:xfrm>
          <a:prstGeom prst="rect">
            <a:avLst/>
          </a:prstGeo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426" marR="0" lvl="0" indent="-356426" defTabSz="1007349" rtl="0" fontAlgn="auto">
              <a:lnSpc>
                <a:spcPct val="100000"/>
              </a:lnSpc>
              <a:spcBef>
                <a:spcPct val="0"/>
              </a:spcBef>
              <a:spcAft>
                <a:spcPts val="0"/>
              </a:spcAft>
              <a:buClrTx/>
              <a:buSzTx/>
              <a:tabLst/>
            </a:pPr>
            <a:r>
              <a:rPr lang="lv-lv"/>
              <a:t>Chapter Title</a:t>
            </a:r>
            <a:endParaRPr lang="en-IN"/>
          </a:p>
        </p:txBody>
      </p:sp>
      <p:sp>
        <p:nvSpPr>
          <p:cNvPr id="6" name="Slide Number Placeholder 5">
            <a:extLst>
              <a:ext uri="{FF2B5EF4-FFF2-40B4-BE49-F238E27FC236}">
                <a16:creationId xmlns:a16="http://schemas.microsoft.com/office/drawing/2014/main" id="{DD10F67F-AEAF-40CB-9350-5B3BE3EB3E16}"/>
              </a:ext>
            </a:extLst>
          </p:cNvPr>
          <p:cNvSpPr>
            <a:spLocks noGrp="1"/>
          </p:cNvSpPr>
          <p:nvPr>
            <p:ph type="sldNum" sz="quarter" idx="4"/>
          </p:nvPr>
        </p:nvSpPr>
        <p:spPr>
          <a:xfrm>
            <a:off x="616901" y="6471244"/>
            <a:ext cx="662722" cy="180000"/>
          </a:xfrm>
          <a:prstGeom prst="rect">
            <a:avLst/>
          </a:prstGeom>
        </p:spPr>
        <p:txBody>
          <a:bodyPr vert="horz" lIns="0" tIns="0" rIns="0" bIns="0" rtlCol="0" anchor="ctr"/>
          <a:lstStyle>
            <a:lvl1pPr marL="0" algn="l" defTabSz="913912" rtl="0" eaLnBrk="1" latinLnBrk="0" hangingPunct="1">
              <a:defRPr lang="en-IN" sz="800" kern="1200" smtClean="0">
                <a:solidFill>
                  <a:schemeClr val="tx1">
                    <a:lumMod val="95000"/>
                  </a:schemeClr>
                </a:solidFill>
                <a:latin typeface="EYInterstate" panose="02000503020000020004" pitchFamily="2" charset="0"/>
                <a:ea typeface="+mn-ea"/>
                <a:cs typeface="+mn-cs"/>
              </a:defRPr>
            </a:lvl1pPr>
          </a:lstStyle>
          <a:p>
            <a:pPr rtl="0"/>
            <a:r>
              <a:rPr lang="lv-lv"/>
              <a:t>Page </a:t>
            </a:r>
            <a:fld id="{F1BC30E3-FFE5-4B91-AA19-87A149EBB9EE}" type="slidenum">
              <a:rPr smtClean="0"/>
              <a:pPr rtl="0"/>
              <a:t>‹#›</a:t>
            </a:fld>
            <a:endParaRPr/>
          </a:p>
        </p:txBody>
      </p:sp>
      <p:sp>
        <p:nvSpPr>
          <p:cNvPr id="7" name="Slide Number Placeholder 5">
            <a:extLst>
              <a:ext uri="{FF2B5EF4-FFF2-40B4-BE49-F238E27FC236}">
                <a16:creationId xmlns:a16="http://schemas.microsoft.com/office/drawing/2014/main" id="{657E2431-13F9-44DE-BA58-F8433E47519C}"/>
              </a:ext>
            </a:extLst>
          </p:cNvPr>
          <p:cNvSpPr txBox="1">
            <a:spLocks/>
          </p:cNvSpPr>
          <p:nvPr userDrawn="1"/>
        </p:nvSpPr>
        <p:spPr>
          <a:xfrm>
            <a:off x="769301" y="6623644"/>
            <a:ext cx="662722" cy="180000"/>
          </a:xfrm>
          <a:prstGeom prst="rect">
            <a:avLst/>
          </a:prstGeom>
        </p:spPr>
        <p:txBody>
          <a:bodyPr vert="horz" lIns="0" tIns="0" rIns="0" bIns="0" rtlCol="0" anchor="ctr"/>
          <a:lstStyle>
            <a:defPPr>
              <a:defRPr lang="en-US"/>
            </a:defPPr>
            <a:lvl1pPr marL="0" algn="l" defTabSz="913912" rtl="0" eaLnBrk="1" latinLnBrk="0" hangingPunct="1">
              <a:defRPr lang="en-IN" sz="800" kern="1200" smtClean="0">
                <a:solidFill>
                  <a:schemeClr val="tx1">
                    <a:lumMod val="95000"/>
                  </a:schemeClr>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lv-lv"/>
              <a:t>Page </a:t>
            </a:r>
            <a:fld id="{F1BC30E3-FFE5-4B91-AA19-87A149EBB9EE}" type="slidenum">
              <a:rPr smtClean="0"/>
              <a:pPr rtl="0"/>
              <a:t>‹#›</a:t>
            </a:fld>
            <a:endParaRPr/>
          </a:p>
        </p:txBody>
      </p:sp>
    </p:spTree>
    <p:extLst>
      <p:ext uri="{BB962C8B-B14F-4D97-AF65-F5344CB8AC3E}">
        <p14:creationId xmlns:p14="http://schemas.microsoft.com/office/powerpoint/2010/main" val="3629436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9" y="2851522"/>
            <a:ext cx="4445484" cy="1202318"/>
          </a:xfrm>
          <a:prstGeom prst="rect">
            <a:avLst/>
          </a:prstGeo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26" marR="0" lvl="0" indent="-356426" defTabSz="1007349" rtl="0" fontAlgn="auto">
              <a:lnSpc>
                <a:spcPct val="100000"/>
              </a:lnSpc>
              <a:spcBef>
                <a:spcPct val="0"/>
              </a:spcBef>
              <a:spcAft>
                <a:spcPts val="0"/>
              </a:spcAft>
              <a:buClrTx/>
              <a:buSzTx/>
              <a:tabLst/>
            </a:pPr>
            <a:r>
              <a:rPr lang="lv-lv"/>
              <a:t>Chapter Title</a:t>
            </a:r>
            <a:endParaRPr lang="en-IN"/>
          </a:p>
        </p:txBody>
      </p:sp>
    </p:spTree>
    <p:extLst>
      <p:ext uri="{BB962C8B-B14F-4D97-AF65-F5344CB8AC3E}">
        <p14:creationId xmlns:p14="http://schemas.microsoft.com/office/powerpoint/2010/main" val="493119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rtlCol="0"/>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rtl="0">
              <a:buNone/>
            </a:pPr>
            <a:r>
              <a:rPr lang="lv-lv" sz="11194">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a:prstGeom prst="rect">
            <a:avLst/>
          </a:prstGeom>
        </p:spPr>
        <p:txBody>
          <a:bodyPr lIns="90000" tIns="46800" rIns="90000" bIns="46800" rtlCol="0"/>
          <a:lstStyle>
            <a:lvl1pPr marL="0" indent="0">
              <a:buNone/>
              <a:defRPr lang="en-US" sz="2799" dirty="0" smtClean="0">
                <a:latin typeface="Georgia" panose="02040502050405020303" pitchFamily="18" charset="0"/>
              </a:defRPr>
            </a:lvl1pPr>
          </a:lstStyle>
          <a:p>
            <a:pPr marL="356426" lvl="0" indent="-356426" rtl="0">
              <a:spcBef>
                <a:spcPts val="0"/>
              </a:spcBef>
            </a:pPr>
            <a:r>
              <a:rPr lang="lv-lv"/>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a:prstGeom prst="rect">
            <a:avLst/>
          </a:prstGeom>
        </p:spPr>
        <p:txBody>
          <a:bodyPr lIns="90000" tIns="46800" rIns="90000" bIns="46800" rtlCol="0"/>
          <a:lstStyle>
            <a:lvl1pPr marL="0" indent="0" algn="l" defTabSz="913912" rtl="0" eaLnBrk="1" latinLnBrk="0" hangingPunct="1">
              <a:spcBef>
                <a:spcPts val="0"/>
              </a:spcBef>
              <a:spcAft>
                <a:spcPts val="600"/>
              </a:spcAft>
              <a:buClr>
                <a:schemeClr val="tx2"/>
              </a:buClr>
              <a:buSzPct val="70000"/>
              <a:buFont typeface="Arial" pitchFamily="34" charset="0"/>
              <a:buNone/>
              <a:defRPr lang="en-US" sz="1598" kern="1200" dirty="0" smtClean="0">
                <a:solidFill>
                  <a:srgbClr val="2E2E38"/>
                </a:solidFill>
                <a:latin typeface="+mn-lt"/>
                <a:ea typeface="+mn-ea"/>
                <a:cs typeface="+mn-cs"/>
              </a:defRPr>
            </a:lvl1pPr>
            <a:lvl2pPr marL="356426" indent="0">
              <a:buNone/>
              <a:defRPr lang="en-US" sz="1999" smtClean="0">
                <a:latin typeface="+mn-lt"/>
              </a:defRPr>
            </a:lvl2pPr>
            <a:lvl3pPr>
              <a:defRPr lang="en-US" sz="1799" smtClean="0">
                <a:latin typeface="+mn-lt"/>
              </a:defRPr>
            </a:lvl3pPr>
            <a:lvl4pPr>
              <a:defRPr lang="en-US" sz="1598" smtClean="0">
                <a:latin typeface="+mn-lt"/>
              </a:defRPr>
            </a:lvl4pPr>
            <a:lvl5pPr>
              <a:defRPr lang="en-IN" sz="1598">
                <a:latin typeface="+mn-lt"/>
              </a:defRPr>
            </a:lvl5pPr>
          </a:lstStyle>
          <a:p>
            <a:pPr marL="0" lvl="0" indent="0" rtl="0">
              <a:spcBef>
                <a:spcPts val="0"/>
              </a:spcBef>
              <a:buNone/>
            </a:pPr>
            <a:r>
              <a:rPr lang="lv-lv"/>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a:prstGeom prst="rect">
            <a:avLst/>
          </a:prstGeom>
        </p:spPr>
        <p:txBody>
          <a:bodyPr lIns="90000" tIns="46800" rIns="90000" bIns="46800" rtlCol="0"/>
          <a:lstStyle>
            <a:lvl1pPr marL="0" indent="0" algn="l" defTabSz="913912" rtl="0" eaLnBrk="1" latinLnBrk="0" hangingPunct="1">
              <a:spcBef>
                <a:spcPts val="0"/>
              </a:spcBef>
              <a:spcAft>
                <a:spcPts val="600"/>
              </a:spcAft>
              <a:buClr>
                <a:schemeClr val="tx2"/>
              </a:buClr>
              <a:buSzPct val="70000"/>
              <a:buFont typeface="Arial" pitchFamily="34" charset="0"/>
              <a:buNone/>
              <a:defRPr lang="en-US" sz="1598" kern="1200" dirty="0" smtClean="0">
                <a:solidFill>
                  <a:srgbClr val="2E2E38"/>
                </a:solidFill>
                <a:latin typeface="+mn-lt"/>
                <a:ea typeface="+mn-ea"/>
                <a:cs typeface="+mn-cs"/>
              </a:defRPr>
            </a:lvl1pPr>
            <a:lvl2pPr marL="356426" indent="0">
              <a:buNone/>
              <a:defRPr lang="en-US" sz="1999" smtClean="0">
                <a:latin typeface="+mn-lt"/>
              </a:defRPr>
            </a:lvl2pPr>
            <a:lvl3pPr>
              <a:defRPr lang="en-US" sz="1799" smtClean="0">
                <a:latin typeface="+mn-lt"/>
              </a:defRPr>
            </a:lvl3pPr>
            <a:lvl4pPr>
              <a:defRPr lang="en-US" sz="1598" smtClean="0">
                <a:latin typeface="+mn-lt"/>
              </a:defRPr>
            </a:lvl4pPr>
            <a:lvl5pPr>
              <a:defRPr lang="en-IN" sz="1598">
                <a:latin typeface="+mn-lt"/>
              </a:defRPr>
            </a:lvl5pPr>
          </a:lstStyle>
          <a:p>
            <a:pPr marL="0" lvl="0" indent="0" rtl="0">
              <a:spcBef>
                <a:spcPts val="0"/>
              </a:spcBef>
              <a:buNone/>
            </a:pPr>
            <a:r>
              <a:rPr lang="lv-lv"/>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a:prstGeom prst="rect">
            <a:avLst/>
          </a:prstGeom>
        </p:spPr>
        <p:txBody>
          <a:bodyPr lIns="0" tIns="0" rIns="0" bIns="0" rtlCol="0">
            <a:noAutofit/>
          </a:bodyPr>
          <a:lstStyle>
            <a:lvl1pPr marL="0" indent="0" algn="ctr">
              <a:buNone/>
              <a:defRPr lang="en-US" sz="2799" dirty="0" smtClean="0">
                <a:latin typeface="Georgia" panose="02040502050405020303" pitchFamily="18" charset="0"/>
              </a:defRPr>
            </a:lvl1pPr>
          </a:lstStyle>
          <a:p>
            <a:pPr marL="356426" lvl="0" indent="-356426" algn="ctr" rtl="0">
              <a:spcBef>
                <a:spcPts val="0"/>
              </a:spcBef>
            </a:pPr>
            <a:r>
              <a:rPr lang="lv-lv"/>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a:prstGeom prst="rect">
            <a:avLst/>
          </a:prstGeom>
        </p:spPr>
        <p:txBody>
          <a:bodyPr lIns="0" tIns="0" rIns="0" bIns="0" rtlCol="0">
            <a:noAutofit/>
          </a:bodyPr>
          <a:lstStyle>
            <a:lvl1pPr marL="0" indent="0" algn="ctr">
              <a:buNone/>
              <a:defRPr lang="en-US" sz="1598" dirty="0" smtClean="0">
                <a:solidFill>
                  <a:srgbClr val="2E2E38"/>
                </a:solidFill>
                <a:latin typeface="+mn-lt"/>
              </a:defRPr>
            </a:lvl1pPr>
          </a:lstStyle>
          <a:p>
            <a:pPr marL="356426" lvl="0" indent="-356426" algn="ctr" rtl="0">
              <a:spcBef>
                <a:spcPts val="0"/>
              </a:spcBef>
              <a:spcAft>
                <a:spcPts val="600"/>
              </a:spcAft>
            </a:pPr>
            <a:r>
              <a:rPr lang="lv-lv"/>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a:prstGeom prst="rect">
            <a:avLst/>
          </a:prstGeom>
        </p:spPr>
        <p:txBody>
          <a:bodyPr vert="horz" lIns="0" tIns="0" rIns="0" bIns="0" rtlCol="0" anchor="t" anchorCtr="0">
            <a:noAutofit/>
          </a:bodyPr>
          <a:lstStyle>
            <a:lvl1pPr marL="0" indent="0" algn="ctr">
              <a:buNone/>
              <a:defRPr lang="en-US" sz="1598" dirty="0" smtClean="0">
                <a:solidFill>
                  <a:srgbClr val="2E2E38"/>
                </a:solidFill>
                <a:latin typeface="+mn-lt"/>
              </a:defRPr>
            </a:lvl1pPr>
          </a:lstStyle>
          <a:p>
            <a:pPr marL="356426" lvl="0" indent="-356426" algn="ctr" rtl="0">
              <a:spcBef>
                <a:spcPts val="0"/>
              </a:spcBef>
              <a:spcAft>
                <a:spcPts val="600"/>
              </a:spcAft>
            </a:pPr>
            <a:r>
              <a:rPr lang="lv-lv"/>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90"/>
            <a:ext cx="2337171" cy="882687"/>
          </a:xfrm>
          <a:prstGeom prst="rect">
            <a:avLst/>
          </a:prstGeom>
        </p:spPr>
        <p:txBody>
          <a:bodyPr lIns="0" tIns="0" rIns="0" bIns="0" rtlCol="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0">
              <a:buNone/>
            </a:pPr>
            <a:r>
              <a:rPr lang="lv-lv" sz="11194">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3"/>
            <a:ext cx="5390400" cy="4256075"/>
          </a:xfrm>
          <a:prstGeom prst="rect">
            <a:avLst/>
          </a:prstGeom>
        </p:spPr>
        <p:txBody>
          <a:bodyPr rtlCol="0"/>
          <a:lstStyle>
            <a:lvl1pPr>
              <a:defRPr sz="1999">
                <a:solidFill>
                  <a:schemeClr val="bg1"/>
                </a:solidFill>
              </a:defRPr>
            </a:lvl1pPr>
            <a:lvl2pPr>
              <a:defRPr sz="1799">
                <a:solidFill>
                  <a:schemeClr val="bg1"/>
                </a:solidFill>
              </a:defRPr>
            </a:lvl2pPr>
            <a:lvl3pPr>
              <a:defRPr sz="1598">
                <a:solidFill>
                  <a:schemeClr val="bg1"/>
                </a:solidFill>
              </a:defRPr>
            </a:lvl3pPr>
            <a:lvl4pPr>
              <a:defRPr sz="1398">
                <a:solidFill>
                  <a:schemeClr val="bg1"/>
                </a:solidFill>
              </a:defRPr>
            </a:lvl4pPr>
            <a:lvl5pPr>
              <a:defRPr sz="1200">
                <a:solidFill>
                  <a:schemeClr val="bg1"/>
                </a:solidFill>
              </a:defRPr>
            </a:lvl5pPr>
            <a:lvl6pPr>
              <a:defRPr sz="1799"/>
            </a:lvl6pPr>
            <a:lvl7pPr>
              <a:defRPr sz="1799"/>
            </a:lvl7pPr>
            <a:lvl8pPr>
              <a:defRPr sz="1799"/>
            </a:lvl8pPr>
            <a:lvl9pPr>
              <a:defRPr sz="1799"/>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p:cNvSpPr>
            <a:spLocks noGrp="1"/>
          </p:cNvSpPr>
          <p:nvPr>
            <p:ph sz="half" idx="2"/>
          </p:nvPr>
        </p:nvSpPr>
        <p:spPr>
          <a:xfrm>
            <a:off x="6196405" y="1869443"/>
            <a:ext cx="5390400" cy="4256075"/>
          </a:xfrm>
          <a:prstGeom prst="rect">
            <a:avLst/>
          </a:prstGeom>
        </p:spPr>
        <p:txBody>
          <a:bodyPr rtlCol="0"/>
          <a:lstStyle>
            <a:lvl1pPr>
              <a:defRPr sz="1999">
                <a:solidFill>
                  <a:schemeClr val="bg1"/>
                </a:solidFill>
              </a:defRPr>
            </a:lvl1pPr>
            <a:lvl2pPr>
              <a:defRPr sz="1799">
                <a:solidFill>
                  <a:schemeClr val="bg1"/>
                </a:solidFill>
              </a:defRPr>
            </a:lvl2pPr>
            <a:lvl3pPr>
              <a:defRPr sz="1598">
                <a:solidFill>
                  <a:schemeClr val="bg1"/>
                </a:solidFill>
              </a:defRPr>
            </a:lvl3pPr>
            <a:lvl4pPr>
              <a:defRPr sz="1398">
                <a:solidFill>
                  <a:schemeClr val="bg1"/>
                </a:solidFill>
              </a:defRPr>
            </a:lvl4pPr>
            <a:lvl5pPr>
              <a:defRPr sz="1200">
                <a:solidFill>
                  <a:schemeClr val="bg1"/>
                </a:solidFill>
              </a:defRPr>
            </a:lvl5pPr>
            <a:lvl6pPr>
              <a:defRPr sz="1799"/>
            </a:lvl6pPr>
            <a:lvl7pPr>
              <a:defRPr sz="1799"/>
            </a:lvl7pPr>
            <a:lvl8pPr>
              <a:defRPr sz="1799"/>
            </a:lvl8pPr>
            <a:lvl9pPr>
              <a:defRPr sz="1799"/>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10" name="Text Placeholder 9"/>
          <p:cNvSpPr>
            <a:spLocks noGrp="1"/>
          </p:cNvSpPr>
          <p:nvPr>
            <p:ph type="body" sz="quarter" idx="12"/>
          </p:nvPr>
        </p:nvSpPr>
        <p:spPr>
          <a:xfrm>
            <a:off x="609602" y="1137920"/>
            <a:ext cx="5390400" cy="640800"/>
          </a:xfrm>
          <a:prstGeom prst="rect">
            <a:avLst/>
          </a:prstGeom>
        </p:spPr>
        <p:txBody>
          <a:bodyPr rtlCol="0" anchor="t" anchorCtr="0"/>
          <a:lstStyle>
            <a:lvl1pPr>
              <a:buNone/>
              <a:defRPr b="1">
                <a:solidFill>
                  <a:schemeClr val="bg1"/>
                </a:solidFill>
              </a:defRPr>
            </a:lvl1pPr>
          </a:lstStyle>
          <a:p>
            <a:pPr lvl="0" rtl="0"/>
            <a:endParaRPr lang="en-GB"/>
          </a:p>
        </p:txBody>
      </p:sp>
      <p:sp>
        <p:nvSpPr>
          <p:cNvPr id="11" name="Text Placeholder 9"/>
          <p:cNvSpPr>
            <a:spLocks noGrp="1"/>
          </p:cNvSpPr>
          <p:nvPr>
            <p:ph type="body" sz="quarter" idx="13"/>
          </p:nvPr>
        </p:nvSpPr>
        <p:spPr>
          <a:xfrm>
            <a:off x="6196405" y="1137920"/>
            <a:ext cx="5390400" cy="640800"/>
          </a:xfrm>
          <a:prstGeom prst="rect">
            <a:avLst/>
          </a:prstGeom>
        </p:spPr>
        <p:txBody>
          <a:bodyPr rtlCol="0" anchor="t" anchorCtr="0"/>
          <a:lstStyle>
            <a:lvl1pPr>
              <a:buNone/>
              <a:defRPr b="1">
                <a:solidFill>
                  <a:schemeClr val="bg1"/>
                </a:solidFill>
              </a:defRPr>
            </a:lvl1pPr>
          </a:lstStyle>
          <a:p>
            <a:pPr lvl="0" rtl="0"/>
            <a:endParaRPr lang="en-GB"/>
          </a:p>
        </p:txBody>
      </p:sp>
      <p:sp>
        <p:nvSpPr>
          <p:cNvPr id="2" name="Title 1"/>
          <p:cNvSpPr>
            <a:spLocks noGrp="1"/>
          </p:cNvSpPr>
          <p:nvPr>
            <p:ph type="title"/>
          </p:nvPr>
        </p:nvSpPr>
        <p:spPr>
          <a:xfrm>
            <a:off x="609602" y="294200"/>
            <a:ext cx="10972800" cy="590880"/>
          </a:xfrm>
          <a:prstGeom prst="rect">
            <a:avLst/>
          </a:prstGeom>
        </p:spPr>
        <p:txBody>
          <a:bodyPr rtlCol="0"/>
          <a:lstStyle>
            <a:lvl1pPr>
              <a:defRPr>
                <a:solidFill>
                  <a:schemeClr val="bg1"/>
                </a:solidFill>
              </a:defRPr>
            </a:lvl1pPr>
          </a:lstStyle>
          <a:p>
            <a:pPr rtl="0"/>
            <a:r>
              <a:rPr lang="lv-lv"/>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sz="1799"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a:xfrm>
            <a:off x="1428185" y="6471244"/>
            <a:ext cx="1190637" cy="180000"/>
          </a:xfrm>
          <a:prstGeom prst="rect">
            <a:avLst/>
          </a:prstGeom>
        </p:spPr>
        <p:txBody>
          <a:bodyPr rtlCol="0"/>
          <a:lstStyle/>
          <a:p>
            <a:pPr rtl="0"/>
            <a:r>
              <a:rPr lang="en-US"/>
              <a:t>15 February 2021</a:t>
            </a:r>
            <a:endParaRPr lang="en-IN"/>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a:xfrm>
            <a:off x="3237501" y="6471244"/>
            <a:ext cx="3084493" cy="180000"/>
          </a:xfrm>
          <a:prstGeom prst="rect">
            <a:avLst/>
          </a:prstGeom>
        </p:spPr>
        <p:txBody>
          <a:bodyPr rtlCol="0"/>
          <a:lstStyle/>
          <a:p>
            <a:pPr rtl="0"/>
            <a:r>
              <a:rPr lang="lv-lv"/>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a:xfrm>
            <a:off x="322351" y="6471244"/>
            <a:ext cx="662722" cy="180000"/>
          </a:xfrm>
          <a:prstGeom prst="rect">
            <a:avLst/>
          </a:prstGeom>
        </p:spPr>
        <p:txBody>
          <a:bodyPr rtlCol="0"/>
          <a:lstStyle/>
          <a:p>
            <a:pPr rtl="0"/>
            <a:r>
              <a:rPr lang="lv-lv"/>
              <a:t>Page </a:t>
            </a:r>
            <a:fld id="{F1BC30E3-FFE5-4B91-AA19-87A149EBB9EE}" type="slidenum">
              <a:rPr smtClean="0"/>
              <a:pPr rtl="0"/>
              <a:t>‹#›</a:t>
            </a:fld>
            <a:endParaRPr/>
          </a:p>
        </p:txBody>
      </p:sp>
    </p:spTree>
    <p:extLst>
      <p:ext uri="{BB962C8B-B14F-4D97-AF65-F5344CB8AC3E}">
        <p14:creationId xmlns:p14="http://schemas.microsoft.com/office/powerpoint/2010/main" val="596641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9" y="0"/>
            <a:ext cx="12185658" cy="6858000"/>
          </a:xfrm>
          <a:prstGeom prst="rect">
            <a:avLst/>
          </a:prstGeom>
        </p:spPr>
      </p:pic>
      <p:sp>
        <p:nvSpPr>
          <p:cNvPr id="8" name="Content Placeholder 2"/>
          <p:cNvSpPr>
            <a:spLocks noGrp="1"/>
          </p:cNvSpPr>
          <p:nvPr>
            <p:ph idx="1"/>
          </p:nvPr>
        </p:nvSpPr>
        <p:spPr>
          <a:xfrm>
            <a:off x="607483" y="719139"/>
            <a:ext cx="4675200" cy="5210062"/>
          </a:xfrm>
          <a:prstGeom prst="rect">
            <a:avLst/>
          </a:prstGeom>
        </p:spPr>
        <p:txBody>
          <a:bodyPr rtlCol="0"/>
          <a:lstStyle>
            <a:lvl1pPr marL="0" indent="0" algn="l" defTabSz="994831"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4831"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19" indent="-176119" algn="l" defTabSz="994831"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31"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2" indent="-188812" algn="l" defTabSz="994831"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rtl="0"/>
            <a:r>
              <a:rPr lang="lv-lv" noProof="0"/>
              <a:t>Click to edit Master text styles</a:t>
            </a:r>
          </a:p>
          <a:p>
            <a:pPr lvl="1" rtl="0"/>
            <a:r>
              <a:rPr lang="lv-lv" noProof="0"/>
              <a:t>Second level</a:t>
            </a:r>
          </a:p>
          <a:p>
            <a:pPr lvl="2" rtl="0"/>
            <a:r>
              <a:rPr lang="lv-lv" noProof="0"/>
              <a:t>Third level</a:t>
            </a:r>
          </a:p>
          <a:p>
            <a:pPr lvl="3" rtl="0"/>
            <a:r>
              <a:rPr lang="lv-lv" noProof="0"/>
              <a:t>Fourth level</a:t>
            </a:r>
          </a:p>
          <a:p>
            <a:pPr lvl="4" rtl="0"/>
            <a:r>
              <a:rPr lang="lv-lv" noProof="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210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77856" y="5340096"/>
            <a:ext cx="1316736" cy="1156968"/>
          </a:xfrm>
          <a:prstGeom prst="rect">
            <a:avLst/>
          </a:prstGeom>
        </p:spPr>
      </p:pic>
      <p:sp>
        <p:nvSpPr>
          <p:cNvPr id="10" name="Rectangle 1"/>
          <p:cNvSpPr>
            <a:spLocks noChangeAspect="1"/>
          </p:cNvSpPr>
          <p:nvPr userDrawn="1"/>
        </p:nvSpPr>
        <p:spPr>
          <a:xfrm>
            <a:off x="2577044" y="777244"/>
            <a:ext cx="9007476"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endParaRPr lang="en-US" sz="1200">
              <a:solidFill>
                <a:schemeClr val="tx1"/>
              </a:solidFill>
            </a:endParaRPr>
          </a:p>
        </p:txBody>
      </p:sp>
      <p:sp>
        <p:nvSpPr>
          <p:cNvPr id="12" name="Title 1"/>
          <p:cNvSpPr>
            <a:spLocks noGrp="1"/>
          </p:cNvSpPr>
          <p:nvPr>
            <p:ph type="ctrTitle"/>
          </p:nvPr>
        </p:nvSpPr>
        <p:spPr>
          <a:xfrm>
            <a:off x="2950462" y="2240280"/>
            <a:ext cx="8290560" cy="860400"/>
          </a:xfrm>
        </p:spPr>
        <p:txBody>
          <a:bodyPr rtlCol="0"/>
          <a:lstStyle>
            <a:lvl1pPr>
              <a:defRPr>
                <a:solidFill>
                  <a:srgbClr val="404040"/>
                </a:solidFill>
                <a:latin typeface="+mn-lt"/>
                <a:cs typeface="Arial" pitchFamily="34" charset="0"/>
              </a:defRPr>
            </a:lvl1pPr>
          </a:lstStyle>
          <a:p>
            <a:pPr rtl="0"/>
            <a:r>
              <a:rPr lang="lv-lv"/>
              <a:t>Click to edit Master title style</a:t>
            </a:r>
            <a:endParaRPr lang="en-GB"/>
          </a:p>
        </p:txBody>
      </p:sp>
      <p:sp>
        <p:nvSpPr>
          <p:cNvPr id="15" name="Subtitle 2"/>
          <p:cNvSpPr>
            <a:spLocks noGrp="1"/>
          </p:cNvSpPr>
          <p:nvPr>
            <p:ph type="subTitle" idx="1"/>
          </p:nvPr>
        </p:nvSpPr>
        <p:spPr>
          <a:xfrm>
            <a:off x="2950464" y="3220754"/>
            <a:ext cx="8290560" cy="645742"/>
          </a:xfrm>
        </p:spPr>
        <p:txBody>
          <a:bodyPr rtlCol="0"/>
          <a:lstStyle>
            <a:lvl1pPr marL="0" indent="0" algn="l">
              <a:buNone/>
              <a:defRPr sz="1999">
                <a:solidFill>
                  <a:srgbClr val="404040"/>
                </a:solidFill>
                <a:latin typeface="+mn-lt"/>
                <a:cs typeface="Arial" pitchFamily="34" charset="0"/>
              </a:defRPr>
            </a:lvl1pPr>
            <a:lvl2pPr marL="0" indent="0" algn="l">
              <a:buNone/>
              <a:defRPr sz="1598">
                <a:solidFill>
                  <a:srgbClr val="404040"/>
                </a:solidFill>
              </a:defRPr>
            </a:lvl2pPr>
            <a:lvl3pPr marL="913912" indent="0" algn="ctr">
              <a:buNone/>
              <a:defRPr>
                <a:solidFill>
                  <a:schemeClr val="tx1">
                    <a:tint val="75000"/>
                  </a:schemeClr>
                </a:solidFill>
              </a:defRPr>
            </a:lvl3pPr>
            <a:lvl4pPr marL="1370867" indent="0" algn="ctr">
              <a:buNone/>
              <a:defRPr>
                <a:solidFill>
                  <a:schemeClr val="tx1">
                    <a:tint val="75000"/>
                  </a:schemeClr>
                </a:solidFill>
              </a:defRPr>
            </a:lvl4pPr>
            <a:lvl5pPr marL="1827824" indent="0" algn="ctr">
              <a:buNone/>
              <a:defRPr>
                <a:solidFill>
                  <a:schemeClr val="tx1">
                    <a:tint val="75000"/>
                  </a:schemeClr>
                </a:solidFill>
              </a:defRPr>
            </a:lvl5pPr>
            <a:lvl6pPr marL="2284781" indent="0" algn="ctr">
              <a:buNone/>
              <a:defRPr>
                <a:solidFill>
                  <a:schemeClr val="tx1">
                    <a:tint val="75000"/>
                  </a:schemeClr>
                </a:solidFill>
              </a:defRPr>
            </a:lvl6pPr>
            <a:lvl7pPr marL="2741736" indent="0" algn="ctr">
              <a:buNone/>
              <a:defRPr>
                <a:solidFill>
                  <a:schemeClr val="tx1">
                    <a:tint val="75000"/>
                  </a:schemeClr>
                </a:solidFill>
              </a:defRPr>
            </a:lvl7pPr>
            <a:lvl8pPr marL="3198693" indent="0" algn="ctr">
              <a:buNone/>
              <a:defRPr>
                <a:solidFill>
                  <a:schemeClr val="tx1">
                    <a:tint val="75000"/>
                  </a:schemeClr>
                </a:solidFill>
              </a:defRPr>
            </a:lvl8pPr>
            <a:lvl9pPr marL="3655648" indent="0" algn="ctr">
              <a:buNone/>
              <a:defRPr>
                <a:solidFill>
                  <a:schemeClr val="tx1">
                    <a:tint val="75000"/>
                  </a:schemeClr>
                </a:solidFill>
              </a:defRPr>
            </a:lvl9pPr>
          </a:lstStyle>
          <a:p>
            <a:pPr lvl="0" rtl="0"/>
            <a:r>
              <a:rPr lang="lv-lv"/>
              <a:t>Click to edit Master subtitle style</a:t>
            </a:r>
            <a:endParaRPr lang="en-GB"/>
          </a:p>
        </p:txBody>
      </p:sp>
    </p:spTree>
    <p:extLst>
      <p:ext uri="{BB962C8B-B14F-4D97-AF65-F5344CB8AC3E}">
        <p14:creationId xmlns:p14="http://schemas.microsoft.com/office/powerpoint/2010/main" val="48146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799"/>
          </a:p>
        </p:txBody>
      </p:sp>
      <p:sp>
        <p:nvSpPr>
          <p:cNvPr id="11" name="Title 1"/>
          <p:cNvSpPr>
            <a:spLocks noGrp="1"/>
          </p:cNvSpPr>
          <p:nvPr>
            <p:ph type="ctrTitle"/>
          </p:nvPr>
        </p:nvSpPr>
        <p:spPr>
          <a:xfrm>
            <a:off x="775100" y="1954221"/>
            <a:ext cx="4326679" cy="979702"/>
          </a:xfrm>
          <a:prstGeom prst="rect">
            <a:avLst/>
          </a:prstGeom>
        </p:spPr>
        <p:txBody>
          <a:bodyPr rtlCol="0"/>
          <a:lstStyle>
            <a:lvl1pPr>
              <a:defRPr sz="2999" b="0">
                <a:solidFill>
                  <a:schemeClr val="bg1"/>
                </a:solidFill>
                <a:latin typeface="EYInterstate Light" panose="02000506000000020004" pitchFamily="2" charset="0"/>
                <a:cs typeface="Arial" pitchFamily="34" charset="0"/>
              </a:defRPr>
            </a:lvl1pPr>
          </a:lstStyle>
          <a:p>
            <a:pPr rtl="0"/>
            <a:r>
              <a:rPr lang="lv-lv"/>
              <a:t>Click to edit Master title style</a:t>
            </a:r>
            <a:endParaRPr lang="en-GB"/>
          </a:p>
        </p:txBody>
      </p:sp>
      <p:sp>
        <p:nvSpPr>
          <p:cNvPr id="12" name="Subtitle 2"/>
          <p:cNvSpPr>
            <a:spLocks noGrp="1"/>
          </p:cNvSpPr>
          <p:nvPr>
            <p:ph type="subTitle" idx="1"/>
          </p:nvPr>
        </p:nvSpPr>
        <p:spPr>
          <a:xfrm>
            <a:off x="775100" y="3046161"/>
            <a:ext cx="4326679" cy="1046323"/>
          </a:xfrm>
          <a:prstGeom prst="rect">
            <a:avLst/>
          </a:prstGeom>
        </p:spPr>
        <p:txBody>
          <a:bodyPr rtlCol="0"/>
          <a:lstStyle>
            <a:lvl1pPr marL="0" indent="0" algn="l">
              <a:spcAft>
                <a:spcPts val="1200"/>
              </a:spcAft>
              <a:buNone/>
              <a:defRPr sz="1999">
                <a:solidFill>
                  <a:schemeClr val="bg1"/>
                </a:solidFill>
                <a:latin typeface="EYInterstate" panose="02000503020000020004" pitchFamily="2" charset="0"/>
                <a:cs typeface="Arial" pitchFamily="34" charset="0"/>
              </a:defRPr>
            </a:lvl1pPr>
            <a:lvl2pPr marL="0" indent="0" algn="l">
              <a:buNone/>
              <a:defRPr sz="1598" b="1">
                <a:solidFill>
                  <a:srgbClr val="404040"/>
                </a:solidFill>
              </a:defRPr>
            </a:lvl2pPr>
            <a:lvl3pPr marL="913912" indent="0" algn="ctr">
              <a:buNone/>
              <a:defRPr>
                <a:solidFill>
                  <a:schemeClr val="tx1">
                    <a:tint val="75000"/>
                  </a:schemeClr>
                </a:solidFill>
              </a:defRPr>
            </a:lvl3pPr>
            <a:lvl4pPr marL="1370867" indent="0" algn="ctr">
              <a:buNone/>
              <a:defRPr>
                <a:solidFill>
                  <a:schemeClr val="tx1">
                    <a:tint val="75000"/>
                  </a:schemeClr>
                </a:solidFill>
              </a:defRPr>
            </a:lvl4pPr>
            <a:lvl5pPr marL="1827824" indent="0" algn="ctr">
              <a:buNone/>
              <a:defRPr>
                <a:solidFill>
                  <a:schemeClr val="tx1">
                    <a:tint val="75000"/>
                  </a:schemeClr>
                </a:solidFill>
              </a:defRPr>
            </a:lvl5pPr>
            <a:lvl6pPr marL="2284781" indent="0" algn="ctr">
              <a:buNone/>
              <a:defRPr>
                <a:solidFill>
                  <a:schemeClr val="tx1">
                    <a:tint val="75000"/>
                  </a:schemeClr>
                </a:solidFill>
              </a:defRPr>
            </a:lvl6pPr>
            <a:lvl7pPr marL="2741736" indent="0" algn="ctr">
              <a:buNone/>
              <a:defRPr>
                <a:solidFill>
                  <a:schemeClr val="tx1">
                    <a:tint val="75000"/>
                  </a:schemeClr>
                </a:solidFill>
              </a:defRPr>
            </a:lvl7pPr>
            <a:lvl8pPr marL="3198693" indent="0" algn="ctr">
              <a:buNone/>
              <a:defRPr>
                <a:solidFill>
                  <a:schemeClr val="tx1">
                    <a:tint val="75000"/>
                  </a:schemeClr>
                </a:solidFill>
              </a:defRPr>
            </a:lvl8pPr>
            <a:lvl9pPr marL="3655648" indent="0" algn="ctr">
              <a:buNone/>
              <a:defRPr>
                <a:solidFill>
                  <a:schemeClr val="tx1">
                    <a:tint val="75000"/>
                  </a:schemeClr>
                </a:solidFill>
              </a:defRPr>
            </a:lvl9pPr>
          </a:lstStyle>
          <a:p>
            <a:pPr lvl="0" rtl="0"/>
            <a:r>
              <a:rPr lang="lv-lv"/>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2"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2" y="201600"/>
            <a:ext cx="10977034" cy="860400"/>
          </a:xfrm>
          <a:prstGeom prst="rect">
            <a:avLst/>
          </a:prstGeom>
        </p:spPr>
        <p:txBody>
          <a:bodyPr rtlCol="0"/>
          <a:lstStyle>
            <a:lvl1pPr>
              <a:defRPr sz="2199">
                <a:solidFill>
                  <a:schemeClr val="tx2"/>
                </a:solidFill>
                <a:latin typeface="+mn-lt"/>
                <a:cs typeface="Arial" pitchFamily="34" charset="0"/>
              </a:defRPr>
            </a:lvl1pPr>
          </a:lstStyle>
          <a:p>
            <a:pPr rtl="0"/>
            <a:r>
              <a:rPr lang="lv-lv"/>
              <a:t>Click to edit Master title style</a:t>
            </a:r>
            <a:endParaRPr lang="en-GB"/>
          </a:p>
        </p:txBody>
      </p:sp>
      <p:sp>
        <p:nvSpPr>
          <p:cNvPr id="3" name="Content Placeholder 2"/>
          <p:cNvSpPr>
            <a:spLocks noGrp="1"/>
          </p:cNvSpPr>
          <p:nvPr>
            <p:ph idx="1"/>
          </p:nvPr>
        </p:nvSpPr>
        <p:spPr>
          <a:xfrm>
            <a:off x="609602" y="1425602"/>
            <a:ext cx="10972800" cy="4698977"/>
          </a:xfrm>
          <a:prstGeom prst="rect">
            <a:avLst/>
          </a:prstGeom>
        </p:spPr>
        <p:txBody>
          <a:bodyPr rtlCol="0"/>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Tree>
    <p:extLst>
      <p:ext uri="{BB962C8B-B14F-4D97-AF65-F5344CB8AC3E}">
        <p14:creationId xmlns:p14="http://schemas.microsoft.com/office/powerpoint/2010/main" val="354169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slide_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1425602"/>
            <a:ext cx="10972800" cy="4698977"/>
          </a:xfrm>
          <a:prstGeom prst="rect">
            <a:avLst/>
          </a:prstGeom>
        </p:spPr>
        <p:txBody>
          <a:bodyPr rtlCol="0"/>
          <a:lstStyle>
            <a:lvl1pPr marL="0" indent="0">
              <a:buNone/>
              <a:defRPr>
                <a:solidFill>
                  <a:schemeClr val="tx2"/>
                </a:solidFill>
                <a:latin typeface="+mn-lt"/>
                <a:cs typeface="Arial" pitchFamily="34" charset="0"/>
              </a:defRPr>
            </a:lvl1pPr>
            <a:lvl2pPr marL="0" indent="0">
              <a:buNone/>
              <a:defRPr>
                <a:solidFill>
                  <a:schemeClr val="tx2"/>
                </a:solidFill>
                <a:latin typeface="+mn-lt"/>
                <a:cs typeface="Arial" pitchFamily="34" charset="0"/>
              </a:defRPr>
            </a:lvl2pPr>
            <a:lvl3pPr marL="0" indent="0">
              <a:buNone/>
              <a:defRPr>
                <a:solidFill>
                  <a:schemeClr val="tx2"/>
                </a:solidFill>
                <a:latin typeface="+mn-lt"/>
                <a:cs typeface="Arial" pitchFamily="34" charset="0"/>
              </a:defRPr>
            </a:lvl3pPr>
            <a:lvl4pPr marL="0" indent="0">
              <a:buNone/>
              <a:defRPr>
                <a:solidFill>
                  <a:schemeClr val="tx2"/>
                </a:solidFill>
                <a:latin typeface="+mn-lt"/>
                <a:cs typeface="Arial" pitchFamily="34" charset="0"/>
              </a:defRPr>
            </a:lvl4pPr>
            <a:lvl5pPr marL="0" indent="0">
              <a:buNone/>
              <a:defRPr>
                <a:solidFill>
                  <a:schemeClr val="tx2"/>
                </a:solidFill>
                <a:latin typeface="+mn-lt"/>
                <a:cs typeface="Arial" pitchFamily="34" charset="0"/>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10" name="Title 1"/>
          <p:cNvSpPr>
            <a:spLocks noGrp="1"/>
          </p:cNvSpPr>
          <p:nvPr>
            <p:ph type="title"/>
          </p:nvPr>
        </p:nvSpPr>
        <p:spPr>
          <a:xfrm>
            <a:off x="609602" y="201600"/>
            <a:ext cx="10977034" cy="860400"/>
          </a:xfrm>
          <a:prstGeom prst="rect">
            <a:avLst/>
          </a:prstGeom>
        </p:spPr>
        <p:txBody>
          <a:bodyPr rtlCol="0"/>
          <a:lstStyle>
            <a:lvl1pPr>
              <a:defRPr sz="2199">
                <a:solidFill>
                  <a:schemeClr val="tx2"/>
                </a:solidFill>
                <a:latin typeface="+mn-lt"/>
                <a:cs typeface="Arial" pitchFamily="34" charset="0"/>
              </a:defRPr>
            </a:lvl1pPr>
          </a:lstStyle>
          <a:p>
            <a:pPr rtl="0"/>
            <a:r>
              <a:rPr lang="lv-lv"/>
              <a:t>Click to edit Master title style</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45955" y="6327648"/>
            <a:ext cx="533225" cy="408838"/>
          </a:xfrm>
          <a:prstGeom prst="rect">
            <a:avLst/>
          </a:prstGeom>
        </p:spPr>
      </p:pic>
      <p:pic>
        <p:nvPicPr>
          <p:cNvPr id="12" name="Picture 11"/>
          <p:cNvPicPr>
            <a:picLocks noChangeAspect="1"/>
          </p:cNvPicPr>
          <p:nvPr userDrawn="1"/>
        </p:nvPicPr>
        <p:blipFill rotWithShape="1">
          <a:blip r:embed="rId2" cstate="print">
            <a:biLevel thresh="25000"/>
            <a:extLst>
              <a:ext uri="{28A0092B-C50C-407E-A947-70E740481C1C}">
                <a14:useLocalDpi xmlns:a14="http://schemas.microsoft.com/office/drawing/2010/main"/>
              </a:ext>
            </a:extLst>
          </a:blip>
          <a:srcRect t="45850"/>
          <a:stretch/>
        </p:blipFill>
        <p:spPr>
          <a:xfrm>
            <a:off x="11047060" y="6515100"/>
            <a:ext cx="533225" cy="221386"/>
          </a:xfrm>
          <a:prstGeom prst="rect">
            <a:avLst/>
          </a:prstGeom>
        </p:spPr>
      </p:pic>
      <p:sp>
        <p:nvSpPr>
          <p:cNvPr id="13" name="TextBox 12"/>
          <p:cNvSpPr txBox="1"/>
          <p:nvPr userDrawn="1"/>
        </p:nvSpPr>
        <p:spPr>
          <a:xfrm>
            <a:off x="609600" y="6496184"/>
            <a:ext cx="963168" cy="201168"/>
          </a:xfrm>
          <a:prstGeom prst="rect">
            <a:avLst/>
          </a:prstGeom>
          <a:noFill/>
        </p:spPr>
        <p:txBody>
          <a:bodyPr vert="horz" wrap="square" lIns="0" tIns="0" rIns="0" bIns="0" rtlCol="0" anchor="t" anchorCtr="0">
            <a:noAutofit/>
          </a:bodyPr>
          <a:lstStyle/>
          <a:p>
            <a:pPr rtl="0"/>
            <a:r>
              <a:rPr lang="lv-lv" sz="1100">
                <a:solidFill>
                  <a:schemeClr val="tx2"/>
                </a:solidFill>
                <a:latin typeface="+mn-lt"/>
                <a:cs typeface="Arial" pitchFamily="34" charset="0"/>
              </a:rPr>
              <a:t>Page </a:t>
            </a:r>
            <a:fld id="{9AE4D82F-B047-469B-AC52-A46321747EAF}" type="slidenum">
              <a:rPr lang="en-GB" sz="1100" smtClean="0">
                <a:solidFill>
                  <a:schemeClr val="tx2"/>
                </a:solidFill>
                <a:latin typeface="+mn-lt"/>
                <a:cs typeface="Arial" pitchFamily="34" charset="0"/>
              </a:rPr>
              <a:pPr rtl="0"/>
              <a:t>‹#›</a:t>
            </a:fld>
            <a:endParaRPr lang="en-GB" sz="1100">
              <a:solidFill>
                <a:schemeClr val="tx2"/>
              </a:solidFill>
              <a:latin typeface="+mn-lt"/>
              <a:cs typeface="Arial" pitchFamily="34" charset="0"/>
            </a:endParaRPr>
          </a:p>
        </p:txBody>
      </p:sp>
    </p:spTree>
    <p:extLst>
      <p:ext uri="{BB962C8B-B14F-4D97-AF65-F5344CB8AC3E}">
        <p14:creationId xmlns:p14="http://schemas.microsoft.com/office/powerpoint/2010/main" val="55367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6" name="Title 5"/>
          <p:cNvSpPr>
            <a:spLocks noGrp="1"/>
          </p:cNvSpPr>
          <p:nvPr>
            <p:ph type="title"/>
          </p:nvPr>
        </p:nvSpPr>
        <p:spPr>
          <a:xfrm>
            <a:off x="609602" y="201600"/>
            <a:ext cx="10977034" cy="860400"/>
          </a:xfrm>
          <a:prstGeom prst="rect">
            <a:avLst/>
          </a:prstGeom>
        </p:spPr>
        <p:txBody>
          <a:bodyPr rtlCol="0"/>
          <a:lstStyle/>
          <a:p>
            <a:pPr rtl="0"/>
            <a:r>
              <a:rPr lang="lv-lv"/>
              <a:t>Click to edit Master title style</a:t>
            </a:r>
          </a:p>
        </p:txBody>
      </p:sp>
    </p:spTree>
    <p:extLst>
      <p:ext uri="{BB962C8B-B14F-4D97-AF65-F5344CB8AC3E}">
        <p14:creationId xmlns:p14="http://schemas.microsoft.com/office/powerpoint/2010/main" val="1415913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2" y="201600"/>
            <a:ext cx="10977034" cy="860400"/>
          </a:xfrm>
          <a:prstGeom prst="rect">
            <a:avLst/>
          </a:prstGeom>
        </p:spPr>
        <p:txBody>
          <a:bodyPr rtlCol="0"/>
          <a:lstStyle>
            <a:lvl1pPr>
              <a:defRPr>
                <a:solidFill>
                  <a:schemeClr val="tx2"/>
                </a:solidFill>
                <a:latin typeface="+mn-lt"/>
                <a:cs typeface="Arial" pitchFamily="34" charset="0"/>
              </a:defRPr>
            </a:lvl1pPr>
          </a:lstStyle>
          <a:p>
            <a:pPr rtl="0"/>
            <a:r>
              <a:rPr lang="lv-lv"/>
              <a:t>Click to edit Master title style</a:t>
            </a:r>
            <a:endParaRPr lang="en-GB"/>
          </a:p>
        </p:txBody>
      </p:sp>
      <p:sp>
        <p:nvSpPr>
          <p:cNvPr id="3" name="Content Placeholder 2"/>
          <p:cNvSpPr>
            <a:spLocks noGrp="1"/>
          </p:cNvSpPr>
          <p:nvPr>
            <p:ph sz="half" idx="1"/>
          </p:nvPr>
        </p:nvSpPr>
        <p:spPr>
          <a:xfrm>
            <a:off x="609600" y="1426468"/>
            <a:ext cx="5384800" cy="4698111"/>
          </a:xfrm>
          <a:prstGeom prst="rect">
            <a:avLst/>
          </a:prstGeom>
        </p:spPr>
        <p:txBody>
          <a:bodyPr rtlCol="0"/>
          <a:lstStyle>
            <a:lvl1pPr>
              <a:defRPr sz="2399">
                <a:solidFill>
                  <a:schemeClr val="bg1"/>
                </a:solidFill>
                <a:latin typeface="+mn-lt"/>
                <a:cs typeface="Arial" pitchFamily="34" charset="0"/>
              </a:defRPr>
            </a:lvl1pPr>
            <a:lvl2pPr>
              <a:defRPr sz="2399">
                <a:solidFill>
                  <a:schemeClr val="bg1"/>
                </a:solidFill>
                <a:latin typeface="+mn-lt"/>
                <a:cs typeface="Arial" pitchFamily="34" charset="0"/>
              </a:defRPr>
            </a:lvl2pPr>
            <a:lvl3pPr>
              <a:defRPr sz="1999">
                <a:solidFill>
                  <a:schemeClr val="bg1"/>
                </a:solidFill>
                <a:latin typeface="+mn-lt"/>
                <a:cs typeface="Arial" pitchFamily="34" charset="0"/>
              </a:defRPr>
            </a:lvl3pPr>
            <a:lvl4pPr>
              <a:defRPr sz="1799">
                <a:solidFill>
                  <a:schemeClr val="bg1"/>
                </a:solidFill>
                <a:latin typeface="+mn-lt"/>
                <a:cs typeface="Arial" pitchFamily="34" charset="0"/>
              </a:defRPr>
            </a:lvl4pPr>
            <a:lvl5pPr>
              <a:defRPr sz="1799">
                <a:solidFill>
                  <a:schemeClr val="bg1"/>
                </a:solidFill>
                <a:latin typeface="+mn-lt"/>
                <a:cs typeface="Arial" pitchFamily="34" charset="0"/>
              </a:defRPr>
            </a:lvl5pPr>
            <a:lvl6pPr>
              <a:defRPr sz="1799"/>
            </a:lvl6pPr>
            <a:lvl7pPr>
              <a:defRPr sz="1799"/>
            </a:lvl7pPr>
            <a:lvl8pPr>
              <a:defRPr sz="1799"/>
            </a:lvl8pPr>
            <a:lvl9pPr>
              <a:defRPr sz="1799"/>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p:cNvSpPr>
            <a:spLocks noGrp="1"/>
          </p:cNvSpPr>
          <p:nvPr>
            <p:ph sz="half" idx="2"/>
          </p:nvPr>
        </p:nvSpPr>
        <p:spPr>
          <a:xfrm>
            <a:off x="6197602" y="1426468"/>
            <a:ext cx="5384800" cy="4698111"/>
          </a:xfrm>
          <a:prstGeom prst="rect">
            <a:avLst/>
          </a:prstGeom>
        </p:spPr>
        <p:txBody>
          <a:bodyPr rtlCol="0"/>
          <a:lstStyle>
            <a:lvl1pPr>
              <a:defRPr sz="2399">
                <a:solidFill>
                  <a:schemeClr val="bg1"/>
                </a:solidFill>
                <a:latin typeface="+mn-lt"/>
                <a:cs typeface="Arial" pitchFamily="34" charset="0"/>
              </a:defRPr>
            </a:lvl1pPr>
            <a:lvl2pPr>
              <a:defRPr sz="2399">
                <a:solidFill>
                  <a:schemeClr val="bg1"/>
                </a:solidFill>
                <a:latin typeface="+mn-lt"/>
                <a:cs typeface="Arial" pitchFamily="34" charset="0"/>
              </a:defRPr>
            </a:lvl2pPr>
            <a:lvl3pPr>
              <a:defRPr sz="1999">
                <a:solidFill>
                  <a:schemeClr val="bg1"/>
                </a:solidFill>
                <a:latin typeface="+mn-lt"/>
                <a:cs typeface="Arial" pitchFamily="34" charset="0"/>
              </a:defRPr>
            </a:lvl3pPr>
            <a:lvl4pPr>
              <a:defRPr sz="1799">
                <a:solidFill>
                  <a:schemeClr val="bg1"/>
                </a:solidFill>
                <a:latin typeface="+mn-lt"/>
                <a:cs typeface="Arial" pitchFamily="34" charset="0"/>
              </a:defRPr>
            </a:lvl4pPr>
            <a:lvl5pPr>
              <a:defRPr sz="1799">
                <a:solidFill>
                  <a:schemeClr val="bg1"/>
                </a:solidFill>
                <a:latin typeface="+mn-lt"/>
                <a:cs typeface="Arial" pitchFamily="34" charset="0"/>
              </a:defRPr>
            </a:lvl5pPr>
            <a:lvl6pPr>
              <a:defRPr sz="1799"/>
            </a:lvl6pPr>
            <a:lvl7pPr>
              <a:defRPr sz="1799"/>
            </a:lvl7pPr>
            <a:lvl8pPr>
              <a:defRPr sz="1799"/>
            </a:lvl8pPr>
            <a:lvl9pPr>
              <a:defRPr sz="1799"/>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Tree>
    <p:extLst>
      <p:ext uri="{BB962C8B-B14F-4D97-AF65-F5344CB8AC3E}">
        <p14:creationId xmlns:p14="http://schemas.microsoft.com/office/powerpoint/2010/main" val="4153324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2" y="201600"/>
            <a:ext cx="10977034" cy="860400"/>
          </a:xfrm>
          <a:prstGeom prst="rect">
            <a:avLst/>
          </a:prstGeom>
        </p:spPr>
        <p:txBody>
          <a:bodyPr rtlCol="0"/>
          <a:lstStyle>
            <a:lvl1pPr>
              <a:defRPr>
                <a:solidFill>
                  <a:schemeClr val="tx2"/>
                </a:solidFill>
                <a:latin typeface="+mn-lt"/>
                <a:cs typeface="Arial" pitchFamily="34" charset="0"/>
              </a:defRPr>
            </a:lvl1pPr>
          </a:lstStyle>
          <a:p>
            <a:pPr rtl="0"/>
            <a:r>
              <a:rPr lang="lv-lv"/>
              <a:t>Click to edit Master title style</a:t>
            </a:r>
            <a:endParaRPr lang="en-GB"/>
          </a:p>
        </p:txBody>
      </p:sp>
      <p:sp>
        <p:nvSpPr>
          <p:cNvPr id="13" name="Content Placeholder 2"/>
          <p:cNvSpPr>
            <a:spLocks noGrp="1"/>
          </p:cNvSpPr>
          <p:nvPr>
            <p:ph sz="half" idx="1"/>
          </p:nvPr>
        </p:nvSpPr>
        <p:spPr>
          <a:xfrm>
            <a:off x="609600" y="2121117"/>
            <a:ext cx="5390400" cy="3994963"/>
          </a:xfrm>
          <a:prstGeom prst="rect">
            <a:avLst/>
          </a:prstGeom>
        </p:spPr>
        <p:txBody>
          <a:bodyPr rtlCol="0"/>
          <a:lstStyle>
            <a:lvl1pPr>
              <a:defRPr sz="1999">
                <a:solidFill>
                  <a:schemeClr val="bg1"/>
                </a:solidFill>
              </a:defRPr>
            </a:lvl1pPr>
            <a:lvl2pPr>
              <a:defRPr sz="1999">
                <a:solidFill>
                  <a:schemeClr val="bg1"/>
                </a:solidFill>
              </a:defRPr>
            </a:lvl2pPr>
            <a:lvl3pPr>
              <a:defRPr sz="1799">
                <a:solidFill>
                  <a:schemeClr val="bg1"/>
                </a:solidFill>
              </a:defRPr>
            </a:lvl3pPr>
            <a:lvl4pPr>
              <a:defRPr sz="1598">
                <a:solidFill>
                  <a:schemeClr val="bg1"/>
                </a:solidFill>
              </a:defRPr>
            </a:lvl4pPr>
            <a:lvl5pPr>
              <a:defRPr sz="1598">
                <a:solidFill>
                  <a:schemeClr val="bg1"/>
                </a:solidFill>
              </a:defRPr>
            </a:lvl5pPr>
            <a:lvl6pPr>
              <a:defRPr sz="1799"/>
            </a:lvl6pPr>
            <a:lvl7pPr>
              <a:defRPr sz="1799"/>
            </a:lvl7pPr>
            <a:lvl8pPr>
              <a:defRPr sz="1799"/>
            </a:lvl8pPr>
            <a:lvl9pPr>
              <a:defRPr sz="1799"/>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14" name="Content Placeholder 3"/>
          <p:cNvSpPr>
            <a:spLocks noGrp="1"/>
          </p:cNvSpPr>
          <p:nvPr>
            <p:ph sz="half" idx="2"/>
          </p:nvPr>
        </p:nvSpPr>
        <p:spPr>
          <a:xfrm>
            <a:off x="6201600" y="2121117"/>
            <a:ext cx="5390400" cy="3994963"/>
          </a:xfrm>
          <a:prstGeom prst="rect">
            <a:avLst/>
          </a:prstGeom>
        </p:spPr>
        <p:txBody>
          <a:bodyPr rtlCol="0"/>
          <a:lstStyle>
            <a:lvl1pPr>
              <a:defRPr sz="1999">
                <a:solidFill>
                  <a:schemeClr val="bg1"/>
                </a:solidFill>
              </a:defRPr>
            </a:lvl1pPr>
            <a:lvl2pPr>
              <a:defRPr sz="1999">
                <a:solidFill>
                  <a:schemeClr val="bg1"/>
                </a:solidFill>
              </a:defRPr>
            </a:lvl2pPr>
            <a:lvl3pPr>
              <a:defRPr sz="1799">
                <a:solidFill>
                  <a:schemeClr val="bg1"/>
                </a:solidFill>
              </a:defRPr>
            </a:lvl3pPr>
            <a:lvl4pPr>
              <a:defRPr sz="1598">
                <a:solidFill>
                  <a:schemeClr val="bg1"/>
                </a:solidFill>
              </a:defRPr>
            </a:lvl4pPr>
            <a:lvl5pPr>
              <a:defRPr sz="1598">
                <a:solidFill>
                  <a:schemeClr val="bg1"/>
                </a:solidFill>
              </a:defRPr>
            </a:lvl5pPr>
            <a:lvl6pPr>
              <a:defRPr sz="1799"/>
            </a:lvl6pPr>
            <a:lvl7pPr>
              <a:defRPr sz="1799"/>
            </a:lvl7pPr>
            <a:lvl8pPr>
              <a:defRPr sz="1799"/>
            </a:lvl8pPr>
            <a:lvl9pPr>
              <a:defRPr sz="1799"/>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15" name="Text Placeholder 9"/>
          <p:cNvSpPr>
            <a:spLocks noGrp="1"/>
          </p:cNvSpPr>
          <p:nvPr>
            <p:ph type="body" sz="quarter" idx="12"/>
          </p:nvPr>
        </p:nvSpPr>
        <p:spPr>
          <a:xfrm>
            <a:off x="609600" y="1426464"/>
            <a:ext cx="5390400" cy="640800"/>
          </a:xfrm>
          <a:prstGeom prst="rect">
            <a:avLst/>
          </a:prstGeom>
        </p:spPr>
        <p:txBody>
          <a:bodyPr rtlCol="0" anchor="t" anchorCtr="0"/>
          <a:lstStyle>
            <a:lvl1pPr>
              <a:buNone/>
              <a:defRPr b="1">
                <a:solidFill>
                  <a:schemeClr val="bg1"/>
                </a:solidFill>
              </a:defRPr>
            </a:lvl1pPr>
          </a:lstStyle>
          <a:p>
            <a:pPr lvl="0" rtl="0"/>
            <a:endParaRPr lang="en-GB"/>
          </a:p>
        </p:txBody>
      </p:sp>
      <p:sp>
        <p:nvSpPr>
          <p:cNvPr id="16" name="Text Placeholder 9"/>
          <p:cNvSpPr>
            <a:spLocks noGrp="1"/>
          </p:cNvSpPr>
          <p:nvPr>
            <p:ph type="body" sz="quarter" idx="13"/>
          </p:nvPr>
        </p:nvSpPr>
        <p:spPr>
          <a:xfrm>
            <a:off x="6201600" y="1426464"/>
            <a:ext cx="5390400" cy="640800"/>
          </a:xfrm>
          <a:prstGeom prst="rect">
            <a:avLst/>
          </a:prstGeom>
        </p:spPr>
        <p:txBody>
          <a:bodyPr rtlCol="0" anchor="t" anchorCtr="0"/>
          <a:lstStyle>
            <a:lvl1pPr>
              <a:buNone/>
              <a:defRPr b="1">
                <a:solidFill>
                  <a:schemeClr val="bg1"/>
                </a:solidFill>
              </a:defRPr>
            </a:lvl1pPr>
          </a:lstStyle>
          <a:p>
            <a:pPr lvl="0" rtl="0"/>
            <a:endParaRPr lang="en-GB"/>
          </a:p>
        </p:txBody>
      </p:sp>
    </p:spTree>
    <p:extLst>
      <p:ext uri="{BB962C8B-B14F-4D97-AF65-F5344CB8AC3E}">
        <p14:creationId xmlns:p14="http://schemas.microsoft.com/office/powerpoint/2010/main" val="2480982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7" y="1284546"/>
            <a:ext cx="10972800" cy="1122235"/>
          </a:xfrm>
          <a:prstGeom prst="rect">
            <a:avLst/>
          </a:prstGeom>
        </p:spPr>
        <p:txBody>
          <a:bodyPr rtlCol="0"/>
          <a:lstStyle>
            <a:lvl1pPr marL="0" indent="0" algn="l">
              <a:lnSpc>
                <a:spcPct val="85000"/>
              </a:lnSpc>
              <a:spcBef>
                <a:spcPts val="0"/>
              </a:spcBef>
              <a:buNone/>
              <a:defRPr sz="4798"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rtl="0"/>
            <a:r>
              <a:rPr lang="lv-lv"/>
              <a:t>Click to edit Master text styles</a:t>
            </a:r>
          </a:p>
        </p:txBody>
      </p:sp>
    </p:spTree>
    <p:extLst>
      <p:ext uri="{BB962C8B-B14F-4D97-AF65-F5344CB8AC3E}">
        <p14:creationId xmlns:p14="http://schemas.microsoft.com/office/powerpoint/2010/main" val="3695846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2" y="201168"/>
            <a:ext cx="10972800" cy="80467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algn="l">
              <a:defRPr>
                <a:solidFill>
                  <a:schemeClr val="tx2"/>
                </a:solidFill>
                <a:latin typeface="+mn-lt"/>
                <a:cs typeface="Arial" pitchFamily="34" charset="0"/>
              </a:defRPr>
            </a:lvl1pPr>
          </a:lstStyle>
          <a:p>
            <a:pPr lvl="0" algn="l" rtl="0" fontAlgn="base">
              <a:lnSpc>
                <a:spcPct val="85000"/>
              </a:lnSpc>
              <a:spcAft>
                <a:spcPct val="0"/>
              </a:spcAft>
            </a:pPr>
            <a:r>
              <a:rPr lang="lv-lv"/>
              <a:t>Click to edit Master title style</a:t>
            </a:r>
          </a:p>
        </p:txBody>
      </p:sp>
      <p:sp>
        <p:nvSpPr>
          <p:cNvPr id="8" name="Freeform 7"/>
          <p:cNvSpPr/>
          <p:nvPr userDrawn="1"/>
        </p:nvSpPr>
        <p:spPr>
          <a:xfrm>
            <a:off x="609602" y="1291594"/>
            <a:ext cx="10972800" cy="4707001"/>
          </a:xfrm>
          <a:custGeom>
            <a:avLst/>
            <a:gdLst>
              <a:gd name="connsiteX0" fmla="*/ 0 w 8229600"/>
              <a:gd name="connsiteY0" fmla="*/ 0 h 4707001"/>
              <a:gd name="connsiteX1" fmla="*/ 8229600 w 8229600"/>
              <a:gd name="connsiteY1" fmla="*/ 0 h 4707001"/>
              <a:gd name="connsiteX2" fmla="*/ 8229600 w 8229600"/>
              <a:gd name="connsiteY2" fmla="*/ 3256026 h 4707001"/>
              <a:gd name="connsiteX3" fmla="*/ 0 w 8229600"/>
              <a:gd name="connsiteY3" fmla="*/ 4707001 h 4707001"/>
              <a:gd name="connsiteX4" fmla="*/ 0 w 8229600"/>
              <a:gd name="connsiteY4" fmla="*/ 0 h 470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4707001">
                <a:moveTo>
                  <a:pt x="0" y="0"/>
                </a:moveTo>
                <a:lnTo>
                  <a:pt x="8229600" y="0"/>
                </a:lnTo>
                <a:lnTo>
                  <a:pt x="8229600" y="3256026"/>
                </a:lnTo>
                <a:lnTo>
                  <a:pt x="0" y="4707001"/>
                </a:lnTo>
                <a:lnTo>
                  <a:pt x="0" y="0"/>
                </a:lnTo>
                <a:close/>
              </a:path>
            </a:pathLst>
          </a:cu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endParaRPr lang="en-IN" sz="1200">
              <a:solidFill>
                <a:schemeClr val="tx1"/>
              </a:solidFill>
            </a:endParaRPr>
          </a:p>
        </p:txBody>
      </p:sp>
    </p:spTree>
    <p:extLst>
      <p:ext uri="{BB962C8B-B14F-4D97-AF65-F5344CB8AC3E}">
        <p14:creationId xmlns:p14="http://schemas.microsoft.com/office/powerpoint/2010/main" val="2035189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2" y="201168"/>
            <a:ext cx="10972800" cy="80467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algn="l">
              <a:defRPr>
                <a:solidFill>
                  <a:schemeClr val="tx2"/>
                </a:solidFill>
                <a:latin typeface="+mn-lt"/>
                <a:cs typeface="Arial" pitchFamily="34" charset="0"/>
              </a:defRPr>
            </a:lvl1pPr>
          </a:lstStyle>
          <a:p>
            <a:pPr lvl="0" algn="l" rtl="0" fontAlgn="base">
              <a:lnSpc>
                <a:spcPct val="85000"/>
              </a:lnSpc>
              <a:spcAft>
                <a:spcPct val="0"/>
              </a:spcAft>
            </a:pPr>
            <a:r>
              <a:rPr lang="lv-lv"/>
              <a:t>Click to edit Master title style</a:t>
            </a:r>
          </a:p>
        </p:txBody>
      </p:sp>
      <p:sp>
        <p:nvSpPr>
          <p:cNvPr id="7" name="Freeform 6"/>
          <p:cNvSpPr/>
          <p:nvPr userDrawn="1"/>
        </p:nvSpPr>
        <p:spPr>
          <a:xfrm>
            <a:off x="609602" y="1291594"/>
            <a:ext cx="10972800" cy="4707001"/>
          </a:xfrm>
          <a:custGeom>
            <a:avLst/>
            <a:gdLst>
              <a:gd name="connsiteX0" fmla="*/ 0 w 8229600"/>
              <a:gd name="connsiteY0" fmla="*/ 0 h 4707001"/>
              <a:gd name="connsiteX1" fmla="*/ 8229600 w 8229600"/>
              <a:gd name="connsiteY1" fmla="*/ 0 h 4707001"/>
              <a:gd name="connsiteX2" fmla="*/ 8229600 w 8229600"/>
              <a:gd name="connsiteY2" fmla="*/ 3256026 h 4707001"/>
              <a:gd name="connsiteX3" fmla="*/ 0 w 8229600"/>
              <a:gd name="connsiteY3" fmla="*/ 4707001 h 4707001"/>
              <a:gd name="connsiteX4" fmla="*/ 0 w 8229600"/>
              <a:gd name="connsiteY4" fmla="*/ 0 h 470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4707001">
                <a:moveTo>
                  <a:pt x="0" y="0"/>
                </a:moveTo>
                <a:lnTo>
                  <a:pt x="8229600" y="0"/>
                </a:lnTo>
                <a:lnTo>
                  <a:pt x="8229600" y="3256026"/>
                </a:lnTo>
                <a:lnTo>
                  <a:pt x="0" y="4707001"/>
                </a:lnTo>
                <a:lnTo>
                  <a:pt x="0" y="0"/>
                </a:lnTo>
                <a:close/>
              </a:path>
            </a:pathLst>
          </a:cu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endParaRPr lang="en-IN" sz="1200">
              <a:solidFill>
                <a:schemeClr val="tx1"/>
              </a:solidFill>
            </a:endParaRPr>
          </a:p>
        </p:txBody>
      </p:sp>
    </p:spTree>
    <p:extLst>
      <p:ext uri="{BB962C8B-B14F-4D97-AF65-F5344CB8AC3E}">
        <p14:creationId xmlns:p14="http://schemas.microsoft.com/office/powerpoint/2010/main" val="162243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267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a:prstGeom prst="rect">
            <a:avLst/>
          </a:prstGeom>
        </p:spPr>
        <p:txBody>
          <a:bodyPr rtlCol="0"/>
          <a:lstStyle>
            <a:lvl1pPr marL="0" indent="0" algn="l" defTabSz="994831"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4831"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119" indent="-176119" algn="l" defTabSz="994831"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4831"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812" indent="-188812" algn="l" defTabSz="994831"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rtl="0"/>
            <a:r>
              <a:rPr lang="lv-lv" noProof="0"/>
              <a:t>Click to edit Master text styles</a:t>
            </a:r>
          </a:p>
          <a:p>
            <a:pPr lvl="1" rtl="0"/>
            <a:r>
              <a:rPr lang="lv-lv" noProof="0"/>
              <a:t>Second level</a:t>
            </a:r>
          </a:p>
          <a:p>
            <a:pPr lvl="2" rtl="0"/>
            <a:r>
              <a:rPr lang="lv-lv" noProof="0"/>
              <a:t>Third level</a:t>
            </a:r>
          </a:p>
          <a:p>
            <a:pPr lvl="3" rtl="0"/>
            <a:r>
              <a:rPr lang="lv-lv" noProof="0"/>
              <a:t>Fourth level</a:t>
            </a:r>
          </a:p>
          <a:p>
            <a:pPr lvl="4" rtl="0"/>
            <a:r>
              <a:rPr lang="lv-lv" noProof="0"/>
              <a:t>Fifth level</a:t>
            </a:r>
          </a:p>
        </p:txBody>
      </p:sp>
    </p:spTree>
    <p:extLst>
      <p:ext uri="{BB962C8B-B14F-4D97-AF65-F5344CB8AC3E}">
        <p14:creationId xmlns:p14="http://schemas.microsoft.com/office/powerpoint/2010/main" val="150070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7" y="5826615"/>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rtlCol="0"/>
          <a:lstStyle>
            <a:lvl1pPr>
              <a:defRPr sz="2999" b="0">
                <a:solidFill>
                  <a:schemeClr val="bg1"/>
                </a:solidFill>
                <a:latin typeface="EYInterstate Light" panose="02000506000000020004" pitchFamily="2" charset="0"/>
                <a:cs typeface="Arial" pitchFamily="34" charset="0"/>
              </a:defRPr>
            </a:lvl1pPr>
          </a:lstStyle>
          <a:p>
            <a:pPr rtl="0"/>
            <a:r>
              <a:rPr lang="lv-lv"/>
              <a:t>Click to edit Master title style</a:t>
            </a:r>
            <a:endParaRPr lang="en-GB"/>
          </a:p>
        </p:txBody>
      </p:sp>
      <p:sp>
        <p:nvSpPr>
          <p:cNvPr id="19" name="Subtitle 2"/>
          <p:cNvSpPr>
            <a:spLocks noGrp="1"/>
          </p:cNvSpPr>
          <p:nvPr userDrawn="1">
            <p:ph type="subTitle" idx="1"/>
          </p:nvPr>
        </p:nvSpPr>
        <p:spPr>
          <a:xfrm>
            <a:off x="944580" y="3200329"/>
            <a:ext cx="4805525" cy="645742"/>
          </a:xfrm>
          <a:prstGeom prst="rect">
            <a:avLst/>
          </a:prstGeom>
        </p:spPr>
        <p:txBody>
          <a:bodyPr rtlCol="0"/>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8">
                <a:solidFill>
                  <a:schemeClr val="tx1">
                    <a:lumMod val="75000"/>
                    <a:lumOff val="25000"/>
                  </a:schemeClr>
                </a:solidFill>
              </a:defRPr>
            </a:lvl2pPr>
            <a:lvl3pPr marL="913912" indent="0" algn="ctr">
              <a:buNone/>
              <a:defRPr>
                <a:solidFill>
                  <a:schemeClr val="tx1">
                    <a:tint val="75000"/>
                  </a:schemeClr>
                </a:solidFill>
              </a:defRPr>
            </a:lvl3pPr>
            <a:lvl4pPr marL="1370867" indent="0" algn="ctr">
              <a:buNone/>
              <a:defRPr>
                <a:solidFill>
                  <a:schemeClr val="tx1">
                    <a:tint val="75000"/>
                  </a:schemeClr>
                </a:solidFill>
              </a:defRPr>
            </a:lvl4pPr>
            <a:lvl5pPr marL="1827824" indent="0" algn="ctr">
              <a:buNone/>
              <a:defRPr>
                <a:solidFill>
                  <a:schemeClr val="tx1">
                    <a:tint val="75000"/>
                  </a:schemeClr>
                </a:solidFill>
              </a:defRPr>
            </a:lvl5pPr>
            <a:lvl6pPr marL="2284781" indent="0" algn="ctr">
              <a:buNone/>
              <a:defRPr>
                <a:solidFill>
                  <a:schemeClr val="tx1">
                    <a:tint val="75000"/>
                  </a:schemeClr>
                </a:solidFill>
              </a:defRPr>
            </a:lvl6pPr>
            <a:lvl7pPr marL="2741736" indent="0" algn="ctr">
              <a:buNone/>
              <a:defRPr>
                <a:solidFill>
                  <a:schemeClr val="tx1">
                    <a:tint val="75000"/>
                  </a:schemeClr>
                </a:solidFill>
              </a:defRPr>
            </a:lvl7pPr>
            <a:lvl8pPr marL="3198693" indent="0" algn="ctr">
              <a:buNone/>
              <a:defRPr>
                <a:solidFill>
                  <a:schemeClr val="tx1">
                    <a:tint val="75000"/>
                  </a:schemeClr>
                </a:solidFill>
              </a:defRPr>
            </a:lvl8pPr>
            <a:lvl9pPr marL="3655648" indent="0" algn="ctr">
              <a:buNone/>
              <a:defRPr>
                <a:solidFill>
                  <a:schemeClr val="tx1">
                    <a:tint val="75000"/>
                  </a:schemeClr>
                </a:solidFill>
              </a:defRPr>
            </a:lvl9pPr>
          </a:lstStyle>
          <a:p>
            <a:pPr lvl="0" rtl="0"/>
            <a:r>
              <a:rPr lang="lv-lv"/>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4"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pPr rtl="0"/>
            <a:endParaRPr lang="en-IN" sz="1799"/>
          </a:p>
        </p:txBody>
      </p:sp>
      <p:sp>
        <p:nvSpPr>
          <p:cNvPr id="4" name="Freeform: Shape 3">
            <a:extLst>
              <a:ext uri="{FF2B5EF4-FFF2-40B4-BE49-F238E27FC236}">
                <a16:creationId xmlns:a16="http://schemas.microsoft.com/office/drawing/2014/main" id="{15324C54-B75E-4AC0-90C2-FA558C7716F7}"/>
              </a:ext>
            </a:extLst>
          </p:cNvPr>
          <p:cNvSpPr/>
          <p:nvPr/>
        </p:nvSpPr>
        <p:spPr>
          <a:xfrm>
            <a:off x="489113" y="4021758"/>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rtl="0"/>
            <a:endParaRPr lang="en-IN" sz="1799"/>
          </a:p>
        </p:txBody>
      </p:sp>
      <p:sp>
        <p:nvSpPr>
          <p:cNvPr id="5" name="Freeform: Shape 4">
            <a:extLst>
              <a:ext uri="{FF2B5EF4-FFF2-40B4-BE49-F238E27FC236}">
                <a16:creationId xmlns:a16="http://schemas.microsoft.com/office/drawing/2014/main" id="{CAA95478-C099-485F-AD95-A617656C6C7C}"/>
              </a:ext>
            </a:extLst>
          </p:cNvPr>
          <p:cNvSpPr/>
          <p:nvPr/>
        </p:nvSpPr>
        <p:spPr>
          <a:xfrm>
            <a:off x="774295" y="4021758"/>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rtl="0"/>
            <a:endParaRPr lang="en-IN" sz="1799"/>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8"/>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pPr rtl="0"/>
            <a:endParaRPr lang="en-IN" sz="1799"/>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59392" y="4960938"/>
            <a:ext cx="1224912"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736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aveikslėlis 1"/>
          <p:cNvPicPr>
            <a:picLocks noChangeAspect="1"/>
          </p:cNvPicPr>
          <p:nvPr userDrawn="1"/>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8096" r="3384"/>
          <a:stretch/>
        </p:blipFill>
        <p:spPr>
          <a:xfrm flipH="1">
            <a:off x="-26797" y="-32242"/>
            <a:ext cx="12205399" cy="6867958"/>
          </a:xfrm>
          <a:prstGeom prst="rect">
            <a:avLst/>
          </a:prstGeom>
        </p:spPr>
      </p:pic>
    </p:spTree>
    <p:extLst>
      <p:ext uri="{BB962C8B-B14F-4D97-AF65-F5344CB8AC3E}">
        <p14:creationId xmlns:p14="http://schemas.microsoft.com/office/powerpoint/2010/main" val="1148852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2" y="1122363"/>
            <a:ext cx="9144000" cy="2387600"/>
          </a:xfrm>
        </p:spPr>
        <p:txBody>
          <a:bodyPr rtlCol="0" anchor="b"/>
          <a:lstStyle>
            <a:lvl1pPr algn="ctr">
              <a:defRPr sz="4498"/>
            </a:lvl1pPr>
          </a:lstStyle>
          <a:p>
            <a:pPr rtl="0"/>
            <a:r>
              <a:rPr lang="lv-lv"/>
              <a:t>Click to edit Master title style</a:t>
            </a:r>
          </a:p>
        </p:txBody>
      </p:sp>
      <p:sp>
        <p:nvSpPr>
          <p:cNvPr id="3" name="Subtitle 2"/>
          <p:cNvSpPr>
            <a:spLocks noGrp="1"/>
          </p:cNvSpPr>
          <p:nvPr>
            <p:ph type="subTitle" idx="1"/>
          </p:nvPr>
        </p:nvSpPr>
        <p:spPr>
          <a:xfrm>
            <a:off x="1524002" y="3602038"/>
            <a:ext cx="9144000" cy="1655762"/>
          </a:xfrm>
        </p:spPr>
        <p:txBody>
          <a:bodyPr rtlCol="0"/>
          <a:lstStyle>
            <a:lvl1pPr marL="0" indent="0" algn="ctr">
              <a:buNone/>
              <a:defRPr sz="1799"/>
            </a:lvl1pPr>
            <a:lvl2pPr marL="342718" indent="0" algn="ctr">
              <a:buNone/>
              <a:defRPr sz="1498"/>
            </a:lvl2pPr>
            <a:lvl3pPr marL="685434" indent="0" algn="ctr">
              <a:buNone/>
              <a:defRPr sz="1349"/>
            </a:lvl3pPr>
            <a:lvl4pPr marL="1028152" indent="0" algn="ctr">
              <a:buNone/>
              <a:defRPr sz="1200"/>
            </a:lvl4pPr>
            <a:lvl5pPr marL="1370867" indent="0" algn="ctr">
              <a:buNone/>
              <a:defRPr sz="1200"/>
            </a:lvl5pPr>
            <a:lvl6pPr marL="1713585" indent="0" algn="ctr">
              <a:buNone/>
              <a:defRPr sz="1200"/>
            </a:lvl6pPr>
            <a:lvl7pPr marL="2056302" indent="0" algn="ctr">
              <a:buNone/>
              <a:defRPr sz="1200"/>
            </a:lvl7pPr>
            <a:lvl8pPr marL="2399020" indent="0" algn="ctr">
              <a:buNone/>
              <a:defRPr sz="1200"/>
            </a:lvl8pPr>
            <a:lvl9pPr marL="2741736" indent="0" algn="ctr">
              <a:buNone/>
              <a:defRPr sz="1200"/>
            </a:lvl9pPr>
          </a:lstStyle>
          <a:p>
            <a:pPr rtl="0"/>
            <a:r>
              <a:rPr lang="lv-lv"/>
              <a:t>Click to edit Master subtitle style</a:t>
            </a:r>
          </a:p>
        </p:txBody>
      </p:sp>
    </p:spTree>
    <p:extLst>
      <p:ext uri="{BB962C8B-B14F-4D97-AF65-F5344CB8AC3E}">
        <p14:creationId xmlns:p14="http://schemas.microsoft.com/office/powerpoint/2010/main" val="881878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ivider">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685800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147" tIns="44574" rIns="89147" bIns="44574" rtlCol="0" anchor="t" anchorCtr="0"/>
          <a:lstStyle/>
          <a:p>
            <a:pPr algn="ctr" rtl="0"/>
            <a:endParaRPr lang="en-AU" sz="1196">
              <a:solidFill>
                <a:schemeClr val="tx1"/>
              </a:solidFill>
            </a:endParaRPr>
          </a:p>
        </p:txBody>
      </p:sp>
      <p:sp>
        <p:nvSpPr>
          <p:cNvPr id="9" name="Rectangle 8"/>
          <p:cNvSpPr/>
          <p:nvPr userDrawn="1"/>
        </p:nvSpPr>
        <p:spPr>
          <a:xfrm>
            <a:off x="-1976" y="0"/>
            <a:ext cx="12192000" cy="1136764"/>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endParaRPr lang="en-IN" sz="1200">
              <a:solidFill>
                <a:schemeClr val="tx1"/>
              </a:solidFill>
            </a:endParaRPr>
          </a:p>
        </p:txBody>
      </p:sp>
      <p:sp>
        <p:nvSpPr>
          <p:cNvPr id="10" name="Line 10"/>
          <p:cNvSpPr>
            <a:spLocks noChangeShapeType="1"/>
          </p:cNvSpPr>
          <p:nvPr userDrawn="1"/>
        </p:nvSpPr>
        <p:spPr bwMode="auto">
          <a:xfrm>
            <a:off x="-1976" y="1136764"/>
            <a:ext cx="12192000" cy="0"/>
          </a:xfrm>
          <a:prstGeom prst="line">
            <a:avLst/>
          </a:prstGeom>
          <a:noFill/>
          <a:ln w="25400" cap="flat">
            <a:solidFill>
              <a:srgbClr val="FFE600"/>
            </a:solidFill>
            <a:bevel/>
            <a:headEnd/>
            <a:tailEnd/>
          </a:ln>
          <a:effectLst/>
        </p:spPr>
        <p:txBody>
          <a:bodyPr wrap="non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sz="1799" noProof="0">
              <a:solidFill>
                <a:schemeClr val="bg1"/>
              </a:solidFill>
              <a:latin typeface="+mn-lt"/>
              <a:cs typeface="Arial" pitchFamily="34" charset="0"/>
            </a:endParaRPr>
          </a:p>
        </p:txBody>
      </p:sp>
      <p:sp>
        <p:nvSpPr>
          <p:cNvPr id="11" name="Chevron 18"/>
          <p:cNvSpPr/>
          <p:nvPr userDrawn="1"/>
        </p:nvSpPr>
        <p:spPr>
          <a:xfrm>
            <a:off x="313923" y="198911"/>
            <a:ext cx="144000" cy="71427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endParaRPr lang="en-IN" sz="1200">
              <a:solidFill>
                <a:schemeClr val="tx1"/>
              </a:solidFill>
            </a:endParaRPr>
          </a:p>
        </p:txBody>
      </p:sp>
      <p:sp>
        <p:nvSpPr>
          <p:cNvPr id="12" name="Title Placeholder 1"/>
          <p:cNvSpPr>
            <a:spLocks noGrp="1"/>
          </p:cNvSpPr>
          <p:nvPr>
            <p:ph type="title"/>
          </p:nvPr>
        </p:nvSpPr>
        <p:spPr>
          <a:xfrm>
            <a:off x="609602" y="201600"/>
            <a:ext cx="10977034" cy="860400"/>
          </a:xfrm>
          <a:prstGeom prst="rect">
            <a:avLst/>
          </a:prstGeom>
        </p:spPr>
        <p:txBody>
          <a:bodyPr vert="horz" lIns="0" tIns="0" rIns="0" bIns="0" rtlCol="0" anchor="t" anchorCtr="0">
            <a:noAutofit/>
          </a:bodyPr>
          <a:lstStyle/>
          <a:p>
            <a:pPr rtl="0"/>
            <a:r>
              <a:rPr lang="lv-lv"/>
              <a:t>Click to edit Master title style</a:t>
            </a:r>
            <a:endParaRPr lang="en-GB"/>
          </a:p>
        </p:txBody>
      </p:sp>
    </p:spTree>
    <p:extLst>
      <p:ext uri="{BB962C8B-B14F-4D97-AF65-F5344CB8AC3E}">
        <p14:creationId xmlns:p14="http://schemas.microsoft.com/office/powerpoint/2010/main" val="2583838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b="0" i="0" baseline="0">
                <a:latin typeface="AIG Futura Medium"/>
                <a:cs typeface="AIG Futura Medium"/>
              </a:defRPr>
            </a:lvl1pPr>
          </a:lstStyle>
          <a:p>
            <a:pPr rtl="0"/>
            <a:r>
              <a:rPr lang="lv-lv"/>
              <a:t>Click to edit Master title style</a:t>
            </a:r>
          </a:p>
        </p:txBody>
      </p:sp>
      <p:sp>
        <p:nvSpPr>
          <p:cNvPr id="3" name="Content Placeholder 2"/>
          <p:cNvSpPr>
            <a:spLocks noGrp="1"/>
          </p:cNvSpPr>
          <p:nvPr>
            <p:ph sz="half" idx="1"/>
          </p:nvPr>
        </p:nvSpPr>
        <p:spPr>
          <a:xfrm>
            <a:off x="546104" y="1600202"/>
            <a:ext cx="11072284" cy="4660751"/>
          </a:xfrm>
        </p:spPr>
        <p:txBody>
          <a:bodyPr rtlCol="0"/>
          <a:lstStyle>
            <a:lvl1pPr>
              <a:defRPr sz="1661" b="0" i="0">
                <a:latin typeface="AIG Futura Book"/>
                <a:cs typeface="AIG Futura Book"/>
              </a:defRPr>
            </a:lvl1pPr>
            <a:lvl2pPr>
              <a:defRPr sz="1384" b="0" i="0">
                <a:latin typeface="AIG Futura Book"/>
                <a:cs typeface="AIG Futura Book"/>
              </a:defRPr>
            </a:lvl2pPr>
            <a:lvl3pPr>
              <a:defRPr sz="1384"/>
            </a:lvl3pPr>
            <a:lvl4pPr>
              <a:defRPr sz="1384"/>
            </a:lvl4pPr>
            <a:lvl5pPr>
              <a:defRPr sz="1384"/>
            </a:lvl5pPr>
            <a:lvl6pPr>
              <a:defRPr sz="1661"/>
            </a:lvl6pPr>
            <a:lvl7pPr>
              <a:defRPr sz="1661"/>
            </a:lvl7pPr>
            <a:lvl8pPr>
              <a:defRPr sz="1661"/>
            </a:lvl8pPr>
            <a:lvl9pPr>
              <a:defRPr sz="1661"/>
            </a:lvl9pPr>
          </a:lstStyle>
          <a:p>
            <a:pPr lvl="0" rtl="0"/>
            <a:r>
              <a:rPr lang="lv-lv"/>
              <a:t>Click to edit Master text styles</a:t>
            </a:r>
          </a:p>
          <a:p>
            <a:pPr lvl="1" rtl="0"/>
            <a:r>
              <a:rPr lang="lv-lv"/>
              <a:t>Second level</a:t>
            </a:r>
          </a:p>
        </p:txBody>
      </p:sp>
    </p:spTree>
    <p:extLst>
      <p:ext uri="{BB962C8B-B14F-4D97-AF65-F5344CB8AC3E}">
        <p14:creationId xmlns:p14="http://schemas.microsoft.com/office/powerpoint/2010/main" val="4118617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917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1332492"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461745" y="5605202"/>
            <a:ext cx="1044529" cy="197581"/>
          </a:xfrm>
          <a:prstGeom prst="rect">
            <a:avLst/>
          </a:prstGeom>
          <a:noFill/>
        </p:spPr>
        <p:txBody>
          <a:bodyPr wrap="square" lIns="0" tIns="0" rIns="0" bIns="0" rtlCol="0" anchor="ctr" anchorCtr="0">
            <a:noAutofit/>
          </a:bodyPr>
          <a:lstStyle/>
          <a:p>
            <a:r>
              <a:rPr lang="en-GB" sz="9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2491" y="6019189"/>
            <a:ext cx="3087667" cy="180000"/>
          </a:xfrm>
        </p:spPr>
        <p:txBody>
          <a:bodyPr/>
          <a:lstStyle>
            <a:lvl1pPr marL="0" indent="0">
              <a:buNone/>
              <a:defRPr sz="900">
                <a:solidFill>
                  <a:srgbClr val="FFE600"/>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2491" y="6216807"/>
            <a:ext cx="3087667" cy="180000"/>
          </a:xfrm>
        </p:spPr>
        <p:txBody>
          <a:bodyPr/>
          <a:lstStyle>
            <a:lvl1pPr marL="0" indent="0">
              <a:buNone/>
              <a:defRPr sz="9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741" y="5914642"/>
            <a:ext cx="768000" cy="576000"/>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a:p>
        </p:txBody>
      </p:sp>
      <p:pic>
        <p:nvPicPr>
          <p:cNvPr id="22" name="Picture 21">
            <a:extLst>
              <a:ext uri="{FF2B5EF4-FFF2-40B4-BE49-F238E27FC236}">
                <a16:creationId xmlns:a16="http://schemas.microsoft.com/office/drawing/2014/main" id="{B6661E04-62F9-49DE-9D93-2EA0C4C0A7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481" y="5340096"/>
            <a:ext cx="1316736" cy="1156968"/>
          </a:xfrm>
          <a:prstGeom prst="rect">
            <a:avLst/>
          </a:prstGeom>
        </p:spPr>
      </p:pic>
      <p:sp>
        <p:nvSpPr>
          <p:cNvPr id="16" name="Freeform 5">
            <a:extLst>
              <a:ext uri="{FF2B5EF4-FFF2-40B4-BE49-F238E27FC236}">
                <a16:creationId xmlns:a16="http://schemas.microsoft.com/office/drawing/2014/main" id="{017BE7DF-E067-42BE-86C9-5E49A33A0BAF}"/>
              </a:ext>
            </a:extLst>
          </p:cNvPr>
          <p:cNvSpPr>
            <a:spLocks noChangeAspect="1"/>
          </p:cNvSpPr>
          <p:nvPr userDrawn="1"/>
        </p:nvSpPr>
        <p:spPr bwMode="gray">
          <a:xfrm rot="10800000">
            <a:off x="626739" y="457199"/>
            <a:ext cx="600941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Title 1">
            <a:extLst>
              <a:ext uri="{FF2B5EF4-FFF2-40B4-BE49-F238E27FC236}">
                <a16:creationId xmlns:a16="http://schemas.microsoft.com/office/drawing/2014/main" id="{8F5BDD25-228C-421A-BA27-E07AC1CA18C0}"/>
              </a:ext>
            </a:extLst>
          </p:cNvPr>
          <p:cNvSpPr>
            <a:spLocks noGrp="1"/>
          </p:cNvSpPr>
          <p:nvPr>
            <p:ph type="ctrTitle" hasCustomPrompt="1"/>
          </p:nvPr>
        </p:nvSpPr>
        <p:spPr>
          <a:xfrm>
            <a:off x="915101" y="1476597"/>
            <a:ext cx="5084552"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a:t>Title (EY Interstate Light </a:t>
            </a:r>
            <a:br>
              <a:rPr lang="en-GB"/>
            </a:br>
            <a:r>
              <a:rPr lang="en-GB"/>
              <a:t>30 point)</a:t>
            </a:r>
          </a:p>
        </p:txBody>
      </p:sp>
      <p:sp>
        <p:nvSpPr>
          <p:cNvPr id="18" name="Subtitle 2">
            <a:extLst>
              <a:ext uri="{FF2B5EF4-FFF2-40B4-BE49-F238E27FC236}">
                <a16:creationId xmlns:a16="http://schemas.microsoft.com/office/drawing/2014/main" id="{7BD2205D-98B4-4946-A01D-362BEB8CC272}"/>
              </a:ext>
            </a:extLst>
          </p:cNvPr>
          <p:cNvSpPr>
            <a:spLocks noGrp="1"/>
          </p:cNvSpPr>
          <p:nvPr>
            <p:ph type="subTitle" idx="1" hasCustomPrompt="1"/>
          </p:nvPr>
        </p:nvSpPr>
        <p:spPr>
          <a:xfrm>
            <a:off x="915103" y="2422864"/>
            <a:ext cx="5084552"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a:t>XX Month 200X (EY Interstate bold 16 point)</a:t>
            </a:r>
            <a:endParaRPr lang="en-GB" sz="1600"/>
          </a:p>
        </p:txBody>
      </p:sp>
    </p:spTree>
    <p:extLst>
      <p:ext uri="{BB962C8B-B14F-4D97-AF65-F5344CB8AC3E}">
        <p14:creationId xmlns:p14="http://schemas.microsoft.com/office/powerpoint/2010/main" val="13778801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581C513F-D0C9-46EE-93E2-83D5128319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481" y="5340096"/>
            <a:ext cx="1316736" cy="1156968"/>
          </a:xfrm>
          <a:prstGeom prst="rect">
            <a:avLst/>
          </a:prstGeom>
        </p:spPr>
      </p:pic>
      <p:pic>
        <p:nvPicPr>
          <p:cNvPr id="74" name="Picture 73">
            <a:extLst>
              <a:ext uri="{FF2B5EF4-FFF2-40B4-BE49-F238E27FC236}">
                <a16:creationId xmlns:a16="http://schemas.microsoft.com/office/drawing/2014/main" id="{7204B28E-7010-45B1-9A81-2C543F9490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777241"/>
            <a:ext cx="9004300" cy="3400425"/>
          </a:xfrm>
          <a:prstGeom prst="rect">
            <a:avLst/>
          </a:prstGeom>
        </p:spPr>
      </p:pic>
      <p:sp>
        <p:nvSpPr>
          <p:cNvPr id="75" name="Subtitle 2">
            <a:extLst>
              <a:ext uri="{FF2B5EF4-FFF2-40B4-BE49-F238E27FC236}">
                <a16:creationId xmlns:a16="http://schemas.microsoft.com/office/drawing/2014/main" id="{24F2EA79-0822-4B81-90D8-1FA02CFB98DD}"/>
              </a:ext>
            </a:extLst>
          </p:cNvPr>
          <p:cNvSpPr>
            <a:spLocks noGrp="1"/>
          </p:cNvSpPr>
          <p:nvPr>
            <p:ph type="subTitle" idx="1"/>
          </p:nvPr>
        </p:nvSpPr>
        <p:spPr>
          <a:xfrm>
            <a:off x="1184255" y="3258529"/>
            <a:ext cx="7924576"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76" name="Title 1">
            <a:extLst>
              <a:ext uri="{FF2B5EF4-FFF2-40B4-BE49-F238E27FC236}">
                <a16:creationId xmlns:a16="http://schemas.microsoft.com/office/drawing/2014/main" id="{EC2B6F8E-BD78-40B0-B08A-973D853594C1}"/>
              </a:ext>
            </a:extLst>
          </p:cNvPr>
          <p:cNvSpPr>
            <a:spLocks noGrp="1"/>
          </p:cNvSpPr>
          <p:nvPr>
            <p:ph type="ctrTitle"/>
          </p:nvPr>
        </p:nvSpPr>
        <p:spPr>
          <a:xfrm>
            <a:off x="1184255" y="2288083"/>
            <a:ext cx="7924576"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a:p>
        </p:txBody>
      </p:sp>
      <p:pic>
        <p:nvPicPr>
          <p:cNvPr id="279"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5914517"/>
            <a:ext cx="5040000" cy="618750"/>
          </a:xfrm>
          <a:prstGeom prst="rect">
            <a:avLst/>
          </a:prstGeom>
        </p:spPr>
      </p:pic>
    </p:spTree>
    <p:extLst>
      <p:ext uri="{BB962C8B-B14F-4D97-AF65-F5344CB8AC3E}">
        <p14:creationId xmlns:p14="http://schemas.microsoft.com/office/powerpoint/2010/main" val="267714095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400">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609602"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4" name="Date Placeholder 3">
            <a:extLst>
              <a:ext uri="{FF2B5EF4-FFF2-40B4-BE49-F238E27FC236}">
                <a16:creationId xmlns:a16="http://schemas.microsoft.com/office/drawing/2014/main" id="{ECE7A319-28F8-4E6B-8249-40111354BC6F}"/>
              </a:ext>
            </a:extLst>
          </p:cNvPr>
          <p:cNvSpPr>
            <a:spLocks noGrp="1"/>
          </p:cNvSpPr>
          <p:nvPr>
            <p:ph type="dt" sz="half" idx="10"/>
          </p:nvPr>
        </p:nvSpPr>
        <p:spPr/>
        <p:txBody>
          <a:bodyPr/>
          <a:lstStyle/>
          <a:p>
            <a:fld id="{565D5F12-9236-45E8-96D1-F6A2C4A63F39}" type="datetime3">
              <a:rPr lang="en-US" smtClean="0"/>
              <a:t>7 April 2025</a:t>
            </a:fld>
            <a:endParaRPr lang="en-IN"/>
          </a:p>
        </p:txBody>
      </p:sp>
      <p:sp>
        <p:nvSpPr>
          <p:cNvPr id="5" name="Footer Placeholder 4">
            <a:extLst>
              <a:ext uri="{FF2B5EF4-FFF2-40B4-BE49-F238E27FC236}">
                <a16:creationId xmlns:a16="http://schemas.microsoft.com/office/drawing/2014/main" id="{F2B3A21D-493F-4B42-85B4-BCE5E8F9299D}"/>
              </a:ext>
            </a:extLst>
          </p:cNvPr>
          <p:cNvSpPr>
            <a:spLocks noGrp="1"/>
          </p:cNvSpPr>
          <p:nvPr>
            <p:ph type="ftr" sz="quarter" idx="11"/>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DC0E1552-BF13-453D-A76C-3B49D9C85708}"/>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
        <p:nvSpPr>
          <p:cNvPr id="8" name="Text Placeholder 2">
            <a:extLst>
              <a:ext uri="{FF2B5EF4-FFF2-40B4-BE49-F238E27FC236}">
                <a16:creationId xmlns:a16="http://schemas.microsoft.com/office/drawing/2014/main" id="{0FC3EC46-D295-425C-8ED2-70D3C94626A0}"/>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9870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1799">
                <a:solidFill>
                  <a:schemeClr val="bg1"/>
                </a:solidFill>
              </a:defRPr>
            </a:lvl1pPr>
          </a:lstStyle>
          <a:p>
            <a:r>
              <a:rPr lang="en-US"/>
              <a:t>Standard slide</a:t>
            </a:r>
            <a:endParaRPr lang="en-GB"/>
          </a:p>
        </p:txBody>
      </p:sp>
      <p:sp>
        <p:nvSpPr>
          <p:cNvPr id="3" name="Date Placeholder 2">
            <a:extLst>
              <a:ext uri="{FF2B5EF4-FFF2-40B4-BE49-F238E27FC236}">
                <a16:creationId xmlns:a16="http://schemas.microsoft.com/office/drawing/2014/main" id="{55AF1241-E9B6-4AFC-94DC-380325C3DEA4}"/>
              </a:ext>
            </a:extLst>
          </p:cNvPr>
          <p:cNvSpPr>
            <a:spLocks noGrp="1"/>
          </p:cNvSpPr>
          <p:nvPr>
            <p:ph type="dt" sz="half" idx="10"/>
          </p:nvPr>
        </p:nvSpPr>
        <p:spPr/>
        <p:txBody>
          <a:bodyPr/>
          <a:lstStyle/>
          <a:p>
            <a:fld id="{17D657FC-BEB6-472D-B2FA-5939A6D4E9E2}" type="datetime3">
              <a:rPr lang="en-US" smtClean="0"/>
              <a:t>7 April 2025</a:t>
            </a:fld>
            <a:endParaRPr lang="en-IN"/>
          </a:p>
        </p:txBody>
      </p:sp>
      <p:sp>
        <p:nvSpPr>
          <p:cNvPr id="4" name="Footer Placeholder 3">
            <a:extLst>
              <a:ext uri="{FF2B5EF4-FFF2-40B4-BE49-F238E27FC236}">
                <a16:creationId xmlns:a16="http://schemas.microsoft.com/office/drawing/2014/main" id="{F7181A62-2FE8-40E2-AD71-A2FCBF45A1CA}"/>
              </a:ext>
            </a:extLst>
          </p:cNvPr>
          <p:cNvSpPr>
            <a:spLocks noGrp="1"/>
          </p:cNvSpPr>
          <p:nvPr>
            <p:ph type="ftr" sz="quarter" idx="11"/>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4434FE67-B066-4247-BB41-6FE7CE167E55}"/>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94567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7" y="5826615"/>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IN" sz="179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rtlCol="0"/>
          <a:lstStyle>
            <a:lvl1pPr>
              <a:defRPr sz="2999" b="0">
                <a:solidFill>
                  <a:schemeClr val="bg1"/>
                </a:solidFill>
                <a:latin typeface="EYInterstate Light" panose="02000506000000020004" pitchFamily="2" charset="0"/>
                <a:cs typeface="Arial" pitchFamily="34" charset="0"/>
              </a:defRPr>
            </a:lvl1pPr>
          </a:lstStyle>
          <a:p>
            <a:pPr rtl="0"/>
            <a:r>
              <a:rPr lang="lv-lv"/>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rtlCol="0"/>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8">
                <a:solidFill>
                  <a:schemeClr val="tx1">
                    <a:lumMod val="75000"/>
                    <a:lumOff val="25000"/>
                  </a:schemeClr>
                </a:solidFill>
              </a:defRPr>
            </a:lvl2pPr>
            <a:lvl3pPr marL="913912" indent="0" algn="ctr">
              <a:buNone/>
              <a:defRPr>
                <a:solidFill>
                  <a:schemeClr val="tx1">
                    <a:tint val="75000"/>
                  </a:schemeClr>
                </a:solidFill>
              </a:defRPr>
            </a:lvl3pPr>
            <a:lvl4pPr marL="1370867" indent="0" algn="ctr">
              <a:buNone/>
              <a:defRPr>
                <a:solidFill>
                  <a:schemeClr val="tx1">
                    <a:tint val="75000"/>
                  </a:schemeClr>
                </a:solidFill>
              </a:defRPr>
            </a:lvl4pPr>
            <a:lvl5pPr marL="1827824" indent="0" algn="ctr">
              <a:buNone/>
              <a:defRPr>
                <a:solidFill>
                  <a:schemeClr val="tx1">
                    <a:tint val="75000"/>
                  </a:schemeClr>
                </a:solidFill>
              </a:defRPr>
            </a:lvl5pPr>
            <a:lvl6pPr marL="2284781" indent="0" algn="ctr">
              <a:buNone/>
              <a:defRPr>
                <a:solidFill>
                  <a:schemeClr val="tx1">
                    <a:tint val="75000"/>
                  </a:schemeClr>
                </a:solidFill>
              </a:defRPr>
            </a:lvl6pPr>
            <a:lvl7pPr marL="2741736" indent="0" algn="ctr">
              <a:buNone/>
              <a:defRPr>
                <a:solidFill>
                  <a:schemeClr val="tx1">
                    <a:tint val="75000"/>
                  </a:schemeClr>
                </a:solidFill>
              </a:defRPr>
            </a:lvl7pPr>
            <a:lvl8pPr marL="3198693" indent="0" algn="ctr">
              <a:buNone/>
              <a:defRPr>
                <a:solidFill>
                  <a:schemeClr val="tx1">
                    <a:tint val="75000"/>
                  </a:schemeClr>
                </a:solidFill>
              </a:defRPr>
            </a:lvl8pPr>
            <a:lvl9pPr marL="3655648" indent="0" algn="ctr">
              <a:buNone/>
              <a:defRPr>
                <a:solidFill>
                  <a:schemeClr val="tx1">
                    <a:tint val="75000"/>
                  </a:schemeClr>
                </a:solidFill>
              </a:defRPr>
            </a:lvl9pPr>
          </a:lstStyle>
          <a:p>
            <a:pPr lvl="0" rtl="0"/>
            <a:r>
              <a:rPr lang="lv-lv"/>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113" y="876061"/>
            <a:ext cx="4852768"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pPr rtl="0"/>
              <a:endParaRPr lang="en-IN" sz="1799"/>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pPr rtl="0"/>
              <a:endParaRPr lang="en-IN" sz="1799"/>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pPr rtl="0"/>
              <a:endParaRPr lang="en-IN" sz="1799"/>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pPr rtl="0"/>
              <a:endParaRPr lang="en-IN" sz="1799"/>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r>
              <a:rPr lang="en-US"/>
              <a:t>Click icon to add picture</a:t>
            </a:r>
            <a:endParaRPr lang="en-IN"/>
          </a:p>
        </p:txBody>
      </p:sp>
      <p:sp>
        <p:nvSpPr>
          <p:cNvPr id="2" name="Title 1"/>
          <p:cNvSpPr>
            <a:spLocks noGrp="1"/>
          </p:cNvSpPr>
          <p:nvPr>
            <p:ph type="title"/>
          </p:nvPr>
        </p:nvSpPr>
        <p:spPr>
          <a:xfrm>
            <a:off x="609601" y="294200"/>
            <a:ext cx="7440547"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600" y="1137921"/>
            <a:ext cx="7295843"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2" y="2311401"/>
            <a:ext cx="3578253"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3"/>
            <a:ext cx="3578253"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Quote</a:t>
            </a:r>
          </a:p>
        </p:txBody>
      </p:sp>
      <p:sp>
        <p:nvSpPr>
          <p:cNvPr id="10" name="Line 10">
            <a:extLst>
              <a:ext uri="{FF2B5EF4-FFF2-40B4-BE49-F238E27FC236}">
                <a16:creationId xmlns:a16="http://schemas.microsoft.com/office/drawing/2014/main" id="{229C318B-FAE0-4A50-A714-607EF622AFB9}"/>
              </a:ext>
            </a:extLst>
          </p:cNvPr>
          <p:cNvSpPr>
            <a:spLocks noChangeShapeType="1"/>
          </p:cNvSpPr>
          <p:nvPr userDrawn="1"/>
        </p:nvSpPr>
        <p:spPr bwMode="auto">
          <a:xfrm>
            <a:off x="609602" y="907750"/>
            <a:ext cx="74578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4" name="Date Placeholder 3">
            <a:extLst>
              <a:ext uri="{FF2B5EF4-FFF2-40B4-BE49-F238E27FC236}">
                <a16:creationId xmlns:a16="http://schemas.microsoft.com/office/drawing/2014/main" id="{6C19BF30-77AC-4AB5-8632-BF71395C23EE}"/>
              </a:ext>
            </a:extLst>
          </p:cNvPr>
          <p:cNvSpPr>
            <a:spLocks noGrp="1"/>
          </p:cNvSpPr>
          <p:nvPr>
            <p:ph type="dt" sz="half" idx="14"/>
          </p:nvPr>
        </p:nvSpPr>
        <p:spPr/>
        <p:txBody>
          <a:bodyPr/>
          <a:lstStyle/>
          <a:p>
            <a:fld id="{A42C7B75-070E-4FA8-81AA-5D744EC27B20}" type="datetime3">
              <a:rPr lang="en-US" smtClean="0"/>
              <a:t>7 April 2025</a:t>
            </a:fld>
            <a:endParaRPr lang="en-IN"/>
          </a:p>
        </p:txBody>
      </p:sp>
      <p:sp>
        <p:nvSpPr>
          <p:cNvPr id="6" name="Footer Placeholder 5">
            <a:extLst>
              <a:ext uri="{FF2B5EF4-FFF2-40B4-BE49-F238E27FC236}">
                <a16:creationId xmlns:a16="http://schemas.microsoft.com/office/drawing/2014/main" id="{CC54475C-10CE-4EB1-B9D2-1AD083DB73E8}"/>
              </a:ext>
            </a:extLst>
          </p:cNvPr>
          <p:cNvSpPr>
            <a:spLocks noGrp="1"/>
          </p:cNvSpPr>
          <p:nvPr>
            <p:ph type="ftr" sz="quarter" idx="15"/>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559A6C31-E14E-4A28-A9E9-2D347271C86F}"/>
              </a:ext>
            </a:extLst>
          </p:cNvPr>
          <p:cNvSpPr>
            <a:spLocks noGrp="1"/>
          </p:cNvSpPr>
          <p:nvPr>
            <p:ph type="sldNum" sz="quarter" idx="16"/>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032560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2"/>
            <a:ext cx="2383219" cy="6857999"/>
          </a:xfrm>
        </p:spPr>
        <p:txBody>
          <a:bodyPr/>
          <a:lstStyle/>
          <a:p>
            <a:r>
              <a:rPr lang="en-US"/>
              <a:t>Click icon to add picture</a:t>
            </a:r>
            <a:endParaRPr lang="en-IN"/>
          </a:p>
        </p:txBody>
      </p:sp>
      <p:sp>
        <p:nvSpPr>
          <p:cNvPr id="2" name="Title 1"/>
          <p:cNvSpPr>
            <a:spLocks noGrp="1"/>
          </p:cNvSpPr>
          <p:nvPr>
            <p:ph type="title"/>
          </p:nvPr>
        </p:nvSpPr>
        <p:spPr>
          <a:xfrm>
            <a:off x="2693891" y="294200"/>
            <a:ext cx="8887371" cy="590400"/>
          </a:xfrm>
        </p:spPr>
        <p:txBody>
          <a:bodyPr/>
          <a:lstStyle>
            <a:lvl1pPr>
              <a:defRPr sz="17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3890" y="1137921"/>
            <a:ext cx="2741455"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3"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8815242" y="1137923"/>
            <a:ext cx="276715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0" name="Content Placeholder 2">
            <a:extLst>
              <a:ext uri="{FF2B5EF4-FFF2-40B4-BE49-F238E27FC236}">
                <a16:creationId xmlns:a16="http://schemas.microsoft.com/office/drawing/2014/main" id="{0FD13F91-AFC9-4CB0-B48E-B4031BDF7D7E}"/>
              </a:ext>
            </a:extLst>
          </p:cNvPr>
          <p:cNvSpPr>
            <a:spLocks noGrp="1"/>
          </p:cNvSpPr>
          <p:nvPr>
            <p:ph idx="12" hasCustomPrompt="1"/>
          </p:nvPr>
        </p:nvSpPr>
        <p:spPr>
          <a:xfrm>
            <a:off x="8815242" y="1137923"/>
            <a:ext cx="276715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4" name="Date Placeholder 3">
            <a:extLst>
              <a:ext uri="{FF2B5EF4-FFF2-40B4-BE49-F238E27FC236}">
                <a16:creationId xmlns:a16="http://schemas.microsoft.com/office/drawing/2014/main" id="{A358BEC6-81BD-4A6C-A6CF-94332742F93B}"/>
              </a:ext>
            </a:extLst>
          </p:cNvPr>
          <p:cNvSpPr>
            <a:spLocks noGrp="1"/>
          </p:cNvSpPr>
          <p:nvPr>
            <p:ph type="dt" sz="half" idx="13"/>
          </p:nvPr>
        </p:nvSpPr>
        <p:spPr/>
        <p:txBody>
          <a:bodyPr/>
          <a:lstStyle/>
          <a:p>
            <a:fld id="{6CBCD5F7-0DF9-4123-86DA-C7F0BF0B7B5C}" type="datetime3">
              <a:rPr lang="en-US" smtClean="0"/>
              <a:t>7 April 2025</a:t>
            </a:fld>
            <a:endParaRPr lang="en-IN"/>
          </a:p>
        </p:txBody>
      </p:sp>
      <p:sp>
        <p:nvSpPr>
          <p:cNvPr id="6" name="Footer Placeholder 5">
            <a:extLst>
              <a:ext uri="{FF2B5EF4-FFF2-40B4-BE49-F238E27FC236}">
                <a16:creationId xmlns:a16="http://schemas.microsoft.com/office/drawing/2014/main" id="{04661FBF-9B0D-493C-BE46-3C702E0F65AB}"/>
              </a:ext>
            </a:extLst>
          </p:cNvPr>
          <p:cNvSpPr>
            <a:spLocks noGrp="1"/>
          </p:cNvSpPr>
          <p:nvPr>
            <p:ph type="ftr" sz="quarter" idx="14"/>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91C1F439-4CB5-472E-B792-D16C6415352A}"/>
              </a:ext>
            </a:extLst>
          </p:cNvPr>
          <p:cNvSpPr>
            <a:spLocks noGrp="1"/>
          </p:cNvSpPr>
          <p:nvPr>
            <p:ph type="sldNum" sz="quarter" idx="15"/>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360816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2" y="1137920"/>
            <a:ext cx="8234455"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Line 10">
            <a:extLst>
              <a:ext uri="{FF2B5EF4-FFF2-40B4-BE49-F238E27FC236}">
                <a16:creationId xmlns:a16="http://schemas.microsoft.com/office/drawing/2014/main" id="{EAD7805E-FA43-4FE6-B59E-9A440183B7B9}"/>
              </a:ext>
            </a:extLst>
          </p:cNvPr>
          <p:cNvSpPr>
            <a:spLocks noChangeShapeType="1"/>
          </p:cNvSpPr>
          <p:nvPr userDrawn="1"/>
        </p:nvSpPr>
        <p:spPr bwMode="auto">
          <a:xfrm>
            <a:off x="609602"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4" name="Date Placeholder 3">
            <a:extLst>
              <a:ext uri="{FF2B5EF4-FFF2-40B4-BE49-F238E27FC236}">
                <a16:creationId xmlns:a16="http://schemas.microsoft.com/office/drawing/2014/main" id="{BED3198B-8C42-45EB-99DF-C3F1A2ABCB7C}"/>
              </a:ext>
            </a:extLst>
          </p:cNvPr>
          <p:cNvSpPr>
            <a:spLocks noGrp="1"/>
          </p:cNvSpPr>
          <p:nvPr>
            <p:ph type="dt" sz="half" idx="10"/>
          </p:nvPr>
        </p:nvSpPr>
        <p:spPr/>
        <p:txBody>
          <a:bodyPr/>
          <a:lstStyle/>
          <a:p>
            <a:fld id="{E7845ABC-A91F-4289-9C66-23D8A5B14269}" type="datetime3">
              <a:rPr lang="en-US" smtClean="0"/>
              <a:t>7 April 2025</a:t>
            </a:fld>
            <a:endParaRPr lang="en-IN"/>
          </a:p>
        </p:txBody>
      </p:sp>
      <p:sp>
        <p:nvSpPr>
          <p:cNvPr id="5" name="Footer Placeholder 4">
            <a:extLst>
              <a:ext uri="{FF2B5EF4-FFF2-40B4-BE49-F238E27FC236}">
                <a16:creationId xmlns:a16="http://schemas.microsoft.com/office/drawing/2014/main" id="{655268C3-3843-40FF-9263-125A8E57D4B7}"/>
              </a:ext>
            </a:extLst>
          </p:cNvPr>
          <p:cNvSpPr>
            <a:spLocks noGrp="1"/>
          </p:cNvSpPr>
          <p:nvPr>
            <p:ph type="ftr" sz="quarter" idx="11"/>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E43DE6C9-5E0D-49AD-8BBE-CFF57149B3D1}"/>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958525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8" y="2851522"/>
            <a:ext cx="4445484"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C2EF7B21-823B-4C1B-B44E-8C28E4ECCA2C}"/>
              </a:ext>
            </a:extLst>
          </p:cNvPr>
          <p:cNvSpPr>
            <a:spLocks noGrp="1"/>
          </p:cNvSpPr>
          <p:nvPr>
            <p:ph type="dt" sz="half" idx="11"/>
          </p:nvPr>
        </p:nvSpPr>
        <p:spPr/>
        <p:txBody>
          <a:bodyPr/>
          <a:lstStyle/>
          <a:p>
            <a:fld id="{9741E2ED-6E26-46A5-B0CB-000051BE0FA0}" type="datetime3">
              <a:rPr lang="en-US" smtClean="0"/>
              <a:t>7 April 2025</a:t>
            </a:fld>
            <a:endParaRPr lang="en-IN"/>
          </a:p>
        </p:txBody>
      </p:sp>
      <p:sp>
        <p:nvSpPr>
          <p:cNvPr id="3" name="Footer Placeholder 2">
            <a:extLst>
              <a:ext uri="{FF2B5EF4-FFF2-40B4-BE49-F238E27FC236}">
                <a16:creationId xmlns:a16="http://schemas.microsoft.com/office/drawing/2014/main" id="{63CE9737-42F0-4F0F-A932-7FE9D402AE1F}"/>
              </a:ext>
            </a:extLst>
          </p:cNvPr>
          <p:cNvSpPr>
            <a:spLocks noGrp="1"/>
          </p:cNvSpPr>
          <p:nvPr>
            <p:ph type="ftr" sz="quarter" idx="12"/>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7F99A6E3-8A4A-4FC9-88A7-DFA9B43FF9FF}"/>
              </a:ext>
            </a:extLst>
          </p:cNvPr>
          <p:cNvSpPr>
            <a:spLocks noGrp="1"/>
          </p:cNvSpPr>
          <p:nvPr>
            <p:ph type="sldNum" sz="quarter" idx="13"/>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518986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4" y="2578743"/>
            <a:ext cx="4535597" cy="1055708"/>
          </a:xfrm>
        </p:spPr>
        <p:txBody>
          <a:bodyPr/>
          <a:lstStyle>
            <a:lvl1pPr marL="0" indent="0">
              <a:buNone/>
              <a:defRPr sz="224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4" y="3840384"/>
            <a:ext cx="4535597" cy="1055708"/>
          </a:xfrm>
        </p:spPr>
        <p:txBody>
          <a:bodyPr/>
          <a:lstStyle>
            <a:lvl1pPr marL="0" indent="0">
              <a:buNone/>
              <a:defRPr sz="1199"/>
            </a:lvl1pPr>
          </a:lstStyle>
          <a:p>
            <a:pPr lvl="0"/>
            <a:r>
              <a:rPr lang="en-IN"/>
              <a:t>text</a:t>
            </a:r>
          </a:p>
        </p:txBody>
      </p:sp>
      <p:sp>
        <p:nvSpPr>
          <p:cNvPr id="2" name="Date Placeholder 1">
            <a:extLst>
              <a:ext uri="{FF2B5EF4-FFF2-40B4-BE49-F238E27FC236}">
                <a16:creationId xmlns:a16="http://schemas.microsoft.com/office/drawing/2014/main" id="{4D2273DE-A8FD-43F9-A3D9-68970B4AF5D1}"/>
              </a:ext>
            </a:extLst>
          </p:cNvPr>
          <p:cNvSpPr>
            <a:spLocks noGrp="1"/>
          </p:cNvSpPr>
          <p:nvPr>
            <p:ph type="dt" sz="half" idx="13"/>
          </p:nvPr>
        </p:nvSpPr>
        <p:spPr/>
        <p:txBody>
          <a:bodyPr/>
          <a:lstStyle/>
          <a:p>
            <a:fld id="{B9CCEE76-ADAC-4C09-B6FF-B7180031AC22}" type="datetime3">
              <a:rPr lang="en-US" smtClean="0"/>
              <a:t>7 April 2025</a:t>
            </a:fld>
            <a:endParaRPr lang="en-IN"/>
          </a:p>
        </p:txBody>
      </p:sp>
      <p:sp>
        <p:nvSpPr>
          <p:cNvPr id="3" name="Footer Placeholder 2">
            <a:extLst>
              <a:ext uri="{FF2B5EF4-FFF2-40B4-BE49-F238E27FC236}">
                <a16:creationId xmlns:a16="http://schemas.microsoft.com/office/drawing/2014/main" id="{302AE062-2E23-4013-8660-9CF8B9A843F5}"/>
              </a:ext>
            </a:extLst>
          </p:cNvPr>
          <p:cNvSpPr>
            <a:spLocks noGrp="1"/>
          </p:cNvSpPr>
          <p:nvPr>
            <p:ph type="ftr" sz="quarter" idx="14"/>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105D2FDE-84B3-4A82-878F-6285E65B1635}"/>
              </a:ext>
            </a:extLst>
          </p:cNvPr>
          <p:cNvSpPr>
            <a:spLocks noGrp="1"/>
          </p:cNvSpPr>
          <p:nvPr>
            <p:ph type="sldNum" sz="quarter" idx="15"/>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4656315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400">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1" y="1137922"/>
            <a:ext cx="4954924"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389152" y="3813288"/>
            <a:ext cx="3087667" cy="180000"/>
          </a:xfrm>
        </p:spPr>
        <p:txBody>
          <a:bodyPr/>
          <a:lstStyle>
            <a:lvl1pPr marL="0" indent="0">
              <a:buNone/>
              <a:defRPr sz="9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389152" y="4055931"/>
            <a:ext cx="3087667" cy="180000"/>
          </a:xfrm>
        </p:spPr>
        <p:txBody>
          <a:bodyPr/>
          <a:lstStyle>
            <a:lvl1pPr marL="0" indent="0">
              <a:buNone/>
              <a:defRPr sz="9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19" y="3578084"/>
            <a:ext cx="1036800" cy="778959"/>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2" y="1137922"/>
            <a:ext cx="5462580"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2" y="1635009"/>
            <a:ext cx="5462580" cy="1611554"/>
          </a:xfrm>
        </p:spPr>
        <p:txBody>
          <a:bodyPr/>
          <a:lstStyle>
            <a:lvl1pPr marL="0" indent="0">
              <a:buNone/>
              <a:defRPr sz="11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16" name="Line 10">
            <a:extLst>
              <a:ext uri="{FF2B5EF4-FFF2-40B4-BE49-F238E27FC236}">
                <a16:creationId xmlns:a16="http://schemas.microsoft.com/office/drawing/2014/main" id="{C37BF1DE-E4E1-40C4-B510-30A0AC8ABDB8}"/>
              </a:ext>
            </a:extLst>
          </p:cNvPr>
          <p:cNvSpPr>
            <a:spLocks noChangeShapeType="1"/>
          </p:cNvSpPr>
          <p:nvPr userDrawn="1"/>
        </p:nvSpPr>
        <p:spPr bwMode="auto">
          <a:xfrm>
            <a:off x="609602"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3" name="Date Placeholder 2">
            <a:extLst>
              <a:ext uri="{FF2B5EF4-FFF2-40B4-BE49-F238E27FC236}">
                <a16:creationId xmlns:a16="http://schemas.microsoft.com/office/drawing/2014/main" id="{5F1D44C6-2A68-4AD7-9CC8-54BCF1002719}"/>
              </a:ext>
            </a:extLst>
          </p:cNvPr>
          <p:cNvSpPr>
            <a:spLocks noGrp="1"/>
          </p:cNvSpPr>
          <p:nvPr>
            <p:ph type="dt" sz="half" idx="19"/>
          </p:nvPr>
        </p:nvSpPr>
        <p:spPr/>
        <p:txBody>
          <a:bodyPr/>
          <a:lstStyle/>
          <a:p>
            <a:fld id="{9664C035-6A58-4B86-A7B1-540D1C3A5C34}" type="datetime3">
              <a:rPr lang="en-US" smtClean="0"/>
              <a:t>7 April 2025</a:t>
            </a:fld>
            <a:endParaRPr lang="en-IN"/>
          </a:p>
        </p:txBody>
      </p:sp>
      <p:sp>
        <p:nvSpPr>
          <p:cNvPr id="4" name="Footer Placeholder 3">
            <a:extLst>
              <a:ext uri="{FF2B5EF4-FFF2-40B4-BE49-F238E27FC236}">
                <a16:creationId xmlns:a16="http://schemas.microsoft.com/office/drawing/2014/main" id="{E62191FF-C540-403B-944B-8EC413F39BAA}"/>
              </a:ext>
            </a:extLst>
          </p:cNvPr>
          <p:cNvSpPr>
            <a:spLocks noGrp="1"/>
          </p:cNvSpPr>
          <p:nvPr>
            <p:ph type="ftr" sz="quarter" idx="20"/>
          </p:nvPr>
        </p:nvSpPr>
        <p:spPr/>
        <p:txBody>
          <a:bodyPr/>
          <a:lstStyle/>
          <a:p>
            <a:r>
              <a:rPr lang="en-IN"/>
              <a:t>Presentation title</a:t>
            </a:r>
          </a:p>
        </p:txBody>
      </p:sp>
      <p:sp>
        <p:nvSpPr>
          <p:cNvPr id="6" name="Slide Number Placeholder 5">
            <a:extLst>
              <a:ext uri="{FF2B5EF4-FFF2-40B4-BE49-F238E27FC236}">
                <a16:creationId xmlns:a16="http://schemas.microsoft.com/office/drawing/2014/main" id="{FC910440-F38E-4BBB-A6D3-3297528ECACE}"/>
              </a:ext>
            </a:extLst>
          </p:cNvPr>
          <p:cNvSpPr>
            <a:spLocks noGrp="1"/>
          </p:cNvSpPr>
          <p:nvPr>
            <p:ph type="sldNum" sz="quarter" idx="21"/>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659398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5952" y="6327648"/>
            <a:ext cx="536672" cy="411480"/>
          </a:xfrm>
          <a:prstGeom prst="rect">
            <a:avLst/>
          </a:prstGeom>
        </p:spPr>
      </p:pic>
      <p:sp>
        <p:nvSpPr>
          <p:cNvPr id="2" name="Date Placeholder 1">
            <a:extLst>
              <a:ext uri="{FF2B5EF4-FFF2-40B4-BE49-F238E27FC236}">
                <a16:creationId xmlns:a16="http://schemas.microsoft.com/office/drawing/2014/main" id="{B8A3025C-3438-4F2B-8F2C-C1B75E95834B}"/>
              </a:ext>
            </a:extLst>
          </p:cNvPr>
          <p:cNvSpPr>
            <a:spLocks noGrp="1"/>
          </p:cNvSpPr>
          <p:nvPr>
            <p:ph type="dt" sz="half" idx="10"/>
          </p:nvPr>
        </p:nvSpPr>
        <p:spPr/>
        <p:txBody>
          <a:bodyPr/>
          <a:lstStyle/>
          <a:p>
            <a:fld id="{CAE98AB9-6E37-47C1-9D85-4203001C89FC}" type="datetime3">
              <a:rPr lang="en-US" smtClean="0"/>
              <a:t>7 April 2025</a:t>
            </a:fld>
            <a:endParaRPr lang="en-IN"/>
          </a:p>
        </p:txBody>
      </p:sp>
      <p:sp>
        <p:nvSpPr>
          <p:cNvPr id="3" name="Footer Placeholder 2">
            <a:extLst>
              <a:ext uri="{FF2B5EF4-FFF2-40B4-BE49-F238E27FC236}">
                <a16:creationId xmlns:a16="http://schemas.microsoft.com/office/drawing/2014/main" id="{464889EE-A272-4972-94F8-C2BB4522732C}"/>
              </a:ext>
            </a:extLst>
          </p:cNvPr>
          <p:cNvSpPr>
            <a:spLocks noGrp="1"/>
          </p:cNvSpPr>
          <p:nvPr>
            <p:ph type="ftr" sz="quarter" idx="11"/>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F997A7D4-D39D-42B7-9480-78FE2F6F90D3}"/>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6124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5952" y="6327648"/>
            <a:ext cx="536672" cy="411480"/>
          </a:xfrm>
          <a:prstGeom prst="rect">
            <a:avLst/>
          </a:prstGeom>
        </p:spPr>
      </p:pic>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2568000" y="2060235"/>
            <a:ext cx="7056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2568000" y="5516838"/>
            <a:ext cx="7056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2568000" y="5828877"/>
            <a:ext cx="7056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4537075" y="979788"/>
            <a:ext cx="311785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32627809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5952" y="6327648"/>
            <a:ext cx="536672"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501001" y="1488927"/>
            <a:ext cx="311785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549000" y="2526765"/>
            <a:ext cx="7056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549000" y="4632765"/>
            <a:ext cx="7056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549000" y="4971442"/>
            <a:ext cx="7056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897201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602" y="1137920"/>
            <a:ext cx="8234455"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1">
            <a:extLst>
              <a:ext uri="{FF2B5EF4-FFF2-40B4-BE49-F238E27FC236}">
                <a16:creationId xmlns:a16="http://schemas.microsoft.com/office/drawing/2014/main" id="{95EDADD0-A4AE-43D1-A8CA-F0D422EBF998}"/>
              </a:ext>
            </a:extLst>
          </p:cNvPr>
          <p:cNvSpPr>
            <a:spLocks noChangeShapeType="1"/>
          </p:cNvSpPr>
          <p:nvPr userDrawn="1"/>
        </p:nvSpPr>
        <p:spPr bwMode="auto">
          <a:xfrm>
            <a:off x="609600" y="6242400"/>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7" name="Line 10">
            <a:extLst>
              <a:ext uri="{FF2B5EF4-FFF2-40B4-BE49-F238E27FC236}">
                <a16:creationId xmlns:a16="http://schemas.microsoft.com/office/drawing/2014/main" id="{0DC4E272-5E22-4B3C-94CE-7BFF319FA14A}"/>
              </a:ext>
            </a:extLst>
          </p:cNvPr>
          <p:cNvSpPr>
            <a:spLocks noChangeShapeType="1"/>
          </p:cNvSpPr>
          <p:nvPr userDrawn="1"/>
        </p:nvSpPr>
        <p:spPr bwMode="auto">
          <a:xfrm>
            <a:off x="609602"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9" name="Date Placeholder 8">
            <a:extLst>
              <a:ext uri="{FF2B5EF4-FFF2-40B4-BE49-F238E27FC236}">
                <a16:creationId xmlns:a16="http://schemas.microsoft.com/office/drawing/2014/main" id="{B26A883D-CB1B-44DF-B864-E08C3B09A708}"/>
              </a:ext>
            </a:extLst>
          </p:cNvPr>
          <p:cNvSpPr>
            <a:spLocks noGrp="1"/>
          </p:cNvSpPr>
          <p:nvPr>
            <p:ph type="dt" sz="half" idx="10"/>
          </p:nvPr>
        </p:nvSpPr>
        <p:spPr/>
        <p:txBody>
          <a:bodyPr/>
          <a:lstStyle/>
          <a:p>
            <a:fld id="{9009D85F-FCA3-430D-9DE7-15726AAD19A7}" type="datetime3">
              <a:rPr lang="en-US" smtClean="0"/>
              <a:t>7 April 2025</a:t>
            </a:fld>
            <a:endParaRPr lang="en-IN"/>
          </a:p>
        </p:txBody>
      </p:sp>
      <p:sp>
        <p:nvSpPr>
          <p:cNvPr id="10" name="Footer Placeholder 9">
            <a:extLst>
              <a:ext uri="{FF2B5EF4-FFF2-40B4-BE49-F238E27FC236}">
                <a16:creationId xmlns:a16="http://schemas.microsoft.com/office/drawing/2014/main" id="{2D518928-6D8C-4DEF-879C-4C4BB7FFA2F3}"/>
              </a:ext>
            </a:extLst>
          </p:cNvPr>
          <p:cNvSpPr>
            <a:spLocks noGrp="1"/>
          </p:cNvSpPr>
          <p:nvPr>
            <p:ph type="ftr" sz="quarter" idx="11"/>
          </p:nvPr>
        </p:nvSpPr>
        <p:spPr/>
        <p:txBody>
          <a:bodyPr/>
          <a:lstStyle/>
          <a:p>
            <a:r>
              <a:rPr lang="en-IN"/>
              <a:t>Presentation title</a:t>
            </a:r>
          </a:p>
        </p:txBody>
      </p:sp>
      <p:sp>
        <p:nvSpPr>
          <p:cNvPr id="11" name="Slide Number Placeholder 10">
            <a:extLst>
              <a:ext uri="{FF2B5EF4-FFF2-40B4-BE49-F238E27FC236}">
                <a16:creationId xmlns:a16="http://schemas.microsoft.com/office/drawing/2014/main" id="{6D804FC6-AE5A-4130-8CE6-82D0878A8361}"/>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06862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2" y="294200"/>
            <a:ext cx="10972800" cy="590400"/>
          </a:xfrm>
          <a:prstGeom prst="rect">
            <a:avLst/>
          </a:prstGeom>
        </p:spPr>
        <p:txBody>
          <a:bodyPr rtlCol="0"/>
          <a:lstStyle>
            <a:lvl1pPr>
              <a:defRPr sz="2399">
                <a:solidFill>
                  <a:schemeClr val="bg1"/>
                </a:solidFill>
              </a:defRPr>
            </a:lvl1pPr>
          </a:lstStyle>
          <a:p>
            <a:pPr rtl="0"/>
            <a:r>
              <a:rPr lang="lv-lv"/>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sz="1799"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2" y="1137920"/>
            <a:ext cx="10972800" cy="4947920"/>
          </a:xfrm>
          <a:prstGeom prst="rect">
            <a:avLst/>
          </a:prstGeom>
        </p:spPr>
        <p:txBody>
          <a:bodyPr vert="horz" lIns="0" tIns="0" rIns="0" bIns="0" rtlCol="0" anchor="t" anchorCtr="0">
            <a:noAutofit/>
          </a:body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9" name="Slide Number Placeholder 5">
            <a:extLst>
              <a:ext uri="{FF2B5EF4-FFF2-40B4-BE49-F238E27FC236}">
                <a16:creationId xmlns:a16="http://schemas.microsoft.com/office/drawing/2014/main" id="{8EFF785F-0879-4376-A4D0-F6D9FEDA7827}"/>
              </a:ext>
            </a:extLst>
          </p:cNvPr>
          <p:cNvSpPr>
            <a:spLocks noGrp="1"/>
          </p:cNvSpPr>
          <p:nvPr>
            <p:ph type="sldNum" sz="quarter" idx="4"/>
          </p:nvPr>
        </p:nvSpPr>
        <p:spPr>
          <a:xfrm>
            <a:off x="616901" y="6471244"/>
            <a:ext cx="662722" cy="180000"/>
          </a:xfrm>
          <a:prstGeom prst="rect">
            <a:avLst/>
          </a:prstGeom>
        </p:spPr>
        <p:txBody>
          <a:bodyPr vert="horz" lIns="0" tIns="0" rIns="0" bIns="0" rtlCol="0" anchor="ctr"/>
          <a:lstStyle>
            <a:lvl1pPr marL="0" algn="l" defTabSz="913912" rtl="0" eaLnBrk="1" latinLnBrk="0" hangingPunct="1">
              <a:defRPr lang="en-IN" sz="800" kern="1200" smtClean="0">
                <a:solidFill>
                  <a:schemeClr val="tx1">
                    <a:lumMod val="95000"/>
                  </a:schemeClr>
                </a:solidFill>
                <a:latin typeface="EYInterstate" panose="02000503020000020004" pitchFamily="2" charset="0"/>
                <a:ea typeface="+mn-ea"/>
                <a:cs typeface="+mn-cs"/>
              </a:defRPr>
            </a:lvl1pPr>
          </a:lstStyle>
          <a:p>
            <a:pPr rtl="0"/>
            <a:r>
              <a:rPr lang="lv-lv"/>
              <a:t>Page </a:t>
            </a:r>
            <a:fld id="{F1BC30E3-FFE5-4B91-AA19-87A149EBB9EE}" type="slidenum">
              <a:rPr smtClean="0"/>
              <a:pPr rtl="0"/>
              <a:t>‹#›</a:t>
            </a:fld>
            <a:endParaRPr/>
          </a:p>
        </p:txBody>
      </p:sp>
    </p:spTree>
    <p:extLst>
      <p:ext uri="{BB962C8B-B14F-4D97-AF65-F5344CB8AC3E}">
        <p14:creationId xmlns:p14="http://schemas.microsoft.com/office/powerpoint/2010/main" val="278323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a:p>
        </p:txBody>
      </p:sp>
      <p:sp>
        <p:nvSpPr>
          <p:cNvPr id="7" name="Line 11">
            <a:extLst>
              <a:ext uri="{FF2B5EF4-FFF2-40B4-BE49-F238E27FC236}">
                <a16:creationId xmlns:a16="http://schemas.microsoft.com/office/drawing/2014/main" id="{7E606BA7-787F-40CD-BB00-3AEC32420A7E}"/>
              </a:ext>
            </a:extLst>
          </p:cNvPr>
          <p:cNvSpPr>
            <a:spLocks noChangeShapeType="1"/>
          </p:cNvSpPr>
          <p:nvPr userDrawn="1"/>
        </p:nvSpPr>
        <p:spPr bwMode="auto">
          <a:xfrm>
            <a:off x="609600" y="6242400"/>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6" name="Line 10">
            <a:extLst>
              <a:ext uri="{FF2B5EF4-FFF2-40B4-BE49-F238E27FC236}">
                <a16:creationId xmlns:a16="http://schemas.microsoft.com/office/drawing/2014/main" id="{8E9B660A-29E5-49A2-9D87-2D7C78CC1148}"/>
              </a:ext>
            </a:extLst>
          </p:cNvPr>
          <p:cNvSpPr>
            <a:spLocks noChangeShapeType="1"/>
          </p:cNvSpPr>
          <p:nvPr userDrawn="1"/>
        </p:nvSpPr>
        <p:spPr bwMode="auto">
          <a:xfrm>
            <a:off x="609602"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8" name="Date Placeholder 7">
            <a:extLst>
              <a:ext uri="{FF2B5EF4-FFF2-40B4-BE49-F238E27FC236}">
                <a16:creationId xmlns:a16="http://schemas.microsoft.com/office/drawing/2014/main" id="{A7E05A20-B63F-4056-AEB2-E204776449C9}"/>
              </a:ext>
            </a:extLst>
          </p:cNvPr>
          <p:cNvSpPr>
            <a:spLocks noGrp="1"/>
          </p:cNvSpPr>
          <p:nvPr>
            <p:ph type="dt" sz="half" idx="10"/>
          </p:nvPr>
        </p:nvSpPr>
        <p:spPr/>
        <p:txBody>
          <a:bodyPr/>
          <a:lstStyle/>
          <a:p>
            <a:fld id="{E40DEA52-5ACD-455D-A5D0-FA719880D0C9}" type="datetime3">
              <a:rPr lang="en-US" smtClean="0"/>
              <a:t>7 April 2025</a:t>
            </a:fld>
            <a:endParaRPr lang="en-IN"/>
          </a:p>
        </p:txBody>
      </p:sp>
      <p:sp>
        <p:nvSpPr>
          <p:cNvPr id="9" name="Footer Placeholder 8">
            <a:extLst>
              <a:ext uri="{FF2B5EF4-FFF2-40B4-BE49-F238E27FC236}">
                <a16:creationId xmlns:a16="http://schemas.microsoft.com/office/drawing/2014/main" id="{9649782F-FB67-472E-B457-A8D4FC322866}"/>
              </a:ext>
            </a:extLst>
          </p:cNvPr>
          <p:cNvSpPr>
            <a:spLocks noGrp="1"/>
          </p:cNvSpPr>
          <p:nvPr>
            <p:ph type="ftr" sz="quarter" idx="11"/>
          </p:nvPr>
        </p:nvSpPr>
        <p:spPr/>
        <p:txBody>
          <a:bodyPr/>
          <a:lstStyle/>
          <a:p>
            <a:r>
              <a:rPr lang="en-IN"/>
              <a:t>Presentation title</a:t>
            </a:r>
          </a:p>
        </p:txBody>
      </p:sp>
      <p:sp>
        <p:nvSpPr>
          <p:cNvPr id="10" name="Slide Number Placeholder 9">
            <a:extLst>
              <a:ext uri="{FF2B5EF4-FFF2-40B4-BE49-F238E27FC236}">
                <a16:creationId xmlns:a16="http://schemas.microsoft.com/office/drawing/2014/main" id="{A84EC9CE-483F-4F19-937D-371A9A12791F}"/>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748474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1" y="1137919"/>
            <a:ext cx="53848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137919"/>
            <a:ext cx="5384800" cy="4834800"/>
          </a:xfrm>
        </p:spPr>
        <p:txBody>
          <a:bodyPr/>
          <a:lstStyle>
            <a:lvl1pPr>
              <a:defRPr sz="2000">
                <a:solidFill>
                  <a:schemeClr val="bg1"/>
                </a:solidFill>
              </a:defRPr>
            </a:lvl1pPr>
            <a:lvl2pPr>
              <a:defRPr sz="1800">
                <a:solidFill>
                  <a:schemeClr val="bg1"/>
                </a:solidFill>
              </a:defRPr>
            </a:lvl2pPr>
            <a:lvl3pPr>
              <a:defRPr sz="1400">
                <a:solidFill>
                  <a:schemeClr val="bg1"/>
                </a:solidFill>
              </a:defRPr>
            </a:lvl3pPr>
            <a:lvl4pPr>
              <a:defRPr sz="16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a:extLst>
              <a:ext uri="{FF2B5EF4-FFF2-40B4-BE49-F238E27FC236}">
                <a16:creationId xmlns:a16="http://schemas.microsoft.com/office/drawing/2014/main" id="{0C976817-4856-4880-A98A-B5A5C7C55425}"/>
              </a:ext>
            </a:extLst>
          </p:cNvPr>
          <p:cNvSpPr>
            <a:spLocks noChangeShapeType="1"/>
          </p:cNvSpPr>
          <p:nvPr userDrawn="1"/>
        </p:nvSpPr>
        <p:spPr bwMode="auto">
          <a:xfrm>
            <a:off x="609602"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5" name="Date Placeholder 4">
            <a:extLst>
              <a:ext uri="{FF2B5EF4-FFF2-40B4-BE49-F238E27FC236}">
                <a16:creationId xmlns:a16="http://schemas.microsoft.com/office/drawing/2014/main" id="{60AD8D47-C5CC-46B5-80A6-DC3E17F40E3D}"/>
              </a:ext>
            </a:extLst>
          </p:cNvPr>
          <p:cNvSpPr>
            <a:spLocks noGrp="1"/>
          </p:cNvSpPr>
          <p:nvPr>
            <p:ph type="dt" sz="half" idx="10"/>
          </p:nvPr>
        </p:nvSpPr>
        <p:spPr/>
        <p:txBody>
          <a:bodyPr/>
          <a:lstStyle/>
          <a:p>
            <a:fld id="{A513D75D-FE2A-4AE4-84E8-26A2D7A851BF}" type="datetime3">
              <a:rPr lang="en-US" smtClean="0"/>
              <a:t>7 April 2025</a:t>
            </a:fld>
            <a:endParaRPr lang="en-IN"/>
          </a:p>
        </p:txBody>
      </p:sp>
      <p:sp>
        <p:nvSpPr>
          <p:cNvPr id="6" name="Footer Placeholder 5">
            <a:extLst>
              <a:ext uri="{FF2B5EF4-FFF2-40B4-BE49-F238E27FC236}">
                <a16:creationId xmlns:a16="http://schemas.microsoft.com/office/drawing/2014/main" id="{24B2D722-DDE7-4179-BC15-25906CAE0302}"/>
              </a:ext>
            </a:extLst>
          </p:cNvPr>
          <p:cNvSpPr>
            <a:spLocks noGrp="1"/>
          </p:cNvSpPr>
          <p:nvPr>
            <p:ph type="ftr" sz="quarter" idx="11"/>
          </p:nvPr>
        </p:nvSpPr>
        <p:spPr/>
        <p:txBody>
          <a:bodyPr/>
          <a:lstStyle/>
          <a:p>
            <a:r>
              <a:rPr lang="en-IN"/>
              <a:t>Presentation title</a:t>
            </a:r>
          </a:p>
        </p:txBody>
      </p:sp>
      <p:sp>
        <p:nvSpPr>
          <p:cNvPr id="8" name="Slide Number Placeholder 7">
            <a:extLst>
              <a:ext uri="{FF2B5EF4-FFF2-40B4-BE49-F238E27FC236}">
                <a16:creationId xmlns:a16="http://schemas.microsoft.com/office/drawing/2014/main" id="{54756507-1FEF-43F0-A228-A0F4A38D3C99}"/>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546102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2"/>
            <a:ext cx="53904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1869442"/>
            <a:ext cx="53904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601" y="294200"/>
            <a:ext cx="10972800" cy="590880"/>
          </a:xfrm>
        </p:spPr>
        <p:txBody>
          <a:bodyPr/>
          <a:lstStyle>
            <a:lvl1pPr>
              <a:defRPr sz="2400">
                <a:solidFill>
                  <a:schemeClr val="bg1"/>
                </a:solidFill>
              </a:defRPr>
            </a:lvl1pPr>
          </a:lstStyle>
          <a:p>
            <a:r>
              <a:rPr lang="en-US"/>
              <a:t>Click to edit Master title style</a:t>
            </a:r>
          </a:p>
        </p:txBody>
      </p:sp>
      <p:sp>
        <p:nvSpPr>
          <p:cNvPr id="9" name="Line 10">
            <a:extLst>
              <a:ext uri="{FF2B5EF4-FFF2-40B4-BE49-F238E27FC236}">
                <a16:creationId xmlns:a16="http://schemas.microsoft.com/office/drawing/2014/main" id="{04B06CAE-5FB1-4603-B59C-091CBDD47D42}"/>
              </a:ext>
            </a:extLst>
          </p:cNvPr>
          <p:cNvSpPr>
            <a:spLocks noChangeShapeType="1"/>
          </p:cNvSpPr>
          <p:nvPr userDrawn="1"/>
        </p:nvSpPr>
        <p:spPr bwMode="auto">
          <a:xfrm>
            <a:off x="609602"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5" name="Date Placeholder 4">
            <a:extLst>
              <a:ext uri="{FF2B5EF4-FFF2-40B4-BE49-F238E27FC236}">
                <a16:creationId xmlns:a16="http://schemas.microsoft.com/office/drawing/2014/main" id="{09CF6F0C-8419-4816-9E6B-8941D50C588C}"/>
              </a:ext>
            </a:extLst>
          </p:cNvPr>
          <p:cNvSpPr>
            <a:spLocks noGrp="1"/>
          </p:cNvSpPr>
          <p:nvPr>
            <p:ph type="dt" sz="half" idx="14"/>
          </p:nvPr>
        </p:nvSpPr>
        <p:spPr/>
        <p:txBody>
          <a:bodyPr/>
          <a:lstStyle/>
          <a:p>
            <a:fld id="{732F33D8-1A24-4E39-86C5-F6B07A9A5EB7}" type="datetime3">
              <a:rPr lang="en-US" smtClean="0"/>
              <a:t>7 April 2025</a:t>
            </a:fld>
            <a:endParaRPr lang="en-IN"/>
          </a:p>
        </p:txBody>
      </p:sp>
      <p:sp>
        <p:nvSpPr>
          <p:cNvPr id="6" name="Footer Placeholder 5">
            <a:extLst>
              <a:ext uri="{FF2B5EF4-FFF2-40B4-BE49-F238E27FC236}">
                <a16:creationId xmlns:a16="http://schemas.microsoft.com/office/drawing/2014/main" id="{2637EFC1-5CA0-4BFB-8363-27F8F3D2336E}"/>
              </a:ext>
            </a:extLst>
          </p:cNvPr>
          <p:cNvSpPr>
            <a:spLocks noGrp="1"/>
          </p:cNvSpPr>
          <p:nvPr>
            <p:ph type="ftr" sz="quarter" idx="15"/>
          </p:nvPr>
        </p:nvSpPr>
        <p:spPr/>
        <p:txBody>
          <a:bodyPr/>
          <a:lstStyle/>
          <a:p>
            <a:r>
              <a:rPr lang="en-IN"/>
              <a:t>Presentation title</a:t>
            </a:r>
          </a:p>
        </p:txBody>
      </p:sp>
      <p:sp>
        <p:nvSpPr>
          <p:cNvPr id="7" name="Slide Number Placeholder 6">
            <a:extLst>
              <a:ext uri="{FF2B5EF4-FFF2-40B4-BE49-F238E27FC236}">
                <a16:creationId xmlns:a16="http://schemas.microsoft.com/office/drawing/2014/main" id="{33B86835-09D6-4615-BB7C-7F8253C03FF4}"/>
              </a:ext>
            </a:extLst>
          </p:cNvPr>
          <p:cNvSpPr>
            <a:spLocks noGrp="1"/>
          </p:cNvSpPr>
          <p:nvPr>
            <p:ph type="sldNum" sz="quarter" idx="16"/>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4067844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E8263-DCF1-4C67-90D8-C34A99A7A0B6}"/>
              </a:ext>
            </a:extLst>
          </p:cNvPr>
          <p:cNvSpPr>
            <a:spLocks noGrp="1"/>
          </p:cNvSpPr>
          <p:nvPr>
            <p:ph type="dt" sz="half" idx="10"/>
          </p:nvPr>
        </p:nvSpPr>
        <p:spPr/>
        <p:txBody>
          <a:bodyPr/>
          <a:lstStyle/>
          <a:p>
            <a:fld id="{8A8D4BB7-1E72-4EB8-993C-631EDB973C7A}" type="datetime3">
              <a:rPr lang="en-US" smtClean="0"/>
              <a:t>7 April 2025</a:t>
            </a:fld>
            <a:endParaRPr lang="en-IN"/>
          </a:p>
        </p:txBody>
      </p:sp>
      <p:sp>
        <p:nvSpPr>
          <p:cNvPr id="3" name="Footer Placeholder 2">
            <a:extLst>
              <a:ext uri="{FF2B5EF4-FFF2-40B4-BE49-F238E27FC236}">
                <a16:creationId xmlns:a16="http://schemas.microsoft.com/office/drawing/2014/main" id="{CEE39A50-9EF9-4531-9496-997ED3A26DD2}"/>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B6CA5048-1D32-4032-B513-417B769802F2}"/>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825468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A287C-1B1C-48E4-A41F-63B310387C51}"/>
              </a:ext>
            </a:extLst>
          </p:cNvPr>
          <p:cNvSpPr>
            <a:spLocks noGrp="1"/>
          </p:cNvSpPr>
          <p:nvPr>
            <p:ph type="dt" sz="half" idx="10"/>
          </p:nvPr>
        </p:nvSpPr>
        <p:spPr/>
        <p:txBody>
          <a:bodyPr/>
          <a:lstStyle/>
          <a:p>
            <a:fld id="{1A9675EF-0993-4A75-8666-036CDF261987}" type="datetime3">
              <a:rPr lang="en-US" smtClean="0"/>
              <a:t>7 April 2025</a:t>
            </a:fld>
            <a:endParaRPr lang="en-IN"/>
          </a:p>
        </p:txBody>
      </p:sp>
      <p:sp>
        <p:nvSpPr>
          <p:cNvPr id="3" name="Footer Placeholder 2">
            <a:extLst>
              <a:ext uri="{FF2B5EF4-FFF2-40B4-BE49-F238E27FC236}">
                <a16:creationId xmlns:a16="http://schemas.microsoft.com/office/drawing/2014/main" id="{DFA876A3-22CA-4258-8697-755EB013E67A}"/>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100498EB-F4E6-41EC-B31B-6FE074BF6C97}"/>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8344579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94857-4245-4B70-83AF-69EE8341292D}"/>
              </a:ext>
            </a:extLst>
          </p:cNvPr>
          <p:cNvSpPr>
            <a:spLocks noGrp="1"/>
          </p:cNvSpPr>
          <p:nvPr>
            <p:ph type="dt" sz="half" idx="10"/>
          </p:nvPr>
        </p:nvSpPr>
        <p:spPr/>
        <p:txBody>
          <a:bodyPr/>
          <a:lstStyle/>
          <a:p>
            <a:fld id="{19A29DBD-335A-435A-8745-2F341A9AAC4E}" type="datetime3">
              <a:rPr lang="en-US" smtClean="0"/>
              <a:t>7 April 2025</a:t>
            </a:fld>
            <a:endParaRPr lang="en-IN"/>
          </a:p>
        </p:txBody>
      </p:sp>
      <p:sp>
        <p:nvSpPr>
          <p:cNvPr id="3" name="Footer Placeholder 2">
            <a:extLst>
              <a:ext uri="{FF2B5EF4-FFF2-40B4-BE49-F238E27FC236}">
                <a16:creationId xmlns:a16="http://schemas.microsoft.com/office/drawing/2014/main" id="{5716D39F-AAFD-4EAB-BBF7-D94D820E8FB1}"/>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81C8219F-D640-4BE4-BEBF-30B96F2AF625}"/>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66615129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A18EF-1F4C-4097-BF3F-A4B7A6050234}"/>
              </a:ext>
            </a:extLst>
          </p:cNvPr>
          <p:cNvSpPr>
            <a:spLocks noGrp="1"/>
          </p:cNvSpPr>
          <p:nvPr>
            <p:ph type="dt" sz="half" idx="10"/>
          </p:nvPr>
        </p:nvSpPr>
        <p:spPr/>
        <p:txBody>
          <a:bodyPr/>
          <a:lstStyle/>
          <a:p>
            <a:fld id="{8ADAA37B-3DF7-44DE-ABDD-431420C263D8}" type="datetime3">
              <a:rPr lang="en-US" smtClean="0"/>
              <a:t>7 April 2025</a:t>
            </a:fld>
            <a:endParaRPr lang="en-IN"/>
          </a:p>
        </p:txBody>
      </p:sp>
      <p:sp>
        <p:nvSpPr>
          <p:cNvPr id="3" name="Footer Placeholder 2">
            <a:extLst>
              <a:ext uri="{FF2B5EF4-FFF2-40B4-BE49-F238E27FC236}">
                <a16:creationId xmlns:a16="http://schemas.microsoft.com/office/drawing/2014/main" id="{A0196BC2-80B0-49AE-A845-81937D49D103}"/>
              </a:ext>
            </a:extLst>
          </p:cNvPr>
          <p:cNvSpPr>
            <a:spLocks noGrp="1"/>
          </p:cNvSpPr>
          <p:nvPr>
            <p:ph type="ftr" sz="quarter" idx="11"/>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BE03F6FC-E1D1-4971-AA75-4FA11D67A7A9}"/>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70356437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4751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7BECDA38-9A54-405F-83FD-C2C8A8B87B30}"/>
              </a:ext>
            </a:extLst>
          </p:cNvPr>
          <p:cNvSpPr>
            <a:spLocks noGrp="1"/>
          </p:cNvSpPr>
          <p:nvPr>
            <p:ph type="dt" sz="half" idx="11"/>
          </p:nvPr>
        </p:nvSpPr>
        <p:spPr/>
        <p:txBody>
          <a:bodyPr/>
          <a:lstStyle/>
          <a:p>
            <a:fld id="{9B05771F-985B-43A3-B810-16E3E1851D68}" type="datetime3">
              <a:rPr lang="en-US" smtClean="0"/>
              <a:t>7 April 2025</a:t>
            </a:fld>
            <a:endParaRPr lang="en-IN"/>
          </a:p>
        </p:txBody>
      </p:sp>
      <p:sp>
        <p:nvSpPr>
          <p:cNvPr id="4" name="Footer Placeholder 3">
            <a:extLst>
              <a:ext uri="{FF2B5EF4-FFF2-40B4-BE49-F238E27FC236}">
                <a16:creationId xmlns:a16="http://schemas.microsoft.com/office/drawing/2014/main" id="{7A94A337-C481-46B0-A487-BEEC61FC34F2}"/>
              </a:ext>
            </a:extLst>
          </p:cNvPr>
          <p:cNvSpPr>
            <a:spLocks noGrp="1"/>
          </p:cNvSpPr>
          <p:nvPr>
            <p:ph type="ftr" sz="quarter" idx="12"/>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CD6212A2-9F1E-4808-9F79-71FEE70E5DB3}"/>
              </a:ext>
            </a:extLst>
          </p:cNvPr>
          <p:cNvSpPr>
            <a:spLocks noGrp="1"/>
          </p:cNvSpPr>
          <p:nvPr>
            <p:ph type="sldNum" sz="quarter" idx="13"/>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6592243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66A06-263B-4A4A-913D-FDC2AFF122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0839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94200"/>
            <a:ext cx="10972800" cy="590400"/>
          </a:xfrm>
          <a:prstGeom prst="rect">
            <a:avLst/>
          </a:prstGeom>
        </p:spPr>
        <p:txBody>
          <a:bodyPr rtlCol="0"/>
          <a:lstStyle>
            <a:lvl1pPr>
              <a:defRPr sz="2399">
                <a:solidFill>
                  <a:schemeClr val="bg1"/>
                </a:solidFill>
              </a:defRPr>
            </a:lvl1pPr>
          </a:lstStyle>
          <a:p>
            <a:pPr rtl="0"/>
            <a:r>
              <a:rPr lang="lv-lv"/>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sz="1799" noProof="0">
              <a:solidFill>
                <a:schemeClr val="bg1"/>
              </a:solidFill>
            </a:endParaRPr>
          </a:p>
        </p:txBody>
      </p:sp>
      <p:sp>
        <p:nvSpPr>
          <p:cNvPr id="7" name="Slide Number Placeholder 5">
            <a:extLst>
              <a:ext uri="{FF2B5EF4-FFF2-40B4-BE49-F238E27FC236}">
                <a16:creationId xmlns:a16="http://schemas.microsoft.com/office/drawing/2014/main" id="{2A4A1F2A-365D-4DCF-BB85-1C69B11489A9}"/>
              </a:ext>
            </a:extLst>
          </p:cNvPr>
          <p:cNvSpPr>
            <a:spLocks noGrp="1"/>
          </p:cNvSpPr>
          <p:nvPr>
            <p:ph type="sldNum" sz="quarter" idx="4"/>
          </p:nvPr>
        </p:nvSpPr>
        <p:spPr>
          <a:xfrm>
            <a:off x="616901" y="6471244"/>
            <a:ext cx="662722" cy="180000"/>
          </a:xfrm>
          <a:prstGeom prst="rect">
            <a:avLst/>
          </a:prstGeom>
        </p:spPr>
        <p:txBody>
          <a:bodyPr vert="horz" lIns="0" tIns="0" rIns="0" bIns="0" rtlCol="0" anchor="ctr"/>
          <a:lstStyle>
            <a:lvl1pPr marL="0" algn="l" defTabSz="913912" rtl="0" eaLnBrk="1" latinLnBrk="0" hangingPunct="1">
              <a:defRPr lang="en-IN" sz="800" kern="1200" smtClean="0">
                <a:solidFill>
                  <a:schemeClr val="bg1"/>
                </a:solidFill>
                <a:latin typeface="EYInterstate" panose="02000503020000020004" pitchFamily="2" charset="0"/>
                <a:ea typeface="+mn-ea"/>
                <a:cs typeface="+mn-cs"/>
              </a:defRPr>
            </a:lvl1pPr>
          </a:lstStyle>
          <a:p>
            <a:pPr rtl="0"/>
            <a:r>
              <a:rPr lang="lv-lv"/>
              <a:t>Page </a:t>
            </a:r>
            <a:fld id="{F1BC30E3-FFE5-4B91-AA19-87A149EBB9EE}" type="slidenum">
              <a:rPr smtClean="0"/>
              <a:pPr rtl="0"/>
              <a:t>‹#›</a:t>
            </a:fld>
            <a:endParaRPr/>
          </a:p>
        </p:txBody>
      </p:sp>
    </p:spTree>
    <p:extLst>
      <p:ext uri="{BB962C8B-B14F-4D97-AF65-F5344CB8AC3E}">
        <p14:creationId xmlns:p14="http://schemas.microsoft.com/office/powerpoint/2010/main" val="35457041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113FC-110C-4156-AE54-B6BF409697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782464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BFE52-8B9C-459B-B350-E3ADCFE74B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175442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481" y="5340096"/>
            <a:ext cx="1316736" cy="1156968"/>
          </a:xfrm>
          <a:prstGeom prst="rect">
            <a:avLst/>
          </a:prstGeom>
        </p:spPr>
      </p:pic>
      <p:sp>
        <p:nvSpPr>
          <p:cNvPr id="7" name="Freeform 5"/>
          <p:cNvSpPr>
            <a:spLocks noChangeAspect="1"/>
          </p:cNvSpPr>
          <p:nvPr userDrawn="1"/>
        </p:nvSpPr>
        <p:spPr bwMode="gray">
          <a:xfrm rot="10800000">
            <a:off x="626739" y="457199"/>
            <a:ext cx="600941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ctrTitle" hasCustomPrompt="1"/>
          </p:nvPr>
        </p:nvSpPr>
        <p:spPr>
          <a:xfrm>
            <a:off x="1000159" y="1677507"/>
            <a:ext cx="5419932"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a:t>Title (EY Interstate Light </a:t>
            </a:r>
            <a:br>
              <a:rPr lang="en-GB"/>
            </a:br>
            <a:r>
              <a:rPr lang="en-GB"/>
              <a:t>30 point)</a:t>
            </a:r>
          </a:p>
        </p:txBody>
      </p:sp>
      <p:sp>
        <p:nvSpPr>
          <p:cNvPr id="12" name="Subtitle 2"/>
          <p:cNvSpPr>
            <a:spLocks noGrp="1"/>
          </p:cNvSpPr>
          <p:nvPr>
            <p:ph type="subTitle" idx="1" hasCustomPrompt="1"/>
          </p:nvPr>
        </p:nvSpPr>
        <p:spPr>
          <a:xfrm>
            <a:off x="1000159" y="2685128"/>
            <a:ext cx="5419932"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a:latin typeface="EYInterstate" panose="02000503020000020004" pitchFamily="2" charset="0"/>
              </a:rPr>
              <a:t>XX Month 200X (EY Interstate bold 16 point)</a:t>
            </a:r>
          </a:p>
        </p:txBody>
      </p:sp>
    </p:spTree>
    <p:extLst>
      <p:ext uri="{BB962C8B-B14F-4D97-AF65-F5344CB8AC3E}">
        <p14:creationId xmlns:p14="http://schemas.microsoft.com/office/powerpoint/2010/main" val="51583530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70C05D4-D8C4-4691-89DC-120E06C0A0E8}"/>
              </a:ext>
            </a:extLst>
          </p:cNvPr>
          <p:cNvSpPr>
            <a:spLocks noChangeAspect="1"/>
          </p:cNvSpPr>
          <p:nvPr userDrawn="1"/>
        </p:nvSpPr>
        <p:spPr bwMode="gray">
          <a:xfrm rot="10800000">
            <a:off x="626739" y="457199"/>
            <a:ext cx="600941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ctrTitle" hasCustomPrompt="1"/>
          </p:nvPr>
        </p:nvSpPr>
        <p:spPr>
          <a:xfrm>
            <a:off x="1000159" y="1677507"/>
            <a:ext cx="6583680"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a:t>Title (EY Interstate Light </a:t>
            </a:r>
            <a:br>
              <a:rPr lang="en-GB"/>
            </a:br>
            <a:r>
              <a:rPr lang="en-GB"/>
              <a:t>30 point)</a:t>
            </a:r>
          </a:p>
        </p:txBody>
      </p:sp>
      <p:sp>
        <p:nvSpPr>
          <p:cNvPr id="12" name="Subtitle 2"/>
          <p:cNvSpPr>
            <a:spLocks noGrp="1"/>
          </p:cNvSpPr>
          <p:nvPr>
            <p:ph type="subTitle" idx="1" hasCustomPrompt="1"/>
          </p:nvPr>
        </p:nvSpPr>
        <p:spPr>
          <a:xfrm>
            <a:off x="1000159" y="2685128"/>
            <a:ext cx="6583680"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a:latin typeface="EYInterstate" panose="02000503020000020004" pitchFamily="2" charset="0"/>
              </a:rPr>
              <a:t>XX Month 200X (EY Interstate bold 16 point)</a:t>
            </a:r>
          </a:p>
        </p:txBody>
      </p:sp>
      <p:cxnSp>
        <p:nvCxnSpPr>
          <p:cNvPr id="15" name="Straight Connector 14">
            <a:extLst>
              <a:ext uri="{FF2B5EF4-FFF2-40B4-BE49-F238E27FC236}">
                <a16:creationId xmlns:a16="http://schemas.microsoft.com/office/drawing/2014/main" id="{D77AB755-0634-43A3-B427-C896D8448ABA}"/>
              </a:ext>
            </a:extLst>
          </p:cNvPr>
          <p:cNvCxnSpPr>
            <a:cxnSpLocks/>
          </p:cNvCxnSpPr>
          <p:nvPr userDrawn="1"/>
        </p:nvCxnSpPr>
        <p:spPr>
          <a:xfrm>
            <a:off x="1777579" y="5691442"/>
            <a:ext cx="7559040"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46095A-D7CE-45C6-8BF9-B5543F78C034}"/>
              </a:ext>
            </a:extLst>
          </p:cNvPr>
          <p:cNvSpPr txBox="1"/>
          <p:nvPr userDrawn="1"/>
        </p:nvSpPr>
        <p:spPr>
          <a:xfrm>
            <a:off x="615979" y="5587583"/>
            <a:ext cx="1393431"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7" name="Text Placeholder 16">
            <a:extLst>
              <a:ext uri="{FF2B5EF4-FFF2-40B4-BE49-F238E27FC236}">
                <a16:creationId xmlns:a16="http://schemas.microsoft.com/office/drawing/2014/main" id="{9D785C9C-C30C-4D97-AE69-8F7DD8E35F2D}"/>
              </a:ext>
            </a:extLst>
          </p:cNvPr>
          <p:cNvSpPr>
            <a:spLocks noGrp="1"/>
          </p:cNvSpPr>
          <p:nvPr>
            <p:ph type="body" sz="quarter" idx="14" hasCustomPrompt="1"/>
          </p:nvPr>
        </p:nvSpPr>
        <p:spPr>
          <a:xfrm>
            <a:off x="1777580" y="6001571"/>
            <a:ext cx="4119033" cy="180000"/>
          </a:xfrm>
        </p:spPr>
        <p:txBody>
          <a:bodyPr/>
          <a:lstStyle>
            <a:lvl1pPr marL="0" indent="0">
              <a:buNone/>
              <a:defRPr sz="1200">
                <a:solidFill>
                  <a:schemeClr val="bg1"/>
                </a:solidFill>
                <a:latin typeface="EYInterstate Light" panose="02000506000000020004" pitchFamily="2" charset="0"/>
              </a:defRPr>
            </a:lvl1pPr>
          </a:lstStyle>
          <a:p>
            <a:pPr lvl="0"/>
            <a:r>
              <a:rPr lang="en-US"/>
              <a:t>Name Surname</a:t>
            </a:r>
            <a:endParaRPr lang="en-GB"/>
          </a:p>
        </p:txBody>
      </p:sp>
      <p:sp>
        <p:nvSpPr>
          <p:cNvPr id="18" name="Text Placeholder 16">
            <a:extLst>
              <a:ext uri="{FF2B5EF4-FFF2-40B4-BE49-F238E27FC236}">
                <a16:creationId xmlns:a16="http://schemas.microsoft.com/office/drawing/2014/main" id="{FE9ED2CF-644F-4B9E-820F-6BF4B84D6844}"/>
              </a:ext>
            </a:extLst>
          </p:cNvPr>
          <p:cNvSpPr>
            <a:spLocks noGrp="1"/>
          </p:cNvSpPr>
          <p:nvPr>
            <p:ph type="body" sz="quarter" idx="15" hasCustomPrompt="1"/>
          </p:nvPr>
        </p:nvSpPr>
        <p:spPr>
          <a:xfrm>
            <a:off x="1777580" y="6199189"/>
            <a:ext cx="4119033" cy="180000"/>
          </a:xfrm>
        </p:spPr>
        <p:txBody>
          <a:bodyPr/>
          <a:lstStyle>
            <a:lvl1pPr marL="0" indent="0">
              <a:buNone/>
              <a:defRPr sz="1200">
                <a:solidFill>
                  <a:srgbClr val="FFD200"/>
                </a:solidFill>
                <a:latin typeface="EYInterstate Light" panose="02000506000000020004" pitchFamily="2" charset="0"/>
              </a:defRPr>
            </a:lvl1pPr>
          </a:lstStyle>
          <a:p>
            <a:pPr lvl="0"/>
            <a:r>
              <a:rPr lang="en-US"/>
              <a:t>Job Title</a:t>
            </a:r>
            <a:endParaRPr lang="en-GB"/>
          </a:p>
        </p:txBody>
      </p:sp>
      <p:sp>
        <p:nvSpPr>
          <p:cNvPr id="19" name="Picture Placeholder 19">
            <a:extLst>
              <a:ext uri="{FF2B5EF4-FFF2-40B4-BE49-F238E27FC236}">
                <a16:creationId xmlns:a16="http://schemas.microsoft.com/office/drawing/2014/main" id="{220D652C-43A8-4888-A086-F26EAFCF8D7B}"/>
              </a:ext>
            </a:extLst>
          </p:cNvPr>
          <p:cNvSpPr>
            <a:spLocks noGrp="1"/>
          </p:cNvSpPr>
          <p:nvPr>
            <p:ph type="pic" sz="quarter" idx="16"/>
          </p:nvPr>
        </p:nvSpPr>
        <p:spPr>
          <a:xfrm>
            <a:off x="615977" y="5897024"/>
            <a:ext cx="768000" cy="576000"/>
          </a:xfrm>
          <a:prstGeom prst="ellipse">
            <a:avLst/>
          </a:prstGeom>
        </p:spPr>
        <p:txBody>
          <a:bodyPr anchor="ctr"/>
          <a:lstStyle>
            <a:lvl1pPr marL="0" indent="0" algn="ctr">
              <a:buNone/>
              <a:defRPr sz="900">
                <a:solidFill>
                  <a:schemeClr val="bg1"/>
                </a:solidFill>
                <a:latin typeface="EYInterstate Light" panose="02000506000000020004" pitchFamily="2" charset="0"/>
              </a:defRPr>
            </a:lvl1pPr>
          </a:lstStyle>
          <a:p>
            <a:r>
              <a:rPr lang="en-US"/>
              <a:t>Click icon to add picture</a:t>
            </a:r>
            <a:endParaRPr lang="en-GB"/>
          </a:p>
        </p:txBody>
      </p:sp>
      <p:pic>
        <p:nvPicPr>
          <p:cNvPr id="13" name="Picture 12">
            <a:extLst>
              <a:ext uri="{FF2B5EF4-FFF2-40B4-BE49-F238E27FC236}">
                <a16:creationId xmlns:a16="http://schemas.microsoft.com/office/drawing/2014/main" id="{89396E1D-5C76-4ADE-9002-02AC4DD83A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481" y="5340096"/>
            <a:ext cx="1316736" cy="1156968"/>
          </a:xfrm>
          <a:prstGeom prst="rect">
            <a:avLst/>
          </a:prstGeom>
        </p:spPr>
      </p:pic>
    </p:spTree>
    <p:extLst>
      <p:ext uri="{BB962C8B-B14F-4D97-AF65-F5344CB8AC3E}">
        <p14:creationId xmlns:p14="http://schemas.microsoft.com/office/powerpoint/2010/main" val="199551061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59436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1" y="1442718"/>
            <a:ext cx="4954924"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990497"/>
            <a:ext cx="3087667" cy="180000"/>
          </a:xfrm>
        </p:spPr>
        <p:txBody>
          <a:bodyPr/>
          <a:lstStyle>
            <a:lvl1pPr marL="0" indent="0">
              <a:buNone/>
              <a:defRPr sz="9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233140"/>
            <a:ext cx="3087667" cy="180000"/>
          </a:xfrm>
        </p:spPr>
        <p:txBody>
          <a:bodyPr/>
          <a:lstStyle>
            <a:lvl1pPr marL="0" indent="0">
              <a:buNone/>
              <a:defRPr sz="9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882880"/>
            <a:ext cx="778553" cy="585216"/>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2" y="1442719"/>
            <a:ext cx="5462580"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2" y="1939806"/>
            <a:ext cx="5462580" cy="1611554"/>
          </a:xfrm>
        </p:spPr>
        <p:txBody>
          <a:bodyPr/>
          <a:lstStyle>
            <a:lvl1pPr marL="0" indent="0">
              <a:buNone/>
              <a:defRPr sz="11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3" name="Date Placeholder 2">
            <a:extLst>
              <a:ext uri="{FF2B5EF4-FFF2-40B4-BE49-F238E27FC236}">
                <a16:creationId xmlns:a16="http://schemas.microsoft.com/office/drawing/2014/main" id="{0A0865A7-88A1-4179-82B7-13BDA35F141B}"/>
              </a:ext>
            </a:extLst>
          </p:cNvPr>
          <p:cNvSpPr>
            <a:spLocks noGrp="1"/>
          </p:cNvSpPr>
          <p:nvPr>
            <p:ph type="dt" sz="half" idx="19"/>
          </p:nvPr>
        </p:nvSpPr>
        <p:spPr/>
        <p:txBody>
          <a:bodyPr/>
          <a:lstStyle/>
          <a:p>
            <a:fld id="{EBEDFAA0-E69B-4776-9581-7FC7C8BA877E}" type="datetime3">
              <a:rPr lang="en-US" smtClean="0"/>
              <a:t>7 April 2025</a:t>
            </a:fld>
            <a:endParaRPr lang="en-IN"/>
          </a:p>
        </p:txBody>
      </p:sp>
      <p:sp>
        <p:nvSpPr>
          <p:cNvPr id="4" name="Footer Placeholder 3">
            <a:extLst>
              <a:ext uri="{FF2B5EF4-FFF2-40B4-BE49-F238E27FC236}">
                <a16:creationId xmlns:a16="http://schemas.microsoft.com/office/drawing/2014/main" id="{D17C51E9-620F-4C67-9485-FC4B1DECDB10}"/>
              </a:ext>
            </a:extLst>
          </p:cNvPr>
          <p:cNvSpPr>
            <a:spLocks noGrp="1"/>
          </p:cNvSpPr>
          <p:nvPr>
            <p:ph type="ftr" sz="quarter" idx="20"/>
          </p:nvPr>
        </p:nvSpPr>
        <p:spPr/>
        <p:txBody>
          <a:bodyPr/>
          <a:lstStyle/>
          <a:p>
            <a:r>
              <a:rPr lang="en-IN"/>
              <a:t>Presentation title</a:t>
            </a:r>
          </a:p>
        </p:txBody>
      </p:sp>
      <p:sp>
        <p:nvSpPr>
          <p:cNvPr id="6" name="Slide Number Placeholder 5">
            <a:extLst>
              <a:ext uri="{FF2B5EF4-FFF2-40B4-BE49-F238E27FC236}">
                <a16:creationId xmlns:a16="http://schemas.microsoft.com/office/drawing/2014/main" id="{AEE53B3B-B504-465C-9948-C1D8C2E69995}"/>
              </a:ext>
            </a:extLst>
          </p:cNvPr>
          <p:cNvSpPr>
            <a:spLocks noGrp="1"/>
          </p:cNvSpPr>
          <p:nvPr>
            <p:ph type="sldNum" sz="quarter" idx="21"/>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41554433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2"/>
            <a:ext cx="2383219" cy="6857999"/>
          </a:xfrm>
        </p:spPr>
        <p:txBody>
          <a:bodyPr/>
          <a:lstStyle/>
          <a:p>
            <a:r>
              <a:rPr lang="en-US"/>
              <a:t>Click icon to add picture</a:t>
            </a:r>
            <a:endParaRPr lang="en-IN"/>
          </a:p>
        </p:txBody>
      </p:sp>
      <p:sp>
        <p:nvSpPr>
          <p:cNvPr id="2" name="Title 1"/>
          <p:cNvSpPr>
            <a:spLocks noGrp="1"/>
          </p:cNvSpPr>
          <p:nvPr>
            <p:ph type="title"/>
          </p:nvPr>
        </p:nvSpPr>
        <p:spPr>
          <a:xfrm>
            <a:off x="2693891" y="294200"/>
            <a:ext cx="8887371"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3890" y="1137921"/>
            <a:ext cx="2741455"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3"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2" y="1137923"/>
            <a:ext cx="276715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7" name="Line 10">
            <a:extLst>
              <a:ext uri="{FF2B5EF4-FFF2-40B4-BE49-F238E27FC236}">
                <a16:creationId xmlns:a16="http://schemas.microsoft.com/office/drawing/2014/main" id="{1FE654FB-261F-44E5-8EF9-237DB835D710}"/>
              </a:ext>
            </a:extLst>
          </p:cNvPr>
          <p:cNvSpPr>
            <a:spLocks noChangeShapeType="1"/>
          </p:cNvSpPr>
          <p:nvPr userDrawn="1"/>
        </p:nvSpPr>
        <p:spPr bwMode="auto">
          <a:xfrm>
            <a:off x="2697804" y="907750"/>
            <a:ext cx="8923507"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4" name="Date Placeholder 3">
            <a:extLst>
              <a:ext uri="{FF2B5EF4-FFF2-40B4-BE49-F238E27FC236}">
                <a16:creationId xmlns:a16="http://schemas.microsoft.com/office/drawing/2014/main" id="{A83AD698-0E41-4FCF-AB31-51B8D1AE402F}"/>
              </a:ext>
            </a:extLst>
          </p:cNvPr>
          <p:cNvSpPr>
            <a:spLocks noGrp="1"/>
          </p:cNvSpPr>
          <p:nvPr>
            <p:ph type="dt" sz="half" idx="13"/>
          </p:nvPr>
        </p:nvSpPr>
        <p:spPr/>
        <p:txBody>
          <a:bodyPr/>
          <a:lstStyle/>
          <a:p>
            <a:fld id="{83DDCC9E-6578-4A91-9E69-0D46A07C49C5}" type="datetime3">
              <a:rPr lang="en-US" smtClean="0"/>
              <a:t>7 April 2025</a:t>
            </a:fld>
            <a:endParaRPr lang="en-IN"/>
          </a:p>
        </p:txBody>
      </p:sp>
      <p:sp>
        <p:nvSpPr>
          <p:cNvPr id="6" name="Footer Placeholder 5">
            <a:extLst>
              <a:ext uri="{FF2B5EF4-FFF2-40B4-BE49-F238E27FC236}">
                <a16:creationId xmlns:a16="http://schemas.microsoft.com/office/drawing/2014/main" id="{A9018413-4A60-4C02-9E4A-E02576231136}"/>
              </a:ext>
            </a:extLst>
          </p:cNvPr>
          <p:cNvSpPr>
            <a:spLocks noGrp="1"/>
          </p:cNvSpPr>
          <p:nvPr>
            <p:ph type="ftr" sz="quarter" idx="14"/>
          </p:nvPr>
        </p:nvSpPr>
        <p:spPr/>
        <p:txBody>
          <a:bodyPr/>
          <a:lstStyle/>
          <a:p>
            <a:r>
              <a:rPr lang="en-IN"/>
              <a:t>Presentation title</a:t>
            </a:r>
          </a:p>
        </p:txBody>
      </p:sp>
      <p:sp>
        <p:nvSpPr>
          <p:cNvPr id="8" name="Slide Number Placeholder 7">
            <a:extLst>
              <a:ext uri="{FF2B5EF4-FFF2-40B4-BE49-F238E27FC236}">
                <a16:creationId xmlns:a16="http://schemas.microsoft.com/office/drawing/2014/main" id="{874983C1-0EF4-4B2C-97F2-6888EAEE5D8F}"/>
              </a:ext>
            </a:extLst>
          </p:cNvPr>
          <p:cNvSpPr>
            <a:spLocks noGrp="1"/>
          </p:cNvSpPr>
          <p:nvPr>
            <p:ph type="sldNum" sz="quarter" idx="15"/>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4922511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594360"/>
          </a:xfrm>
        </p:spPr>
        <p:txBody>
          <a:bodyPr/>
          <a:lstStyle>
            <a:lvl1pPr>
              <a:defRPr sz="2400">
                <a:solidFill>
                  <a:schemeClr val="bg1"/>
                </a:solidFill>
                <a:latin typeface="EYInterstate Light" panose="02000506000000020004" pitchFamily="2" charset="0"/>
              </a:defRPr>
            </a:lvl1pPr>
          </a:lstStyle>
          <a:p>
            <a:r>
              <a:rPr lang="en-US"/>
              <a:t>Click to edit Master title style</a:t>
            </a:r>
            <a:endParaRPr lang="en-GB"/>
          </a:p>
        </p:txBody>
      </p:sp>
      <p:sp>
        <p:nvSpPr>
          <p:cNvPr id="13" name="Table Placeholder 4">
            <a:extLst>
              <a:ext uri="{FF2B5EF4-FFF2-40B4-BE49-F238E27FC236}">
                <a16:creationId xmlns:a16="http://schemas.microsoft.com/office/drawing/2014/main" id="{C5AC4C92-885D-49C5-B704-597DE68FC006}"/>
              </a:ext>
            </a:extLst>
          </p:cNvPr>
          <p:cNvSpPr txBox="1">
            <a:spLocks/>
          </p:cNvSpPr>
          <p:nvPr userDrawn="1"/>
        </p:nvSpPr>
        <p:spPr>
          <a:xfrm>
            <a:off x="813223" y="1137921"/>
            <a:ext cx="6610007" cy="426745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6616" marR="0" lvl="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endParaRPr kumimoji="0" lang="en-IN" sz="2000" b="0" i="0" u="none" strike="noStrike" kern="1200" cap="none" spc="0" normalizeH="0" baseline="0" noProof="0">
              <a:ln>
                <a:noFill/>
              </a:ln>
              <a:solidFill>
                <a:sysClr val="window" lastClr="FFFFFF"/>
              </a:solidFill>
              <a:effectLst/>
              <a:uLnTx/>
              <a:uFillTx/>
              <a:latin typeface="EYInterstate Light" panose="02000506000000020004" pitchFamily="2" charset="0"/>
              <a:ea typeface="+mn-ea"/>
              <a:cs typeface="+mn-cs"/>
            </a:endParaRPr>
          </a:p>
        </p:txBody>
      </p:sp>
      <p:sp>
        <p:nvSpPr>
          <p:cNvPr id="5" name="Line 10">
            <a:extLst>
              <a:ext uri="{FF2B5EF4-FFF2-40B4-BE49-F238E27FC236}">
                <a16:creationId xmlns:a16="http://schemas.microsoft.com/office/drawing/2014/main" id="{04A2E968-DBA8-4BD3-8F8F-9B23825BC4DF}"/>
              </a:ext>
            </a:extLst>
          </p:cNvPr>
          <p:cNvSpPr>
            <a:spLocks noChangeShapeType="1"/>
          </p:cNvSpPr>
          <p:nvPr userDrawn="1"/>
        </p:nvSpPr>
        <p:spPr bwMode="auto">
          <a:xfrm>
            <a:off x="609602"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3" name="Date Placeholder 2">
            <a:extLst>
              <a:ext uri="{FF2B5EF4-FFF2-40B4-BE49-F238E27FC236}">
                <a16:creationId xmlns:a16="http://schemas.microsoft.com/office/drawing/2014/main" id="{08218B73-555A-4F14-931F-DAE40AC25DA9}"/>
              </a:ext>
            </a:extLst>
          </p:cNvPr>
          <p:cNvSpPr>
            <a:spLocks noGrp="1"/>
          </p:cNvSpPr>
          <p:nvPr>
            <p:ph type="dt" sz="half" idx="10"/>
          </p:nvPr>
        </p:nvSpPr>
        <p:spPr/>
        <p:txBody>
          <a:bodyPr/>
          <a:lstStyle/>
          <a:p>
            <a:fld id="{FD647B7E-DD37-4E2B-93C7-4109DF64246E}" type="datetime3">
              <a:rPr lang="en-US" smtClean="0"/>
              <a:t>7 April 2025</a:t>
            </a:fld>
            <a:endParaRPr lang="en-IN"/>
          </a:p>
        </p:txBody>
      </p:sp>
      <p:sp>
        <p:nvSpPr>
          <p:cNvPr id="4" name="Footer Placeholder 3">
            <a:extLst>
              <a:ext uri="{FF2B5EF4-FFF2-40B4-BE49-F238E27FC236}">
                <a16:creationId xmlns:a16="http://schemas.microsoft.com/office/drawing/2014/main" id="{FE7FC2ED-0BA0-4018-BDCE-AA7E8B55917D}"/>
              </a:ext>
            </a:extLst>
          </p:cNvPr>
          <p:cNvSpPr>
            <a:spLocks noGrp="1"/>
          </p:cNvSpPr>
          <p:nvPr>
            <p:ph type="ftr" sz="quarter" idx="11"/>
          </p:nvPr>
        </p:nvSpPr>
        <p:spPr/>
        <p:txBody>
          <a:bodyPr/>
          <a:lstStyle/>
          <a:p>
            <a:r>
              <a:rPr lang="en-IN"/>
              <a:t>Presentation title</a:t>
            </a:r>
          </a:p>
        </p:txBody>
      </p:sp>
      <p:sp>
        <p:nvSpPr>
          <p:cNvPr id="6" name="Slide Number Placeholder 5">
            <a:extLst>
              <a:ext uri="{FF2B5EF4-FFF2-40B4-BE49-F238E27FC236}">
                <a16:creationId xmlns:a16="http://schemas.microsoft.com/office/drawing/2014/main" id="{51549BB1-9F3B-419B-872D-8849B20BD1B5}"/>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3079199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775915" y="2050889"/>
            <a:ext cx="4535597" cy="1055708"/>
          </a:xfrm>
        </p:spPr>
        <p:txBody>
          <a:bodyPr/>
          <a:lstStyle>
            <a:lvl1pPr marL="0" indent="0">
              <a:buNone/>
              <a:defRPr sz="224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775915" y="3312530"/>
            <a:ext cx="4535597" cy="1055708"/>
          </a:xfrm>
        </p:spPr>
        <p:txBody>
          <a:bodyPr/>
          <a:lstStyle>
            <a:lvl1pPr marL="0" indent="0">
              <a:buNone/>
              <a:defRPr sz="1199"/>
            </a:lvl1pPr>
          </a:lstStyle>
          <a:p>
            <a:pPr lvl="0"/>
            <a:r>
              <a:rPr lang="en-IN"/>
              <a:t>text</a:t>
            </a:r>
          </a:p>
        </p:txBody>
      </p:sp>
      <p:sp>
        <p:nvSpPr>
          <p:cNvPr id="2" name="Date Placeholder 1">
            <a:extLst>
              <a:ext uri="{FF2B5EF4-FFF2-40B4-BE49-F238E27FC236}">
                <a16:creationId xmlns:a16="http://schemas.microsoft.com/office/drawing/2014/main" id="{AD5FA5F4-2C73-4B43-B1F9-ACD0523E32E1}"/>
              </a:ext>
            </a:extLst>
          </p:cNvPr>
          <p:cNvSpPr>
            <a:spLocks noGrp="1"/>
          </p:cNvSpPr>
          <p:nvPr>
            <p:ph type="dt" sz="half" idx="13"/>
          </p:nvPr>
        </p:nvSpPr>
        <p:spPr/>
        <p:txBody>
          <a:bodyPr/>
          <a:lstStyle/>
          <a:p>
            <a:fld id="{9D30FF40-FE04-4743-BEA8-340D9A5E0731}" type="datetime3">
              <a:rPr lang="en-US" smtClean="0"/>
              <a:t>7 April 2025</a:t>
            </a:fld>
            <a:endParaRPr lang="en-IN"/>
          </a:p>
        </p:txBody>
      </p:sp>
      <p:sp>
        <p:nvSpPr>
          <p:cNvPr id="3" name="Footer Placeholder 2">
            <a:extLst>
              <a:ext uri="{FF2B5EF4-FFF2-40B4-BE49-F238E27FC236}">
                <a16:creationId xmlns:a16="http://schemas.microsoft.com/office/drawing/2014/main" id="{20F2117D-1604-45F6-B4EC-F3C188119CD6}"/>
              </a:ext>
            </a:extLst>
          </p:cNvPr>
          <p:cNvSpPr>
            <a:spLocks noGrp="1"/>
          </p:cNvSpPr>
          <p:nvPr>
            <p:ph type="ftr" sz="quarter" idx="14"/>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DDBCD1EA-7C3D-4424-8A2B-88892F289C7A}"/>
              </a:ext>
            </a:extLst>
          </p:cNvPr>
          <p:cNvSpPr>
            <a:spLocks noGrp="1"/>
          </p:cNvSpPr>
          <p:nvPr>
            <p:ph type="sldNum" sz="quarter" idx="15"/>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6832468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826753" y="2504281"/>
            <a:ext cx="4445484"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02B00D41-84A6-4D84-AAAE-0067EC8AF9C6}"/>
              </a:ext>
            </a:extLst>
          </p:cNvPr>
          <p:cNvSpPr>
            <a:spLocks noGrp="1"/>
          </p:cNvSpPr>
          <p:nvPr>
            <p:ph type="dt" sz="half" idx="11"/>
          </p:nvPr>
        </p:nvSpPr>
        <p:spPr/>
        <p:txBody>
          <a:bodyPr/>
          <a:lstStyle/>
          <a:p>
            <a:fld id="{F817ECCF-CBA0-4C4D-974E-7BD0CFAD7C3E}" type="datetime3">
              <a:rPr lang="en-US" smtClean="0"/>
              <a:t>7 April 2025</a:t>
            </a:fld>
            <a:endParaRPr lang="en-IN"/>
          </a:p>
        </p:txBody>
      </p:sp>
      <p:sp>
        <p:nvSpPr>
          <p:cNvPr id="3" name="Footer Placeholder 2">
            <a:extLst>
              <a:ext uri="{FF2B5EF4-FFF2-40B4-BE49-F238E27FC236}">
                <a16:creationId xmlns:a16="http://schemas.microsoft.com/office/drawing/2014/main" id="{F177F6EB-21D5-4EE8-8A81-25BDB5A28BA2}"/>
              </a:ext>
            </a:extLst>
          </p:cNvPr>
          <p:cNvSpPr>
            <a:spLocks noGrp="1"/>
          </p:cNvSpPr>
          <p:nvPr>
            <p:ph type="ftr" sz="quarter" idx="12"/>
          </p:nvPr>
        </p:nvSpPr>
        <p:spPr/>
        <p:txBody>
          <a:bodyPr/>
          <a:lstStyle/>
          <a:p>
            <a:r>
              <a:rPr lang="en-IN"/>
              <a:t>Presentation title</a:t>
            </a:r>
          </a:p>
        </p:txBody>
      </p:sp>
      <p:sp>
        <p:nvSpPr>
          <p:cNvPr id="4" name="Slide Number Placeholder 3">
            <a:extLst>
              <a:ext uri="{FF2B5EF4-FFF2-40B4-BE49-F238E27FC236}">
                <a16:creationId xmlns:a16="http://schemas.microsoft.com/office/drawing/2014/main" id="{0AA7FF3F-46CF-4130-9246-1A95F22F2C19}"/>
              </a:ext>
            </a:extLst>
          </p:cNvPr>
          <p:cNvSpPr>
            <a:spLocks noGrp="1"/>
          </p:cNvSpPr>
          <p:nvPr>
            <p:ph type="sldNum" sz="quarter" idx="13"/>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8997322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0DE8-8F4D-4084-8CB3-259B7386B07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7F21B66-EF35-42E2-98F6-2B445D25885A}"/>
              </a:ext>
            </a:extLst>
          </p:cNvPr>
          <p:cNvSpPr>
            <a:spLocks noGrp="1"/>
          </p:cNvSpPr>
          <p:nvPr>
            <p:ph type="dt" sz="half" idx="10"/>
          </p:nvPr>
        </p:nvSpPr>
        <p:spPr/>
        <p:txBody>
          <a:bodyPr/>
          <a:lstStyle/>
          <a:p>
            <a:fld id="{BE1CA10A-9A77-4291-B038-2BACB6C85108}" type="datetime3">
              <a:rPr lang="en-US" smtClean="0"/>
              <a:t>7 April 2025</a:t>
            </a:fld>
            <a:endParaRPr lang="en-IN"/>
          </a:p>
        </p:txBody>
      </p:sp>
      <p:sp>
        <p:nvSpPr>
          <p:cNvPr id="4" name="Footer Placeholder 3">
            <a:extLst>
              <a:ext uri="{FF2B5EF4-FFF2-40B4-BE49-F238E27FC236}">
                <a16:creationId xmlns:a16="http://schemas.microsoft.com/office/drawing/2014/main" id="{C766EEFB-0946-4328-B1EF-7567E57C0686}"/>
              </a:ext>
            </a:extLst>
          </p:cNvPr>
          <p:cNvSpPr>
            <a:spLocks noGrp="1"/>
          </p:cNvSpPr>
          <p:nvPr>
            <p:ph type="ftr" sz="quarter" idx="11"/>
          </p:nvPr>
        </p:nvSpPr>
        <p:spPr/>
        <p:txBody>
          <a:bodyPr/>
          <a:lstStyle/>
          <a:p>
            <a:r>
              <a:rPr lang="en-IN"/>
              <a:t>Presentation title</a:t>
            </a:r>
          </a:p>
        </p:txBody>
      </p:sp>
      <p:sp>
        <p:nvSpPr>
          <p:cNvPr id="5" name="Slide Number Placeholder 4">
            <a:extLst>
              <a:ext uri="{FF2B5EF4-FFF2-40B4-BE49-F238E27FC236}">
                <a16:creationId xmlns:a16="http://schemas.microsoft.com/office/drawing/2014/main" id="{AE9BE56A-99A8-45B4-A8F6-67B842B2AC29}"/>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83376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a:prstGeom prst="rect">
            <a:avLst/>
          </a:prstGeom>
        </p:spPr>
        <p:txBody>
          <a:bodyPr rtlCol="0"/>
          <a:lstStyle/>
          <a:p>
            <a:pPr rtl="0"/>
            <a:endParaRPr lang="en-IN"/>
          </a:p>
        </p:txBody>
      </p:sp>
      <p:sp>
        <p:nvSpPr>
          <p:cNvPr id="2" name="Title 1"/>
          <p:cNvSpPr>
            <a:spLocks noGrp="1"/>
          </p:cNvSpPr>
          <p:nvPr>
            <p:ph type="title"/>
          </p:nvPr>
        </p:nvSpPr>
        <p:spPr>
          <a:xfrm>
            <a:off x="609601" y="294200"/>
            <a:ext cx="7440547" cy="590400"/>
          </a:xfrm>
          <a:prstGeom prst="rect">
            <a:avLst/>
          </a:prstGeom>
        </p:spPr>
        <p:txBody>
          <a:bodyPr rtlCol="0"/>
          <a:lstStyle>
            <a:lvl1pPr>
              <a:defRPr sz="2399">
                <a:solidFill>
                  <a:schemeClr val="bg1"/>
                </a:solidFill>
              </a:defRPr>
            </a:lvl1pPr>
          </a:lstStyle>
          <a:p>
            <a:pPr rtl="0"/>
            <a:r>
              <a:rPr lang="lv-lv"/>
              <a:t>Click to edit Master title style</a:t>
            </a:r>
            <a:endParaRPr lang="en-GB"/>
          </a:p>
        </p:txBody>
      </p:sp>
      <p:sp>
        <p:nvSpPr>
          <p:cNvPr id="3" name="Content Placeholder 2"/>
          <p:cNvSpPr>
            <a:spLocks noGrp="1"/>
          </p:cNvSpPr>
          <p:nvPr>
            <p:ph idx="1" hasCustomPrompt="1"/>
          </p:nvPr>
        </p:nvSpPr>
        <p:spPr>
          <a:xfrm>
            <a:off x="609600" y="1137921"/>
            <a:ext cx="7295843" cy="873760"/>
          </a:xfrm>
          <a:prstGeom prst="rect">
            <a:avLst/>
          </a:prstGeom>
        </p:spPr>
        <p:txBody>
          <a:bodyPr rtlCol="0"/>
          <a:lstStyle>
            <a:lvl1pPr marL="0" indent="0">
              <a:buNone/>
              <a:defRPr sz="1799">
                <a:solidFill>
                  <a:schemeClr val="bg1"/>
                </a:solidFill>
              </a:defRPr>
            </a:lvl1pPr>
            <a:lvl2pPr marL="356426" indent="0">
              <a:buNone/>
              <a:defRPr sz="1799">
                <a:solidFill>
                  <a:schemeClr val="bg1"/>
                </a:solidFill>
              </a:defRPr>
            </a:lvl2pPr>
            <a:lvl3pPr marL="712851" indent="0">
              <a:buNone/>
              <a:defRPr sz="1598">
                <a:solidFill>
                  <a:schemeClr val="bg1"/>
                </a:solidFill>
              </a:defRPr>
            </a:lvl3pPr>
            <a:lvl4pPr marL="1069277" indent="0">
              <a:buNone/>
              <a:defRPr sz="1398">
                <a:solidFill>
                  <a:schemeClr val="bg1"/>
                </a:solidFill>
              </a:defRPr>
            </a:lvl4pPr>
            <a:lvl5pPr marL="1425703" indent="0">
              <a:buNone/>
              <a:defRPr sz="1200">
                <a:solidFill>
                  <a:schemeClr val="bg1"/>
                </a:solidFill>
              </a:defRPr>
            </a:lvl5pPr>
          </a:lstStyle>
          <a:p>
            <a:pPr lvl="0" rtl="0"/>
            <a:r>
              <a:rPr lang="lv-lv"/>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2" y="2311401"/>
            <a:ext cx="3578253" cy="3844704"/>
          </a:xfrm>
          <a:prstGeom prst="rect">
            <a:avLst/>
          </a:prstGeom>
        </p:spPr>
        <p:txBody>
          <a:bodyPr numCol="1" rtlCol="0"/>
          <a:lstStyle>
            <a:lvl1pPr marL="0" indent="0">
              <a:buNone/>
              <a:defRPr sz="1398">
                <a:solidFill>
                  <a:schemeClr val="bg1"/>
                </a:solidFill>
              </a:defRPr>
            </a:lvl1pPr>
            <a:lvl2pPr marL="356426" indent="0">
              <a:buNone/>
              <a:defRPr sz="1799">
                <a:solidFill>
                  <a:schemeClr val="bg1"/>
                </a:solidFill>
              </a:defRPr>
            </a:lvl2pPr>
            <a:lvl3pPr marL="712851" indent="0">
              <a:buNone/>
              <a:defRPr sz="1598">
                <a:solidFill>
                  <a:schemeClr val="bg1"/>
                </a:solidFill>
              </a:defRPr>
            </a:lvl3pPr>
            <a:lvl4pPr marL="1069277" indent="0">
              <a:buNone/>
              <a:defRPr sz="1398">
                <a:solidFill>
                  <a:schemeClr val="bg1"/>
                </a:solidFill>
              </a:defRPr>
            </a:lvl4pPr>
            <a:lvl5pPr marL="1425703" indent="0">
              <a:buNone/>
              <a:defRPr sz="1200">
                <a:solidFill>
                  <a:schemeClr val="bg1"/>
                </a:solidFill>
              </a:defRPr>
            </a:lvl5pPr>
          </a:lstStyle>
          <a:p>
            <a:pPr lvl="0" rtl="0"/>
            <a:r>
              <a:rPr lang="lv-lv"/>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4"/>
            <a:ext cx="3578253" cy="1254759"/>
          </a:xfrm>
          <a:prstGeom prst="rect">
            <a:avLst/>
          </a:prstGeom>
        </p:spPr>
        <p:txBody>
          <a:bodyPr numCol="1" rtlCol="0"/>
          <a:lstStyle>
            <a:lvl1pPr marL="0" indent="0">
              <a:buNone/>
              <a:defRPr sz="1398">
                <a:solidFill>
                  <a:schemeClr val="bg1"/>
                </a:solidFill>
              </a:defRPr>
            </a:lvl1pPr>
            <a:lvl2pPr marL="356426" indent="0">
              <a:buNone/>
              <a:defRPr sz="1799">
                <a:solidFill>
                  <a:schemeClr val="bg1"/>
                </a:solidFill>
              </a:defRPr>
            </a:lvl2pPr>
            <a:lvl3pPr marL="712851" indent="0">
              <a:buNone/>
              <a:defRPr sz="1598">
                <a:solidFill>
                  <a:schemeClr val="bg1"/>
                </a:solidFill>
              </a:defRPr>
            </a:lvl3pPr>
            <a:lvl4pPr marL="1069277" indent="0">
              <a:buNone/>
              <a:defRPr sz="1398">
                <a:solidFill>
                  <a:schemeClr val="bg1"/>
                </a:solidFill>
              </a:defRPr>
            </a:lvl4pPr>
            <a:lvl5pPr marL="1425703" indent="0">
              <a:buNone/>
              <a:defRPr sz="1200">
                <a:solidFill>
                  <a:schemeClr val="bg1"/>
                </a:solidFill>
              </a:defRPr>
            </a:lvl5pPr>
          </a:lstStyle>
          <a:p>
            <a:pPr lvl="0" rtl="0"/>
            <a:r>
              <a:rPr lang="lv-lv"/>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a:prstGeom prst="rect">
            <a:avLst/>
          </a:prstGeom>
        </p:spPr>
        <p:txBody>
          <a:bodyPr numCol="1" rtlCol="0"/>
          <a:lstStyle>
            <a:lvl1pPr marL="0" indent="0">
              <a:buNone/>
              <a:defRPr sz="1799">
                <a:solidFill>
                  <a:schemeClr val="bg1"/>
                </a:solidFill>
                <a:latin typeface="Georgia" panose="02040502050405020303" pitchFamily="18" charset="0"/>
              </a:defRPr>
            </a:lvl1pPr>
            <a:lvl2pPr marL="356426" indent="0">
              <a:buNone/>
              <a:defRPr sz="1799">
                <a:solidFill>
                  <a:schemeClr val="bg1"/>
                </a:solidFill>
              </a:defRPr>
            </a:lvl2pPr>
            <a:lvl3pPr marL="712851" indent="0">
              <a:buNone/>
              <a:defRPr sz="1598">
                <a:solidFill>
                  <a:schemeClr val="bg1"/>
                </a:solidFill>
              </a:defRPr>
            </a:lvl3pPr>
            <a:lvl4pPr marL="1069277" indent="0">
              <a:buNone/>
              <a:defRPr sz="1398">
                <a:solidFill>
                  <a:schemeClr val="bg1"/>
                </a:solidFill>
              </a:defRPr>
            </a:lvl4pPr>
            <a:lvl5pPr marL="1425703" indent="0">
              <a:buNone/>
              <a:defRPr sz="1200">
                <a:solidFill>
                  <a:schemeClr val="bg1"/>
                </a:solidFill>
              </a:defRPr>
            </a:lvl5pPr>
          </a:lstStyle>
          <a:p>
            <a:pPr lvl="0" rtl="0"/>
            <a:r>
              <a:rPr lang="lv-lv"/>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sz="1799" noProof="0">
              <a:solidFill>
                <a:schemeClr val="bg1"/>
              </a:solidFill>
            </a:endParaRPr>
          </a:p>
        </p:txBody>
      </p:sp>
      <p:sp>
        <p:nvSpPr>
          <p:cNvPr id="13" name="Slide Number Placeholder 5">
            <a:extLst>
              <a:ext uri="{FF2B5EF4-FFF2-40B4-BE49-F238E27FC236}">
                <a16:creationId xmlns:a16="http://schemas.microsoft.com/office/drawing/2014/main" id="{AB13C97B-152E-49A3-B391-246CD8DBA5B0}"/>
              </a:ext>
            </a:extLst>
          </p:cNvPr>
          <p:cNvSpPr>
            <a:spLocks noGrp="1"/>
          </p:cNvSpPr>
          <p:nvPr>
            <p:ph type="sldNum" sz="quarter" idx="4"/>
          </p:nvPr>
        </p:nvSpPr>
        <p:spPr>
          <a:xfrm>
            <a:off x="616901" y="6471244"/>
            <a:ext cx="662722" cy="180000"/>
          </a:xfrm>
          <a:prstGeom prst="rect">
            <a:avLst/>
          </a:prstGeom>
        </p:spPr>
        <p:txBody>
          <a:bodyPr vert="horz" lIns="0" tIns="0" rIns="0" bIns="0" rtlCol="0" anchor="ctr"/>
          <a:lstStyle>
            <a:lvl1pPr marL="0" algn="l" defTabSz="913912" rtl="0" eaLnBrk="1" latinLnBrk="0" hangingPunct="1">
              <a:defRPr lang="en-IN" sz="800" kern="1200" smtClean="0">
                <a:solidFill>
                  <a:schemeClr val="bg1"/>
                </a:solidFill>
                <a:latin typeface="EYInterstate" panose="02000503020000020004" pitchFamily="2" charset="0"/>
                <a:ea typeface="+mn-ea"/>
                <a:cs typeface="+mn-cs"/>
              </a:defRPr>
            </a:lvl1pPr>
          </a:lstStyle>
          <a:p>
            <a:pPr rtl="0"/>
            <a:r>
              <a:rPr lang="lv-lv"/>
              <a:t>Page </a:t>
            </a:r>
            <a:fld id="{F1BC30E3-FFE5-4B91-AA19-87A149EBB9EE}" type="slidenum">
              <a:rPr smtClean="0"/>
              <a:pPr rtl="0"/>
              <a:t>‹#›</a:t>
            </a:fld>
            <a:endParaRPr/>
          </a:p>
        </p:txBody>
      </p:sp>
    </p:spTree>
    <p:extLst>
      <p:ext uri="{BB962C8B-B14F-4D97-AF65-F5344CB8AC3E}">
        <p14:creationId xmlns:p14="http://schemas.microsoft.com/office/powerpoint/2010/main" val="145001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3"/>
            <a:ext cx="2383219" cy="6857999"/>
          </a:xfrm>
          <a:prstGeom prst="rect">
            <a:avLst/>
          </a:prstGeom>
        </p:spPr>
        <p:txBody>
          <a:bodyPr rtlCol="0"/>
          <a:lstStyle/>
          <a:p>
            <a:pPr rtl="0"/>
            <a:endParaRPr lang="en-IN"/>
          </a:p>
        </p:txBody>
      </p:sp>
      <p:sp>
        <p:nvSpPr>
          <p:cNvPr id="2" name="Title 1"/>
          <p:cNvSpPr>
            <a:spLocks noGrp="1"/>
          </p:cNvSpPr>
          <p:nvPr>
            <p:ph type="title"/>
          </p:nvPr>
        </p:nvSpPr>
        <p:spPr>
          <a:xfrm>
            <a:off x="2693890" y="294200"/>
            <a:ext cx="8887371" cy="590400"/>
          </a:xfrm>
          <a:prstGeom prst="rect">
            <a:avLst/>
          </a:prstGeom>
        </p:spPr>
        <p:txBody>
          <a:bodyPr rtlCol="0"/>
          <a:lstStyle>
            <a:lvl1pPr>
              <a:defRPr sz="2399">
                <a:solidFill>
                  <a:schemeClr val="bg1"/>
                </a:solidFill>
              </a:defRPr>
            </a:lvl1pPr>
          </a:lstStyle>
          <a:p>
            <a:pPr rtl="0"/>
            <a:r>
              <a:rPr lang="lv-lv"/>
              <a:t>Click to edit Master title style</a:t>
            </a:r>
            <a:endParaRPr lang="en-GB"/>
          </a:p>
        </p:txBody>
      </p:sp>
      <p:sp>
        <p:nvSpPr>
          <p:cNvPr id="3" name="Content Placeholder 2"/>
          <p:cNvSpPr>
            <a:spLocks noGrp="1"/>
          </p:cNvSpPr>
          <p:nvPr>
            <p:ph idx="1" hasCustomPrompt="1"/>
          </p:nvPr>
        </p:nvSpPr>
        <p:spPr>
          <a:xfrm>
            <a:off x="2693891" y="1137921"/>
            <a:ext cx="2741455" cy="5018184"/>
          </a:xfrm>
          <a:prstGeom prst="rect">
            <a:avLst/>
          </a:prstGeom>
        </p:spPr>
        <p:txBody>
          <a:bodyPr rtlCol="0"/>
          <a:lstStyle>
            <a:lvl1pPr marL="0" indent="0">
              <a:buNone/>
              <a:defRPr sz="1799">
                <a:solidFill>
                  <a:schemeClr val="bg1"/>
                </a:solidFill>
              </a:defRPr>
            </a:lvl1pPr>
            <a:lvl2pPr marL="356426" indent="0">
              <a:buNone/>
              <a:defRPr sz="1799">
                <a:solidFill>
                  <a:schemeClr val="bg1"/>
                </a:solidFill>
              </a:defRPr>
            </a:lvl2pPr>
            <a:lvl3pPr marL="712851" indent="0">
              <a:buNone/>
              <a:defRPr sz="1598">
                <a:solidFill>
                  <a:schemeClr val="bg1"/>
                </a:solidFill>
              </a:defRPr>
            </a:lvl3pPr>
            <a:lvl4pPr marL="1069277" indent="0">
              <a:buNone/>
              <a:defRPr sz="1398">
                <a:solidFill>
                  <a:schemeClr val="bg1"/>
                </a:solidFill>
              </a:defRPr>
            </a:lvl4pPr>
            <a:lvl5pPr marL="1425703" indent="0">
              <a:buNone/>
              <a:defRPr sz="1200">
                <a:solidFill>
                  <a:schemeClr val="bg1"/>
                </a:solidFill>
              </a:defRPr>
            </a:lvl5pPr>
          </a:lstStyle>
          <a:p>
            <a:pPr lvl="0" rtl="0"/>
            <a:r>
              <a:rPr lang="lv-lv"/>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a:prstGeom prst="rect">
            <a:avLst/>
          </a:prstGeom>
        </p:spPr>
        <p:txBody>
          <a:bodyPr numCol="1" rtlCol="0"/>
          <a:lstStyle>
            <a:lvl1pPr marL="0" indent="0">
              <a:buNone/>
              <a:defRPr sz="1398">
                <a:solidFill>
                  <a:schemeClr val="bg1"/>
                </a:solidFill>
              </a:defRPr>
            </a:lvl1pPr>
            <a:lvl2pPr marL="356426" indent="0">
              <a:buNone/>
              <a:defRPr sz="1799">
                <a:solidFill>
                  <a:schemeClr val="bg1"/>
                </a:solidFill>
              </a:defRPr>
            </a:lvl2pPr>
            <a:lvl3pPr marL="712851" indent="0">
              <a:buNone/>
              <a:defRPr sz="1598">
                <a:solidFill>
                  <a:schemeClr val="bg1"/>
                </a:solidFill>
              </a:defRPr>
            </a:lvl3pPr>
            <a:lvl4pPr marL="1069277" indent="0">
              <a:buNone/>
              <a:defRPr sz="1398">
                <a:solidFill>
                  <a:schemeClr val="bg1"/>
                </a:solidFill>
              </a:defRPr>
            </a:lvl4pPr>
            <a:lvl5pPr marL="1425703" indent="0">
              <a:buNone/>
              <a:defRPr sz="1200">
                <a:solidFill>
                  <a:schemeClr val="bg1"/>
                </a:solidFill>
              </a:defRPr>
            </a:lvl5pPr>
          </a:lstStyle>
          <a:p>
            <a:pPr lvl="0" rtl="0"/>
            <a:r>
              <a:rPr lang="lv-lv"/>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2" y="1137924"/>
            <a:ext cx="2767159" cy="2796151"/>
          </a:xfrm>
          <a:prstGeom prst="rect">
            <a:avLst/>
          </a:prstGeom>
        </p:spPr>
        <p:txBody>
          <a:bodyPr numCol="1" rtlCol="0"/>
          <a:lstStyle>
            <a:lvl1pPr marL="0" indent="0">
              <a:buNone/>
              <a:defRPr sz="1398">
                <a:solidFill>
                  <a:schemeClr val="bg1"/>
                </a:solidFill>
              </a:defRPr>
            </a:lvl1pPr>
            <a:lvl2pPr marL="356426" indent="0">
              <a:buNone/>
              <a:defRPr sz="1799">
                <a:solidFill>
                  <a:schemeClr val="bg1"/>
                </a:solidFill>
              </a:defRPr>
            </a:lvl2pPr>
            <a:lvl3pPr marL="712851" indent="0">
              <a:buNone/>
              <a:defRPr sz="1598">
                <a:solidFill>
                  <a:schemeClr val="bg1"/>
                </a:solidFill>
              </a:defRPr>
            </a:lvl3pPr>
            <a:lvl4pPr marL="1069277" indent="0">
              <a:buNone/>
              <a:defRPr sz="1398">
                <a:solidFill>
                  <a:schemeClr val="bg1"/>
                </a:solidFill>
              </a:defRPr>
            </a:lvl4pPr>
            <a:lvl5pPr marL="1425703" indent="0">
              <a:buNone/>
              <a:defRPr sz="1200">
                <a:solidFill>
                  <a:schemeClr val="bg1"/>
                </a:solidFill>
              </a:defRPr>
            </a:lvl5pPr>
          </a:lstStyle>
          <a:p>
            <a:pPr lvl="0" rtl="0"/>
            <a:r>
              <a:rPr lang="lv-lv"/>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0" y="907750"/>
            <a:ext cx="8887371" cy="0"/>
          </a:xfrm>
          <a:prstGeom prst="line">
            <a:avLst/>
          </a:prstGeom>
          <a:noFill/>
          <a:ln w="19050">
            <a:solidFill>
              <a:schemeClr val="tx2"/>
            </a:solidFill>
            <a:round/>
            <a:headEnd/>
            <a:tailEnd/>
          </a:ln>
          <a:effectLst/>
        </p:spPr>
        <p:txBody>
          <a:bodyPr wrap="non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sz="1799" noProof="0">
              <a:solidFill>
                <a:schemeClr val="bg1"/>
              </a:solidFill>
            </a:endParaRPr>
          </a:p>
        </p:txBody>
      </p:sp>
      <p:sp>
        <p:nvSpPr>
          <p:cNvPr id="12" name="Slide Number Placeholder 5">
            <a:extLst>
              <a:ext uri="{FF2B5EF4-FFF2-40B4-BE49-F238E27FC236}">
                <a16:creationId xmlns:a16="http://schemas.microsoft.com/office/drawing/2014/main" id="{A2ED895E-3366-4114-B945-E2CD2AD1E363}"/>
              </a:ext>
            </a:extLst>
          </p:cNvPr>
          <p:cNvSpPr>
            <a:spLocks noGrp="1"/>
          </p:cNvSpPr>
          <p:nvPr>
            <p:ph type="sldNum" sz="quarter" idx="4"/>
          </p:nvPr>
        </p:nvSpPr>
        <p:spPr>
          <a:xfrm>
            <a:off x="616901" y="6471244"/>
            <a:ext cx="662722" cy="180000"/>
          </a:xfrm>
          <a:prstGeom prst="rect">
            <a:avLst/>
          </a:prstGeom>
        </p:spPr>
        <p:txBody>
          <a:bodyPr vert="horz" lIns="0" tIns="0" rIns="0" bIns="0" rtlCol="0" anchor="ctr"/>
          <a:lstStyle>
            <a:lvl1pPr marL="0" algn="l" defTabSz="913912" rtl="0" eaLnBrk="1" latinLnBrk="0" hangingPunct="1">
              <a:defRPr lang="en-IN" sz="800" kern="1200" smtClean="0">
                <a:solidFill>
                  <a:schemeClr val="bg1"/>
                </a:solidFill>
                <a:latin typeface="EYInterstate" panose="02000503020000020004" pitchFamily="2" charset="0"/>
                <a:ea typeface="+mn-ea"/>
                <a:cs typeface="+mn-cs"/>
              </a:defRPr>
            </a:lvl1pPr>
          </a:lstStyle>
          <a:p>
            <a:pPr rtl="0"/>
            <a:r>
              <a:rPr lang="lv-lv"/>
              <a:t>Page </a:t>
            </a:r>
            <a:fld id="{F1BC30E3-FFE5-4B91-AA19-87A149EBB9EE}" type="slidenum">
              <a:rPr smtClean="0"/>
              <a:pPr rtl="0"/>
              <a:t>‹#›</a:t>
            </a:fld>
            <a:endParaRPr/>
          </a:p>
        </p:txBody>
      </p:sp>
    </p:spTree>
    <p:extLst>
      <p:ext uri="{BB962C8B-B14F-4D97-AF65-F5344CB8AC3E}">
        <p14:creationId xmlns:p14="http://schemas.microsoft.com/office/powerpoint/2010/main" val="27108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68903D-41C9-4CEA-9F74-DD37AC732B8B}"/>
              </a:ext>
            </a:extLst>
          </p:cNvPr>
          <p:cNvGrpSpPr/>
          <p:nvPr userDrawn="1"/>
        </p:nvGrpSpPr>
        <p:grpSpPr>
          <a:xfrm>
            <a:off x="1" y="732703"/>
            <a:ext cx="12192000" cy="455093"/>
            <a:chOff x="0" y="4810952"/>
            <a:chExt cx="11053763" cy="615017"/>
          </a:xfrm>
        </p:grpSpPr>
        <p:cxnSp>
          <p:nvCxnSpPr>
            <p:cNvPr id="9" name="Straight Connector 8">
              <a:extLst>
                <a:ext uri="{FF2B5EF4-FFF2-40B4-BE49-F238E27FC236}">
                  <a16:creationId xmlns:a16="http://schemas.microsoft.com/office/drawing/2014/main" id="{32042C03-35AB-4BE1-820F-5F6F0E23DBC0}"/>
                </a:ext>
              </a:extLst>
            </p:cNvPr>
            <p:cNvCxnSpPr>
              <a:cxnSpLocks/>
            </p:cNvCxnSpPr>
            <p:nvPr userDrawn="1"/>
          </p:nvCxnSpPr>
          <p:spPr>
            <a:xfrm>
              <a:off x="0" y="5136455"/>
              <a:ext cx="9864165"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0" name="Arrow: Pentagon 9">
              <a:extLst>
                <a:ext uri="{FF2B5EF4-FFF2-40B4-BE49-F238E27FC236}">
                  <a16:creationId xmlns:a16="http://schemas.microsoft.com/office/drawing/2014/main" id="{3398129E-14E0-4934-88A7-58EEB3C8E282}"/>
                </a:ext>
              </a:extLst>
            </p:cNvPr>
            <p:cNvSpPr/>
            <p:nvPr userDrawn="1"/>
          </p:nvSpPr>
          <p:spPr>
            <a:xfrm flipH="1">
              <a:off x="9698520" y="4810952"/>
              <a:ext cx="1355243" cy="615017"/>
            </a:xfrm>
            <a:prstGeom prst="homePlate">
              <a:avLst>
                <a:gd name="adj" fmla="val 6198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endParaRPr lang="en-IN" sz="1038">
                <a:solidFill>
                  <a:schemeClr val="tx1"/>
                </a:solidFill>
              </a:endParaRPr>
            </a:p>
          </p:txBody>
        </p:sp>
      </p:grpSp>
      <p:sp>
        <p:nvSpPr>
          <p:cNvPr id="11" name="Rectangle 10">
            <a:extLst>
              <a:ext uri="{FF2B5EF4-FFF2-40B4-BE49-F238E27FC236}">
                <a16:creationId xmlns:a16="http://schemas.microsoft.com/office/drawing/2014/main" id="{2AEF5ABD-79A4-4276-8A25-0255264C89B5}"/>
              </a:ext>
            </a:extLst>
          </p:cNvPr>
          <p:cNvSpPr/>
          <p:nvPr userDrawn="1"/>
        </p:nvSpPr>
        <p:spPr>
          <a:xfrm>
            <a:off x="1" y="0"/>
            <a:ext cx="12192000" cy="96024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8" tIns="39568" rIns="79138" bIns="39568" numCol="1" spcCol="0" rtlCol="0" fromWordArt="0" anchor="t" anchorCtr="0" forceAA="0" compatLnSpc="1">
            <a:prstTxWarp prst="textNoShape">
              <a:avLst/>
            </a:prstTxWarp>
            <a:noAutofit/>
          </a:bodyPr>
          <a:lstStyle/>
          <a:p>
            <a:pPr algn="ctr" rtl="0"/>
            <a:endParaRPr lang="en-IN" sz="1038">
              <a:solidFill>
                <a:schemeClr val="tx1"/>
              </a:solidFill>
            </a:endParaRPr>
          </a:p>
        </p:txBody>
      </p:sp>
      <p:sp>
        <p:nvSpPr>
          <p:cNvPr id="2" name="Title 1"/>
          <p:cNvSpPr>
            <a:spLocks noGrp="1"/>
          </p:cNvSpPr>
          <p:nvPr>
            <p:ph type="title"/>
          </p:nvPr>
        </p:nvSpPr>
        <p:spPr>
          <a:xfrm>
            <a:off x="609602" y="294200"/>
            <a:ext cx="10972800" cy="590400"/>
          </a:xfrm>
          <a:prstGeom prst="rect">
            <a:avLst/>
          </a:prstGeom>
        </p:spPr>
        <p:txBody>
          <a:bodyPr rtlCol="0"/>
          <a:lstStyle>
            <a:lvl1pPr>
              <a:defRPr>
                <a:solidFill>
                  <a:schemeClr val="tx1"/>
                </a:solidFill>
              </a:defRPr>
            </a:lvl1pPr>
          </a:lstStyle>
          <a:p>
            <a:pPr rtl="0"/>
            <a:r>
              <a:rPr lang="lv-lv"/>
              <a:t>Click to edit Master title style</a:t>
            </a:r>
            <a:endParaRPr lang="en-GB"/>
          </a:p>
        </p:txBody>
      </p:sp>
      <p:sp>
        <p:nvSpPr>
          <p:cNvPr id="3" name="Content Placeholder 2"/>
          <p:cNvSpPr>
            <a:spLocks noGrp="1"/>
          </p:cNvSpPr>
          <p:nvPr>
            <p:ph idx="1"/>
          </p:nvPr>
        </p:nvSpPr>
        <p:spPr>
          <a:xfrm>
            <a:off x="609603" y="1137920"/>
            <a:ext cx="8234454" cy="4834800"/>
          </a:xfrm>
          <a:prstGeom prst="rect">
            <a:avLst/>
          </a:prstGeom>
        </p:spPr>
        <p:txBody>
          <a:bodyPr rtlCol="0"/>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8">
                <a:solidFill>
                  <a:schemeClr val="bg1"/>
                </a:solidFill>
              </a:defRPr>
            </a:lvl3pPr>
            <a:lvl4pPr marL="0" indent="0">
              <a:spcBef>
                <a:spcPts val="0"/>
              </a:spcBef>
              <a:buNone/>
              <a:defRPr sz="1398">
                <a:solidFill>
                  <a:schemeClr val="bg1"/>
                </a:solidFill>
              </a:defRPr>
            </a:lvl4pPr>
            <a:lvl5pPr marL="0" indent="0">
              <a:spcBef>
                <a:spcPts val="0"/>
              </a:spcBef>
              <a:buNone/>
              <a:defRPr sz="1200">
                <a:solidFill>
                  <a:schemeClr val="bg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Tree>
    <p:extLst>
      <p:ext uri="{BB962C8B-B14F-4D97-AF65-F5344CB8AC3E}">
        <p14:creationId xmlns:p14="http://schemas.microsoft.com/office/powerpoint/2010/main" val="64607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image" Target="../media/image1.wmf"/><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4097" r:id="rId10"/>
    <p:sldLayoutId id="2147484002" r:id="rId11"/>
    <p:sldLayoutId id="2147483903" r:id="rId12"/>
    <p:sldLayoutId id="2147483919" r:id="rId13"/>
    <p:sldLayoutId id="2147483922" r:id="rId14"/>
    <p:sldLayoutId id="2147483924" r:id="rId15"/>
    <p:sldLayoutId id="2147483910" r:id="rId16"/>
    <p:sldLayoutId id="2147483928" r:id="rId17"/>
    <p:sldLayoutId id="2147484217" r:id="rId18"/>
  </p:sldLayoutIdLst>
  <p:hf hdr="0"/>
  <p:txStyles>
    <p:titleStyle>
      <a:lvl1pPr algn="l" defTabSz="913912"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26" indent="-356426" algn="l" defTabSz="913912"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51" indent="-356426" algn="l" defTabSz="913912"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277" indent="-356426" algn="l" defTabSz="913912" rtl="0" eaLnBrk="1" latinLnBrk="0" hangingPunct="1">
        <a:spcBef>
          <a:spcPct val="20000"/>
        </a:spcBef>
        <a:buClr>
          <a:schemeClr val="tx2"/>
        </a:buClr>
        <a:buSzPct val="110000"/>
        <a:buFont typeface="EYInterstate Light" panose="02000506000000020004" pitchFamily="2" charset="0"/>
        <a:buChar char="•"/>
        <a:defRPr sz="1598" kern="1200">
          <a:solidFill>
            <a:schemeClr val="bg1"/>
          </a:solidFill>
          <a:latin typeface="EYInterstate Light" panose="02000506000000020004" pitchFamily="2" charset="0"/>
          <a:ea typeface="+mn-ea"/>
          <a:cs typeface="+mn-cs"/>
        </a:defRPr>
      </a:lvl3pPr>
      <a:lvl4pPr marL="1425703" indent="-356426" algn="l" defTabSz="913912" rtl="0" eaLnBrk="1" latinLnBrk="0" hangingPunct="1">
        <a:spcBef>
          <a:spcPct val="20000"/>
        </a:spcBef>
        <a:buClr>
          <a:schemeClr val="tx2"/>
        </a:buClr>
        <a:buSzPct val="110000"/>
        <a:buFont typeface="EYInterstate Light" panose="02000506000000020004" pitchFamily="2" charset="0"/>
        <a:buChar char="•"/>
        <a:defRPr sz="1398" kern="1200">
          <a:solidFill>
            <a:schemeClr val="bg1"/>
          </a:solidFill>
          <a:latin typeface="EYInterstate Light" panose="02000506000000020004" pitchFamily="2" charset="0"/>
          <a:ea typeface="+mn-ea"/>
          <a:cs typeface="+mn-cs"/>
        </a:defRPr>
      </a:lvl4pPr>
      <a:lvl5pPr marL="1782128" indent="-356426" algn="l" defTabSz="913912"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3258" indent="-228479" algn="l" defTabSz="91391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214" indent="-228479" algn="l" defTabSz="91391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170" indent="-228479" algn="l" defTabSz="91391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127" indent="-228479" algn="l" defTabSz="91391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12" rtl="0" eaLnBrk="1" latinLnBrk="0" hangingPunct="1">
        <a:defRPr sz="1799" kern="1200">
          <a:solidFill>
            <a:schemeClr val="tx1"/>
          </a:solidFill>
          <a:latin typeface="+mn-lt"/>
          <a:ea typeface="+mn-ea"/>
          <a:cs typeface="+mn-cs"/>
        </a:defRPr>
      </a:lvl1pPr>
      <a:lvl2pPr marL="456955" algn="l" defTabSz="913912" rtl="0" eaLnBrk="1" latinLnBrk="0" hangingPunct="1">
        <a:defRPr sz="1799" kern="1200">
          <a:solidFill>
            <a:schemeClr val="tx1"/>
          </a:solidFill>
          <a:latin typeface="+mn-lt"/>
          <a:ea typeface="+mn-ea"/>
          <a:cs typeface="+mn-cs"/>
        </a:defRPr>
      </a:lvl2pPr>
      <a:lvl3pPr marL="913912" algn="l" defTabSz="913912" rtl="0" eaLnBrk="1" latinLnBrk="0" hangingPunct="1">
        <a:defRPr sz="1799" kern="1200">
          <a:solidFill>
            <a:schemeClr val="tx1"/>
          </a:solidFill>
          <a:latin typeface="+mn-lt"/>
          <a:ea typeface="+mn-ea"/>
          <a:cs typeface="+mn-cs"/>
        </a:defRPr>
      </a:lvl3pPr>
      <a:lvl4pPr marL="1370867" algn="l" defTabSz="913912" rtl="0" eaLnBrk="1" latinLnBrk="0" hangingPunct="1">
        <a:defRPr sz="1799" kern="1200">
          <a:solidFill>
            <a:schemeClr val="tx1"/>
          </a:solidFill>
          <a:latin typeface="+mn-lt"/>
          <a:ea typeface="+mn-ea"/>
          <a:cs typeface="+mn-cs"/>
        </a:defRPr>
      </a:lvl4pPr>
      <a:lvl5pPr marL="1827824" algn="l" defTabSz="913912" rtl="0" eaLnBrk="1" latinLnBrk="0" hangingPunct="1">
        <a:defRPr sz="1799" kern="1200">
          <a:solidFill>
            <a:schemeClr val="tx1"/>
          </a:solidFill>
          <a:latin typeface="+mn-lt"/>
          <a:ea typeface="+mn-ea"/>
          <a:cs typeface="+mn-cs"/>
        </a:defRPr>
      </a:lvl5pPr>
      <a:lvl6pPr marL="2284781" algn="l" defTabSz="913912" rtl="0" eaLnBrk="1" latinLnBrk="0" hangingPunct="1">
        <a:defRPr sz="1799" kern="1200">
          <a:solidFill>
            <a:schemeClr val="tx1"/>
          </a:solidFill>
          <a:latin typeface="+mn-lt"/>
          <a:ea typeface="+mn-ea"/>
          <a:cs typeface="+mn-cs"/>
        </a:defRPr>
      </a:lvl6pPr>
      <a:lvl7pPr marL="2741736" algn="l" defTabSz="913912" rtl="0" eaLnBrk="1" latinLnBrk="0" hangingPunct="1">
        <a:defRPr sz="1799" kern="1200">
          <a:solidFill>
            <a:schemeClr val="tx1"/>
          </a:solidFill>
          <a:latin typeface="+mn-lt"/>
          <a:ea typeface="+mn-ea"/>
          <a:cs typeface="+mn-cs"/>
        </a:defRPr>
      </a:lvl7pPr>
      <a:lvl8pPr marL="3198693" algn="l" defTabSz="913912" rtl="0" eaLnBrk="1" latinLnBrk="0" hangingPunct="1">
        <a:defRPr sz="1799" kern="1200">
          <a:solidFill>
            <a:schemeClr val="tx1"/>
          </a:solidFill>
          <a:latin typeface="+mn-lt"/>
          <a:ea typeface="+mn-ea"/>
          <a:cs typeface="+mn-cs"/>
        </a:defRPr>
      </a:lvl8pPr>
      <a:lvl9pPr marL="3655648" algn="l" defTabSz="913912"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userDrawn="1"/>
        </p:nvSpPr>
        <p:spPr>
          <a:xfrm>
            <a:off x="-1976" y="6211824"/>
            <a:ext cx="12192000" cy="646176"/>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endParaRPr lang="en-IN" sz="1200">
              <a:solidFill>
                <a:schemeClr val="tx1"/>
              </a:solidFill>
            </a:endParaRPr>
          </a:p>
        </p:txBody>
      </p:sp>
      <p:sp>
        <p:nvSpPr>
          <p:cNvPr id="9" name="Rectangle 8"/>
          <p:cNvSpPr/>
          <p:nvPr userDrawn="1"/>
        </p:nvSpPr>
        <p:spPr>
          <a:xfrm>
            <a:off x="-1976" y="0"/>
            <a:ext cx="12192000" cy="1136764"/>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endParaRPr lang="en-IN" sz="1200">
              <a:solidFill>
                <a:schemeClr val="tx1"/>
              </a:solidFill>
            </a:endParaRPr>
          </a:p>
        </p:txBody>
      </p:sp>
      <p:sp>
        <p:nvSpPr>
          <p:cNvPr id="10" name="Line 10"/>
          <p:cNvSpPr>
            <a:spLocks noChangeShapeType="1"/>
          </p:cNvSpPr>
          <p:nvPr userDrawn="1"/>
        </p:nvSpPr>
        <p:spPr bwMode="auto">
          <a:xfrm>
            <a:off x="-1976" y="1136764"/>
            <a:ext cx="12192000" cy="0"/>
          </a:xfrm>
          <a:prstGeom prst="line">
            <a:avLst/>
          </a:prstGeom>
          <a:noFill/>
          <a:ln w="25400" cap="flat">
            <a:solidFill>
              <a:srgbClr val="FFE600"/>
            </a:solidFill>
            <a:bevel/>
            <a:headEnd/>
            <a:tailEnd/>
          </a:ln>
          <a:effectLst/>
        </p:spPr>
        <p:txBody>
          <a:bodyPr wrap="non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sz="1799" noProof="0">
              <a:solidFill>
                <a:schemeClr val="bg1"/>
              </a:solidFill>
              <a:latin typeface="+mn-lt"/>
              <a:cs typeface="Arial" pitchFamily="34" charset="0"/>
            </a:endParaRPr>
          </a:p>
        </p:txBody>
      </p:sp>
      <p:sp>
        <p:nvSpPr>
          <p:cNvPr id="18" name="Chevron 18"/>
          <p:cNvSpPr/>
          <p:nvPr userDrawn="1"/>
        </p:nvSpPr>
        <p:spPr>
          <a:xfrm>
            <a:off x="313923" y="198911"/>
            <a:ext cx="144000" cy="71427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rtl="0"/>
            <a:endParaRPr lang="en-IN" sz="1200">
              <a:solidFill>
                <a:schemeClr val="tx1"/>
              </a:solidFill>
            </a:endParaRPr>
          </a:p>
        </p:txBody>
      </p:sp>
      <p:sp>
        <p:nvSpPr>
          <p:cNvPr id="12" name="Title Placeholder 1"/>
          <p:cNvSpPr>
            <a:spLocks noGrp="1"/>
          </p:cNvSpPr>
          <p:nvPr>
            <p:ph type="title"/>
          </p:nvPr>
        </p:nvSpPr>
        <p:spPr>
          <a:xfrm>
            <a:off x="609602" y="201600"/>
            <a:ext cx="10977034" cy="860400"/>
          </a:xfrm>
          <a:prstGeom prst="rect">
            <a:avLst/>
          </a:prstGeom>
        </p:spPr>
        <p:txBody>
          <a:bodyPr vert="horz" lIns="0" tIns="0" rIns="0" bIns="0" rtlCol="0" anchor="ctr" anchorCtr="0">
            <a:noAutofit/>
          </a:bodyPr>
          <a:lstStyle/>
          <a:p>
            <a:pPr rtl="0"/>
            <a:r>
              <a:rPr lang="lv-lv"/>
              <a:t>Click to edit Master title style</a:t>
            </a:r>
            <a:endParaRPr lang="en-GB"/>
          </a:p>
        </p:txBody>
      </p:sp>
      <p:sp>
        <p:nvSpPr>
          <p:cNvPr id="13" name="Text Placeholder 2"/>
          <p:cNvSpPr>
            <a:spLocks noGrp="1"/>
          </p:cNvSpPr>
          <p:nvPr>
            <p:ph type="body" idx="1"/>
          </p:nvPr>
        </p:nvSpPr>
        <p:spPr>
          <a:xfrm>
            <a:off x="609602" y="1425600"/>
            <a:ext cx="10972800" cy="4698976"/>
          </a:xfrm>
          <a:prstGeom prst="rect">
            <a:avLst/>
          </a:prstGeom>
        </p:spPr>
        <p:txBody>
          <a:bodyPr vert="horz" lIns="0" tIns="0" rIns="0" bIns="0" rtlCol="0" anchor="t" anchorCtr="0">
            <a:noAutofit/>
          </a:body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grpSp>
        <p:nvGrpSpPr>
          <p:cNvPr id="2" name="Group 4"/>
          <p:cNvGrpSpPr>
            <a:grpSpLocks noChangeAspect="1"/>
          </p:cNvGrpSpPr>
          <p:nvPr userDrawn="1"/>
        </p:nvGrpSpPr>
        <p:grpSpPr bwMode="auto">
          <a:xfrm>
            <a:off x="11046886" y="6327775"/>
            <a:ext cx="531282" cy="407988"/>
            <a:chOff x="5219" y="3986"/>
            <a:chExt cx="251" cy="257"/>
          </a:xfrm>
        </p:grpSpPr>
        <p:sp>
          <p:nvSpPr>
            <p:cNvPr id="3" name="AutoShape 3"/>
            <p:cNvSpPr>
              <a:spLocks noChangeAspect="1" noChangeArrowheads="1" noTextEdit="1"/>
            </p:cNvSpPr>
            <p:nvPr userDrawn="1"/>
          </p:nvSpPr>
          <p:spPr bwMode="auto">
            <a:xfrm>
              <a:off x="5219" y="3986"/>
              <a:ext cx="25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sp>
          <p:nvSpPr>
            <p:cNvPr id="4" name="Freeform 5"/>
            <p:cNvSpPr>
              <a:spLocks/>
            </p:cNvSpPr>
            <p:nvPr userDrawn="1"/>
          </p:nvSpPr>
          <p:spPr bwMode="auto">
            <a:xfrm>
              <a:off x="5221" y="4116"/>
              <a:ext cx="102" cy="127"/>
            </a:xfrm>
            <a:custGeom>
              <a:avLst/>
              <a:gdLst>
                <a:gd name="T0" fmla="*/ 343 w 914"/>
                <a:gd name="T1" fmla="*/ 692 h 1144"/>
                <a:gd name="T2" fmla="*/ 756 w 914"/>
                <a:gd name="T3" fmla="*/ 692 h 1144"/>
                <a:gd name="T4" fmla="*/ 756 w 914"/>
                <a:gd name="T5" fmla="*/ 452 h 1144"/>
                <a:gd name="T6" fmla="*/ 343 w 914"/>
                <a:gd name="T7" fmla="*/ 452 h 1144"/>
                <a:gd name="T8" fmla="*/ 343 w 914"/>
                <a:gd name="T9" fmla="*/ 263 h 1144"/>
                <a:gd name="T10" fmla="*/ 799 w 914"/>
                <a:gd name="T11" fmla="*/ 263 h 1144"/>
                <a:gd name="T12" fmla="*/ 648 w 914"/>
                <a:gd name="T13" fmla="*/ 0 h 1144"/>
                <a:gd name="T14" fmla="*/ 0 w 914"/>
                <a:gd name="T15" fmla="*/ 0 h 1144"/>
                <a:gd name="T16" fmla="*/ 0 w 914"/>
                <a:gd name="T17" fmla="*/ 1144 h 1144"/>
                <a:gd name="T18" fmla="*/ 914 w 914"/>
                <a:gd name="T19" fmla="*/ 1144 h 1144"/>
                <a:gd name="T20" fmla="*/ 914 w 914"/>
                <a:gd name="T21" fmla="*/ 881 h 1144"/>
                <a:gd name="T22" fmla="*/ 343 w 914"/>
                <a:gd name="T23" fmla="*/ 881 h 1144"/>
                <a:gd name="T24" fmla="*/ 343 w 914"/>
                <a:gd name="T25" fmla="*/ 692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4" h="1144">
                  <a:moveTo>
                    <a:pt x="343" y="692"/>
                  </a:moveTo>
                  <a:lnTo>
                    <a:pt x="756" y="692"/>
                  </a:lnTo>
                  <a:lnTo>
                    <a:pt x="756" y="452"/>
                  </a:lnTo>
                  <a:lnTo>
                    <a:pt x="343" y="452"/>
                  </a:lnTo>
                  <a:lnTo>
                    <a:pt x="343" y="263"/>
                  </a:lnTo>
                  <a:lnTo>
                    <a:pt x="799" y="263"/>
                  </a:lnTo>
                  <a:lnTo>
                    <a:pt x="648" y="0"/>
                  </a:lnTo>
                  <a:lnTo>
                    <a:pt x="0" y="0"/>
                  </a:lnTo>
                  <a:lnTo>
                    <a:pt x="0" y="1144"/>
                  </a:lnTo>
                  <a:lnTo>
                    <a:pt x="914" y="1144"/>
                  </a:lnTo>
                  <a:lnTo>
                    <a:pt x="914" y="881"/>
                  </a:lnTo>
                  <a:lnTo>
                    <a:pt x="343" y="881"/>
                  </a:lnTo>
                  <a:lnTo>
                    <a:pt x="343" y="6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sp>
          <p:nvSpPr>
            <p:cNvPr id="5" name="Freeform 6"/>
            <p:cNvSpPr>
              <a:spLocks/>
            </p:cNvSpPr>
            <p:nvPr userDrawn="1"/>
          </p:nvSpPr>
          <p:spPr bwMode="auto">
            <a:xfrm>
              <a:off x="5305" y="4116"/>
              <a:ext cx="127" cy="127"/>
            </a:xfrm>
            <a:custGeom>
              <a:avLst/>
              <a:gdLst>
                <a:gd name="T0" fmla="*/ 767 w 1140"/>
                <a:gd name="T1" fmla="*/ 0 h 1144"/>
                <a:gd name="T2" fmla="*/ 572 w 1140"/>
                <a:gd name="T3" fmla="*/ 373 h 1144"/>
                <a:gd name="T4" fmla="*/ 379 w 1140"/>
                <a:gd name="T5" fmla="*/ 0 h 1144"/>
                <a:gd name="T6" fmla="*/ 0 w 1140"/>
                <a:gd name="T7" fmla="*/ 0 h 1144"/>
                <a:gd name="T8" fmla="*/ 399 w 1140"/>
                <a:gd name="T9" fmla="*/ 692 h 1144"/>
                <a:gd name="T10" fmla="*/ 399 w 1140"/>
                <a:gd name="T11" fmla="*/ 1144 h 1144"/>
                <a:gd name="T12" fmla="*/ 740 w 1140"/>
                <a:gd name="T13" fmla="*/ 1144 h 1144"/>
                <a:gd name="T14" fmla="*/ 740 w 1140"/>
                <a:gd name="T15" fmla="*/ 692 h 1144"/>
                <a:gd name="T16" fmla="*/ 1140 w 1140"/>
                <a:gd name="T17" fmla="*/ 0 h 1144"/>
                <a:gd name="T18" fmla="*/ 767 w 1140"/>
                <a:gd name="T19"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0" h="1144">
                  <a:moveTo>
                    <a:pt x="767" y="0"/>
                  </a:moveTo>
                  <a:lnTo>
                    <a:pt x="572" y="373"/>
                  </a:lnTo>
                  <a:lnTo>
                    <a:pt x="379" y="0"/>
                  </a:lnTo>
                  <a:lnTo>
                    <a:pt x="0" y="0"/>
                  </a:lnTo>
                  <a:lnTo>
                    <a:pt x="399" y="692"/>
                  </a:lnTo>
                  <a:lnTo>
                    <a:pt x="399" y="1144"/>
                  </a:lnTo>
                  <a:lnTo>
                    <a:pt x="740" y="1144"/>
                  </a:lnTo>
                  <a:lnTo>
                    <a:pt x="740" y="692"/>
                  </a:lnTo>
                  <a:lnTo>
                    <a:pt x="1140" y="0"/>
                  </a:lnTo>
                  <a:lnTo>
                    <a:pt x="7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sp>
          <p:nvSpPr>
            <p:cNvPr id="6" name="Freeform 7"/>
            <p:cNvSpPr>
              <a:spLocks/>
            </p:cNvSpPr>
            <p:nvPr userDrawn="1"/>
          </p:nvSpPr>
          <p:spPr bwMode="auto">
            <a:xfrm>
              <a:off x="5219" y="3986"/>
              <a:ext cx="251" cy="92"/>
            </a:xfrm>
            <a:custGeom>
              <a:avLst/>
              <a:gdLst>
                <a:gd name="T0" fmla="*/ 2259 w 2259"/>
                <a:gd name="T1" fmla="*/ 0 h 825"/>
                <a:gd name="T2" fmla="*/ 0 w 2259"/>
                <a:gd name="T3" fmla="*/ 825 h 825"/>
                <a:gd name="T4" fmla="*/ 2259 w 2259"/>
                <a:gd name="T5" fmla="*/ 426 h 825"/>
                <a:gd name="T6" fmla="*/ 2259 w 2259"/>
                <a:gd name="T7" fmla="*/ 0 h 825"/>
              </a:gdLst>
              <a:ahLst/>
              <a:cxnLst>
                <a:cxn ang="0">
                  <a:pos x="T0" y="T1"/>
                </a:cxn>
                <a:cxn ang="0">
                  <a:pos x="T2" y="T3"/>
                </a:cxn>
                <a:cxn ang="0">
                  <a:pos x="T4" y="T5"/>
                </a:cxn>
                <a:cxn ang="0">
                  <a:pos x="T6" y="T7"/>
                </a:cxn>
              </a:cxnLst>
              <a:rect l="0" t="0" r="r" b="b"/>
              <a:pathLst>
                <a:path w="2259" h="825">
                  <a:moveTo>
                    <a:pt x="2259" y="0"/>
                  </a:moveTo>
                  <a:lnTo>
                    <a:pt x="0" y="825"/>
                  </a:lnTo>
                  <a:lnTo>
                    <a:pt x="2259" y="426"/>
                  </a:lnTo>
                  <a:lnTo>
                    <a:pt x="2259"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IN" sz="1799"/>
            </a:p>
          </p:txBody>
        </p:sp>
      </p:grpSp>
      <p:sp>
        <p:nvSpPr>
          <p:cNvPr id="14" name="Slide Number Placeholder 5">
            <a:extLst>
              <a:ext uri="{FF2B5EF4-FFF2-40B4-BE49-F238E27FC236}">
                <a16:creationId xmlns:a16="http://schemas.microsoft.com/office/drawing/2014/main" id="{49018221-61B2-4658-901D-655E94B9B467}"/>
              </a:ext>
            </a:extLst>
          </p:cNvPr>
          <p:cNvSpPr txBox="1">
            <a:spLocks/>
          </p:cNvSpPr>
          <p:nvPr userDrawn="1"/>
        </p:nvSpPr>
        <p:spPr>
          <a:xfrm>
            <a:off x="769301" y="6623644"/>
            <a:ext cx="662722" cy="180000"/>
          </a:xfrm>
          <a:prstGeom prst="rect">
            <a:avLst/>
          </a:prstGeom>
        </p:spPr>
        <p:txBody>
          <a:bodyPr vert="horz" lIns="0" tIns="0" rIns="0" bIns="0" rtlCol="0" anchor="ctr"/>
          <a:lstStyle>
            <a:defPPr>
              <a:defRPr lang="en-US"/>
            </a:defPPr>
            <a:lvl1pPr marL="0" algn="l" defTabSz="913912" rtl="0" eaLnBrk="1" latinLnBrk="0" hangingPunct="1">
              <a:defRPr lang="en-IN" sz="800" kern="1200" smtClean="0">
                <a:solidFill>
                  <a:schemeClr val="tx1">
                    <a:lumMod val="95000"/>
                  </a:schemeClr>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lv-lv"/>
              <a:t>Page </a:t>
            </a:r>
            <a:fld id="{F1BC30E3-FFE5-4B91-AA19-87A149EBB9EE}" type="slidenum">
              <a:rPr smtClean="0"/>
              <a:pPr rtl="0"/>
              <a:t>‹#›</a:t>
            </a:fld>
            <a:endParaRPr/>
          </a:p>
        </p:txBody>
      </p:sp>
    </p:spTree>
    <p:extLst>
      <p:ext uri="{BB962C8B-B14F-4D97-AF65-F5344CB8AC3E}">
        <p14:creationId xmlns:p14="http://schemas.microsoft.com/office/powerpoint/2010/main" val="2592213942"/>
      </p:ext>
    </p:extLst>
  </p:cSld>
  <p:clrMap bg1="lt1" tx1="dk1" bg2="lt2" tx2="dk2" accent1="accent1" accent2="accent2" accent3="accent3" accent4="accent4" accent5="accent5" accent6="accent6" hlink="hlink" folHlink="folHlink"/>
  <p:sldLayoutIdLst>
    <p:sldLayoutId id="2147484037" r:id="rId1"/>
    <p:sldLayoutId id="2147484042" r:id="rId2"/>
    <p:sldLayoutId id="2147484043" r:id="rId3"/>
    <p:sldLayoutId id="2147484048" r:id="rId4"/>
    <p:sldLayoutId id="2147484049" r:id="rId5"/>
    <p:sldLayoutId id="2147484050" r:id="rId6"/>
    <p:sldLayoutId id="2147484051" r:id="rId7"/>
    <p:sldLayoutId id="2147484052" r:id="rId8"/>
    <p:sldLayoutId id="2147484053" r:id="rId9"/>
    <p:sldLayoutId id="2147484055" r:id="rId10"/>
    <p:sldLayoutId id="2147484056" r:id="rId11"/>
    <p:sldLayoutId id="2147484057" r:id="rId12"/>
    <p:sldLayoutId id="2147484058" r:id="rId13"/>
    <p:sldLayoutId id="2147484060" r:id="rId14"/>
    <p:sldLayoutId id="2147484061" r:id="rId15"/>
    <p:sldLayoutId id="2147484063" r:id="rId16"/>
    <p:sldLayoutId id="2147484218" r:id="rId17"/>
  </p:sldLayoutIdLst>
  <p:hf sldNum="0" hdr="0"/>
  <p:txStyles>
    <p:titleStyle>
      <a:lvl1pPr algn="l" defTabSz="913912" rtl="0" eaLnBrk="1" latinLnBrk="0" hangingPunct="1">
        <a:lnSpc>
          <a:spcPct val="85000"/>
        </a:lnSpc>
        <a:spcBef>
          <a:spcPct val="0"/>
        </a:spcBef>
        <a:buNone/>
        <a:defRPr lang="en-GB" sz="2199" b="1" kern="1200" dirty="0">
          <a:solidFill>
            <a:schemeClr val="tx2"/>
          </a:solidFill>
          <a:latin typeface="+mn-lt"/>
          <a:ea typeface="+mj-ea"/>
          <a:cs typeface="Arial" pitchFamily="34" charset="0"/>
        </a:defRPr>
      </a:lvl1pPr>
    </p:titleStyle>
    <p:bodyStyle>
      <a:lvl1pPr marL="356426" indent="-356426" algn="l" defTabSz="913912"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Arial" pitchFamily="34" charset="0"/>
        </a:defRPr>
      </a:lvl1pPr>
      <a:lvl2pPr marL="712851" indent="-356426" algn="l" defTabSz="913912"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Arial" pitchFamily="34" charset="0"/>
        </a:defRPr>
      </a:lvl2pPr>
      <a:lvl3pPr marL="1069277" indent="-356426" algn="l" defTabSz="913912" rtl="0" eaLnBrk="1" latinLnBrk="0" hangingPunct="1">
        <a:spcBef>
          <a:spcPct val="20000"/>
        </a:spcBef>
        <a:buClr>
          <a:schemeClr val="accent2"/>
        </a:buClr>
        <a:buSzPct val="70000"/>
        <a:buFont typeface="Arial" pitchFamily="34" charset="0"/>
        <a:buChar char="►"/>
        <a:defRPr sz="1598" kern="1200">
          <a:solidFill>
            <a:schemeClr val="bg1"/>
          </a:solidFill>
          <a:latin typeface="+mn-lt"/>
          <a:ea typeface="+mn-ea"/>
          <a:cs typeface="Arial" pitchFamily="34" charset="0"/>
        </a:defRPr>
      </a:lvl3pPr>
      <a:lvl4pPr marL="1425703" indent="-356426" algn="l" defTabSz="913912" rtl="0" eaLnBrk="1" latinLnBrk="0" hangingPunct="1">
        <a:spcBef>
          <a:spcPct val="20000"/>
        </a:spcBef>
        <a:buClr>
          <a:schemeClr val="accent2"/>
        </a:buClr>
        <a:buSzPct val="70000"/>
        <a:buFont typeface="Arial" pitchFamily="34" charset="0"/>
        <a:buChar char="►"/>
        <a:defRPr sz="1398" kern="1200">
          <a:solidFill>
            <a:schemeClr val="bg1"/>
          </a:solidFill>
          <a:latin typeface="+mn-lt"/>
          <a:ea typeface="+mn-ea"/>
          <a:cs typeface="Arial" pitchFamily="34" charset="0"/>
        </a:defRPr>
      </a:lvl4pPr>
      <a:lvl5pPr marL="1782128" indent="-356426" algn="l" defTabSz="913912" rtl="0" eaLnBrk="1" latinLnBrk="0" hangingPunct="1">
        <a:spcBef>
          <a:spcPct val="20000"/>
        </a:spcBef>
        <a:buClr>
          <a:schemeClr val="accent2"/>
        </a:buClr>
        <a:buSzPct val="70000"/>
        <a:buFont typeface="Arial" pitchFamily="34" charset="0"/>
        <a:buChar char="►"/>
        <a:defRPr sz="1398" kern="1200">
          <a:solidFill>
            <a:schemeClr val="bg1"/>
          </a:solidFill>
          <a:latin typeface="+mn-lt"/>
          <a:ea typeface="+mn-ea"/>
          <a:cs typeface="Arial" pitchFamily="34" charset="0"/>
        </a:defRPr>
      </a:lvl5pPr>
      <a:lvl6pPr marL="2513258" indent="-228479" algn="l" defTabSz="91391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214" indent="-228479" algn="l" defTabSz="91391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170" indent="-228479" algn="l" defTabSz="91391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127" indent="-228479" algn="l" defTabSz="91391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12" rtl="0" eaLnBrk="1" latinLnBrk="0" hangingPunct="1">
        <a:defRPr sz="1799" kern="1200">
          <a:solidFill>
            <a:schemeClr val="tx1"/>
          </a:solidFill>
          <a:latin typeface="+mn-lt"/>
          <a:ea typeface="+mn-ea"/>
          <a:cs typeface="+mn-cs"/>
        </a:defRPr>
      </a:lvl1pPr>
      <a:lvl2pPr marL="456955" algn="l" defTabSz="913912" rtl="0" eaLnBrk="1" latinLnBrk="0" hangingPunct="1">
        <a:defRPr sz="1799" kern="1200">
          <a:solidFill>
            <a:schemeClr val="tx1"/>
          </a:solidFill>
          <a:latin typeface="+mn-lt"/>
          <a:ea typeface="+mn-ea"/>
          <a:cs typeface="+mn-cs"/>
        </a:defRPr>
      </a:lvl2pPr>
      <a:lvl3pPr marL="913912" algn="l" defTabSz="913912" rtl="0" eaLnBrk="1" latinLnBrk="0" hangingPunct="1">
        <a:defRPr sz="1799" kern="1200">
          <a:solidFill>
            <a:schemeClr val="tx1"/>
          </a:solidFill>
          <a:latin typeface="+mn-lt"/>
          <a:ea typeface="+mn-ea"/>
          <a:cs typeface="+mn-cs"/>
        </a:defRPr>
      </a:lvl3pPr>
      <a:lvl4pPr marL="1370867" algn="l" defTabSz="913912" rtl="0" eaLnBrk="1" latinLnBrk="0" hangingPunct="1">
        <a:defRPr sz="1799" kern="1200">
          <a:solidFill>
            <a:schemeClr val="tx1"/>
          </a:solidFill>
          <a:latin typeface="+mn-lt"/>
          <a:ea typeface="+mn-ea"/>
          <a:cs typeface="+mn-cs"/>
        </a:defRPr>
      </a:lvl4pPr>
      <a:lvl5pPr marL="1827824" algn="l" defTabSz="913912" rtl="0" eaLnBrk="1" latinLnBrk="0" hangingPunct="1">
        <a:defRPr sz="1799" kern="1200">
          <a:solidFill>
            <a:schemeClr val="tx1"/>
          </a:solidFill>
          <a:latin typeface="+mn-lt"/>
          <a:ea typeface="+mn-ea"/>
          <a:cs typeface="+mn-cs"/>
        </a:defRPr>
      </a:lvl5pPr>
      <a:lvl6pPr marL="2284781" algn="l" defTabSz="913912" rtl="0" eaLnBrk="1" latinLnBrk="0" hangingPunct="1">
        <a:defRPr sz="1799" kern="1200">
          <a:solidFill>
            <a:schemeClr val="tx1"/>
          </a:solidFill>
          <a:latin typeface="+mn-lt"/>
          <a:ea typeface="+mn-ea"/>
          <a:cs typeface="+mn-cs"/>
        </a:defRPr>
      </a:lvl6pPr>
      <a:lvl7pPr marL="2741736" algn="l" defTabSz="913912" rtl="0" eaLnBrk="1" latinLnBrk="0" hangingPunct="1">
        <a:defRPr sz="1799" kern="1200">
          <a:solidFill>
            <a:schemeClr val="tx1"/>
          </a:solidFill>
          <a:latin typeface="+mn-lt"/>
          <a:ea typeface="+mn-ea"/>
          <a:cs typeface="+mn-cs"/>
        </a:defRPr>
      </a:lvl7pPr>
      <a:lvl8pPr marL="3198693" algn="l" defTabSz="913912" rtl="0" eaLnBrk="1" latinLnBrk="0" hangingPunct="1">
        <a:defRPr sz="1799" kern="1200">
          <a:solidFill>
            <a:schemeClr val="tx1"/>
          </a:solidFill>
          <a:latin typeface="+mn-lt"/>
          <a:ea typeface="+mn-ea"/>
          <a:cs typeface="+mn-cs"/>
        </a:defRPr>
      </a:lvl8pPr>
      <a:lvl9pPr marL="3655648" algn="l" defTabSz="913912"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7" name="Picture 16">
            <a:extLst>
              <a:ext uri="{FF2B5EF4-FFF2-40B4-BE49-F238E27FC236}">
                <a16:creationId xmlns:a16="http://schemas.microsoft.com/office/drawing/2014/main" id="{63A56E9B-FDEB-4900-88BD-F0B34334DB41}"/>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045952" y="6327648"/>
            <a:ext cx="536672" cy="411480"/>
          </a:xfrm>
          <a:prstGeom prst="rect">
            <a:avLst/>
          </a:prstGeom>
        </p:spPr>
      </p:pic>
      <p:sp>
        <p:nvSpPr>
          <p:cNvPr id="4" name="Date Placeholder 3">
            <a:extLst>
              <a:ext uri="{FF2B5EF4-FFF2-40B4-BE49-F238E27FC236}">
                <a16:creationId xmlns:a16="http://schemas.microsoft.com/office/drawing/2014/main" id="{DE69E1F1-58AD-46F1-B809-9D59D36060CB}"/>
              </a:ext>
            </a:extLst>
          </p:cNvPr>
          <p:cNvSpPr>
            <a:spLocks noGrp="1"/>
          </p:cNvSpPr>
          <p:nvPr>
            <p:ph type="dt" sz="half" idx="2"/>
          </p:nvPr>
        </p:nvSpPr>
        <p:spPr>
          <a:xfrm>
            <a:off x="2677397" y="6516456"/>
            <a:ext cx="1588344"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BB8231F0-3B52-46BE-9F1F-CD1AA9613C52}" type="datetime3">
              <a:rPr lang="en-US" smtClean="0"/>
              <a:t>7 April 2025</a:t>
            </a:fld>
            <a:endParaRPr lang="en-IN"/>
          </a:p>
        </p:txBody>
      </p:sp>
      <p:sp>
        <p:nvSpPr>
          <p:cNvPr id="5" name="Footer Placeholder 4">
            <a:extLst>
              <a:ext uri="{FF2B5EF4-FFF2-40B4-BE49-F238E27FC236}">
                <a16:creationId xmlns:a16="http://schemas.microsoft.com/office/drawing/2014/main" id="{D6E0BE3A-850C-4403-A5AC-24F2FB2AC93A}"/>
              </a:ext>
            </a:extLst>
          </p:cNvPr>
          <p:cNvSpPr>
            <a:spLocks noGrp="1"/>
          </p:cNvSpPr>
          <p:nvPr>
            <p:ph type="ftr" sz="quarter" idx="3"/>
          </p:nvPr>
        </p:nvSpPr>
        <p:spPr>
          <a:xfrm>
            <a:off x="4583077" y="6516456"/>
            <a:ext cx="41148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Presentation title</a:t>
            </a:r>
          </a:p>
        </p:txBody>
      </p:sp>
      <p:sp>
        <p:nvSpPr>
          <p:cNvPr id="6" name="Slide Number Placeholder 5">
            <a:extLst>
              <a:ext uri="{FF2B5EF4-FFF2-40B4-BE49-F238E27FC236}">
                <a16:creationId xmlns:a16="http://schemas.microsoft.com/office/drawing/2014/main" id="{8B1FFE43-22D2-44DE-9910-040934A9AD6B}"/>
              </a:ext>
            </a:extLst>
          </p:cNvPr>
          <p:cNvSpPr>
            <a:spLocks noGrp="1"/>
          </p:cNvSpPr>
          <p:nvPr>
            <p:ph type="sldNum" sz="quarter" idx="4"/>
          </p:nvPr>
        </p:nvSpPr>
        <p:spPr>
          <a:xfrm>
            <a:off x="609601" y="6516456"/>
            <a:ext cx="88408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863205536"/>
      </p:ext>
    </p:extLst>
  </p:cSld>
  <p:clrMap bg1="lt1" tx1="dk1" bg2="lt2" tx2="dk2" accent1="accent1" accent2="accent2" accent3="accent3" accent4="accent4" accent5="accent5" accent6="accent6" hlink="hlink" folHlink="folHlink"/>
  <p:sldLayoutIdLst>
    <p:sldLayoutId id="2147484223"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 id="2147484240" r:id="rId16"/>
    <p:sldLayoutId id="2147484241" r:id="rId17"/>
    <p:sldLayoutId id="2147484242" r:id="rId18"/>
    <p:sldLayoutId id="2147484243" r:id="rId19"/>
    <p:sldLayoutId id="2147484244" r:id="rId20"/>
    <p:sldLayoutId id="2147484245" r:id="rId21"/>
    <p:sldLayoutId id="2147484246" r:id="rId22"/>
    <p:sldLayoutId id="2147484247" r:id="rId23"/>
    <p:sldLayoutId id="2147484248" r:id="rId24"/>
    <p:sldLayoutId id="2147484249" r:id="rId25"/>
    <p:sldLayoutId id="2147484250" r:id="rId26"/>
    <p:sldLayoutId id="2147484251" r:id="rId27"/>
    <p:sldLayoutId id="2147484252" r:id="rId28"/>
    <p:sldLayoutId id="2147484253" r:id="rId29"/>
    <p:sldLayoutId id="2147484254" r:id="rId30"/>
    <p:sldLayoutId id="2147484255" r:id="rId31"/>
    <p:sldLayoutId id="2147484256" r:id="rId32"/>
    <p:sldLayoutId id="2147484257" r:id="rId33"/>
    <p:sldLayoutId id="2147484258" r:id="rId34"/>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5.sv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3000"/>
            <a:lum/>
          </a:blip>
          <a:srcRect/>
          <a:stretch>
            <a:fillRect t="-3000" b="-3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31BB7E-80F0-459D-9D9C-95604B79983D}"/>
              </a:ext>
            </a:extLst>
          </p:cNvPr>
          <p:cNvSpPr>
            <a:spLocks noGrp="1"/>
          </p:cNvSpPr>
          <p:nvPr>
            <p:ph type="ctrTitle"/>
          </p:nvPr>
        </p:nvSpPr>
        <p:spPr>
          <a:xfrm>
            <a:off x="775101" y="1901952"/>
            <a:ext cx="4511275" cy="969264"/>
          </a:xfrm>
        </p:spPr>
        <p:txBody>
          <a:bodyPr rtlCol="0">
            <a:noAutofit/>
          </a:bodyPr>
          <a:lstStyle/>
          <a:p>
            <a:r>
              <a:rPr lang="lt-LT" sz="1600" b="1">
                <a:latin typeface="EYInterstate Light" panose="02000506000000020004" pitchFamily="2" charset="0"/>
                <a:ea typeface="+mj-ea"/>
              </a:rPr>
              <a:t>Nepilngadīgo personu atbalsta informācijas sistēmas attīstības iespēju izvērtēšana, tās pilnveides koncepcijas un biznesa procesu aprakstu izstrāde</a:t>
            </a:r>
            <a:endParaRPr lang="en-US" sz="1600" b="1">
              <a:latin typeface="EYInterstate Light" panose="02000506000000020004" pitchFamily="2" charset="0"/>
              <a:ea typeface="+mj-ea"/>
            </a:endParaRPr>
          </a:p>
        </p:txBody>
      </p:sp>
      <p:sp>
        <p:nvSpPr>
          <p:cNvPr id="9" name="Subtitle 2">
            <a:extLst>
              <a:ext uri="{FF2B5EF4-FFF2-40B4-BE49-F238E27FC236}">
                <a16:creationId xmlns:a16="http://schemas.microsoft.com/office/drawing/2014/main" id="{926E7FEF-DA6E-47FA-ADBC-574D565FB768}"/>
              </a:ext>
            </a:extLst>
          </p:cNvPr>
          <p:cNvSpPr>
            <a:spLocks noGrp="1"/>
          </p:cNvSpPr>
          <p:nvPr>
            <p:ph type="subTitle" idx="1"/>
          </p:nvPr>
        </p:nvSpPr>
        <p:spPr>
          <a:xfrm>
            <a:off x="775101" y="3063240"/>
            <a:ext cx="4459394" cy="1234440"/>
          </a:xfrm>
        </p:spPr>
        <p:txBody>
          <a:bodyPr rtlCol="0">
            <a:normAutofit/>
          </a:bodyPr>
          <a:lstStyle/>
          <a:p>
            <a:r>
              <a:rPr lang="lv-lv" sz="1400">
                <a:latin typeface="EYInterstate" panose="02000503020000020004" pitchFamily="2" charset="0"/>
              </a:rPr>
              <a:t>Bērnu atbalsta un monitoringa sistēma (BAMS)</a:t>
            </a:r>
          </a:p>
          <a:p>
            <a:r>
              <a:rPr lang="lv-LV" sz="1200" b="1">
                <a:latin typeface="EYInterstate Light" panose="02000506000000020004" pitchFamily="2" charset="0"/>
                <a:ea typeface="+mj-ea"/>
              </a:rPr>
              <a:t>Sistēmas koncepcijas prezentācijas sanāksme</a:t>
            </a:r>
          </a:p>
          <a:p>
            <a:r>
              <a:rPr lang="lv-lv" sz="1200">
                <a:latin typeface="EYInterstate"/>
                <a:cs typeface="Arial"/>
              </a:rPr>
              <a:t>2025. gada </a:t>
            </a:r>
            <a:r>
              <a:rPr lang="en-US" sz="1200">
                <a:latin typeface="EYInterstate"/>
                <a:cs typeface="Arial"/>
              </a:rPr>
              <a:t>7</a:t>
            </a:r>
            <a:r>
              <a:rPr lang="lv-lv" sz="1200">
                <a:latin typeface="EYInterstate"/>
                <a:cs typeface="Arial"/>
              </a:rPr>
              <a:t>. </a:t>
            </a:r>
            <a:r>
              <a:rPr lang="en-US" sz="1200">
                <a:latin typeface="EYInterstate"/>
                <a:cs typeface="Arial"/>
              </a:rPr>
              <a:t>apr</a:t>
            </a:r>
            <a:r>
              <a:rPr lang="lv-LV" sz="1200">
                <a:latin typeface="EYInterstate"/>
                <a:cs typeface="Arial"/>
              </a:rPr>
              <a:t>īlī</a:t>
            </a:r>
            <a:endParaRPr lang="lt-LT" sz="1200"/>
          </a:p>
        </p:txBody>
      </p:sp>
    </p:spTree>
    <p:extLst>
      <p:ext uri="{BB962C8B-B14F-4D97-AF65-F5344CB8AC3E}">
        <p14:creationId xmlns:p14="http://schemas.microsoft.com/office/powerpoint/2010/main" val="297077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8D6C-9CFA-594D-618E-CE3ABC35CDC0}"/>
              </a:ext>
            </a:extLst>
          </p:cNvPr>
          <p:cNvSpPr>
            <a:spLocks noGrp="1"/>
          </p:cNvSpPr>
          <p:nvPr>
            <p:ph type="title"/>
          </p:nvPr>
        </p:nvSpPr>
        <p:spPr/>
        <p:txBody>
          <a:bodyPr/>
          <a:lstStyle/>
          <a:p>
            <a:r>
              <a:rPr lang="lv-LV"/>
              <a:t>Satura rādītājs</a:t>
            </a:r>
          </a:p>
        </p:txBody>
      </p:sp>
      <p:sp>
        <p:nvSpPr>
          <p:cNvPr id="4" name="Freeform 113">
            <a:extLst>
              <a:ext uri="{FF2B5EF4-FFF2-40B4-BE49-F238E27FC236}">
                <a16:creationId xmlns:a16="http://schemas.microsoft.com/office/drawing/2014/main" id="{60EB2FFE-7C80-DB78-C116-93BC47DD0E8E}"/>
              </a:ext>
            </a:extLst>
          </p:cNvPr>
          <p:cNvSpPr/>
          <p:nvPr/>
        </p:nvSpPr>
        <p:spPr>
          <a:xfrm>
            <a:off x="617221" y="1157506"/>
            <a:ext cx="1583436" cy="4605344"/>
          </a:xfrm>
          <a:custGeom>
            <a:avLst/>
            <a:gdLst/>
            <a:ahLst/>
            <a:cxnLst/>
            <a:rect l="0" t="0" r="0" b="0"/>
            <a:pathLst>
              <a:path w="1583436" h="5708903">
                <a:moveTo>
                  <a:pt x="0" y="0"/>
                </a:moveTo>
                <a:lnTo>
                  <a:pt x="557809" y="0"/>
                </a:lnTo>
                <a:lnTo>
                  <a:pt x="567690" y="22478"/>
                </a:lnTo>
                <a:cubicBezTo>
                  <a:pt x="616242" y="110870"/>
                  <a:pt x="698461" y="169163"/>
                  <a:pt x="791718" y="169163"/>
                </a:cubicBezTo>
                <a:cubicBezTo>
                  <a:pt x="884974" y="169163"/>
                  <a:pt x="967232" y="110870"/>
                  <a:pt x="1015746" y="22478"/>
                </a:cubicBezTo>
                <a:lnTo>
                  <a:pt x="1025651" y="0"/>
                </a:lnTo>
                <a:lnTo>
                  <a:pt x="1583436" y="0"/>
                </a:lnTo>
                <a:lnTo>
                  <a:pt x="1583436" y="5708903"/>
                </a:lnTo>
                <a:lnTo>
                  <a:pt x="1582165" y="5707341"/>
                </a:lnTo>
                <a:cubicBezTo>
                  <a:pt x="1451990" y="5563692"/>
                  <a:pt x="1147063" y="5462892"/>
                  <a:pt x="791718" y="5462892"/>
                </a:cubicBezTo>
                <a:cubicBezTo>
                  <a:pt x="436359" y="5462892"/>
                  <a:pt x="131470" y="5563692"/>
                  <a:pt x="1231" y="5707341"/>
                </a:cubicBezTo>
                <a:lnTo>
                  <a:pt x="0" y="5708903"/>
                </a:lnTo>
                <a:close/>
                <a:moveTo>
                  <a:pt x="5350763" y="5708903"/>
                </a:moveTo>
              </a:path>
            </a:pathLst>
          </a:cu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5" name="Freeform 115">
            <a:extLst>
              <a:ext uri="{FF2B5EF4-FFF2-40B4-BE49-F238E27FC236}">
                <a16:creationId xmlns:a16="http://schemas.microsoft.com/office/drawing/2014/main" id="{C782FD17-5C22-A55D-8C13-5E3521A90EAC}"/>
              </a:ext>
            </a:extLst>
          </p:cNvPr>
          <p:cNvSpPr/>
          <p:nvPr/>
        </p:nvSpPr>
        <p:spPr>
          <a:xfrm>
            <a:off x="1043556" y="1660065"/>
            <a:ext cx="722375" cy="400812"/>
          </a:xfrm>
          <a:custGeom>
            <a:avLst/>
            <a:gdLst/>
            <a:ahLst/>
            <a:cxnLst/>
            <a:rect l="0" t="0" r="0" b="0"/>
            <a:pathLst>
              <a:path w="722375" h="400812">
                <a:moveTo>
                  <a:pt x="0" y="200406"/>
                </a:moveTo>
                <a:cubicBezTo>
                  <a:pt x="0" y="89662"/>
                  <a:pt x="89725" y="0"/>
                  <a:pt x="200406" y="0"/>
                </a:cubicBezTo>
                <a:lnTo>
                  <a:pt x="521970" y="0"/>
                </a:lnTo>
                <a:cubicBezTo>
                  <a:pt x="632714" y="0"/>
                  <a:pt x="722375" y="89662"/>
                  <a:pt x="722375" y="200406"/>
                </a:cubicBezTo>
                <a:lnTo>
                  <a:pt x="722375" y="200406"/>
                </a:lnTo>
                <a:cubicBezTo>
                  <a:pt x="722375" y="311150"/>
                  <a:pt x="632714" y="400812"/>
                  <a:pt x="521970" y="400812"/>
                </a:cubicBezTo>
                <a:lnTo>
                  <a:pt x="200406" y="400812"/>
                </a:lnTo>
                <a:cubicBezTo>
                  <a:pt x="89725" y="400812"/>
                  <a:pt x="0" y="311150"/>
                  <a:pt x="0" y="200406"/>
                </a:cubicBezTo>
                <a:close/>
                <a:moveTo>
                  <a:pt x="3964686" y="5038344"/>
                </a:moveTo>
              </a:path>
            </a:pathLst>
          </a:custGeom>
          <a:solidFill>
            <a:schemeClr val="tx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sz="1500"/>
          </a:p>
        </p:txBody>
      </p:sp>
      <p:sp>
        <p:nvSpPr>
          <p:cNvPr id="6" name="Freeform 116">
            <a:extLst>
              <a:ext uri="{FF2B5EF4-FFF2-40B4-BE49-F238E27FC236}">
                <a16:creationId xmlns:a16="http://schemas.microsoft.com/office/drawing/2014/main" id="{0BCABFA1-B236-FDB4-9FBC-A1EA7FF09EA1}"/>
              </a:ext>
            </a:extLst>
          </p:cNvPr>
          <p:cNvSpPr/>
          <p:nvPr/>
        </p:nvSpPr>
        <p:spPr>
          <a:xfrm>
            <a:off x="1241676" y="1753029"/>
            <a:ext cx="326136" cy="214884"/>
          </a:xfrm>
          <a:custGeom>
            <a:avLst/>
            <a:gdLst/>
            <a:ahLst/>
            <a:cxnLst/>
            <a:rect l="0" t="0" r="0" b="0"/>
            <a:pathLst>
              <a:path w="326136" h="214884">
                <a:moveTo>
                  <a:pt x="0" y="214884"/>
                </a:moveTo>
                <a:lnTo>
                  <a:pt x="326136" y="214884"/>
                </a:lnTo>
                <a:lnTo>
                  <a:pt x="326136" y="0"/>
                </a:lnTo>
                <a:lnTo>
                  <a:pt x="0" y="0"/>
                </a:lnTo>
                <a:lnTo>
                  <a:pt x="0" y="214884"/>
                </a:lnTo>
                <a:close/>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sz="1500"/>
          </a:p>
        </p:txBody>
      </p:sp>
      <p:sp>
        <p:nvSpPr>
          <p:cNvPr id="7" name="Freeform 117">
            <a:extLst>
              <a:ext uri="{FF2B5EF4-FFF2-40B4-BE49-F238E27FC236}">
                <a16:creationId xmlns:a16="http://schemas.microsoft.com/office/drawing/2014/main" id="{F3C6C3EE-0125-6E1A-DAED-C206EDAA6DBE}"/>
              </a:ext>
            </a:extLst>
          </p:cNvPr>
          <p:cNvSpPr/>
          <p:nvPr/>
        </p:nvSpPr>
        <p:spPr>
          <a:xfrm>
            <a:off x="1765931" y="1859709"/>
            <a:ext cx="828040" cy="0"/>
          </a:xfrm>
          <a:custGeom>
            <a:avLst/>
            <a:gdLst/>
            <a:ahLst/>
            <a:cxnLst/>
            <a:rect l="0" t="0" r="0" b="0"/>
            <a:pathLst>
              <a:path w="828040">
                <a:moveTo>
                  <a:pt x="0" y="0"/>
                </a:moveTo>
                <a:lnTo>
                  <a:pt x="828040" y="0"/>
                </a:lnTo>
              </a:path>
            </a:pathLst>
          </a:custGeom>
          <a:noFill/>
          <a:ln w="3175" cap="flat" cmpd="sng">
            <a:solidFill>
              <a:srgbClr val="000000">
                <a:alpha val="100000"/>
              </a:srgbClr>
            </a:solidFill>
            <a:custDash>
              <a:ds d="400000" sp="300000"/>
              <a:ds d="100000" sp="300000"/>
            </a:custDash>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8" name="Freeform 118">
            <a:extLst>
              <a:ext uri="{FF2B5EF4-FFF2-40B4-BE49-F238E27FC236}">
                <a16:creationId xmlns:a16="http://schemas.microsoft.com/office/drawing/2014/main" id="{050A45CF-DB4C-E533-58C3-1C40DAF37D92}"/>
              </a:ext>
            </a:extLst>
          </p:cNvPr>
          <p:cNvSpPr/>
          <p:nvPr/>
        </p:nvSpPr>
        <p:spPr>
          <a:xfrm>
            <a:off x="2533520" y="1659782"/>
            <a:ext cx="8316467" cy="367928"/>
          </a:xfrm>
          <a:custGeom>
            <a:avLst/>
            <a:gdLst/>
            <a:ahLst/>
            <a:cxnLst/>
            <a:rect l="0" t="0" r="0" b="0"/>
            <a:pathLst>
              <a:path w="8316467" h="399289">
                <a:moveTo>
                  <a:pt x="0" y="199644"/>
                </a:moveTo>
                <a:cubicBezTo>
                  <a:pt x="0" y="89409"/>
                  <a:pt x="89407" y="0"/>
                  <a:pt x="199644" y="0"/>
                </a:cubicBezTo>
                <a:lnTo>
                  <a:pt x="8116824" y="0"/>
                </a:lnTo>
                <a:cubicBezTo>
                  <a:pt x="8227060" y="0"/>
                  <a:pt x="8316467" y="89409"/>
                  <a:pt x="8316467" y="199644"/>
                </a:cubicBezTo>
                <a:lnTo>
                  <a:pt x="8316467" y="199644"/>
                </a:lnTo>
                <a:cubicBezTo>
                  <a:pt x="8316467" y="309880"/>
                  <a:pt x="8227060" y="399289"/>
                  <a:pt x="8116824" y="399289"/>
                </a:cubicBezTo>
                <a:lnTo>
                  <a:pt x="199644" y="399289"/>
                </a:lnTo>
                <a:cubicBezTo>
                  <a:pt x="89407" y="399289"/>
                  <a:pt x="0" y="309880"/>
                  <a:pt x="0" y="199644"/>
                </a:cubicBezTo>
                <a:close/>
                <a:moveTo>
                  <a:pt x="2462784" y="5038344"/>
                </a:moveTo>
              </a:path>
            </a:pathLst>
          </a:custGeom>
          <a:solidFill>
            <a:srgbClr val="C4C4CD">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17" name="Rectangle 136">
            <a:extLst>
              <a:ext uri="{FF2B5EF4-FFF2-40B4-BE49-F238E27FC236}">
                <a16:creationId xmlns:a16="http://schemas.microsoft.com/office/drawing/2014/main" id="{5048C74A-3EBB-629C-D18D-ECDC08629ADC}"/>
              </a:ext>
            </a:extLst>
          </p:cNvPr>
          <p:cNvSpPr/>
          <p:nvPr/>
        </p:nvSpPr>
        <p:spPr>
          <a:xfrm>
            <a:off x="1294406" y="1738062"/>
            <a:ext cx="237244" cy="230832"/>
          </a:xfrm>
          <a:prstGeom prst="rect">
            <a:avLst/>
          </a:prstGeom>
        </p:spPr>
        <p:txBody>
          <a:bodyPr wrap="none" lIns="0" tIns="0" rIns="0" bIns="0">
            <a:spAutoFit/>
          </a:bodyPr>
          <a:lstStyle/>
          <a:p>
            <a:pPr marL="0"/>
            <a:r>
              <a:rPr lang="en-US" sz="1500" b="1" i="0" spc="0" baseline="0">
                <a:solidFill>
                  <a:schemeClr val="bg2"/>
                </a:solidFill>
                <a:latin typeface="EYInterstate-LightBold"/>
              </a:rPr>
              <a:t>01</a:t>
            </a:r>
          </a:p>
        </p:txBody>
      </p:sp>
      <p:sp>
        <p:nvSpPr>
          <p:cNvPr id="20" name="Rectangle 142">
            <a:extLst>
              <a:ext uri="{FF2B5EF4-FFF2-40B4-BE49-F238E27FC236}">
                <a16:creationId xmlns:a16="http://schemas.microsoft.com/office/drawing/2014/main" id="{0D671213-4CA4-F472-B190-EF52353D6F2D}"/>
              </a:ext>
            </a:extLst>
          </p:cNvPr>
          <p:cNvSpPr/>
          <p:nvPr/>
        </p:nvSpPr>
        <p:spPr>
          <a:xfrm>
            <a:off x="2756832" y="1734420"/>
            <a:ext cx="1365182" cy="230832"/>
          </a:xfrm>
          <a:prstGeom prst="rect">
            <a:avLst/>
          </a:prstGeom>
        </p:spPr>
        <p:txBody>
          <a:bodyPr wrap="none" lIns="0" tIns="0" rIns="0" bIns="0">
            <a:spAutoFit/>
          </a:bodyPr>
          <a:lstStyle/>
          <a:p>
            <a:pPr marL="0"/>
            <a:r>
              <a:rPr lang="lv-LV" sz="1500" b="1">
                <a:solidFill>
                  <a:schemeClr val="bg2"/>
                </a:solidFill>
                <a:latin typeface="+mj-lt"/>
              </a:rPr>
              <a:t>Projekta posmi</a:t>
            </a:r>
            <a:endParaRPr lang="en-US" sz="1500" b="1" i="0" spc="0" baseline="0">
              <a:solidFill>
                <a:schemeClr val="bg2"/>
              </a:solidFill>
              <a:latin typeface="+mj-lt"/>
            </a:endParaRPr>
          </a:p>
        </p:txBody>
      </p:sp>
      <p:sp>
        <p:nvSpPr>
          <p:cNvPr id="23" name="TextBox 22">
            <a:extLst>
              <a:ext uri="{FF2B5EF4-FFF2-40B4-BE49-F238E27FC236}">
                <a16:creationId xmlns:a16="http://schemas.microsoft.com/office/drawing/2014/main" id="{FA04EDB9-D7BB-7F7A-2400-0AB08505AB26}"/>
              </a:ext>
            </a:extLst>
          </p:cNvPr>
          <p:cNvSpPr txBox="1"/>
          <p:nvPr/>
        </p:nvSpPr>
        <p:spPr>
          <a:xfrm>
            <a:off x="2637869" y="6512608"/>
            <a:ext cx="76113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Nepilngadīgo personu atbalsta informācijas sistēmas attīstības iespēju izvērtēšana, tās pilnveides koncepcijas un biznesa procesu aprakstu izstrāde</a:t>
            </a:r>
          </a:p>
        </p:txBody>
      </p:sp>
      <p:sp>
        <p:nvSpPr>
          <p:cNvPr id="24" name="Rectangle 151">
            <a:extLst>
              <a:ext uri="{FF2B5EF4-FFF2-40B4-BE49-F238E27FC236}">
                <a16:creationId xmlns:a16="http://schemas.microsoft.com/office/drawing/2014/main" id="{A3D1C84D-0497-C949-6760-89EB4737F57E}"/>
              </a:ext>
            </a:extLst>
          </p:cNvPr>
          <p:cNvSpPr/>
          <p:nvPr/>
        </p:nvSpPr>
        <p:spPr>
          <a:xfrm>
            <a:off x="708595" y="6558775"/>
            <a:ext cx="1411669" cy="123111"/>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11327" algn="l"/>
              </a:tabLst>
              <a:defRPr/>
            </a:pP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Lapa 2	</a:t>
            </a:r>
            <a:r>
              <a:rPr lang="lt-LT" sz="800" spc="-12">
                <a:solidFill>
                  <a:srgbClr val="2E2E38"/>
                </a:solidFill>
                <a:latin typeface="EYInterstate Light" panose="02000506000000020004" pitchFamily="2" charset="0"/>
              </a:rPr>
              <a:t>0</a:t>
            </a:r>
            <a:r>
              <a:rPr kumimoji="0" lang="lt-LT" sz="800" b="0" i="0" u="none" strike="noStrike" kern="1200" cap="none" spc="-12" normalizeH="0" baseline="0" noProof="0">
                <a:ln>
                  <a:noFill/>
                </a:ln>
                <a:solidFill>
                  <a:srgbClr val="2E2E38"/>
                </a:solidFill>
                <a:effectLst/>
                <a:uLnTx/>
                <a:uFillTx/>
                <a:latin typeface="EYInterstate Light" panose="02000506000000020004" pitchFamily="2" charset="0"/>
                <a:ea typeface="+mn-ea"/>
                <a:cs typeface="+mn-cs"/>
              </a:rPr>
              <a:t>7.04.2025.</a:t>
            </a:r>
          </a:p>
        </p:txBody>
      </p:sp>
      <p:sp>
        <p:nvSpPr>
          <p:cNvPr id="3" name="Freeform 115">
            <a:extLst>
              <a:ext uri="{FF2B5EF4-FFF2-40B4-BE49-F238E27FC236}">
                <a16:creationId xmlns:a16="http://schemas.microsoft.com/office/drawing/2014/main" id="{0A59876F-2CEA-0911-8821-B74A0A3133E1}"/>
              </a:ext>
            </a:extLst>
          </p:cNvPr>
          <p:cNvSpPr/>
          <p:nvPr/>
        </p:nvSpPr>
        <p:spPr>
          <a:xfrm>
            <a:off x="1043555" y="2273927"/>
            <a:ext cx="722375" cy="400812"/>
          </a:xfrm>
          <a:custGeom>
            <a:avLst/>
            <a:gdLst/>
            <a:ahLst/>
            <a:cxnLst/>
            <a:rect l="0" t="0" r="0" b="0"/>
            <a:pathLst>
              <a:path w="722375" h="400812">
                <a:moveTo>
                  <a:pt x="0" y="200406"/>
                </a:moveTo>
                <a:cubicBezTo>
                  <a:pt x="0" y="89662"/>
                  <a:pt x="89725" y="0"/>
                  <a:pt x="200406" y="0"/>
                </a:cubicBezTo>
                <a:lnTo>
                  <a:pt x="521970" y="0"/>
                </a:lnTo>
                <a:cubicBezTo>
                  <a:pt x="632714" y="0"/>
                  <a:pt x="722375" y="89662"/>
                  <a:pt x="722375" y="200406"/>
                </a:cubicBezTo>
                <a:lnTo>
                  <a:pt x="722375" y="200406"/>
                </a:lnTo>
                <a:cubicBezTo>
                  <a:pt x="722375" y="311150"/>
                  <a:pt x="632714" y="400812"/>
                  <a:pt x="521970" y="400812"/>
                </a:cubicBezTo>
                <a:lnTo>
                  <a:pt x="200406" y="400812"/>
                </a:lnTo>
                <a:cubicBezTo>
                  <a:pt x="89725" y="400812"/>
                  <a:pt x="0" y="311150"/>
                  <a:pt x="0" y="200406"/>
                </a:cubicBezTo>
                <a:close/>
                <a:moveTo>
                  <a:pt x="3964686" y="5038344"/>
                </a:moveTo>
              </a:path>
            </a:pathLst>
          </a:custGeom>
          <a:solidFill>
            <a:schemeClr val="tx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sz="1500"/>
          </a:p>
        </p:txBody>
      </p:sp>
      <p:sp>
        <p:nvSpPr>
          <p:cNvPr id="10" name="Freeform 116">
            <a:extLst>
              <a:ext uri="{FF2B5EF4-FFF2-40B4-BE49-F238E27FC236}">
                <a16:creationId xmlns:a16="http://schemas.microsoft.com/office/drawing/2014/main" id="{E0C9B709-0E88-ECDA-5831-09FA945B9B80}"/>
              </a:ext>
            </a:extLst>
          </p:cNvPr>
          <p:cNvSpPr/>
          <p:nvPr/>
        </p:nvSpPr>
        <p:spPr>
          <a:xfrm>
            <a:off x="1241675" y="2366891"/>
            <a:ext cx="326136" cy="214884"/>
          </a:xfrm>
          <a:custGeom>
            <a:avLst/>
            <a:gdLst/>
            <a:ahLst/>
            <a:cxnLst/>
            <a:rect l="0" t="0" r="0" b="0"/>
            <a:pathLst>
              <a:path w="326136" h="214884">
                <a:moveTo>
                  <a:pt x="0" y="214884"/>
                </a:moveTo>
                <a:lnTo>
                  <a:pt x="326136" y="214884"/>
                </a:lnTo>
                <a:lnTo>
                  <a:pt x="326136" y="0"/>
                </a:lnTo>
                <a:lnTo>
                  <a:pt x="0" y="0"/>
                </a:lnTo>
                <a:lnTo>
                  <a:pt x="0" y="214884"/>
                </a:lnTo>
                <a:close/>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sz="1500"/>
          </a:p>
        </p:txBody>
      </p:sp>
      <p:sp>
        <p:nvSpPr>
          <p:cNvPr id="13" name="Freeform 117">
            <a:extLst>
              <a:ext uri="{FF2B5EF4-FFF2-40B4-BE49-F238E27FC236}">
                <a16:creationId xmlns:a16="http://schemas.microsoft.com/office/drawing/2014/main" id="{6A2F3B19-A176-A76A-495A-F7A013190E55}"/>
              </a:ext>
            </a:extLst>
          </p:cNvPr>
          <p:cNvSpPr/>
          <p:nvPr/>
        </p:nvSpPr>
        <p:spPr>
          <a:xfrm>
            <a:off x="1765930" y="2473571"/>
            <a:ext cx="828040" cy="0"/>
          </a:xfrm>
          <a:custGeom>
            <a:avLst/>
            <a:gdLst/>
            <a:ahLst/>
            <a:cxnLst/>
            <a:rect l="0" t="0" r="0" b="0"/>
            <a:pathLst>
              <a:path w="828040">
                <a:moveTo>
                  <a:pt x="0" y="0"/>
                </a:moveTo>
                <a:lnTo>
                  <a:pt x="828040" y="0"/>
                </a:lnTo>
              </a:path>
            </a:pathLst>
          </a:custGeom>
          <a:noFill/>
          <a:ln w="3175" cap="flat" cmpd="sng">
            <a:solidFill>
              <a:srgbClr val="000000">
                <a:alpha val="100000"/>
              </a:srgbClr>
            </a:solidFill>
            <a:custDash>
              <a:ds d="400000" sp="300000"/>
              <a:ds d="100000" sp="300000"/>
            </a:custDash>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14" name="Freeform 118">
            <a:extLst>
              <a:ext uri="{FF2B5EF4-FFF2-40B4-BE49-F238E27FC236}">
                <a16:creationId xmlns:a16="http://schemas.microsoft.com/office/drawing/2014/main" id="{196E141D-15DC-0974-3301-3263EAE49753}"/>
              </a:ext>
            </a:extLst>
          </p:cNvPr>
          <p:cNvSpPr/>
          <p:nvPr/>
        </p:nvSpPr>
        <p:spPr>
          <a:xfrm>
            <a:off x="2533519" y="2273644"/>
            <a:ext cx="8316467" cy="367928"/>
          </a:xfrm>
          <a:custGeom>
            <a:avLst/>
            <a:gdLst/>
            <a:ahLst/>
            <a:cxnLst/>
            <a:rect l="0" t="0" r="0" b="0"/>
            <a:pathLst>
              <a:path w="8316467" h="399289">
                <a:moveTo>
                  <a:pt x="0" y="199644"/>
                </a:moveTo>
                <a:cubicBezTo>
                  <a:pt x="0" y="89409"/>
                  <a:pt x="89407" y="0"/>
                  <a:pt x="199644" y="0"/>
                </a:cubicBezTo>
                <a:lnTo>
                  <a:pt x="8116824" y="0"/>
                </a:lnTo>
                <a:cubicBezTo>
                  <a:pt x="8227060" y="0"/>
                  <a:pt x="8316467" y="89409"/>
                  <a:pt x="8316467" y="199644"/>
                </a:cubicBezTo>
                <a:lnTo>
                  <a:pt x="8316467" y="199644"/>
                </a:lnTo>
                <a:cubicBezTo>
                  <a:pt x="8316467" y="309880"/>
                  <a:pt x="8227060" y="399289"/>
                  <a:pt x="8116824" y="399289"/>
                </a:cubicBezTo>
                <a:lnTo>
                  <a:pt x="199644" y="399289"/>
                </a:lnTo>
                <a:cubicBezTo>
                  <a:pt x="89407" y="399289"/>
                  <a:pt x="0" y="309880"/>
                  <a:pt x="0" y="199644"/>
                </a:cubicBezTo>
                <a:close/>
                <a:moveTo>
                  <a:pt x="2462784" y="5038344"/>
                </a:moveTo>
              </a:path>
            </a:pathLst>
          </a:custGeom>
          <a:solidFill>
            <a:srgbClr val="C4C4CD">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15" name="Rectangle 136">
            <a:extLst>
              <a:ext uri="{FF2B5EF4-FFF2-40B4-BE49-F238E27FC236}">
                <a16:creationId xmlns:a16="http://schemas.microsoft.com/office/drawing/2014/main" id="{FD570318-698E-7F08-157F-90CB22D00E11}"/>
              </a:ext>
            </a:extLst>
          </p:cNvPr>
          <p:cNvSpPr/>
          <p:nvPr/>
        </p:nvSpPr>
        <p:spPr>
          <a:xfrm>
            <a:off x="1294405" y="2351924"/>
            <a:ext cx="237244" cy="230832"/>
          </a:xfrm>
          <a:prstGeom prst="rect">
            <a:avLst/>
          </a:prstGeom>
        </p:spPr>
        <p:txBody>
          <a:bodyPr wrap="none" lIns="0" tIns="0" rIns="0" bIns="0">
            <a:spAutoFit/>
          </a:bodyPr>
          <a:lstStyle/>
          <a:p>
            <a:pPr marL="0"/>
            <a:r>
              <a:rPr lang="en-US" sz="1500" b="1" i="0" spc="0" baseline="0">
                <a:solidFill>
                  <a:schemeClr val="bg2"/>
                </a:solidFill>
                <a:latin typeface="EYInterstate-LightBold"/>
              </a:rPr>
              <a:t>0</a:t>
            </a:r>
            <a:r>
              <a:rPr lang="lv-LV" sz="1500" b="1" i="0" spc="0" baseline="0">
                <a:solidFill>
                  <a:schemeClr val="bg2"/>
                </a:solidFill>
                <a:latin typeface="EYInterstate-LightBold"/>
              </a:rPr>
              <a:t>2</a:t>
            </a:r>
            <a:endParaRPr lang="en-US" sz="1500" b="1" i="0" spc="0" baseline="0">
              <a:solidFill>
                <a:schemeClr val="bg2"/>
              </a:solidFill>
              <a:latin typeface="EYInterstate-LightBold"/>
            </a:endParaRPr>
          </a:p>
        </p:txBody>
      </p:sp>
      <p:sp>
        <p:nvSpPr>
          <p:cNvPr id="16" name="Rectangle 142">
            <a:extLst>
              <a:ext uri="{FF2B5EF4-FFF2-40B4-BE49-F238E27FC236}">
                <a16:creationId xmlns:a16="http://schemas.microsoft.com/office/drawing/2014/main" id="{943EE73A-4A98-F335-B3FA-37D7A21585C5}"/>
              </a:ext>
            </a:extLst>
          </p:cNvPr>
          <p:cNvSpPr/>
          <p:nvPr/>
        </p:nvSpPr>
        <p:spPr>
          <a:xfrm>
            <a:off x="2756831" y="2348282"/>
            <a:ext cx="1992790" cy="230832"/>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7156" algn="l"/>
              </a:tabLst>
              <a:defRPr/>
            </a:pPr>
            <a:r>
              <a:rPr kumimoji="0" lang="lv-LV" sz="1500" b="1" i="0" u="none" strike="noStrike" kern="1200" cap="none" spc="0" normalizeH="0" baseline="0" noProof="0">
                <a:ln>
                  <a:noFill/>
                </a:ln>
                <a:solidFill>
                  <a:schemeClr val="bg2"/>
                </a:solidFill>
                <a:effectLst/>
                <a:uLnTx/>
                <a:uFillTx/>
                <a:latin typeface="+mj-lt"/>
                <a:ea typeface="+mn-ea"/>
                <a:cs typeface="+mn-cs"/>
              </a:rPr>
              <a:t>BAMS sistēmas būtība</a:t>
            </a:r>
            <a:endParaRPr kumimoji="0" lang="lt-LT" sz="1500" b="1" i="0" u="none" strike="noStrike" kern="1200" cap="none" spc="0" normalizeH="0" baseline="0" noProof="0">
              <a:ln>
                <a:noFill/>
              </a:ln>
              <a:solidFill>
                <a:schemeClr val="bg2"/>
              </a:solidFill>
              <a:effectLst/>
              <a:uLnTx/>
              <a:uFillTx/>
              <a:latin typeface="+mj-lt"/>
              <a:ea typeface="+mn-ea"/>
              <a:cs typeface="+mn-cs"/>
            </a:endParaRPr>
          </a:p>
        </p:txBody>
      </p:sp>
      <p:sp>
        <p:nvSpPr>
          <p:cNvPr id="19" name="Freeform 115">
            <a:extLst>
              <a:ext uri="{FF2B5EF4-FFF2-40B4-BE49-F238E27FC236}">
                <a16:creationId xmlns:a16="http://schemas.microsoft.com/office/drawing/2014/main" id="{B94A4F78-2A52-FA5F-9FC0-4EEE9F80EA6E}"/>
              </a:ext>
            </a:extLst>
          </p:cNvPr>
          <p:cNvSpPr/>
          <p:nvPr/>
        </p:nvSpPr>
        <p:spPr>
          <a:xfrm>
            <a:off x="1064908" y="2882937"/>
            <a:ext cx="722375" cy="400812"/>
          </a:xfrm>
          <a:custGeom>
            <a:avLst/>
            <a:gdLst/>
            <a:ahLst/>
            <a:cxnLst/>
            <a:rect l="0" t="0" r="0" b="0"/>
            <a:pathLst>
              <a:path w="722375" h="400812">
                <a:moveTo>
                  <a:pt x="0" y="200406"/>
                </a:moveTo>
                <a:cubicBezTo>
                  <a:pt x="0" y="89662"/>
                  <a:pt x="89725" y="0"/>
                  <a:pt x="200406" y="0"/>
                </a:cubicBezTo>
                <a:lnTo>
                  <a:pt x="521970" y="0"/>
                </a:lnTo>
                <a:cubicBezTo>
                  <a:pt x="632714" y="0"/>
                  <a:pt x="722375" y="89662"/>
                  <a:pt x="722375" y="200406"/>
                </a:cubicBezTo>
                <a:lnTo>
                  <a:pt x="722375" y="200406"/>
                </a:lnTo>
                <a:cubicBezTo>
                  <a:pt x="722375" y="311150"/>
                  <a:pt x="632714" y="400812"/>
                  <a:pt x="521970" y="400812"/>
                </a:cubicBezTo>
                <a:lnTo>
                  <a:pt x="200406" y="400812"/>
                </a:lnTo>
                <a:cubicBezTo>
                  <a:pt x="89725" y="400812"/>
                  <a:pt x="0" y="311150"/>
                  <a:pt x="0" y="200406"/>
                </a:cubicBezTo>
                <a:close/>
                <a:moveTo>
                  <a:pt x="3964686" y="5038344"/>
                </a:moveTo>
              </a:path>
            </a:pathLst>
          </a:custGeom>
          <a:solidFill>
            <a:schemeClr val="tx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sz="1500"/>
          </a:p>
        </p:txBody>
      </p:sp>
      <p:sp>
        <p:nvSpPr>
          <p:cNvPr id="22" name="Freeform 116">
            <a:extLst>
              <a:ext uri="{FF2B5EF4-FFF2-40B4-BE49-F238E27FC236}">
                <a16:creationId xmlns:a16="http://schemas.microsoft.com/office/drawing/2014/main" id="{625B5EE5-97A6-7F54-FA1F-EA59FB63EDED}"/>
              </a:ext>
            </a:extLst>
          </p:cNvPr>
          <p:cNvSpPr/>
          <p:nvPr/>
        </p:nvSpPr>
        <p:spPr>
          <a:xfrm>
            <a:off x="1263028" y="2975901"/>
            <a:ext cx="326136" cy="214884"/>
          </a:xfrm>
          <a:custGeom>
            <a:avLst/>
            <a:gdLst/>
            <a:ahLst/>
            <a:cxnLst/>
            <a:rect l="0" t="0" r="0" b="0"/>
            <a:pathLst>
              <a:path w="326136" h="214884">
                <a:moveTo>
                  <a:pt x="0" y="214884"/>
                </a:moveTo>
                <a:lnTo>
                  <a:pt x="326136" y="214884"/>
                </a:lnTo>
                <a:lnTo>
                  <a:pt x="326136" y="0"/>
                </a:lnTo>
                <a:lnTo>
                  <a:pt x="0" y="0"/>
                </a:lnTo>
                <a:lnTo>
                  <a:pt x="0" y="214884"/>
                </a:lnTo>
                <a:close/>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sz="1500"/>
          </a:p>
        </p:txBody>
      </p:sp>
      <p:sp>
        <p:nvSpPr>
          <p:cNvPr id="25" name="Freeform 117">
            <a:extLst>
              <a:ext uri="{FF2B5EF4-FFF2-40B4-BE49-F238E27FC236}">
                <a16:creationId xmlns:a16="http://schemas.microsoft.com/office/drawing/2014/main" id="{66C9E9A6-FF1C-5AFD-F7B8-04E1FE024C52}"/>
              </a:ext>
            </a:extLst>
          </p:cNvPr>
          <p:cNvSpPr/>
          <p:nvPr/>
        </p:nvSpPr>
        <p:spPr>
          <a:xfrm>
            <a:off x="1787283" y="3082581"/>
            <a:ext cx="828040" cy="0"/>
          </a:xfrm>
          <a:custGeom>
            <a:avLst/>
            <a:gdLst/>
            <a:ahLst/>
            <a:cxnLst/>
            <a:rect l="0" t="0" r="0" b="0"/>
            <a:pathLst>
              <a:path w="828040">
                <a:moveTo>
                  <a:pt x="0" y="0"/>
                </a:moveTo>
                <a:lnTo>
                  <a:pt x="828040" y="0"/>
                </a:lnTo>
              </a:path>
            </a:pathLst>
          </a:custGeom>
          <a:noFill/>
          <a:ln w="3175" cap="flat" cmpd="sng">
            <a:solidFill>
              <a:srgbClr val="000000">
                <a:alpha val="100000"/>
              </a:srgbClr>
            </a:solidFill>
            <a:custDash>
              <a:ds d="400000" sp="300000"/>
              <a:ds d="100000" sp="300000"/>
            </a:custDash>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26" name="Freeform 118">
            <a:extLst>
              <a:ext uri="{FF2B5EF4-FFF2-40B4-BE49-F238E27FC236}">
                <a16:creationId xmlns:a16="http://schemas.microsoft.com/office/drawing/2014/main" id="{E72812E2-65CD-C139-B974-2728D94FBA84}"/>
              </a:ext>
            </a:extLst>
          </p:cNvPr>
          <p:cNvSpPr/>
          <p:nvPr/>
        </p:nvSpPr>
        <p:spPr>
          <a:xfrm>
            <a:off x="2554872" y="2882654"/>
            <a:ext cx="8316467" cy="367928"/>
          </a:xfrm>
          <a:custGeom>
            <a:avLst/>
            <a:gdLst/>
            <a:ahLst/>
            <a:cxnLst/>
            <a:rect l="0" t="0" r="0" b="0"/>
            <a:pathLst>
              <a:path w="8316467" h="399289">
                <a:moveTo>
                  <a:pt x="0" y="199644"/>
                </a:moveTo>
                <a:cubicBezTo>
                  <a:pt x="0" y="89409"/>
                  <a:pt x="89407" y="0"/>
                  <a:pt x="199644" y="0"/>
                </a:cubicBezTo>
                <a:lnTo>
                  <a:pt x="8116824" y="0"/>
                </a:lnTo>
                <a:cubicBezTo>
                  <a:pt x="8227060" y="0"/>
                  <a:pt x="8316467" y="89409"/>
                  <a:pt x="8316467" y="199644"/>
                </a:cubicBezTo>
                <a:lnTo>
                  <a:pt x="8316467" y="199644"/>
                </a:lnTo>
                <a:cubicBezTo>
                  <a:pt x="8316467" y="309880"/>
                  <a:pt x="8227060" y="399289"/>
                  <a:pt x="8116824" y="399289"/>
                </a:cubicBezTo>
                <a:lnTo>
                  <a:pt x="199644" y="399289"/>
                </a:lnTo>
                <a:cubicBezTo>
                  <a:pt x="89407" y="399289"/>
                  <a:pt x="0" y="309880"/>
                  <a:pt x="0" y="199644"/>
                </a:cubicBezTo>
                <a:close/>
                <a:moveTo>
                  <a:pt x="2462784" y="5038344"/>
                </a:moveTo>
              </a:path>
            </a:pathLst>
          </a:custGeom>
          <a:solidFill>
            <a:srgbClr val="C4C4CD">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27" name="Rectangle 136">
            <a:extLst>
              <a:ext uri="{FF2B5EF4-FFF2-40B4-BE49-F238E27FC236}">
                <a16:creationId xmlns:a16="http://schemas.microsoft.com/office/drawing/2014/main" id="{AFD4F990-585E-58A0-BA42-4616C1A01D9F}"/>
              </a:ext>
            </a:extLst>
          </p:cNvPr>
          <p:cNvSpPr/>
          <p:nvPr/>
        </p:nvSpPr>
        <p:spPr>
          <a:xfrm>
            <a:off x="1315758" y="2960934"/>
            <a:ext cx="237244" cy="230832"/>
          </a:xfrm>
          <a:prstGeom prst="rect">
            <a:avLst/>
          </a:prstGeom>
        </p:spPr>
        <p:txBody>
          <a:bodyPr wrap="none" lIns="0" tIns="0" rIns="0" bIns="0">
            <a:spAutoFit/>
          </a:bodyPr>
          <a:lstStyle/>
          <a:p>
            <a:pPr marL="0"/>
            <a:r>
              <a:rPr lang="lv-LV" sz="1500" b="1" i="0" spc="0" baseline="0">
                <a:solidFill>
                  <a:schemeClr val="bg2"/>
                </a:solidFill>
                <a:latin typeface="EYInterstate-LightBold"/>
              </a:rPr>
              <a:t>03</a:t>
            </a:r>
            <a:endParaRPr lang="en-US" sz="1500" b="1" i="0" spc="0" baseline="0">
              <a:solidFill>
                <a:schemeClr val="bg2"/>
              </a:solidFill>
              <a:latin typeface="EYInterstate-LightBold"/>
            </a:endParaRPr>
          </a:p>
        </p:txBody>
      </p:sp>
      <p:sp>
        <p:nvSpPr>
          <p:cNvPr id="28" name="Rectangle 142">
            <a:extLst>
              <a:ext uri="{FF2B5EF4-FFF2-40B4-BE49-F238E27FC236}">
                <a16:creationId xmlns:a16="http://schemas.microsoft.com/office/drawing/2014/main" id="{BB47DF0C-043B-E17B-ACD0-B33CC5DA1267}"/>
              </a:ext>
            </a:extLst>
          </p:cNvPr>
          <p:cNvSpPr/>
          <p:nvPr/>
        </p:nvSpPr>
        <p:spPr>
          <a:xfrm>
            <a:off x="2778184" y="2957292"/>
            <a:ext cx="3773021" cy="230832"/>
          </a:xfrm>
          <a:prstGeom prst="rect">
            <a:avLst/>
          </a:prstGeom>
        </p:spPr>
        <p:txBody>
          <a:bodyPr wrap="none" lIns="0" tIns="0" rIns="0" bIns="0">
            <a:spAutoFit/>
          </a:bodyPr>
          <a:lstStyle/>
          <a:p>
            <a:pPr marL="0"/>
            <a:r>
              <a:rPr lang="lv-LV" sz="1500" b="1">
                <a:solidFill>
                  <a:schemeClr val="bg2"/>
                </a:solidFill>
                <a:latin typeface="+mj-lt"/>
              </a:rPr>
              <a:t>BAMS sistēmas stratēģiskā vīzija un mērķi</a:t>
            </a:r>
            <a:endParaRPr lang="en-US" sz="1500" b="1" i="0" spc="0" baseline="0">
              <a:solidFill>
                <a:schemeClr val="bg2"/>
              </a:solidFill>
              <a:latin typeface="+mj-lt"/>
            </a:endParaRPr>
          </a:p>
        </p:txBody>
      </p:sp>
      <p:sp>
        <p:nvSpPr>
          <p:cNvPr id="29" name="Freeform 115">
            <a:extLst>
              <a:ext uri="{FF2B5EF4-FFF2-40B4-BE49-F238E27FC236}">
                <a16:creationId xmlns:a16="http://schemas.microsoft.com/office/drawing/2014/main" id="{4B9DB68D-B137-AECE-8808-C73A1F33DCDA}"/>
              </a:ext>
            </a:extLst>
          </p:cNvPr>
          <p:cNvSpPr/>
          <p:nvPr/>
        </p:nvSpPr>
        <p:spPr>
          <a:xfrm>
            <a:off x="1043555" y="3489445"/>
            <a:ext cx="722375" cy="400812"/>
          </a:xfrm>
          <a:custGeom>
            <a:avLst/>
            <a:gdLst/>
            <a:ahLst/>
            <a:cxnLst/>
            <a:rect l="0" t="0" r="0" b="0"/>
            <a:pathLst>
              <a:path w="722375" h="400812">
                <a:moveTo>
                  <a:pt x="0" y="200406"/>
                </a:moveTo>
                <a:cubicBezTo>
                  <a:pt x="0" y="89662"/>
                  <a:pt x="89725" y="0"/>
                  <a:pt x="200406" y="0"/>
                </a:cubicBezTo>
                <a:lnTo>
                  <a:pt x="521970" y="0"/>
                </a:lnTo>
                <a:cubicBezTo>
                  <a:pt x="632714" y="0"/>
                  <a:pt x="722375" y="89662"/>
                  <a:pt x="722375" y="200406"/>
                </a:cubicBezTo>
                <a:lnTo>
                  <a:pt x="722375" y="200406"/>
                </a:lnTo>
                <a:cubicBezTo>
                  <a:pt x="722375" y="311150"/>
                  <a:pt x="632714" y="400812"/>
                  <a:pt x="521970" y="400812"/>
                </a:cubicBezTo>
                <a:lnTo>
                  <a:pt x="200406" y="400812"/>
                </a:lnTo>
                <a:cubicBezTo>
                  <a:pt x="89725" y="400812"/>
                  <a:pt x="0" y="311150"/>
                  <a:pt x="0" y="200406"/>
                </a:cubicBezTo>
                <a:close/>
                <a:moveTo>
                  <a:pt x="3964686" y="5038344"/>
                </a:moveTo>
              </a:path>
            </a:pathLst>
          </a:custGeom>
          <a:solidFill>
            <a:schemeClr val="tx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sz="1500"/>
          </a:p>
        </p:txBody>
      </p:sp>
      <p:sp>
        <p:nvSpPr>
          <p:cNvPr id="30" name="Freeform 116">
            <a:extLst>
              <a:ext uri="{FF2B5EF4-FFF2-40B4-BE49-F238E27FC236}">
                <a16:creationId xmlns:a16="http://schemas.microsoft.com/office/drawing/2014/main" id="{8225DF79-FF1D-E42F-1984-A8484F461529}"/>
              </a:ext>
            </a:extLst>
          </p:cNvPr>
          <p:cNvSpPr/>
          <p:nvPr/>
        </p:nvSpPr>
        <p:spPr>
          <a:xfrm>
            <a:off x="1241675" y="3582409"/>
            <a:ext cx="326136" cy="214884"/>
          </a:xfrm>
          <a:custGeom>
            <a:avLst/>
            <a:gdLst/>
            <a:ahLst/>
            <a:cxnLst/>
            <a:rect l="0" t="0" r="0" b="0"/>
            <a:pathLst>
              <a:path w="326136" h="214884">
                <a:moveTo>
                  <a:pt x="0" y="214884"/>
                </a:moveTo>
                <a:lnTo>
                  <a:pt x="326136" y="214884"/>
                </a:lnTo>
                <a:lnTo>
                  <a:pt x="326136" y="0"/>
                </a:lnTo>
                <a:lnTo>
                  <a:pt x="0" y="0"/>
                </a:lnTo>
                <a:lnTo>
                  <a:pt x="0" y="214884"/>
                </a:lnTo>
                <a:close/>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sz="1500"/>
          </a:p>
        </p:txBody>
      </p:sp>
      <p:sp>
        <p:nvSpPr>
          <p:cNvPr id="31" name="Freeform 117">
            <a:extLst>
              <a:ext uri="{FF2B5EF4-FFF2-40B4-BE49-F238E27FC236}">
                <a16:creationId xmlns:a16="http://schemas.microsoft.com/office/drawing/2014/main" id="{670A3BC2-FE7F-4DC7-A1B4-BE7D66E40E07}"/>
              </a:ext>
            </a:extLst>
          </p:cNvPr>
          <p:cNvSpPr/>
          <p:nvPr/>
        </p:nvSpPr>
        <p:spPr>
          <a:xfrm>
            <a:off x="1765930" y="3689089"/>
            <a:ext cx="828040" cy="0"/>
          </a:xfrm>
          <a:custGeom>
            <a:avLst/>
            <a:gdLst/>
            <a:ahLst/>
            <a:cxnLst/>
            <a:rect l="0" t="0" r="0" b="0"/>
            <a:pathLst>
              <a:path w="828040">
                <a:moveTo>
                  <a:pt x="0" y="0"/>
                </a:moveTo>
                <a:lnTo>
                  <a:pt x="828040" y="0"/>
                </a:lnTo>
              </a:path>
            </a:pathLst>
          </a:custGeom>
          <a:noFill/>
          <a:ln w="3175" cap="flat" cmpd="sng">
            <a:solidFill>
              <a:srgbClr val="000000">
                <a:alpha val="100000"/>
              </a:srgbClr>
            </a:solidFill>
            <a:custDash>
              <a:ds d="400000" sp="300000"/>
              <a:ds d="100000" sp="300000"/>
            </a:custDash>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32" name="Freeform 118">
            <a:extLst>
              <a:ext uri="{FF2B5EF4-FFF2-40B4-BE49-F238E27FC236}">
                <a16:creationId xmlns:a16="http://schemas.microsoft.com/office/drawing/2014/main" id="{5902D930-A2EC-8526-AF1E-0446D58B6AD2}"/>
              </a:ext>
            </a:extLst>
          </p:cNvPr>
          <p:cNvSpPr/>
          <p:nvPr/>
        </p:nvSpPr>
        <p:spPr>
          <a:xfrm>
            <a:off x="2533519" y="3489162"/>
            <a:ext cx="8316467" cy="367928"/>
          </a:xfrm>
          <a:custGeom>
            <a:avLst/>
            <a:gdLst/>
            <a:ahLst/>
            <a:cxnLst/>
            <a:rect l="0" t="0" r="0" b="0"/>
            <a:pathLst>
              <a:path w="8316467" h="399289">
                <a:moveTo>
                  <a:pt x="0" y="199644"/>
                </a:moveTo>
                <a:cubicBezTo>
                  <a:pt x="0" y="89409"/>
                  <a:pt x="89407" y="0"/>
                  <a:pt x="199644" y="0"/>
                </a:cubicBezTo>
                <a:lnTo>
                  <a:pt x="8116824" y="0"/>
                </a:lnTo>
                <a:cubicBezTo>
                  <a:pt x="8227060" y="0"/>
                  <a:pt x="8316467" y="89409"/>
                  <a:pt x="8316467" y="199644"/>
                </a:cubicBezTo>
                <a:lnTo>
                  <a:pt x="8316467" y="199644"/>
                </a:lnTo>
                <a:cubicBezTo>
                  <a:pt x="8316467" y="309880"/>
                  <a:pt x="8227060" y="399289"/>
                  <a:pt x="8116824" y="399289"/>
                </a:cubicBezTo>
                <a:lnTo>
                  <a:pt x="199644" y="399289"/>
                </a:lnTo>
                <a:cubicBezTo>
                  <a:pt x="89407" y="399289"/>
                  <a:pt x="0" y="309880"/>
                  <a:pt x="0" y="199644"/>
                </a:cubicBezTo>
                <a:close/>
                <a:moveTo>
                  <a:pt x="2462784" y="5038344"/>
                </a:moveTo>
              </a:path>
            </a:pathLst>
          </a:custGeom>
          <a:solidFill>
            <a:srgbClr val="C4C4CD">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33" name="Rectangle 136">
            <a:extLst>
              <a:ext uri="{FF2B5EF4-FFF2-40B4-BE49-F238E27FC236}">
                <a16:creationId xmlns:a16="http://schemas.microsoft.com/office/drawing/2014/main" id="{D8372A01-884A-021A-6366-B61AF46989F6}"/>
              </a:ext>
            </a:extLst>
          </p:cNvPr>
          <p:cNvSpPr/>
          <p:nvPr/>
        </p:nvSpPr>
        <p:spPr>
          <a:xfrm>
            <a:off x="1294405" y="3567442"/>
            <a:ext cx="237244" cy="230832"/>
          </a:xfrm>
          <a:prstGeom prst="rect">
            <a:avLst/>
          </a:prstGeom>
        </p:spPr>
        <p:txBody>
          <a:bodyPr wrap="none" lIns="0" tIns="0" rIns="0" bIns="0">
            <a:spAutoFit/>
          </a:bodyPr>
          <a:lstStyle/>
          <a:p>
            <a:pPr marL="0"/>
            <a:r>
              <a:rPr lang="lv-LV" sz="1500" b="1" i="0" spc="0" baseline="0">
                <a:solidFill>
                  <a:schemeClr val="bg2"/>
                </a:solidFill>
                <a:latin typeface="EYInterstate-LightBold"/>
              </a:rPr>
              <a:t>04</a:t>
            </a:r>
            <a:endParaRPr lang="en-US" sz="1500" b="1" i="0" spc="0" baseline="0">
              <a:solidFill>
                <a:schemeClr val="bg2"/>
              </a:solidFill>
              <a:latin typeface="EYInterstate-LightBold"/>
            </a:endParaRPr>
          </a:p>
        </p:txBody>
      </p:sp>
      <p:sp>
        <p:nvSpPr>
          <p:cNvPr id="34" name="Rectangle 142">
            <a:extLst>
              <a:ext uri="{FF2B5EF4-FFF2-40B4-BE49-F238E27FC236}">
                <a16:creationId xmlns:a16="http://schemas.microsoft.com/office/drawing/2014/main" id="{3F501208-9BC3-9957-24B2-9B83C292CE20}"/>
              </a:ext>
            </a:extLst>
          </p:cNvPr>
          <p:cNvSpPr/>
          <p:nvPr/>
        </p:nvSpPr>
        <p:spPr>
          <a:xfrm>
            <a:off x="2756831" y="3563800"/>
            <a:ext cx="4437946" cy="230832"/>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500" b="1">
                <a:solidFill>
                  <a:schemeClr val="bg2"/>
                </a:solidFill>
                <a:latin typeface="+mj-lt"/>
              </a:rPr>
              <a:t>Nākotnes sistēmas konceptuālais modelis (1 no 2)</a:t>
            </a:r>
            <a:endParaRPr kumimoji="0" lang="lt-LT" sz="1500" b="1" i="0" u="none" strike="noStrike" kern="1200" cap="none" spc="0" normalizeH="0" baseline="0" noProof="0">
              <a:ln>
                <a:noFill/>
              </a:ln>
              <a:solidFill>
                <a:schemeClr val="bg2"/>
              </a:solidFill>
              <a:effectLst/>
              <a:uLnTx/>
              <a:uFillTx/>
              <a:latin typeface="+mj-lt"/>
              <a:ea typeface="+mn-ea"/>
              <a:cs typeface="+mn-cs"/>
            </a:endParaRPr>
          </a:p>
        </p:txBody>
      </p:sp>
      <p:sp>
        <p:nvSpPr>
          <p:cNvPr id="35" name="Freeform 115">
            <a:extLst>
              <a:ext uri="{FF2B5EF4-FFF2-40B4-BE49-F238E27FC236}">
                <a16:creationId xmlns:a16="http://schemas.microsoft.com/office/drawing/2014/main" id="{38FA841C-E21C-77D5-3648-474B58911CB7}"/>
              </a:ext>
            </a:extLst>
          </p:cNvPr>
          <p:cNvSpPr/>
          <p:nvPr/>
        </p:nvSpPr>
        <p:spPr>
          <a:xfrm>
            <a:off x="1043555" y="4094114"/>
            <a:ext cx="722375" cy="400812"/>
          </a:xfrm>
          <a:custGeom>
            <a:avLst/>
            <a:gdLst/>
            <a:ahLst/>
            <a:cxnLst/>
            <a:rect l="0" t="0" r="0" b="0"/>
            <a:pathLst>
              <a:path w="722375" h="400812">
                <a:moveTo>
                  <a:pt x="0" y="200406"/>
                </a:moveTo>
                <a:cubicBezTo>
                  <a:pt x="0" y="89662"/>
                  <a:pt x="89725" y="0"/>
                  <a:pt x="200406" y="0"/>
                </a:cubicBezTo>
                <a:lnTo>
                  <a:pt x="521970" y="0"/>
                </a:lnTo>
                <a:cubicBezTo>
                  <a:pt x="632714" y="0"/>
                  <a:pt x="722375" y="89662"/>
                  <a:pt x="722375" y="200406"/>
                </a:cubicBezTo>
                <a:lnTo>
                  <a:pt x="722375" y="200406"/>
                </a:lnTo>
                <a:cubicBezTo>
                  <a:pt x="722375" y="311150"/>
                  <a:pt x="632714" y="400812"/>
                  <a:pt x="521970" y="400812"/>
                </a:cubicBezTo>
                <a:lnTo>
                  <a:pt x="200406" y="400812"/>
                </a:lnTo>
                <a:cubicBezTo>
                  <a:pt x="89725" y="400812"/>
                  <a:pt x="0" y="311150"/>
                  <a:pt x="0" y="200406"/>
                </a:cubicBezTo>
                <a:close/>
                <a:moveTo>
                  <a:pt x="3964686" y="5038344"/>
                </a:moveTo>
              </a:path>
            </a:pathLst>
          </a:custGeom>
          <a:solidFill>
            <a:schemeClr val="tx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sz="1500"/>
          </a:p>
        </p:txBody>
      </p:sp>
      <p:sp>
        <p:nvSpPr>
          <p:cNvPr id="36" name="Freeform 116">
            <a:extLst>
              <a:ext uri="{FF2B5EF4-FFF2-40B4-BE49-F238E27FC236}">
                <a16:creationId xmlns:a16="http://schemas.microsoft.com/office/drawing/2014/main" id="{9BA61BD8-2756-9936-E015-F821A9BDBF4A}"/>
              </a:ext>
            </a:extLst>
          </p:cNvPr>
          <p:cNvSpPr/>
          <p:nvPr/>
        </p:nvSpPr>
        <p:spPr>
          <a:xfrm>
            <a:off x="1241675" y="4187078"/>
            <a:ext cx="326136" cy="214884"/>
          </a:xfrm>
          <a:custGeom>
            <a:avLst/>
            <a:gdLst/>
            <a:ahLst/>
            <a:cxnLst/>
            <a:rect l="0" t="0" r="0" b="0"/>
            <a:pathLst>
              <a:path w="326136" h="214884">
                <a:moveTo>
                  <a:pt x="0" y="214884"/>
                </a:moveTo>
                <a:lnTo>
                  <a:pt x="326136" y="214884"/>
                </a:lnTo>
                <a:lnTo>
                  <a:pt x="326136" y="0"/>
                </a:lnTo>
                <a:lnTo>
                  <a:pt x="0" y="0"/>
                </a:lnTo>
                <a:lnTo>
                  <a:pt x="0" y="214884"/>
                </a:lnTo>
                <a:close/>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sz="1500"/>
          </a:p>
        </p:txBody>
      </p:sp>
      <p:sp>
        <p:nvSpPr>
          <p:cNvPr id="37" name="Freeform 117">
            <a:extLst>
              <a:ext uri="{FF2B5EF4-FFF2-40B4-BE49-F238E27FC236}">
                <a16:creationId xmlns:a16="http://schemas.microsoft.com/office/drawing/2014/main" id="{A4B3D793-5FCC-ABEF-B84F-CB04776C8D34}"/>
              </a:ext>
            </a:extLst>
          </p:cNvPr>
          <p:cNvSpPr/>
          <p:nvPr/>
        </p:nvSpPr>
        <p:spPr>
          <a:xfrm>
            <a:off x="1765930" y="4293758"/>
            <a:ext cx="828040" cy="0"/>
          </a:xfrm>
          <a:custGeom>
            <a:avLst/>
            <a:gdLst/>
            <a:ahLst/>
            <a:cxnLst/>
            <a:rect l="0" t="0" r="0" b="0"/>
            <a:pathLst>
              <a:path w="828040">
                <a:moveTo>
                  <a:pt x="0" y="0"/>
                </a:moveTo>
                <a:lnTo>
                  <a:pt x="828040" y="0"/>
                </a:lnTo>
              </a:path>
            </a:pathLst>
          </a:custGeom>
          <a:noFill/>
          <a:ln w="3175" cap="flat" cmpd="sng">
            <a:solidFill>
              <a:srgbClr val="000000">
                <a:alpha val="100000"/>
              </a:srgbClr>
            </a:solidFill>
            <a:custDash>
              <a:ds d="400000" sp="300000"/>
              <a:ds d="100000" sp="300000"/>
            </a:custDash>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38" name="Freeform 118">
            <a:extLst>
              <a:ext uri="{FF2B5EF4-FFF2-40B4-BE49-F238E27FC236}">
                <a16:creationId xmlns:a16="http://schemas.microsoft.com/office/drawing/2014/main" id="{730B7CE2-24BF-6D16-D9FD-7D23A4C6142F}"/>
              </a:ext>
            </a:extLst>
          </p:cNvPr>
          <p:cNvSpPr/>
          <p:nvPr/>
        </p:nvSpPr>
        <p:spPr>
          <a:xfrm>
            <a:off x="2533519" y="4093831"/>
            <a:ext cx="8316467" cy="367928"/>
          </a:xfrm>
          <a:custGeom>
            <a:avLst/>
            <a:gdLst/>
            <a:ahLst/>
            <a:cxnLst/>
            <a:rect l="0" t="0" r="0" b="0"/>
            <a:pathLst>
              <a:path w="8316467" h="399289">
                <a:moveTo>
                  <a:pt x="0" y="199644"/>
                </a:moveTo>
                <a:cubicBezTo>
                  <a:pt x="0" y="89409"/>
                  <a:pt x="89407" y="0"/>
                  <a:pt x="199644" y="0"/>
                </a:cubicBezTo>
                <a:lnTo>
                  <a:pt x="8116824" y="0"/>
                </a:lnTo>
                <a:cubicBezTo>
                  <a:pt x="8227060" y="0"/>
                  <a:pt x="8316467" y="89409"/>
                  <a:pt x="8316467" y="199644"/>
                </a:cubicBezTo>
                <a:lnTo>
                  <a:pt x="8316467" y="199644"/>
                </a:lnTo>
                <a:cubicBezTo>
                  <a:pt x="8316467" y="309880"/>
                  <a:pt x="8227060" y="399289"/>
                  <a:pt x="8116824" y="399289"/>
                </a:cubicBezTo>
                <a:lnTo>
                  <a:pt x="199644" y="399289"/>
                </a:lnTo>
                <a:cubicBezTo>
                  <a:pt x="89407" y="399289"/>
                  <a:pt x="0" y="309880"/>
                  <a:pt x="0" y="199644"/>
                </a:cubicBezTo>
                <a:close/>
                <a:moveTo>
                  <a:pt x="2462784" y="5038344"/>
                </a:moveTo>
              </a:path>
            </a:pathLst>
          </a:custGeom>
          <a:solidFill>
            <a:srgbClr val="C4C4CD">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39" name="Rectangle 136">
            <a:extLst>
              <a:ext uri="{FF2B5EF4-FFF2-40B4-BE49-F238E27FC236}">
                <a16:creationId xmlns:a16="http://schemas.microsoft.com/office/drawing/2014/main" id="{EFF65DCE-7F68-EAE5-DD30-DD02B25DCE5C}"/>
              </a:ext>
            </a:extLst>
          </p:cNvPr>
          <p:cNvSpPr/>
          <p:nvPr/>
        </p:nvSpPr>
        <p:spPr>
          <a:xfrm>
            <a:off x="1294405" y="4172111"/>
            <a:ext cx="237244" cy="230832"/>
          </a:xfrm>
          <a:prstGeom prst="rect">
            <a:avLst/>
          </a:prstGeom>
        </p:spPr>
        <p:txBody>
          <a:bodyPr wrap="none" lIns="0" tIns="0" rIns="0" bIns="0">
            <a:spAutoFit/>
          </a:bodyPr>
          <a:lstStyle/>
          <a:p>
            <a:pPr marL="0"/>
            <a:r>
              <a:rPr lang="lv-LV" sz="1500" b="1" i="0" spc="0" baseline="0">
                <a:solidFill>
                  <a:schemeClr val="bg2"/>
                </a:solidFill>
                <a:latin typeface="EYInterstate-LightBold"/>
              </a:rPr>
              <a:t>05</a:t>
            </a:r>
            <a:endParaRPr lang="en-US" sz="1500" b="1" i="0" spc="0" baseline="0">
              <a:solidFill>
                <a:schemeClr val="bg2"/>
              </a:solidFill>
              <a:latin typeface="EYInterstate-LightBold"/>
            </a:endParaRPr>
          </a:p>
        </p:txBody>
      </p:sp>
      <p:sp>
        <p:nvSpPr>
          <p:cNvPr id="40" name="Rectangle 142">
            <a:extLst>
              <a:ext uri="{FF2B5EF4-FFF2-40B4-BE49-F238E27FC236}">
                <a16:creationId xmlns:a16="http://schemas.microsoft.com/office/drawing/2014/main" id="{E7909776-54D0-90CF-6EA8-79E4577053C1}"/>
              </a:ext>
            </a:extLst>
          </p:cNvPr>
          <p:cNvSpPr/>
          <p:nvPr/>
        </p:nvSpPr>
        <p:spPr>
          <a:xfrm>
            <a:off x="2756831" y="4168469"/>
            <a:ext cx="4437946" cy="230832"/>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500" b="1">
                <a:solidFill>
                  <a:schemeClr val="bg2"/>
                </a:solidFill>
                <a:latin typeface="+mj-lt"/>
              </a:rPr>
              <a:t>Nākotnes sistēmas konceptuālais modelis (2 no 2)</a:t>
            </a:r>
            <a:endParaRPr kumimoji="0" lang="lt-LT" sz="1500" b="1" i="0" u="none" strike="noStrike" kern="1200" cap="none" spc="0" normalizeH="0" baseline="0" noProof="0">
              <a:ln>
                <a:noFill/>
              </a:ln>
              <a:solidFill>
                <a:schemeClr val="bg2"/>
              </a:solidFill>
              <a:effectLst/>
              <a:uLnTx/>
              <a:uFillTx/>
              <a:latin typeface="+mj-lt"/>
              <a:ea typeface="+mn-ea"/>
              <a:cs typeface="+mn-cs"/>
            </a:endParaRPr>
          </a:p>
        </p:txBody>
      </p:sp>
      <p:sp>
        <p:nvSpPr>
          <p:cNvPr id="46" name="Freeform 115">
            <a:extLst>
              <a:ext uri="{FF2B5EF4-FFF2-40B4-BE49-F238E27FC236}">
                <a16:creationId xmlns:a16="http://schemas.microsoft.com/office/drawing/2014/main" id="{4348CEDF-AA06-84BB-4BCF-9FF95B966688}"/>
              </a:ext>
            </a:extLst>
          </p:cNvPr>
          <p:cNvSpPr/>
          <p:nvPr/>
        </p:nvSpPr>
        <p:spPr>
          <a:xfrm>
            <a:off x="1064908" y="4709042"/>
            <a:ext cx="722375" cy="400812"/>
          </a:xfrm>
          <a:custGeom>
            <a:avLst/>
            <a:gdLst/>
            <a:ahLst/>
            <a:cxnLst/>
            <a:rect l="0" t="0" r="0" b="0"/>
            <a:pathLst>
              <a:path w="722375" h="400812">
                <a:moveTo>
                  <a:pt x="0" y="200406"/>
                </a:moveTo>
                <a:cubicBezTo>
                  <a:pt x="0" y="89662"/>
                  <a:pt x="89725" y="0"/>
                  <a:pt x="200406" y="0"/>
                </a:cubicBezTo>
                <a:lnTo>
                  <a:pt x="521970" y="0"/>
                </a:lnTo>
                <a:cubicBezTo>
                  <a:pt x="632714" y="0"/>
                  <a:pt x="722375" y="89662"/>
                  <a:pt x="722375" y="200406"/>
                </a:cubicBezTo>
                <a:lnTo>
                  <a:pt x="722375" y="200406"/>
                </a:lnTo>
                <a:cubicBezTo>
                  <a:pt x="722375" y="311150"/>
                  <a:pt x="632714" y="400812"/>
                  <a:pt x="521970" y="400812"/>
                </a:cubicBezTo>
                <a:lnTo>
                  <a:pt x="200406" y="400812"/>
                </a:lnTo>
                <a:cubicBezTo>
                  <a:pt x="89725" y="400812"/>
                  <a:pt x="0" y="311150"/>
                  <a:pt x="0" y="200406"/>
                </a:cubicBezTo>
                <a:close/>
                <a:moveTo>
                  <a:pt x="3964686" y="5038344"/>
                </a:moveTo>
              </a:path>
            </a:pathLst>
          </a:custGeom>
          <a:solidFill>
            <a:schemeClr val="tx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sz="1500"/>
          </a:p>
        </p:txBody>
      </p:sp>
      <p:sp>
        <p:nvSpPr>
          <p:cNvPr id="47" name="Freeform 116">
            <a:extLst>
              <a:ext uri="{FF2B5EF4-FFF2-40B4-BE49-F238E27FC236}">
                <a16:creationId xmlns:a16="http://schemas.microsoft.com/office/drawing/2014/main" id="{889FA180-32F0-350D-F528-B869F9D3022A}"/>
              </a:ext>
            </a:extLst>
          </p:cNvPr>
          <p:cNvSpPr/>
          <p:nvPr/>
        </p:nvSpPr>
        <p:spPr>
          <a:xfrm>
            <a:off x="1263028" y="4802006"/>
            <a:ext cx="326136" cy="214884"/>
          </a:xfrm>
          <a:custGeom>
            <a:avLst/>
            <a:gdLst/>
            <a:ahLst/>
            <a:cxnLst/>
            <a:rect l="0" t="0" r="0" b="0"/>
            <a:pathLst>
              <a:path w="326136" h="214884">
                <a:moveTo>
                  <a:pt x="0" y="214884"/>
                </a:moveTo>
                <a:lnTo>
                  <a:pt x="326136" y="214884"/>
                </a:lnTo>
                <a:lnTo>
                  <a:pt x="326136" y="0"/>
                </a:lnTo>
                <a:lnTo>
                  <a:pt x="0" y="0"/>
                </a:lnTo>
                <a:lnTo>
                  <a:pt x="0" y="214884"/>
                </a:lnTo>
                <a:close/>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sz="1500"/>
          </a:p>
        </p:txBody>
      </p:sp>
      <p:sp>
        <p:nvSpPr>
          <p:cNvPr id="48" name="Freeform 117">
            <a:extLst>
              <a:ext uri="{FF2B5EF4-FFF2-40B4-BE49-F238E27FC236}">
                <a16:creationId xmlns:a16="http://schemas.microsoft.com/office/drawing/2014/main" id="{1822B841-112C-1EE3-573F-BF5C660F893E}"/>
              </a:ext>
            </a:extLst>
          </p:cNvPr>
          <p:cNvSpPr/>
          <p:nvPr/>
        </p:nvSpPr>
        <p:spPr>
          <a:xfrm>
            <a:off x="1787283" y="4908686"/>
            <a:ext cx="828040" cy="0"/>
          </a:xfrm>
          <a:custGeom>
            <a:avLst/>
            <a:gdLst/>
            <a:ahLst/>
            <a:cxnLst/>
            <a:rect l="0" t="0" r="0" b="0"/>
            <a:pathLst>
              <a:path w="828040">
                <a:moveTo>
                  <a:pt x="0" y="0"/>
                </a:moveTo>
                <a:lnTo>
                  <a:pt x="828040" y="0"/>
                </a:lnTo>
              </a:path>
            </a:pathLst>
          </a:custGeom>
          <a:noFill/>
          <a:ln w="3175" cap="flat" cmpd="sng">
            <a:solidFill>
              <a:srgbClr val="000000">
                <a:alpha val="100000"/>
              </a:srgbClr>
            </a:solidFill>
            <a:custDash>
              <a:ds d="400000" sp="300000"/>
              <a:ds d="100000" sp="300000"/>
            </a:custDash>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49" name="Freeform 118">
            <a:extLst>
              <a:ext uri="{FF2B5EF4-FFF2-40B4-BE49-F238E27FC236}">
                <a16:creationId xmlns:a16="http://schemas.microsoft.com/office/drawing/2014/main" id="{6FB034AB-C012-F694-EE5C-CDC995613B01}"/>
              </a:ext>
            </a:extLst>
          </p:cNvPr>
          <p:cNvSpPr/>
          <p:nvPr/>
        </p:nvSpPr>
        <p:spPr>
          <a:xfrm>
            <a:off x="2554872" y="4708759"/>
            <a:ext cx="8316467" cy="367928"/>
          </a:xfrm>
          <a:custGeom>
            <a:avLst/>
            <a:gdLst/>
            <a:ahLst/>
            <a:cxnLst/>
            <a:rect l="0" t="0" r="0" b="0"/>
            <a:pathLst>
              <a:path w="8316467" h="399289">
                <a:moveTo>
                  <a:pt x="0" y="199644"/>
                </a:moveTo>
                <a:cubicBezTo>
                  <a:pt x="0" y="89409"/>
                  <a:pt x="89407" y="0"/>
                  <a:pt x="199644" y="0"/>
                </a:cubicBezTo>
                <a:lnTo>
                  <a:pt x="8116824" y="0"/>
                </a:lnTo>
                <a:cubicBezTo>
                  <a:pt x="8227060" y="0"/>
                  <a:pt x="8316467" y="89409"/>
                  <a:pt x="8316467" y="199644"/>
                </a:cubicBezTo>
                <a:lnTo>
                  <a:pt x="8316467" y="199644"/>
                </a:lnTo>
                <a:cubicBezTo>
                  <a:pt x="8316467" y="309880"/>
                  <a:pt x="8227060" y="399289"/>
                  <a:pt x="8116824" y="399289"/>
                </a:cubicBezTo>
                <a:lnTo>
                  <a:pt x="199644" y="399289"/>
                </a:lnTo>
                <a:cubicBezTo>
                  <a:pt x="89407" y="399289"/>
                  <a:pt x="0" y="309880"/>
                  <a:pt x="0" y="199644"/>
                </a:cubicBezTo>
                <a:close/>
                <a:moveTo>
                  <a:pt x="2462784" y="5038344"/>
                </a:moveTo>
              </a:path>
            </a:pathLst>
          </a:custGeom>
          <a:solidFill>
            <a:srgbClr val="C4C4CD">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50" name="Rectangle 136">
            <a:extLst>
              <a:ext uri="{FF2B5EF4-FFF2-40B4-BE49-F238E27FC236}">
                <a16:creationId xmlns:a16="http://schemas.microsoft.com/office/drawing/2014/main" id="{7C5503E6-A514-D0A6-5FD2-CA2B8C20B941}"/>
              </a:ext>
            </a:extLst>
          </p:cNvPr>
          <p:cNvSpPr/>
          <p:nvPr/>
        </p:nvSpPr>
        <p:spPr>
          <a:xfrm>
            <a:off x="1315758" y="4787039"/>
            <a:ext cx="237244" cy="230832"/>
          </a:xfrm>
          <a:prstGeom prst="rect">
            <a:avLst/>
          </a:prstGeom>
        </p:spPr>
        <p:txBody>
          <a:bodyPr wrap="none" lIns="0" tIns="0" rIns="0" bIns="0">
            <a:spAutoFit/>
          </a:bodyPr>
          <a:lstStyle/>
          <a:p>
            <a:pPr marL="0"/>
            <a:r>
              <a:rPr lang="lv-LV" sz="1500" b="1" i="0" spc="0" baseline="0">
                <a:solidFill>
                  <a:schemeClr val="bg2"/>
                </a:solidFill>
                <a:latin typeface="EYInterstate-LightBold"/>
              </a:rPr>
              <a:t>0</a:t>
            </a:r>
            <a:r>
              <a:rPr lang="lv-LV" sz="1500" b="1">
                <a:solidFill>
                  <a:schemeClr val="bg2"/>
                </a:solidFill>
                <a:latin typeface="EYInterstate-LightBold"/>
              </a:rPr>
              <a:t>6</a:t>
            </a:r>
            <a:endParaRPr lang="en-US" sz="1500" b="1" i="0" spc="0" baseline="0">
              <a:solidFill>
                <a:schemeClr val="bg2"/>
              </a:solidFill>
              <a:latin typeface="EYInterstate-LightBold"/>
            </a:endParaRPr>
          </a:p>
        </p:txBody>
      </p:sp>
      <p:sp>
        <p:nvSpPr>
          <p:cNvPr id="51" name="Rectangle 142">
            <a:extLst>
              <a:ext uri="{FF2B5EF4-FFF2-40B4-BE49-F238E27FC236}">
                <a16:creationId xmlns:a16="http://schemas.microsoft.com/office/drawing/2014/main" id="{CF4D51FF-16E7-26C7-D825-C1170E331865}"/>
              </a:ext>
            </a:extLst>
          </p:cNvPr>
          <p:cNvSpPr/>
          <p:nvPr/>
        </p:nvSpPr>
        <p:spPr>
          <a:xfrm>
            <a:off x="2778184" y="4783397"/>
            <a:ext cx="2629887" cy="230832"/>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500" b="1">
                <a:solidFill>
                  <a:schemeClr val="bg2"/>
                </a:solidFill>
                <a:latin typeface="+mj-lt"/>
              </a:rPr>
              <a:t>Sistēmas pārvaldības modelis</a:t>
            </a:r>
            <a:endParaRPr kumimoji="0" lang="lt-LT" sz="1500" b="1" i="0" u="none" strike="noStrike" kern="1200" cap="none" spc="0" normalizeH="0" baseline="0" noProof="0">
              <a:ln>
                <a:noFill/>
              </a:ln>
              <a:solidFill>
                <a:schemeClr val="bg2"/>
              </a:solidFill>
              <a:effectLst/>
              <a:uLnTx/>
              <a:uFillTx/>
              <a:latin typeface="+mj-lt"/>
              <a:ea typeface="+mn-ea"/>
              <a:cs typeface="+mn-cs"/>
            </a:endParaRPr>
          </a:p>
        </p:txBody>
      </p:sp>
    </p:spTree>
    <p:extLst>
      <p:ext uri="{BB962C8B-B14F-4D97-AF65-F5344CB8AC3E}">
        <p14:creationId xmlns:p14="http://schemas.microsoft.com/office/powerpoint/2010/main" val="264473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45DB02-ABBB-214C-D806-9031B311A35B}"/>
              </a:ext>
            </a:extLst>
          </p:cNvPr>
          <p:cNvSpPr/>
          <p:nvPr/>
        </p:nvSpPr>
        <p:spPr>
          <a:xfrm>
            <a:off x="310861" y="2690901"/>
            <a:ext cx="11570023" cy="1487529"/>
          </a:xfrm>
          <a:prstGeom prst="rect">
            <a:avLst/>
          </a:prstGeom>
          <a:solidFill>
            <a:srgbClr val="FFF279"/>
          </a:solidFill>
          <a:ln w="19050">
            <a:solidFill>
              <a:srgbClr val="3333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EYInterstate Light"/>
              <a:ea typeface="+mn-ea"/>
              <a:cs typeface="+mn-cs"/>
            </a:endParaRPr>
          </a:p>
        </p:txBody>
      </p:sp>
      <p:sp>
        <p:nvSpPr>
          <p:cNvPr id="14" name="Freeform 313">
            <a:extLst>
              <a:ext uri="{FF2B5EF4-FFF2-40B4-BE49-F238E27FC236}">
                <a16:creationId xmlns:a16="http://schemas.microsoft.com/office/drawing/2014/main" id="{BAC01BAD-3001-43FC-79EA-344CFC7DCD47}"/>
              </a:ext>
            </a:extLst>
          </p:cNvPr>
          <p:cNvSpPr/>
          <p:nvPr/>
        </p:nvSpPr>
        <p:spPr>
          <a:xfrm>
            <a:off x="865203" y="4284115"/>
            <a:ext cx="2633519" cy="1646527"/>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reeform 313">
            <a:extLst>
              <a:ext uri="{FF2B5EF4-FFF2-40B4-BE49-F238E27FC236}">
                <a16:creationId xmlns:a16="http://schemas.microsoft.com/office/drawing/2014/main" id="{5592DA3F-3ACC-B01F-9E07-C5042A5CF0D9}"/>
              </a:ext>
            </a:extLst>
          </p:cNvPr>
          <p:cNvSpPr/>
          <p:nvPr/>
        </p:nvSpPr>
        <p:spPr>
          <a:xfrm>
            <a:off x="866835" y="2826108"/>
            <a:ext cx="2631888" cy="1268464"/>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 name="Freeform 313"/>
          <p:cNvSpPr/>
          <p:nvPr/>
        </p:nvSpPr>
        <p:spPr>
          <a:xfrm>
            <a:off x="847725" y="983007"/>
            <a:ext cx="2664000" cy="1651305"/>
          </a:xfrm>
          <a:prstGeom prst="rect">
            <a:avLst/>
          </a:prstGeom>
          <a:solidFill>
            <a:srgbClr val="C4C4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9" name="Freeform 299"/>
          <p:cNvSpPr/>
          <p:nvPr/>
        </p:nvSpPr>
        <p:spPr>
          <a:xfrm>
            <a:off x="591805" y="247771"/>
            <a:ext cx="514844" cy="511797"/>
          </a:xfrm>
          <a:custGeom>
            <a:avLst/>
            <a:gdLst/>
            <a:ahLst/>
            <a:cxnLst/>
            <a:rect l="0" t="0" r="0" b="0"/>
            <a:pathLst>
              <a:path w="515112" h="512064">
                <a:moveTo>
                  <a:pt x="0" y="512064"/>
                </a:moveTo>
                <a:lnTo>
                  <a:pt x="515112" y="512064"/>
                </a:lnTo>
                <a:lnTo>
                  <a:pt x="515112" y="0"/>
                </a:lnTo>
                <a:lnTo>
                  <a:pt x="0" y="0"/>
                </a:lnTo>
                <a:lnTo>
                  <a:pt x="0" y="512064"/>
                </a:lnTo>
                <a:close/>
              </a:path>
            </a:pathLst>
          </a:custGeom>
          <a:solidFill>
            <a:srgbClr val="FFE600">
              <a:alpha val="10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EYInterstate Light" panose="02000506000000020004" pitchFamily="2" charset="0"/>
              <a:ea typeface="+mn-ea"/>
              <a:cs typeface="+mn-cs"/>
            </a:endParaRPr>
          </a:p>
        </p:txBody>
      </p:sp>
      <p:sp>
        <p:nvSpPr>
          <p:cNvPr id="296" name="Freeform 296"/>
          <p:cNvSpPr/>
          <p:nvPr/>
        </p:nvSpPr>
        <p:spPr>
          <a:xfrm>
            <a:off x="609283" y="909616"/>
            <a:ext cx="10973180" cy="0"/>
          </a:xfrm>
          <a:custGeom>
            <a:avLst/>
            <a:gdLst/>
            <a:ahLst/>
            <a:cxnLst/>
            <a:rect l="0" t="0" r="0" b="0"/>
            <a:pathLst>
              <a:path w="10978895">
                <a:moveTo>
                  <a:pt x="0" y="0"/>
                </a:moveTo>
                <a:lnTo>
                  <a:pt x="10978895" y="0"/>
                </a:lnTo>
              </a:path>
            </a:pathLst>
          </a:custGeom>
          <a:noFill/>
          <a:ln w="19050" cap="flat" cmpd="sng">
            <a:solidFill>
              <a:srgbClr val="FFE6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9" name="Rectangle 319"/>
          <p:cNvSpPr/>
          <p:nvPr/>
        </p:nvSpPr>
        <p:spPr>
          <a:xfrm>
            <a:off x="1280127" y="517933"/>
            <a:ext cx="6149760" cy="246221"/>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600" b="0" i="0" u="none" strike="noStrike" kern="1200" cap="none" spc="0" normalizeH="0" baseline="0" noProof="0">
                <a:ln>
                  <a:noFill/>
                </a:ln>
                <a:effectLst/>
                <a:uLnTx/>
                <a:uFillTx/>
                <a:latin typeface="EYInterstate-Light"/>
                <a:ea typeface="+mn-ea"/>
                <a:cs typeface="+mn-cs"/>
              </a:rPr>
              <a:t>Projekta posmi, to </a:t>
            </a:r>
            <a:r>
              <a:rPr kumimoji="0" lang="lt-LT" sz="1600" b="0" i="0" u="none" strike="noStrike" kern="1200" cap="none" spc="-12" normalizeH="0" baseline="0" noProof="0">
                <a:ln>
                  <a:noFill/>
                </a:ln>
                <a:effectLst/>
                <a:uLnTx/>
                <a:uFillTx/>
                <a:latin typeface="EYInterstate-Light"/>
                <a:ea typeface="+mn-ea"/>
                <a:cs typeface="+mn-cs"/>
              </a:rPr>
              <a:t>g</a:t>
            </a:r>
            <a:r>
              <a:rPr kumimoji="0" lang="lt-LT" sz="1600" b="0" i="0" u="none" strike="noStrike" kern="1200" cap="none" spc="0" normalizeH="0" baseline="0" noProof="0">
                <a:ln>
                  <a:noFill/>
                </a:ln>
                <a:effectLst/>
                <a:uLnTx/>
                <a:uFillTx/>
                <a:latin typeface="EYInterstate-Light"/>
                <a:ea typeface="+mn-ea"/>
                <a:cs typeface="+mn-cs"/>
              </a:rPr>
              <a:t>al</a:t>
            </a:r>
            <a:r>
              <a:rPr kumimoji="0" lang="lt-LT" sz="1600" b="0" i="0" u="none" strike="noStrike" kern="1200" cap="none" spc="-21" normalizeH="0" baseline="0" noProof="0">
                <a:ln>
                  <a:noFill/>
                </a:ln>
                <a:effectLst/>
                <a:uLnTx/>
                <a:uFillTx/>
                <a:latin typeface="EYInterstate-Light"/>
                <a:ea typeface="+mn-ea"/>
                <a:cs typeface="+mn-cs"/>
              </a:rPr>
              <a:t>v</a:t>
            </a:r>
            <a:r>
              <a:rPr kumimoji="0" lang="lt-LT" sz="1600" b="0" i="0" u="none" strike="noStrike" kern="1200" cap="none" spc="0" normalizeH="0" baseline="0" noProof="0">
                <a:ln>
                  <a:noFill/>
                </a:ln>
                <a:effectLst/>
                <a:uLnTx/>
                <a:uFillTx/>
                <a:latin typeface="EYInterstate-Light"/>
                <a:ea typeface="+mn-ea"/>
                <a:cs typeface="+mn-cs"/>
              </a:rPr>
              <a:t>enie a</a:t>
            </a:r>
            <a:r>
              <a:rPr kumimoji="0" lang="lt-LT" sz="1600" b="0" i="0" u="none" strike="noStrike" kern="1200" cap="none" spc="-33" normalizeH="0" baseline="0" noProof="0">
                <a:ln>
                  <a:noFill/>
                </a:ln>
                <a:effectLst/>
                <a:uLnTx/>
                <a:uFillTx/>
                <a:latin typeface="EYInterstate-Light"/>
                <a:ea typeface="+mn-ea"/>
                <a:cs typeface="+mn-cs"/>
              </a:rPr>
              <a:t>p</a:t>
            </a:r>
            <a:r>
              <a:rPr kumimoji="0" lang="lt-LT" sz="1600" b="0" i="0" u="none" strike="noStrike" kern="1200" cap="none" spc="0" normalizeH="0" baseline="0" noProof="0">
                <a:ln>
                  <a:noFill/>
                </a:ln>
                <a:effectLst/>
                <a:uLnTx/>
                <a:uFillTx/>
                <a:latin typeface="EYInterstate-Light"/>
                <a:ea typeface="+mn-ea"/>
                <a:cs typeface="+mn-cs"/>
              </a:rPr>
              <a:t>akšu</a:t>
            </a:r>
            <a:r>
              <a:rPr kumimoji="0" lang="lt-LT" sz="1600" b="0" i="0" u="none" strike="noStrike" kern="1200" cap="none" spc="-23" normalizeH="0" baseline="0" noProof="0">
                <a:ln>
                  <a:noFill/>
                </a:ln>
                <a:effectLst/>
                <a:uLnTx/>
                <a:uFillTx/>
                <a:latin typeface="EYInterstate-Light"/>
                <a:ea typeface="+mn-ea"/>
                <a:cs typeface="+mn-cs"/>
              </a:rPr>
              <a:t>z</a:t>
            </a:r>
            <a:r>
              <a:rPr kumimoji="0" lang="lt-LT" sz="1600" b="0" i="0" u="none" strike="noStrike" kern="1200" cap="none" spc="0" normalizeH="0" baseline="0" noProof="0">
                <a:ln>
                  <a:noFill/>
                </a:ln>
                <a:effectLst/>
                <a:uLnTx/>
                <a:uFillTx/>
                <a:latin typeface="EYInterstate-Light"/>
                <a:ea typeface="+mn-ea"/>
                <a:cs typeface="+mn-cs"/>
              </a:rPr>
              <a:t>d</a:t>
            </a:r>
            <a:r>
              <a:rPr kumimoji="0" lang="lt-LT" sz="1600" b="0" i="0" u="none" strike="noStrike" kern="1200" cap="none" spc="-26" normalizeH="0" baseline="0" noProof="0">
                <a:ln>
                  <a:noFill/>
                </a:ln>
                <a:effectLst/>
                <a:uLnTx/>
                <a:uFillTx/>
                <a:latin typeface="EYInterstate-Light"/>
                <a:ea typeface="+mn-ea"/>
                <a:cs typeface="+mn-cs"/>
              </a:rPr>
              <a:t>e</a:t>
            </a:r>
            <a:r>
              <a:rPr kumimoji="0" lang="lt-LT" sz="1600" b="0" i="0" u="none" strike="noStrike" kern="1200" cap="none" spc="0" normalizeH="0" baseline="0" noProof="0">
                <a:ln>
                  <a:noFill/>
                </a:ln>
                <a:effectLst/>
                <a:uLnTx/>
                <a:uFillTx/>
                <a:latin typeface="EYInterstate-Light"/>
                <a:ea typeface="+mn-ea"/>
                <a:cs typeface="+mn-cs"/>
              </a:rPr>
              <a:t>vumi, nodevumi un termiņi</a:t>
            </a:r>
          </a:p>
        </p:txBody>
      </p:sp>
      <p:sp>
        <p:nvSpPr>
          <p:cNvPr id="335" name="Rectangle 335"/>
          <p:cNvSpPr/>
          <p:nvPr/>
        </p:nvSpPr>
        <p:spPr>
          <a:xfrm>
            <a:off x="805916" y="1536501"/>
            <a:ext cx="2665108" cy="369332"/>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40" normalizeH="0" baseline="0" noProof="0">
                <a:ln>
                  <a:noFill/>
                </a:ln>
                <a:solidFill>
                  <a:srgbClr val="000000"/>
                </a:solidFill>
                <a:effectLst/>
                <a:uLnTx/>
                <a:uFillTx/>
                <a:latin typeface="EYInterstate-LightBold"/>
                <a:ea typeface="+mn-ea"/>
                <a:cs typeface="+mn-cs"/>
              </a:rPr>
              <a:t>Ievada ziņojuma </a:t>
            </a:r>
            <a:br>
              <a:rPr kumimoji="0" lang="lv-LV" sz="1200" b="1" i="0" u="none" strike="noStrike" kern="1200" cap="none" spc="-40" normalizeH="0" baseline="0" noProof="0">
                <a:ln>
                  <a:noFill/>
                </a:ln>
                <a:solidFill>
                  <a:srgbClr val="000000"/>
                </a:solidFill>
                <a:effectLst/>
                <a:uLnTx/>
                <a:uFillTx/>
                <a:latin typeface="EYInterstate-LightBold"/>
                <a:ea typeface="+mn-ea"/>
                <a:cs typeface="+mn-cs"/>
              </a:rPr>
            </a:br>
            <a:r>
              <a:rPr kumimoji="0" lang="lv-LV" sz="1200" b="1" i="0" u="none" strike="noStrike" kern="1200" cap="none" spc="-40" normalizeH="0" baseline="0" noProof="0">
                <a:ln>
                  <a:noFill/>
                </a:ln>
                <a:solidFill>
                  <a:srgbClr val="000000"/>
                </a:solidFill>
                <a:effectLst/>
                <a:uLnTx/>
                <a:uFillTx/>
                <a:latin typeface="EYInterstate-LightBold"/>
                <a:ea typeface="+mn-ea"/>
                <a:cs typeface="+mn-cs"/>
              </a:rPr>
              <a:t>sagatavošana</a:t>
            </a:r>
            <a:endParaRPr kumimoji="0" lang="lt-LT" sz="1200" b="1" i="0" u="none" strike="noStrike" kern="1200" cap="none" spc="-40" normalizeH="0" baseline="0" noProof="0">
              <a:ln>
                <a:noFill/>
              </a:ln>
              <a:solidFill>
                <a:srgbClr val="000000"/>
              </a:solidFill>
              <a:effectLst/>
              <a:uLnTx/>
              <a:uFillTx/>
              <a:latin typeface="EYInterstate-LightBold"/>
              <a:ea typeface="+mn-ea"/>
              <a:cs typeface="+mn-cs"/>
            </a:endParaRPr>
          </a:p>
        </p:txBody>
      </p:sp>
      <p:sp>
        <p:nvSpPr>
          <p:cNvPr id="66" name="Freeform 787">
            <a:extLst>
              <a:ext uri="{FF2B5EF4-FFF2-40B4-BE49-F238E27FC236}">
                <a16:creationId xmlns:a16="http://schemas.microsoft.com/office/drawing/2014/main" id="{336C88EE-4A3A-44F4-83A7-BAA351E9020D}"/>
              </a:ext>
            </a:extLst>
          </p:cNvPr>
          <p:cNvSpPr/>
          <p:nvPr/>
        </p:nvSpPr>
        <p:spPr>
          <a:xfrm>
            <a:off x="3616246" y="983010"/>
            <a:ext cx="3577701" cy="764408"/>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814">
            <a:extLst>
              <a:ext uri="{FF2B5EF4-FFF2-40B4-BE49-F238E27FC236}">
                <a16:creationId xmlns:a16="http://schemas.microsoft.com/office/drawing/2014/main" id="{D550A8BD-3F66-495B-B5A9-78847A4CE88D}"/>
              </a:ext>
            </a:extLst>
          </p:cNvPr>
          <p:cNvSpPr/>
          <p:nvPr/>
        </p:nvSpPr>
        <p:spPr>
          <a:xfrm>
            <a:off x="3689572" y="1075768"/>
            <a:ext cx="3442158" cy="646331"/>
          </a:xfrm>
          <a:prstGeom prst="rect">
            <a:avLst/>
          </a:prstGeom>
        </p:spPr>
        <p:txBody>
          <a:bodyPr wrap="square" lIns="0" tIns="0" rIns="0" bIns="0">
            <a:spAutoFit/>
          </a:bodyPr>
          <a:lstStyle/>
          <a:p>
            <a:pPr marR="0" lvl="0" defTabSz="914400" rtl="0" eaLnBrk="1" fontAlgn="auto" latinLnBrk="0" hangingPunct="1">
              <a:lnSpc>
                <a:spcPct val="100000"/>
              </a:lnSpc>
              <a:spcBef>
                <a:spcPts val="0"/>
              </a:spcBef>
              <a:spcAft>
                <a:spcPts val="0"/>
              </a:spcAft>
              <a:buClrTx/>
              <a:buSzTx/>
              <a:tabLst/>
              <a:defRPr/>
            </a:pPr>
            <a:r>
              <a:rPr lang="lv-LV" sz="1000" b="1">
                <a:latin typeface="EYInterstate-Light"/>
              </a:rPr>
              <a:t>Esošās situācijas izpēte</a:t>
            </a:r>
          </a:p>
          <a:p>
            <a:pPr marL="171450" indent="-171450" defTabSz="798073">
              <a:buFont typeface="Arial" panose="020B0604020202020204" pitchFamily="34" charset="0"/>
              <a:buChar char="•"/>
            </a:pPr>
            <a:r>
              <a:rPr lang="lv-LV" sz="800">
                <a:latin typeface="EYInterstate" panose="02000503020000020004" pitchFamily="2" charset="0"/>
              </a:rPr>
              <a:t>Labklājības ministrijas pētījuma, </a:t>
            </a:r>
            <a:r>
              <a:rPr lang="lv-LV" sz="800" err="1">
                <a:latin typeface="EYInterstate" panose="02000503020000020004" pitchFamily="2" charset="0"/>
              </a:rPr>
              <a:t>Tiesībsarga</a:t>
            </a:r>
            <a:r>
              <a:rPr lang="lv-LV" sz="800">
                <a:latin typeface="EYInterstate" panose="02000503020000020004" pitchFamily="2" charset="0"/>
              </a:rPr>
              <a:t> atzinuma un saistītās dokumentācijas izpēte</a:t>
            </a:r>
          </a:p>
          <a:p>
            <a:pPr marL="171450" indent="-171450">
              <a:buFont typeface="Arial" panose="020B0604020202020204" pitchFamily="34" charset="0"/>
              <a:buChar char="•"/>
              <a:defRPr/>
            </a:pPr>
            <a:r>
              <a:rPr lang="lv-LV" sz="800">
                <a:latin typeface="EYInterstate" panose="02000503020000020004" pitchFamily="2" charset="0"/>
              </a:rPr>
              <a:t>Normatīvo aktu izpēte</a:t>
            </a:r>
            <a:endParaRPr lang="en-US" sz="800">
              <a:latin typeface="EYInterstate" panose="02000503020000020004" pitchFamily="2" charset="0"/>
            </a:endParaRPr>
          </a:p>
          <a:p>
            <a:pPr marL="171450" indent="-171450">
              <a:buFont typeface="Arial" panose="020B0604020202020204" pitchFamily="34" charset="0"/>
              <a:buChar char="•"/>
              <a:defRPr/>
            </a:pPr>
            <a:r>
              <a:rPr lang="lv-LV" sz="800">
                <a:latin typeface="EYInterstate" panose="02000503020000020004" pitchFamily="2" charset="0"/>
              </a:rPr>
              <a:t>Darba grupās saņemtās informācijas izpēte</a:t>
            </a:r>
            <a:endParaRPr lang="en-US" sz="800">
              <a:latin typeface="EYInterstate" panose="02000503020000020004" pitchFamily="2" charset="0"/>
            </a:endParaRPr>
          </a:p>
        </p:txBody>
      </p:sp>
      <p:sp>
        <p:nvSpPr>
          <p:cNvPr id="98" name="Freeform 764">
            <a:extLst>
              <a:ext uri="{FF2B5EF4-FFF2-40B4-BE49-F238E27FC236}">
                <a16:creationId xmlns:a16="http://schemas.microsoft.com/office/drawing/2014/main" id="{A9C23717-FF17-4383-BC47-7B3E3FD3DE07}"/>
              </a:ext>
            </a:extLst>
          </p:cNvPr>
          <p:cNvSpPr/>
          <p:nvPr/>
        </p:nvSpPr>
        <p:spPr>
          <a:xfrm>
            <a:off x="3606314" y="4288116"/>
            <a:ext cx="3509063" cy="1202092"/>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marL="11113" defTabSz="798073"/>
            <a:r>
              <a:rPr lang="lv-LV" sz="1000" b="1" kern="0" dirty="0">
                <a:solidFill>
                  <a:schemeClr val="tx1"/>
                </a:solidFill>
                <a:latin typeface="EYInterstate" panose="02000503020000020004" pitchFamily="2" charset="0"/>
                <a:cs typeface="Calibri" pitchFamily="34" charset="0"/>
              </a:rPr>
              <a:t>Tehniskā risinājuma apraksts </a:t>
            </a:r>
          </a:p>
          <a:p>
            <a:pPr marL="182563" indent="-171450" defTabSz="798073">
              <a:buFont typeface="Arial" panose="020B0604020202020204"/>
              <a:buChar char="•"/>
            </a:pPr>
            <a:r>
              <a:rPr lang="lv-LV" sz="800" dirty="0">
                <a:solidFill>
                  <a:schemeClr val="tx1"/>
                </a:solidFill>
                <a:latin typeface="EYInterstate" panose="02000503020000020004" pitchFamily="2" charset="0"/>
              </a:rPr>
              <a:t>Vispārējs apraksts, funkcionālās un nefunkcionālās prasības</a:t>
            </a:r>
          </a:p>
          <a:p>
            <a:pPr marL="179388" indent="-179388" defTabSz="798073">
              <a:buFont typeface="Arial" panose="020B0604020202020204" pitchFamily="34" charset="0"/>
              <a:buChar char="•"/>
            </a:pPr>
            <a:r>
              <a:rPr lang="lv-LV" sz="800" dirty="0">
                <a:solidFill>
                  <a:schemeClr val="tx1"/>
                </a:solidFill>
                <a:latin typeface="EYInterstate" panose="02000503020000020004" pitchFamily="2" charset="0"/>
              </a:rPr>
              <a:t>Prasības dizainam un dokumentācijai par IS ieviešanu un uzturēšanu</a:t>
            </a:r>
          </a:p>
          <a:p>
            <a:pPr marL="179388" indent="-179388" defTabSz="798073">
              <a:buFont typeface="Arial" panose="020B0604020202020204" pitchFamily="34" charset="0"/>
              <a:buChar char="•"/>
            </a:pPr>
            <a:r>
              <a:rPr lang="lv-LV" sz="800" dirty="0">
                <a:solidFill>
                  <a:schemeClr val="tx1"/>
                </a:solidFill>
                <a:latin typeface="EYInterstate" panose="02000503020000020004" pitchFamily="2" charset="0"/>
              </a:rPr>
              <a:t>Savienojumu prasības ar citām IS un datu avotu provizoriskās izmaiņas, paziņošanas funkciju noteikšana, datu analītikas iespēju noteikšana un IS papildināšanas un uzlabošanas paredzēšana</a:t>
            </a:r>
          </a:p>
          <a:p>
            <a:pPr marL="179388" indent="-179388" defTabSz="798073">
              <a:buFont typeface="Arial" panose="020B0604020202020204" pitchFamily="34" charset="0"/>
              <a:buChar char="•"/>
            </a:pPr>
            <a:r>
              <a:rPr lang="lv-LV" sz="800" dirty="0">
                <a:solidFill>
                  <a:schemeClr val="tx2"/>
                </a:solidFill>
                <a:latin typeface="EYInterstate" panose="02000503020000020004" pitchFamily="2" charset="0"/>
              </a:rPr>
              <a:t>Ieviešanas un uzturēšanas izmaksu aprēķins</a:t>
            </a:r>
          </a:p>
          <a:p>
            <a:pPr defTabSz="798073"/>
            <a:endParaRPr lang="lv-LV" sz="700" b="1" kern="0" dirty="0">
              <a:solidFill>
                <a:schemeClr val="tx1"/>
              </a:solidFill>
              <a:cs typeface="Calibri" pitchFamily="34" charset="0"/>
            </a:endParaRPr>
          </a:p>
        </p:txBody>
      </p:sp>
      <p:sp>
        <p:nvSpPr>
          <p:cNvPr id="99" name="Freeform 764">
            <a:extLst>
              <a:ext uri="{FF2B5EF4-FFF2-40B4-BE49-F238E27FC236}">
                <a16:creationId xmlns:a16="http://schemas.microsoft.com/office/drawing/2014/main" id="{4C72D793-8FC7-4704-9B61-79C863E2AAE6}"/>
              </a:ext>
            </a:extLst>
          </p:cNvPr>
          <p:cNvSpPr/>
          <p:nvPr/>
        </p:nvSpPr>
        <p:spPr>
          <a:xfrm>
            <a:off x="3610998" y="2835798"/>
            <a:ext cx="3576915" cy="126846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98073"/>
            <a:r>
              <a:rPr lang="lv-LV" sz="1000" b="1">
                <a:solidFill>
                  <a:schemeClr val="tx1"/>
                </a:solidFill>
                <a:latin typeface="EYInterstate-Light"/>
              </a:rPr>
              <a:t>Jaunās IS koncepcijas galvenās tēmas</a:t>
            </a:r>
          </a:p>
          <a:p>
            <a:pPr marL="171450" indent="-171450" defTabSz="798073">
              <a:buFont typeface="Arial" panose="020B0604020202020204" pitchFamily="34" charset="0"/>
              <a:buChar char="•"/>
            </a:pPr>
            <a:r>
              <a:rPr lang="lv-LV" sz="800" kern="0">
                <a:solidFill>
                  <a:schemeClr val="tx1"/>
                </a:solidFill>
                <a:latin typeface="EYInterstate" panose="02000503020000020004" pitchFamily="2" charset="0"/>
                <a:cs typeface="Calibri" pitchFamily="34" charset="0"/>
              </a:rPr>
              <a:t>Funkcionalitātes, IS lietotāju tiesības, pienākumi un </a:t>
            </a:r>
            <a:r>
              <a:rPr lang="lv-LV" sz="800">
                <a:solidFill>
                  <a:schemeClr val="tx1"/>
                </a:solidFill>
                <a:latin typeface="EYInterstate" panose="02000503020000020004" pitchFamily="2" charset="0"/>
              </a:rPr>
              <a:t>sadarbības procesi</a:t>
            </a:r>
          </a:p>
          <a:p>
            <a:pPr marL="171450" indent="-171450" defTabSz="798073">
              <a:buFont typeface="Arial" panose="020B0604020202020204" pitchFamily="34" charset="0"/>
              <a:buChar char="•"/>
            </a:pPr>
            <a:r>
              <a:rPr lang="lv-LV" sz="800">
                <a:solidFill>
                  <a:schemeClr val="tx1"/>
                </a:solidFill>
                <a:latin typeface="EYInterstate" panose="02000503020000020004" pitchFamily="2" charset="0"/>
              </a:rPr>
              <a:t>Bērnu lietas profila un datu veidu analīze</a:t>
            </a:r>
          </a:p>
          <a:p>
            <a:pPr marL="171450" indent="-171450" defTabSz="798073">
              <a:buFont typeface="Arial" panose="020B0604020202020204" pitchFamily="34" charset="0"/>
              <a:buChar char="•"/>
            </a:pPr>
            <a:r>
              <a:rPr lang="lv-LV" sz="800">
                <a:solidFill>
                  <a:schemeClr val="tx1"/>
                </a:solidFill>
                <a:latin typeface="EYInterstate" panose="02000503020000020004" pitchFamily="2" charset="0"/>
              </a:rPr>
              <a:t>Risku vadības rīki, pārziņa un turētāja iestāde</a:t>
            </a:r>
          </a:p>
          <a:p>
            <a:pPr marL="171450" indent="-171450" defTabSz="798073">
              <a:buFont typeface="Arial" panose="020B0604020202020204" pitchFamily="34" charset="0"/>
              <a:buChar char="•"/>
            </a:pPr>
            <a:r>
              <a:rPr lang="lv-LV" sz="800">
                <a:solidFill>
                  <a:schemeClr val="tx1"/>
                </a:solidFill>
                <a:latin typeface="EYInterstate" panose="02000503020000020004" pitchFamily="2" charset="0"/>
              </a:rPr>
              <a:t>Funkciju dublēšanās riski</a:t>
            </a:r>
          </a:p>
          <a:p>
            <a:pPr marL="171450" indent="-171450" defTabSz="798073">
              <a:buFont typeface="Arial" panose="020B0604020202020204" pitchFamily="34" charset="0"/>
              <a:buChar char="•"/>
            </a:pPr>
            <a:r>
              <a:rPr lang="lv-LV" sz="800">
                <a:solidFill>
                  <a:schemeClr val="tx1"/>
                </a:solidFill>
                <a:latin typeface="EYInterstate" panose="02000503020000020004" pitchFamily="2" charset="0"/>
              </a:rPr>
              <a:t>Izmantošanas iespējas atbildīgo iestāžu funkciju nodrošināšanā</a:t>
            </a:r>
          </a:p>
          <a:p>
            <a:pPr marL="171450" indent="-171450" defTabSz="798073">
              <a:buFont typeface="Arial" panose="020B0604020202020204" pitchFamily="34" charset="0"/>
              <a:buChar char="•"/>
            </a:pPr>
            <a:r>
              <a:rPr lang="lv-LV" sz="800">
                <a:solidFill>
                  <a:schemeClr val="tx1"/>
                </a:solidFill>
                <a:latin typeface="EYInterstate" panose="02000503020000020004" pitchFamily="2" charset="0"/>
              </a:rPr>
              <a:t>Datu iegūšanas un aktualizācijas principi, informācijas uzkrājuma apjoms un apstrādes mērķi</a:t>
            </a:r>
          </a:p>
        </p:txBody>
      </p:sp>
      <p:sp>
        <p:nvSpPr>
          <p:cNvPr id="10" name="Isosceles Triangle 9">
            <a:extLst>
              <a:ext uri="{FF2B5EF4-FFF2-40B4-BE49-F238E27FC236}">
                <a16:creationId xmlns:a16="http://schemas.microsoft.com/office/drawing/2014/main" id="{83B1B517-B9CC-0CBF-31E1-7507EE605A08}"/>
              </a:ext>
            </a:extLst>
          </p:cNvPr>
          <p:cNvSpPr/>
          <p:nvPr/>
        </p:nvSpPr>
        <p:spPr>
          <a:xfrm rot="5400000">
            <a:off x="6932131" y="1890601"/>
            <a:ext cx="918774" cy="177546"/>
          </a:xfrm>
          <a:prstGeom prst="triangl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Isosceles Triangle 10">
            <a:extLst>
              <a:ext uri="{FF2B5EF4-FFF2-40B4-BE49-F238E27FC236}">
                <a16:creationId xmlns:a16="http://schemas.microsoft.com/office/drawing/2014/main" id="{3765F113-74BD-A66D-1DD5-2C200F84C9A9}"/>
              </a:ext>
            </a:extLst>
          </p:cNvPr>
          <p:cNvSpPr/>
          <p:nvPr/>
        </p:nvSpPr>
        <p:spPr>
          <a:xfrm rot="5400000">
            <a:off x="6924891" y="3408905"/>
            <a:ext cx="918774" cy="177546"/>
          </a:xfrm>
          <a:prstGeom prst="triangl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2E675D13-3F2B-B964-1BFF-CB60472E63A9}"/>
              </a:ext>
            </a:extLst>
          </p:cNvPr>
          <p:cNvSpPr/>
          <p:nvPr/>
        </p:nvSpPr>
        <p:spPr>
          <a:xfrm rot="5400000">
            <a:off x="6924891" y="5018605"/>
            <a:ext cx="918774" cy="177546"/>
          </a:xfrm>
          <a:prstGeom prst="triangl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764">
            <a:extLst>
              <a:ext uri="{FF2B5EF4-FFF2-40B4-BE49-F238E27FC236}">
                <a16:creationId xmlns:a16="http://schemas.microsoft.com/office/drawing/2014/main" id="{6DAC013A-9B6C-F704-6B11-5634B70163FA}"/>
              </a:ext>
            </a:extLst>
          </p:cNvPr>
          <p:cNvSpPr/>
          <p:nvPr/>
        </p:nvSpPr>
        <p:spPr>
          <a:xfrm>
            <a:off x="7569643" y="983009"/>
            <a:ext cx="2729930" cy="1639859"/>
          </a:xfrm>
          <a:prstGeom prst="rect">
            <a:avLst/>
          </a:prstGeom>
          <a:solidFill>
            <a:srgbClr val="FFE600">
              <a:alpha val="10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764">
            <a:extLst>
              <a:ext uri="{FF2B5EF4-FFF2-40B4-BE49-F238E27FC236}">
                <a16:creationId xmlns:a16="http://schemas.microsoft.com/office/drawing/2014/main" id="{FAAA195D-AB75-CAF1-DD80-76B303FA132F}"/>
              </a:ext>
            </a:extLst>
          </p:cNvPr>
          <p:cNvSpPr/>
          <p:nvPr/>
        </p:nvSpPr>
        <p:spPr>
          <a:xfrm>
            <a:off x="7569643" y="2848264"/>
            <a:ext cx="2752906" cy="1246308"/>
          </a:xfrm>
          <a:prstGeom prst="rect">
            <a:avLst/>
          </a:prstGeom>
          <a:solidFill>
            <a:srgbClr val="FFE600">
              <a:alpha val="10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764">
            <a:extLst>
              <a:ext uri="{FF2B5EF4-FFF2-40B4-BE49-F238E27FC236}">
                <a16:creationId xmlns:a16="http://schemas.microsoft.com/office/drawing/2014/main" id="{838B8B9E-75B6-29FB-0924-B0FFBA9A5294}"/>
              </a:ext>
            </a:extLst>
          </p:cNvPr>
          <p:cNvSpPr/>
          <p:nvPr/>
        </p:nvSpPr>
        <p:spPr>
          <a:xfrm>
            <a:off x="7569643" y="4285627"/>
            <a:ext cx="2752904" cy="1649018"/>
          </a:xfrm>
          <a:prstGeom prst="rect">
            <a:avLst/>
          </a:prstGeom>
          <a:solidFill>
            <a:srgbClr val="FFE600">
              <a:alpha val="10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TextBox 93">
            <a:extLst>
              <a:ext uri="{FF2B5EF4-FFF2-40B4-BE49-F238E27FC236}">
                <a16:creationId xmlns:a16="http://schemas.microsoft.com/office/drawing/2014/main" id="{232057C1-8080-6642-C96E-03A48F29C1A2}"/>
              </a:ext>
            </a:extLst>
          </p:cNvPr>
          <p:cNvSpPr txBox="1"/>
          <p:nvPr/>
        </p:nvSpPr>
        <p:spPr>
          <a:xfrm>
            <a:off x="510779" y="272837"/>
            <a:ext cx="67689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prstClr val="black"/>
                </a:solidFill>
                <a:latin typeface="EYInterstate Light" panose="02000506000000020004" pitchFamily="2" charset="0"/>
              </a:rPr>
              <a:t>1</a:t>
            </a:r>
            <a:endParaRPr kumimoji="0" lang="en-US" sz="2400" b="1" i="0" u="none" strike="noStrike" kern="1200" cap="none" spc="0" normalizeH="0" baseline="0" noProof="0">
              <a:ln>
                <a:noFill/>
              </a:ln>
              <a:solidFill>
                <a:prstClr val="black"/>
              </a:solidFill>
              <a:effectLst/>
              <a:uLnTx/>
              <a:uFillTx/>
              <a:latin typeface="EYInterstate Light" panose="02000506000000020004" pitchFamily="2" charset="0"/>
              <a:ea typeface="+mn-ea"/>
              <a:cs typeface="+mn-cs"/>
            </a:endParaRPr>
          </a:p>
        </p:txBody>
      </p:sp>
      <p:sp>
        <p:nvSpPr>
          <p:cNvPr id="338" name="Rectangle 338"/>
          <p:cNvSpPr/>
          <p:nvPr/>
        </p:nvSpPr>
        <p:spPr>
          <a:xfrm>
            <a:off x="988140" y="3277330"/>
            <a:ext cx="2339644" cy="369332"/>
          </a:xfrm>
          <a:prstGeom prst="rect">
            <a:avLst/>
          </a:prstGeom>
        </p:spPr>
        <p:txBody>
          <a:bodyPr wrap="square" lIns="0" tIns="0" rIns="0" bIns="0">
            <a:spAutoFit/>
          </a:bodyPr>
          <a:lstStyle/>
          <a:p>
            <a:pPr marL="54837" marR="0" lvl="0" indent="0" algn="ctr"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a:ln>
                  <a:noFill/>
                </a:ln>
                <a:solidFill>
                  <a:srgbClr val="000000"/>
                </a:solidFill>
                <a:effectLst/>
                <a:uLnTx/>
                <a:uFillTx/>
                <a:latin typeface="EYInterstate-LightBold"/>
                <a:ea typeface="+mn-ea"/>
                <a:cs typeface="+mn-cs"/>
              </a:rPr>
              <a:t>Jaunās IS koncepcijas apraksta izstrāde </a:t>
            </a:r>
            <a:endParaRPr kumimoji="0" lang="lt-LT" sz="1200" b="1" i="0" u="none" strike="noStrike" kern="1200" cap="none" spc="0" normalizeH="0" baseline="0" noProof="0">
              <a:ln>
                <a:noFill/>
              </a:ln>
              <a:solidFill>
                <a:srgbClr val="000000"/>
              </a:solidFill>
              <a:effectLst/>
              <a:uLnTx/>
              <a:uFillTx/>
              <a:latin typeface="EYInterstate-LightBold"/>
              <a:ea typeface="+mn-ea"/>
              <a:cs typeface="+mn-cs"/>
            </a:endParaRPr>
          </a:p>
        </p:txBody>
      </p:sp>
      <p:grpSp>
        <p:nvGrpSpPr>
          <p:cNvPr id="39" name="Group 38">
            <a:extLst>
              <a:ext uri="{FF2B5EF4-FFF2-40B4-BE49-F238E27FC236}">
                <a16:creationId xmlns:a16="http://schemas.microsoft.com/office/drawing/2014/main" id="{09DB4F2A-4175-2C54-972B-7D89E25D640C}"/>
              </a:ext>
            </a:extLst>
          </p:cNvPr>
          <p:cNvGrpSpPr/>
          <p:nvPr/>
        </p:nvGrpSpPr>
        <p:grpSpPr>
          <a:xfrm>
            <a:off x="588447" y="2813205"/>
            <a:ext cx="468000" cy="468000"/>
            <a:chOff x="479181" y="2683142"/>
            <a:chExt cx="540000" cy="540000"/>
          </a:xfrm>
        </p:grpSpPr>
        <p:sp>
          <p:nvSpPr>
            <p:cNvPr id="2" name="Oval 1">
              <a:extLst>
                <a:ext uri="{FF2B5EF4-FFF2-40B4-BE49-F238E27FC236}">
                  <a16:creationId xmlns:a16="http://schemas.microsoft.com/office/drawing/2014/main" id="{D66964AF-9EB9-F19A-613A-B2B781D7D581}"/>
                </a:ext>
              </a:extLst>
            </p:cNvPr>
            <p:cNvSpPr/>
            <p:nvPr/>
          </p:nvSpPr>
          <p:spPr>
            <a:xfrm>
              <a:off x="479181" y="2683142"/>
              <a:ext cx="540000" cy="540000"/>
            </a:xfrm>
            <a:prstGeom prst="ellips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8" name="Freeform 298"/>
            <p:cNvSpPr/>
            <p:nvPr/>
          </p:nvSpPr>
          <p:spPr>
            <a:xfrm>
              <a:off x="632959" y="2766791"/>
              <a:ext cx="232444" cy="381346"/>
            </a:xfrm>
            <a:custGeom>
              <a:avLst/>
              <a:gdLst/>
              <a:ahLst/>
              <a:cxnLst/>
              <a:rect l="0" t="0" r="0" b="0"/>
              <a:pathLst>
                <a:path w="1638173" h="2366263">
                  <a:moveTo>
                    <a:pt x="0" y="2366263"/>
                  </a:moveTo>
                  <a:cubicBezTo>
                    <a:pt x="8635" y="2209164"/>
                    <a:pt x="33020" y="2072386"/>
                    <a:pt x="73152" y="1955926"/>
                  </a:cubicBezTo>
                  <a:cubicBezTo>
                    <a:pt x="113283" y="1839468"/>
                    <a:pt x="168021" y="1735455"/>
                    <a:pt x="237363" y="1643887"/>
                  </a:cubicBezTo>
                  <a:cubicBezTo>
                    <a:pt x="306704" y="1552320"/>
                    <a:pt x="389001" y="1469517"/>
                    <a:pt x="484377" y="1395221"/>
                  </a:cubicBezTo>
                  <a:cubicBezTo>
                    <a:pt x="579627" y="1321054"/>
                    <a:pt x="686943" y="1247648"/>
                    <a:pt x="806069" y="1175004"/>
                  </a:cubicBezTo>
                  <a:cubicBezTo>
                    <a:pt x="902589" y="1113281"/>
                    <a:pt x="981075" y="1059687"/>
                    <a:pt x="1041781" y="1014094"/>
                  </a:cubicBezTo>
                  <a:cubicBezTo>
                    <a:pt x="1102487" y="968629"/>
                    <a:pt x="1149858" y="926337"/>
                    <a:pt x="1184021" y="887349"/>
                  </a:cubicBezTo>
                  <a:cubicBezTo>
                    <a:pt x="1218057" y="848360"/>
                    <a:pt x="1241425" y="809625"/>
                    <a:pt x="1253871" y="771144"/>
                  </a:cubicBezTo>
                  <a:cubicBezTo>
                    <a:pt x="1266316" y="732662"/>
                    <a:pt x="1272539" y="689610"/>
                    <a:pt x="1272539" y="641985"/>
                  </a:cubicBezTo>
                  <a:cubicBezTo>
                    <a:pt x="1272539" y="537971"/>
                    <a:pt x="1235709" y="456437"/>
                    <a:pt x="1162050" y="397382"/>
                  </a:cubicBezTo>
                  <a:cubicBezTo>
                    <a:pt x="1088389" y="338327"/>
                    <a:pt x="981075" y="308737"/>
                    <a:pt x="840232" y="308737"/>
                  </a:cubicBezTo>
                  <a:cubicBezTo>
                    <a:pt x="775208" y="308737"/>
                    <a:pt x="715645" y="314451"/>
                    <a:pt x="661543" y="325881"/>
                  </a:cubicBezTo>
                  <a:cubicBezTo>
                    <a:pt x="607314" y="337185"/>
                    <a:pt x="556640" y="353187"/>
                    <a:pt x="509523" y="373761"/>
                  </a:cubicBezTo>
                  <a:cubicBezTo>
                    <a:pt x="462407" y="394335"/>
                    <a:pt x="417702" y="418973"/>
                    <a:pt x="375412" y="447801"/>
                  </a:cubicBezTo>
                  <a:cubicBezTo>
                    <a:pt x="333247" y="476504"/>
                    <a:pt x="291464" y="508126"/>
                    <a:pt x="250316" y="542798"/>
                  </a:cubicBezTo>
                  <a:lnTo>
                    <a:pt x="50419" y="299085"/>
                  </a:lnTo>
                  <a:cubicBezTo>
                    <a:pt x="102362" y="256794"/>
                    <a:pt x="156845" y="217550"/>
                    <a:pt x="213740" y="181229"/>
                  </a:cubicBezTo>
                  <a:cubicBezTo>
                    <a:pt x="270637" y="144906"/>
                    <a:pt x="331596" y="113283"/>
                    <a:pt x="396621" y="86106"/>
                  </a:cubicBezTo>
                  <a:cubicBezTo>
                    <a:pt x="461645" y="59055"/>
                    <a:pt x="531495" y="37973"/>
                    <a:pt x="606171" y="22732"/>
                  </a:cubicBezTo>
                  <a:cubicBezTo>
                    <a:pt x="680973" y="7619"/>
                    <a:pt x="762253" y="0"/>
                    <a:pt x="850010" y="0"/>
                  </a:cubicBezTo>
                  <a:cubicBezTo>
                    <a:pt x="961644" y="0"/>
                    <a:pt x="1064514" y="12700"/>
                    <a:pt x="1158747" y="38226"/>
                  </a:cubicBezTo>
                  <a:cubicBezTo>
                    <a:pt x="1253108" y="63626"/>
                    <a:pt x="1333753" y="102107"/>
                    <a:pt x="1400936" y="153543"/>
                  </a:cubicBezTo>
                  <a:cubicBezTo>
                    <a:pt x="1468120" y="205105"/>
                    <a:pt x="1520698" y="269494"/>
                    <a:pt x="1558544" y="346963"/>
                  </a:cubicBezTo>
                  <a:cubicBezTo>
                    <a:pt x="1596516" y="424433"/>
                    <a:pt x="1615439" y="515238"/>
                    <a:pt x="1615439" y="619251"/>
                  </a:cubicBezTo>
                  <a:cubicBezTo>
                    <a:pt x="1615439" y="704850"/>
                    <a:pt x="1605407" y="779780"/>
                    <a:pt x="1585468" y="844295"/>
                  </a:cubicBezTo>
                  <a:cubicBezTo>
                    <a:pt x="1565401" y="908812"/>
                    <a:pt x="1532636" y="969137"/>
                    <a:pt x="1487043" y="1025525"/>
                  </a:cubicBezTo>
                  <a:cubicBezTo>
                    <a:pt x="1441576" y="1081786"/>
                    <a:pt x="1381760" y="1137665"/>
                    <a:pt x="1307464" y="1192911"/>
                  </a:cubicBezTo>
                  <a:cubicBezTo>
                    <a:pt x="1233296" y="1248156"/>
                    <a:pt x="1141476" y="1309877"/>
                    <a:pt x="1032002" y="1378204"/>
                  </a:cubicBezTo>
                  <a:cubicBezTo>
                    <a:pt x="913891" y="1452880"/>
                    <a:pt x="816737" y="1519808"/>
                    <a:pt x="740283" y="1578863"/>
                  </a:cubicBezTo>
                  <a:cubicBezTo>
                    <a:pt x="663956" y="1637919"/>
                    <a:pt x="602107" y="1693418"/>
                    <a:pt x="554989" y="1745487"/>
                  </a:cubicBezTo>
                  <a:cubicBezTo>
                    <a:pt x="507872" y="1797431"/>
                    <a:pt x="472439" y="1847850"/>
                    <a:pt x="448564" y="1896618"/>
                  </a:cubicBezTo>
                  <a:cubicBezTo>
                    <a:pt x="424688" y="1945386"/>
                    <a:pt x="406272" y="1996312"/>
                    <a:pt x="393319" y="2049399"/>
                  </a:cubicBezTo>
                  <a:lnTo>
                    <a:pt x="1638173" y="2049399"/>
                  </a:lnTo>
                  <a:lnTo>
                    <a:pt x="1638173" y="2366263"/>
                  </a:lnTo>
                  <a:close/>
                  <a:moveTo>
                    <a:pt x="-1719580" y="5862065"/>
                  </a:moveTo>
                </a:path>
              </a:pathLst>
            </a:custGeom>
            <a:solidFill>
              <a:srgbClr val="FFE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grpSp>
      <p:sp>
        <p:nvSpPr>
          <p:cNvPr id="341" name="Rectangle 341"/>
          <p:cNvSpPr/>
          <p:nvPr/>
        </p:nvSpPr>
        <p:spPr>
          <a:xfrm>
            <a:off x="980279" y="4858674"/>
            <a:ext cx="2398892" cy="369332"/>
          </a:xfrm>
          <a:prstGeom prst="rect">
            <a:avLst/>
          </a:prstGeom>
        </p:spPr>
        <p:txBody>
          <a:bodyPr wrap="square" lIns="0" tIns="0" rIns="0" bIns="0">
            <a:spAutoFit/>
          </a:bodyPr>
          <a:lstStyle/>
          <a:p>
            <a:pPr marL="54837" marR="0" lvl="0" indent="0" algn="ctr" defTabSz="914400" rtl="0" eaLnBrk="1" fontAlgn="auto" latinLnBrk="0" hangingPunct="1">
              <a:lnSpc>
                <a:spcPct val="100000"/>
              </a:lnSpc>
              <a:spcBef>
                <a:spcPts val="0"/>
              </a:spcBef>
              <a:spcAft>
                <a:spcPts val="0"/>
              </a:spcAft>
              <a:buClrTx/>
              <a:buSzTx/>
              <a:buFontTx/>
              <a:buNone/>
              <a:tabLst/>
              <a:defRPr/>
            </a:pPr>
            <a:r>
              <a:rPr kumimoji="0" lang="lv-LV" sz="1200" b="1" i="0" u="none" strike="noStrike" kern="1200" cap="none" spc="0" normalizeH="0" baseline="0" noProof="0">
                <a:ln>
                  <a:noFill/>
                </a:ln>
                <a:solidFill>
                  <a:srgbClr val="000000"/>
                </a:solidFill>
                <a:effectLst/>
                <a:uLnTx/>
                <a:uFillTx/>
                <a:latin typeface="EYInterstate-LightBold"/>
                <a:ea typeface="+mn-ea"/>
                <a:cs typeface="+mn-cs"/>
              </a:rPr>
              <a:t>IS biznesa procesu un tehniskā risinājuma aprakstu izstrāde</a:t>
            </a:r>
          </a:p>
        </p:txBody>
      </p:sp>
      <p:grpSp>
        <p:nvGrpSpPr>
          <p:cNvPr id="36" name="Group 35">
            <a:extLst>
              <a:ext uri="{FF2B5EF4-FFF2-40B4-BE49-F238E27FC236}">
                <a16:creationId xmlns:a16="http://schemas.microsoft.com/office/drawing/2014/main" id="{811A1B90-7BC6-ED92-874D-DEB597D308E4}"/>
              </a:ext>
            </a:extLst>
          </p:cNvPr>
          <p:cNvGrpSpPr/>
          <p:nvPr/>
        </p:nvGrpSpPr>
        <p:grpSpPr>
          <a:xfrm>
            <a:off x="588447" y="4271935"/>
            <a:ext cx="468000" cy="468000"/>
            <a:chOff x="265687" y="4042102"/>
            <a:chExt cx="540000" cy="540000"/>
          </a:xfrm>
        </p:grpSpPr>
        <p:sp>
          <p:nvSpPr>
            <p:cNvPr id="35" name="Oval 34">
              <a:extLst>
                <a:ext uri="{FF2B5EF4-FFF2-40B4-BE49-F238E27FC236}">
                  <a16:creationId xmlns:a16="http://schemas.microsoft.com/office/drawing/2014/main" id="{AC1119FD-25AC-246A-47BA-2081BB9101CE}"/>
                </a:ext>
              </a:extLst>
            </p:cNvPr>
            <p:cNvSpPr/>
            <p:nvPr/>
          </p:nvSpPr>
          <p:spPr>
            <a:xfrm>
              <a:off x="265687" y="4042102"/>
              <a:ext cx="540000" cy="540000"/>
            </a:xfrm>
            <a:prstGeom prst="ellips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 name="Freeform 297"/>
            <p:cNvSpPr/>
            <p:nvPr/>
          </p:nvSpPr>
          <p:spPr>
            <a:xfrm>
              <a:off x="419464" y="4136333"/>
              <a:ext cx="232445" cy="351537"/>
            </a:xfrm>
            <a:custGeom>
              <a:avLst/>
              <a:gdLst/>
              <a:ahLst/>
              <a:cxnLst/>
              <a:rect l="0" t="0" r="0" b="0"/>
              <a:pathLst>
                <a:path w="1677162" h="2403729">
                  <a:moveTo>
                    <a:pt x="1677162" y="1683767"/>
                  </a:moveTo>
                  <a:cubicBezTo>
                    <a:pt x="1677162" y="1799717"/>
                    <a:pt x="1657097" y="1902334"/>
                    <a:pt x="1617091" y="1991742"/>
                  </a:cubicBezTo>
                  <a:cubicBezTo>
                    <a:pt x="1576960" y="2081149"/>
                    <a:pt x="1519555" y="2156460"/>
                    <a:pt x="1444752" y="2217674"/>
                  </a:cubicBezTo>
                  <a:cubicBezTo>
                    <a:pt x="1370076" y="2278888"/>
                    <a:pt x="1278763" y="2325117"/>
                    <a:pt x="1170940" y="2356612"/>
                  </a:cubicBezTo>
                  <a:cubicBezTo>
                    <a:pt x="1063117" y="2387981"/>
                    <a:pt x="941451" y="2403729"/>
                    <a:pt x="806070" y="2403729"/>
                  </a:cubicBezTo>
                  <a:cubicBezTo>
                    <a:pt x="719455" y="2403729"/>
                    <a:pt x="637540" y="2395602"/>
                    <a:pt x="560705" y="2379346"/>
                  </a:cubicBezTo>
                  <a:cubicBezTo>
                    <a:pt x="483744" y="2363090"/>
                    <a:pt x="411735" y="2340356"/>
                    <a:pt x="344551" y="2311019"/>
                  </a:cubicBezTo>
                  <a:cubicBezTo>
                    <a:pt x="277369" y="2281810"/>
                    <a:pt x="215012" y="2247392"/>
                    <a:pt x="157608" y="2207896"/>
                  </a:cubicBezTo>
                  <a:cubicBezTo>
                    <a:pt x="100203" y="2168272"/>
                    <a:pt x="47625" y="2125854"/>
                    <a:pt x="0" y="2080260"/>
                  </a:cubicBezTo>
                  <a:lnTo>
                    <a:pt x="219329" y="1847850"/>
                  </a:lnTo>
                  <a:cubicBezTo>
                    <a:pt x="297435" y="1921510"/>
                    <a:pt x="385700" y="1981454"/>
                    <a:pt x="484251" y="2027429"/>
                  </a:cubicBezTo>
                  <a:cubicBezTo>
                    <a:pt x="582930" y="2073529"/>
                    <a:pt x="693421" y="2096517"/>
                    <a:pt x="815849" y="2096517"/>
                  </a:cubicBezTo>
                  <a:cubicBezTo>
                    <a:pt x="993522" y="2096517"/>
                    <a:pt x="1123824" y="2060575"/>
                    <a:pt x="1206627" y="1988440"/>
                  </a:cubicBezTo>
                  <a:cubicBezTo>
                    <a:pt x="1289559" y="1916430"/>
                    <a:pt x="1330961" y="1816990"/>
                    <a:pt x="1330961" y="1690243"/>
                  </a:cubicBezTo>
                  <a:cubicBezTo>
                    <a:pt x="1330961" y="1625219"/>
                    <a:pt x="1319150" y="1568578"/>
                    <a:pt x="1295274" y="1520444"/>
                  </a:cubicBezTo>
                  <a:cubicBezTo>
                    <a:pt x="1271398" y="1472185"/>
                    <a:pt x="1237615" y="1431798"/>
                    <a:pt x="1193674" y="1399286"/>
                  </a:cubicBezTo>
                  <a:cubicBezTo>
                    <a:pt x="1149859" y="1366774"/>
                    <a:pt x="1096391" y="1342391"/>
                    <a:pt x="1033653" y="1326261"/>
                  </a:cubicBezTo>
                  <a:cubicBezTo>
                    <a:pt x="970788" y="1310005"/>
                    <a:pt x="900303" y="1301878"/>
                    <a:pt x="822325" y="1301878"/>
                  </a:cubicBezTo>
                  <a:lnTo>
                    <a:pt x="625729" y="1301878"/>
                  </a:lnTo>
                  <a:lnTo>
                    <a:pt x="625729" y="1007618"/>
                  </a:lnTo>
                  <a:lnTo>
                    <a:pt x="819024" y="1007618"/>
                  </a:lnTo>
                  <a:cubicBezTo>
                    <a:pt x="962152" y="1007618"/>
                    <a:pt x="1067182" y="975996"/>
                    <a:pt x="1134364" y="912623"/>
                  </a:cubicBezTo>
                  <a:cubicBezTo>
                    <a:pt x="1201548" y="849249"/>
                    <a:pt x="1235075" y="763398"/>
                    <a:pt x="1235075" y="654940"/>
                  </a:cubicBezTo>
                  <a:cubicBezTo>
                    <a:pt x="1235075" y="604012"/>
                    <a:pt x="1226948" y="557149"/>
                    <a:pt x="1210691" y="514350"/>
                  </a:cubicBezTo>
                  <a:cubicBezTo>
                    <a:pt x="1194436" y="471552"/>
                    <a:pt x="1168527" y="434722"/>
                    <a:pt x="1132713" y="403860"/>
                  </a:cubicBezTo>
                  <a:cubicBezTo>
                    <a:pt x="1097026" y="372999"/>
                    <a:pt x="1050417" y="348869"/>
                    <a:pt x="993013" y="331598"/>
                  </a:cubicBezTo>
                  <a:cubicBezTo>
                    <a:pt x="935610" y="314198"/>
                    <a:pt x="865125" y="305562"/>
                    <a:pt x="781686" y="305562"/>
                  </a:cubicBezTo>
                  <a:cubicBezTo>
                    <a:pt x="680975" y="305562"/>
                    <a:pt x="589915" y="323723"/>
                    <a:pt x="508636" y="360046"/>
                  </a:cubicBezTo>
                  <a:cubicBezTo>
                    <a:pt x="427355" y="396367"/>
                    <a:pt x="354203" y="443738"/>
                    <a:pt x="289307" y="502285"/>
                  </a:cubicBezTo>
                  <a:lnTo>
                    <a:pt x="86107" y="273050"/>
                  </a:lnTo>
                  <a:cubicBezTo>
                    <a:pt x="124079" y="239523"/>
                    <a:pt x="167895" y="206122"/>
                    <a:pt x="217805" y="173102"/>
                  </a:cubicBezTo>
                  <a:cubicBezTo>
                    <a:pt x="267589" y="140081"/>
                    <a:pt x="322326" y="110872"/>
                    <a:pt x="381889" y="85344"/>
                  </a:cubicBezTo>
                  <a:cubicBezTo>
                    <a:pt x="441452" y="59944"/>
                    <a:pt x="505461" y="39371"/>
                    <a:pt x="573660" y="23623"/>
                  </a:cubicBezTo>
                  <a:cubicBezTo>
                    <a:pt x="641986" y="7874"/>
                    <a:pt x="714502" y="0"/>
                    <a:pt x="791464" y="0"/>
                  </a:cubicBezTo>
                  <a:cubicBezTo>
                    <a:pt x="904113" y="0"/>
                    <a:pt x="1008635" y="12192"/>
                    <a:pt x="1105154" y="36577"/>
                  </a:cubicBezTo>
                  <a:cubicBezTo>
                    <a:pt x="1201548" y="60960"/>
                    <a:pt x="1284987" y="98044"/>
                    <a:pt x="1355345" y="147955"/>
                  </a:cubicBezTo>
                  <a:cubicBezTo>
                    <a:pt x="1425829" y="197740"/>
                    <a:pt x="1481075" y="261367"/>
                    <a:pt x="1521207" y="338836"/>
                  </a:cubicBezTo>
                  <a:cubicBezTo>
                    <a:pt x="1561212" y="416306"/>
                    <a:pt x="1581277" y="507619"/>
                    <a:pt x="1581277" y="612775"/>
                  </a:cubicBezTo>
                  <a:cubicBezTo>
                    <a:pt x="1581277" y="680974"/>
                    <a:pt x="1573403" y="741935"/>
                    <a:pt x="1557783" y="795529"/>
                  </a:cubicBezTo>
                  <a:cubicBezTo>
                    <a:pt x="1542035" y="849249"/>
                    <a:pt x="1519810" y="897129"/>
                    <a:pt x="1491108" y="939419"/>
                  </a:cubicBezTo>
                  <a:cubicBezTo>
                    <a:pt x="1462405" y="981710"/>
                    <a:pt x="1427988" y="1018794"/>
                    <a:pt x="1387857" y="1050672"/>
                  </a:cubicBezTo>
                  <a:cubicBezTo>
                    <a:pt x="1347851" y="1082675"/>
                    <a:pt x="1303401" y="1110616"/>
                    <a:pt x="1254634" y="1134365"/>
                  </a:cubicBezTo>
                  <a:cubicBezTo>
                    <a:pt x="1309878" y="1148461"/>
                    <a:pt x="1362964" y="1169924"/>
                    <a:pt x="1413891" y="1198627"/>
                  </a:cubicBezTo>
                  <a:cubicBezTo>
                    <a:pt x="1464819" y="1227329"/>
                    <a:pt x="1509776" y="1263904"/>
                    <a:pt x="1548765" y="1308354"/>
                  </a:cubicBezTo>
                  <a:cubicBezTo>
                    <a:pt x="1587754" y="1352804"/>
                    <a:pt x="1618997" y="1406144"/>
                    <a:pt x="1642237" y="1468374"/>
                  </a:cubicBezTo>
                  <a:cubicBezTo>
                    <a:pt x="1665478" y="1530731"/>
                    <a:pt x="1677162" y="1602486"/>
                    <a:pt x="1677162" y="1683767"/>
                  </a:cubicBezTo>
                  <a:close/>
                  <a:moveTo>
                    <a:pt x="-4931410" y="5838063"/>
                  </a:moveTo>
                </a:path>
              </a:pathLst>
            </a:custGeom>
            <a:solidFill>
              <a:srgbClr val="FFE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EC54B912-7125-5642-5427-BFCDEDFFAB9E}"/>
              </a:ext>
            </a:extLst>
          </p:cNvPr>
          <p:cNvGrpSpPr/>
          <p:nvPr/>
        </p:nvGrpSpPr>
        <p:grpSpPr>
          <a:xfrm>
            <a:off x="588448" y="970879"/>
            <a:ext cx="468000" cy="468000"/>
            <a:chOff x="309227" y="2073599"/>
            <a:chExt cx="540000" cy="540000"/>
          </a:xfrm>
        </p:grpSpPr>
        <p:sp>
          <p:nvSpPr>
            <p:cNvPr id="37" name="Oval 36">
              <a:extLst>
                <a:ext uri="{FF2B5EF4-FFF2-40B4-BE49-F238E27FC236}">
                  <a16:creationId xmlns:a16="http://schemas.microsoft.com/office/drawing/2014/main" id="{34A3E49D-2F4C-3D65-5834-A1AEC342D198}"/>
                </a:ext>
              </a:extLst>
            </p:cNvPr>
            <p:cNvSpPr/>
            <p:nvPr/>
          </p:nvSpPr>
          <p:spPr>
            <a:xfrm>
              <a:off x="309227" y="2073599"/>
              <a:ext cx="540000" cy="540000"/>
            </a:xfrm>
            <a:prstGeom prst="ellips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 name="Freeform 312"/>
            <p:cNvSpPr/>
            <p:nvPr/>
          </p:nvSpPr>
          <p:spPr>
            <a:xfrm>
              <a:off x="465452" y="2138894"/>
              <a:ext cx="227549" cy="408769"/>
            </a:xfrm>
            <a:custGeom>
              <a:avLst/>
              <a:gdLst/>
              <a:ahLst/>
              <a:cxnLst/>
              <a:rect l="0" t="0" r="0" b="0"/>
              <a:pathLst>
                <a:path w="1350645" h="2330450">
                  <a:moveTo>
                    <a:pt x="0" y="2330450"/>
                  </a:moveTo>
                  <a:lnTo>
                    <a:pt x="0" y="2034667"/>
                  </a:lnTo>
                  <a:lnTo>
                    <a:pt x="521716" y="2034667"/>
                  </a:lnTo>
                  <a:lnTo>
                    <a:pt x="521716" y="539497"/>
                  </a:lnTo>
                  <a:lnTo>
                    <a:pt x="52069" y="539497"/>
                  </a:lnTo>
                  <a:lnTo>
                    <a:pt x="52069" y="307086"/>
                  </a:lnTo>
                  <a:cubicBezTo>
                    <a:pt x="131191" y="302768"/>
                    <a:pt x="201295" y="294641"/>
                    <a:pt x="262508" y="282703"/>
                  </a:cubicBezTo>
                  <a:cubicBezTo>
                    <a:pt x="323723" y="270765"/>
                    <a:pt x="376554" y="252985"/>
                    <a:pt x="421004" y="229109"/>
                  </a:cubicBezTo>
                  <a:cubicBezTo>
                    <a:pt x="465454" y="205232"/>
                    <a:pt x="501395" y="174625"/>
                    <a:pt x="529082" y="137287"/>
                  </a:cubicBezTo>
                  <a:cubicBezTo>
                    <a:pt x="556641" y="99949"/>
                    <a:pt x="576453" y="54103"/>
                    <a:pt x="588391" y="0"/>
                  </a:cubicBezTo>
                  <a:lnTo>
                    <a:pt x="874395" y="0"/>
                  </a:lnTo>
                  <a:lnTo>
                    <a:pt x="874395" y="2034667"/>
                  </a:lnTo>
                  <a:lnTo>
                    <a:pt x="1350645" y="2034667"/>
                  </a:lnTo>
                  <a:lnTo>
                    <a:pt x="1350645" y="2330450"/>
                  </a:lnTo>
                  <a:close/>
                  <a:moveTo>
                    <a:pt x="1946148" y="5833745"/>
                  </a:moveTo>
                </a:path>
              </a:pathLst>
            </a:cu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3" name="Straight Connector 42">
            <a:extLst>
              <a:ext uri="{FF2B5EF4-FFF2-40B4-BE49-F238E27FC236}">
                <a16:creationId xmlns:a16="http://schemas.microsoft.com/office/drawing/2014/main" id="{2BB0C681-7CAC-D775-887F-B8BC99E481ED}"/>
              </a:ext>
            </a:extLst>
          </p:cNvPr>
          <p:cNvCxnSpPr>
            <a:cxnSpLocks/>
          </p:cNvCxnSpPr>
          <p:nvPr/>
        </p:nvCxnSpPr>
        <p:spPr>
          <a:xfrm>
            <a:off x="609283" y="4184488"/>
            <a:ext cx="10973180" cy="0"/>
          </a:xfrm>
          <a:prstGeom prst="line">
            <a:avLst/>
          </a:prstGeom>
          <a:ln w="28575">
            <a:solidFill>
              <a:srgbClr val="C4C4CD"/>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BB34FABF-850F-8277-7B0A-94A0314DF582}"/>
              </a:ext>
            </a:extLst>
          </p:cNvPr>
          <p:cNvGrpSpPr/>
          <p:nvPr/>
        </p:nvGrpSpPr>
        <p:grpSpPr>
          <a:xfrm>
            <a:off x="10417963" y="1358769"/>
            <a:ext cx="1248453" cy="818837"/>
            <a:chOff x="9529961" y="1035861"/>
            <a:chExt cx="1592192" cy="1044289"/>
          </a:xfrm>
        </p:grpSpPr>
        <p:sp>
          <p:nvSpPr>
            <p:cNvPr id="6" name="TextBox 5">
              <a:extLst>
                <a:ext uri="{FF2B5EF4-FFF2-40B4-BE49-F238E27FC236}">
                  <a16:creationId xmlns:a16="http://schemas.microsoft.com/office/drawing/2014/main" id="{B98F3B21-1520-EC7C-64B2-3703AEE7243C}"/>
                </a:ext>
              </a:extLst>
            </p:cNvPr>
            <p:cNvSpPr txBox="1"/>
            <p:nvPr/>
          </p:nvSpPr>
          <p:spPr>
            <a:xfrm>
              <a:off x="9529961" y="1609129"/>
              <a:ext cx="1592192" cy="4710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b="1" i="0" u="none" strike="noStrike" kern="0" cap="none" spc="0" normalizeH="0" baseline="0" noProof="0">
                  <a:ln>
                    <a:noFill/>
                  </a:ln>
                  <a:solidFill>
                    <a:schemeClr val="accent1"/>
                  </a:solidFill>
                  <a:effectLst/>
                  <a:uLnTx/>
                  <a:uFillTx/>
                  <a:latin typeface="EYInterstate Light"/>
                  <a:ea typeface="+mn-ea"/>
                  <a:cs typeface="Times New Roman" panose="02020603050405020304" pitchFamily="18" charset="0"/>
                </a:rPr>
                <a:t>Pabeigts</a:t>
              </a:r>
            </a:p>
          </p:txBody>
        </p:sp>
        <p:pic>
          <p:nvPicPr>
            <p:cNvPr id="20" name="Graphic 19" descr="Daily calendar outline">
              <a:extLst>
                <a:ext uri="{FF2B5EF4-FFF2-40B4-BE49-F238E27FC236}">
                  <a16:creationId xmlns:a16="http://schemas.microsoft.com/office/drawing/2014/main" id="{5223476B-B09F-F329-AAC9-0223DED64E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6737" y="1035861"/>
              <a:ext cx="578640" cy="578640"/>
            </a:xfrm>
            <a:prstGeom prst="rect">
              <a:avLst/>
            </a:prstGeom>
          </p:spPr>
        </p:pic>
      </p:grpSp>
      <p:grpSp>
        <p:nvGrpSpPr>
          <p:cNvPr id="32" name="Group 31">
            <a:extLst>
              <a:ext uri="{FF2B5EF4-FFF2-40B4-BE49-F238E27FC236}">
                <a16:creationId xmlns:a16="http://schemas.microsoft.com/office/drawing/2014/main" id="{FE59E8C3-A2B4-A0F2-A823-16CAC8B4F89A}"/>
              </a:ext>
            </a:extLst>
          </p:cNvPr>
          <p:cNvGrpSpPr/>
          <p:nvPr/>
        </p:nvGrpSpPr>
        <p:grpSpPr>
          <a:xfrm>
            <a:off x="10385049" y="3067003"/>
            <a:ext cx="1248453" cy="818837"/>
            <a:chOff x="9529961" y="1035861"/>
            <a:chExt cx="1592192" cy="1044289"/>
          </a:xfrm>
        </p:grpSpPr>
        <p:sp>
          <p:nvSpPr>
            <p:cNvPr id="33" name="TextBox 32">
              <a:extLst>
                <a:ext uri="{FF2B5EF4-FFF2-40B4-BE49-F238E27FC236}">
                  <a16:creationId xmlns:a16="http://schemas.microsoft.com/office/drawing/2014/main" id="{20AE7172-F020-9A60-F702-EB5E469C8041}"/>
                </a:ext>
              </a:extLst>
            </p:cNvPr>
            <p:cNvSpPr txBox="1"/>
            <p:nvPr/>
          </p:nvSpPr>
          <p:spPr>
            <a:xfrm>
              <a:off x="9529961" y="1609129"/>
              <a:ext cx="1592192" cy="4710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b="1" i="0" u="none" strike="noStrike" kern="0" cap="none" spc="0" normalizeH="0" baseline="0" noProof="0">
                  <a:ln>
                    <a:noFill/>
                  </a:ln>
                  <a:solidFill>
                    <a:schemeClr val="accent1"/>
                  </a:solidFill>
                  <a:effectLst/>
                  <a:uLnTx/>
                  <a:uFillTx/>
                  <a:latin typeface="EYInterstate Light"/>
                  <a:ea typeface="+mn-ea"/>
                  <a:cs typeface="Times New Roman" panose="02020603050405020304" pitchFamily="18" charset="0"/>
                </a:rPr>
                <a:t>Pabeigts</a:t>
              </a:r>
            </a:p>
          </p:txBody>
        </p:sp>
        <p:pic>
          <p:nvPicPr>
            <p:cNvPr id="34" name="Graphic 33" descr="Daily calendar outline">
              <a:extLst>
                <a:ext uri="{FF2B5EF4-FFF2-40B4-BE49-F238E27FC236}">
                  <a16:creationId xmlns:a16="http://schemas.microsoft.com/office/drawing/2014/main" id="{0490C81D-9B5B-9754-3DEE-FAD98423DE88}"/>
                </a:ext>
              </a:extLst>
            </p:cNvPr>
            <p:cNvPicPr>
              <a:picLocks noChangeAspect="1"/>
            </p:cNvPicPr>
            <p:nvPr/>
          </p:nvPicPr>
          <p:blipFill>
            <a:blip r:embed="rId3">
              <a:alphaModFix amt="51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6737" y="1035861"/>
              <a:ext cx="578640" cy="578640"/>
            </a:xfrm>
            <a:prstGeom prst="rect">
              <a:avLst/>
            </a:prstGeom>
          </p:spPr>
        </p:pic>
      </p:grpSp>
      <p:grpSp>
        <p:nvGrpSpPr>
          <p:cNvPr id="47" name="Group 46">
            <a:extLst>
              <a:ext uri="{FF2B5EF4-FFF2-40B4-BE49-F238E27FC236}">
                <a16:creationId xmlns:a16="http://schemas.microsoft.com/office/drawing/2014/main" id="{4A86FCA4-9FB2-9720-995B-C4A3BD057E79}"/>
              </a:ext>
            </a:extLst>
          </p:cNvPr>
          <p:cNvGrpSpPr/>
          <p:nvPr/>
        </p:nvGrpSpPr>
        <p:grpSpPr>
          <a:xfrm>
            <a:off x="10322548" y="4708882"/>
            <a:ext cx="1378383" cy="880390"/>
            <a:chOff x="9362655" y="4815077"/>
            <a:chExt cx="1757896" cy="1122789"/>
          </a:xfrm>
        </p:grpSpPr>
        <p:sp>
          <p:nvSpPr>
            <p:cNvPr id="42" name="TextBox 41">
              <a:extLst>
                <a:ext uri="{FF2B5EF4-FFF2-40B4-BE49-F238E27FC236}">
                  <a16:creationId xmlns:a16="http://schemas.microsoft.com/office/drawing/2014/main" id="{1032E4F4-8DDE-C8F6-693C-E570EEABD719}"/>
                </a:ext>
              </a:extLst>
            </p:cNvPr>
            <p:cNvSpPr txBox="1"/>
            <p:nvPr/>
          </p:nvSpPr>
          <p:spPr>
            <a:xfrm>
              <a:off x="9362655" y="5388342"/>
              <a:ext cx="1757896" cy="5495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100" b="1" i="0" u="none" strike="noStrike" kern="0" cap="none" spc="0" normalizeH="0" baseline="0" noProof="0">
                  <a:ln>
                    <a:noFill/>
                  </a:ln>
                  <a:solidFill>
                    <a:schemeClr val="bg1"/>
                  </a:solidFill>
                  <a:effectLst/>
                  <a:uLnTx/>
                  <a:uFillTx/>
                  <a:latin typeface="EYInterstate Light"/>
                  <a:ea typeface="+mn-ea"/>
                  <a:cs typeface="Times New Roman" panose="02020603050405020304" pitchFamily="18" charset="0"/>
                </a:rPr>
                <a:t>23. aprīlis</a:t>
              </a:r>
              <a:br>
                <a:rPr kumimoji="0" lang="lv-LV" sz="1100" b="1" i="0" u="none" strike="noStrike" kern="0" cap="none" spc="0" normalizeH="0" baseline="0" noProof="0">
                  <a:ln>
                    <a:noFill/>
                  </a:ln>
                  <a:solidFill>
                    <a:schemeClr val="bg1"/>
                  </a:solidFill>
                  <a:effectLst/>
                  <a:uLnTx/>
                  <a:uFillTx/>
                  <a:latin typeface="EYInterstate Light"/>
                  <a:ea typeface="+mn-ea"/>
                  <a:cs typeface="Times New Roman" panose="02020603050405020304" pitchFamily="18" charset="0"/>
                </a:rPr>
              </a:br>
              <a:r>
                <a:rPr kumimoji="0" lang="lv-LV" sz="1100" b="1" i="0" u="none" strike="noStrike" kern="0" cap="none" spc="0" normalizeH="0" baseline="0" noProof="0">
                  <a:ln>
                    <a:noFill/>
                  </a:ln>
                  <a:solidFill>
                    <a:schemeClr val="bg1"/>
                  </a:solidFill>
                  <a:effectLst/>
                  <a:uLnTx/>
                  <a:uFillTx/>
                  <a:latin typeface="EYInterstate Light"/>
                  <a:ea typeface="+mn-ea"/>
                  <a:cs typeface="Times New Roman" panose="02020603050405020304" pitchFamily="18" charset="0"/>
                </a:rPr>
                <a:t>2025</a:t>
              </a:r>
            </a:p>
          </p:txBody>
        </p:sp>
        <p:pic>
          <p:nvPicPr>
            <p:cNvPr id="46" name="Graphic 45" descr="Daily calendar outline">
              <a:extLst>
                <a:ext uri="{FF2B5EF4-FFF2-40B4-BE49-F238E27FC236}">
                  <a16:creationId xmlns:a16="http://schemas.microsoft.com/office/drawing/2014/main" id="{31A63F9F-D91D-0B09-C77C-4E1A76B913AB}"/>
                </a:ext>
              </a:extLst>
            </p:cNvPr>
            <p:cNvPicPr>
              <a:picLocks noChangeAspect="1"/>
            </p:cNvPicPr>
            <p:nvPr/>
          </p:nvPicPr>
          <p:blipFill>
            <a:blip r:embed="rId3">
              <a:alphaModFix amt="51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2284" y="4815077"/>
              <a:ext cx="578640" cy="578640"/>
            </a:xfrm>
            <a:prstGeom prst="rect">
              <a:avLst/>
            </a:prstGeom>
          </p:spPr>
        </p:pic>
      </p:grpSp>
      <p:sp>
        <p:nvSpPr>
          <p:cNvPr id="50" name="TextBox 49">
            <a:extLst>
              <a:ext uri="{FF2B5EF4-FFF2-40B4-BE49-F238E27FC236}">
                <a16:creationId xmlns:a16="http://schemas.microsoft.com/office/drawing/2014/main" id="{1C4A8A08-4FBA-3BE4-DB4D-7F2502EE69B5}"/>
              </a:ext>
            </a:extLst>
          </p:cNvPr>
          <p:cNvSpPr txBox="1"/>
          <p:nvPr/>
        </p:nvSpPr>
        <p:spPr>
          <a:xfrm>
            <a:off x="7560867" y="1067974"/>
            <a:ext cx="2857096" cy="553998"/>
          </a:xfrm>
          <a:prstGeom prst="rect">
            <a:avLst/>
          </a:prstGeom>
          <a:noFill/>
        </p:spPr>
        <p:txBody>
          <a:bodyPr wrap="square">
            <a:spAutoFit/>
          </a:bodyPr>
          <a:lstStyle/>
          <a:p>
            <a:pPr marL="171450" lvl="0" indent="-171450">
              <a:buFont typeface="Wingdings" panose="05000000000000000000" pitchFamily="2" charset="2"/>
              <a:buChar char="ü"/>
              <a:defRPr/>
            </a:pPr>
            <a:r>
              <a:rPr kumimoji="0" lang="lv-LV" sz="1000" b="1" i="0" u="none" strike="noStrike" kern="1200" cap="none" spc="0" normalizeH="0" baseline="0" noProof="0">
                <a:ln>
                  <a:noFill/>
                </a:ln>
                <a:solidFill>
                  <a:srgbClr val="2E2E38"/>
                </a:solidFill>
                <a:effectLst/>
                <a:uLnTx/>
                <a:uFillTx/>
                <a:latin typeface="EYInterstate-Light"/>
                <a:ea typeface="+mn-ea"/>
                <a:cs typeface="+mn-cs"/>
              </a:rPr>
              <a:t>Ievada ziņojums </a:t>
            </a:r>
            <a:r>
              <a:rPr lang="lv-LV" sz="1000" b="1">
                <a:solidFill>
                  <a:srgbClr val="2E2E38"/>
                </a:solidFill>
                <a:latin typeface="EYInterstate-Light"/>
              </a:rPr>
              <a:t>par iztrūkstošajām nozarēm, nepieciešamajiem datiem un NPAIS II lietotāju </a:t>
            </a:r>
            <a:r>
              <a:rPr kumimoji="0" lang="lv-LV" sz="1000" b="1" i="0" u="none" strike="noStrike" kern="1200" cap="none" spc="0" normalizeH="0" baseline="0" noProof="0">
                <a:ln>
                  <a:noFill/>
                </a:ln>
                <a:solidFill>
                  <a:srgbClr val="2E2E38"/>
                </a:solidFill>
                <a:effectLst/>
                <a:uLnTx/>
                <a:uFillTx/>
                <a:latin typeface="EYInterstate-Light"/>
                <a:ea typeface="+mn-ea"/>
                <a:cs typeface="+mn-cs"/>
              </a:rPr>
              <a:t>vajadzībām</a:t>
            </a:r>
          </a:p>
        </p:txBody>
      </p:sp>
      <p:sp>
        <p:nvSpPr>
          <p:cNvPr id="51" name="TextBox 50">
            <a:extLst>
              <a:ext uri="{FF2B5EF4-FFF2-40B4-BE49-F238E27FC236}">
                <a16:creationId xmlns:a16="http://schemas.microsoft.com/office/drawing/2014/main" id="{78222F35-D0B4-7C87-18DB-689BE40EE6C8}"/>
              </a:ext>
            </a:extLst>
          </p:cNvPr>
          <p:cNvSpPr txBox="1"/>
          <p:nvPr/>
        </p:nvSpPr>
        <p:spPr>
          <a:xfrm>
            <a:off x="7577462" y="2941003"/>
            <a:ext cx="2714292" cy="24622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lv-LV" sz="1000" b="1" i="0" u="none" strike="noStrike" kern="1200" cap="none" spc="0" normalizeH="0" baseline="0" noProof="0">
                <a:ln>
                  <a:noFill/>
                </a:ln>
                <a:solidFill>
                  <a:srgbClr val="2E2E38"/>
                </a:solidFill>
                <a:effectLst/>
                <a:uLnTx/>
                <a:uFillTx/>
                <a:latin typeface="EYInterstate-Light"/>
                <a:ea typeface="+mn-ea"/>
                <a:cs typeface="+mn-cs"/>
              </a:rPr>
              <a:t>Jaunās IS koncepcijas apraksts</a:t>
            </a:r>
          </a:p>
        </p:txBody>
      </p:sp>
      <p:grpSp>
        <p:nvGrpSpPr>
          <p:cNvPr id="56" name="Group 55">
            <a:extLst>
              <a:ext uri="{FF2B5EF4-FFF2-40B4-BE49-F238E27FC236}">
                <a16:creationId xmlns:a16="http://schemas.microsoft.com/office/drawing/2014/main" id="{58006E42-61DA-C6E4-B574-E902695DBA73}"/>
              </a:ext>
            </a:extLst>
          </p:cNvPr>
          <p:cNvGrpSpPr/>
          <p:nvPr/>
        </p:nvGrpSpPr>
        <p:grpSpPr>
          <a:xfrm>
            <a:off x="11277822" y="6353558"/>
            <a:ext cx="304641" cy="313779"/>
            <a:chOff x="11277822" y="6353558"/>
            <a:chExt cx="304641" cy="313779"/>
          </a:xfrm>
        </p:grpSpPr>
        <p:sp>
          <p:nvSpPr>
            <p:cNvPr id="57" name="Freeform 820">
              <a:extLst>
                <a:ext uri="{FF2B5EF4-FFF2-40B4-BE49-F238E27FC236}">
                  <a16:creationId xmlns:a16="http://schemas.microsoft.com/office/drawing/2014/main" id="{4FC42AE3-AC06-6669-443B-769B5BEA5FE4}"/>
                </a:ext>
              </a:extLst>
            </p:cNvPr>
            <p:cNvSpPr/>
            <p:nvPr/>
          </p:nvSpPr>
          <p:spPr>
            <a:xfrm>
              <a:off x="11277822" y="6353558"/>
              <a:ext cx="304641" cy="112717"/>
            </a:xfrm>
            <a:custGeom>
              <a:avLst/>
              <a:gdLst/>
              <a:ahLst/>
              <a:cxnLst/>
              <a:rect l="0" t="0" r="0" b="0"/>
              <a:pathLst>
                <a:path w="304800" h="112776">
                  <a:moveTo>
                    <a:pt x="304800" y="0"/>
                  </a:moveTo>
                  <a:lnTo>
                    <a:pt x="0" y="112776"/>
                  </a:lnTo>
                  <a:lnTo>
                    <a:pt x="304800" y="58000"/>
                  </a:lnTo>
                  <a:lnTo>
                    <a:pt x="304800" y="0"/>
                  </a:lnTo>
                  <a:close/>
                  <a:moveTo>
                    <a:pt x="-10783824" y="502919"/>
                  </a:moveTo>
                </a:path>
              </a:pathLst>
            </a:custGeom>
            <a:solidFill>
              <a:srgbClr val="FFE6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58" name="Freeform 821">
              <a:extLst>
                <a:ext uri="{FF2B5EF4-FFF2-40B4-BE49-F238E27FC236}">
                  <a16:creationId xmlns:a16="http://schemas.microsoft.com/office/drawing/2014/main" id="{88E794F8-19D1-64F9-6DAF-AF5DF1B64CD4}"/>
                </a:ext>
              </a:extLst>
            </p:cNvPr>
            <p:cNvSpPr/>
            <p:nvPr/>
          </p:nvSpPr>
          <p:spPr>
            <a:xfrm>
              <a:off x="11280869" y="6511970"/>
              <a:ext cx="121856" cy="155367"/>
            </a:xfrm>
            <a:custGeom>
              <a:avLst/>
              <a:gdLst/>
              <a:ahLst/>
              <a:cxnLst/>
              <a:rect l="0" t="0" r="0" b="0"/>
              <a:pathLst>
                <a:path w="121919" h="155448">
                  <a:moveTo>
                    <a:pt x="46863" y="92952"/>
                  </a:moveTo>
                  <a:lnTo>
                    <a:pt x="101600" y="92952"/>
                  </a:lnTo>
                  <a:lnTo>
                    <a:pt x="101600" y="60897"/>
                  </a:lnTo>
                  <a:lnTo>
                    <a:pt x="46863" y="60897"/>
                  </a:lnTo>
                  <a:lnTo>
                    <a:pt x="46863" y="35256"/>
                  </a:lnTo>
                  <a:lnTo>
                    <a:pt x="106299" y="35256"/>
                  </a:lnTo>
                  <a:lnTo>
                    <a:pt x="85978" y="0"/>
                  </a:lnTo>
                  <a:lnTo>
                    <a:pt x="0" y="0"/>
                  </a:lnTo>
                  <a:lnTo>
                    <a:pt x="0" y="155448"/>
                  </a:lnTo>
                  <a:lnTo>
                    <a:pt x="121919" y="155448"/>
                  </a:lnTo>
                  <a:lnTo>
                    <a:pt x="121919" y="118593"/>
                  </a:lnTo>
                  <a:lnTo>
                    <a:pt x="46863" y="118593"/>
                  </a:lnTo>
                  <a:lnTo>
                    <a:pt x="46863" y="92952"/>
                  </a:lnTo>
                  <a:close/>
                  <a:moveTo>
                    <a:pt x="-11038320" y="344424"/>
                  </a:moveTo>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59" name="Freeform 822">
              <a:extLst>
                <a:ext uri="{FF2B5EF4-FFF2-40B4-BE49-F238E27FC236}">
                  <a16:creationId xmlns:a16="http://schemas.microsoft.com/office/drawing/2014/main" id="{9CDB680F-7E19-C0B1-137C-AA80387EA7C2}"/>
                </a:ext>
              </a:extLst>
            </p:cNvPr>
            <p:cNvSpPr/>
            <p:nvPr/>
          </p:nvSpPr>
          <p:spPr>
            <a:xfrm>
              <a:off x="11384446" y="6511970"/>
              <a:ext cx="152321" cy="155367"/>
            </a:xfrm>
            <a:custGeom>
              <a:avLst/>
              <a:gdLst/>
              <a:ahLst/>
              <a:cxnLst/>
              <a:rect l="0" t="0" r="0" b="0"/>
              <a:pathLst>
                <a:path w="152400" h="155448">
                  <a:moveTo>
                    <a:pt x="101600" y="0"/>
                  </a:moveTo>
                  <a:lnTo>
                    <a:pt x="76200" y="51283"/>
                  </a:lnTo>
                  <a:lnTo>
                    <a:pt x="50800" y="0"/>
                  </a:lnTo>
                  <a:lnTo>
                    <a:pt x="0" y="0"/>
                  </a:lnTo>
                  <a:lnTo>
                    <a:pt x="52324" y="92952"/>
                  </a:lnTo>
                  <a:lnTo>
                    <a:pt x="52324" y="155448"/>
                  </a:lnTo>
                  <a:lnTo>
                    <a:pt x="98425" y="155448"/>
                  </a:lnTo>
                  <a:lnTo>
                    <a:pt x="98425" y="92952"/>
                  </a:lnTo>
                  <a:lnTo>
                    <a:pt x="152400" y="0"/>
                  </a:lnTo>
                  <a:lnTo>
                    <a:pt x="101600" y="0"/>
                  </a:lnTo>
                  <a:close/>
                  <a:moveTo>
                    <a:pt x="-11048999" y="344424"/>
                  </a:moveTo>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sp>
        <p:nvSpPr>
          <p:cNvPr id="60" name="TextBox 59">
            <a:extLst>
              <a:ext uri="{FF2B5EF4-FFF2-40B4-BE49-F238E27FC236}">
                <a16:creationId xmlns:a16="http://schemas.microsoft.com/office/drawing/2014/main" id="{FB3A8056-DC01-EF30-F960-753FDF86F386}"/>
              </a:ext>
            </a:extLst>
          </p:cNvPr>
          <p:cNvSpPr txBox="1"/>
          <p:nvPr/>
        </p:nvSpPr>
        <p:spPr>
          <a:xfrm>
            <a:off x="7569643" y="4356994"/>
            <a:ext cx="2752904" cy="707886"/>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lv-LV" sz="1000" b="1" i="0" u="none" strike="noStrike" kern="1200" cap="none" spc="0" normalizeH="0" baseline="0" noProof="0">
                <a:ln>
                  <a:noFill/>
                </a:ln>
                <a:solidFill>
                  <a:srgbClr val="2E2E38"/>
                </a:solidFill>
                <a:effectLst/>
                <a:uLnTx/>
                <a:uFillTx/>
                <a:latin typeface="EYInterstate-Light"/>
                <a:ea typeface="+mn-ea"/>
                <a:cs typeface="+mn-cs"/>
              </a:rPr>
              <a:t>Tehniskā risinājuma apraksts un tehniskā specifikācija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v-LV" sz="1000" b="1">
                <a:solidFill>
                  <a:srgbClr val="2E2E38"/>
                </a:solidFill>
                <a:latin typeface="EYInterstate-Light"/>
              </a:rPr>
              <a:t>Biznesa procesu apraksts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lv-LV" sz="1000" b="1" i="0" u="none" strike="noStrike" kern="1200" cap="none" spc="0" normalizeH="0" baseline="0" noProof="0">
                <a:ln>
                  <a:noFill/>
                </a:ln>
                <a:solidFill>
                  <a:srgbClr val="2E2E38"/>
                </a:solidFill>
                <a:effectLst/>
                <a:uLnTx/>
                <a:uFillTx/>
                <a:latin typeface="EYInterstate-Light"/>
                <a:ea typeface="+mn-ea"/>
                <a:cs typeface="+mn-cs"/>
              </a:rPr>
              <a:t>Pētījuma anotācija</a:t>
            </a:r>
            <a:endParaRPr kumimoji="0" lang="pl-PL" sz="1000" b="1" i="0" u="none" strike="noStrike" kern="1200" cap="none" spc="0" normalizeH="0" baseline="0" noProof="0">
              <a:ln>
                <a:noFill/>
              </a:ln>
              <a:solidFill>
                <a:srgbClr val="2E2E38"/>
              </a:solidFill>
              <a:effectLst/>
              <a:uLnTx/>
              <a:uFillTx/>
              <a:latin typeface="EYInterstate-Light"/>
              <a:ea typeface="+mn-ea"/>
              <a:cs typeface="+mn-cs"/>
            </a:endParaRPr>
          </a:p>
        </p:txBody>
      </p:sp>
      <p:sp>
        <p:nvSpPr>
          <p:cNvPr id="3" name="Rectangle 2">
            <a:extLst>
              <a:ext uri="{FF2B5EF4-FFF2-40B4-BE49-F238E27FC236}">
                <a16:creationId xmlns:a16="http://schemas.microsoft.com/office/drawing/2014/main" id="{0E4BBDFD-12BC-8BA8-26A6-1108D59742A8}"/>
              </a:ext>
            </a:extLst>
          </p:cNvPr>
          <p:cNvSpPr/>
          <p:nvPr/>
        </p:nvSpPr>
        <p:spPr>
          <a:xfrm>
            <a:off x="2037091" y="2288228"/>
            <a:ext cx="1466166" cy="344358"/>
          </a:xfrm>
          <a:prstGeom prst="rect">
            <a:avLst/>
          </a:prstGeom>
          <a:solidFill>
            <a:srgbClr val="747480"/>
          </a:solidFill>
          <a:ln w="952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0">
                <a:ln>
                  <a:noFill/>
                </a:ln>
                <a:effectLst/>
                <a:highlight>
                  <a:srgbClr val="747480"/>
                </a:highlight>
                <a:uLnTx/>
                <a:uFillTx/>
                <a:ea typeface="+mn-ea"/>
                <a:cs typeface="+mn-cs"/>
              </a:rPr>
              <a:t>DU 6.1.1: 5.1.1./5.1.2./5.1.3</a:t>
            </a:r>
          </a:p>
        </p:txBody>
      </p:sp>
      <p:sp>
        <p:nvSpPr>
          <p:cNvPr id="5" name="Freeform 787">
            <a:extLst>
              <a:ext uri="{FF2B5EF4-FFF2-40B4-BE49-F238E27FC236}">
                <a16:creationId xmlns:a16="http://schemas.microsoft.com/office/drawing/2014/main" id="{747D4FAD-0D41-CF0D-85BC-C78C9F9C2563}"/>
              </a:ext>
            </a:extLst>
          </p:cNvPr>
          <p:cNvSpPr/>
          <p:nvPr/>
        </p:nvSpPr>
        <p:spPr>
          <a:xfrm>
            <a:off x="3612121" y="1779987"/>
            <a:ext cx="3597060" cy="854635"/>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814">
            <a:extLst>
              <a:ext uri="{FF2B5EF4-FFF2-40B4-BE49-F238E27FC236}">
                <a16:creationId xmlns:a16="http://schemas.microsoft.com/office/drawing/2014/main" id="{A72D5E9C-85ED-0FE3-270E-F70A36298D04}"/>
              </a:ext>
            </a:extLst>
          </p:cNvPr>
          <p:cNvSpPr/>
          <p:nvPr/>
        </p:nvSpPr>
        <p:spPr>
          <a:xfrm>
            <a:off x="3689571" y="1821047"/>
            <a:ext cx="3504376" cy="769441"/>
          </a:xfrm>
          <a:prstGeom prst="rect">
            <a:avLst/>
          </a:prstGeom>
        </p:spPr>
        <p:txBody>
          <a:bodyPr wrap="square" lIns="0" tIns="0" rIns="0" bIns="0">
            <a:spAutoFit/>
          </a:bodyPr>
          <a:lstStyle/>
          <a:p>
            <a:pPr marR="0" lvl="0" defTabSz="914400" rtl="0" eaLnBrk="1" fontAlgn="auto" latinLnBrk="0" hangingPunct="1">
              <a:lnSpc>
                <a:spcPct val="100000"/>
              </a:lnSpc>
              <a:spcBef>
                <a:spcPts val="0"/>
              </a:spcBef>
              <a:spcAft>
                <a:spcPts val="0"/>
              </a:spcAft>
              <a:buClrTx/>
              <a:buSzTx/>
              <a:tabLst/>
              <a:defRPr/>
            </a:pPr>
            <a:r>
              <a:rPr lang="lv-LV" sz="1000" b="1">
                <a:latin typeface="EYInterstate-Light"/>
              </a:rPr>
              <a:t>Izmaiņu priekšlikumu izstrāde</a:t>
            </a:r>
          </a:p>
          <a:p>
            <a:pPr marL="171450" indent="-171450" defTabSz="798073">
              <a:buFont typeface="Arial" panose="020B0604020202020204" pitchFamily="34" charset="0"/>
              <a:buChar char="•"/>
            </a:pPr>
            <a:r>
              <a:rPr lang="lv-LV" sz="800">
                <a:latin typeface="EYInterstate" panose="02000503020000020004" pitchFamily="2" charset="0"/>
              </a:rPr>
              <a:t>Bērnu tiesību aizsardzības subjektu vajadzību apzināšana un noteikšana jaunajā IS</a:t>
            </a:r>
          </a:p>
          <a:p>
            <a:pPr marL="171450" indent="-171450">
              <a:buFont typeface="Arial" panose="020B0604020202020204" pitchFamily="34" charset="0"/>
              <a:buChar char="•"/>
              <a:defRPr/>
            </a:pPr>
            <a:r>
              <a:rPr lang="lv-LV" sz="800">
                <a:latin typeface="EYInterstate" panose="02000503020000020004" pitchFamily="2" charset="0"/>
              </a:rPr>
              <a:t>Iztrūkstošo nozaru identificēšana IS lietotāju vidū</a:t>
            </a:r>
          </a:p>
          <a:p>
            <a:pPr marL="171450" indent="-171450">
              <a:buFont typeface="Arial" panose="020B0604020202020204" pitchFamily="34" charset="0"/>
              <a:buChar char="•"/>
              <a:defRPr/>
            </a:pPr>
            <a:r>
              <a:rPr lang="lv-LV" sz="800">
                <a:latin typeface="EYInterstate" panose="02000503020000020004" pitchFamily="2" charset="0"/>
              </a:rPr>
              <a:t>Iztrūkstošo bērnu lietas datu satura, apjoma un nepieciešamības noteikšana</a:t>
            </a:r>
          </a:p>
        </p:txBody>
      </p:sp>
      <p:sp>
        <p:nvSpPr>
          <p:cNvPr id="13" name="Rectangle 12">
            <a:extLst>
              <a:ext uri="{FF2B5EF4-FFF2-40B4-BE49-F238E27FC236}">
                <a16:creationId xmlns:a16="http://schemas.microsoft.com/office/drawing/2014/main" id="{D7019200-8F53-30A4-7E18-81146AF35776}"/>
              </a:ext>
            </a:extLst>
          </p:cNvPr>
          <p:cNvSpPr/>
          <p:nvPr/>
        </p:nvSpPr>
        <p:spPr>
          <a:xfrm>
            <a:off x="2039112" y="3735218"/>
            <a:ext cx="1456520" cy="354109"/>
          </a:xfrm>
          <a:prstGeom prst="rect">
            <a:avLst/>
          </a:prstGeom>
          <a:solidFill>
            <a:srgbClr val="747480"/>
          </a:solidFill>
          <a:ln w="952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0">
                <a:ln>
                  <a:noFill/>
                </a:ln>
                <a:solidFill>
                  <a:schemeClr val="bg1"/>
                </a:solidFill>
                <a:effectLst/>
                <a:highlight>
                  <a:srgbClr val="747480"/>
                </a:highlight>
                <a:uLnTx/>
                <a:uFillTx/>
                <a:ea typeface="+mn-ea"/>
                <a:cs typeface="+mn-cs"/>
              </a:rPr>
              <a:t>DU 6.1.2: 5.1.1./5.1.2./5.1.4.</a:t>
            </a:r>
          </a:p>
        </p:txBody>
      </p:sp>
      <p:sp>
        <p:nvSpPr>
          <p:cNvPr id="15" name="Rectangle 14">
            <a:extLst>
              <a:ext uri="{FF2B5EF4-FFF2-40B4-BE49-F238E27FC236}">
                <a16:creationId xmlns:a16="http://schemas.microsoft.com/office/drawing/2014/main" id="{084C2913-B7D1-87BC-E7BE-0610F538FB68}"/>
              </a:ext>
            </a:extLst>
          </p:cNvPr>
          <p:cNvSpPr/>
          <p:nvPr/>
        </p:nvSpPr>
        <p:spPr>
          <a:xfrm>
            <a:off x="2045738" y="5620050"/>
            <a:ext cx="1448873" cy="310591"/>
          </a:xfrm>
          <a:prstGeom prst="rect">
            <a:avLst/>
          </a:prstGeom>
          <a:solidFill>
            <a:srgbClr val="747480"/>
          </a:solidFill>
          <a:ln w="952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0">
                <a:ln>
                  <a:noFill/>
                </a:ln>
                <a:solidFill>
                  <a:schemeClr val="bg1"/>
                </a:solidFill>
                <a:effectLst/>
                <a:highlight>
                  <a:srgbClr val="747480"/>
                </a:highlight>
                <a:uLnTx/>
                <a:uFillTx/>
                <a:ea typeface="+mn-ea"/>
                <a:cs typeface="+mn-cs"/>
              </a:rPr>
              <a:t>DU 6.1.3: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0">
                <a:ln>
                  <a:noFill/>
                </a:ln>
                <a:solidFill>
                  <a:schemeClr val="bg1"/>
                </a:solidFill>
                <a:effectLst/>
                <a:highlight>
                  <a:srgbClr val="747480"/>
                </a:highlight>
                <a:uLnTx/>
                <a:uFillTx/>
                <a:ea typeface="+mn-ea"/>
                <a:cs typeface="+mn-cs"/>
              </a:rPr>
              <a:t>5.1.2./5.1.5.</a:t>
            </a:r>
          </a:p>
        </p:txBody>
      </p:sp>
      <p:sp>
        <p:nvSpPr>
          <p:cNvPr id="31" name="TextBox 30">
            <a:extLst>
              <a:ext uri="{FF2B5EF4-FFF2-40B4-BE49-F238E27FC236}">
                <a16:creationId xmlns:a16="http://schemas.microsoft.com/office/drawing/2014/main" id="{63690419-5112-DF57-9391-8BE0C7081F59}"/>
              </a:ext>
            </a:extLst>
          </p:cNvPr>
          <p:cNvSpPr txBox="1"/>
          <p:nvPr/>
        </p:nvSpPr>
        <p:spPr>
          <a:xfrm>
            <a:off x="2637869" y="6512608"/>
            <a:ext cx="76113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Nepilngadīgo personu atbalsta informācijas sistēmas attīstības iespēju izvērtēšana, tās pilnveides koncepcijas un biznesa procesu aprakstu izstrāde</a:t>
            </a:r>
          </a:p>
        </p:txBody>
      </p:sp>
      <p:sp>
        <p:nvSpPr>
          <p:cNvPr id="44" name="Freeform 764">
            <a:extLst>
              <a:ext uri="{FF2B5EF4-FFF2-40B4-BE49-F238E27FC236}">
                <a16:creationId xmlns:a16="http://schemas.microsoft.com/office/drawing/2014/main" id="{C487D588-3090-38DE-0512-A2289B921B76}"/>
              </a:ext>
            </a:extLst>
          </p:cNvPr>
          <p:cNvSpPr/>
          <p:nvPr/>
        </p:nvSpPr>
        <p:spPr>
          <a:xfrm>
            <a:off x="3614133" y="5501094"/>
            <a:ext cx="3509063" cy="1957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98073"/>
            <a:r>
              <a:rPr lang="lv-LV" sz="1000" b="1" kern="0">
                <a:solidFill>
                  <a:schemeClr val="tx1"/>
                </a:solidFill>
                <a:latin typeface="EYInterstate" panose="02000503020000020004" pitchFamily="2" charset="0"/>
                <a:cs typeface="Calibri" pitchFamily="34" charset="0"/>
              </a:rPr>
              <a:t>Biznesa procesu apraksta izstrāde</a:t>
            </a:r>
          </a:p>
        </p:txBody>
      </p:sp>
      <p:sp>
        <p:nvSpPr>
          <p:cNvPr id="45" name="Freeform 764">
            <a:extLst>
              <a:ext uri="{FF2B5EF4-FFF2-40B4-BE49-F238E27FC236}">
                <a16:creationId xmlns:a16="http://schemas.microsoft.com/office/drawing/2014/main" id="{EEB23DB2-A24B-B8A6-3A43-17CF02745C14}"/>
              </a:ext>
            </a:extLst>
          </p:cNvPr>
          <p:cNvSpPr/>
          <p:nvPr/>
        </p:nvSpPr>
        <p:spPr>
          <a:xfrm>
            <a:off x="3616246" y="5711519"/>
            <a:ext cx="3509063" cy="215445"/>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98073"/>
            <a:r>
              <a:rPr lang="lv-LV" sz="1000" b="1" kern="0">
                <a:solidFill>
                  <a:schemeClr val="tx1"/>
                </a:solidFill>
                <a:latin typeface="EYInterstate" panose="02000503020000020004" pitchFamily="2" charset="0"/>
                <a:cs typeface="Calibri" pitchFamily="34" charset="0"/>
              </a:rPr>
              <a:t>Pētījuma anotācijas sagatavošana</a:t>
            </a:r>
          </a:p>
        </p:txBody>
      </p:sp>
      <p:sp>
        <p:nvSpPr>
          <p:cNvPr id="16" name="Rectangle 318">
            <a:extLst>
              <a:ext uri="{FF2B5EF4-FFF2-40B4-BE49-F238E27FC236}">
                <a16:creationId xmlns:a16="http://schemas.microsoft.com/office/drawing/2014/main" id="{8C154F8B-FB69-8DDB-38CE-6B57FA12A3C3}"/>
              </a:ext>
            </a:extLst>
          </p:cNvPr>
          <p:cNvSpPr/>
          <p:nvPr/>
        </p:nvSpPr>
        <p:spPr>
          <a:xfrm>
            <a:off x="1280127" y="233335"/>
            <a:ext cx="2715487" cy="3077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7156" algn="l"/>
              </a:tabLst>
              <a:defRPr/>
            </a:pPr>
            <a:r>
              <a:rPr kumimoji="0" lang="en-US" sz="2000" i="0" u="none" strike="noStrike" kern="1200" cap="none" spc="0" normalizeH="0" baseline="0" noProof="0">
                <a:ln>
                  <a:noFill/>
                </a:ln>
                <a:solidFill>
                  <a:srgbClr val="2E2E38"/>
                </a:solidFill>
                <a:effectLst/>
                <a:uLnTx/>
                <a:uFillTx/>
                <a:latin typeface="EYInterstate-Light"/>
                <a:ea typeface="+mn-ea"/>
                <a:cs typeface="+mn-cs"/>
              </a:rPr>
              <a:t>Projekta posmi</a:t>
            </a:r>
            <a:endParaRPr kumimoji="0" lang="lt-LT" sz="2000" i="0" u="none" strike="noStrike" kern="1200" cap="none" spc="0" normalizeH="0" baseline="0" noProof="0">
              <a:ln>
                <a:noFill/>
              </a:ln>
              <a:solidFill>
                <a:srgbClr val="2E2E38"/>
              </a:solidFill>
              <a:effectLst/>
              <a:uLnTx/>
              <a:uFillTx/>
              <a:latin typeface="EYInterstate-Light"/>
              <a:ea typeface="+mn-ea"/>
              <a:cs typeface="+mn-cs"/>
            </a:endParaRPr>
          </a:p>
        </p:txBody>
      </p:sp>
      <p:sp>
        <p:nvSpPr>
          <p:cNvPr id="9" name="Rectangle 151">
            <a:extLst>
              <a:ext uri="{FF2B5EF4-FFF2-40B4-BE49-F238E27FC236}">
                <a16:creationId xmlns:a16="http://schemas.microsoft.com/office/drawing/2014/main" id="{7B03727A-CA62-256A-417F-A5E2895C674B}"/>
              </a:ext>
            </a:extLst>
          </p:cNvPr>
          <p:cNvSpPr/>
          <p:nvPr/>
        </p:nvSpPr>
        <p:spPr>
          <a:xfrm>
            <a:off x="708595" y="6558775"/>
            <a:ext cx="1411669" cy="123111"/>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11327" algn="l"/>
              </a:tabLst>
              <a:defRPr/>
            </a:pP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Lapa 3	</a:t>
            </a:r>
            <a:r>
              <a:rPr lang="lt-LT" sz="800" spc="-12">
                <a:solidFill>
                  <a:srgbClr val="2E2E38"/>
                </a:solidFill>
                <a:latin typeface="EYInterstate Light" panose="02000506000000020004" pitchFamily="2" charset="0"/>
              </a:rPr>
              <a:t>0</a:t>
            </a:r>
            <a:r>
              <a:rPr kumimoji="0" lang="lt-LT" sz="800" b="0" i="0" u="none" strike="noStrike" kern="1200" cap="none" spc="-12" normalizeH="0" baseline="0" noProof="0">
                <a:ln>
                  <a:noFill/>
                </a:ln>
                <a:solidFill>
                  <a:srgbClr val="2E2E38"/>
                </a:solidFill>
                <a:effectLst/>
                <a:uLnTx/>
                <a:uFillTx/>
                <a:latin typeface="EYInterstate Light" panose="02000506000000020004" pitchFamily="2" charset="0"/>
                <a:ea typeface="+mn-ea"/>
                <a:cs typeface="+mn-cs"/>
              </a:rPr>
              <a:t>7.04.2025.</a:t>
            </a:r>
          </a:p>
        </p:txBody>
      </p:sp>
    </p:spTree>
    <p:extLst>
      <p:ext uri="{BB962C8B-B14F-4D97-AF65-F5344CB8AC3E}">
        <p14:creationId xmlns:p14="http://schemas.microsoft.com/office/powerpoint/2010/main" val="207693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7" y="3372"/>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87" y="3372"/>
                        <a:ext cx="1587" cy="1587"/>
                      </a:xfrm>
                      <a:prstGeom prst="rect">
                        <a:avLst/>
                      </a:prstGeom>
                    </p:spPr>
                  </p:pic>
                </p:oleObj>
              </mc:Fallback>
            </mc:AlternateContent>
          </a:graphicData>
        </a:graphic>
      </p:graphicFrame>
      <p:sp>
        <p:nvSpPr>
          <p:cNvPr id="10" name="Rectangle 9" hidden="1"/>
          <p:cNvSpPr/>
          <p:nvPr>
            <p:custDataLst>
              <p:tags r:id="rId2"/>
            </p:custDataLst>
          </p:nvPr>
        </p:nvSpPr>
        <p:spPr>
          <a:xfrm>
            <a:off x="0" y="1785"/>
            <a:ext cx="158667" cy="158667"/>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defTabSz="913943">
              <a:lnSpc>
                <a:spcPct val="85000"/>
              </a:lnSpc>
              <a:spcBef>
                <a:spcPct val="0"/>
              </a:spcBef>
              <a:spcAft>
                <a:spcPct val="0"/>
              </a:spcAft>
              <a:defRPr/>
            </a:pPr>
            <a:endParaRPr lang="en-US" sz="2399">
              <a:solidFill>
                <a:srgbClr val="FFFFFF"/>
              </a:solidFill>
              <a:latin typeface="EYInterstate Light" panose="02000506000000020004" pitchFamily="2" charset="0"/>
              <a:cs typeface="Arial" panose="020B0604020202020204" pitchFamily="34" charset="0"/>
              <a:sym typeface="EYInterstate Light" panose="02000506000000020004" pitchFamily="2" charset="0"/>
            </a:endParaRPr>
          </a:p>
        </p:txBody>
      </p:sp>
      <p:sp>
        <p:nvSpPr>
          <p:cNvPr id="25" name="TextBox 24"/>
          <p:cNvSpPr txBox="1"/>
          <p:nvPr/>
        </p:nvSpPr>
        <p:spPr>
          <a:xfrm>
            <a:off x="617221" y="1564258"/>
            <a:ext cx="10961635" cy="4180607"/>
          </a:xfrm>
          <a:prstGeom prst="rect">
            <a:avLst/>
          </a:prstGeom>
          <a:solidFill>
            <a:schemeClr val="tx1">
              <a:lumMod val="95000"/>
            </a:schemeClr>
          </a:solidFill>
        </p:spPr>
        <p:txBody>
          <a:bodyPr wrap="square" lIns="35981" tIns="36557" rIns="35981" bIns="35981" rtlCol="0" anchor="ctr">
            <a:noAutofit/>
          </a:bodyPr>
          <a:lstStyle/>
          <a:p>
            <a:pPr marL="361950" indent="-361950" algn="just">
              <a:buClr>
                <a:schemeClr val="tx2"/>
              </a:buClr>
              <a:buFont typeface="Arial" panose="020B0604020202020204" pitchFamily="34" charset="0"/>
              <a:buChar char="►"/>
            </a:pPr>
            <a:r>
              <a:rPr lang="lv-LV" sz="1400" b="1" dirty="0">
                <a:solidFill>
                  <a:schemeClr val="bg1"/>
                </a:solidFill>
                <a:cs typeface="Times New Roman" panose="02020603050405020304" pitchFamily="18" charset="0"/>
              </a:rPr>
              <a:t>BAMS sistēma apvieno bērnu aizsardzības, sociālās, veselības, izglītības, </a:t>
            </a:r>
            <a:r>
              <a:rPr lang="lv-LV" sz="1400" b="1" dirty="0" err="1">
                <a:solidFill>
                  <a:schemeClr val="bg1"/>
                </a:solidFill>
                <a:cs typeface="Times New Roman" panose="02020603050405020304" pitchFamily="18" charset="0"/>
              </a:rPr>
              <a:t>iekšlietu</a:t>
            </a:r>
            <a:r>
              <a:rPr lang="lv-LV" sz="1400" b="1" dirty="0">
                <a:solidFill>
                  <a:schemeClr val="bg1"/>
                </a:solidFill>
                <a:cs typeface="Times New Roman" panose="02020603050405020304" pitchFamily="18" charset="0"/>
              </a:rPr>
              <a:t> un tieslietu nozaru iestāžu rīcībā esošo informāciju par bērnu. BAMS nodrošinās ātru un efektīvu informācijas apmaiņu par bērna tiesību aizsardzības un interešu jautājumiem un veicinās iestāžu savlaicīgu un koordinētu rīcību, ieskaitot bērnam apdraudošu apstākļu novēršanā. </a:t>
            </a:r>
          </a:p>
          <a:p>
            <a:pPr marL="361950" indent="-361950" algn="just">
              <a:buClr>
                <a:schemeClr val="tx2"/>
              </a:buClr>
              <a:buFont typeface="Arial" panose="020B0604020202020204" pitchFamily="34" charset="0"/>
              <a:buChar char="►"/>
            </a:pPr>
            <a:endParaRPr lang="lv-LV" sz="1400" b="1" dirty="0">
              <a:solidFill>
                <a:schemeClr val="bg1"/>
              </a:solidFill>
              <a:cs typeface="Times New Roman" panose="02020603050405020304" pitchFamily="18" charset="0"/>
            </a:endParaRPr>
          </a:p>
          <a:p>
            <a:pPr marL="361950" indent="-361950" algn="just">
              <a:buClr>
                <a:schemeClr val="tx2"/>
              </a:buClr>
              <a:buFont typeface="Arial" panose="020B0604020202020204" pitchFamily="34" charset="0"/>
              <a:buChar char="►"/>
            </a:pPr>
            <a:r>
              <a:rPr lang="lv-LV" sz="1400" b="1" dirty="0">
                <a:solidFill>
                  <a:schemeClr val="bg1"/>
                </a:solidFill>
                <a:cs typeface="Times New Roman" panose="02020603050405020304" pitchFamily="18" charset="0"/>
              </a:rPr>
              <a:t>BAMS sistēma aizstās esošo NPAIS, kas tika atzīta par novecojušu un nepietiekami efektīvu rīku, lai veicinātu bērnu tiesību un interešu aizsardzību.</a:t>
            </a:r>
          </a:p>
          <a:p>
            <a:pPr marL="361950" indent="-361950" algn="just">
              <a:buClr>
                <a:schemeClr val="tx2"/>
              </a:buClr>
              <a:buFont typeface="Arial" panose="020B0604020202020204" pitchFamily="34" charset="0"/>
              <a:buChar char="►"/>
            </a:pPr>
            <a:endParaRPr lang="lv-LV" sz="1400" b="1" dirty="0">
              <a:solidFill>
                <a:schemeClr val="bg1"/>
              </a:solidFill>
              <a:cs typeface="Times New Roman" panose="02020603050405020304" pitchFamily="18" charset="0"/>
            </a:endParaRPr>
          </a:p>
          <a:p>
            <a:pPr marL="361950" indent="-361950" algn="just">
              <a:spcAft>
                <a:spcPts val="600"/>
              </a:spcAft>
              <a:buClr>
                <a:schemeClr val="tx2"/>
              </a:buClr>
              <a:buFont typeface="Arial" panose="020B0604020202020204" pitchFamily="34" charset="0"/>
              <a:buChar char="►"/>
            </a:pPr>
            <a:r>
              <a:rPr lang="lv-LV" sz="1400" b="1" dirty="0">
                <a:solidFill>
                  <a:schemeClr val="bg2"/>
                </a:solidFill>
                <a:ea typeface="Calibri" panose="020F0502020204030204" pitchFamily="34" charset="0"/>
                <a:cs typeface="Times New Roman" panose="02020603050405020304" pitchFamily="18" charset="0"/>
              </a:rPr>
              <a:t>Galvenā BAMS funkcionalitāte:</a:t>
            </a:r>
            <a:endParaRPr lang="lv-LV" sz="1400" b="1" dirty="0">
              <a:solidFill>
                <a:schemeClr val="bg1"/>
              </a:solidFill>
              <a:cs typeface="Times New Roman" panose="02020603050405020304" pitchFamily="18" charset="0"/>
            </a:endParaRPr>
          </a:p>
          <a:p>
            <a:pPr marL="742950" lvl="1" indent="-285750">
              <a:lnSpc>
                <a:spcPct val="107000"/>
              </a:lnSpc>
              <a:buFont typeface="Arial" panose="020B0604020202020204" pitchFamily="34" charset="0"/>
              <a:buChar char="•"/>
            </a:pPr>
            <a:r>
              <a:rPr lang="lv-LV" sz="1400" dirty="0">
                <a:solidFill>
                  <a:schemeClr val="bg2"/>
                </a:solidFill>
                <a:ea typeface="Calibri" panose="020F0502020204030204" pitchFamily="34" charset="0"/>
                <a:cs typeface="Times New Roman" panose="02020603050405020304" pitchFamily="18" charset="0"/>
              </a:rPr>
              <a:t>Bērnu profili ar galveno notikumu uzskaiti;</a:t>
            </a:r>
          </a:p>
          <a:p>
            <a:pPr marL="742950" lvl="1" indent="-285750">
              <a:lnSpc>
                <a:spcPct val="107000"/>
              </a:lnSpc>
              <a:buFont typeface="Arial" panose="020B0604020202020204" pitchFamily="34" charset="0"/>
              <a:buChar char="•"/>
            </a:pPr>
            <a:r>
              <a:rPr lang="lv-LV" sz="1400" dirty="0">
                <a:solidFill>
                  <a:schemeClr val="bg2"/>
                </a:solidFill>
                <a:ea typeface="Calibri" panose="020F0502020204030204" pitchFamily="34" charset="0"/>
                <a:cs typeface="Times New Roman" panose="02020603050405020304" pitchFamily="18" charset="0"/>
              </a:rPr>
              <a:t>Pieejama un ātri apstrādājama informācijas plūsma iesaistīto iestāžu/ nozaru speciālistiem;</a:t>
            </a:r>
          </a:p>
          <a:p>
            <a:pPr marL="742950" lvl="1" indent="-285750">
              <a:lnSpc>
                <a:spcPct val="107000"/>
              </a:lnSpc>
              <a:buFont typeface="Arial" panose="020B0604020202020204" pitchFamily="34" charset="0"/>
              <a:buChar char="•"/>
            </a:pPr>
            <a:r>
              <a:rPr lang="lv-LV" sz="1400" dirty="0">
                <a:solidFill>
                  <a:schemeClr val="bg2"/>
                </a:solidFill>
                <a:ea typeface="Calibri" panose="020F0502020204030204" pitchFamily="34" charset="0"/>
                <a:cs typeface="Times New Roman" panose="02020603050405020304" pitchFamily="18" charset="0"/>
              </a:rPr>
              <a:t>Risku monitorings savlaicīgai risku identificēšanai un agrīnai intervencei;</a:t>
            </a:r>
          </a:p>
          <a:p>
            <a:pPr lvl="1">
              <a:lnSpc>
                <a:spcPct val="107000"/>
              </a:lnSpc>
            </a:pPr>
            <a:endParaRPr lang="lv-LV" sz="1400" b="1" dirty="0">
              <a:solidFill>
                <a:schemeClr val="bg2"/>
              </a:solidFill>
              <a:ea typeface="Calibri" panose="020F0502020204030204" pitchFamily="34" charset="0"/>
              <a:cs typeface="Times New Roman" panose="02020603050405020304" pitchFamily="18" charset="0"/>
            </a:endParaRPr>
          </a:p>
          <a:p>
            <a:pPr marL="361950" indent="-361950" algn="just">
              <a:buClr>
                <a:schemeClr val="tx2"/>
              </a:buClr>
              <a:buFont typeface="Arial" panose="020B0604020202020204" pitchFamily="34" charset="0"/>
              <a:buChar char="►"/>
            </a:pPr>
            <a:r>
              <a:rPr lang="lv-LV" sz="1400" b="1" dirty="0">
                <a:solidFill>
                  <a:schemeClr val="bg1"/>
                </a:solidFill>
                <a:cs typeface="Times New Roman" panose="02020603050405020304" pitchFamily="18" charset="0"/>
              </a:rPr>
              <a:t>Lai veicinātu sadarbību starp iesaistītajām nozaru iestādēm, BAMS tiks nodrošināta piekļuve plašam lietotāju skaits. Tiks izveidota efektīvāka datu sinhronizācija ar iestāžu pamatdarbības informācijas sistēmām, kā arī ar iepriekš neaptvertajām izglītības un veselības nozarēm. Sadarbības veicināšanai būs nepieciešami normatīvo aktu grozījumi.</a:t>
            </a:r>
          </a:p>
          <a:p>
            <a:pPr marL="361950" indent="-361950" algn="just">
              <a:buClr>
                <a:schemeClr val="tx2"/>
              </a:buClr>
              <a:buFont typeface="Arial" panose="020B0604020202020204" pitchFamily="34" charset="0"/>
              <a:buChar char="►"/>
            </a:pPr>
            <a:endParaRPr lang="lv-LV" sz="1400" b="1" dirty="0">
              <a:solidFill>
                <a:schemeClr val="bg1"/>
              </a:solidFill>
              <a:cs typeface="Times New Roman" panose="02020603050405020304" pitchFamily="18" charset="0"/>
            </a:endParaRPr>
          </a:p>
          <a:p>
            <a:pPr lvl="1">
              <a:lnSpc>
                <a:spcPct val="107000"/>
              </a:lnSpc>
              <a:spcAft>
                <a:spcPts val="800"/>
              </a:spcAft>
            </a:pPr>
            <a:endParaRPr lang="lv-LV" sz="1400" b="1" dirty="0">
              <a:solidFill>
                <a:schemeClr val="bg2"/>
              </a:solidFill>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8CD7B7A7-9DCC-4F1A-A477-10167E88444B}"/>
              </a:ext>
            </a:extLst>
          </p:cNvPr>
          <p:cNvSpPr/>
          <p:nvPr/>
        </p:nvSpPr>
        <p:spPr>
          <a:xfrm>
            <a:off x="11845900" y="379038"/>
            <a:ext cx="123017" cy="430558"/>
          </a:xfrm>
          <a:prstGeom prst="rect">
            <a:avLst/>
          </a:prstGeom>
          <a:solidFill>
            <a:srgbClr val="808080"/>
          </a:solidFill>
          <a:ln w="9525" cap="flat" cmpd="sng" algn="ctr">
            <a:noFill/>
            <a:prstDash val="solid"/>
          </a:ln>
          <a:effectLst/>
        </p:spPr>
        <p:txBody>
          <a:bodyPr rtlCol="0" anchor="t" anchorCtr="0"/>
          <a:lstStyle/>
          <a:p>
            <a:pPr algn="ctr" defTabSz="781147">
              <a:defRPr/>
            </a:pPr>
            <a:endParaRPr lang="en-US" sz="1025" kern="0">
              <a:latin typeface="EYInterstate Light" panose="02000506000000020004" pitchFamily="2" charset="0"/>
            </a:endParaRPr>
          </a:p>
        </p:txBody>
      </p:sp>
      <p:sp>
        <p:nvSpPr>
          <p:cNvPr id="17" name="Rectangle 16">
            <a:extLst>
              <a:ext uri="{FF2B5EF4-FFF2-40B4-BE49-F238E27FC236}">
                <a16:creationId xmlns:a16="http://schemas.microsoft.com/office/drawing/2014/main" id="{D0AED53F-1EE0-4BCB-83A4-B4A863D38930}"/>
              </a:ext>
            </a:extLst>
          </p:cNvPr>
          <p:cNvSpPr/>
          <p:nvPr/>
        </p:nvSpPr>
        <p:spPr>
          <a:xfrm>
            <a:off x="11708065" y="163760"/>
            <a:ext cx="123017" cy="430558"/>
          </a:xfrm>
          <a:prstGeom prst="rect">
            <a:avLst/>
          </a:prstGeom>
          <a:solidFill>
            <a:srgbClr val="FFE600"/>
          </a:solidFill>
          <a:ln w="9525" cap="flat" cmpd="sng" algn="ctr">
            <a:noFill/>
            <a:prstDash val="solid"/>
          </a:ln>
          <a:effectLst/>
        </p:spPr>
        <p:txBody>
          <a:bodyPr rtlCol="0" anchor="t" anchorCtr="0"/>
          <a:lstStyle/>
          <a:p>
            <a:pPr algn="ctr" defTabSz="781147">
              <a:defRPr/>
            </a:pPr>
            <a:endParaRPr lang="en-US" sz="1025" kern="0">
              <a:latin typeface="EYInterstate Light" panose="02000506000000020004" pitchFamily="2" charset="0"/>
            </a:endParaRPr>
          </a:p>
        </p:txBody>
      </p:sp>
      <p:sp>
        <p:nvSpPr>
          <p:cNvPr id="12" name="TextBox 11">
            <a:extLst>
              <a:ext uri="{FF2B5EF4-FFF2-40B4-BE49-F238E27FC236}">
                <a16:creationId xmlns:a16="http://schemas.microsoft.com/office/drawing/2014/main" id="{3C4C0171-2D11-7C79-E4BF-CA1715D6D9BA}"/>
              </a:ext>
            </a:extLst>
          </p:cNvPr>
          <p:cNvSpPr txBox="1"/>
          <p:nvPr/>
        </p:nvSpPr>
        <p:spPr>
          <a:xfrm>
            <a:off x="2736191" y="6469412"/>
            <a:ext cx="76113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Nepilngadīgo personu atbalsta informācijas sistēmas attīstības iespēju izvērtēšana, tās pilnveides koncepcijas un biznesa procesu aprakstu izstrāde</a:t>
            </a:r>
          </a:p>
        </p:txBody>
      </p:sp>
      <p:sp>
        <p:nvSpPr>
          <p:cNvPr id="3" name="Rectangle 151">
            <a:extLst>
              <a:ext uri="{FF2B5EF4-FFF2-40B4-BE49-F238E27FC236}">
                <a16:creationId xmlns:a16="http://schemas.microsoft.com/office/drawing/2014/main" id="{859B4DA3-DFBC-5F40-0E54-C161CF816F48}"/>
              </a:ext>
            </a:extLst>
          </p:cNvPr>
          <p:cNvSpPr/>
          <p:nvPr/>
        </p:nvSpPr>
        <p:spPr>
          <a:xfrm>
            <a:off x="708595" y="6558775"/>
            <a:ext cx="1411669" cy="123111"/>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11327" algn="l"/>
              </a:tabLst>
              <a:defRPr/>
            </a:pP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Lapa </a:t>
            </a:r>
            <a:r>
              <a:rPr lang="lt-LT" sz="800">
                <a:solidFill>
                  <a:srgbClr val="2E2E38"/>
                </a:solidFill>
                <a:latin typeface="EYInterstate Light" panose="02000506000000020004" pitchFamily="2" charset="0"/>
              </a:rPr>
              <a:t>4</a:t>
            </a: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	</a:t>
            </a:r>
            <a:r>
              <a:rPr lang="lt-LT" sz="800" spc="-12">
                <a:solidFill>
                  <a:srgbClr val="2E2E38"/>
                </a:solidFill>
                <a:latin typeface="EYInterstate Light" panose="02000506000000020004" pitchFamily="2" charset="0"/>
              </a:rPr>
              <a:t>0</a:t>
            </a:r>
            <a:r>
              <a:rPr kumimoji="0" lang="lt-LT" sz="800" b="0" i="0" u="none" strike="noStrike" kern="1200" cap="none" spc="-12" normalizeH="0" baseline="0" noProof="0">
                <a:ln>
                  <a:noFill/>
                </a:ln>
                <a:solidFill>
                  <a:srgbClr val="2E2E38"/>
                </a:solidFill>
                <a:effectLst/>
                <a:uLnTx/>
                <a:uFillTx/>
                <a:latin typeface="EYInterstate Light" panose="02000506000000020004" pitchFamily="2" charset="0"/>
                <a:ea typeface="+mn-ea"/>
                <a:cs typeface="+mn-cs"/>
              </a:rPr>
              <a:t>7.04.2025.</a:t>
            </a:r>
          </a:p>
        </p:txBody>
      </p:sp>
      <p:sp>
        <p:nvSpPr>
          <p:cNvPr id="5" name="TextBox 4">
            <a:extLst>
              <a:ext uri="{FF2B5EF4-FFF2-40B4-BE49-F238E27FC236}">
                <a16:creationId xmlns:a16="http://schemas.microsoft.com/office/drawing/2014/main" id="{3BA43839-AD13-5FF2-44C5-C51FEA2B08E2}"/>
              </a:ext>
            </a:extLst>
          </p:cNvPr>
          <p:cNvSpPr txBox="1"/>
          <p:nvPr/>
        </p:nvSpPr>
        <p:spPr>
          <a:xfrm>
            <a:off x="617221" y="294831"/>
            <a:ext cx="525071" cy="461665"/>
          </a:xfrm>
          <a:prstGeom prst="rect">
            <a:avLst/>
          </a:prstGeom>
          <a:solidFill>
            <a:srgbClr val="FFE60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0" normalizeH="0" baseline="0" noProof="0">
                <a:ln>
                  <a:noFill/>
                </a:ln>
                <a:solidFill>
                  <a:prstClr val="black"/>
                </a:solidFill>
                <a:effectLst/>
                <a:uLnTx/>
                <a:uFillTx/>
                <a:latin typeface="EYInterstate Light" panose="02000506000000020004" pitchFamily="2" charset="0"/>
                <a:ea typeface="+mn-ea"/>
                <a:cs typeface="+mn-cs"/>
              </a:rPr>
              <a:t>2</a:t>
            </a:r>
            <a:endParaRPr kumimoji="0" lang="en-US" sz="2400" b="1" i="0" u="none" strike="noStrike" kern="1200" cap="none" spc="0" normalizeH="0" baseline="0" noProof="0">
              <a:ln>
                <a:noFill/>
              </a:ln>
              <a:solidFill>
                <a:prstClr val="black"/>
              </a:solidFill>
              <a:effectLst/>
              <a:uLnTx/>
              <a:uFillTx/>
              <a:latin typeface="EYInterstate Light" panose="02000506000000020004" pitchFamily="2" charset="0"/>
              <a:ea typeface="+mn-ea"/>
              <a:cs typeface="+mn-cs"/>
            </a:endParaRPr>
          </a:p>
        </p:txBody>
      </p:sp>
      <p:sp>
        <p:nvSpPr>
          <p:cNvPr id="8" name="Rectangle 318">
            <a:extLst>
              <a:ext uri="{FF2B5EF4-FFF2-40B4-BE49-F238E27FC236}">
                <a16:creationId xmlns:a16="http://schemas.microsoft.com/office/drawing/2014/main" id="{725C709D-A686-2230-3F21-5093701FC98B}"/>
              </a:ext>
            </a:extLst>
          </p:cNvPr>
          <p:cNvSpPr/>
          <p:nvPr/>
        </p:nvSpPr>
        <p:spPr>
          <a:xfrm>
            <a:off x="1280127" y="233335"/>
            <a:ext cx="8512364" cy="3077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7156" algn="l"/>
              </a:tabLst>
              <a:defRPr/>
            </a:pPr>
            <a:r>
              <a:rPr kumimoji="0" lang="lv-LV" sz="2000" i="0" u="none" strike="noStrike" kern="1200" cap="none" spc="0" normalizeH="0" baseline="0" noProof="0">
                <a:ln>
                  <a:noFill/>
                </a:ln>
                <a:solidFill>
                  <a:srgbClr val="2E2E38"/>
                </a:solidFill>
                <a:effectLst/>
                <a:uLnTx/>
                <a:uFillTx/>
                <a:latin typeface="EYInterstate-Light"/>
                <a:ea typeface="+mn-ea"/>
                <a:cs typeface="+mn-cs"/>
              </a:rPr>
              <a:t>BAMS sistēmas būtība</a:t>
            </a:r>
            <a:endParaRPr kumimoji="0" lang="lt-LT" sz="2000" i="0" u="none" strike="noStrike" kern="1200" cap="none" spc="0" normalizeH="0" baseline="0" noProof="0">
              <a:ln>
                <a:noFill/>
              </a:ln>
              <a:solidFill>
                <a:srgbClr val="2E2E38"/>
              </a:solidFill>
              <a:effectLst/>
              <a:uLnTx/>
              <a:uFillTx/>
              <a:latin typeface="EYInterstate-Light"/>
              <a:ea typeface="+mn-ea"/>
              <a:cs typeface="+mn-cs"/>
            </a:endParaRPr>
          </a:p>
        </p:txBody>
      </p:sp>
    </p:spTree>
    <p:extLst>
      <p:ext uri="{BB962C8B-B14F-4D97-AF65-F5344CB8AC3E}">
        <p14:creationId xmlns:p14="http://schemas.microsoft.com/office/powerpoint/2010/main" val="313397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DC24F-6C16-C864-EDAC-13684AB26B8C}"/>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F1652DA-3FDE-8324-7067-A8D2AC67816A}"/>
              </a:ext>
            </a:extLst>
          </p:cNvPr>
          <p:cNvGraphicFramePr>
            <a:graphicFrameLocks noChangeAspect="1"/>
          </p:cNvGraphicFramePr>
          <p:nvPr>
            <p:custDataLst>
              <p:tags r:id="rId1"/>
            </p:custDataLst>
          </p:nvPr>
        </p:nvGraphicFramePr>
        <p:xfrm>
          <a:off x="1587" y="3372"/>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87" y="3372"/>
                        <a:ext cx="1587" cy="1587"/>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278A4A9-4E54-F431-BFAF-671E5BE4B11B}"/>
              </a:ext>
            </a:extLst>
          </p:cNvPr>
          <p:cNvSpPr/>
          <p:nvPr>
            <p:custDataLst>
              <p:tags r:id="rId2"/>
            </p:custDataLst>
          </p:nvPr>
        </p:nvSpPr>
        <p:spPr>
          <a:xfrm>
            <a:off x="0" y="1785"/>
            <a:ext cx="158667" cy="158667"/>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defTabSz="913943">
              <a:lnSpc>
                <a:spcPct val="85000"/>
              </a:lnSpc>
              <a:spcBef>
                <a:spcPct val="0"/>
              </a:spcBef>
              <a:spcAft>
                <a:spcPct val="0"/>
              </a:spcAft>
              <a:defRPr/>
            </a:pPr>
            <a:endParaRPr lang="en-US" sz="2399">
              <a:solidFill>
                <a:srgbClr val="FFFFFF"/>
              </a:solidFill>
              <a:latin typeface="EYInterstate Light" panose="02000506000000020004" pitchFamily="2" charset="0"/>
              <a:cs typeface="Arial" panose="020B0604020202020204" pitchFamily="34" charset="0"/>
              <a:sym typeface="EYInterstate Light" panose="02000506000000020004" pitchFamily="2" charset="0"/>
            </a:endParaRPr>
          </a:p>
        </p:txBody>
      </p:sp>
      <p:sp>
        <p:nvSpPr>
          <p:cNvPr id="30" name="Rectangle 29">
            <a:extLst>
              <a:ext uri="{FF2B5EF4-FFF2-40B4-BE49-F238E27FC236}">
                <a16:creationId xmlns:a16="http://schemas.microsoft.com/office/drawing/2014/main" id="{8A1E11AC-974A-5953-A713-74695673709D}"/>
              </a:ext>
            </a:extLst>
          </p:cNvPr>
          <p:cNvSpPr/>
          <p:nvPr/>
        </p:nvSpPr>
        <p:spPr>
          <a:xfrm>
            <a:off x="2191496" y="2004879"/>
            <a:ext cx="7600995" cy="845228"/>
          </a:xfrm>
          <a:prstGeom prst="rect">
            <a:avLst/>
          </a:prstGeom>
          <a:solidFill>
            <a:schemeClr val="tx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r>
              <a:rPr lang="lv-LV" sz="1099" b="1">
                <a:solidFill>
                  <a:schemeClr val="bg2"/>
                </a:solidFill>
                <a:latin typeface="+mj-lt"/>
                <a:ea typeface="Calibri" panose="020F0502020204030204" pitchFamily="34" charset="0"/>
                <a:cs typeface="Times New Roman" panose="02020603050405020304" pitchFamily="18" charset="0"/>
              </a:rPr>
              <a:t>Datu pieejamība – </a:t>
            </a:r>
            <a:r>
              <a:rPr lang="lv-LV" sz="1100" b="0" i="0">
                <a:solidFill>
                  <a:schemeClr val="bg2"/>
                </a:solidFill>
                <a:effectLst/>
                <a:latin typeface="+mj-lt"/>
              </a:rPr>
              <a:t>Nodrošināt visaptverošus un kvalitatīvus datus par bērnu. Sistēmas mērķis ir apkopot datus, kas saistās ar bērnu tiesību pārkāpumiem, kā arī informāciju saistībā ar veiktajām preventīvajām darbībām, lai mazinātu šo pārkāpumu ietekmi. Sistēmai jānodrošina informācija lai atbalstītu uz datiem balstītu rīcības plānošanu lai varētu laicīgi identificēt agrīnas riska pazīmes un novērst nopietnāku risku iestāšanos.</a:t>
            </a:r>
            <a:endParaRPr lang="lv-LV" sz="1099">
              <a:solidFill>
                <a:schemeClr val="bg2"/>
              </a:solidFill>
              <a:latin typeface="+mj-lt"/>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4A38F33D-2DBF-7008-8843-5CAD39F18886}"/>
              </a:ext>
            </a:extLst>
          </p:cNvPr>
          <p:cNvSpPr txBox="1"/>
          <p:nvPr/>
        </p:nvSpPr>
        <p:spPr>
          <a:xfrm>
            <a:off x="2178859" y="974389"/>
            <a:ext cx="9529206" cy="792081"/>
          </a:xfrm>
          <a:prstGeom prst="rect">
            <a:avLst/>
          </a:prstGeom>
          <a:solidFill>
            <a:schemeClr val="tx1">
              <a:lumMod val="95000"/>
            </a:schemeClr>
          </a:solidFill>
        </p:spPr>
        <p:txBody>
          <a:bodyPr wrap="square" lIns="35981" tIns="36557" rIns="35981" bIns="35981" rtlCol="0" anchor="ctr">
            <a:noAutofit/>
          </a:bodyPr>
          <a:lstStyle/>
          <a:p>
            <a:pPr algn="ctr">
              <a:lnSpc>
                <a:spcPct val="107000"/>
              </a:lnSpc>
              <a:spcAft>
                <a:spcPts val="800"/>
              </a:spcAft>
            </a:pPr>
            <a:r>
              <a:rPr lang="lv-LV" sz="1400" b="1">
                <a:solidFill>
                  <a:schemeClr val="bg2"/>
                </a:solidFill>
                <a:ea typeface="Calibri" panose="020F0502020204030204" pitchFamily="34" charset="0"/>
                <a:cs typeface="Times New Roman" panose="02020603050405020304" pitchFamily="18" charset="0"/>
              </a:rPr>
              <a:t>Izveidot centralizētu informācijas sistēmu, kas apvieno datus no dažādām iestādēm, lai nodrošinātu ātru un efektīvu informācijas apmaiņu par bērnu tiesību interešu jautājumiem, kas veicinātu savlaicīgu un koordinētu rīcību, kā arī uzlabotu bērnu tiesību aizsardzības procesu efektivitāti.</a:t>
            </a:r>
          </a:p>
        </p:txBody>
      </p:sp>
      <p:sp>
        <p:nvSpPr>
          <p:cNvPr id="23" name="Rectangle 22">
            <a:extLst>
              <a:ext uri="{FF2B5EF4-FFF2-40B4-BE49-F238E27FC236}">
                <a16:creationId xmlns:a16="http://schemas.microsoft.com/office/drawing/2014/main" id="{61EC342D-ED4C-08C8-816B-176DF53D9446}"/>
              </a:ext>
            </a:extLst>
          </p:cNvPr>
          <p:cNvSpPr/>
          <p:nvPr/>
        </p:nvSpPr>
        <p:spPr>
          <a:xfrm>
            <a:off x="734907" y="974389"/>
            <a:ext cx="1349982" cy="79208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defRPr/>
            </a:pPr>
            <a:r>
              <a:rPr lang="lv-LV" sz="1199" b="1">
                <a:solidFill>
                  <a:srgbClr val="2E2E38"/>
                </a:solidFill>
                <a:latin typeface="EYInterstate Light"/>
              </a:rPr>
              <a:t>Stratēģiskā vīzija</a:t>
            </a:r>
            <a:endParaRPr lang="en-US" sz="1199" b="1">
              <a:solidFill>
                <a:srgbClr val="2E2E38"/>
              </a:solidFill>
              <a:latin typeface="EYInterstate Light"/>
            </a:endParaRPr>
          </a:p>
        </p:txBody>
      </p:sp>
      <p:pic>
        <p:nvPicPr>
          <p:cNvPr id="4" name="Picture 3">
            <a:extLst>
              <a:ext uri="{FF2B5EF4-FFF2-40B4-BE49-F238E27FC236}">
                <a16:creationId xmlns:a16="http://schemas.microsoft.com/office/drawing/2014/main" id="{180942A0-E153-E3F9-4FE1-264AC6DE8D09}"/>
              </a:ext>
            </a:extLst>
          </p:cNvPr>
          <p:cNvPicPr>
            <a:picLocks noChangeAspect="1"/>
          </p:cNvPicPr>
          <p:nvPr/>
        </p:nvPicPr>
        <p:blipFill rotWithShape="1">
          <a:blip r:embed="rId7"/>
          <a:srcRect l="24422" r="21272"/>
          <a:stretch/>
        </p:blipFill>
        <p:spPr>
          <a:xfrm>
            <a:off x="9919526" y="1848959"/>
            <a:ext cx="1788539" cy="4607899"/>
          </a:xfrm>
          <a:prstGeom prst="rect">
            <a:avLst/>
          </a:prstGeom>
        </p:spPr>
      </p:pic>
      <p:sp>
        <p:nvSpPr>
          <p:cNvPr id="16" name="Rectangle 15">
            <a:extLst>
              <a:ext uri="{FF2B5EF4-FFF2-40B4-BE49-F238E27FC236}">
                <a16:creationId xmlns:a16="http://schemas.microsoft.com/office/drawing/2014/main" id="{CAC7C30E-67F1-BF93-D095-561FB77C9C3D}"/>
              </a:ext>
            </a:extLst>
          </p:cNvPr>
          <p:cNvSpPr/>
          <p:nvPr/>
        </p:nvSpPr>
        <p:spPr>
          <a:xfrm>
            <a:off x="11845900" y="379038"/>
            <a:ext cx="123017" cy="430558"/>
          </a:xfrm>
          <a:prstGeom prst="rect">
            <a:avLst/>
          </a:prstGeom>
          <a:solidFill>
            <a:srgbClr val="808080"/>
          </a:solidFill>
          <a:ln w="9525" cap="flat" cmpd="sng" algn="ctr">
            <a:noFill/>
            <a:prstDash val="solid"/>
          </a:ln>
          <a:effectLst/>
        </p:spPr>
        <p:txBody>
          <a:bodyPr rtlCol="0" anchor="t" anchorCtr="0"/>
          <a:lstStyle/>
          <a:p>
            <a:pPr algn="ctr" defTabSz="781147">
              <a:defRPr/>
            </a:pPr>
            <a:endParaRPr lang="en-US" sz="1025" kern="0">
              <a:latin typeface="EYInterstate Light" panose="02000506000000020004" pitchFamily="2" charset="0"/>
            </a:endParaRPr>
          </a:p>
        </p:txBody>
      </p:sp>
      <p:sp>
        <p:nvSpPr>
          <p:cNvPr id="17" name="Rectangle 16">
            <a:extLst>
              <a:ext uri="{FF2B5EF4-FFF2-40B4-BE49-F238E27FC236}">
                <a16:creationId xmlns:a16="http://schemas.microsoft.com/office/drawing/2014/main" id="{E63BA3F3-EB7A-27AB-1EFD-884003536B64}"/>
              </a:ext>
            </a:extLst>
          </p:cNvPr>
          <p:cNvSpPr/>
          <p:nvPr/>
        </p:nvSpPr>
        <p:spPr>
          <a:xfrm>
            <a:off x="11708065" y="163760"/>
            <a:ext cx="123017" cy="430558"/>
          </a:xfrm>
          <a:prstGeom prst="rect">
            <a:avLst/>
          </a:prstGeom>
          <a:solidFill>
            <a:srgbClr val="FFE600"/>
          </a:solidFill>
          <a:ln w="9525" cap="flat" cmpd="sng" algn="ctr">
            <a:noFill/>
            <a:prstDash val="solid"/>
          </a:ln>
          <a:effectLst/>
        </p:spPr>
        <p:txBody>
          <a:bodyPr rtlCol="0" anchor="t" anchorCtr="0"/>
          <a:lstStyle/>
          <a:p>
            <a:pPr algn="ctr" defTabSz="781147">
              <a:defRPr/>
            </a:pPr>
            <a:endParaRPr lang="en-US" sz="1025" kern="0">
              <a:latin typeface="EYInterstate Light" panose="02000506000000020004" pitchFamily="2" charset="0"/>
            </a:endParaRPr>
          </a:p>
        </p:txBody>
      </p:sp>
      <p:sp>
        <p:nvSpPr>
          <p:cNvPr id="36" name="Rectangle 35">
            <a:extLst>
              <a:ext uri="{FF2B5EF4-FFF2-40B4-BE49-F238E27FC236}">
                <a16:creationId xmlns:a16="http://schemas.microsoft.com/office/drawing/2014/main" id="{C9857AD2-14FC-9CFC-4918-837FDA76AA4C}"/>
              </a:ext>
            </a:extLst>
          </p:cNvPr>
          <p:cNvSpPr/>
          <p:nvPr/>
        </p:nvSpPr>
        <p:spPr>
          <a:xfrm>
            <a:off x="2191496" y="5268943"/>
            <a:ext cx="7600995" cy="514526"/>
          </a:xfrm>
          <a:prstGeom prst="rect">
            <a:avLst/>
          </a:prstGeom>
          <a:solidFill>
            <a:schemeClr val="tx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r>
              <a:rPr lang="lv-LV" sz="1099" b="1">
                <a:solidFill>
                  <a:schemeClr val="bg2"/>
                </a:solidFill>
                <a:ea typeface="Calibri" panose="020F0502020204030204" pitchFamily="34" charset="0"/>
                <a:cs typeface="Times New Roman" panose="02020603050405020304" pitchFamily="18" charset="0"/>
              </a:rPr>
              <a:t>Sistēmas modernizācija – </a:t>
            </a:r>
            <a:r>
              <a:rPr lang="lv-LV" sz="1099">
                <a:solidFill>
                  <a:schemeClr val="bg2"/>
                </a:solidFill>
                <a:ea typeface="Calibri" panose="020F0502020204030204" pitchFamily="34" charset="0"/>
                <a:cs typeface="Times New Roman" panose="02020603050405020304" pitchFamily="18" charset="0"/>
              </a:rPr>
              <a:t>Nodrošināt iestādēm jaunu un modernu IS, kura atbilst jaunākajiem tehnoloģiskajiem standartiem un spēj pildīt tai doto funkciju ilgtermiņa periodā.</a:t>
            </a:r>
          </a:p>
        </p:txBody>
      </p:sp>
      <p:sp>
        <p:nvSpPr>
          <p:cNvPr id="35" name="Rectangle 34">
            <a:extLst>
              <a:ext uri="{FF2B5EF4-FFF2-40B4-BE49-F238E27FC236}">
                <a16:creationId xmlns:a16="http://schemas.microsoft.com/office/drawing/2014/main" id="{24EFA4BB-0E30-FD81-EA35-0AD8895351DF}"/>
              </a:ext>
            </a:extLst>
          </p:cNvPr>
          <p:cNvSpPr/>
          <p:nvPr/>
        </p:nvSpPr>
        <p:spPr>
          <a:xfrm>
            <a:off x="617221" y="1848959"/>
            <a:ext cx="9250679" cy="4607899"/>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lv-LV" sz="1200">
              <a:solidFill>
                <a:schemeClr val="tx1"/>
              </a:solidFill>
            </a:endParaRPr>
          </a:p>
        </p:txBody>
      </p:sp>
      <p:sp>
        <p:nvSpPr>
          <p:cNvPr id="6" name="Rectangle 5">
            <a:extLst>
              <a:ext uri="{FF2B5EF4-FFF2-40B4-BE49-F238E27FC236}">
                <a16:creationId xmlns:a16="http://schemas.microsoft.com/office/drawing/2014/main" id="{DCF9BA2F-68CE-B3BE-0F75-7C3D82D56D85}"/>
              </a:ext>
            </a:extLst>
          </p:cNvPr>
          <p:cNvSpPr/>
          <p:nvPr/>
        </p:nvSpPr>
        <p:spPr>
          <a:xfrm>
            <a:off x="734907" y="2004880"/>
            <a:ext cx="1368545" cy="435268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defRPr/>
            </a:pPr>
            <a:r>
              <a:rPr lang="lv-LV" sz="1199" b="1">
                <a:solidFill>
                  <a:srgbClr val="2E2E38"/>
                </a:solidFill>
                <a:latin typeface="EYInterstate Light"/>
              </a:rPr>
              <a:t>Stratēģiskie mērķi</a:t>
            </a:r>
            <a:endParaRPr lang="en-US" sz="1199" b="1">
              <a:solidFill>
                <a:srgbClr val="2E2E38"/>
              </a:solidFill>
              <a:latin typeface="EYInterstate Light"/>
            </a:endParaRPr>
          </a:p>
        </p:txBody>
      </p:sp>
      <p:sp>
        <p:nvSpPr>
          <p:cNvPr id="15" name="Rectangle 14">
            <a:extLst>
              <a:ext uri="{FF2B5EF4-FFF2-40B4-BE49-F238E27FC236}">
                <a16:creationId xmlns:a16="http://schemas.microsoft.com/office/drawing/2014/main" id="{18570110-8E4E-811F-0699-D7850A135AFB}"/>
              </a:ext>
            </a:extLst>
          </p:cNvPr>
          <p:cNvSpPr/>
          <p:nvPr/>
        </p:nvSpPr>
        <p:spPr>
          <a:xfrm>
            <a:off x="2191496" y="2904781"/>
            <a:ext cx="7600995" cy="537939"/>
          </a:xfrm>
          <a:prstGeom prst="rect">
            <a:avLst/>
          </a:prstGeom>
          <a:solidFill>
            <a:schemeClr val="tx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r>
              <a:rPr lang="lv-LV" sz="1099" b="1">
                <a:solidFill>
                  <a:schemeClr val="bg2"/>
                </a:solidFill>
                <a:ea typeface="Calibri" panose="020F0502020204030204" pitchFamily="34" charset="0"/>
                <a:cs typeface="Times New Roman" panose="02020603050405020304" pitchFamily="18" charset="0"/>
              </a:rPr>
              <a:t>Datu izgūšana – </a:t>
            </a:r>
            <a:r>
              <a:rPr lang="lv-LV" sz="1099">
                <a:solidFill>
                  <a:schemeClr val="bg2"/>
                </a:solidFill>
                <a:ea typeface="Calibri" panose="020F0502020204030204" pitchFamily="34" charset="0"/>
                <a:cs typeface="Times New Roman" panose="02020603050405020304" pitchFamily="18" charset="0"/>
              </a:rPr>
              <a:t>Nodrošināt vienkāršu, saprotamu un pilnvērtīgu datu izgūšanas iespēju no jaunās IS, lai atbalstītu iesaistītās iestādes to funkciju nodrošināšanā un izpildē.</a:t>
            </a:r>
          </a:p>
        </p:txBody>
      </p:sp>
      <p:sp>
        <p:nvSpPr>
          <p:cNvPr id="19" name="Rectangle 18">
            <a:extLst>
              <a:ext uri="{FF2B5EF4-FFF2-40B4-BE49-F238E27FC236}">
                <a16:creationId xmlns:a16="http://schemas.microsoft.com/office/drawing/2014/main" id="{0EC21A9F-9166-5794-8402-5131628062BF}"/>
              </a:ext>
            </a:extLst>
          </p:cNvPr>
          <p:cNvSpPr/>
          <p:nvPr/>
        </p:nvSpPr>
        <p:spPr>
          <a:xfrm>
            <a:off x="2191496" y="3514853"/>
            <a:ext cx="7600995" cy="869387"/>
          </a:xfrm>
          <a:prstGeom prst="rect">
            <a:avLst/>
          </a:prstGeom>
          <a:solidFill>
            <a:schemeClr val="tx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r>
              <a:rPr lang="lv-LV" sz="1099" b="1">
                <a:solidFill>
                  <a:schemeClr val="bg2"/>
                </a:solidFill>
                <a:ea typeface="Calibri" panose="020F0502020204030204" pitchFamily="34" charset="0"/>
                <a:cs typeface="Times New Roman" panose="02020603050405020304" pitchFamily="18" charset="0"/>
              </a:rPr>
              <a:t>Datu analītika – </a:t>
            </a:r>
            <a:r>
              <a:rPr lang="lv-LV" sz="1099">
                <a:solidFill>
                  <a:schemeClr val="bg2"/>
                </a:solidFill>
                <a:ea typeface="Calibri" panose="020F0502020204030204" pitchFamily="34" charset="0"/>
                <a:cs typeface="Times New Roman" panose="02020603050405020304" pitchFamily="18" charset="0"/>
              </a:rPr>
              <a:t>Nodrošināt datu analītiku Iestāžu iekšējo procesu nodrošināšanai vai pētniecības funkcijas nodrošināšanai, tostarp analizējot ilgtermiņā apkopotu informāciju un tendences par bērnu tiesību aizsardzību un to pārkāpumiem, nodrošinot datus pēc reģionalitātes un demogrāfijas principiem.</a:t>
            </a:r>
            <a:endParaRPr lang="lv-LV" sz="1099">
              <a:solidFill>
                <a:schemeClr val="bg2"/>
              </a:solidFill>
              <a:highlight>
                <a:srgbClr val="FFFF00"/>
              </a:highligh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47B5463A-F1B9-156F-7923-B95DDD25BCFF}"/>
              </a:ext>
            </a:extLst>
          </p:cNvPr>
          <p:cNvSpPr/>
          <p:nvPr/>
        </p:nvSpPr>
        <p:spPr>
          <a:xfrm>
            <a:off x="2191496" y="4438914"/>
            <a:ext cx="7600995" cy="757897"/>
          </a:xfrm>
          <a:prstGeom prst="rect">
            <a:avLst/>
          </a:prstGeom>
          <a:solidFill>
            <a:schemeClr val="tx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r>
              <a:rPr lang="lv-LV" sz="1099" b="1">
                <a:solidFill>
                  <a:schemeClr val="bg2"/>
                </a:solidFill>
                <a:ea typeface="Calibri" panose="020F0502020204030204" pitchFamily="34" charset="0"/>
                <a:cs typeface="Times New Roman" panose="02020603050405020304" pitchFamily="18" charset="0"/>
              </a:rPr>
              <a:t>Sadarbība un izsekojamība – </a:t>
            </a:r>
            <a:r>
              <a:rPr lang="lv-LV" sz="1099">
                <a:solidFill>
                  <a:schemeClr val="bg2"/>
                </a:solidFill>
                <a:ea typeface="Calibri" panose="020F0502020204030204" pitchFamily="34" charset="0"/>
                <a:cs typeface="Times New Roman" panose="02020603050405020304" pitchFamily="18" charset="0"/>
              </a:rPr>
              <a:t>Uzlabot bērnu tiesību aizsardzības sistēmā Iestāžu sadarbību, mazinot ar komunikāciju saistīto administratīvo slogu un paātrinot reālas palīdzības darbību sākšanu bērnam kritiskā situācijā. Izstrādāt apziņošanas mehānismus, nodrošinot automātisku informācijas apriti no vienas Iestādes citai. </a:t>
            </a:r>
          </a:p>
        </p:txBody>
      </p:sp>
      <p:sp>
        <p:nvSpPr>
          <p:cNvPr id="22" name="Rectangle 21">
            <a:extLst>
              <a:ext uri="{FF2B5EF4-FFF2-40B4-BE49-F238E27FC236}">
                <a16:creationId xmlns:a16="http://schemas.microsoft.com/office/drawing/2014/main" id="{F827A349-0E05-32A6-513F-E6BFE01A2CEE}"/>
              </a:ext>
            </a:extLst>
          </p:cNvPr>
          <p:cNvSpPr/>
          <p:nvPr/>
        </p:nvSpPr>
        <p:spPr>
          <a:xfrm>
            <a:off x="2191496" y="5855602"/>
            <a:ext cx="7600995" cy="501964"/>
          </a:xfrm>
          <a:prstGeom prst="rect">
            <a:avLst/>
          </a:prstGeom>
          <a:solidFill>
            <a:schemeClr val="tx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r>
              <a:rPr lang="lv-LV" sz="1099" b="1">
                <a:solidFill>
                  <a:schemeClr val="bg2"/>
                </a:solidFill>
                <a:ea typeface="Calibri" panose="020F0502020204030204" pitchFamily="34" charset="0"/>
                <a:cs typeface="Times New Roman" panose="02020603050405020304" pitchFamily="18" charset="0"/>
              </a:rPr>
              <a:t>Risku prevencija –  </a:t>
            </a:r>
            <a:r>
              <a:rPr lang="lv-LV" sz="1099">
                <a:solidFill>
                  <a:schemeClr val="bg2"/>
                </a:solidFill>
                <a:ea typeface="Calibri" panose="020F0502020204030204" pitchFamily="34" charset="0"/>
                <a:cs typeface="Times New Roman" panose="02020603050405020304" pitchFamily="18" charset="0"/>
              </a:rPr>
              <a:t>Nodrošināt agrīnu bērna riska faktoru identificēšanu un novēršanu ar BAMS riska monitoringa funkcijas palīdzību.</a:t>
            </a:r>
          </a:p>
        </p:txBody>
      </p:sp>
      <p:sp>
        <p:nvSpPr>
          <p:cNvPr id="12" name="TextBox 11">
            <a:extLst>
              <a:ext uri="{FF2B5EF4-FFF2-40B4-BE49-F238E27FC236}">
                <a16:creationId xmlns:a16="http://schemas.microsoft.com/office/drawing/2014/main" id="{26965120-C25F-54BD-B9E1-4DE4A9ED8FAE}"/>
              </a:ext>
            </a:extLst>
          </p:cNvPr>
          <p:cNvSpPr txBox="1"/>
          <p:nvPr/>
        </p:nvSpPr>
        <p:spPr>
          <a:xfrm>
            <a:off x="2736191" y="6469412"/>
            <a:ext cx="76113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Nepilngadīgo personu atbalsta informācijas sistēmas attīstības iespēju izvērtēšana, tās pilnveides koncepcijas un biznesa procesu aprakstu izstrāde</a:t>
            </a:r>
          </a:p>
        </p:txBody>
      </p:sp>
      <p:sp>
        <p:nvSpPr>
          <p:cNvPr id="3" name="Rectangle 151">
            <a:extLst>
              <a:ext uri="{FF2B5EF4-FFF2-40B4-BE49-F238E27FC236}">
                <a16:creationId xmlns:a16="http://schemas.microsoft.com/office/drawing/2014/main" id="{D967F159-9886-4F53-5379-432F44D50A4F}"/>
              </a:ext>
            </a:extLst>
          </p:cNvPr>
          <p:cNvSpPr/>
          <p:nvPr/>
        </p:nvSpPr>
        <p:spPr>
          <a:xfrm>
            <a:off x="708595" y="6558775"/>
            <a:ext cx="1411669" cy="123111"/>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11327" algn="l"/>
              </a:tabLst>
              <a:defRPr/>
            </a:pP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Lapa </a:t>
            </a:r>
            <a:r>
              <a:rPr lang="lt-LT" sz="800">
                <a:solidFill>
                  <a:srgbClr val="2E2E38"/>
                </a:solidFill>
                <a:latin typeface="EYInterstate Light" panose="02000506000000020004" pitchFamily="2" charset="0"/>
              </a:rPr>
              <a:t>4</a:t>
            </a: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	</a:t>
            </a:r>
            <a:r>
              <a:rPr lang="lt-LT" sz="800" spc="-12">
                <a:solidFill>
                  <a:srgbClr val="2E2E38"/>
                </a:solidFill>
                <a:latin typeface="EYInterstate Light" panose="02000506000000020004" pitchFamily="2" charset="0"/>
              </a:rPr>
              <a:t>0</a:t>
            </a:r>
            <a:r>
              <a:rPr kumimoji="0" lang="lt-LT" sz="800" b="0" i="0" u="none" strike="noStrike" kern="1200" cap="none" spc="-12" normalizeH="0" baseline="0" noProof="0">
                <a:ln>
                  <a:noFill/>
                </a:ln>
                <a:solidFill>
                  <a:srgbClr val="2E2E38"/>
                </a:solidFill>
                <a:effectLst/>
                <a:uLnTx/>
                <a:uFillTx/>
                <a:latin typeface="EYInterstate Light" panose="02000506000000020004" pitchFamily="2" charset="0"/>
                <a:ea typeface="+mn-ea"/>
                <a:cs typeface="+mn-cs"/>
              </a:rPr>
              <a:t>7.04.2025.</a:t>
            </a:r>
          </a:p>
        </p:txBody>
      </p:sp>
      <p:sp>
        <p:nvSpPr>
          <p:cNvPr id="5" name="TextBox 4">
            <a:extLst>
              <a:ext uri="{FF2B5EF4-FFF2-40B4-BE49-F238E27FC236}">
                <a16:creationId xmlns:a16="http://schemas.microsoft.com/office/drawing/2014/main" id="{94080DC1-69AF-CD9D-04D5-F6E2EE78C6C4}"/>
              </a:ext>
            </a:extLst>
          </p:cNvPr>
          <p:cNvSpPr txBox="1"/>
          <p:nvPr/>
        </p:nvSpPr>
        <p:spPr>
          <a:xfrm>
            <a:off x="617221" y="294831"/>
            <a:ext cx="525071" cy="461665"/>
          </a:xfrm>
          <a:prstGeom prst="rect">
            <a:avLst/>
          </a:prstGeom>
          <a:solidFill>
            <a:srgbClr val="FFE60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b="1">
                <a:solidFill>
                  <a:prstClr val="black"/>
                </a:solidFill>
                <a:latin typeface="EYInterstate Light" panose="02000506000000020004" pitchFamily="2" charset="0"/>
              </a:rPr>
              <a:t>3</a:t>
            </a:r>
            <a:endParaRPr kumimoji="0" lang="en-US" sz="2400" b="1" i="0" u="none" strike="noStrike" kern="1200" cap="none" spc="0" normalizeH="0" baseline="0" noProof="0">
              <a:ln>
                <a:noFill/>
              </a:ln>
              <a:solidFill>
                <a:prstClr val="black"/>
              </a:solidFill>
              <a:effectLst/>
              <a:uLnTx/>
              <a:uFillTx/>
              <a:latin typeface="EYInterstate Light" panose="02000506000000020004" pitchFamily="2" charset="0"/>
              <a:ea typeface="+mn-ea"/>
              <a:cs typeface="+mn-cs"/>
            </a:endParaRPr>
          </a:p>
        </p:txBody>
      </p:sp>
      <p:sp>
        <p:nvSpPr>
          <p:cNvPr id="8" name="Rectangle 318">
            <a:extLst>
              <a:ext uri="{FF2B5EF4-FFF2-40B4-BE49-F238E27FC236}">
                <a16:creationId xmlns:a16="http://schemas.microsoft.com/office/drawing/2014/main" id="{4016D8A8-4402-2BE4-1B47-675AA9D83A79}"/>
              </a:ext>
            </a:extLst>
          </p:cNvPr>
          <p:cNvSpPr/>
          <p:nvPr/>
        </p:nvSpPr>
        <p:spPr>
          <a:xfrm>
            <a:off x="1280127" y="233335"/>
            <a:ext cx="8512364" cy="3077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7156" algn="l"/>
              </a:tabLst>
              <a:defRPr/>
            </a:pPr>
            <a:r>
              <a:rPr kumimoji="0" lang="lv-LV" sz="2000" i="0" u="none" strike="noStrike" kern="1200" cap="none" spc="0" normalizeH="0" baseline="0" noProof="0">
                <a:ln>
                  <a:noFill/>
                </a:ln>
                <a:solidFill>
                  <a:srgbClr val="2E2E38"/>
                </a:solidFill>
                <a:effectLst/>
                <a:uLnTx/>
                <a:uFillTx/>
                <a:latin typeface="EYInterstate-Light"/>
                <a:ea typeface="+mn-ea"/>
                <a:cs typeface="+mn-cs"/>
              </a:rPr>
              <a:t>BAMS sistēmas stratēģiskā vīzija un mērķi</a:t>
            </a:r>
            <a:endParaRPr kumimoji="0" lang="lt-LT" sz="2000" i="0" u="none" strike="noStrike" kern="1200" cap="none" spc="0" normalizeH="0" baseline="0" noProof="0">
              <a:ln>
                <a:noFill/>
              </a:ln>
              <a:solidFill>
                <a:srgbClr val="2E2E38"/>
              </a:solidFill>
              <a:effectLst/>
              <a:uLnTx/>
              <a:uFillTx/>
              <a:latin typeface="EYInterstate-Light"/>
              <a:ea typeface="+mn-ea"/>
              <a:cs typeface="+mn-cs"/>
            </a:endParaRPr>
          </a:p>
        </p:txBody>
      </p:sp>
    </p:spTree>
    <p:extLst>
      <p:ext uri="{BB962C8B-B14F-4D97-AF65-F5344CB8AC3E}">
        <p14:creationId xmlns:p14="http://schemas.microsoft.com/office/powerpoint/2010/main" val="93023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BB52-5BE2-2073-6BEF-BC60CFDDA88C}"/>
            </a:ext>
          </a:extLst>
        </p:cNvPr>
        <p:cNvGrpSpPr/>
        <p:nvPr/>
      </p:nvGrpSpPr>
      <p:grpSpPr>
        <a:xfrm>
          <a:off x="0" y="0"/>
          <a:ext cx="0" cy="0"/>
          <a:chOff x="0" y="0"/>
          <a:chExt cx="0" cy="0"/>
        </a:xfrm>
      </p:grpSpPr>
      <p:sp>
        <p:nvSpPr>
          <p:cNvPr id="299" name="Freeform 299">
            <a:extLst>
              <a:ext uri="{FF2B5EF4-FFF2-40B4-BE49-F238E27FC236}">
                <a16:creationId xmlns:a16="http://schemas.microsoft.com/office/drawing/2014/main" id="{831C62D6-8BAF-59A6-B832-C4BDB3AC3FE1}"/>
              </a:ext>
            </a:extLst>
          </p:cNvPr>
          <p:cNvSpPr/>
          <p:nvPr/>
        </p:nvSpPr>
        <p:spPr>
          <a:xfrm>
            <a:off x="591805" y="247257"/>
            <a:ext cx="514844" cy="511797"/>
          </a:xfrm>
          <a:custGeom>
            <a:avLst/>
            <a:gdLst/>
            <a:ahLst/>
            <a:cxnLst/>
            <a:rect l="0" t="0" r="0" b="0"/>
            <a:pathLst>
              <a:path w="515112" h="512064">
                <a:moveTo>
                  <a:pt x="0" y="512064"/>
                </a:moveTo>
                <a:lnTo>
                  <a:pt x="515112" y="512064"/>
                </a:lnTo>
                <a:lnTo>
                  <a:pt x="515112" y="0"/>
                </a:lnTo>
                <a:lnTo>
                  <a:pt x="0" y="0"/>
                </a:lnTo>
                <a:lnTo>
                  <a:pt x="0" y="512064"/>
                </a:lnTo>
                <a:close/>
              </a:path>
            </a:pathLst>
          </a:custGeom>
          <a:solidFill>
            <a:srgbClr val="FFE600">
              <a:alpha val="10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b="1">
              <a:latin typeface="EYInterstate Light" panose="02000506000000020004" pitchFamily="2" charset="0"/>
            </a:endParaRPr>
          </a:p>
        </p:txBody>
      </p:sp>
      <p:sp>
        <p:nvSpPr>
          <p:cNvPr id="318" name="Rectangle 318">
            <a:extLst>
              <a:ext uri="{FF2B5EF4-FFF2-40B4-BE49-F238E27FC236}">
                <a16:creationId xmlns:a16="http://schemas.microsoft.com/office/drawing/2014/main" id="{1A1F926F-BCE2-0084-7A8B-BB4A36B089CC}"/>
              </a:ext>
            </a:extLst>
          </p:cNvPr>
          <p:cNvSpPr/>
          <p:nvPr/>
        </p:nvSpPr>
        <p:spPr>
          <a:xfrm>
            <a:off x="1280126" y="233335"/>
            <a:ext cx="6556282" cy="307777"/>
          </a:xfrm>
          <a:prstGeom prst="rect">
            <a:avLst/>
          </a:prstGeom>
        </p:spPr>
        <p:txBody>
          <a:bodyPr wrap="square" lIns="0" tIns="0" rIns="0" bIns="0">
            <a:spAutoFit/>
          </a:bodyPr>
          <a:lstStyle/>
          <a:p>
            <a:pPr marL="0"/>
            <a:r>
              <a:rPr lang="lv-LV" sz="2000" dirty="0">
                <a:solidFill>
                  <a:srgbClr val="000000"/>
                </a:solidFill>
                <a:latin typeface="EYInterstate-Light"/>
              </a:rPr>
              <a:t>Nākotnes sistēmas konceptuālais modelis (1 no 2)</a:t>
            </a:r>
            <a:endParaRPr lang="en-US" sz="2000" b="0" i="0" spc="0" baseline="0" dirty="0">
              <a:solidFill>
                <a:srgbClr val="000000"/>
              </a:solidFill>
              <a:latin typeface="EYInterstate-Light"/>
            </a:endParaRPr>
          </a:p>
        </p:txBody>
      </p:sp>
      <p:sp>
        <p:nvSpPr>
          <p:cNvPr id="94" name="TextBox 93">
            <a:extLst>
              <a:ext uri="{FF2B5EF4-FFF2-40B4-BE49-F238E27FC236}">
                <a16:creationId xmlns:a16="http://schemas.microsoft.com/office/drawing/2014/main" id="{9EC63B56-5720-9E04-AB19-01073C4D3DA4}"/>
              </a:ext>
            </a:extLst>
          </p:cNvPr>
          <p:cNvSpPr txBox="1"/>
          <p:nvPr/>
        </p:nvSpPr>
        <p:spPr>
          <a:xfrm>
            <a:off x="510779" y="266575"/>
            <a:ext cx="676896" cy="461665"/>
          </a:xfrm>
          <a:prstGeom prst="rect">
            <a:avLst/>
          </a:prstGeom>
          <a:noFill/>
        </p:spPr>
        <p:txBody>
          <a:bodyPr wrap="square" rtlCol="0" anchor="ctr">
            <a:spAutoFit/>
          </a:bodyPr>
          <a:lstStyle/>
          <a:p>
            <a:pPr algn="ctr"/>
            <a:r>
              <a:rPr lang="lv-LV" sz="2400" b="1">
                <a:solidFill>
                  <a:schemeClr val="bg1"/>
                </a:solidFill>
                <a:latin typeface="EYInterstate Light" panose="02000506000000020004" pitchFamily="2" charset="0"/>
              </a:rPr>
              <a:t>4</a:t>
            </a:r>
            <a:endParaRPr lang="en-US" sz="2400" b="1">
              <a:solidFill>
                <a:schemeClr val="bg1"/>
              </a:solidFill>
              <a:latin typeface="EYInterstate Light" panose="02000506000000020004" pitchFamily="2" charset="0"/>
            </a:endParaRPr>
          </a:p>
        </p:txBody>
      </p:sp>
      <p:grpSp>
        <p:nvGrpSpPr>
          <p:cNvPr id="50" name="Group 49">
            <a:extLst>
              <a:ext uri="{FF2B5EF4-FFF2-40B4-BE49-F238E27FC236}">
                <a16:creationId xmlns:a16="http://schemas.microsoft.com/office/drawing/2014/main" id="{27BA1349-35B3-A92E-7197-88146628D1D8}"/>
              </a:ext>
            </a:extLst>
          </p:cNvPr>
          <p:cNvGrpSpPr/>
          <p:nvPr/>
        </p:nvGrpSpPr>
        <p:grpSpPr>
          <a:xfrm>
            <a:off x="10506946" y="6327053"/>
            <a:ext cx="304641" cy="313779"/>
            <a:chOff x="11277822" y="6353558"/>
            <a:chExt cx="304641" cy="313779"/>
          </a:xfrm>
        </p:grpSpPr>
        <p:sp>
          <p:nvSpPr>
            <p:cNvPr id="51" name="Freeform 820">
              <a:extLst>
                <a:ext uri="{FF2B5EF4-FFF2-40B4-BE49-F238E27FC236}">
                  <a16:creationId xmlns:a16="http://schemas.microsoft.com/office/drawing/2014/main" id="{356A6149-09A1-E0BD-D28A-26FD03894F05}"/>
                </a:ext>
              </a:extLst>
            </p:cNvPr>
            <p:cNvSpPr/>
            <p:nvPr/>
          </p:nvSpPr>
          <p:spPr>
            <a:xfrm>
              <a:off x="11277822" y="6353558"/>
              <a:ext cx="304641" cy="112717"/>
            </a:xfrm>
            <a:custGeom>
              <a:avLst/>
              <a:gdLst/>
              <a:ahLst/>
              <a:cxnLst/>
              <a:rect l="0" t="0" r="0" b="0"/>
              <a:pathLst>
                <a:path w="304800" h="112776">
                  <a:moveTo>
                    <a:pt x="304800" y="0"/>
                  </a:moveTo>
                  <a:lnTo>
                    <a:pt x="0" y="112776"/>
                  </a:lnTo>
                  <a:lnTo>
                    <a:pt x="304800" y="58000"/>
                  </a:lnTo>
                  <a:lnTo>
                    <a:pt x="304800" y="0"/>
                  </a:lnTo>
                  <a:close/>
                  <a:moveTo>
                    <a:pt x="-10783824" y="502919"/>
                  </a:moveTo>
                </a:path>
              </a:pathLst>
            </a:custGeom>
            <a:solidFill>
              <a:srgbClr val="FFE6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55" name="Freeform 821">
              <a:extLst>
                <a:ext uri="{FF2B5EF4-FFF2-40B4-BE49-F238E27FC236}">
                  <a16:creationId xmlns:a16="http://schemas.microsoft.com/office/drawing/2014/main" id="{3742A0CF-D06B-B947-08CD-126EB46E0930}"/>
                </a:ext>
              </a:extLst>
            </p:cNvPr>
            <p:cNvSpPr/>
            <p:nvPr/>
          </p:nvSpPr>
          <p:spPr>
            <a:xfrm>
              <a:off x="11280869" y="6511970"/>
              <a:ext cx="121856" cy="155367"/>
            </a:xfrm>
            <a:custGeom>
              <a:avLst/>
              <a:gdLst/>
              <a:ahLst/>
              <a:cxnLst/>
              <a:rect l="0" t="0" r="0" b="0"/>
              <a:pathLst>
                <a:path w="121919" h="155448">
                  <a:moveTo>
                    <a:pt x="46863" y="92952"/>
                  </a:moveTo>
                  <a:lnTo>
                    <a:pt x="101600" y="92952"/>
                  </a:lnTo>
                  <a:lnTo>
                    <a:pt x="101600" y="60897"/>
                  </a:lnTo>
                  <a:lnTo>
                    <a:pt x="46863" y="60897"/>
                  </a:lnTo>
                  <a:lnTo>
                    <a:pt x="46863" y="35256"/>
                  </a:lnTo>
                  <a:lnTo>
                    <a:pt x="106299" y="35256"/>
                  </a:lnTo>
                  <a:lnTo>
                    <a:pt x="85978" y="0"/>
                  </a:lnTo>
                  <a:lnTo>
                    <a:pt x="0" y="0"/>
                  </a:lnTo>
                  <a:lnTo>
                    <a:pt x="0" y="155448"/>
                  </a:lnTo>
                  <a:lnTo>
                    <a:pt x="121919" y="155448"/>
                  </a:lnTo>
                  <a:lnTo>
                    <a:pt x="121919" y="118593"/>
                  </a:lnTo>
                  <a:lnTo>
                    <a:pt x="46863" y="118593"/>
                  </a:lnTo>
                  <a:lnTo>
                    <a:pt x="46863" y="92952"/>
                  </a:lnTo>
                  <a:close/>
                  <a:moveTo>
                    <a:pt x="-11038320" y="344424"/>
                  </a:moveTo>
                </a:path>
              </a:pathLst>
            </a:custGeom>
            <a:solidFill>
              <a:srgbClr val="2E2E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56" name="Freeform 822">
              <a:extLst>
                <a:ext uri="{FF2B5EF4-FFF2-40B4-BE49-F238E27FC236}">
                  <a16:creationId xmlns:a16="http://schemas.microsoft.com/office/drawing/2014/main" id="{437FDD1D-D482-348C-0730-0231C29A9C9E}"/>
                </a:ext>
              </a:extLst>
            </p:cNvPr>
            <p:cNvSpPr/>
            <p:nvPr/>
          </p:nvSpPr>
          <p:spPr>
            <a:xfrm>
              <a:off x="11384446" y="6511970"/>
              <a:ext cx="152321" cy="155367"/>
            </a:xfrm>
            <a:custGeom>
              <a:avLst/>
              <a:gdLst/>
              <a:ahLst/>
              <a:cxnLst/>
              <a:rect l="0" t="0" r="0" b="0"/>
              <a:pathLst>
                <a:path w="152400" h="155448">
                  <a:moveTo>
                    <a:pt x="101600" y="0"/>
                  </a:moveTo>
                  <a:lnTo>
                    <a:pt x="76200" y="51283"/>
                  </a:lnTo>
                  <a:lnTo>
                    <a:pt x="50800" y="0"/>
                  </a:lnTo>
                  <a:lnTo>
                    <a:pt x="0" y="0"/>
                  </a:lnTo>
                  <a:lnTo>
                    <a:pt x="52324" y="92952"/>
                  </a:lnTo>
                  <a:lnTo>
                    <a:pt x="52324" y="155448"/>
                  </a:lnTo>
                  <a:lnTo>
                    <a:pt x="98425" y="155448"/>
                  </a:lnTo>
                  <a:lnTo>
                    <a:pt x="98425" y="92952"/>
                  </a:lnTo>
                  <a:lnTo>
                    <a:pt x="152400" y="0"/>
                  </a:lnTo>
                  <a:lnTo>
                    <a:pt x="101600" y="0"/>
                  </a:lnTo>
                  <a:close/>
                  <a:moveTo>
                    <a:pt x="-11048999" y="344424"/>
                  </a:moveTo>
                </a:path>
              </a:pathLst>
            </a:custGeom>
            <a:solidFill>
              <a:srgbClr val="2E2E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grpSp>
      <p:sp>
        <p:nvSpPr>
          <p:cNvPr id="118" name="TextBox 117">
            <a:extLst>
              <a:ext uri="{FF2B5EF4-FFF2-40B4-BE49-F238E27FC236}">
                <a16:creationId xmlns:a16="http://schemas.microsoft.com/office/drawing/2014/main" id="{7E04FACA-F5F3-4F48-7A92-296DB534A9DD}"/>
              </a:ext>
            </a:extLst>
          </p:cNvPr>
          <p:cNvSpPr txBox="1"/>
          <p:nvPr/>
        </p:nvSpPr>
        <p:spPr>
          <a:xfrm>
            <a:off x="2637869" y="6512608"/>
            <a:ext cx="76113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Nepilngadīgo personu atbalsta informācijas sistēmas attīstības iespēju izvērtēšana, tās pilnveides koncepcijas un biznesa procesu aprakstu izstrāde</a:t>
            </a:r>
          </a:p>
        </p:txBody>
      </p:sp>
      <p:sp>
        <p:nvSpPr>
          <p:cNvPr id="8" name="Freeform 296">
            <a:extLst>
              <a:ext uri="{FF2B5EF4-FFF2-40B4-BE49-F238E27FC236}">
                <a16:creationId xmlns:a16="http://schemas.microsoft.com/office/drawing/2014/main" id="{09BFEC5A-FCE5-2284-A788-4E3B359EA89D}"/>
              </a:ext>
            </a:extLst>
          </p:cNvPr>
          <p:cNvSpPr/>
          <p:nvPr/>
        </p:nvSpPr>
        <p:spPr>
          <a:xfrm>
            <a:off x="609283" y="909616"/>
            <a:ext cx="10973180" cy="0"/>
          </a:xfrm>
          <a:custGeom>
            <a:avLst/>
            <a:gdLst/>
            <a:ahLst/>
            <a:cxnLst/>
            <a:rect l="0" t="0" r="0" b="0"/>
            <a:pathLst>
              <a:path w="10978895">
                <a:moveTo>
                  <a:pt x="0" y="0"/>
                </a:moveTo>
                <a:lnTo>
                  <a:pt x="10978895" y="0"/>
                </a:lnTo>
              </a:path>
            </a:pathLst>
          </a:custGeom>
          <a:noFill/>
          <a:ln w="19050" cap="flat" cmpd="sng">
            <a:solidFill>
              <a:srgbClr val="FFE6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30DD64C-69B7-0103-664F-E90BC9314AB4}"/>
              </a:ext>
            </a:extLst>
          </p:cNvPr>
          <p:cNvPicPr>
            <a:picLocks noChangeAspect="1"/>
          </p:cNvPicPr>
          <p:nvPr/>
        </p:nvPicPr>
        <p:blipFill>
          <a:blip r:embed="rId3"/>
          <a:stretch>
            <a:fillRect/>
          </a:stretch>
        </p:blipFill>
        <p:spPr>
          <a:xfrm>
            <a:off x="849227" y="922559"/>
            <a:ext cx="4578179" cy="5539272"/>
          </a:xfrm>
          <a:prstGeom prst="rect">
            <a:avLst/>
          </a:prstGeom>
        </p:spPr>
      </p:pic>
      <p:sp>
        <p:nvSpPr>
          <p:cNvPr id="18" name="Isosceles Triangle 17">
            <a:extLst>
              <a:ext uri="{FF2B5EF4-FFF2-40B4-BE49-F238E27FC236}">
                <a16:creationId xmlns:a16="http://schemas.microsoft.com/office/drawing/2014/main" id="{D58D5883-C7CF-9F9F-34FF-4AF69AF19888}"/>
              </a:ext>
            </a:extLst>
          </p:cNvPr>
          <p:cNvSpPr/>
          <p:nvPr/>
        </p:nvSpPr>
        <p:spPr>
          <a:xfrm rot="16200000">
            <a:off x="5302252" y="2375350"/>
            <a:ext cx="918774" cy="177546"/>
          </a:xfrm>
          <a:prstGeom prst="triangl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5FE2CFCA-0369-2476-3F0F-9B410F573121}"/>
              </a:ext>
            </a:extLst>
          </p:cNvPr>
          <p:cNvSpPr/>
          <p:nvPr/>
        </p:nvSpPr>
        <p:spPr>
          <a:xfrm rot="16200000">
            <a:off x="5302252" y="4629286"/>
            <a:ext cx="918774" cy="177546"/>
          </a:xfrm>
          <a:prstGeom prst="triangle">
            <a:avLst/>
          </a:prstGeom>
          <a:solidFill>
            <a:srgbClr val="747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51">
            <a:extLst>
              <a:ext uri="{FF2B5EF4-FFF2-40B4-BE49-F238E27FC236}">
                <a16:creationId xmlns:a16="http://schemas.microsoft.com/office/drawing/2014/main" id="{9618D365-9EC2-BD16-D549-5E44C1C58854}"/>
              </a:ext>
            </a:extLst>
          </p:cNvPr>
          <p:cNvSpPr/>
          <p:nvPr/>
        </p:nvSpPr>
        <p:spPr>
          <a:xfrm>
            <a:off x="708595" y="6558775"/>
            <a:ext cx="1411669" cy="123111"/>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11327" algn="l"/>
              </a:tabLst>
              <a:defRPr/>
            </a:pP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Lapa 5	</a:t>
            </a:r>
            <a:r>
              <a:rPr lang="lt-LT" sz="800" spc="-12">
                <a:solidFill>
                  <a:srgbClr val="2E2E38"/>
                </a:solidFill>
                <a:latin typeface="EYInterstate Light" panose="02000506000000020004" pitchFamily="2" charset="0"/>
              </a:rPr>
              <a:t>0</a:t>
            </a:r>
            <a:r>
              <a:rPr kumimoji="0" lang="lt-LT" sz="800" b="0" i="0" u="none" strike="noStrike" kern="1200" cap="none" spc="-12" normalizeH="0" baseline="0" noProof="0">
                <a:ln>
                  <a:noFill/>
                </a:ln>
                <a:solidFill>
                  <a:srgbClr val="2E2E38"/>
                </a:solidFill>
                <a:effectLst/>
                <a:uLnTx/>
                <a:uFillTx/>
                <a:latin typeface="EYInterstate Light" panose="02000506000000020004" pitchFamily="2" charset="0"/>
                <a:ea typeface="+mn-ea"/>
                <a:cs typeface="+mn-cs"/>
              </a:rPr>
              <a:t>7.04.2025.</a:t>
            </a:r>
          </a:p>
        </p:txBody>
      </p:sp>
      <p:pic>
        <p:nvPicPr>
          <p:cNvPr id="5" name="Picture 4">
            <a:extLst>
              <a:ext uri="{FF2B5EF4-FFF2-40B4-BE49-F238E27FC236}">
                <a16:creationId xmlns:a16="http://schemas.microsoft.com/office/drawing/2014/main" id="{50FA07A5-AC87-1016-4EB4-76E66490FC63}"/>
              </a:ext>
            </a:extLst>
          </p:cNvPr>
          <p:cNvPicPr>
            <a:picLocks noChangeAspect="1"/>
          </p:cNvPicPr>
          <p:nvPr/>
        </p:nvPicPr>
        <p:blipFill>
          <a:blip r:embed="rId4"/>
          <a:stretch>
            <a:fillRect/>
          </a:stretch>
        </p:blipFill>
        <p:spPr>
          <a:xfrm>
            <a:off x="5944080" y="1417436"/>
            <a:ext cx="5868693" cy="4617989"/>
          </a:xfrm>
          <a:prstGeom prst="rect">
            <a:avLst/>
          </a:prstGeom>
        </p:spPr>
      </p:pic>
    </p:spTree>
    <p:extLst>
      <p:ext uri="{BB962C8B-B14F-4D97-AF65-F5344CB8AC3E}">
        <p14:creationId xmlns:p14="http://schemas.microsoft.com/office/powerpoint/2010/main" val="207418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FB147-F7C2-3238-6636-05E9D21082EA}"/>
            </a:ext>
          </a:extLst>
        </p:cNvPr>
        <p:cNvGrpSpPr/>
        <p:nvPr/>
      </p:nvGrpSpPr>
      <p:grpSpPr>
        <a:xfrm>
          <a:off x="0" y="0"/>
          <a:ext cx="0" cy="0"/>
          <a:chOff x="0" y="0"/>
          <a:chExt cx="0" cy="0"/>
        </a:xfrm>
      </p:grpSpPr>
      <p:sp>
        <p:nvSpPr>
          <p:cNvPr id="299" name="Freeform 299">
            <a:extLst>
              <a:ext uri="{FF2B5EF4-FFF2-40B4-BE49-F238E27FC236}">
                <a16:creationId xmlns:a16="http://schemas.microsoft.com/office/drawing/2014/main" id="{5DBD0675-B515-9F40-B253-9011A5CE8905}"/>
              </a:ext>
            </a:extLst>
          </p:cNvPr>
          <p:cNvSpPr/>
          <p:nvPr/>
        </p:nvSpPr>
        <p:spPr>
          <a:xfrm>
            <a:off x="591805" y="247257"/>
            <a:ext cx="514844" cy="511797"/>
          </a:xfrm>
          <a:custGeom>
            <a:avLst/>
            <a:gdLst/>
            <a:ahLst/>
            <a:cxnLst/>
            <a:rect l="0" t="0" r="0" b="0"/>
            <a:pathLst>
              <a:path w="515112" h="512064">
                <a:moveTo>
                  <a:pt x="0" y="512064"/>
                </a:moveTo>
                <a:lnTo>
                  <a:pt x="515112" y="512064"/>
                </a:lnTo>
                <a:lnTo>
                  <a:pt x="515112" y="0"/>
                </a:lnTo>
                <a:lnTo>
                  <a:pt x="0" y="0"/>
                </a:lnTo>
                <a:lnTo>
                  <a:pt x="0" y="512064"/>
                </a:lnTo>
                <a:close/>
              </a:path>
            </a:pathLst>
          </a:custGeom>
          <a:solidFill>
            <a:srgbClr val="FFE600">
              <a:alpha val="10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b="1">
              <a:latin typeface="EYInterstate Light" panose="02000506000000020004" pitchFamily="2" charset="0"/>
            </a:endParaRPr>
          </a:p>
        </p:txBody>
      </p:sp>
      <p:sp>
        <p:nvSpPr>
          <p:cNvPr id="318" name="Rectangle 318">
            <a:extLst>
              <a:ext uri="{FF2B5EF4-FFF2-40B4-BE49-F238E27FC236}">
                <a16:creationId xmlns:a16="http://schemas.microsoft.com/office/drawing/2014/main" id="{A4C1FA8B-0A8B-47D8-F3C7-E8B766FA3DC9}"/>
              </a:ext>
            </a:extLst>
          </p:cNvPr>
          <p:cNvSpPr/>
          <p:nvPr/>
        </p:nvSpPr>
        <p:spPr>
          <a:xfrm>
            <a:off x="1280126" y="233335"/>
            <a:ext cx="6556282" cy="307777"/>
          </a:xfrm>
          <a:prstGeom prst="rect">
            <a:avLst/>
          </a:prstGeom>
        </p:spPr>
        <p:txBody>
          <a:bodyPr wrap="square" lIns="0" tIns="0" rIns="0" bIns="0">
            <a:spAutoFit/>
          </a:bodyPr>
          <a:lstStyle/>
          <a:p>
            <a:pPr marL="0"/>
            <a:r>
              <a:rPr lang="lv-LV" sz="2000">
                <a:solidFill>
                  <a:srgbClr val="000000"/>
                </a:solidFill>
                <a:latin typeface="EYInterstate-Light"/>
              </a:rPr>
              <a:t>Nākotnes sistēmas konceptuālais modelis (2 no 2)</a:t>
            </a:r>
            <a:endParaRPr lang="en-US" sz="2000" b="0" i="0" spc="0" baseline="0">
              <a:solidFill>
                <a:srgbClr val="000000"/>
              </a:solidFill>
              <a:latin typeface="EYInterstate-Light"/>
            </a:endParaRPr>
          </a:p>
        </p:txBody>
      </p:sp>
      <p:sp>
        <p:nvSpPr>
          <p:cNvPr id="94" name="TextBox 93">
            <a:extLst>
              <a:ext uri="{FF2B5EF4-FFF2-40B4-BE49-F238E27FC236}">
                <a16:creationId xmlns:a16="http://schemas.microsoft.com/office/drawing/2014/main" id="{617DE54F-9F8D-8EAE-A2F7-B68D4A0BAD9E}"/>
              </a:ext>
            </a:extLst>
          </p:cNvPr>
          <p:cNvSpPr txBox="1"/>
          <p:nvPr/>
        </p:nvSpPr>
        <p:spPr>
          <a:xfrm>
            <a:off x="510779" y="266575"/>
            <a:ext cx="676896" cy="461665"/>
          </a:xfrm>
          <a:prstGeom prst="rect">
            <a:avLst/>
          </a:prstGeom>
          <a:noFill/>
        </p:spPr>
        <p:txBody>
          <a:bodyPr wrap="square" rtlCol="0" anchor="ctr">
            <a:spAutoFit/>
          </a:bodyPr>
          <a:lstStyle/>
          <a:p>
            <a:pPr algn="ctr"/>
            <a:r>
              <a:rPr lang="lv-LV" sz="2400" b="1">
                <a:solidFill>
                  <a:schemeClr val="bg1"/>
                </a:solidFill>
                <a:latin typeface="EYInterstate Light" panose="02000506000000020004" pitchFamily="2" charset="0"/>
              </a:rPr>
              <a:t>5</a:t>
            </a:r>
            <a:endParaRPr lang="en-US" sz="2400" b="1">
              <a:solidFill>
                <a:schemeClr val="bg1"/>
              </a:solidFill>
              <a:latin typeface="EYInterstate Light" panose="02000506000000020004" pitchFamily="2" charset="0"/>
            </a:endParaRPr>
          </a:p>
        </p:txBody>
      </p:sp>
      <p:grpSp>
        <p:nvGrpSpPr>
          <p:cNvPr id="50" name="Group 49">
            <a:extLst>
              <a:ext uri="{FF2B5EF4-FFF2-40B4-BE49-F238E27FC236}">
                <a16:creationId xmlns:a16="http://schemas.microsoft.com/office/drawing/2014/main" id="{2A4D71D1-4613-931E-1A20-0BE6C3C79D77}"/>
              </a:ext>
            </a:extLst>
          </p:cNvPr>
          <p:cNvGrpSpPr/>
          <p:nvPr/>
        </p:nvGrpSpPr>
        <p:grpSpPr>
          <a:xfrm>
            <a:off x="10506946" y="6327053"/>
            <a:ext cx="304641" cy="313779"/>
            <a:chOff x="11277822" y="6353558"/>
            <a:chExt cx="304641" cy="313779"/>
          </a:xfrm>
        </p:grpSpPr>
        <p:sp>
          <p:nvSpPr>
            <p:cNvPr id="51" name="Freeform 820">
              <a:extLst>
                <a:ext uri="{FF2B5EF4-FFF2-40B4-BE49-F238E27FC236}">
                  <a16:creationId xmlns:a16="http://schemas.microsoft.com/office/drawing/2014/main" id="{475D5FBB-EC6D-6B5E-79FC-FDEA2EB9DF69}"/>
                </a:ext>
              </a:extLst>
            </p:cNvPr>
            <p:cNvSpPr/>
            <p:nvPr/>
          </p:nvSpPr>
          <p:spPr>
            <a:xfrm>
              <a:off x="11277822" y="6353558"/>
              <a:ext cx="304641" cy="112717"/>
            </a:xfrm>
            <a:custGeom>
              <a:avLst/>
              <a:gdLst/>
              <a:ahLst/>
              <a:cxnLst/>
              <a:rect l="0" t="0" r="0" b="0"/>
              <a:pathLst>
                <a:path w="304800" h="112776">
                  <a:moveTo>
                    <a:pt x="304800" y="0"/>
                  </a:moveTo>
                  <a:lnTo>
                    <a:pt x="0" y="112776"/>
                  </a:lnTo>
                  <a:lnTo>
                    <a:pt x="304800" y="58000"/>
                  </a:lnTo>
                  <a:lnTo>
                    <a:pt x="304800" y="0"/>
                  </a:lnTo>
                  <a:close/>
                  <a:moveTo>
                    <a:pt x="-10783824" y="502919"/>
                  </a:moveTo>
                </a:path>
              </a:pathLst>
            </a:custGeom>
            <a:solidFill>
              <a:srgbClr val="FFE6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55" name="Freeform 821">
              <a:extLst>
                <a:ext uri="{FF2B5EF4-FFF2-40B4-BE49-F238E27FC236}">
                  <a16:creationId xmlns:a16="http://schemas.microsoft.com/office/drawing/2014/main" id="{DC56119B-D873-9B5A-4D75-02FE85521E46}"/>
                </a:ext>
              </a:extLst>
            </p:cNvPr>
            <p:cNvSpPr/>
            <p:nvPr/>
          </p:nvSpPr>
          <p:spPr>
            <a:xfrm>
              <a:off x="11280869" y="6511970"/>
              <a:ext cx="121856" cy="155367"/>
            </a:xfrm>
            <a:custGeom>
              <a:avLst/>
              <a:gdLst/>
              <a:ahLst/>
              <a:cxnLst/>
              <a:rect l="0" t="0" r="0" b="0"/>
              <a:pathLst>
                <a:path w="121919" h="155448">
                  <a:moveTo>
                    <a:pt x="46863" y="92952"/>
                  </a:moveTo>
                  <a:lnTo>
                    <a:pt x="101600" y="92952"/>
                  </a:lnTo>
                  <a:lnTo>
                    <a:pt x="101600" y="60897"/>
                  </a:lnTo>
                  <a:lnTo>
                    <a:pt x="46863" y="60897"/>
                  </a:lnTo>
                  <a:lnTo>
                    <a:pt x="46863" y="35256"/>
                  </a:lnTo>
                  <a:lnTo>
                    <a:pt x="106299" y="35256"/>
                  </a:lnTo>
                  <a:lnTo>
                    <a:pt x="85978" y="0"/>
                  </a:lnTo>
                  <a:lnTo>
                    <a:pt x="0" y="0"/>
                  </a:lnTo>
                  <a:lnTo>
                    <a:pt x="0" y="155448"/>
                  </a:lnTo>
                  <a:lnTo>
                    <a:pt x="121919" y="155448"/>
                  </a:lnTo>
                  <a:lnTo>
                    <a:pt x="121919" y="118593"/>
                  </a:lnTo>
                  <a:lnTo>
                    <a:pt x="46863" y="118593"/>
                  </a:lnTo>
                  <a:lnTo>
                    <a:pt x="46863" y="92952"/>
                  </a:lnTo>
                  <a:close/>
                  <a:moveTo>
                    <a:pt x="-11038320" y="344424"/>
                  </a:moveTo>
                </a:path>
              </a:pathLst>
            </a:custGeom>
            <a:solidFill>
              <a:srgbClr val="2E2E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56" name="Freeform 822">
              <a:extLst>
                <a:ext uri="{FF2B5EF4-FFF2-40B4-BE49-F238E27FC236}">
                  <a16:creationId xmlns:a16="http://schemas.microsoft.com/office/drawing/2014/main" id="{4A34B427-D9FE-DADB-41CB-8EF93CA2F23C}"/>
                </a:ext>
              </a:extLst>
            </p:cNvPr>
            <p:cNvSpPr/>
            <p:nvPr/>
          </p:nvSpPr>
          <p:spPr>
            <a:xfrm>
              <a:off x="11384446" y="6511970"/>
              <a:ext cx="152321" cy="155367"/>
            </a:xfrm>
            <a:custGeom>
              <a:avLst/>
              <a:gdLst/>
              <a:ahLst/>
              <a:cxnLst/>
              <a:rect l="0" t="0" r="0" b="0"/>
              <a:pathLst>
                <a:path w="152400" h="155448">
                  <a:moveTo>
                    <a:pt x="101600" y="0"/>
                  </a:moveTo>
                  <a:lnTo>
                    <a:pt x="76200" y="51283"/>
                  </a:lnTo>
                  <a:lnTo>
                    <a:pt x="50800" y="0"/>
                  </a:lnTo>
                  <a:lnTo>
                    <a:pt x="0" y="0"/>
                  </a:lnTo>
                  <a:lnTo>
                    <a:pt x="52324" y="92952"/>
                  </a:lnTo>
                  <a:lnTo>
                    <a:pt x="52324" y="155448"/>
                  </a:lnTo>
                  <a:lnTo>
                    <a:pt x="98425" y="155448"/>
                  </a:lnTo>
                  <a:lnTo>
                    <a:pt x="98425" y="92952"/>
                  </a:lnTo>
                  <a:lnTo>
                    <a:pt x="152400" y="0"/>
                  </a:lnTo>
                  <a:lnTo>
                    <a:pt x="101600" y="0"/>
                  </a:lnTo>
                  <a:close/>
                  <a:moveTo>
                    <a:pt x="-11048999" y="344424"/>
                  </a:moveTo>
                </a:path>
              </a:pathLst>
            </a:custGeom>
            <a:solidFill>
              <a:srgbClr val="2E2E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grpSp>
      <p:sp>
        <p:nvSpPr>
          <p:cNvPr id="118" name="TextBox 117">
            <a:extLst>
              <a:ext uri="{FF2B5EF4-FFF2-40B4-BE49-F238E27FC236}">
                <a16:creationId xmlns:a16="http://schemas.microsoft.com/office/drawing/2014/main" id="{AA7FDEAC-78AF-91FA-BF7E-06332F8BB385}"/>
              </a:ext>
            </a:extLst>
          </p:cNvPr>
          <p:cNvSpPr txBox="1"/>
          <p:nvPr/>
        </p:nvSpPr>
        <p:spPr>
          <a:xfrm>
            <a:off x="2637869" y="6512608"/>
            <a:ext cx="76113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Nepilngadīgo personu atbalsta informācijas sistēmas attīstības iespēju izvērtēšana, tās pilnveides koncepcijas un biznesa procesu aprakstu izstrāde</a:t>
            </a:r>
          </a:p>
        </p:txBody>
      </p:sp>
      <p:sp>
        <p:nvSpPr>
          <p:cNvPr id="8" name="Freeform 296">
            <a:extLst>
              <a:ext uri="{FF2B5EF4-FFF2-40B4-BE49-F238E27FC236}">
                <a16:creationId xmlns:a16="http://schemas.microsoft.com/office/drawing/2014/main" id="{F31DF1E1-F8CE-8B3D-B881-8607A059C2CE}"/>
              </a:ext>
            </a:extLst>
          </p:cNvPr>
          <p:cNvSpPr/>
          <p:nvPr/>
        </p:nvSpPr>
        <p:spPr>
          <a:xfrm>
            <a:off x="609283" y="909616"/>
            <a:ext cx="10973180" cy="0"/>
          </a:xfrm>
          <a:custGeom>
            <a:avLst/>
            <a:gdLst/>
            <a:ahLst/>
            <a:cxnLst/>
            <a:rect l="0" t="0" r="0" b="0"/>
            <a:pathLst>
              <a:path w="10978895">
                <a:moveTo>
                  <a:pt x="0" y="0"/>
                </a:moveTo>
                <a:lnTo>
                  <a:pt x="10978895" y="0"/>
                </a:lnTo>
              </a:path>
            </a:pathLst>
          </a:custGeom>
          <a:noFill/>
          <a:ln w="19050" cap="flat" cmpd="sng">
            <a:solidFill>
              <a:srgbClr val="FFE6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C0C28BF-62C7-701D-3993-0C6092ACBA6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2" name="Rectangle 151">
            <a:extLst>
              <a:ext uri="{FF2B5EF4-FFF2-40B4-BE49-F238E27FC236}">
                <a16:creationId xmlns:a16="http://schemas.microsoft.com/office/drawing/2014/main" id="{DA3C81F9-E23A-3165-6F4B-3BF970358A85}"/>
              </a:ext>
            </a:extLst>
          </p:cNvPr>
          <p:cNvSpPr/>
          <p:nvPr/>
        </p:nvSpPr>
        <p:spPr>
          <a:xfrm>
            <a:off x="708595" y="6558775"/>
            <a:ext cx="1411669" cy="123111"/>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11327" algn="l"/>
              </a:tabLst>
              <a:defRPr/>
            </a:pP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Lapa 6	</a:t>
            </a:r>
            <a:r>
              <a:rPr lang="lt-LT" sz="800" spc="-12">
                <a:solidFill>
                  <a:srgbClr val="2E2E38"/>
                </a:solidFill>
                <a:latin typeface="EYInterstate Light" panose="02000506000000020004" pitchFamily="2" charset="0"/>
              </a:rPr>
              <a:t>0</a:t>
            </a:r>
            <a:r>
              <a:rPr kumimoji="0" lang="lt-LT" sz="800" b="0" i="0" u="none" strike="noStrike" kern="1200" cap="none" spc="-12" normalizeH="0" baseline="0" noProof="0">
                <a:ln>
                  <a:noFill/>
                </a:ln>
                <a:solidFill>
                  <a:srgbClr val="2E2E38"/>
                </a:solidFill>
                <a:effectLst/>
                <a:uLnTx/>
                <a:uFillTx/>
                <a:latin typeface="EYInterstate Light" panose="02000506000000020004" pitchFamily="2" charset="0"/>
                <a:ea typeface="+mn-ea"/>
                <a:cs typeface="+mn-cs"/>
              </a:rPr>
              <a:t>7.04.2025.</a:t>
            </a:r>
          </a:p>
        </p:txBody>
      </p:sp>
      <p:graphicFrame>
        <p:nvGraphicFramePr>
          <p:cNvPr id="7" name="Object 6">
            <a:extLst>
              <a:ext uri="{FF2B5EF4-FFF2-40B4-BE49-F238E27FC236}">
                <a16:creationId xmlns:a16="http://schemas.microsoft.com/office/drawing/2014/main" id="{6C81F546-B16D-9F9D-08E4-FDDD78F63E3E}"/>
              </a:ext>
            </a:extLst>
          </p:cNvPr>
          <p:cNvGraphicFramePr>
            <a:graphicFrameLocks noChangeAspect="1"/>
          </p:cNvGraphicFramePr>
          <p:nvPr>
            <p:extLst>
              <p:ext uri="{D42A27DB-BD31-4B8C-83A1-F6EECF244321}">
                <p14:modId xmlns:p14="http://schemas.microsoft.com/office/powerpoint/2010/main" val="1751034224"/>
              </p:ext>
            </p:extLst>
          </p:nvPr>
        </p:nvGraphicFramePr>
        <p:xfrm>
          <a:off x="1566075" y="1243769"/>
          <a:ext cx="9047495" cy="4825331"/>
        </p:xfrm>
        <a:graphic>
          <a:graphicData uri="http://schemas.openxmlformats.org/presentationml/2006/ole">
            <mc:AlternateContent xmlns:mc="http://schemas.openxmlformats.org/markup-compatibility/2006">
              <mc:Choice xmlns:v="urn:schemas-microsoft-com:vml" Requires="v">
                <p:oleObj name="Visio" r:id="rId3" imgW="7505750" imgH="3994015" progId="Visio.Drawing.15">
                  <p:embed/>
                </p:oleObj>
              </mc:Choice>
              <mc:Fallback>
                <p:oleObj name="Visio" r:id="rId3" imgW="7505750" imgH="3994015" progId="Visio.Drawing.15">
                  <p:embed/>
                  <p:pic>
                    <p:nvPicPr>
                      <p:cNvPr id="7" name="Object 6">
                        <a:extLst>
                          <a:ext uri="{FF2B5EF4-FFF2-40B4-BE49-F238E27FC236}">
                            <a16:creationId xmlns:a16="http://schemas.microsoft.com/office/drawing/2014/main" id="{6C81F546-B16D-9F9D-08E4-FDDD78F63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075" y="1243769"/>
                        <a:ext cx="9047495" cy="4825331"/>
                      </a:xfrm>
                      <a:prstGeom prst="rect">
                        <a:avLst/>
                      </a:prstGeom>
                      <a:noFill/>
                    </p:spPr>
                  </p:pic>
                </p:oleObj>
              </mc:Fallback>
            </mc:AlternateContent>
          </a:graphicData>
        </a:graphic>
      </p:graphicFrame>
    </p:spTree>
    <p:extLst>
      <p:ext uri="{BB962C8B-B14F-4D97-AF65-F5344CB8AC3E}">
        <p14:creationId xmlns:p14="http://schemas.microsoft.com/office/powerpoint/2010/main" val="350505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Freeform 299"/>
          <p:cNvSpPr/>
          <p:nvPr/>
        </p:nvSpPr>
        <p:spPr>
          <a:xfrm>
            <a:off x="591805" y="247257"/>
            <a:ext cx="514844" cy="511797"/>
          </a:xfrm>
          <a:custGeom>
            <a:avLst/>
            <a:gdLst/>
            <a:ahLst/>
            <a:cxnLst/>
            <a:rect l="0" t="0" r="0" b="0"/>
            <a:pathLst>
              <a:path w="515112" h="512064">
                <a:moveTo>
                  <a:pt x="0" y="512064"/>
                </a:moveTo>
                <a:lnTo>
                  <a:pt x="515112" y="512064"/>
                </a:lnTo>
                <a:lnTo>
                  <a:pt x="515112" y="0"/>
                </a:lnTo>
                <a:lnTo>
                  <a:pt x="0" y="0"/>
                </a:lnTo>
                <a:lnTo>
                  <a:pt x="0" y="512064"/>
                </a:lnTo>
                <a:close/>
              </a:path>
            </a:pathLst>
          </a:custGeom>
          <a:solidFill>
            <a:srgbClr val="FFE600">
              <a:alpha val="10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b="1">
              <a:latin typeface="EYInterstate Light" panose="02000506000000020004" pitchFamily="2" charset="0"/>
            </a:endParaRPr>
          </a:p>
        </p:txBody>
      </p:sp>
      <p:sp>
        <p:nvSpPr>
          <p:cNvPr id="296" name="Freeform 296"/>
          <p:cNvSpPr/>
          <p:nvPr/>
        </p:nvSpPr>
        <p:spPr>
          <a:xfrm>
            <a:off x="609283" y="909616"/>
            <a:ext cx="10973180" cy="0"/>
          </a:xfrm>
          <a:custGeom>
            <a:avLst/>
            <a:gdLst/>
            <a:ahLst/>
            <a:cxnLst/>
            <a:rect l="0" t="0" r="0" b="0"/>
            <a:pathLst>
              <a:path w="10978895">
                <a:moveTo>
                  <a:pt x="0" y="0"/>
                </a:moveTo>
                <a:lnTo>
                  <a:pt x="10978895" y="0"/>
                </a:lnTo>
              </a:path>
            </a:pathLst>
          </a:custGeom>
          <a:noFill/>
          <a:ln w="19050" cap="flat" cmpd="sng">
            <a:solidFill>
              <a:srgbClr val="FFE6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solidFill>
                <a:schemeClr val="bg1"/>
              </a:solidFill>
            </a:endParaRPr>
          </a:p>
        </p:txBody>
      </p:sp>
      <p:sp>
        <p:nvSpPr>
          <p:cNvPr id="318" name="Rectangle 318"/>
          <p:cNvSpPr/>
          <p:nvPr/>
        </p:nvSpPr>
        <p:spPr>
          <a:xfrm>
            <a:off x="1280126" y="233335"/>
            <a:ext cx="6556282" cy="3077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a:solidFill>
                  <a:srgbClr val="2E2E38"/>
                </a:solidFill>
                <a:latin typeface="EYInterstate-Light"/>
              </a:rPr>
              <a:t>Sistēmas pārvaldības modelis</a:t>
            </a:r>
            <a:endParaRPr kumimoji="0" lang="lt-LT" sz="2000" b="0" i="0" u="none" strike="noStrike" kern="1200" cap="none" spc="0" normalizeH="0" baseline="0" noProof="0">
              <a:ln>
                <a:noFill/>
              </a:ln>
              <a:solidFill>
                <a:srgbClr val="2E2E38"/>
              </a:solidFill>
              <a:effectLst/>
              <a:uLnTx/>
              <a:uFillTx/>
              <a:latin typeface="EYInterstate-Light"/>
              <a:ea typeface="+mn-ea"/>
              <a:cs typeface="+mn-cs"/>
            </a:endParaRPr>
          </a:p>
        </p:txBody>
      </p:sp>
      <p:sp>
        <p:nvSpPr>
          <p:cNvPr id="94" name="TextBox 93">
            <a:extLst>
              <a:ext uri="{FF2B5EF4-FFF2-40B4-BE49-F238E27FC236}">
                <a16:creationId xmlns:a16="http://schemas.microsoft.com/office/drawing/2014/main" id="{232057C1-8080-6642-C96E-03A48F29C1A2}"/>
              </a:ext>
            </a:extLst>
          </p:cNvPr>
          <p:cNvSpPr txBox="1"/>
          <p:nvPr/>
        </p:nvSpPr>
        <p:spPr>
          <a:xfrm>
            <a:off x="510779" y="266575"/>
            <a:ext cx="676896" cy="461665"/>
          </a:xfrm>
          <a:prstGeom prst="rect">
            <a:avLst/>
          </a:prstGeom>
          <a:noFill/>
        </p:spPr>
        <p:txBody>
          <a:bodyPr wrap="square" rtlCol="0" anchor="ctr">
            <a:spAutoFit/>
          </a:bodyPr>
          <a:lstStyle/>
          <a:p>
            <a:pPr algn="ctr"/>
            <a:r>
              <a:rPr lang="lv-LV" sz="2400" b="1">
                <a:solidFill>
                  <a:schemeClr val="bg1"/>
                </a:solidFill>
                <a:latin typeface="EYInterstate Light" panose="02000506000000020004" pitchFamily="2" charset="0"/>
              </a:rPr>
              <a:t>6</a:t>
            </a:r>
            <a:endParaRPr lang="en-US" sz="2400" b="1">
              <a:solidFill>
                <a:schemeClr val="bg1"/>
              </a:solidFill>
              <a:latin typeface="EYInterstate Light" panose="02000506000000020004" pitchFamily="2" charset="0"/>
            </a:endParaRPr>
          </a:p>
        </p:txBody>
      </p:sp>
      <p:grpSp>
        <p:nvGrpSpPr>
          <p:cNvPr id="50" name="Group 49">
            <a:extLst>
              <a:ext uri="{FF2B5EF4-FFF2-40B4-BE49-F238E27FC236}">
                <a16:creationId xmlns:a16="http://schemas.microsoft.com/office/drawing/2014/main" id="{2822FBAE-6A32-7A86-8447-A47666EB3DE4}"/>
              </a:ext>
            </a:extLst>
          </p:cNvPr>
          <p:cNvGrpSpPr/>
          <p:nvPr/>
        </p:nvGrpSpPr>
        <p:grpSpPr>
          <a:xfrm>
            <a:off x="10506946" y="6327053"/>
            <a:ext cx="304641" cy="313779"/>
            <a:chOff x="11277822" y="6353558"/>
            <a:chExt cx="304641" cy="313779"/>
          </a:xfrm>
        </p:grpSpPr>
        <p:sp>
          <p:nvSpPr>
            <p:cNvPr id="51" name="Freeform 820">
              <a:extLst>
                <a:ext uri="{FF2B5EF4-FFF2-40B4-BE49-F238E27FC236}">
                  <a16:creationId xmlns:a16="http://schemas.microsoft.com/office/drawing/2014/main" id="{AA654D9D-2126-EB8B-186F-4CB1F2110ABF}"/>
                </a:ext>
              </a:extLst>
            </p:cNvPr>
            <p:cNvSpPr/>
            <p:nvPr/>
          </p:nvSpPr>
          <p:spPr>
            <a:xfrm>
              <a:off x="11277822" y="6353558"/>
              <a:ext cx="304641" cy="112717"/>
            </a:xfrm>
            <a:custGeom>
              <a:avLst/>
              <a:gdLst/>
              <a:ahLst/>
              <a:cxnLst/>
              <a:rect l="0" t="0" r="0" b="0"/>
              <a:pathLst>
                <a:path w="304800" h="112776">
                  <a:moveTo>
                    <a:pt x="304800" y="0"/>
                  </a:moveTo>
                  <a:lnTo>
                    <a:pt x="0" y="112776"/>
                  </a:lnTo>
                  <a:lnTo>
                    <a:pt x="304800" y="58000"/>
                  </a:lnTo>
                  <a:lnTo>
                    <a:pt x="304800" y="0"/>
                  </a:lnTo>
                  <a:close/>
                  <a:moveTo>
                    <a:pt x="-10783824" y="502919"/>
                  </a:moveTo>
                </a:path>
              </a:pathLst>
            </a:custGeom>
            <a:solidFill>
              <a:srgbClr val="FFE6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55" name="Freeform 821">
              <a:extLst>
                <a:ext uri="{FF2B5EF4-FFF2-40B4-BE49-F238E27FC236}">
                  <a16:creationId xmlns:a16="http://schemas.microsoft.com/office/drawing/2014/main" id="{F6A81762-95FF-AACB-9FF9-697248A68B34}"/>
                </a:ext>
              </a:extLst>
            </p:cNvPr>
            <p:cNvSpPr/>
            <p:nvPr/>
          </p:nvSpPr>
          <p:spPr>
            <a:xfrm>
              <a:off x="11280869" y="6511970"/>
              <a:ext cx="121856" cy="155367"/>
            </a:xfrm>
            <a:custGeom>
              <a:avLst/>
              <a:gdLst/>
              <a:ahLst/>
              <a:cxnLst/>
              <a:rect l="0" t="0" r="0" b="0"/>
              <a:pathLst>
                <a:path w="121919" h="155448">
                  <a:moveTo>
                    <a:pt x="46863" y="92952"/>
                  </a:moveTo>
                  <a:lnTo>
                    <a:pt x="101600" y="92952"/>
                  </a:lnTo>
                  <a:lnTo>
                    <a:pt x="101600" y="60897"/>
                  </a:lnTo>
                  <a:lnTo>
                    <a:pt x="46863" y="60897"/>
                  </a:lnTo>
                  <a:lnTo>
                    <a:pt x="46863" y="35256"/>
                  </a:lnTo>
                  <a:lnTo>
                    <a:pt x="106299" y="35256"/>
                  </a:lnTo>
                  <a:lnTo>
                    <a:pt x="85978" y="0"/>
                  </a:lnTo>
                  <a:lnTo>
                    <a:pt x="0" y="0"/>
                  </a:lnTo>
                  <a:lnTo>
                    <a:pt x="0" y="155448"/>
                  </a:lnTo>
                  <a:lnTo>
                    <a:pt x="121919" y="155448"/>
                  </a:lnTo>
                  <a:lnTo>
                    <a:pt x="121919" y="118593"/>
                  </a:lnTo>
                  <a:lnTo>
                    <a:pt x="46863" y="118593"/>
                  </a:lnTo>
                  <a:lnTo>
                    <a:pt x="46863" y="92952"/>
                  </a:lnTo>
                  <a:close/>
                  <a:moveTo>
                    <a:pt x="-11038320" y="344424"/>
                  </a:moveTo>
                </a:path>
              </a:pathLst>
            </a:custGeom>
            <a:solidFill>
              <a:srgbClr val="2E2E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sp>
          <p:nvSpPr>
            <p:cNvPr id="56" name="Freeform 822">
              <a:extLst>
                <a:ext uri="{FF2B5EF4-FFF2-40B4-BE49-F238E27FC236}">
                  <a16:creationId xmlns:a16="http://schemas.microsoft.com/office/drawing/2014/main" id="{7C3E2363-ECA1-364F-F5FC-36046552AD14}"/>
                </a:ext>
              </a:extLst>
            </p:cNvPr>
            <p:cNvSpPr/>
            <p:nvPr/>
          </p:nvSpPr>
          <p:spPr>
            <a:xfrm>
              <a:off x="11384446" y="6511970"/>
              <a:ext cx="152321" cy="155367"/>
            </a:xfrm>
            <a:custGeom>
              <a:avLst/>
              <a:gdLst/>
              <a:ahLst/>
              <a:cxnLst/>
              <a:rect l="0" t="0" r="0" b="0"/>
              <a:pathLst>
                <a:path w="152400" h="155448">
                  <a:moveTo>
                    <a:pt x="101600" y="0"/>
                  </a:moveTo>
                  <a:lnTo>
                    <a:pt x="76200" y="51283"/>
                  </a:lnTo>
                  <a:lnTo>
                    <a:pt x="50800" y="0"/>
                  </a:lnTo>
                  <a:lnTo>
                    <a:pt x="0" y="0"/>
                  </a:lnTo>
                  <a:lnTo>
                    <a:pt x="52324" y="92952"/>
                  </a:lnTo>
                  <a:lnTo>
                    <a:pt x="52324" y="155448"/>
                  </a:lnTo>
                  <a:lnTo>
                    <a:pt x="98425" y="155448"/>
                  </a:lnTo>
                  <a:lnTo>
                    <a:pt x="98425" y="92952"/>
                  </a:lnTo>
                  <a:lnTo>
                    <a:pt x="152400" y="0"/>
                  </a:lnTo>
                  <a:lnTo>
                    <a:pt x="101600" y="0"/>
                  </a:lnTo>
                  <a:close/>
                  <a:moveTo>
                    <a:pt x="-11048999" y="344424"/>
                  </a:moveTo>
                </a:path>
              </a:pathLst>
            </a:custGeom>
            <a:solidFill>
              <a:srgbClr val="2E2E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v-LV"/>
            </a:p>
          </p:txBody>
        </p:sp>
      </p:grpSp>
      <p:sp>
        <p:nvSpPr>
          <p:cNvPr id="3" name="Rectangle 319">
            <a:extLst>
              <a:ext uri="{FF2B5EF4-FFF2-40B4-BE49-F238E27FC236}">
                <a16:creationId xmlns:a16="http://schemas.microsoft.com/office/drawing/2014/main" id="{13CA6E3C-DDFB-7EC0-2B5C-0D3FBDDA8B5F}"/>
              </a:ext>
            </a:extLst>
          </p:cNvPr>
          <p:cNvSpPr/>
          <p:nvPr/>
        </p:nvSpPr>
        <p:spPr>
          <a:xfrm>
            <a:off x="1280127" y="517933"/>
            <a:ext cx="65" cy="492443"/>
          </a:xfrm>
          <a:prstGeom prst="rect">
            <a:avLst/>
          </a:prstGeom>
        </p:spPr>
        <p:txBody>
          <a:bodyPr wrap="none" lIns="0" tIns="0" rIns="0" bIns="0">
            <a:spAutoFit/>
          </a:bodyPr>
          <a:lstStyle/>
          <a:p>
            <a:pPr>
              <a:defRPr/>
            </a:pPr>
            <a:endParaRPr lang="lv-LV" sz="1600" b="1">
              <a:solidFill>
                <a:schemeClr val="bg1"/>
              </a:solidFill>
              <a:latin typeface="EYInterstate Light" panose="02000506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600" b="0" i="0" u="none" strike="noStrike" kern="1200" cap="none" spc="0" normalizeH="0" baseline="0" noProof="0">
              <a:ln>
                <a:noFill/>
              </a:ln>
              <a:solidFill>
                <a:srgbClr val="2E2E38"/>
              </a:solidFill>
              <a:effectLst/>
              <a:uLnTx/>
              <a:uFillTx/>
              <a:latin typeface="EYInterstate-Light"/>
              <a:ea typeface="+mn-ea"/>
              <a:cs typeface="+mn-cs"/>
            </a:endParaRPr>
          </a:p>
        </p:txBody>
      </p:sp>
      <p:sp>
        <p:nvSpPr>
          <p:cNvPr id="118" name="TextBox 117">
            <a:extLst>
              <a:ext uri="{FF2B5EF4-FFF2-40B4-BE49-F238E27FC236}">
                <a16:creationId xmlns:a16="http://schemas.microsoft.com/office/drawing/2014/main" id="{7A592F67-87AE-10BC-FCE6-F16ABAC84C71}"/>
              </a:ext>
            </a:extLst>
          </p:cNvPr>
          <p:cNvSpPr txBox="1"/>
          <p:nvPr/>
        </p:nvSpPr>
        <p:spPr>
          <a:xfrm>
            <a:off x="2637869" y="6512608"/>
            <a:ext cx="76113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Nepilngadīgo personu atbalsta informācijas sistēmas attīstības iespēju izvērtēšana, tās pilnveides koncepcijas un biznesa procesu aprakstu izstrāde</a:t>
            </a:r>
          </a:p>
        </p:txBody>
      </p:sp>
      <p:graphicFrame>
        <p:nvGraphicFramePr>
          <p:cNvPr id="13" name="Table 12">
            <a:extLst>
              <a:ext uri="{FF2B5EF4-FFF2-40B4-BE49-F238E27FC236}">
                <a16:creationId xmlns:a16="http://schemas.microsoft.com/office/drawing/2014/main" id="{CDF3B545-39AB-24CB-EDB1-73F3CF5B7526}"/>
              </a:ext>
            </a:extLst>
          </p:cNvPr>
          <p:cNvGraphicFramePr>
            <a:graphicFrameLocks noGrp="1"/>
          </p:cNvGraphicFramePr>
          <p:nvPr>
            <p:extLst>
              <p:ext uri="{D42A27DB-BD31-4B8C-83A1-F6EECF244321}">
                <p14:modId xmlns:p14="http://schemas.microsoft.com/office/powerpoint/2010/main" val="404483269"/>
              </p:ext>
            </p:extLst>
          </p:nvPr>
        </p:nvGraphicFramePr>
        <p:xfrm>
          <a:off x="609284" y="1085593"/>
          <a:ext cx="10973115" cy="4842775"/>
        </p:xfrm>
        <a:graphic>
          <a:graphicData uri="http://schemas.openxmlformats.org/drawingml/2006/table">
            <a:tbl>
              <a:tblPr firstRow="1" firstCol="1" bandRow="1">
                <a:tableStyleId>{D7AC3CCA-C797-4891-BE02-D94E43425B78}</a:tableStyleId>
              </a:tblPr>
              <a:tblGrid>
                <a:gridCol w="563942">
                  <a:extLst>
                    <a:ext uri="{9D8B030D-6E8A-4147-A177-3AD203B41FA5}">
                      <a16:colId xmlns:a16="http://schemas.microsoft.com/office/drawing/2014/main" val="3085412663"/>
                    </a:ext>
                  </a:extLst>
                </a:gridCol>
                <a:gridCol w="1979590">
                  <a:extLst>
                    <a:ext uri="{9D8B030D-6E8A-4147-A177-3AD203B41FA5}">
                      <a16:colId xmlns:a16="http://schemas.microsoft.com/office/drawing/2014/main" val="2410961161"/>
                    </a:ext>
                  </a:extLst>
                </a:gridCol>
                <a:gridCol w="6372952">
                  <a:extLst>
                    <a:ext uri="{9D8B030D-6E8A-4147-A177-3AD203B41FA5}">
                      <a16:colId xmlns:a16="http://schemas.microsoft.com/office/drawing/2014/main" val="3399367049"/>
                    </a:ext>
                  </a:extLst>
                </a:gridCol>
                <a:gridCol w="2056631">
                  <a:extLst>
                    <a:ext uri="{9D8B030D-6E8A-4147-A177-3AD203B41FA5}">
                      <a16:colId xmlns:a16="http://schemas.microsoft.com/office/drawing/2014/main" val="3966954468"/>
                    </a:ext>
                  </a:extLst>
                </a:gridCol>
              </a:tblGrid>
              <a:tr h="170492">
                <a:tc>
                  <a:txBody>
                    <a:bodyPr/>
                    <a:lstStyle/>
                    <a:p>
                      <a:pPr marL="0" algn="l" defTabSz="913912" rtl="0" eaLnBrk="1" latinLnBrk="0" hangingPunct="1"/>
                      <a:r>
                        <a:rPr lang="lv-LV" sz="1100" b="1" kern="100">
                          <a:solidFill>
                            <a:sysClr val="windowText" lastClr="000000"/>
                          </a:solidFill>
                          <a:effectLst/>
                          <a:latin typeface="+mj-lt"/>
                          <a:ea typeface="+mn-ea"/>
                          <a:cs typeface="+mn-cs"/>
                        </a:rPr>
                        <a:t>Nr.p.k.</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2"/>
                    </a:solidFill>
                  </a:tcPr>
                </a:tc>
                <a:tc>
                  <a:txBody>
                    <a:bodyPr/>
                    <a:lstStyle/>
                    <a:p>
                      <a:r>
                        <a:rPr lang="lv-LV" sz="1100" kern="100">
                          <a:solidFill>
                            <a:sysClr val="windowText" lastClr="000000"/>
                          </a:solidFill>
                          <a:effectLst/>
                          <a:latin typeface="+mj-lt"/>
                        </a:rPr>
                        <a:t>Termins vai process</a:t>
                      </a:r>
                      <a:endParaRPr lang="lv-LV" sz="1100" kern="100">
                        <a:solidFill>
                          <a:sysClr val="windowText" lastClr="00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2"/>
                    </a:solidFill>
                  </a:tcPr>
                </a:tc>
                <a:tc>
                  <a:txBody>
                    <a:bodyPr/>
                    <a:lstStyle/>
                    <a:p>
                      <a:pPr marL="0" algn="l" defTabSz="913912" rtl="0" eaLnBrk="1" latinLnBrk="0" hangingPunct="1"/>
                      <a:r>
                        <a:rPr lang="lv-LV" sz="1100" b="1" kern="100">
                          <a:solidFill>
                            <a:sysClr val="windowText" lastClr="000000"/>
                          </a:solidFill>
                          <a:effectLst/>
                          <a:latin typeface="+mj-lt"/>
                          <a:ea typeface="+mn-ea"/>
                          <a:cs typeface="+mn-cs"/>
                        </a:rPr>
                        <a:t>Skaidrojums</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2"/>
                    </a:solidFill>
                  </a:tcPr>
                </a:tc>
                <a:tc>
                  <a:txBody>
                    <a:bodyPr/>
                    <a:lstStyle/>
                    <a:p>
                      <a:pPr marL="0" algn="l" defTabSz="913912" rtl="0" eaLnBrk="1" latinLnBrk="0" hangingPunct="1"/>
                      <a:r>
                        <a:rPr lang="lv-LV" sz="1100" b="1" kern="100">
                          <a:solidFill>
                            <a:sysClr val="windowText" lastClr="000000"/>
                          </a:solidFill>
                          <a:effectLst/>
                          <a:latin typeface="+mj-lt"/>
                          <a:ea typeface="+mn-ea"/>
                          <a:cs typeface="+mn-cs"/>
                        </a:rPr>
                        <a:t>Atbildīgā iestāde</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4125011793"/>
                  </a:ext>
                </a:extLst>
              </a:tr>
              <a:tr h="511476">
                <a:tc>
                  <a:txBody>
                    <a:bodyPr/>
                    <a:lstStyle/>
                    <a:p>
                      <a:pPr marL="0" algn="l" defTabSz="913912" rtl="0" eaLnBrk="1" latinLnBrk="0" hangingPunct="1"/>
                      <a:r>
                        <a:rPr lang="lv-LV" sz="1100" b="1" kern="100">
                          <a:solidFill>
                            <a:schemeClr val="bg1"/>
                          </a:solidFill>
                          <a:effectLst/>
                          <a:latin typeface="+mj-lt"/>
                          <a:ea typeface="+mn-ea"/>
                          <a:cs typeface="+mn-cs"/>
                        </a:rPr>
                        <a:t>1.</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lumMod val="95000"/>
                      </a:schemeClr>
                    </a:solidFill>
                  </a:tcPr>
                </a:tc>
                <a:tc>
                  <a:txBody>
                    <a:bodyPr/>
                    <a:lstStyle/>
                    <a:p>
                      <a:pPr marL="0" algn="l" defTabSz="913912" rtl="0" eaLnBrk="1" latinLnBrk="0" hangingPunct="1"/>
                      <a:r>
                        <a:rPr lang="lv-LV" sz="1100" kern="100">
                          <a:solidFill>
                            <a:schemeClr val="bg1"/>
                          </a:solidFill>
                          <a:effectLst/>
                          <a:latin typeface="+mj-lt"/>
                          <a:ea typeface="+mn-ea"/>
                          <a:cs typeface="+mn-cs"/>
                        </a:rPr>
                        <a:t>IS pārzinis</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lumMod val="95000"/>
                      </a:schemeClr>
                    </a:solidFill>
                  </a:tcPr>
                </a:tc>
                <a:tc>
                  <a:txBody>
                    <a:bodyPr/>
                    <a:lstStyle/>
                    <a:p>
                      <a:pPr marL="0" algn="l" defTabSz="913912" rtl="0" eaLnBrk="1" latinLnBrk="0" hangingPunct="1"/>
                      <a:r>
                        <a:rPr lang="lv-LV" sz="1100" kern="100" dirty="0">
                          <a:solidFill>
                            <a:schemeClr val="bg1"/>
                          </a:solidFill>
                          <a:effectLst/>
                          <a:latin typeface="+mj-lt"/>
                          <a:ea typeface="+mn-ea"/>
                          <a:cs typeface="+mn-cs"/>
                        </a:rPr>
                        <a:t>Institūcija, kas normatīvajos aktos noteiktajā kārtībā organizē un vada valsts informācijas sistēmas darbību. Ietver biznesa procesu un lietotāju operatīvā atbalsta nodrošināšanu, IS darbības vadību un organizēšanu.</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lumMod val="95000"/>
                      </a:schemeClr>
                    </a:solidFill>
                  </a:tcPr>
                </a:tc>
                <a:tc>
                  <a:txBody>
                    <a:bodyPr/>
                    <a:lstStyle/>
                    <a:p>
                      <a:pPr marL="0" algn="l" defTabSz="913912" rtl="0" eaLnBrk="1" latinLnBrk="0" hangingPunct="1"/>
                      <a:r>
                        <a:rPr lang="lv-LV" sz="1100" i="0" kern="100" dirty="0">
                          <a:solidFill>
                            <a:schemeClr val="bg1"/>
                          </a:solidFill>
                          <a:effectLst/>
                          <a:latin typeface="+mj-lt"/>
                          <a:ea typeface="+mn-ea"/>
                          <a:cs typeface="+mn-cs"/>
                        </a:rPr>
                        <a:t>BAC</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973232061"/>
                  </a:ext>
                </a:extLst>
              </a:tr>
              <a:tr h="564067">
                <a:tc>
                  <a:txBody>
                    <a:bodyPr/>
                    <a:lstStyle/>
                    <a:p>
                      <a:pPr marL="0" algn="l" defTabSz="913912" rtl="0" eaLnBrk="1" latinLnBrk="0" hangingPunct="1"/>
                      <a:r>
                        <a:rPr lang="lv-LV" sz="1100" b="1" kern="100">
                          <a:solidFill>
                            <a:schemeClr val="bg1"/>
                          </a:solidFill>
                          <a:effectLst/>
                          <a:latin typeface="+mj-lt"/>
                          <a:ea typeface="+mn-ea"/>
                          <a:cs typeface="+mn-cs"/>
                        </a:rPr>
                        <a:t>2.</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a:solidFill>
                            <a:schemeClr val="bg1"/>
                          </a:solidFill>
                          <a:effectLst/>
                          <a:latin typeface="+mj-lt"/>
                          <a:ea typeface="+mn-ea"/>
                          <a:cs typeface="+mn-cs"/>
                        </a:rPr>
                        <a:t>IKT pakalpojumu sniedzējs</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dirty="0">
                          <a:solidFill>
                            <a:schemeClr val="bg1"/>
                          </a:solidFill>
                          <a:effectLst/>
                          <a:latin typeface="+mj-lt"/>
                          <a:ea typeface="+mn-ea"/>
                          <a:cs typeface="+mn-cs"/>
                        </a:rPr>
                        <a:t>Uztur šīs sistēmas informācijas un tehnisko resursu funkcionalitāti un nodrošina informācijas apriti, nodrošina tehnisko uzturēšanu, lai sistēmas darbība būtu nepārtraukta un efektīva. Tas ietver tehniskās apkopes, atjauninājumus, rezerves kopiju veidošanu un citus uzturēšanas darbus.</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i="0" kern="100" dirty="0">
                          <a:solidFill>
                            <a:schemeClr val="bg1"/>
                          </a:solidFill>
                          <a:effectLst/>
                          <a:latin typeface="+mj-lt"/>
                          <a:ea typeface="+mn-ea"/>
                          <a:cs typeface="+mn-cs"/>
                        </a:rPr>
                        <a:t>VDAA</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1276800184"/>
                  </a:ext>
                </a:extLst>
              </a:tr>
              <a:tr h="511476">
                <a:tc>
                  <a:txBody>
                    <a:bodyPr/>
                    <a:lstStyle/>
                    <a:p>
                      <a:pPr marL="0" algn="l" defTabSz="913912" rtl="0" eaLnBrk="1" latinLnBrk="0" hangingPunct="1"/>
                      <a:r>
                        <a:rPr lang="lv-LV" sz="1100" b="1" kern="100">
                          <a:solidFill>
                            <a:schemeClr val="bg1"/>
                          </a:solidFill>
                          <a:effectLst/>
                          <a:latin typeface="+mj-lt"/>
                          <a:ea typeface="+mn-ea"/>
                          <a:cs typeface="+mn-cs"/>
                        </a:rPr>
                        <a:t>3.</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a:solidFill>
                            <a:schemeClr val="bg1"/>
                          </a:solidFill>
                          <a:effectLst/>
                          <a:latin typeface="+mj-lt"/>
                          <a:ea typeface="+mn-ea"/>
                          <a:cs typeface="+mn-cs"/>
                        </a:rPr>
                        <a:t>Tehnisko resursu izmitināšana</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a:solidFill>
                            <a:schemeClr val="bg1"/>
                          </a:solidFill>
                          <a:effectLst/>
                          <a:latin typeface="+mj-lt"/>
                          <a:ea typeface="+mn-ea"/>
                          <a:cs typeface="+mn-cs"/>
                        </a:rPr>
                        <a:t>Sistēmas izmitināšana datu centrā (atbilstoši VARAM vadlīnijām). Tehnisko resursu izmitināšana veicama kādā no 4 datu centriem – Latvijas Valsts radio un televīzijas centra, IZM, Latvijas Nacionālās bibliotēkas vai Zemkopības ministrijas. </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i="0" kern="100" dirty="0">
                          <a:solidFill>
                            <a:schemeClr val="bg1"/>
                          </a:solidFill>
                          <a:effectLst/>
                          <a:latin typeface="+mj-lt"/>
                          <a:ea typeface="+mn-ea"/>
                          <a:cs typeface="+mn-cs"/>
                        </a:rPr>
                        <a:t>LVRTC (VESPC), </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2645156248"/>
                  </a:ext>
                </a:extLst>
              </a:tr>
              <a:tr h="511476">
                <a:tc>
                  <a:txBody>
                    <a:bodyPr/>
                    <a:lstStyle/>
                    <a:p>
                      <a:pPr marL="0" algn="l" defTabSz="913912" rtl="0" eaLnBrk="1" latinLnBrk="0" hangingPunct="1"/>
                      <a:r>
                        <a:rPr lang="lv-LV" sz="1100" b="1" kern="100">
                          <a:solidFill>
                            <a:schemeClr val="bg1"/>
                          </a:solidFill>
                          <a:effectLst/>
                          <a:latin typeface="+mj-lt"/>
                          <a:ea typeface="+mn-ea"/>
                          <a:cs typeface="+mn-cs"/>
                        </a:rPr>
                        <a:t>4.</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a:solidFill>
                            <a:schemeClr val="bg1"/>
                          </a:solidFill>
                          <a:effectLst/>
                          <a:latin typeface="+mj-lt"/>
                          <a:ea typeface="+mn-ea"/>
                          <a:cs typeface="+mn-cs"/>
                        </a:rPr>
                        <a:t>Finansējuma piesaiste BAMS sistēmas attīstībai un uzturēšanai</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dirty="0">
                          <a:solidFill>
                            <a:schemeClr val="bg1"/>
                          </a:solidFill>
                          <a:effectLst/>
                          <a:latin typeface="+mj-lt"/>
                          <a:ea typeface="+mn-ea"/>
                          <a:cs typeface="+mn-cs"/>
                        </a:rPr>
                        <a:t>Lai nodrošinātu BAMS sistēmas attīstību, ir nepieciešams piesaistīt atbilstošu finansējumu. Process ietver dažādu finansējuma avotu identificēšanu un aktīvu piesaisti. Tiek izstrādāti un iesniegti potenciālie projekti un pieteikumi, lai iegūtu nepieciešamos līdzekļus.</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i="0" kern="100">
                          <a:solidFill>
                            <a:schemeClr val="bg1"/>
                          </a:solidFill>
                          <a:effectLst/>
                          <a:latin typeface="+mj-lt"/>
                          <a:ea typeface="+mn-ea"/>
                          <a:cs typeface="+mn-cs"/>
                        </a:rPr>
                        <a:t>LM</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128082224"/>
                  </a:ext>
                </a:extLst>
              </a:tr>
              <a:tr h="511476">
                <a:tc>
                  <a:txBody>
                    <a:bodyPr/>
                    <a:lstStyle/>
                    <a:p>
                      <a:pPr marL="0" algn="l" defTabSz="913912" rtl="0" eaLnBrk="1" latinLnBrk="0" hangingPunct="1"/>
                      <a:r>
                        <a:rPr lang="lv-LV" sz="1100" b="1" kern="100">
                          <a:solidFill>
                            <a:schemeClr val="bg1"/>
                          </a:solidFill>
                          <a:effectLst/>
                          <a:latin typeface="+mj-lt"/>
                          <a:ea typeface="+mn-ea"/>
                          <a:cs typeface="+mn-cs"/>
                        </a:rPr>
                        <a:t>5.</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a:solidFill>
                            <a:schemeClr val="bg1"/>
                          </a:solidFill>
                          <a:effectLst/>
                          <a:latin typeface="+mj-lt"/>
                          <a:ea typeface="+mn-ea"/>
                          <a:cs typeface="+mn-cs"/>
                        </a:rPr>
                        <a:t>BAMS sistēmas attīstības resursu sagāde</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a:solidFill>
                            <a:schemeClr val="bg1"/>
                          </a:solidFill>
                          <a:effectLst/>
                          <a:latin typeface="+mj-lt"/>
                          <a:ea typeface="+mn-ea"/>
                          <a:cs typeface="+mn-cs"/>
                        </a:rPr>
                        <a:t>Procesa ietvaros LM nodrošina nepieciešamo resursu piesaisti BAMS sistēmas attīstībai, ieskaitot cilvēkresursus, tehnoloģijas, programmatūru un infrastruktūru. Tiek veikta resursu plānošana, iepirkumi un līgumu slēgšana ar piegādātājiem.</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i="0" kern="100">
                          <a:solidFill>
                            <a:schemeClr val="bg1"/>
                          </a:solidFill>
                          <a:effectLst/>
                          <a:latin typeface="+mj-lt"/>
                          <a:ea typeface="+mn-ea"/>
                          <a:cs typeface="+mn-cs"/>
                        </a:rPr>
                        <a:t>LM</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911019760"/>
                  </a:ext>
                </a:extLst>
              </a:tr>
              <a:tr h="368800">
                <a:tc>
                  <a:txBody>
                    <a:bodyPr/>
                    <a:lstStyle/>
                    <a:p>
                      <a:pPr marL="0" algn="l" defTabSz="913912" rtl="0" eaLnBrk="1" latinLnBrk="0" hangingPunct="1"/>
                      <a:r>
                        <a:rPr lang="lv-LV" sz="1100" b="1" kern="100">
                          <a:solidFill>
                            <a:schemeClr val="bg1"/>
                          </a:solidFill>
                          <a:effectLst/>
                          <a:latin typeface="+mj-lt"/>
                          <a:ea typeface="+mn-ea"/>
                          <a:cs typeface="+mn-cs"/>
                        </a:rPr>
                        <a:t>6.</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a:solidFill>
                            <a:schemeClr val="bg1"/>
                          </a:solidFill>
                          <a:effectLst/>
                          <a:latin typeface="+mj-lt"/>
                          <a:ea typeface="+mn-ea"/>
                          <a:cs typeface="+mn-cs"/>
                        </a:rPr>
                        <a:t>BAMS sistēmas attīstības plānošana un apstiprināšana</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a:solidFill>
                            <a:schemeClr val="bg1"/>
                          </a:solidFill>
                          <a:effectLst/>
                          <a:latin typeface="+mj-lt"/>
                          <a:ea typeface="+mn-ea"/>
                          <a:cs typeface="+mn-cs"/>
                        </a:rPr>
                        <a:t>Stratēģiskās plānošanas aktivitātes (stratēģiskie mērķi, prioritātes un plāns). Plānošanas procesā tiek konsultētas visas attiecīgās puses. Plānu apstiprina valdības līmenī.</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i="0" kern="100">
                          <a:solidFill>
                            <a:schemeClr val="bg1"/>
                          </a:solidFill>
                          <a:effectLst/>
                          <a:latin typeface="+mj-lt"/>
                          <a:ea typeface="+mn-ea"/>
                          <a:cs typeface="+mn-cs"/>
                        </a:rPr>
                        <a:t>Tiek konsultētas visas Iestādes</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2113126727"/>
                  </a:ext>
                </a:extLst>
              </a:tr>
              <a:tr h="511476">
                <a:tc>
                  <a:txBody>
                    <a:bodyPr/>
                    <a:lstStyle/>
                    <a:p>
                      <a:pPr marL="0" algn="l" defTabSz="913912" rtl="0" eaLnBrk="1" latinLnBrk="0" hangingPunct="1"/>
                      <a:r>
                        <a:rPr lang="lv-LV" sz="1100" b="1" kern="100">
                          <a:solidFill>
                            <a:schemeClr val="bg1"/>
                          </a:solidFill>
                          <a:effectLst/>
                          <a:latin typeface="+mj-lt"/>
                          <a:ea typeface="+mn-ea"/>
                          <a:cs typeface="+mn-cs"/>
                        </a:rPr>
                        <a:t>7.</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a:solidFill>
                            <a:schemeClr val="bg1"/>
                          </a:solidFill>
                          <a:effectLst/>
                          <a:latin typeface="+mj-lt"/>
                          <a:ea typeface="+mn-ea"/>
                          <a:cs typeface="+mn-cs"/>
                        </a:rPr>
                        <a:t>BAMS sistēmas pārvaldības dokumentu izstrāde un apstiprināšana</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a:solidFill>
                            <a:schemeClr val="bg1"/>
                          </a:solidFill>
                          <a:effectLst/>
                          <a:latin typeface="+mj-lt"/>
                          <a:ea typeface="+mn-ea"/>
                          <a:cs typeface="+mn-cs"/>
                        </a:rPr>
                        <a:t>Tiek izstrādāti un apstiprināti dažādi pārvaldības dokumenti, piemēram, politikas, procedūras, vadlīnijas un standarti. Šie dokumenti nodrošina skaidrus noteikumus un vadlīnijas IS attīstībai, uzturēšanai un lietošanai.</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i="0" kern="100">
                          <a:solidFill>
                            <a:schemeClr val="bg1"/>
                          </a:solidFill>
                          <a:effectLst/>
                          <a:latin typeface="+mj-lt"/>
                          <a:ea typeface="+mn-ea"/>
                          <a:cs typeface="+mn-cs"/>
                        </a:rPr>
                        <a:t>BAC, LM</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016754653"/>
                  </a:ext>
                </a:extLst>
              </a:tr>
              <a:tr h="530515">
                <a:tc>
                  <a:txBody>
                    <a:bodyPr/>
                    <a:lstStyle/>
                    <a:p>
                      <a:pPr marL="0" algn="l" defTabSz="913912" rtl="0" eaLnBrk="1" latinLnBrk="0" hangingPunct="1"/>
                      <a:r>
                        <a:rPr lang="lv-LV" sz="1100" b="1" kern="100">
                          <a:solidFill>
                            <a:schemeClr val="bg1"/>
                          </a:solidFill>
                          <a:effectLst/>
                          <a:latin typeface="+mj-lt"/>
                          <a:ea typeface="+mn-ea"/>
                          <a:cs typeface="+mn-cs"/>
                        </a:rPr>
                        <a:t>8.</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a:solidFill>
                            <a:schemeClr val="bg1"/>
                          </a:solidFill>
                          <a:effectLst/>
                          <a:latin typeface="+mj-lt"/>
                          <a:ea typeface="+mn-ea"/>
                          <a:cs typeface="+mn-cs"/>
                        </a:rPr>
                        <a:t>Tiesiskā regulējuma izstrāde, atjaunošana un apstiprināšana</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a:solidFill>
                            <a:schemeClr val="bg1"/>
                          </a:solidFill>
                          <a:effectLst/>
                          <a:latin typeface="+mj-lt"/>
                          <a:ea typeface="+mn-ea"/>
                          <a:cs typeface="+mn-cs"/>
                        </a:rPr>
                        <a:t>BAMS sistēmas darbībai ir jāatbilst spēkā esošajiem tiesību aktiem un regulējumiem. Šajā procesā tiek izstrādāti un atjaunoti tiesiskie regulējumi, kas nosaka sistēmas darbības principus, datu aizsardzību, privātumu un citus svarīgus aspektus. Regulējumi tiek apstiprināti atbilstošajās institūcijās.</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i="0" kern="100">
                          <a:solidFill>
                            <a:schemeClr val="bg1"/>
                          </a:solidFill>
                          <a:effectLst/>
                          <a:latin typeface="+mj-lt"/>
                          <a:ea typeface="+mn-ea"/>
                          <a:cs typeface="+mn-cs"/>
                        </a:rPr>
                        <a:t>LM</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2750124233"/>
                  </a:ext>
                </a:extLst>
              </a:tr>
              <a:tr h="511476">
                <a:tc>
                  <a:txBody>
                    <a:bodyPr/>
                    <a:lstStyle/>
                    <a:p>
                      <a:pPr marL="0" algn="l" defTabSz="913912" rtl="0" eaLnBrk="1" latinLnBrk="0" hangingPunct="1"/>
                      <a:r>
                        <a:rPr lang="lv-LV" sz="1100" b="1" kern="100">
                          <a:solidFill>
                            <a:schemeClr val="bg1"/>
                          </a:solidFill>
                          <a:effectLst/>
                          <a:latin typeface="+mj-lt"/>
                          <a:ea typeface="+mn-ea"/>
                          <a:cs typeface="+mn-cs"/>
                        </a:rPr>
                        <a:t>9.</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a:solidFill>
                            <a:schemeClr val="bg1"/>
                          </a:solidFill>
                          <a:effectLst/>
                          <a:latin typeface="+mj-lt"/>
                          <a:ea typeface="+mn-ea"/>
                          <a:cs typeface="+mn-cs"/>
                        </a:rPr>
                        <a:t>BAMS sistēmas attīstības projektu un programmu realizēšana</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kern="100">
                          <a:solidFill>
                            <a:schemeClr val="bg1"/>
                          </a:solidFill>
                          <a:effectLst/>
                          <a:latin typeface="+mj-lt"/>
                          <a:ea typeface="+mn-ea"/>
                          <a:cs typeface="+mn-cs"/>
                        </a:rPr>
                        <a:t>Process ietver plānoto BAMS sistēmas pilnveides funkciju izpildi. Procesa ietvaros tiek veikta plānotā BAMS sistēmas koncepcijas realizācija.</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tc>
                  <a:txBody>
                    <a:bodyPr/>
                    <a:lstStyle/>
                    <a:p>
                      <a:pPr marL="0" algn="l" defTabSz="913912" rtl="0" eaLnBrk="1" latinLnBrk="0" hangingPunct="1"/>
                      <a:r>
                        <a:rPr lang="lv-LV" sz="1100" i="0" kern="100" dirty="0">
                          <a:solidFill>
                            <a:schemeClr val="bg1"/>
                          </a:solidFill>
                          <a:effectLst/>
                          <a:latin typeface="+mj-lt"/>
                          <a:ea typeface="+mn-ea"/>
                          <a:cs typeface="+mn-cs"/>
                        </a:rPr>
                        <a:t>BAC</a:t>
                      </a:r>
                    </a:p>
                  </a:txBody>
                  <a:tcPr marL="68580" marR="68580" marT="0" marB="0">
                    <a:lnL w="12700" cap="flat" cmpd="sng" algn="ctr">
                      <a:solidFill>
                        <a:schemeClr val="bg1">
                          <a:lumMod val="20000"/>
                          <a:lumOff val="80000"/>
                        </a:schemeClr>
                      </a:solidFill>
                      <a:prstDash val="solid"/>
                      <a:round/>
                      <a:headEnd type="none" w="med" len="med"/>
                      <a:tailEnd type="none" w="med" len="med"/>
                    </a:lnL>
                    <a:lnR w="12700" cap="flat" cmpd="sng" algn="ctr">
                      <a:solidFill>
                        <a:schemeClr val="bg1">
                          <a:lumMod val="20000"/>
                          <a:lumOff val="80000"/>
                        </a:schemeClr>
                      </a:solidFill>
                      <a:prstDash val="solid"/>
                      <a:round/>
                      <a:headEnd type="none" w="med" len="med"/>
                      <a:tailEnd type="none" w="med" len="med"/>
                    </a:lnR>
                    <a:lnT w="12700" cap="flat" cmpd="sng" algn="ctr">
                      <a:solidFill>
                        <a:schemeClr val="bg1">
                          <a:lumMod val="20000"/>
                          <a:lumOff val="80000"/>
                        </a:schemeClr>
                      </a:solidFill>
                      <a:prstDash val="solid"/>
                      <a:round/>
                      <a:headEnd type="none" w="med" len="med"/>
                      <a:tailEnd type="none" w="med" len="med"/>
                    </a:lnT>
                    <a:lnB w="12700" cap="flat" cmpd="sng" algn="ctr">
                      <a:solidFill>
                        <a:schemeClr val="bg1">
                          <a:lumMod val="20000"/>
                          <a:lumOff val="8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1515022343"/>
                  </a:ext>
                </a:extLst>
              </a:tr>
            </a:tbl>
          </a:graphicData>
        </a:graphic>
      </p:graphicFrame>
      <p:sp>
        <p:nvSpPr>
          <p:cNvPr id="4" name="TextBox 3">
            <a:extLst>
              <a:ext uri="{FF2B5EF4-FFF2-40B4-BE49-F238E27FC236}">
                <a16:creationId xmlns:a16="http://schemas.microsoft.com/office/drawing/2014/main" id="{DD014418-2177-4FAF-5E23-670E042647D0}"/>
              </a:ext>
            </a:extLst>
          </p:cNvPr>
          <p:cNvSpPr txBox="1"/>
          <p:nvPr/>
        </p:nvSpPr>
        <p:spPr>
          <a:xfrm>
            <a:off x="1189474" y="464869"/>
            <a:ext cx="10482121" cy="369332"/>
          </a:xfrm>
          <a:prstGeom prst="rect">
            <a:avLst/>
          </a:prstGeom>
          <a:noFill/>
        </p:spPr>
        <p:txBody>
          <a:bodyPr wrap="square">
            <a:spAutoFit/>
          </a:bodyPr>
          <a:lstStyle/>
          <a:p>
            <a:pPr>
              <a:defRPr/>
            </a:pPr>
            <a:r>
              <a:rPr lang="lv-LV" sz="1800" u="sng" dirty="0">
                <a:solidFill>
                  <a:schemeClr val="bg1"/>
                </a:solidFill>
                <a:latin typeface="EYInterstate Light" panose="02000506000000020004" pitchFamily="2" charset="0"/>
              </a:rPr>
              <a:t>Priekšlikumi un EY vīzija </a:t>
            </a:r>
            <a:r>
              <a:rPr lang="lv-LV" sz="1800" dirty="0">
                <a:solidFill>
                  <a:schemeClr val="bg1"/>
                </a:solidFill>
                <a:latin typeface="EYInterstate Light" panose="02000506000000020004" pitchFamily="2" charset="0"/>
              </a:rPr>
              <a:t>BAMS pilnvērtīgai un sistemātiskai ieviešanai</a:t>
            </a:r>
            <a:endParaRPr lang="lv-LV" sz="1800" b="1" dirty="0">
              <a:solidFill>
                <a:schemeClr val="bg1"/>
              </a:solidFill>
              <a:highlight>
                <a:srgbClr val="FFFF00"/>
              </a:highlight>
              <a:latin typeface="EYInterstate Light" panose="02000506000000020004" pitchFamily="2" charset="0"/>
            </a:endParaRPr>
          </a:p>
        </p:txBody>
      </p:sp>
      <p:sp>
        <p:nvSpPr>
          <p:cNvPr id="2" name="Rectangle 151">
            <a:extLst>
              <a:ext uri="{FF2B5EF4-FFF2-40B4-BE49-F238E27FC236}">
                <a16:creationId xmlns:a16="http://schemas.microsoft.com/office/drawing/2014/main" id="{686FB545-6D65-4E5F-7292-FD530A401BFF}"/>
              </a:ext>
            </a:extLst>
          </p:cNvPr>
          <p:cNvSpPr/>
          <p:nvPr/>
        </p:nvSpPr>
        <p:spPr>
          <a:xfrm>
            <a:off x="708595" y="6558775"/>
            <a:ext cx="1411669" cy="123111"/>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11327" algn="l"/>
              </a:tabLst>
              <a:defRPr/>
            </a:pPr>
            <a:r>
              <a:rPr kumimoji="0" lang="lt-LT" sz="800" b="0" i="0" u="none" strike="noStrike" kern="1200" cap="none" spc="0" normalizeH="0" baseline="0" noProof="0">
                <a:ln>
                  <a:noFill/>
                </a:ln>
                <a:solidFill>
                  <a:srgbClr val="2E2E38"/>
                </a:solidFill>
                <a:effectLst/>
                <a:uLnTx/>
                <a:uFillTx/>
                <a:latin typeface="EYInterstate Light" panose="02000506000000020004" pitchFamily="2" charset="0"/>
                <a:ea typeface="+mn-ea"/>
                <a:cs typeface="+mn-cs"/>
              </a:rPr>
              <a:t>Lapa 8	</a:t>
            </a:r>
            <a:r>
              <a:rPr lang="lt-LT" sz="800" spc="-12">
                <a:solidFill>
                  <a:srgbClr val="2E2E38"/>
                </a:solidFill>
                <a:latin typeface="EYInterstate Light" panose="02000506000000020004" pitchFamily="2" charset="0"/>
              </a:rPr>
              <a:t>0</a:t>
            </a:r>
            <a:r>
              <a:rPr kumimoji="0" lang="lt-LT" sz="800" b="0" i="0" u="none" strike="noStrike" kern="1200" cap="none" spc="-12" normalizeH="0" baseline="0" noProof="0">
                <a:ln>
                  <a:noFill/>
                </a:ln>
                <a:solidFill>
                  <a:srgbClr val="2E2E38"/>
                </a:solidFill>
                <a:effectLst/>
                <a:uLnTx/>
                <a:uFillTx/>
                <a:latin typeface="EYInterstate Light" panose="02000506000000020004" pitchFamily="2" charset="0"/>
                <a:ea typeface="+mn-ea"/>
                <a:cs typeface="+mn-cs"/>
              </a:rPr>
              <a:t>7.04.2025.</a:t>
            </a:r>
          </a:p>
        </p:txBody>
      </p:sp>
    </p:spTree>
    <p:extLst>
      <p:ext uri="{BB962C8B-B14F-4D97-AF65-F5344CB8AC3E}">
        <p14:creationId xmlns:p14="http://schemas.microsoft.com/office/powerpoint/2010/main" val="173471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239C44C-0547-4C31-AC13-ED2DB797A7F4}"/>
              </a:ext>
            </a:extLst>
          </p:cNvPr>
          <p:cNvSpPr txBox="1">
            <a:spLocks/>
          </p:cNvSpPr>
          <p:nvPr/>
        </p:nvSpPr>
        <p:spPr>
          <a:xfrm>
            <a:off x="506343" y="335918"/>
            <a:ext cx="3205138" cy="3114699"/>
          </a:xfrm>
          <a:prstGeom prst="rect">
            <a:avLst/>
          </a:prstGeom>
          <a:noFill/>
        </p:spPr>
        <p:txBody>
          <a:bodyPr wrap="square" lIns="0" tIns="36576" rIns="0" bIns="0" rtlCol="0" anchor="t">
            <a:spAutoFit/>
          </a:bodyPr>
          <a:lstStyle/>
          <a:p>
            <a:pPr>
              <a:spcAft>
                <a:spcPts val="600"/>
              </a:spcAft>
              <a:buClr>
                <a:srgbClr val="FFD200"/>
              </a:buClr>
              <a:buSzPct val="70000"/>
              <a:defRPr/>
            </a:pPr>
            <a:r>
              <a:rPr lang="en-US" sz="1200" b="1" kern="0">
                <a:solidFill>
                  <a:srgbClr val="FFE600"/>
                </a:solidFill>
                <a:latin typeface="EYInterstate" panose="02000503020000020004" pitchFamily="2" charset="0"/>
              </a:rPr>
              <a:t>EY  </a:t>
            </a:r>
            <a:r>
              <a:rPr lang="en-US" sz="1200" kern="0">
                <a:solidFill>
                  <a:srgbClr val="FFE600"/>
                </a:solidFill>
                <a:latin typeface="EYInterstate" panose="02000503020000020004" pitchFamily="2" charset="0"/>
                <a:cs typeface="Arial"/>
              </a:rPr>
              <a:t>|  </a:t>
            </a:r>
            <a:r>
              <a:rPr lang="lv-LV" sz="1200" kern="0">
                <a:solidFill>
                  <a:srgbClr val="FFE600"/>
                </a:solidFill>
                <a:latin typeface="EYInterstate" panose="02000503020000020004" pitchFamily="2" charset="0"/>
                <a:cs typeface="Arial"/>
              </a:rPr>
              <a:t>Labākas darba pasaules izveide</a:t>
            </a:r>
            <a:endParaRPr lang="en-US" sz="1200" kern="0">
              <a:solidFill>
                <a:srgbClr val="FFE600"/>
              </a:solidFill>
              <a:latin typeface="EYInterstate" panose="02000503020000020004" pitchFamily="2" charset="0"/>
              <a:cs typeface="Arial"/>
            </a:endParaRPr>
          </a:p>
          <a:p>
            <a:pPr>
              <a:buClr>
                <a:srgbClr val="FFD200"/>
              </a:buClr>
              <a:buSzPct val="70000"/>
              <a:defRPr/>
            </a:pPr>
            <a:endParaRPr lang="en-US" sz="1100" kern="0">
              <a:solidFill>
                <a:srgbClr val="FFFFFF"/>
              </a:solidFill>
              <a:latin typeface="+mj-lt"/>
              <a:cs typeface="Arial"/>
            </a:endParaRPr>
          </a:p>
          <a:p>
            <a:pPr>
              <a:buClr>
                <a:srgbClr val="FFD200"/>
              </a:buClr>
              <a:buSzPct val="70000"/>
              <a:defRPr/>
            </a:pPr>
            <a:r>
              <a:rPr lang="lv-LV" sz="1100" kern="0">
                <a:solidFill>
                  <a:srgbClr val="FFFFFF"/>
                </a:solidFill>
                <a:latin typeface="EYInterstate" panose="02000503020000020004" pitchFamily="2" charset="0"/>
              </a:rPr>
              <a:t>EY mērķis ir radīt labāku darba pasauli, palīdzēt radīt ilgtermiņa vērtību klientiem, darbiniekiem un sabiedrībai un veidot uzticību kapitāla tirgiem</a:t>
            </a:r>
            <a:r>
              <a:rPr lang="lt-LT" sz="1100" kern="0">
                <a:solidFill>
                  <a:srgbClr val="FFFFFF"/>
                </a:solidFill>
                <a:latin typeface="EYInterstate" panose="02000503020000020004" pitchFamily="2" charset="0"/>
              </a:rPr>
              <a:t>.</a:t>
            </a:r>
            <a:r>
              <a:rPr lang="en-IN" sz="1100" kern="0">
                <a:solidFill>
                  <a:srgbClr val="FFFFFF"/>
                </a:solidFill>
                <a:latin typeface="EYInterstate" panose="02000503020000020004" pitchFamily="2" charset="0"/>
              </a:rPr>
              <a:t> </a:t>
            </a:r>
          </a:p>
          <a:p>
            <a:pPr lvl="0">
              <a:buClr>
                <a:srgbClr val="FFD200"/>
              </a:buClr>
              <a:buSzPct val="70000"/>
              <a:defRPr/>
            </a:pPr>
            <a:endParaRPr lang="en-IN" sz="1100" kern="0">
              <a:solidFill>
                <a:srgbClr val="FFFFFF"/>
              </a:solidFill>
              <a:latin typeface="EYInterstate" panose="02000503020000020004" pitchFamily="2" charset="0"/>
            </a:endParaRPr>
          </a:p>
          <a:p>
            <a:pPr lvl="0">
              <a:buClr>
                <a:srgbClr val="FFD200"/>
              </a:buClr>
              <a:buSzPct val="70000"/>
              <a:defRPr/>
            </a:pPr>
            <a:r>
              <a:rPr lang="lv-LV" sz="1100" kern="0">
                <a:solidFill>
                  <a:srgbClr val="FFFFFF"/>
                </a:solidFill>
                <a:latin typeface="EYInterstate" panose="02000503020000020004" pitchFamily="2" charset="0"/>
              </a:rPr>
              <a:t>Pateicoties pieejamajiem datiem un tehnoloģijām, vairāk nekā 150 valstīs strādājošās dažādās EY darba grupas nodrošina klientu uzticību un palīdz tiem augt, pārveidoties un īstenot savu uzņēmējdarbību</a:t>
            </a:r>
            <a:r>
              <a:rPr lang="en-IN" sz="1100" kern="0">
                <a:solidFill>
                  <a:srgbClr val="FFFFFF"/>
                </a:solidFill>
                <a:latin typeface="EYInterstate" panose="02000503020000020004" pitchFamily="2" charset="0"/>
              </a:rPr>
              <a:t>. </a:t>
            </a:r>
          </a:p>
          <a:p>
            <a:pPr lvl="0">
              <a:buClr>
                <a:srgbClr val="FFD200"/>
              </a:buClr>
              <a:buSzPct val="70000"/>
              <a:defRPr/>
            </a:pPr>
            <a:endParaRPr lang="en-IN" sz="1100" kern="0">
              <a:solidFill>
                <a:srgbClr val="FFFFFF"/>
              </a:solidFill>
              <a:latin typeface="EYInterstate" panose="02000503020000020004" pitchFamily="2" charset="0"/>
            </a:endParaRPr>
          </a:p>
          <a:p>
            <a:pPr>
              <a:buClr>
                <a:srgbClr val="FFD200"/>
              </a:buClr>
              <a:buSzPct val="70000"/>
              <a:defRPr/>
            </a:pPr>
            <a:r>
              <a:rPr lang="lt-LT" sz="1100" kern="0">
                <a:solidFill>
                  <a:srgbClr val="FFFFFF"/>
                </a:solidFill>
                <a:latin typeface="EYInterstate" panose="02000503020000020004" pitchFamily="2" charset="0"/>
              </a:rPr>
              <a:t>EY </a:t>
            </a:r>
            <a:r>
              <a:rPr lang="lv-LV" sz="1100" kern="0">
                <a:solidFill>
                  <a:srgbClr val="FFFFFF"/>
                </a:solidFill>
                <a:latin typeface="EYInterstate" panose="02000503020000020004" pitchFamily="2" charset="0"/>
              </a:rPr>
              <a:t>revīzijas, konsultāciju, nodokļu, stratēģijas un darījumu, kā arī juridisko pakalpojumu darba grupas uzdod pareizos jautājumus, lai rastu jaunas atbildes uz mūsdienu pasaules sarežģītajiem jautājumiem</a:t>
            </a:r>
            <a:r>
              <a:rPr lang="en-IN" sz="1100" kern="0">
                <a:solidFill>
                  <a:srgbClr val="FFFFFF"/>
                </a:solidFill>
                <a:latin typeface="EYInterstate" panose="02000503020000020004" pitchFamily="2" charset="0"/>
              </a:rPr>
              <a:t>.</a:t>
            </a:r>
          </a:p>
        </p:txBody>
      </p:sp>
      <p:sp>
        <p:nvSpPr>
          <p:cNvPr id="6" name="TextBox 5">
            <a:extLst>
              <a:ext uri="{FF2B5EF4-FFF2-40B4-BE49-F238E27FC236}">
                <a16:creationId xmlns:a16="http://schemas.microsoft.com/office/drawing/2014/main" id="{141DABAB-3ED1-494B-B335-B969C4AB91DD}"/>
              </a:ext>
            </a:extLst>
          </p:cNvPr>
          <p:cNvSpPr txBox="1">
            <a:spLocks/>
          </p:cNvSpPr>
          <p:nvPr/>
        </p:nvSpPr>
        <p:spPr>
          <a:xfrm>
            <a:off x="8375847" y="335918"/>
            <a:ext cx="3309810" cy="2299091"/>
          </a:xfrm>
          <a:prstGeom prst="rect">
            <a:avLst/>
          </a:prstGeom>
          <a:noFill/>
        </p:spPr>
        <p:txBody>
          <a:bodyPr wrap="square" lIns="0" tIns="36576" rIns="0" bIns="0" rtlCol="0" anchor="t">
            <a:spAutoFit/>
          </a:bodyPr>
          <a:lstStyle/>
          <a:p>
            <a:pPr>
              <a:buClr>
                <a:srgbClr val="FFD200"/>
              </a:buClr>
              <a:buSzPct val="70000"/>
              <a:defRPr/>
            </a:pPr>
            <a:r>
              <a:rPr lang="lv-LV" sz="800" kern="0">
                <a:solidFill>
                  <a:srgbClr val="FFFFFF"/>
                </a:solidFill>
                <a:latin typeface="+mj-lt"/>
              </a:rPr>
              <a:t>EY attiecināms gan uz globālo organizāciju kopumā, gan uz vienu vai vairākām Ernst &amp; Young </a:t>
            </a:r>
            <a:r>
              <a:rPr lang="lv-LV" sz="800" kern="0" err="1">
                <a:solidFill>
                  <a:srgbClr val="FFFFFF"/>
                </a:solidFill>
                <a:latin typeface="+mj-lt"/>
              </a:rPr>
              <a:t>Global</a:t>
            </a:r>
            <a:r>
              <a:rPr lang="lv-LV" sz="800" kern="0">
                <a:solidFill>
                  <a:srgbClr val="FFFFFF"/>
                </a:solidFill>
                <a:latin typeface="+mj-lt"/>
              </a:rPr>
              <a:t> Limited </a:t>
            </a:r>
            <a:r>
              <a:rPr lang="lv-LV" sz="800" kern="0" err="1">
                <a:solidFill>
                  <a:srgbClr val="FFFFFF"/>
                </a:solidFill>
                <a:latin typeface="+mj-lt"/>
              </a:rPr>
              <a:t>dalībfirmām</a:t>
            </a:r>
            <a:r>
              <a:rPr lang="lv-LV" sz="800" kern="0">
                <a:solidFill>
                  <a:srgbClr val="FFFFFF"/>
                </a:solidFill>
                <a:latin typeface="+mj-lt"/>
              </a:rPr>
              <a:t>, no kurām katra ir atsevišķa juridiska persona. Ernst &amp; Young </a:t>
            </a:r>
            <a:r>
              <a:rPr lang="lv-LV" sz="800" kern="0" err="1">
                <a:solidFill>
                  <a:srgbClr val="FFFFFF"/>
                </a:solidFill>
                <a:latin typeface="+mj-lt"/>
              </a:rPr>
              <a:t>Global</a:t>
            </a:r>
            <a:r>
              <a:rPr lang="lv-LV" sz="800" kern="0">
                <a:solidFill>
                  <a:srgbClr val="FFFFFF"/>
                </a:solidFill>
                <a:latin typeface="+mj-lt"/>
              </a:rPr>
              <a:t> Limited ir sabiedrība ar ierobežotu atbildību Lielbritānijā, kas nesniedz pakalpojumus klientiem. Informācija par to, kā EY vāc un izmanto personas datus, kā arī par datu aizsardzības tiesību aktos noteiktajām personas tiesībām sniegta tīmekļa vietnē ey.com/</a:t>
            </a:r>
            <a:r>
              <a:rPr lang="lv-LV" sz="800" kern="0" err="1">
                <a:solidFill>
                  <a:srgbClr val="FFFFFF"/>
                </a:solidFill>
                <a:latin typeface="+mj-lt"/>
              </a:rPr>
              <a:t>privacy</a:t>
            </a:r>
            <a:r>
              <a:rPr lang="lv-LV" sz="800" kern="0">
                <a:solidFill>
                  <a:srgbClr val="FFFFFF"/>
                </a:solidFill>
                <a:latin typeface="+mj-lt"/>
              </a:rPr>
              <a:t>. Papildu informācija par mūsu organizāciju sniegta tīmekļa vietnē ey.com</a:t>
            </a:r>
            <a:r>
              <a:rPr lang="en-US" sz="800" kern="0">
                <a:solidFill>
                  <a:srgbClr val="FFFFFF"/>
                </a:solidFill>
                <a:latin typeface="+mj-lt"/>
              </a:rPr>
              <a:t>.</a:t>
            </a:r>
            <a:endParaRPr lang="en-IN" sz="800" kern="0">
              <a:solidFill>
                <a:srgbClr val="FFFFFF"/>
              </a:solidFill>
              <a:latin typeface="+mj-lt"/>
            </a:endParaRPr>
          </a:p>
          <a:p>
            <a:pPr lvl="0">
              <a:buClr>
                <a:srgbClr val="FFD200"/>
              </a:buClr>
              <a:buSzPct val="70000"/>
              <a:defRPr/>
            </a:pPr>
            <a:endParaRPr lang="en-IN" sz="800" kern="0">
              <a:solidFill>
                <a:srgbClr val="FFFFFF"/>
              </a:solidFill>
              <a:latin typeface="+mj-lt"/>
            </a:endParaRPr>
          </a:p>
          <a:p>
            <a:pPr lvl="0">
              <a:buClr>
                <a:srgbClr val="FFD200"/>
              </a:buClr>
              <a:buSzPct val="70000"/>
              <a:defRPr/>
            </a:pPr>
            <a:r>
              <a:rPr lang="en-IN" sz="800" kern="0">
                <a:solidFill>
                  <a:srgbClr val="FFFFFF"/>
                </a:solidFill>
              </a:rPr>
              <a:t>© 2</a:t>
            </a:r>
            <a:r>
              <a:rPr lang="lv-LV" sz="800" kern="0">
                <a:solidFill>
                  <a:srgbClr val="FFFFFF"/>
                </a:solidFill>
              </a:rPr>
              <a:t>025</a:t>
            </a:r>
            <a:r>
              <a:rPr lang="en-IN" sz="800" kern="0">
                <a:solidFill>
                  <a:srgbClr val="FFFFFF"/>
                </a:solidFill>
              </a:rPr>
              <a:t> Ernst &amp; Young Baltic SIA. </a:t>
            </a:r>
          </a:p>
          <a:p>
            <a:pPr>
              <a:buClr>
                <a:srgbClr val="FFD200"/>
              </a:buClr>
              <a:buSzPct val="70000"/>
              <a:defRPr/>
            </a:pPr>
            <a:r>
              <a:rPr lang="lv-LV" sz="800" kern="0">
                <a:solidFill>
                  <a:srgbClr val="FFFFFF"/>
                </a:solidFill>
              </a:rPr>
              <a:t>Visas tiesības aizsargātas</a:t>
            </a:r>
            <a:r>
              <a:rPr lang="en-US" sz="800" kern="0">
                <a:solidFill>
                  <a:srgbClr val="FFFFFF"/>
                </a:solidFill>
              </a:rPr>
              <a:t>.</a:t>
            </a:r>
            <a:endParaRPr lang="en-IN" sz="800" kern="0">
              <a:solidFill>
                <a:srgbClr val="FFFFFF"/>
              </a:solidFill>
            </a:endParaRPr>
          </a:p>
          <a:p>
            <a:pPr>
              <a:buClr>
                <a:srgbClr val="FFD200"/>
              </a:buClr>
              <a:buSzPct val="70000"/>
              <a:defRPr/>
            </a:pPr>
            <a:endParaRPr lang="en-IN" sz="800" kern="0">
              <a:solidFill>
                <a:srgbClr val="FFFFFF"/>
              </a:solidFill>
            </a:endParaRPr>
          </a:p>
          <a:p>
            <a:pPr lvl="0">
              <a:buClr>
                <a:srgbClr val="FFD200"/>
              </a:buClr>
              <a:buSzPct val="70000"/>
              <a:defRPr/>
            </a:pPr>
            <a:r>
              <a:rPr lang="lt-LT" sz="700" kern="0">
                <a:solidFill>
                  <a:srgbClr val="FFFFFF"/>
                </a:solidFill>
              </a:rPr>
              <a:t>EY</a:t>
            </a:r>
            <a:r>
              <a:rPr lang="en-US" sz="700" kern="0">
                <a:solidFill>
                  <a:srgbClr val="FFFFFF"/>
                </a:solidFill>
              </a:rPr>
              <a:t> </a:t>
            </a:r>
            <a:r>
              <a:rPr lang="lv-LV" sz="700" kern="0">
                <a:solidFill>
                  <a:srgbClr val="FFFFFF"/>
                </a:solidFill>
              </a:rPr>
              <a:t>ir Ernst &amp; Young </a:t>
            </a:r>
            <a:r>
              <a:rPr lang="lv-LV" sz="700" kern="0" err="1">
                <a:solidFill>
                  <a:srgbClr val="FFFFFF"/>
                </a:solidFill>
              </a:rPr>
              <a:t>Global</a:t>
            </a:r>
            <a:r>
              <a:rPr lang="lv-LV" sz="700" kern="0">
                <a:solidFill>
                  <a:srgbClr val="FFFFFF"/>
                </a:solidFill>
              </a:rPr>
              <a:t> </a:t>
            </a:r>
            <a:r>
              <a:rPr lang="lv-LV" sz="700" kern="0" err="1">
                <a:solidFill>
                  <a:srgbClr val="FFFFFF"/>
                </a:solidFill>
              </a:rPr>
              <a:t>dalībfirma</a:t>
            </a:r>
            <a:r>
              <a:rPr lang="lv-LV" sz="700" kern="0">
                <a:solidFill>
                  <a:srgbClr val="FFFFFF"/>
                </a:solidFill>
              </a:rPr>
              <a:t>, vadošais profesionālo pakalpojumu sniedzējs Baltijā. Vairāk nekā 700 Baltijas valstīs strādājošo EY speciālistu sniedz revīzijas, konsultāciju, nodokļu, grāmatvedības, stratēģijas un darījumu, kā arī juridiskos pakalpojumus</a:t>
            </a:r>
            <a:r>
              <a:rPr lang="en-US" sz="700" kern="0">
                <a:solidFill>
                  <a:srgbClr val="FFFFFF"/>
                </a:solidFill>
              </a:rPr>
              <a:t>.</a:t>
            </a:r>
          </a:p>
          <a:p>
            <a:pPr>
              <a:spcAft>
                <a:spcPts val="600"/>
              </a:spcAft>
              <a:buClr>
                <a:srgbClr val="FFD200"/>
              </a:buClr>
              <a:buSzPct val="70000"/>
              <a:defRPr/>
            </a:pPr>
            <a:endParaRPr lang="en-IN" sz="700" kern="0">
              <a:solidFill>
                <a:srgbClr val="FFFFFF"/>
              </a:solidFill>
            </a:endParaRPr>
          </a:p>
          <a:p>
            <a:pPr>
              <a:spcAft>
                <a:spcPts val="600"/>
              </a:spcAft>
              <a:buClr>
                <a:srgbClr val="FFD200"/>
              </a:buClr>
              <a:buSzPct val="70000"/>
              <a:defRPr/>
            </a:pPr>
            <a:r>
              <a:rPr lang="en-IN" sz="1100" kern="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3520135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6tr3Qc7RG.G2mFn_w.T5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46tr3Qc7RG.G2mFn_w.T5A"/>
</p:tagLst>
</file>

<file path=ppt/theme/theme1.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_widescreen_ppt_LT_EN_2020.pptx" id="{EF9DD129-DDA7-4198-A483-651EA2BE9110}" vid="{D7B47760-F938-4F7B-8907-BAF00EAE2D70}"/>
    </a:ext>
  </a:extLst>
</a:theme>
</file>

<file path=ppt/theme/theme2.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1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ppt_standard_EN_LV.potx" id="{5E0B5CF3-B16B-4F11-BA1D-D1FA57F1A222}" vid="{00326377-EBD8-49DA-874C-5D92BE8B04A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s" ma:contentTypeID="0x010100B0A155D5D0CB344CACE1EF0D9965327F" ma:contentTypeVersion="13" ma:contentTypeDescription="Izveidot jaunu dokumentu." ma:contentTypeScope="" ma:versionID="6811402633c53bf82dfba6e985166b47">
  <xsd:schema xmlns:xsd="http://www.w3.org/2001/XMLSchema" xmlns:xs="http://www.w3.org/2001/XMLSchema" xmlns:p="http://schemas.microsoft.com/office/2006/metadata/properties" xmlns:ns2="ed9ed159-2935-451d-8435-5177ffa57a7e" xmlns:ns3="6961a949-486d-4079-9ac9-9574c7a1ef80" targetNamespace="http://schemas.microsoft.com/office/2006/metadata/properties" ma:root="true" ma:fieldsID="3b15c54af257f275bd91a161d4e99b1b" ns2:_="" ns3:_="">
    <xsd:import namespace="ed9ed159-2935-451d-8435-5177ffa57a7e"/>
    <xsd:import namespace="6961a949-486d-4079-9ac9-9574c7a1ef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9ed159-2935-451d-8435-5177ffa57a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Attēlu atzīmes"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61a949-486d-4079-9ac9-9574c7a1ef8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7755e1d-e773-47a7-b6bd-0289f65cd463}" ma:internalName="TaxCatchAll" ma:showField="CatchAllData" ma:web="6961a949-486d-4079-9ac9-9574c7a1ef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961a949-486d-4079-9ac9-9574c7a1ef80" xsi:nil="true"/>
    <lcf76f155ced4ddcb4097134ff3c332f xmlns="ed9ed159-2935-451d-8435-5177ffa57a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A8CC34-33BD-4234-B35D-9F845C60A565}">
  <ds:schemaRefs>
    <ds:schemaRef ds:uri="http://schemas.microsoft.com/sharepoint/v3/contenttype/forms"/>
  </ds:schemaRefs>
</ds:datastoreItem>
</file>

<file path=customXml/itemProps2.xml><?xml version="1.0" encoding="utf-8"?>
<ds:datastoreItem xmlns:ds="http://schemas.openxmlformats.org/officeDocument/2006/customXml" ds:itemID="{5F4C6229-D462-462E-B0F5-348FA3E25D6B}">
  <ds:schemaRefs>
    <ds:schemaRef ds:uri="6961a949-486d-4079-9ac9-9574c7a1ef80"/>
    <ds:schemaRef ds:uri="ed9ed159-2935-451d-8435-5177ffa57a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B69D01-1325-4536-B68E-65E73C10963E}">
  <ds:schemaRefs>
    <ds:schemaRef ds:uri="6961a949-486d-4079-9ac9-9574c7a1ef80"/>
    <ds:schemaRef ds:uri="http://schemas.microsoft.com/office/infopath/2007/PartnerControls"/>
    <ds:schemaRef ds:uri="http://purl.org/dc/terms/"/>
    <ds:schemaRef ds:uri="http://schemas.microsoft.com/office/2006/metadata/properties"/>
    <ds:schemaRef ds:uri="http://schemas.microsoft.com/office/2006/documentManagement/types"/>
    <ds:schemaRef ds:uri="ed9ed159-2935-451d-8435-5177ffa57a7e"/>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EY_widescreen_ppt_LT_EN_2020</Template>
  <TotalTime>0</TotalTime>
  <Words>1694</Words>
  <Application>Microsoft Office PowerPoint</Application>
  <PresentationFormat>Widescreen</PresentationFormat>
  <Paragraphs>177</Paragraphs>
  <Slides>9</Slides>
  <Notes>8</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2</vt:i4>
      </vt:variant>
      <vt:variant>
        <vt:lpstr>Slide Titles</vt:lpstr>
      </vt:variant>
      <vt:variant>
        <vt:i4>9</vt:i4>
      </vt:variant>
    </vt:vector>
  </HeadingPairs>
  <TitlesOfParts>
    <vt:vector size="27" baseType="lpstr">
      <vt:lpstr>AIG Futura Book</vt:lpstr>
      <vt:lpstr>AIG Futura Medium</vt:lpstr>
      <vt:lpstr>Aptos</vt:lpstr>
      <vt:lpstr>Arial</vt:lpstr>
      <vt:lpstr>Calibri</vt:lpstr>
      <vt:lpstr>EYInterstate</vt:lpstr>
      <vt:lpstr>EYInterstate Light</vt:lpstr>
      <vt:lpstr>EYInterstate-Light</vt:lpstr>
      <vt:lpstr>EYInterstate-LightBold</vt:lpstr>
      <vt:lpstr>Georgia</vt:lpstr>
      <vt:lpstr>Segoe UI</vt:lpstr>
      <vt:lpstr>Times New Roman</vt:lpstr>
      <vt:lpstr>Wingdings</vt:lpstr>
      <vt:lpstr>EY light background</vt:lpstr>
      <vt:lpstr>EY regular presentation 2015 v1</vt:lpstr>
      <vt:lpstr>1_EY dark background</vt:lpstr>
      <vt:lpstr>think-cell Slide</vt:lpstr>
      <vt:lpstr>Visio</vt:lpstr>
      <vt:lpstr>Nepilngadīgo personu atbalsta informācijas sistēmas attīstības iespēju izvērtēšana, tās pilnveides koncepcijas un biznesa procesu aprakstu izstrāde</vt:lpstr>
      <vt:lpstr>Satura rādītājs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 TP</dc:title>
  <dc:creator>Lauris.Zarans@lv.ey.com</dc:creator>
  <cp:keywords/>
  <cp:lastModifiedBy>Lauris Zarans</cp:lastModifiedBy>
  <cp:revision>3</cp:revision>
  <dcterms:created xsi:type="dcterms:W3CDTF">2020-06-08T12:12:00Z</dcterms:created>
  <dcterms:modified xsi:type="dcterms:W3CDTF">2025-04-07T13:01:14Z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0x010100B0A155D5D0CB344CACE1EF0D9965327F</vt:lpwstr>
  </property>
  <property fmtid="{D5CDD505-2E9C-101B-9397-08002B2CF9AE}" pid="3" name="WppReportDate">
    <vt:lpwstr/>
  </property>
  <property fmtid="{D5CDD505-2E9C-101B-9397-08002B2CF9AE}" pid="4" name="WppReportVersion">
    <vt:lpwstr>Version 1.0</vt:lpwstr>
  </property>
  <property fmtid="{D5CDD505-2E9C-101B-9397-08002B2CF9AE}" pid="5" name="WppReportDraft">
    <vt:lpwstr>(Draft)</vt:lpwstr>
  </property>
  <property fmtid="{D5CDD505-2E9C-101B-9397-08002B2CF9AE}" pid="6" name="WppReportCurrencySymbol">
    <vt:lpwstr>€</vt:lpwstr>
  </property>
  <property fmtid="{D5CDD505-2E9C-101B-9397-08002B2CF9AE}" pid="7" name="WppReportDashboardTitleText">
    <vt:lpwstr>Dashboard</vt:lpwstr>
  </property>
  <property fmtid="{D5CDD505-2E9C-101B-9397-08002B2CF9AE}" pid="8" name="WppReportShortPageNumberFormat">
    <vt:lpwstr>Page &lt;#&gt;</vt:lpwstr>
  </property>
  <property fmtid="{D5CDD505-2E9C-101B-9397-08002B2CF9AE}" pid="9" name="WppReportLongPageNumberFormat">
    <vt:lpwstr>Page &lt;#&gt; of &lt;PageCount&gt;</vt:lpwstr>
  </property>
  <property fmtid="{D5CDD505-2E9C-101B-9397-08002B2CF9AE}" pid="10" name="WppReportTocTitleText">
    <vt:lpwstr>Table of contents</vt:lpwstr>
  </property>
  <property fmtid="{D5CDD505-2E9C-101B-9397-08002B2CF9AE}" pid="11" name="WppReportIsTocUpdateRecommended">
    <vt:bool>true</vt:bool>
  </property>
  <property fmtid="{D5CDD505-2E9C-101B-9397-08002B2CF9AE}" pid="12" name="MediaServiceImageTags">
    <vt:lpwstr/>
  </property>
  <property fmtid="{D5CDD505-2E9C-101B-9397-08002B2CF9AE}" pid="13" name="Order">
    <vt:r8>3200</vt:r8>
  </property>
  <property fmtid="{D5CDD505-2E9C-101B-9397-08002B2CF9AE}" pid="14" name="xd_Signature">
    <vt:bool>false</vt:bool>
  </property>
  <property fmtid="{D5CDD505-2E9C-101B-9397-08002B2CF9AE}" pid="15" name="xd_ProgID">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WppReportPropertiesLastWrittenToDocument">
    <vt:filetime>2024-04-12T03:14:46Z</vt:filetime>
  </property>
</Properties>
</file>