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7" r:id="rId3"/>
    <p:sldId id="262" r:id="rId4"/>
    <p:sldId id="265" r:id="rId5"/>
    <p:sldId id="266" r:id="rId6"/>
    <p:sldId id="259" r:id="rId7"/>
  </p:sldIdLst>
  <p:sldSz cx="12192000" cy="6858000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14.05.2025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4"/>
            <a:ext cx="103632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8"/>
            <a:ext cx="27432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8"/>
            <a:ext cx="80264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0" y="4406906"/>
            <a:ext cx="103632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0" y="2906727"/>
            <a:ext cx="103632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535116"/>
            <a:ext cx="538692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7" y="2174881"/>
            <a:ext cx="538692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4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81"/>
            <a:ext cx="538904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20" y="273054"/>
            <a:ext cx="401108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40" y="273069"/>
            <a:ext cx="6815667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20" y="1435111"/>
            <a:ext cx="401108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0" y="4800606"/>
            <a:ext cx="73152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0" y="612773"/>
            <a:ext cx="73152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0" y="5367354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3"/>
            <a:ext cx="109728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9"/>
            <a:ext cx="109728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0"/>
            <a:ext cx="3860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vpratigie.lv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brivpratigie@nva.gov.lv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nva.gov.lv/" TargetMode="External"/><Relationship Id="rId4" Type="http://schemas.openxmlformats.org/officeDocument/2006/relationships/hyperlink" Target="mailto:info@brivpratigie.l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nva.gov.lv/lv/vakance/vecakais-eksperts-120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"/>
            <a:ext cx="3777632" cy="416617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5105400"/>
            <a:ext cx="6400800" cy="838200"/>
          </a:xfrm>
        </p:spPr>
        <p:txBody>
          <a:bodyPr>
            <a:noAutofit/>
          </a:bodyPr>
          <a:lstStyle/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Vineta Leončika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Attīstības un analītikas departamenta direktore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95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Rīga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657600"/>
            <a:ext cx="7772400" cy="838200"/>
          </a:xfrm>
        </p:spPr>
        <p:txBody>
          <a:bodyPr>
            <a:normAutofit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Aktualitātes brīvprātīgā darba jautājumos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CFD79-8F66-4FFA-A0BE-A25640776C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828800" y="1905015"/>
            <a:ext cx="9296400" cy="4435479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Zema organizatoru aktivitāte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Ierobežotas iespējas pārskatāmi izvietot vispārīgu informāciju bez papildus finansējuma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Apzināts provizoriskais finansējums nelieliem uzlabojumiem, tomēr šobrīd finansējums netiek investēts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Dalība inovāciju laboratorijā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067800" y="6356370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brivpratigie.lv|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685801"/>
            <a:ext cx="92964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800" b="1" dirty="0">
                <a:latin typeface="Times New Roman" pitchFamily="18" charset="0"/>
                <a:cs typeface="Times New Roman" pitchFamily="18" charset="0"/>
              </a:rPr>
              <a:t>Mājas lapa </a:t>
            </a:r>
            <a:r>
              <a:rPr lang="lv-LV" sz="2800" b="1" dirty="0">
                <a:latin typeface="Times New Roman" pitchFamily="18" charset="0"/>
                <a:cs typeface="Times New Roman" pitchFamily="18" charset="0"/>
                <a:hlinkClick r:id="rId3"/>
              </a:rPr>
              <a:t>www.brivpratigie.lv</a:t>
            </a:r>
            <a:r>
              <a:rPr lang="lv-LV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752600" y="6340490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01B32E-1CCB-433C-96A4-8F20C6ED71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5000" y="4654122"/>
            <a:ext cx="2177692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067800" y="6356370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brivpratigie.lv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685801"/>
            <a:ext cx="92964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800" b="1" dirty="0">
                <a:latin typeface="Times New Roman" pitchFamily="18" charset="0"/>
                <a:cs typeface="Times New Roman" pitchFamily="18" charset="0"/>
              </a:rPr>
              <a:t>Citi sabiedrības informēšanas/sasniegšanas kanāli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752600" y="6340490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29C1D7-52E7-42BB-827B-DFE7D87D3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835529"/>
              </p:ext>
            </p:extLst>
          </p:nvPr>
        </p:nvGraphicFramePr>
        <p:xfrm>
          <a:off x="1028700" y="1769925"/>
          <a:ext cx="10896600" cy="448056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1699255666"/>
                    </a:ext>
                  </a:extLst>
                </a:gridCol>
                <a:gridCol w="6515100">
                  <a:extLst>
                    <a:ext uri="{9D8B030D-6E8A-4147-A177-3AD203B41FA5}">
                      <a16:colId xmlns:a16="http://schemas.microsoft.com/office/drawing/2014/main" val="1763246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Informācijas kanāls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Saturs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422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1. </a:t>
                      </a:r>
                      <a:r>
                        <a:rPr lang="lv-LV" sz="2400" dirty="0" err="1"/>
                        <a:t>Facebook</a:t>
                      </a:r>
                      <a:r>
                        <a:rPr lang="lv-LV" sz="2400" dirty="0"/>
                        <a:t> lapa brivpratigie.lv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Informācijas par aktuālām misijām pārpublicēšana.</a:t>
                      </a:r>
                    </a:p>
                    <a:p>
                      <a:r>
                        <a:rPr lang="lv-LV" sz="2400" dirty="0"/>
                        <a:t>Jauna satura veidošana (info grafikas, </a:t>
                      </a:r>
                      <a:r>
                        <a:rPr lang="lv-LV" sz="2400" dirty="0" err="1"/>
                        <a:t>reels</a:t>
                      </a:r>
                      <a:r>
                        <a:rPr lang="lv-LV" sz="2400" dirty="0"/>
                        <a:t>, </a:t>
                      </a:r>
                      <a:r>
                        <a:rPr lang="lv-LV" sz="2400" dirty="0" err="1"/>
                        <a:t>story</a:t>
                      </a:r>
                      <a:r>
                        <a:rPr lang="lv-LV" sz="2400" dirty="0"/>
                        <a:t> u.c.)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73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2. Konsultatīvie e-pasti </a:t>
                      </a:r>
                      <a:r>
                        <a:rPr lang="lv-LV" sz="2400" dirty="0">
                          <a:hlinkClick r:id="rId3"/>
                        </a:rPr>
                        <a:t>brivpratigie@nva.gov.lv</a:t>
                      </a:r>
                      <a:r>
                        <a:rPr lang="lv-LV" sz="2400" dirty="0"/>
                        <a:t> un </a:t>
                      </a:r>
                      <a:r>
                        <a:rPr lang="lv-LV" sz="2400" dirty="0">
                          <a:hlinkClick r:id="rId4"/>
                        </a:rPr>
                        <a:t>info@brivpratigie.lv</a:t>
                      </a:r>
                      <a:r>
                        <a:rPr lang="lv-LV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Konsultācijas par brīvprātīgā darba jomas jautājumiem. Konsultējas gan brīvprātīgie, gan organizatori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684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3. NVA mājas lapa </a:t>
                      </a:r>
                      <a:r>
                        <a:rPr lang="lv-LV" sz="2400" dirty="0">
                          <a:hlinkClick r:id="rId5"/>
                        </a:rPr>
                        <a:t>www.nva.gov.lv</a:t>
                      </a:r>
                      <a:r>
                        <a:rPr lang="lv-LV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/>
                        <a:t>Aktuālā pamatinformācija organizatoriem, brīvprātīgajiem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914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4. Digitālais izdevums (pirmais pusgads)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Aktualitātes brīvprātīgā darba jomā, intervija, labās prakses piemērs u.c.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0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81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067800" y="6356370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brivpratigie.lv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685801"/>
            <a:ext cx="92964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800" b="1" dirty="0">
                <a:latin typeface="Times New Roman" pitchFamily="18" charset="0"/>
                <a:cs typeface="Times New Roman" pitchFamily="18" charset="0"/>
              </a:rPr>
              <a:t>Pasākumu/aktivitāšu plāns 2025.gadam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752600" y="6340490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29C1D7-52E7-42BB-827B-DFE7D87D3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627836"/>
              </p:ext>
            </p:extLst>
          </p:nvPr>
        </p:nvGraphicFramePr>
        <p:xfrm>
          <a:off x="1143000" y="1859930"/>
          <a:ext cx="10287000" cy="448056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1699255666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1763246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Pasākums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Saturs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422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1. Seminārs/meistarklase (jūnijs)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Mērķa grupa – brīvprātīgā darba organizatori. Tēma – brīvprātīgo darba koordinēšana + labā prakse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673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/>
                        <a:t>2. Seminārs/meistarklase (oktobris)</a:t>
                      </a:r>
                    </a:p>
                    <a:p>
                      <a:endParaRPr lang="lv-L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Mērķa grupa – brīvprātīgā darba organizatori. Tēma – personu ar invaliditāti piesaisti brīvprātīgajam darbam + labā prakse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684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3. Konference (novembris)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/>
                        <a:t>Par aktuāliem jautājumiem, gada lielākiem notikumiem brīvprātīgā darba organizēšanā, ārvalstu eksperti u.c.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914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/>
                        <a:t>4. Brīvprātīgo godināšana (decembris)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/>
                        <a:t>Ikgadējā godināšana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0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86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914400" y="1905015"/>
            <a:ext cx="10210800" cy="4435479"/>
          </a:xfrm>
        </p:spPr>
        <p:txBody>
          <a:bodyPr>
            <a:no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Atkārtoti izsludināts konkurss uz vecākā eksperta amata vietu </a:t>
            </a:r>
            <a:r>
              <a:rPr lang="lv-LV" sz="2800" dirty="0">
                <a:solidFill>
                  <a:schemeClr val="tx1"/>
                </a:solidFill>
                <a:hlinkClick r:id="rId2"/>
              </a:rPr>
              <a:t>https://www.nva.gov.lv/lv/vakance/vecakais-eksperts-120</a:t>
            </a:r>
            <a:r>
              <a:rPr lang="lv-LV" sz="2800" dirty="0">
                <a:solidFill>
                  <a:schemeClr val="tx1"/>
                </a:solidFill>
              </a:rPr>
              <a:t>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No 16.05.2025. vakanta projekta vadītāja amata vieta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dirty="0">
                <a:solidFill>
                  <a:schemeClr val="tx1"/>
                </a:solidFill>
              </a:rPr>
              <a:t>Uz vakanču laiku ir resurss nodrošināt konsultatīvo atbalsta funkciju, kā arī piesaistīt komunikācijas jomas speciālistus papildus satura radīšanai soc. kontiem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067800" y="6356370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brivpratigie.lv|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685801"/>
            <a:ext cx="92964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800" b="1" dirty="0">
                <a:latin typeface="Times New Roman" pitchFamily="18" charset="0"/>
                <a:cs typeface="Times New Roman" pitchFamily="18" charset="0"/>
              </a:rPr>
              <a:t>NVA personāla/kapacitātes jautājumi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752600" y="6340490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3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52600" y="4343400"/>
            <a:ext cx="6400800" cy="838200"/>
          </a:xfrm>
        </p:spPr>
        <p:txBody>
          <a:bodyPr>
            <a:noAutofit/>
          </a:bodyPr>
          <a:lstStyle/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Vineta Leončika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Attīstības un analītikas departamenta direktore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Vineta.Leoncika@nva.gov.lv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752600" y="5334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14.05.2025., 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Rīga</a:t>
            </a:r>
          </a:p>
        </p:txBody>
      </p:sp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1828800" y="1905000"/>
            <a:ext cx="9296400" cy="236220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r>
              <a:rPr lang="lv-LV" sz="3200" dirty="0">
                <a:latin typeface="Times New Roman" pitchFamily="18" charset="0"/>
                <a:cs typeface="Times New Roman" pitchFamily="18" charset="0"/>
              </a:rPr>
              <a:t>Paldies!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0D4271-FAE7-4843-88E6-9842832D7E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799F396-E0AA-4F39-8AC2-64191B822F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4538995"/>
            <a:ext cx="1879037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353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Office Theme</vt:lpstr>
      <vt:lpstr>Aktualitātes brīvprātīgā darba jautājumos</vt:lpstr>
      <vt:lpstr>Mājas lapa www.brivpratigie.lv </vt:lpstr>
      <vt:lpstr>Citi sabiedrības informēšanas/sasniegšanas kanāli</vt:lpstr>
      <vt:lpstr>Pasākumu/aktivitāšu plāns 2025.gadam</vt:lpstr>
      <vt:lpstr>NVA personāla/kapacitātes jautājumi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Vineta Leončika</cp:lastModifiedBy>
  <cp:revision>52</cp:revision>
  <dcterms:created xsi:type="dcterms:W3CDTF">2006-08-16T00:00:00Z</dcterms:created>
  <dcterms:modified xsi:type="dcterms:W3CDTF">2025-05-14T05:19:11Z</dcterms:modified>
</cp:coreProperties>
</file>