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5" r:id="rId2"/>
  </p:sldMasterIdLst>
  <p:notesMasterIdLst>
    <p:notesMasterId r:id="rId16"/>
  </p:notesMasterIdLst>
  <p:sldIdLst>
    <p:sldId id="270" r:id="rId3"/>
    <p:sldId id="4792" r:id="rId4"/>
    <p:sldId id="720" r:id="rId5"/>
    <p:sldId id="4794" r:id="rId6"/>
    <p:sldId id="4800" r:id="rId7"/>
    <p:sldId id="4795" r:id="rId8"/>
    <p:sldId id="4796" r:id="rId9"/>
    <p:sldId id="4772" r:id="rId10"/>
    <p:sldId id="4797" r:id="rId11"/>
    <p:sldId id="4776" r:id="rId12"/>
    <p:sldId id="4799" r:id="rId13"/>
    <p:sldId id="4798" r:id="rId14"/>
    <p:sldId id="262" r:id="rId15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74" autoAdjust="0"/>
  </p:normalViewPr>
  <p:slideViewPr>
    <p:cSldViewPr>
      <p:cViewPr varScale="1">
        <p:scale>
          <a:sx n="67" d="100"/>
          <a:sy n="67" d="100"/>
        </p:scale>
        <p:origin x="760" y="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39B6C-D4CF-46C7-97F5-034600DE3C7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46EE47B3-E4C4-4A26-91FC-495BC20A0E8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Jomas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151A1D-3ADA-4356-8AB7-057471796888}" type="parTrans" cxnId="{D53E8C38-CCD9-456B-B956-A38CCF53D65F}">
      <dgm:prSet/>
      <dgm:spPr/>
      <dgm:t>
        <a:bodyPr/>
        <a:lstStyle/>
        <a:p>
          <a:endParaRPr lang="lv-LV"/>
        </a:p>
      </dgm:t>
    </dgm:pt>
    <dgm:pt modelId="{3A4F4584-D453-431D-BB27-97A090E4D8F1}" type="sibTrans" cxnId="{D53E8C38-CCD9-456B-B956-A38CCF53D65F}">
      <dgm:prSet/>
      <dgm:spPr/>
      <dgm:t>
        <a:bodyPr/>
        <a:lstStyle/>
        <a:p>
          <a:endParaRPr lang="lv-LV"/>
        </a:p>
      </dgm:t>
    </dgm:pt>
    <dgm:pt modelId="{7BB47368-F09D-48ED-A2AD-5645FF3CBD4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Kartes</a:t>
          </a:r>
          <a:r>
            <a: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izsniedzējs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24C9C36-92DA-4518-B31C-4C0B3D1C31C1}" type="parTrans" cxnId="{39ACD869-A8F9-4C8C-8132-869F6214484A}">
      <dgm:prSet/>
      <dgm:spPr/>
      <dgm:t>
        <a:bodyPr/>
        <a:lstStyle/>
        <a:p>
          <a:endParaRPr lang="lv-LV"/>
        </a:p>
      </dgm:t>
    </dgm:pt>
    <dgm:pt modelId="{F19BC883-0EA5-48C2-AC3D-61E95CED376C}" type="sibTrans" cxnId="{39ACD869-A8F9-4C8C-8132-869F6214484A}">
      <dgm:prSet/>
      <dgm:spPr/>
      <dgm:t>
        <a:bodyPr/>
        <a:lstStyle/>
        <a:p>
          <a:endParaRPr lang="lv-LV"/>
        </a:p>
      </dgm:t>
    </dgm:pt>
    <dgm:pt modelId="{D40E68C9-35DD-4425-8115-F935B11FE568}">
      <dgm:prSet phldrT="[Text]" custT="1"/>
      <dgm:spPr/>
      <dgm:t>
        <a:bodyPr/>
        <a:lstStyle/>
        <a:p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rukāts</a:t>
          </a:r>
          <a:endParaRPr lang="lv-LV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3F430A-E287-4BF7-9B6C-6A01743EE371}" type="parTrans" cxnId="{546E6D14-5426-49E2-9EA1-2B5271003C26}">
      <dgm:prSet/>
      <dgm:spPr/>
      <dgm:t>
        <a:bodyPr/>
        <a:lstStyle/>
        <a:p>
          <a:endParaRPr lang="lv-LV"/>
        </a:p>
      </dgm:t>
    </dgm:pt>
    <dgm:pt modelId="{43A8E2C7-52A8-4F1B-B9D8-3C08DAA15508}" type="sibTrans" cxnId="{546E6D14-5426-49E2-9EA1-2B5271003C26}">
      <dgm:prSet/>
      <dgm:spPr/>
      <dgm:t>
        <a:bodyPr/>
        <a:lstStyle/>
        <a:p>
          <a:endParaRPr lang="lv-LV"/>
        </a:p>
      </dgm:t>
    </dgm:pt>
    <dgm:pt modelId="{7823A8C2-279B-4F40-A25B-40B00CAB6845}">
      <dgm:prSet custT="1"/>
      <dgm:spPr/>
      <dgm:t>
        <a:bodyPr/>
        <a:lstStyle/>
        <a:p>
          <a:r>
            <a:rPr lang="lv-LV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pasažieru </a:t>
          </a:r>
          <a:r>
            <a:rPr lang="lv-LV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transporta</a:t>
          </a:r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pakalpojumi</a:t>
          </a:r>
        </a:p>
      </dgm:t>
    </dgm:pt>
    <dgm:pt modelId="{8CD08020-6090-48A2-A400-1AD9FBA448D5}" type="parTrans" cxnId="{8D1D37E4-3E42-4CA1-82ED-CF1A61C75848}">
      <dgm:prSet/>
      <dgm:spPr/>
      <dgm:t>
        <a:bodyPr/>
        <a:lstStyle/>
        <a:p>
          <a:endParaRPr lang="lv-LV"/>
        </a:p>
      </dgm:t>
    </dgm:pt>
    <dgm:pt modelId="{AF19C476-4163-4710-9BD5-302F58BEB2D1}" type="sibTrans" cxnId="{8D1D37E4-3E42-4CA1-82ED-CF1A61C75848}">
      <dgm:prSet/>
      <dgm:spPr/>
      <dgm:t>
        <a:bodyPr/>
        <a:lstStyle/>
        <a:p>
          <a:endParaRPr lang="lv-LV"/>
        </a:p>
      </dgm:t>
    </dgm:pt>
    <dgm:pt modelId="{AD3CDA4A-6596-41CF-9BB2-6B085C726646}">
      <dgm:prSet custT="1"/>
      <dgm:spPr/>
      <dgm:t>
        <a:bodyPr/>
        <a:lstStyle/>
        <a:p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 Līguma par ES darbību 57.pantā minētie pakalpojumi - </a:t>
          </a:r>
          <a:r>
            <a:rPr lang="lv-LV" sz="1400" b="1" dirty="0">
              <a:latin typeface="Verdana" panose="020B0604030504040204" pitchFamily="34" charset="0"/>
              <a:ea typeface="Verdana" panose="020B0604030504040204" pitchFamily="34" charset="0"/>
            </a:rPr>
            <a:t>rūpnieciskas, komerciālas, amatnieku, brīvo profesiju </a:t>
          </a:r>
          <a:r>
            <a:rPr lang="lv-LV" sz="1400" dirty="0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endParaRPr lang="lv-LV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D5DBC-DD8C-48C9-AFC1-237BA27E4D2B}" type="parTrans" cxnId="{31BD04F4-E96B-4377-BD41-54B116C1C596}">
      <dgm:prSet/>
      <dgm:spPr/>
      <dgm:t>
        <a:bodyPr/>
        <a:lstStyle/>
        <a:p>
          <a:endParaRPr lang="lv-LV"/>
        </a:p>
      </dgm:t>
    </dgm:pt>
    <dgm:pt modelId="{03798306-59EE-4951-A108-B7274ABD0810}" type="sibTrans" cxnId="{31BD04F4-E96B-4377-BD41-54B116C1C596}">
      <dgm:prSet/>
      <dgm:spPr/>
      <dgm:t>
        <a:bodyPr/>
        <a:lstStyle/>
        <a:p>
          <a:endParaRPr lang="lv-LV"/>
        </a:p>
      </dgm:t>
    </dgm:pt>
    <dgm:pt modelId="{B011BE48-B455-4FAB-A931-B1E9A9D01D69}">
      <dgm:prSet custT="1"/>
      <dgm:spPr/>
      <dgm:t>
        <a:bodyPr/>
        <a:lstStyle/>
        <a:p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citas aktivitātes un objekti, tostarp, ja tie nav paredzēti par atlīdzību</a:t>
          </a:r>
        </a:p>
      </dgm:t>
    </dgm:pt>
    <dgm:pt modelId="{CD8DB5A3-4733-4538-8868-FC4B207AB449}" type="parTrans" cxnId="{843A9985-6631-4396-BD56-968E932BDB17}">
      <dgm:prSet/>
      <dgm:spPr/>
      <dgm:t>
        <a:bodyPr/>
        <a:lstStyle/>
        <a:p>
          <a:endParaRPr lang="lv-LV"/>
        </a:p>
      </dgm:t>
    </dgm:pt>
    <dgm:pt modelId="{2BFC214E-4660-40A2-8CD1-09452CFBABEC}" type="sibTrans" cxnId="{843A9985-6631-4396-BD56-968E932BDB17}">
      <dgm:prSet/>
      <dgm:spPr/>
      <dgm:t>
        <a:bodyPr/>
        <a:lstStyle/>
        <a:p>
          <a:endParaRPr lang="lv-LV"/>
        </a:p>
      </dgm:t>
    </dgm:pt>
    <dgm:pt modelId="{DAD75645-C1B3-493F-871C-2AFD259B7F5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Formāts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9976-F428-4EAD-98A9-793C4A9D5136}" type="parTrans" cxnId="{5C84E5D3-44E3-4969-A654-4501633A92FA}">
      <dgm:prSet/>
      <dgm:spPr/>
      <dgm:t>
        <a:bodyPr/>
        <a:lstStyle/>
        <a:p>
          <a:endParaRPr lang="lv-LV"/>
        </a:p>
      </dgm:t>
    </dgm:pt>
    <dgm:pt modelId="{CD0F51A3-09B5-435D-9B78-E571F3973571}" type="sibTrans" cxnId="{5C84E5D3-44E3-4969-A654-4501633A92FA}">
      <dgm:prSet/>
      <dgm:spPr/>
      <dgm:t>
        <a:bodyPr/>
        <a:lstStyle/>
        <a:p>
          <a:endParaRPr lang="lv-LV"/>
        </a:p>
      </dgm:t>
    </dgm:pt>
    <dgm:pt modelId="{37ACB744-8B91-43F0-8705-254A1CE71304}">
      <dgm:prSet custT="1"/>
      <dgm:spPr/>
      <dgm:t>
        <a:bodyPr/>
        <a:lstStyle/>
        <a:p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Veselības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un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darbspēju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ekspertīzes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ārstu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valsts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komisija</a:t>
          </a:r>
          <a:endParaRPr lang="lv-LV" sz="1400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20DC0E16-4A9F-4B59-919B-0479B820D03E}" type="parTrans" cxnId="{F9C26D0D-6F17-4C87-9ABA-6C6EEBAE1236}">
      <dgm:prSet/>
      <dgm:spPr/>
      <dgm:t>
        <a:bodyPr/>
        <a:lstStyle/>
        <a:p>
          <a:endParaRPr lang="lv-LV"/>
        </a:p>
      </dgm:t>
    </dgm:pt>
    <dgm:pt modelId="{B9A9119C-D144-4343-B41E-3F42BABB40EB}" type="sibTrans" cxnId="{F9C26D0D-6F17-4C87-9ABA-6C6EEBAE1236}">
      <dgm:prSet/>
      <dgm:spPr/>
      <dgm:t>
        <a:bodyPr/>
        <a:lstStyle/>
        <a:p>
          <a:endParaRPr lang="lv-LV"/>
        </a:p>
      </dgm:t>
    </dgm:pt>
    <dgm:pt modelId="{C38796E3-3814-48EA-BBB9-F6F620D3C518}">
      <dgm:prSet phldrT="[Text]" custT="1"/>
      <dgm:spPr/>
      <dgm:t>
        <a:bodyPr/>
        <a:lstStyle/>
        <a:p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</a:t>
          </a:r>
          <a:r>
            <a:rPr lang="en-US" sz="14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igitāls</a:t>
          </a:r>
          <a:r>
            <a:rPr lang="lv-LV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(ES digitālais maks)</a:t>
          </a:r>
        </a:p>
      </dgm:t>
    </dgm:pt>
    <dgm:pt modelId="{51A16074-41A9-439E-9E4E-4E79790AC70D}" type="parTrans" cxnId="{5BDC9757-49FD-4CC2-9857-A5A48F69A592}">
      <dgm:prSet/>
      <dgm:spPr/>
      <dgm:t>
        <a:bodyPr/>
        <a:lstStyle/>
        <a:p>
          <a:endParaRPr lang="lv-LV"/>
        </a:p>
      </dgm:t>
    </dgm:pt>
    <dgm:pt modelId="{E9965122-F9E9-4CAD-B673-8E0F6F91B4B2}" type="sibTrans" cxnId="{5BDC9757-49FD-4CC2-9857-A5A48F69A592}">
      <dgm:prSet/>
      <dgm:spPr/>
      <dgm:t>
        <a:bodyPr/>
        <a:lstStyle/>
        <a:p>
          <a:endParaRPr lang="lv-LV"/>
        </a:p>
      </dgm:t>
    </dgm:pt>
    <dgm:pt modelId="{98A6A512-1C6B-4341-AC45-57D81C70AD82}">
      <dgm:prSet phldrT="[Text]" custT="1"/>
      <dgm:spPr/>
      <dgm:t>
        <a:bodyPr/>
        <a:lstStyle/>
        <a:p>
          <a:endParaRPr lang="lv-LV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5193FB9-C42B-4AA1-AD45-B04A6DB1A616}" type="parTrans" cxnId="{AAA3E640-9BE6-4E13-8945-89B03C0DF545}">
      <dgm:prSet/>
      <dgm:spPr/>
      <dgm:t>
        <a:bodyPr/>
        <a:lstStyle/>
        <a:p>
          <a:endParaRPr lang="lv-LV"/>
        </a:p>
      </dgm:t>
    </dgm:pt>
    <dgm:pt modelId="{CFB77C83-668A-4312-9187-54EAE062886A}" type="sibTrans" cxnId="{AAA3E640-9BE6-4E13-8945-89B03C0DF545}">
      <dgm:prSet/>
      <dgm:spPr/>
      <dgm:t>
        <a:bodyPr/>
        <a:lstStyle/>
        <a:p>
          <a:endParaRPr lang="lv-LV"/>
        </a:p>
      </dgm:t>
    </dgm:pt>
    <dgm:pt modelId="{165A2F46-C684-4CB1-A625-0D038EA70076}" type="pres">
      <dgm:prSet presAssocID="{D4039B6C-D4CF-46C7-97F5-034600DE3C7B}" presName="Name0" presStyleCnt="0">
        <dgm:presLayoutVars>
          <dgm:dir/>
          <dgm:animLvl val="lvl"/>
          <dgm:resizeHandles val="exact"/>
        </dgm:presLayoutVars>
      </dgm:prSet>
      <dgm:spPr/>
    </dgm:pt>
    <dgm:pt modelId="{55BDA46D-C8E4-48CB-A124-AD69CD724457}" type="pres">
      <dgm:prSet presAssocID="{46EE47B3-E4C4-4A26-91FC-495BC20A0E80}" presName="linNode" presStyleCnt="0"/>
      <dgm:spPr/>
    </dgm:pt>
    <dgm:pt modelId="{22DCC0AA-87C9-4530-81CB-F637AB6AB5CB}" type="pres">
      <dgm:prSet presAssocID="{46EE47B3-E4C4-4A26-91FC-495BC20A0E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1F1449-43CF-4561-9236-2FE6776EB57C}" type="pres">
      <dgm:prSet presAssocID="{46EE47B3-E4C4-4A26-91FC-495BC20A0E80}" presName="descendantText" presStyleLbl="alignAccFollowNode1" presStyleIdx="0" presStyleCnt="3" custScaleX="98702" custScaleY="132784" custLinFactNeighborX="0" custLinFactNeighborY="2395">
        <dgm:presLayoutVars>
          <dgm:bulletEnabled val="1"/>
        </dgm:presLayoutVars>
      </dgm:prSet>
      <dgm:spPr/>
    </dgm:pt>
    <dgm:pt modelId="{4B0E3620-C02D-44D1-BD3A-9C74952D47AD}" type="pres">
      <dgm:prSet presAssocID="{3A4F4584-D453-431D-BB27-97A090E4D8F1}" presName="sp" presStyleCnt="0"/>
      <dgm:spPr/>
    </dgm:pt>
    <dgm:pt modelId="{477D6E2B-04AB-42D0-B017-F1E124D5C717}" type="pres">
      <dgm:prSet presAssocID="{7BB47368-F09D-48ED-A2AD-5645FF3CBD43}" presName="linNode" presStyleCnt="0"/>
      <dgm:spPr/>
    </dgm:pt>
    <dgm:pt modelId="{F7311D81-322B-4940-9ED2-C81CE11CD97C}" type="pres">
      <dgm:prSet presAssocID="{7BB47368-F09D-48ED-A2AD-5645FF3CBD4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FE462A0-937C-4EBE-A337-AFA19F222CDA}" type="pres">
      <dgm:prSet presAssocID="{7BB47368-F09D-48ED-A2AD-5645FF3CBD43}" presName="descendantText" presStyleLbl="alignAccFollowNode1" presStyleIdx="1" presStyleCnt="3">
        <dgm:presLayoutVars>
          <dgm:bulletEnabled val="1"/>
        </dgm:presLayoutVars>
      </dgm:prSet>
      <dgm:spPr/>
    </dgm:pt>
    <dgm:pt modelId="{043B01F1-AB66-42FD-8C84-5FAFB830EF35}" type="pres">
      <dgm:prSet presAssocID="{F19BC883-0EA5-48C2-AC3D-61E95CED376C}" presName="sp" presStyleCnt="0"/>
      <dgm:spPr/>
    </dgm:pt>
    <dgm:pt modelId="{D5AED562-1F28-4AF2-8E47-78814A99BB33}" type="pres">
      <dgm:prSet presAssocID="{DAD75645-C1B3-493F-871C-2AFD259B7F5A}" presName="linNode" presStyleCnt="0"/>
      <dgm:spPr/>
    </dgm:pt>
    <dgm:pt modelId="{2E3DCA67-09CF-47D3-AE35-190DDCFF0873}" type="pres">
      <dgm:prSet presAssocID="{DAD75645-C1B3-493F-871C-2AFD259B7F5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210EE7-072B-4D8B-8FA9-5BB220BAC39B}" type="pres">
      <dgm:prSet presAssocID="{DAD75645-C1B3-493F-871C-2AFD259B7F5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9C26D0D-6F17-4C87-9ABA-6C6EEBAE1236}" srcId="{7BB47368-F09D-48ED-A2AD-5645FF3CBD43}" destId="{37ACB744-8B91-43F0-8705-254A1CE71304}" srcOrd="0" destOrd="0" parTransId="{20DC0E16-4A9F-4B59-919B-0479B820D03E}" sibTransId="{B9A9119C-D144-4343-B41E-3F42BABB40EB}"/>
    <dgm:cxn modelId="{546E6D14-5426-49E2-9EA1-2B5271003C26}" srcId="{DAD75645-C1B3-493F-871C-2AFD259B7F5A}" destId="{D40E68C9-35DD-4425-8115-F935B11FE568}" srcOrd="0" destOrd="0" parTransId="{603F430A-E287-4BF7-9B6C-6A01743EE371}" sibTransId="{43A8E2C7-52A8-4F1B-B9D8-3C08DAA15508}"/>
    <dgm:cxn modelId="{C796E82F-3F52-444F-8579-81769FE72E85}" type="presOf" srcId="{AD3CDA4A-6596-41CF-9BB2-6B085C726646}" destId="{D91F1449-43CF-4561-9236-2FE6776EB57C}" srcOrd="0" destOrd="1" presId="urn:microsoft.com/office/officeart/2005/8/layout/vList5"/>
    <dgm:cxn modelId="{CBB4B637-9F76-4971-8876-632C638D59AA}" type="presOf" srcId="{DAD75645-C1B3-493F-871C-2AFD259B7F5A}" destId="{2E3DCA67-09CF-47D3-AE35-190DDCFF0873}" srcOrd="0" destOrd="0" presId="urn:microsoft.com/office/officeart/2005/8/layout/vList5"/>
    <dgm:cxn modelId="{D53E8C38-CCD9-456B-B956-A38CCF53D65F}" srcId="{D4039B6C-D4CF-46C7-97F5-034600DE3C7B}" destId="{46EE47B3-E4C4-4A26-91FC-495BC20A0E80}" srcOrd="0" destOrd="0" parTransId="{07151A1D-3ADA-4356-8AB7-057471796888}" sibTransId="{3A4F4584-D453-431D-BB27-97A090E4D8F1}"/>
    <dgm:cxn modelId="{A454CF39-F3EC-4A88-888B-796855A3CF6A}" type="presOf" srcId="{46EE47B3-E4C4-4A26-91FC-495BC20A0E80}" destId="{22DCC0AA-87C9-4530-81CB-F637AB6AB5CB}" srcOrd="0" destOrd="0" presId="urn:microsoft.com/office/officeart/2005/8/layout/vList5"/>
    <dgm:cxn modelId="{AAA3E640-9BE6-4E13-8945-89B03C0DF545}" srcId="{DAD75645-C1B3-493F-871C-2AFD259B7F5A}" destId="{98A6A512-1C6B-4341-AC45-57D81C70AD82}" srcOrd="1" destOrd="0" parTransId="{45193FB9-C42B-4AA1-AD45-B04A6DB1A616}" sibTransId="{CFB77C83-668A-4312-9187-54EAE062886A}"/>
    <dgm:cxn modelId="{F6993644-4BED-4874-871E-640F488D0F3B}" type="presOf" srcId="{98A6A512-1C6B-4341-AC45-57D81C70AD82}" destId="{25210EE7-072B-4D8B-8FA9-5BB220BAC39B}" srcOrd="0" destOrd="1" presId="urn:microsoft.com/office/officeart/2005/8/layout/vList5"/>
    <dgm:cxn modelId="{39ACD869-A8F9-4C8C-8132-869F6214484A}" srcId="{D4039B6C-D4CF-46C7-97F5-034600DE3C7B}" destId="{7BB47368-F09D-48ED-A2AD-5645FF3CBD43}" srcOrd="1" destOrd="0" parTransId="{124C9C36-92DA-4518-B31C-4C0B3D1C31C1}" sibTransId="{F19BC883-0EA5-48C2-AC3D-61E95CED376C}"/>
    <dgm:cxn modelId="{5BDC9757-49FD-4CC2-9857-A5A48F69A592}" srcId="{DAD75645-C1B3-493F-871C-2AFD259B7F5A}" destId="{C38796E3-3814-48EA-BBB9-F6F620D3C518}" srcOrd="2" destOrd="0" parTransId="{51A16074-41A9-439E-9E4E-4E79790AC70D}" sibTransId="{E9965122-F9E9-4CAD-B673-8E0F6F91B4B2}"/>
    <dgm:cxn modelId="{5F1CE557-10B6-4F0D-A8BD-029A314449FA}" type="presOf" srcId="{D4039B6C-D4CF-46C7-97F5-034600DE3C7B}" destId="{165A2F46-C684-4CB1-A625-0D038EA70076}" srcOrd="0" destOrd="0" presId="urn:microsoft.com/office/officeart/2005/8/layout/vList5"/>
    <dgm:cxn modelId="{99CCAC59-2243-42F0-BD05-32E96932A528}" type="presOf" srcId="{B011BE48-B455-4FAB-A931-B1E9A9D01D69}" destId="{D91F1449-43CF-4561-9236-2FE6776EB57C}" srcOrd="0" destOrd="2" presId="urn:microsoft.com/office/officeart/2005/8/layout/vList5"/>
    <dgm:cxn modelId="{439A1581-EA38-423A-85D0-32B9273CF3B2}" type="presOf" srcId="{7BB47368-F09D-48ED-A2AD-5645FF3CBD43}" destId="{F7311D81-322B-4940-9ED2-C81CE11CD97C}" srcOrd="0" destOrd="0" presId="urn:microsoft.com/office/officeart/2005/8/layout/vList5"/>
    <dgm:cxn modelId="{843A9985-6631-4396-BD56-968E932BDB17}" srcId="{46EE47B3-E4C4-4A26-91FC-495BC20A0E80}" destId="{B011BE48-B455-4FAB-A931-B1E9A9D01D69}" srcOrd="2" destOrd="0" parTransId="{CD8DB5A3-4733-4538-8868-FC4B207AB449}" sibTransId="{2BFC214E-4660-40A2-8CD1-09452CFBABEC}"/>
    <dgm:cxn modelId="{C4E33BCA-E70F-4297-84B4-8FA27EA83CF4}" type="presOf" srcId="{D40E68C9-35DD-4425-8115-F935B11FE568}" destId="{25210EE7-072B-4D8B-8FA9-5BB220BAC39B}" srcOrd="0" destOrd="0" presId="urn:microsoft.com/office/officeart/2005/8/layout/vList5"/>
    <dgm:cxn modelId="{5C84E5D3-44E3-4969-A654-4501633A92FA}" srcId="{D4039B6C-D4CF-46C7-97F5-034600DE3C7B}" destId="{DAD75645-C1B3-493F-871C-2AFD259B7F5A}" srcOrd="2" destOrd="0" parTransId="{ABFC9976-F428-4EAD-98A9-793C4A9D5136}" sibTransId="{CD0F51A3-09B5-435D-9B78-E571F3973571}"/>
    <dgm:cxn modelId="{58E265D6-3884-46D0-A86F-D1F65F7B6202}" type="presOf" srcId="{7823A8C2-279B-4F40-A25B-40B00CAB6845}" destId="{D91F1449-43CF-4561-9236-2FE6776EB57C}" srcOrd="0" destOrd="0" presId="urn:microsoft.com/office/officeart/2005/8/layout/vList5"/>
    <dgm:cxn modelId="{E8DAB3D8-FDED-4824-B501-4C4F0DEF795F}" type="presOf" srcId="{C38796E3-3814-48EA-BBB9-F6F620D3C518}" destId="{25210EE7-072B-4D8B-8FA9-5BB220BAC39B}" srcOrd="0" destOrd="2" presId="urn:microsoft.com/office/officeart/2005/8/layout/vList5"/>
    <dgm:cxn modelId="{8D1D37E4-3E42-4CA1-82ED-CF1A61C75848}" srcId="{46EE47B3-E4C4-4A26-91FC-495BC20A0E80}" destId="{7823A8C2-279B-4F40-A25B-40B00CAB6845}" srcOrd="0" destOrd="0" parTransId="{8CD08020-6090-48A2-A400-1AD9FBA448D5}" sibTransId="{AF19C476-4163-4710-9BD5-302F58BEB2D1}"/>
    <dgm:cxn modelId="{D08ABBE4-2753-4FAC-9057-D78E3A8F7C7A}" type="presOf" srcId="{37ACB744-8B91-43F0-8705-254A1CE71304}" destId="{0FE462A0-937C-4EBE-A337-AFA19F222CDA}" srcOrd="0" destOrd="0" presId="urn:microsoft.com/office/officeart/2005/8/layout/vList5"/>
    <dgm:cxn modelId="{31BD04F4-E96B-4377-BD41-54B116C1C596}" srcId="{46EE47B3-E4C4-4A26-91FC-495BC20A0E80}" destId="{AD3CDA4A-6596-41CF-9BB2-6B085C726646}" srcOrd="1" destOrd="0" parTransId="{AACD5DBC-DD8C-48C9-AFC1-237BA27E4D2B}" sibTransId="{03798306-59EE-4951-A108-B7274ABD0810}"/>
    <dgm:cxn modelId="{487D34E6-4044-4494-A7C6-78E901611D6F}" type="presParOf" srcId="{165A2F46-C684-4CB1-A625-0D038EA70076}" destId="{55BDA46D-C8E4-48CB-A124-AD69CD724457}" srcOrd="0" destOrd="0" presId="urn:microsoft.com/office/officeart/2005/8/layout/vList5"/>
    <dgm:cxn modelId="{21233C28-0B50-4305-81B6-102F4F361D9F}" type="presParOf" srcId="{55BDA46D-C8E4-48CB-A124-AD69CD724457}" destId="{22DCC0AA-87C9-4530-81CB-F637AB6AB5CB}" srcOrd="0" destOrd="0" presId="urn:microsoft.com/office/officeart/2005/8/layout/vList5"/>
    <dgm:cxn modelId="{CD6137B1-FA17-49EA-A41C-B622CA89B64B}" type="presParOf" srcId="{55BDA46D-C8E4-48CB-A124-AD69CD724457}" destId="{D91F1449-43CF-4561-9236-2FE6776EB57C}" srcOrd="1" destOrd="0" presId="urn:microsoft.com/office/officeart/2005/8/layout/vList5"/>
    <dgm:cxn modelId="{60A1DE4B-0860-4D62-99A4-449FE3FCCAC2}" type="presParOf" srcId="{165A2F46-C684-4CB1-A625-0D038EA70076}" destId="{4B0E3620-C02D-44D1-BD3A-9C74952D47AD}" srcOrd="1" destOrd="0" presId="urn:microsoft.com/office/officeart/2005/8/layout/vList5"/>
    <dgm:cxn modelId="{200CCC1B-C826-4DBF-80BF-9CA8639E4F37}" type="presParOf" srcId="{165A2F46-C684-4CB1-A625-0D038EA70076}" destId="{477D6E2B-04AB-42D0-B017-F1E124D5C717}" srcOrd="2" destOrd="0" presId="urn:microsoft.com/office/officeart/2005/8/layout/vList5"/>
    <dgm:cxn modelId="{FB3C0D4C-940D-44DD-B835-4D8ADCF9F5CC}" type="presParOf" srcId="{477D6E2B-04AB-42D0-B017-F1E124D5C717}" destId="{F7311D81-322B-4940-9ED2-C81CE11CD97C}" srcOrd="0" destOrd="0" presId="urn:microsoft.com/office/officeart/2005/8/layout/vList5"/>
    <dgm:cxn modelId="{B471E698-350B-4EC7-95F2-42E517CFE2D6}" type="presParOf" srcId="{477D6E2B-04AB-42D0-B017-F1E124D5C717}" destId="{0FE462A0-937C-4EBE-A337-AFA19F222CDA}" srcOrd="1" destOrd="0" presId="urn:microsoft.com/office/officeart/2005/8/layout/vList5"/>
    <dgm:cxn modelId="{7A22368A-B050-4F02-BC36-0BE88B14D7E1}" type="presParOf" srcId="{165A2F46-C684-4CB1-A625-0D038EA70076}" destId="{043B01F1-AB66-42FD-8C84-5FAFB830EF35}" srcOrd="3" destOrd="0" presId="urn:microsoft.com/office/officeart/2005/8/layout/vList5"/>
    <dgm:cxn modelId="{C16DB51E-7E7C-4C0E-8AA2-19A9FBE7B89D}" type="presParOf" srcId="{165A2F46-C684-4CB1-A625-0D038EA70076}" destId="{D5AED562-1F28-4AF2-8E47-78814A99BB33}" srcOrd="4" destOrd="0" presId="urn:microsoft.com/office/officeart/2005/8/layout/vList5"/>
    <dgm:cxn modelId="{1BEC52E8-250F-455E-A48C-459F41827473}" type="presParOf" srcId="{D5AED562-1F28-4AF2-8E47-78814A99BB33}" destId="{2E3DCA67-09CF-47D3-AE35-190DDCFF0873}" srcOrd="0" destOrd="0" presId="urn:microsoft.com/office/officeart/2005/8/layout/vList5"/>
    <dgm:cxn modelId="{DCD3B652-A069-4B30-8486-6F5750D521FB}" type="presParOf" srcId="{D5AED562-1F28-4AF2-8E47-78814A99BB33}" destId="{25210EE7-072B-4D8B-8FA9-5BB220BAC3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039B6C-D4CF-46C7-97F5-034600DE3C7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lv-LV"/>
        </a:p>
      </dgm:t>
    </dgm:pt>
    <dgm:pt modelId="{46EE47B3-E4C4-4A26-91FC-495BC20A0E80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Jomas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7151A1D-3ADA-4356-8AB7-057471796888}" type="parTrans" cxnId="{D53E8C38-CCD9-456B-B956-A38CCF53D65F}">
      <dgm:prSet/>
      <dgm:spPr/>
      <dgm:t>
        <a:bodyPr/>
        <a:lstStyle/>
        <a:p>
          <a:endParaRPr lang="lv-LV"/>
        </a:p>
      </dgm:t>
    </dgm:pt>
    <dgm:pt modelId="{3A4F4584-D453-431D-BB27-97A090E4D8F1}" type="sibTrans" cxnId="{D53E8C38-CCD9-456B-B956-A38CCF53D65F}">
      <dgm:prSet/>
      <dgm:spPr/>
      <dgm:t>
        <a:bodyPr/>
        <a:lstStyle/>
        <a:p>
          <a:endParaRPr lang="lv-LV"/>
        </a:p>
      </dgm:t>
    </dgm:pt>
    <dgm:pt modelId="{7BB47368-F09D-48ED-A2AD-5645FF3CBD43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Kartes</a:t>
          </a:r>
          <a:r>
            <a: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izsniedzējs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24C9C36-92DA-4518-B31C-4C0B3D1C31C1}" type="parTrans" cxnId="{39ACD869-A8F9-4C8C-8132-869F6214484A}">
      <dgm:prSet/>
      <dgm:spPr/>
      <dgm:t>
        <a:bodyPr/>
        <a:lstStyle/>
        <a:p>
          <a:endParaRPr lang="lv-LV"/>
        </a:p>
      </dgm:t>
    </dgm:pt>
    <dgm:pt modelId="{F19BC883-0EA5-48C2-AC3D-61E95CED376C}" type="sibTrans" cxnId="{39ACD869-A8F9-4C8C-8132-869F6214484A}">
      <dgm:prSet/>
      <dgm:spPr/>
      <dgm:t>
        <a:bodyPr/>
        <a:lstStyle/>
        <a:p>
          <a:endParaRPr lang="lv-LV"/>
        </a:p>
      </dgm:t>
    </dgm:pt>
    <dgm:pt modelId="{D40E68C9-35DD-4425-8115-F935B11FE568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rukāt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</a:t>
          </a:r>
        </a:p>
      </dgm:t>
    </dgm:pt>
    <dgm:pt modelId="{603F430A-E287-4BF7-9B6C-6A01743EE371}" type="parTrans" cxnId="{546E6D14-5426-49E2-9EA1-2B5271003C26}">
      <dgm:prSet/>
      <dgm:spPr/>
      <dgm:t>
        <a:bodyPr/>
        <a:lstStyle/>
        <a:p>
          <a:endParaRPr lang="lv-LV"/>
        </a:p>
      </dgm:t>
    </dgm:pt>
    <dgm:pt modelId="{43A8E2C7-52A8-4F1B-B9D8-3C08DAA15508}" type="sibTrans" cxnId="{546E6D14-5426-49E2-9EA1-2B5271003C26}">
      <dgm:prSet/>
      <dgm:spPr/>
      <dgm:t>
        <a:bodyPr/>
        <a:lstStyle/>
        <a:p>
          <a:endParaRPr lang="lv-LV"/>
        </a:p>
      </dgm:t>
    </dgm:pt>
    <dgm:pt modelId="{7823A8C2-279B-4F40-A25B-40B00CAB6845}">
      <dgm:prSet/>
      <dgm:spPr/>
      <dgm:t>
        <a:bodyPr/>
        <a:lstStyle/>
        <a:p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tāvvietu</a:t>
          </a:r>
          <a:r>
            <a: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izmantošana</a:t>
          </a:r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ersonām</a:t>
          </a:r>
          <a:r>
            <a: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ar</a:t>
          </a:r>
          <a:r>
            <a: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invaliditāti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D08020-6090-48A2-A400-1AD9FBA448D5}" type="parTrans" cxnId="{8D1D37E4-3E42-4CA1-82ED-CF1A61C75848}">
      <dgm:prSet/>
      <dgm:spPr/>
      <dgm:t>
        <a:bodyPr/>
        <a:lstStyle/>
        <a:p>
          <a:endParaRPr lang="lv-LV"/>
        </a:p>
      </dgm:t>
    </dgm:pt>
    <dgm:pt modelId="{AF19C476-4163-4710-9BD5-302F58BEB2D1}" type="sibTrans" cxnId="{8D1D37E4-3E42-4CA1-82ED-CF1A61C75848}">
      <dgm:prSet/>
      <dgm:spPr/>
      <dgm:t>
        <a:bodyPr/>
        <a:lstStyle/>
        <a:p>
          <a:endParaRPr lang="lv-LV"/>
        </a:p>
      </dgm:t>
    </dgm:pt>
    <dgm:pt modelId="{DAD75645-C1B3-493F-871C-2AFD259B7F5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Formāts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9976-F428-4EAD-98A9-793C4A9D5136}" type="parTrans" cxnId="{5C84E5D3-44E3-4969-A654-4501633A92FA}">
      <dgm:prSet/>
      <dgm:spPr/>
      <dgm:t>
        <a:bodyPr/>
        <a:lstStyle/>
        <a:p>
          <a:endParaRPr lang="lv-LV"/>
        </a:p>
      </dgm:t>
    </dgm:pt>
    <dgm:pt modelId="{CD0F51A3-09B5-435D-9B78-E571F3973571}" type="sibTrans" cxnId="{5C84E5D3-44E3-4969-A654-4501633A92FA}">
      <dgm:prSet/>
      <dgm:spPr/>
      <dgm:t>
        <a:bodyPr/>
        <a:lstStyle/>
        <a:p>
          <a:endParaRPr lang="lv-LV"/>
        </a:p>
      </dgm:t>
    </dgm:pt>
    <dgm:pt modelId="{37ACB744-8B91-43F0-8705-254A1CE71304}">
      <dgm:prSet/>
      <dgm:spPr/>
      <dgm:t>
        <a:bodyPr/>
        <a:lstStyle/>
        <a:p>
          <a:r>
            <a:rPr lang="lv-LV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CSDD</a:t>
          </a:r>
        </a:p>
      </dgm:t>
    </dgm:pt>
    <dgm:pt modelId="{20DC0E16-4A9F-4B59-919B-0479B820D03E}" type="parTrans" cxnId="{F9C26D0D-6F17-4C87-9ABA-6C6EEBAE1236}">
      <dgm:prSet/>
      <dgm:spPr/>
      <dgm:t>
        <a:bodyPr/>
        <a:lstStyle/>
        <a:p>
          <a:endParaRPr lang="lv-LV"/>
        </a:p>
      </dgm:t>
    </dgm:pt>
    <dgm:pt modelId="{B9A9119C-D144-4343-B41E-3F42BABB40EB}" type="sibTrans" cxnId="{F9C26D0D-6F17-4C87-9ABA-6C6EEBAE1236}">
      <dgm:prSet/>
      <dgm:spPr/>
      <dgm:t>
        <a:bodyPr/>
        <a:lstStyle/>
        <a:p>
          <a:endParaRPr lang="lv-LV"/>
        </a:p>
      </dgm:t>
    </dgm:pt>
    <dgm:pt modelId="{B44EBEE1-6F14-4348-A98D-0D7D6E280205}">
      <dgm:prSet phldrT="[Text]"/>
      <dgm:spPr/>
      <dgm:t>
        <a:bodyPr/>
        <a:lstStyle/>
        <a:p>
          <a:r>
            <a:rPr lang="lv-LV" b="0" i="0" dirty="0">
              <a:latin typeface="Verdana" panose="020B0604030504040204" pitchFamily="34" charset="0"/>
              <a:ea typeface="Verdana" panose="020B0604030504040204" pitchFamily="34" charset="0"/>
            </a:rPr>
            <a:t>Digitālā versija – pēc valsts izvēles </a:t>
          </a:r>
          <a:endParaRPr lang="lv-LV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4DFE23-39BC-4100-B96C-EA1E9D6B3D48}" type="parTrans" cxnId="{795F3B16-315F-4C3B-8C45-15A69C6B4794}">
      <dgm:prSet/>
      <dgm:spPr/>
      <dgm:t>
        <a:bodyPr/>
        <a:lstStyle/>
        <a:p>
          <a:endParaRPr lang="lv-LV"/>
        </a:p>
      </dgm:t>
    </dgm:pt>
    <dgm:pt modelId="{AA737FA0-3ED4-42A1-A446-07B92612E80F}" type="sibTrans" cxnId="{795F3B16-315F-4C3B-8C45-15A69C6B4794}">
      <dgm:prSet/>
      <dgm:spPr/>
      <dgm:t>
        <a:bodyPr/>
        <a:lstStyle/>
        <a:p>
          <a:endParaRPr lang="lv-LV"/>
        </a:p>
      </dgm:t>
    </dgm:pt>
    <dgm:pt modelId="{165A2F46-C684-4CB1-A625-0D038EA70076}" type="pres">
      <dgm:prSet presAssocID="{D4039B6C-D4CF-46C7-97F5-034600DE3C7B}" presName="Name0" presStyleCnt="0">
        <dgm:presLayoutVars>
          <dgm:dir/>
          <dgm:animLvl val="lvl"/>
          <dgm:resizeHandles val="exact"/>
        </dgm:presLayoutVars>
      </dgm:prSet>
      <dgm:spPr/>
    </dgm:pt>
    <dgm:pt modelId="{55BDA46D-C8E4-48CB-A124-AD69CD724457}" type="pres">
      <dgm:prSet presAssocID="{46EE47B3-E4C4-4A26-91FC-495BC20A0E80}" presName="linNode" presStyleCnt="0"/>
      <dgm:spPr/>
    </dgm:pt>
    <dgm:pt modelId="{22DCC0AA-87C9-4530-81CB-F637AB6AB5CB}" type="pres">
      <dgm:prSet presAssocID="{46EE47B3-E4C4-4A26-91FC-495BC20A0E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1F1449-43CF-4561-9236-2FE6776EB57C}" type="pres">
      <dgm:prSet presAssocID="{46EE47B3-E4C4-4A26-91FC-495BC20A0E80}" presName="descendantText" presStyleLbl="alignAccFollowNode1" presStyleIdx="0" presStyleCnt="3">
        <dgm:presLayoutVars>
          <dgm:bulletEnabled val="1"/>
        </dgm:presLayoutVars>
      </dgm:prSet>
      <dgm:spPr/>
    </dgm:pt>
    <dgm:pt modelId="{4B0E3620-C02D-44D1-BD3A-9C74952D47AD}" type="pres">
      <dgm:prSet presAssocID="{3A4F4584-D453-431D-BB27-97A090E4D8F1}" presName="sp" presStyleCnt="0"/>
      <dgm:spPr/>
    </dgm:pt>
    <dgm:pt modelId="{477D6E2B-04AB-42D0-B017-F1E124D5C717}" type="pres">
      <dgm:prSet presAssocID="{7BB47368-F09D-48ED-A2AD-5645FF3CBD43}" presName="linNode" presStyleCnt="0"/>
      <dgm:spPr/>
    </dgm:pt>
    <dgm:pt modelId="{F7311D81-322B-4940-9ED2-C81CE11CD97C}" type="pres">
      <dgm:prSet presAssocID="{7BB47368-F09D-48ED-A2AD-5645FF3CBD4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FE462A0-937C-4EBE-A337-AFA19F222CDA}" type="pres">
      <dgm:prSet presAssocID="{7BB47368-F09D-48ED-A2AD-5645FF3CBD43}" presName="descendantText" presStyleLbl="alignAccFollowNode1" presStyleIdx="1" presStyleCnt="3">
        <dgm:presLayoutVars>
          <dgm:bulletEnabled val="1"/>
        </dgm:presLayoutVars>
      </dgm:prSet>
      <dgm:spPr/>
    </dgm:pt>
    <dgm:pt modelId="{043B01F1-AB66-42FD-8C84-5FAFB830EF35}" type="pres">
      <dgm:prSet presAssocID="{F19BC883-0EA5-48C2-AC3D-61E95CED376C}" presName="sp" presStyleCnt="0"/>
      <dgm:spPr/>
    </dgm:pt>
    <dgm:pt modelId="{D5AED562-1F28-4AF2-8E47-78814A99BB33}" type="pres">
      <dgm:prSet presAssocID="{DAD75645-C1B3-493F-871C-2AFD259B7F5A}" presName="linNode" presStyleCnt="0"/>
      <dgm:spPr/>
    </dgm:pt>
    <dgm:pt modelId="{2E3DCA67-09CF-47D3-AE35-190DDCFF0873}" type="pres">
      <dgm:prSet presAssocID="{DAD75645-C1B3-493F-871C-2AFD259B7F5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5210EE7-072B-4D8B-8FA9-5BB220BAC39B}" type="pres">
      <dgm:prSet presAssocID="{DAD75645-C1B3-493F-871C-2AFD259B7F5A}" presName="descendantText" presStyleLbl="alignAccFollowNode1" presStyleIdx="2" presStyleCnt="3" custLinFactNeighborX="9" custLinFactNeighborY="-1201">
        <dgm:presLayoutVars>
          <dgm:bulletEnabled val="1"/>
        </dgm:presLayoutVars>
      </dgm:prSet>
      <dgm:spPr/>
    </dgm:pt>
  </dgm:ptLst>
  <dgm:cxnLst>
    <dgm:cxn modelId="{F9C26D0D-6F17-4C87-9ABA-6C6EEBAE1236}" srcId="{7BB47368-F09D-48ED-A2AD-5645FF3CBD43}" destId="{37ACB744-8B91-43F0-8705-254A1CE71304}" srcOrd="0" destOrd="0" parTransId="{20DC0E16-4A9F-4B59-919B-0479B820D03E}" sibTransId="{B9A9119C-D144-4343-B41E-3F42BABB40EB}"/>
    <dgm:cxn modelId="{546E6D14-5426-49E2-9EA1-2B5271003C26}" srcId="{DAD75645-C1B3-493F-871C-2AFD259B7F5A}" destId="{D40E68C9-35DD-4425-8115-F935B11FE568}" srcOrd="0" destOrd="0" parTransId="{603F430A-E287-4BF7-9B6C-6A01743EE371}" sibTransId="{43A8E2C7-52A8-4F1B-B9D8-3C08DAA15508}"/>
    <dgm:cxn modelId="{795F3B16-315F-4C3B-8C45-15A69C6B4794}" srcId="{DAD75645-C1B3-493F-871C-2AFD259B7F5A}" destId="{B44EBEE1-6F14-4348-A98D-0D7D6E280205}" srcOrd="1" destOrd="0" parTransId="{0C4DFE23-39BC-4100-B96C-EA1E9D6B3D48}" sibTransId="{AA737FA0-3ED4-42A1-A446-07B92612E80F}"/>
    <dgm:cxn modelId="{CBB4B637-9F76-4971-8876-632C638D59AA}" type="presOf" srcId="{DAD75645-C1B3-493F-871C-2AFD259B7F5A}" destId="{2E3DCA67-09CF-47D3-AE35-190DDCFF0873}" srcOrd="0" destOrd="0" presId="urn:microsoft.com/office/officeart/2005/8/layout/vList5"/>
    <dgm:cxn modelId="{D53E8C38-CCD9-456B-B956-A38CCF53D65F}" srcId="{D4039B6C-D4CF-46C7-97F5-034600DE3C7B}" destId="{46EE47B3-E4C4-4A26-91FC-495BC20A0E80}" srcOrd="0" destOrd="0" parTransId="{07151A1D-3ADA-4356-8AB7-057471796888}" sibTransId="{3A4F4584-D453-431D-BB27-97A090E4D8F1}"/>
    <dgm:cxn modelId="{A454CF39-F3EC-4A88-888B-796855A3CF6A}" type="presOf" srcId="{46EE47B3-E4C4-4A26-91FC-495BC20A0E80}" destId="{22DCC0AA-87C9-4530-81CB-F637AB6AB5CB}" srcOrd="0" destOrd="0" presId="urn:microsoft.com/office/officeart/2005/8/layout/vList5"/>
    <dgm:cxn modelId="{B3BF805B-D2E9-4357-903A-5C6ED84189D5}" type="presOf" srcId="{B44EBEE1-6F14-4348-A98D-0D7D6E280205}" destId="{25210EE7-072B-4D8B-8FA9-5BB220BAC39B}" srcOrd="0" destOrd="1" presId="urn:microsoft.com/office/officeart/2005/8/layout/vList5"/>
    <dgm:cxn modelId="{39ACD869-A8F9-4C8C-8132-869F6214484A}" srcId="{D4039B6C-D4CF-46C7-97F5-034600DE3C7B}" destId="{7BB47368-F09D-48ED-A2AD-5645FF3CBD43}" srcOrd="1" destOrd="0" parTransId="{124C9C36-92DA-4518-B31C-4C0B3D1C31C1}" sibTransId="{F19BC883-0EA5-48C2-AC3D-61E95CED376C}"/>
    <dgm:cxn modelId="{5F1CE557-10B6-4F0D-A8BD-029A314449FA}" type="presOf" srcId="{D4039B6C-D4CF-46C7-97F5-034600DE3C7B}" destId="{165A2F46-C684-4CB1-A625-0D038EA70076}" srcOrd="0" destOrd="0" presId="urn:microsoft.com/office/officeart/2005/8/layout/vList5"/>
    <dgm:cxn modelId="{439A1581-EA38-423A-85D0-32B9273CF3B2}" type="presOf" srcId="{7BB47368-F09D-48ED-A2AD-5645FF3CBD43}" destId="{F7311D81-322B-4940-9ED2-C81CE11CD97C}" srcOrd="0" destOrd="0" presId="urn:microsoft.com/office/officeart/2005/8/layout/vList5"/>
    <dgm:cxn modelId="{C4E33BCA-E70F-4297-84B4-8FA27EA83CF4}" type="presOf" srcId="{D40E68C9-35DD-4425-8115-F935B11FE568}" destId="{25210EE7-072B-4D8B-8FA9-5BB220BAC39B}" srcOrd="0" destOrd="0" presId="urn:microsoft.com/office/officeart/2005/8/layout/vList5"/>
    <dgm:cxn modelId="{5C84E5D3-44E3-4969-A654-4501633A92FA}" srcId="{D4039B6C-D4CF-46C7-97F5-034600DE3C7B}" destId="{DAD75645-C1B3-493F-871C-2AFD259B7F5A}" srcOrd="2" destOrd="0" parTransId="{ABFC9976-F428-4EAD-98A9-793C4A9D5136}" sibTransId="{CD0F51A3-09B5-435D-9B78-E571F3973571}"/>
    <dgm:cxn modelId="{58E265D6-3884-46D0-A86F-D1F65F7B6202}" type="presOf" srcId="{7823A8C2-279B-4F40-A25B-40B00CAB6845}" destId="{D91F1449-43CF-4561-9236-2FE6776EB57C}" srcOrd="0" destOrd="0" presId="urn:microsoft.com/office/officeart/2005/8/layout/vList5"/>
    <dgm:cxn modelId="{8D1D37E4-3E42-4CA1-82ED-CF1A61C75848}" srcId="{46EE47B3-E4C4-4A26-91FC-495BC20A0E80}" destId="{7823A8C2-279B-4F40-A25B-40B00CAB6845}" srcOrd="0" destOrd="0" parTransId="{8CD08020-6090-48A2-A400-1AD9FBA448D5}" sibTransId="{AF19C476-4163-4710-9BD5-302F58BEB2D1}"/>
    <dgm:cxn modelId="{D08ABBE4-2753-4FAC-9057-D78E3A8F7C7A}" type="presOf" srcId="{37ACB744-8B91-43F0-8705-254A1CE71304}" destId="{0FE462A0-937C-4EBE-A337-AFA19F222CDA}" srcOrd="0" destOrd="0" presId="urn:microsoft.com/office/officeart/2005/8/layout/vList5"/>
    <dgm:cxn modelId="{487D34E6-4044-4494-A7C6-78E901611D6F}" type="presParOf" srcId="{165A2F46-C684-4CB1-A625-0D038EA70076}" destId="{55BDA46D-C8E4-48CB-A124-AD69CD724457}" srcOrd="0" destOrd="0" presId="urn:microsoft.com/office/officeart/2005/8/layout/vList5"/>
    <dgm:cxn modelId="{21233C28-0B50-4305-81B6-102F4F361D9F}" type="presParOf" srcId="{55BDA46D-C8E4-48CB-A124-AD69CD724457}" destId="{22DCC0AA-87C9-4530-81CB-F637AB6AB5CB}" srcOrd="0" destOrd="0" presId="urn:microsoft.com/office/officeart/2005/8/layout/vList5"/>
    <dgm:cxn modelId="{CD6137B1-FA17-49EA-A41C-B622CA89B64B}" type="presParOf" srcId="{55BDA46D-C8E4-48CB-A124-AD69CD724457}" destId="{D91F1449-43CF-4561-9236-2FE6776EB57C}" srcOrd="1" destOrd="0" presId="urn:microsoft.com/office/officeart/2005/8/layout/vList5"/>
    <dgm:cxn modelId="{60A1DE4B-0860-4D62-99A4-449FE3FCCAC2}" type="presParOf" srcId="{165A2F46-C684-4CB1-A625-0D038EA70076}" destId="{4B0E3620-C02D-44D1-BD3A-9C74952D47AD}" srcOrd="1" destOrd="0" presId="urn:microsoft.com/office/officeart/2005/8/layout/vList5"/>
    <dgm:cxn modelId="{200CCC1B-C826-4DBF-80BF-9CA8639E4F37}" type="presParOf" srcId="{165A2F46-C684-4CB1-A625-0D038EA70076}" destId="{477D6E2B-04AB-42D0-B017-F1E124D5C717}" srcOrd="2" destOrd="0" presId="urn:microsoft.com/office/officeart/2005/8/layout/vList5"/>
    <dgm:cxn modelId="{FB3C0D4C-940D-44DD-B835-4D8ADCF9F5CC}" type="presParOf" srcId="{477D6E2B-04AB-42D0-B017-F1E124D5C717}" destId="{F7311D81-322B-4940-9ED2-C81CE11CD97C}" srcOrd="0" destOrd="0" presId="urn:microsoft.com/office/officeart/2005/8/layout/vList5"/>
    <dgm:cxn modelId="{B471E698-350B-4EC7-95F2-42E517CFE2D6}" type="presParOf" srcId="{477D6E2B-04AB-42D0-B017-F1E124D5C717}" destId="{0FE462A0-937C-4EBE-A337-AFA19F222CDA}" srcOrd="1" destOrd="0" presId="urn:microsoft.com/office/officeart/2005/8/layout/vList5"/>
    <dgm:cxn modelId="{7A22368A-B050-4F02-BC36-0BE88B14D7E1}" type="presParOf" srcId="{165A2F46-C684-4CB1-A625-0D038EA70076}" destId="{043B01F1-AB66-42FD-8C84-5FAFB830EF35}" srcOrd="3" destOrd="0" presId="urn:microsoft.com/office/officeart/2005/8/layout/vList5"/>
    <dgm:cxn modelId="{C16DB51E-7E7C-4C0E-8AA2-19A9FBE7B89D}" type="presParOf" srcId="{165A2F46-C684-4CB1-A625-0D038EA70076}" destId="{D5AED562-1F28-4AF2-8E47-78814A99BB33}" srcOrd="4" destOrd="0" presId="urn:microsoft.com/office/officeart/2005/8/layout/vList5"/>
    <dgm:cxn modelId="{1BEC52E8-250F-455E-A48C-459F41827473}" type="presParOf" srcId="{D5AED562-1F28-4AF2-8E47-78814A99BB33}" destId="{2E3DCA67-09CF-47D3-AE35-190DDCFF0873}" srcOrd="0" destOrd="0" presId="urn:microsoft.com/office/officeart/2005/8/layout/vList5"/>
    <dgm:cxn modelId="{DCD3B652-A069-4B30-8486-6F5750D521FB}" type="presParOf" srcId="{D5AED562-1F28-4AF2-8E47-78814A99BB33}" destId="{25210EE7-072B-4D8B-8FA9-5BB220BAC3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A7DC6-C02A-4593-98B0-B26E7DDC4C31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</dgm:pt>
    <dgm:pt modelId="{B6893235-4C9E-4ACB-BD2C-F19068281D2B}">
      <dgm:prSet phldrT="[Text]"/>
      <dgm:spPr>
        <a:xfrm>
          <a:off x="218062" y="2947"/>
          <a:ext cx="2221148" cy="1332688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Labklājības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(VDEĀVK)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D04EA9A-57B8-4B2F-A1DA-A16350CFB7E7}" type="parTrans" cxnId="{F4DB89B5-2BE8-47EA-8C05-442694026ED2}">
      <dgm:prSet/>
      <dgm:spPr/>
      <dgm:t>
        <a:bodyPr/>
        <a:lstStyle/>
        <a:p>
          <a:endParaRPr lang="lv-LV"/>
        </a:p>
      </dgm:t>
    </dgm:pt>
    <dgm:pt modelId="{B4F7267C-F801-4E6E-AB53-243657106328}" type="sibTrans" cxnId="{F4DB89B5-2BE8-47EA-8C05-442694026ED2}">
      <dgm:prSet/>
      <dgm:spPr/>
      <dgm:t>
        <a:bodyPr/>
        <a:lstStyle/>
        <a:p>
          <a:endParaRPr lang="lv-LV"/>
        </a:p>
      </dgm:t>
    </dgm:pt>
    <dgm:pt modelId="{CB82095A-5FDA-4AC3-9389-5A81F4AEAEC4}">
      <dgm:prSet phldrT="[Text]"/>
      <dgm:spPr>
        <a:xfrm>
          <a:off x="2661325" y="2947"/>
          <a:ext cx="2221148" cy="1332688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Satiksmes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(CSDD</a:t>
          </a:r>
          <a:r>
            <a:rPr lang="lv-LV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ATD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)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2DD05FE5-149D-46C8-874D-9FE47DDB5CBB}" type="parTrans" cxnId="{EEFF02F4-C991-41A6-8C2C-52BFB4131689}">
      <dgm:prSet/>
      <dgm:spPr/>
      <dgm:t>
        <a:bodyPr/>
        <a:lstStyle/>
        <a:p>
          <a:endParaRPr lang="lv-LV"/>
        </a:p>
      </dgm:t>
    </dgm:pt>
    <dgm:pt modelId="{7ADF450A-D0AD-4768-96CD-60B2B9D4FBCB}" type="sibTrans" cxnId="{EEFF02F4-C991-41A6-8C2C-52BFB4131689}">
      <dgm:prSet/>
      <dgm:spPr/>
      <dgm:t>
        <a:bodyPr/>
        <a:lstStyle/>
        <a:p>
          <a:endParaRPr lang="lv-LV"/>
        </a:p>
      </dgm:t>
    </dgm:pt>
    <dgm:pt modelId="{1075B9CF-30EB-4B76-B314-14C3D49AE6E8}">
      <dgm:prSet phldrT="[Text]"/>
      <dgm:spPr>
        <a:xfrm>
          <a:off x="5104588" y="2947"/>
          <a:ext cx="2221148" cy="1332688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Kultūras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0F65CEE6-74AC-4E05-AE75-A2271F6CF6B7}" type="parTrans" cxnId="{221D2EE3-48C0-4494-9AE9-63CB9C0A28FA}">
      <dgm:prSet/>
      <dgm:spPr/>
      <dgm:t>
        <a:bodyPr/>
        <a:lstStyle/>
        <a:p>
          <a:endParaRPr lang="lv-LV"/>
        </a:p>
      </dgm:t>
    </dgm:pt>
    <dgm:pt modelId="{2E2B83A2-3990-40E5-8B00-29C78699FBE7}" type="sibTrans" cxnId="{221D2EE3-48C0-4494-9AE9-63CB9C0A28FA}">
      <dgm:prSet/>
      <dgm:spPr/>
      <dgm:t>
        <a:bodyPr/>
        <a:lstStyle/>
        <a:p>
          <a:endParaRPr lang="lv-LV"/>
        </a:p>
      </dgm:t>
    </dgm:pt>
    <dgm:pt modelId="{45D2ECD9-B40D-473D-8779-8075AB9D6115}">
      <dgm:prSet phldrT="[Text]"/>
      <dgm:spPr>
        <a:xfrm>
          <a:off x="213109" y="1606474"/>
          <a:ext cx="2221148" cy="1332688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Iekšlietu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910C5AF-EF83-4293-B7E7-3239E012D590}" type="parTrans" cxnId="{4EECD222-DA8D-479F-899B-B67C9B6DF470}">
      <dgm:prSet/>
      <dgm:spPr/>
      <dgm:t>
        <a:bodyPr/>
        <a:lstStyle/>
        <a:p>
          <a:endParaRPr lang="lv-LV"/>
        </a:p>
      </dgm:t>
    </dgm:pt>
    <dgm:pt modelId="{21B605C9-6B42-4917-AA2F-6FCB1A267B65}" type="sibTrans" cxnId="{4EECD222-DA8D-479F-899B-B67C9B6DF470}">
      <dgm:prSet/>
      <dgm:spPr/>
      <dgm:t>
        <a:bodyPr/>
        <a:lstStyle/>
        <a:p>
          <a:endParaRPr lang="lv-LV"/>
        </a:p>
      </dgm:t>
    </dgm:pt>
    <dgm:pt modelId="{1AD70836-A24E-4481-A22E-30124C0DF3C5}">
      <dgm:prSet phldrT="[Text]"/>
      <dgm:spPr>
        <a:xfrm>
          <a:off x="2656372" y="1606474"/>
          <a:ext cx="2221148" cy="1332688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</a:t>
          </a:r>
          <a:r>
            <a:rPr lang="lv-LV" b="0" i="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iedās</a:t>
          </a:r>
          <a:r>
            <a:rPr lang="lv-LV" b="0" i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administrācijas un reģionālās attīstības ministrija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292CA786-FBF0-42A5-8184-74B8BF0E1A3F}" type="parTrans" cxnId="{4150494B-F66D-4A09-A3A3-1130EA26F117}">
      <dgm:prSet/>
      <dgm:spPr/>
      <dgm:t>
        <a:bodyPr/>
        <a:lstStyle/>
        <a:p>
          <a:endParaRPr lang="lv-LV"/>
        </a:p>
      </dgm:t>
    </dgm:pt>
    <dgm:pt modelId="{7BDE8EE0-4DC4-4704-A10A-247BB8E2680E}" type="sibTrans" cxnId="{4150494B-F66D-4A09-A3A3-1130EA26F117}">
      <dgm:prSet/>
      <dgm:spPr/>
      <dgm:t>
        <a:bodyPr/>
        <a:lstStyle/>
        <a:p>
          <a:endParaRPr lang="lv-LV"/>
        </a:p>
      </dgm:t>
    </dgm:pt>
    <dgm:pt modelId="{CB1A0BE2-9CEF-4438-94FF-83C0233EE1D5}">
      <dgm:prSet phldrT="[Text]"/>
      <dgm:spPr>
        <a:xfrm>
          <a:off x="5099635" y="1606474"/>
          <a:ext cx="2221148" cy="1332688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Izglītības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un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zinātnes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324681E0-B757-452E-8E60-12A0974046C7}" type="parTrans" cxnId="{D433B9D5-564B-4C73-8FB3-FB14AF11439E}">
      <dgm:prSet/>
      <dgm:spPr/>
      <dgm:t>
        <a:bodyPr/>
        <a:lstStyle/>
        <a:p>
          <a:endParaRPr lang="lv-LV"/>
        </a:p>
      </dgm:t>
    </dgm:pt>
    <dgm:pt modelId="{B43A0E59-EEEE-45CF-89C6-1091E06FA0B5}" type="sibTrans" cxnId="{D433B9D5-564B-4C73-8FB3-FB14AF11439E}">
      <dgm:prSet/>
      <dgm:spPr/>
      <dgm:t>
        <a:bodyPr/>
        <a:lstStyle/>
        <a:p>
          <a:endParaRPr lang="lv-LV"/>
        </a:p>
      </dgm:t>
    </dgm:pt>
    <dgm:pt modelId="{E5BA5CBC-0E2B-4B02-A5FD-8531D1DD5110}">
      <dgm:prSet phldrT="[Text]"/>
      <dgm:spPr>
        <a:xfrm>
          <a:off x="1439694" y="3112555"/>
          <a:ext cx="2221148" cy="1332688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Ekonomikas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4C98042-5226-4DB6-AF1F-7D1DD1274E2F}" type="parTrans" cxnId="{D00D638C-21BB-44A7-8258-D2AA91426F71}">
      <dgm:prSet/>
      <dgm:spPr/>
      <dgm:t>
        <a:bodyPr/>
        <a:lstStyle/>
        <a:p>
          <a:endParaRPr lang="lv-LV"/>
        </a:p>
      </dgm:t>
    </dgm:pt>
    <dgm:pt modelId="{C442E634-81C6-4B06-85D2-71B2A1A5067B}" type="sibTrans" cxnId="{D00D638C-21BB-44A7-8258-D2AA91426F71}">
      <dgm:prSet/>
      <dgm:spPr/>
      <dgm:t>
        <a:bodyPr/>
        <a:lstStyle/>
        <a:p>
          <a:endParaRPr lang="lv-LV"/>
        </a:p>
      </dgm:t>
    </dgm:pt>
    <dgm:pt modelId="{E3367B3B-7BD5-4F29-B76F-3ED1639550F4}">
      <dgm:prSet phldrT="[Text]"/>
      <dgm:spPr>
        <a:xfrm>
          <a:off x="3882957" y="3112555"/>
          <a:ext cx="2221148" cy="1332688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Veselības</a:t>
          </a:r>
          <a:r>
            <a:rPr lang="en-US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7469E9E-D71E-468A-A366-DE2A78F2F0F2}" type="parTrans" cxnId="{2DD18766-62E7-4F04-A234-AF5523B088D7}">
      <dgm:prSet/>
      <dgm:spPr/>
      <dgm:t>
        <a:bodyPr/>
        <a:lstStyle/>
        <a:p>
          <a:endParaRPr lang="lv-LV"/>
        </a:p>
      </dgm:t>
    </dgm:pt>
    <dgm:pt modelId="{B31DE8EB-9B10-4427-8765-A397404E8B3A}" type="sibTrans" cxnId="{2DD18766-62E7-4F04-A234-AF5523B088D7}">
      <dgm:prSet/>
      <dgm:spPr/>
      <dgm:t>
        <a:bodyPr/>
        <a:lstStyle/>
        <a:p>
          <a:endParaRPr lang="lv-LV"/>
        </a:p>
      </dgm:t>
    </dgm:pt>
    <dgm:pt modelId="{0C8832E3-A0C0-45B0-90CA-CE1F3C478115}" type="pres">
      <dgm:prSet presAssocID="{CFFA7DC6-C02A-4593-98B0-B26E7DDC4C31}" presName="diagram" presStyleCnt="0">
        <dgm:presLayoutVars>
          <dgm:dir/>
          <dgm:resizeHandles val="exact"/>
        </dgm:presLayoutVars>
      </dgm:prSet>
      <dgm:spPr/>
    </dgm:pt>
    <dgm:pt modelId="{7456DC8E-E034-456A-9331-63C0A42F6E2F}" type="pres">
      <dgm:prSet presAssocID="{B6893235-4C9E-4ACB-BD2C-F19068281D2B}" presName="node" presStyleLbl="node1" presStyleIdx="0" presStyleCnt="8">
        <dgm:presLayoutVars>
          <dgm:bulletEnabled val="1"/>
        </dgm:presLayoutVars>
      </dgm:prSet>
      <dgm:spPr/>
    </dgm:pt>
    <dgm:pt modelId="{4929F4E7-485C-4EED-B607-DF9D117AEE16}" type="pres">
      <dgm:prSet presAssocID="{B4F7267C-F801-4E6E-AB53-243657106328}" presName="sibTrans" presStyleCnt="0"/>
      <dgm:spPr/>
    </dgm:pt>
    <dgm:pt modelId="{0C571BF5-401A-4EEE-922B-7C4618AC6AA7}" type="pres">
      <dgm:prSet presAssocID="{CB82095A-5FDA-4AC3-9389-5A81F4AEAEC4}" presName="node" presStyleLbl="node1" presStyleIdx="1" presStyleCnt="8">
        <dgm:presLayoutVars>
          <dgm:bulletEnabled val="1"/>
        </dgm:presLayoutVars>
      </dgm:prSet>
      <dgm:spPr/>
    </dgm:pt>
    <dgm:pt modelId="{E9984A45-0ABD-463C-8330-023F64E80D80}" type="pres">
      <dgm:prSet presAssocID="{7ADF450A-D0AD-4768-96CD-60B2B9D4FBCB}" presName="sibTrans" presStyleCnt="0"/>
      <dgm:spPr/>
    </dgm:pt>
    <dgm:pt modelId="{55A220B9-59C2-4B4B-B980-313BB1E28A26}" type="pres">
      <dgm:prSet presAssocID="{1075B9CF-30EB-4B76-B314-14C3D49AE6E8}" presName="node" presStyleLbl="node1" presStyleIdx="2" presStyleCnt="8">
        <dgm:presLayoutVars>
          <dgm:bulletEnabled val="1"/>
        </dgm:presLayoutVars>
      </dgm:prSet>
      <dgm:spPr/>
    </dgm:pt>
    <dgm:pt modelId="{BE8595D4-8CE2-4198-957B-FA8A36D2B339}" type="pres">
      <dgm:prSet presAssocID="{2E2B83A2-3990-40E5-8B00-29C78699FBE7}" presName="sibTrans" presStyleCnt="0"/>
      <dgm:spPr/>
    </dgm:pt>
    <dgm:pt modelId="{D4D9027E-6550-4643-97D5-9AAEC3044C82}" type="pres">
      <dgm:prSet presAssocID="{45D2ECD9-B40D-473D-8779-8075AB9D6115}" presName="node" presStyleLbl="node1" presStyleIdx="3" presStyleCnt="8" custLinFactNeighborX="-223" custLinFactNeighborY="3656">
        <dgm:presLayoutVars>
          <dgm:bulletEnabled val="1"/>
        </dgm:presLayoutVars>
      </dgm:prSet>
      <dgm:spPr/>
    </dgm:pt>
    <dgm:pt modelId="{43BA0FD2-E77F-4E4A-B753-5CF767D0CE11}" type="pres">
      <dgm:prSet presAssocID="{21B605C9-6B42-4917-AA2F-6FCB1A267B65}" presName="sibTrans" presStyleCnt="0"/>
      <dgm:spPr/>
    </dgm:pt>
    <dgm:pt modelId="{403A7DEE-8FB3-4398-B822-843D4B4C18CA}" type="pres">
      <dgm:prSet presAssocID="{1AD70836-A24E-4481-A22E-30124C0DF3C5}" presName="node" presStyleLbl="node1" presStyleIdx="4" presStyleCnt="8" custLinFactNeighborX="-223" custLinFactNeighborY="3656">
        <dgm:presLayoutVars>
          <dgm:bulletEnabled val="1"/>
        </dgm:presLayoutVars>
      </dgm:prSet>
      <dgm:spPr/>
    </dgm:pt>
    <dgm:pt modelId="{5432BE94-26B6-49C7-B6FE-CBC23B4FE0B7}" type="pres">
      <dgm:prSet presAssocID="{7BDE8EE0-4DC4-4704-A10A-247BB8E2680E}" presName="sibTrans" presStyleCnt="0"/>
      <dgm:spPr/>
    </dgm:pt>
    <dgm:pt modelId="{78231234-8F31-4602-B52F-A78625C8D899}" type="pres">
      <dgm:prSet presAssocID="{CB1A0BE2-9CEF-4438-94FF-83C0233EE1D5}" presName="node" presStyleLbl="node1" presStyleIdx="5" presStyleCnt="8" custLinFactNeighborX="-223" custLinFactNeighborY="3656">
        <dgm:presLayoutVars>
          <dgm:bulletEnabled val="1"/>
        </dgm:presLayoutVars>
      </dgm:prSet>
      <dgm:spPr/>
    </dgm:pt>
    <dgm:pt modelId="{3EC1EC64-7E8F-44B3-9C37-208E41C39788}" type="pres">
      <dgm:prSet presAssocID="{B43A0E59-EEEE-45CF-89C6-1091E06FA0B5}" presName="sibTrans" presStyleCnt="0"/>
      <dgm:spPr/>
    </dgm:pt>
    <dgm:pt modelId="{D8BF8407-2200-4A88-A3BE-DAD1D8CBB95A}" type="pres">
      <dgm:prSet presAssocID="{E5BA5CBC-0E2B-4B02-A5FD-8531D1DD5110}" presName="node" presStyleLbl="node1" presStyleIdx="6" presStyleCnt="8">
        <dgm:presLayoutVars>
          <dgm:bulletEnabled val="1"/>
        </dgm:presLayoutVars>
      </dgm:prSet>
      <dgm:spPr/>
    </dgm:pt>
    <dgm:pt modelId="{FF51FAD5-6442-4BCA-9FAF-72B4981055E5}" type="pres">
      <dgm:prSet presAssocID="{C442E634-81C6-4B06-85D2-71B2A1A5067B}" presName="sibTrans" presStyleCnt="0"/>
      <dgm:spPr/>
    </dgm:pt>
    <dgm:pt modelId="{258BCBA1-72F0-4D79-AE43-DA588EB23E64}" type="pres">
      <dgm:prSet presAssocID="{E3367B3B-7BD5-4F29-B76F-3ED1639550F4}" presName="node" presStyleLbl="node1" presStyleIdx="7" presStyleCnt="8">
        <dgm:presLayoutVars>
          <dgm:bulletEnabled val="1"/>
        </dgm:presLayoutVars>
      </dgm:prSet>
      <dgm:spPr/>
    </dgm:pt>
  </dgm:ptLst>
  <dgm:cxnLst>
    <dgm:cxn modelId="{4219561A-7902-43D7-BF8B-1CAF67F69385}" type="presOf" srcId="{45D2ECD9-B40D-473D-8779-8075AB9D6115}" destId="{D4D9027E-6550-4643-97D5-9AAEC3044C82}" srcOrd="0" destOrd="0" presId="urn:microsoft.com/office/officeart/2005/8/layout/default"/>
    <dgm:cxn modelId="{4EECD222-DA8D-479F-899B-B67C9B6DF470}" srcId="{CFFA7DC6-C02A-4593-98B0-B26E7DDC4C31}" destId="{45D2ECD9-B40D-473D-8779-8075AB9D6115}" srcOrd="3" destOrd="0" parTransId="{B910C5AF-EF83-4293-B7E7-3239E012D590}" sibTransId="{21B605C9-6B42-4917-AA2F-6FCB1A267B65}"/>
    <dgm:cxn modelId="{3A34DA3C-6B5B-4C46-A31E-9BF3B60EC56C}" type="presOf" srcId="{CB1A0BE2-9CEF-4438-94FF-83C0233EE1D5}" destId="{78231234-8F31-4602-B52F-A78625C8D899}" srcOrd="0" destOrd="0" presId="urn:microsoft.com/office/officeart/2005/8/layout/default"/>
    <dgm:cxn modelId="{2DD18766-62E7-4F04-A234-AF5523B088D7}" srcId="{CFFA7DC6-C02A-4593-98B0-B26E7DDC4C31}" destId="{E3367B3B-7BD5-4F29-B76F-3ED1639550F4}" srcOrd="7" destOrd="0" parTransId="{17469E9E-D71E-468A-A366-DE2A78F2F0F2}" sibTransId="{B31DE8EB-9B10-4427-8765-A397404E8B3A}"/>
    <dgm:cxn modelId="{4150494B-F66D-4A09-A3A3-1130EA26F117}" srcId="{CFFA7DC6-C02A-4593-98B0-B26E7DDC4C31}" destId="{1AD70836-A24E-4481-A22E-30124C0DF3C5}" srcOrd="4" destOrd="0" parTransId="{292CA786-FBF0-42A5-8184-74B8BF0E1A3F}" sibTransId="{7BDE8EE0-4DC4-4704-A10A-247BB8E2680E}"/>
    <dgm:cxn modelId="{945A626D-1E2E-41ED-8ADC-6C8FC4DC25B7}" type="presOf" srcId="{E3367B3B-7BD5-4F29-B76F-3ED1639550F4}" destId="{258BCBA1-72F0-4D79-AE43-DA588EB23E64}" srcOrd="0" destOrd="0" presId="urn:microsoft.com/office/officeart/2005/8/layout/default"/>
    <dgm:cxn modelId="{24DCBC72-6693-40D0-84D5-0E45A3A1BE2D}" type="presOf" srcId="{1AD70836-A24E-4481-A22E-30124C0DF3C5}" destId="{403A7DEE-8FB3-4398-B822-843D4B4C18CA}" srcOrd="0" destOrd="0" presId="urn:microsoft.com/office/officeart/2005/8/layout/default"/>
    <dgm:cxn modelId="{A3E63885-CA06-4A94-9FEF-54ED010CA28C}" type="presOf" srcId="{E5BA5CBC-0E2B-4B02-A5FD-8531D1DD5110}" destId="{D8BF8407-2200-4A88-A3BE-DAD1D8CBB95A}" srcOrd="0" destOrd="0" presId="urn:microsoft.com/office/officeart/2005/8/layout/default"/>
    <dgm:cxn modelId="{7DE27C85-3377-4D92-9A1A-3888DB96CF33}" type="presOf" srcId="{CFFA7DC6-C02A-4593-98B0-B26E7DDC4C31}" destId="{0C8832E3-A0C0-45B0-90CA-CE1F3C478115}" srcOrd="0" destOrd="0" presId="urn:microsoft.com/office/officeart/2005/8/layout/default"/>
    <dgm:cxn modelId="{D00D638C-21BB-44A7-8258-D2AA91426F71}" srcId="{CFFA7DC6-C02A-4593-98B0-B26E7DDC4C31}" destId="{E5BA5CBC-0E2B-4B02-A5FD-8531D1DD5110}" srcOrd="6" destOrd="0" parTransId="{84C98042-5226-4DB6-AF1F-7D1DD1274E2F}" sibTransId="{C442E634-81C6-4B06-85D2-71B2A1A5067B}"/>
    <dgm:cxn modelId="{A8D6388F-597A-48B1-8F58-2C4751B7A3C6}" type="presOf" srcId="{B6893235-4C9E-4ACB-BD2C-F19068281D2B}" destId="{7456DC8E-E034-456A-9331-63C0A42F6E2F}" srcOrd="0" destOrd="0" presId="urn:microsoft.com/office/officeart/2005/8/layout/default"/>
    <dgm:cxn modelId="{CAB099AC-BD03-4579-8425-16152251579B}" type="presOf" srcId="{1075B9CF-30EB-4B76-B314-14C3D49AE6E8}" destId="{55A220B9-59C2-4B4B-B980-313BB1E28A26}" srcOrd="0" destOrd="0" presId="urn:microsoft.com/office/officeart/2005/8/layout/default"/>
    <dgm:cxn modelId="{F4DB89B5-2BE8-47EA-8C05-442694026ED2}" srcId="{CFFA7DC6-C02A-4593-98B0-B26E7DDC4C31}" destId="{B6893235-4C9E-4ACB-BD2C-F19068281D2B}" srcOrd="0" destOrd="0" parTransId="{BD04EA9A-57B8-4B2F-A1DA-A16350CFB7E7}" sibTransId="{B4F7267C-F801-4E6E-AB53-243657106328}"/>
    <dgm:cxn modelId="{D433B9D5-564B-4C73-8FB3-FB14AF11439E}" srcId="{CFFA7DC6-C02A-4593-98B0-B26E7DDC4C31}" destId="{CB1A0BE2-9CEF-4438-94FF-83C0233EE1D5}" srcOrd="5" destOrd="0" parTransId="{324681E0-B757-452E-8E60-12A0974046C7}" sibTransId="{B43A0E59-EEEE-45CF-89C6-1091E06FA0B5}"/>
    <dgm:cxn modelId="{CA84C3E2-61E9-476F-9789-840025958D9D}" type="presOf" srcId="{CB82095A-5FDA-4AC3-9389-5A81F4AEAEC4}" destId="{0C571BF5-401A-4EEE-922B-7C4618AC6AA7}" srcOrd="0" destOrd="0" presId="urn:microsoft.com/office/officeart/2005/8/layout/default"/>
    <dgm:cxn modelId="{221D2EE3-48C0-4494-9AE9-63CB9C0A28FA}" srcId="{CFFA7DC6-C02A-4593-98B0-B26E7DDC4C31}" destId="{1075B9CF-30EB-4B76-B314-14C3D49AE6E8}" srcOrd="2" destOrd="0" parTransId="{0F65CEE6-74AC-4E05-AE75-A2271F6CF6B7}" sibTransId="{2E2B83A2-3990-40E5-8B00-29C78699FBE7}"/>
    <dgm:cxn modelId="{EEFF02F4-C991-41A6-8C2C-52BFB4131689}" srcId="{CFFA7DC6-C02A-4593-98B0-B26E7DDC4C31}" destId="{CB82095A-5FDA-4AC3-9389-5A81F4AEAEC4}" srcOrd="1" destOrd="0" parTransId="{2DD05FE5-149D-46C8-874D-9FE47DDB5CBB}" sibTransId="{7ADF450A-D0AD-4768-96CD-60B2B9D4FBCB}"/>
    <dgm:cxn modelId="{A716DC79-B77C-407F-8CD4-F409AB2B0911}" type="presParOf" srcId="{0C8832E3-A0C0-45B0-90CA-CE1F3C478115}" destId="{7456DC8E-E034-456A-9331-63C0A42F6E2F}" srcOrd="0" destOrd="0" presId="urn:microsoft.com/office/officeart/2005/8/layout/default"/>
    <dgm:cxn modelId="{455FF779-BD46-4F6C-9565-CC34B342FA9E}" type="presParOf" srcId="{0C8832E3-A0C0-45B0-90CA-CE1F3C478115}" destId="{4929F4E7-485C-4EED-B607-DF9D117AEE16}" srcOrd="1" destOrd="0" presId="urn:microsoft.com/office/officeart/2005/8/layout/default"/>
    <dgm:cxn modelId="{F9EE096C-8D54-4A10-94F4-7471DB48EC4F}" type="presParOf" srcId="{0C8832E3-A0C0-45B0-90CA-CE1F3C478115}" destId="{0C571BF5-401A-4EEE-922B-7C4618AC6AA7}" srcOrd="2" destOrd="0" presId="urn:microsoft.com/office/officeart/2005/8/layout/default"/>
    <dgm:cxn modelId="{9785746F-5DBE-4310-8FD8-F3093275FAB4}" type="presParOf" srcId="{0C8832E3-A0C0-45B0-90CA-CE1F3C478115}" destId="{E9984A45-0ABD-463C-8330-023F64E80D80}" srcOrd="3" destOrd="0" presId="urn:microsoft.com/office/officeart/2005/8/layout/default"/>
    <dgm:cxn modelId="{E26E608B-EF43-4B9E-9A62-BA72F7535306}" type="presParOf" srcId="{0C8832E3-A0C0-45B0-90CA-CE1F3C478115}" destId="{55A220B9-59C2-4B4B-B980-313BB1E28A26}" srcOrd="4" destOrd="0" presId="urn:microsoft.com/office/officeart/2005/8/layout/default"/>
    <dgm:cxn modelId="{7F85C10F-E431-4BE6-A97A-A62DE359F6AB}" type="presParOf" srcId="{0C8832E3-A0C0-45B0-90CA-CE1F3C478115}" destId="{BE8595D4-8CE2-4198-957B-FA8A36D2B339}" srcOrd="5" destOrd="0" presId="urn:microsoft.com/office/officeart/2005/8/layout/default"/>
    <dgm:cxn modelId="{C2BF40C9-2316-478D-A0D7-7E5D22025331}" type="presParOf" srcId="{0C8832E3-A0C0-45B0-90CA-CE1F3C478115}" destId="{D4D9027E-6550-4643-97D5-9AAEC3044C82}" srcOrd="6" destOrd="0" presId="urn:microsoft.com/office/officeart/2005/8/layout/default"/>
    <dgm:cxn modelId="{93B24DB2-B12D-4AD5-B77F-52A64D73F180}" type="presParOf" srcId="{0C8832E3-A0C0-45B0-90CA-CE1F3C478115}" destId="{43BA0FD2-E77F-4E4A-B753-5CF767D0CE11}" srcOrd="7" destOrd="0" presId="urn:microsoft.com/office/officeart/2005/8/layout/default"/>
    <dgm:cxn modelId="{7E15F056-4C46-4500-AAE7-009093413626}" type="presParOf" srcId="{0C8832E3-A0C0-45B0-90CA-CE1F3C478115}" destId="{403A7DEE-8FB3-4398-B822-843D4B4C18CA}" srcOrd="8" destOrd="0" presId="urn:microsoft.com/office/officeart/2005/8/layout/default"/>
    <dgm:cxn modelId="{EF034ACC-44A5-4240-BEE7-0F538C00ACE1}" type="presParOf" srcId="{0C8832E3-A0C0-45B0-90CA-CE1F3C478115}" destId="{5432BE94-26B6-49C7-B6FE-CBC23B4FE0B7}" srcOrd="9" destOrd="0" presId="urn:microsoft.com/office/officeart/2005/8/layout/default"/>
    <dgm:cxn modelId="{458369F8-01C4-4634-860E-DF682BBF3705}" type="presParOf" srcId="{0C8832E3-A0C0-45B0-90CA-CE1F3C478115}" destId="{78231234-8F31-4602-B52F-A78625C8D899}" srcOrd="10" destOrd="0" presId="urn:microsoft.com/office/officeart/2005/8/layout/default"/>
    <dgm:cxn modelId="{2B2ECF9D-643A-4993-AAAD-E8BC34F887B6}" type="presParOf" srcId="{0C8832E3-A0C0-45B0-90CA-CE1F3C478115}" destId="{3EC1EC64-7E8F-44B3-9C37-208E41C39788}" srcOrd="11" destOrd="0" presId="urn:microsoft.com/office/officeart/2005/8/layout/default"/>
    <dgm:cxn modelId="{9EFBEC1C-B733-4AAB-88A0-1296E6C99866}" type="presParOf" srcId="{0C8832E3-A0C0-45B0-90CA-CE1F3C478115}" destId="{D8BF8407-2200-4A88-A3BE-DAD1D8CBB95A}" srcOrd="12" destOrd="0" presId="urn:microsoft.com/office/officeart/2005/8/layout/default"/>
    <dgm:cxn modelId="{A757F4A1-7B31-4F4E-AA1E-CF7691EF8BF5}" type="presParOf" srcId="{0C8832E3-A0C0-45B0-90CA-CE1F3C478115}" destId="{FF51FAD5-6442-4BCA-9FAF-72B4981055E5}" srcOrd="13" destOrd="0" presId="urn:microsoft.com/office/officeart/2005/8/layout/default"/>
    <dgm:cxn modelId="{BE2EBFE4-68AA-4253-8253-032707EF2D71}" type="presParOf" srcId="{0C8832E3-A0C0-45B0-90CA-CE1F3C478115}" destId="{258BCBA1-72F0-4D79-AE43-DA588EB23E6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F1449-43CF-4561-9236-2FE6776EB57C}">
      <dsp:nvSpPr>
        <dsp:cNvPr id="0" name=""/>
        <dsp:cNvSpPr/>
      </dsp:nvSpPr>
      <dsp:spPr>
        <a:xfrm rot="5400000">
          <a:off x="6094233" y="-2397062"/>
          <a:ext cx="1577792" cy="64334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1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pasažieru </a:t>
          </a:r>
          <a:r>
            <a:rPr lang="lv-LV" sz="14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transporta</a:t>
          </a: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pakalpojumi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 Līguma par ES darbību 57.pantā minētie pakalpojumi - </a:t>
          </a:r>
          <a:r>
            <a:rPr lang="lv-LV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rūpnieciskas, komerciālas, amatnieku, brīvo profesiju </a:t>
          </a:r>
          <a:r>
            <a:rPr lang="lv-LV" sz="1400" kern="1200" dirty="0">
              <a:latin typeface="Verdana" panose="020B0604030504040204" pitchFamily="34" charset="0"/>
              <a:ea typeface="Verdana" panose="020B0604030504040204" pitchFamily="34" charset="0"/>
            </a:rPr>
            <a:t>darbības</a:t>
          </a:r>
          <a:endParaRPr lang="lv-LV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citas aktivitātes un objekti, tostarp, ja tie nav paredzēti par atlīdzību</a:t>
          </a:r>
        </a:p>
      </dsp:txBody>
      <dsp:txXfrm rot="-5400000">
        <a:off x="3666405" y="107787"/>
        <a:ext cx="6356428" cy="1423750"/>
      </dsp:txXfrm>
    </dsp:sp>
    <dsp:sp modelId="{22DCC0AA-87C9-4530-81CB-F637AB6AB5CB}">
      <dsp:nvSpPr>
        <dsp:cNvPr id="0" name=""/>
        <dsp:cNvSpPr/>
      </dsp:nvSpPr>
      <dsp:spPr>
        <a:xfrm>
          <a:off x="0" y="48553"/>
          <a:ext cx="3666405" cy="1485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Jomas</a:t>
          </a:r>
          <a:endParaRPr lang="lv-LV" sz="4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2506" y="121059"/>
        <a:ext cx="3521393" cy="1340288"/>
      </dsp:txXfrm>
    </dsp:sp>
    <dsp:sp modelId="{0FE462A0-937C-4EBE-A337-AFA19F222CDA}">
      <dsp:nvSpPr>
        <dsp:cNvPr id="0" name=""/>
        <dsp:cNvSpPr/>
      </dsp:nvSpPr>
      <dsp:spPr>
        <a:xfrm rot="5400000">
          <a:off x="6344858" y="-868386"/>
          <a:ext cx="1188240" cy="65308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Veselības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un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darbspēju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ekspertīzes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ārstu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400" kern="1200" dirty="0" err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valsts</a:t>
          </a:r>
          <a:r>
            <a:rPr lang="en-US" sz="14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komisija</a:t>
          </a:r>
          <a:endParaRPr lang="lv-LV" sz="1400" kern="1200" dirty="0">
            <a:solidFill>
              <a:prstClr val="black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-5400000">
        <a:off x="3673577" y="1860900"/>
        <a:ext cx="6472798" cy="1072230"/>
      </dsp:txXfrm>
    </dsp:sp>
    <dsp:sp modelId="{F7311D81-322B-4940-9ED2-C81CE11CD97C}">
      <dsp:nvSpPr>
        <dsp:cNvPr id="0" name=""/>
        <dsp:cNvSpPr/>
      </dsp:nvSpPr>
      <dsp:spPr>
        <a:xfrm>
          <a:off x="0" y="1654364"/>
          <a:ext cx="3673576" cy="1485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Kartes</a:t>
          </a:r>
          <a:r>
            <a:rPr lang="en-US" sz="4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42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izsniedzējs</a:t>
          </a:r>
          <a:endParaRPr lang="lv-LV" sz="4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2506" y="1726870"/>
        <a:ext cx="3528564" cy="1340288"/>
      </dsp:txXfrm>
    </dsp:sp>
    <dsp:sp modelId="{25210EE7-072B-4D8B-8FA9-5BB220BAC39B}">
      <dsp:nvSpPr>
        <dsp:cNvPr id="0" name=""/>
        <dsp:cNvSpPr/>
      </dsp:nvSpPr>
      <dsp:spPr>
        <a:xfrm rot="5400000">
          <a:off x="6344858" y="691178"/>
          <a:ext cx="1188240" cy="653080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rukāts</a:t>
          </a:r>
          <a:endParaRPr lang="lv-LV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</a:t>
          </a:r>
          <a:r>
            <a:rPr lang="en-US" sz="14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igitāls</a:t>
          </a:r>
          <a:r>
            <a:rPr lang="lv-LV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(ES digitālais maks)</a:t>
          </a:r>
        </a:p>
      </dsp:txBody>
      <dsp:txXfrm rot="-5400000">
        <a:off x="3673577" y="3420465"/>
        <a:ext cx="6472798" cy="1072230"/>
      </dsp:txXfrm>
    </dsp:sp>
    <dsp:sp modelId="{2E3DCA67-09CF-47D3-AE35-190DDCFF0873}">
      <dsp:nvSpPr>
        <dsp:cNvPr id="0" name=""/>
        <dsp:cNvSpPr/>
      </dsp:nvSpPr>
      <dsp:spPr>
        <a:xfrm>
          <a:off x="0" y="3213929"/>
          <a:ext cx="3673576" cy="14853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Formāts</a:t>
          </a:r>
          <a:endParaRPr lang="lv-LV" sz="4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2506" y="3286435"/>
        <a:ext cx="3528564" cy="134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F1449-43CF-4561-9236-2FE6776EB57C}">
      <dsp:nvSpPr>
        <dsp:cNvPr id="0" name=""/>
        <dsp:cNvSpPr/>
      </dsp:nvSpPr>
      <dsp:spPr>
        <a:xfrm rot="5400000">
          <a:off x="6347859" y="-2560581"/>
          <a:ext cx="1089496" cy="64871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</a:t>
          </a:r>
          <a:r>
            <a:rPr lang="en-US" sz="2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tāvvietu</a:t>
          </a:r>
          <a:r>
            <a:rPr lang="en-US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izmantošana</a:t>
          </a:r>
          <a:r>
            <a:rPr lang="lv-LV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p</a:t>
          </a:r>
          <a:r>
            <a:rPr lang="en-US" sz="2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ersonām</a:t>
          </a:r>
          <a:r>
            <a:rPr lang="en-US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ar</a:t>
          </a:r>
          <a:r>
            <a:rPr lang="en-US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2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invaliditāti</a:t>
          </a:r>
          <a:endParaRPr lang="lv-LV" sz="2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649028" y="191435"/>
        <a:ext cx="6433975" cy="983126"/>
      </dsp:txXfrm>
    </dsp:sp>
    <dsp:sp modelId="{22DCC0AA-87C9-4530-81CB-F637AB6AB5CB}">
      <dsp:nvSpPr>
        <dsp:cNvPr id="0" name=""/>
        <dsp:cNvSpPr/>
      </dsp:nvSpPr>
      <dsp:spPr>
        <a:xfrm>
          <a:off x="0" y="2063"/>
          <a:ext cx="3649027" cy="13618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Jomas</a:t>
          </a:r>
          <a:endParaRPr lang="lv-LV" sz="3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481" y="68544"/>
        <a:ext cx="3516065" cy="1228908"/>
      </dsp:txXfrm>
    </dsp:sp>
    <dsp:sp modelId="{0FE462A0-937C-4EBE-A337-AFA19F222CDA}">
      <dsp:nvSpPr>
        <dsp:cNvPr id="0" name=""/>
        <dsp:cNvSpPr/>
      </dsp:nvSpPr>
      <dsp:spPr>
        <a:xfrm rot="5400000">
          <a:off x="6347859" y="-1130617"/>
          <a:ext cx="1089496" cy="64871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CSDD</a:t>
          </a:r>
        </a:p>
      </dsp:txBody>
      <dsp:txXfrm rot="-5400000">
        <a:off x="3649028" y="1621399"/>
        <a:ext cx="6433975" cy="983126"/>
      </dsp:txXfrm>
    </dsp:sp>
    <dsp:sp modelId="{F7311D81-322B-4940-9ED2-C81CE11CD97C}">
      <dsp:nvSpPr>
        <dsp:cNvPr id="0" name=""/>
        <dsp:cNvSpPr/>
      </dsp:nvSpPr>
      <dsp:spPr>
        <a:xfrm>
          <a:off x="0" y="1432027"/>
          <a:ext cx="3649027" cy="13618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Kartes</a:t>
          </a:r>
          <a:r>
            <a:rPr lang="en-US" sz="3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3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izsniedzējs</a:t>
          </a:r>
          <a:endParaRPr lang="lv-LV" sz="3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481" y="1498508"/>
        <a:ext cx="3516065" cy="1228908"/>
      </dsp:txXfrm>
    </dsp:sp>
    <dsp:sp modelId="{25210EE7-072B-4D8B-8FA9-5BB220BAC39B}">
      <dsp:nvSpPr>
        <dsp:cNvPr id="0" name=""/>
        <dsp:cNvSpPr/>
      </dsp:nvSpPr>
      <dsp:spPr>
        <a:xfrm rot="5400000">
          <a:off x="6347859" y="286261"/>
          <a:ext cx="1089496" cy="64871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D</a:t>
          </a:r>
          <a:r>
            <a:rPr lang="en-US" sz="26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rukāt</a:t>
          </a:r>
          <a:r>
            <a:rPr lang="lv-LV" sz="26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600" b="0" i="0" kern="1200" dirty="0">
              <a:latin typeface="Verdana" panose="020B0604030504040204" pitchFamily="34" charset="0"/>
              <a:ea typeface="Verdana" panose="020B0604030504040204" pitchFamily="34" charset="0"/>
            </a:rPr>
            <a:t>Digitālā versija – pēc valsts izvēles </a:t>
          </a:r>
          <a:endParaRPr lang="lv-LV" sz="2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649028" y="3038278"/>
        <a:ext cx="6433975" cy="983126"/>
      </dsp:txXfrm>
    </dsp:sp>
    <dsp:sp modelId="{2E3DCA67-09CF-47D3-AE35-190DDCFF0873}">
      <dsp:nvSpPr>
        <dsp:cNvPr id="0" name=""/>
        <dsp:cNvSpPr/>
      </dsp:nvSpPr>
      <dsp:spPr>
        <a:xfrm>
          <a:off x="0" y="2861991"/>
          <a:ext cx="3649027" cy="13618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Formāts</a:t>
          </a:r>
          <a:endParaRPr lang="lv-LV" sz="3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481" y="2928472"/>
        <a:ext cx="3516065" cy="1228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6DC8E-E034-456A-9331-63C0A42F6E2F}">
      <dsp:nvSpPr>
        <dsp:cNvPr id="0" name=""/>
        <dsp:cNvSpPr/>
      </dsp:nvSpPr>
      <dsp:spPr>
        <a:xfrm>
          <a:off x="1222771" y="2401"/>
          <a:ext cx="2331392" cy="1398835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Labklājības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(VDEĀVK)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222771" y="2401"/>
        <a:ext cx="2331392" cy="1398835"/>
      </dsp:txXfrm>
    </dsp:sp>
    <dsp:sp modelId="{0C571BF5-401A-4EEE-922B-7C4618AC6AA7}">
      <dsp:nvSpPr>
        <dsp:cNvPr id="0" name=""/>
        <dsp:cNvSpPr/>
      </dsp:nvSpPr>
      <dsp:spPr>
        <a:xfrm>
          <a:off x="3787303" y="2401"/>
          <a:ext cx="2331392" cy="1398835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Satiksmes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(CSDD</a:t>
          </a:r>
          <a:r>
            <a:rPr lang="lv-LV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, ATD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)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787303" y="2401"/>
        <a:ext cx="2331392" cy="1398835"/>
      </dsp:txXfrm>
    </dsp:sp>
    <dsp:sp modelId="{55A220B9-59C2-4B4B-B980-313BB1E28A26}">
      <dsp:nvSpPr>
        <dsp:cNvPr id="0" name=""/>
        <dsp:cNvSpPr/>
      </dsp:nvSpPr>
      <dsp:spPr>
        <a:xfrm>
          <a:off x="6351835" y="2401"/>
          <a:ext cx="2331392" cy="1398835"/>
        </a:xfrm>
        <a:prstGeom prst="rect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Kultūras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351835" y="2401"/>
        <a:ext cx="2331392" cy="1398835"/>
      </dsp:txXfrm>
    </dsp:sp>
    <dsp:sp modelId="{D4D9027E-6550-4643-97D5-9AAEC3044C82}">
      <dsp:nvSpPr>
        <dsp:cNvPr id="0" name=""/>
        <dsp:cNvSpPr/>
      </dsp:nvSpPr>
      <dsp:spPr>
        <a:xfrm>
          <a:off x="1217572" y="1685517"/>
          <a:ext cx="2331392" cy="1398835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Iekšlietu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1217572" y="1685517"/>
        <a:ext cx="2331392" cy="1398835"/>
      </dsp:txXfrm>
    </dsp:sp>
    <dsp:sp modelId="{403A7DEE-8FB3-4398-B822-843D4B4C18CA}">
      <dsp:nvSpPr>
        <dsp:cNvPr id="0" name=""/>
        <dsp:cNvSpPr/>
      </dsp:nvSpPr>
      <dsp:spPr>
        <a:xfrm>
          <a:off x="3782104" y="1685517"/>
          <a:ext cx="2331392" cy="1398835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</a:t>
          </a:r>
          <a:r>
            <a:rPr lang="lv-LV" sz="1800" b="0" i="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iedās</a:t>
          </a:r>
          <a:r>
            <a:rPr lang="lv-LV" sz="1800" b="0" i="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administrācijas un reģionālās attīstības ministrija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782104" y="1685517"/>
        <a:ext cx="2331392" cy="1398835"/>
      </dsp:txXfrm>
    </dsp:sp>
    <dsp:sp modelId="{78231234-8F31-4602-B52F-A78625C8D899}">
      <dsp:nvSpPr>
        <dsp:cNvPr id="0" name=""/>
        <dsp:cNvSpPr/>
      </dsp:nvSpPr>
      <dsp:spPr>
        <a:xfrm>
          <a:off x="6346636" y="1685517"/>
          <a:ext cx="2331392" cy="1398835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Izglītības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un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zinātnes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346636" y="1685517"/>
        <a:ext cx="2331392" cy="1398835"/>
      </dsp:txXfrm>
    </dsp:sp>
    <dsp:sp modelId="{D8BF8407-2200-4A88-A3BE-DAD1D8CBB95A}">
      <dsp:nvSpPr>
        <dsp:cNvPr id="0" name=""/>
        <dsp:cNvSpPr/>
      </dsp:nvSpPr>
      <dsp:spPr>
        <a:xfrm>
          <a:off x="2505037" y="3266351"/>
          <a:ext cx="2331392" cy="1398835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Ekonomikas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505037" y="3266351"/>
        <a:ext cx="2331392" cy="1398835"/>
      </dsp:txXfrm>
    </dsp:sp>
    <dsp:sp modelId="{258BCBA1-72F0-4D79-AE43-DA588EB23E64}">
      <dsp:nvSpPr>
        <dsp:cNvPr id="0" name=""/>
        <dsp:cNvSpPr/>
      </dsp:nvSpPr>
      <dsp:spPr>
        <a:xfrm>
          <a:off x="5069569" y="3266351"/>
          <a:ext cx="2331392" cy="1398835"/>
        </a:xfrm>
        <a:prstGeom prst="rect">
          <a:avLst/>
        </a:prstGeom>
        <a:solidFill>
          <a:srgbClr val="9BBB59">
            <a:lumMod val="20000"/>
            <a:lumOff val="8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Veselības</a:t>
          </a:r>
          <a:r>
            <a:rPr lang="en-US" sz="1800" kern="12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1800" kern="1200" dirty="0" err="1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ministrija</a:t>
          </a:r>
          <a:endParaRPr lang="lv-LV" sz="1800" kern="1200" dirty="0">
            <a:solidFill>
              <a:sysClr val="windowText" lastClr="0000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069569" y="3266351"/>
        <a:ext cx="2331392" cy="1398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E2A89-6DA8-4629-BF0D-1F125BCD65DF}" type="datetimeFigureOut">
              <a:rPr lang="lv-LV" smtClean="0"/>
              <a:t>28.05.2025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B9A38-A430-444E-9231-EA3A22084D0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85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9A38-A430-444E-9231-EA3A22084D0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651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9A38-A430-444E-9231-EA3A22084D0A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225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1200" b="1" kern="1200" dirty="0">
                <a:solidFill>
                  <a:srgbClr val="0070C0"/>
                </a:solidFill>
                <a:latin typeface="+mn-lt"/>
                <a:ea typeface="MS PGothic" panose="020B0600070205080204" pitchFamily="34" charset="-128"/>
                <a:cs typeface="+mn-cs"/>
              </a:rPr>
              <a:t>Ja nacionāli šāds atbalsts personām ar invaliditāti ir pieejams, tad tas attiecināms arī uz ES karšu turētājiem: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B9A38-A430-444E-9231-EA3A22084D0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309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A7C4-E7CC-4C20-BD77-72D8409C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6336"/>
            <a:ext cx="9935051" cy="2696893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AB098-8FC2-4B3F-BCA5-7532EFC05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8743"/>
            <a:ext cx="9935051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196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39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58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78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598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177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373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570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CFDFB-53BE-4EEF-919C-438FDA74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323C0-4F31-4316-8554-C2F2AAC5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BAD2-0D23-4F2A-A43D-EC538B69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013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21FC-4B41-4122-B7C7-041024D0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A454-3985-44A1-B05C-4F10F2EC0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5892"/>
            <a:ext cx="4895533" cy="41136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4156C-226B-47DA-A57F-3D9CF232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5892"/>
            <a:ext cx="4895533" cy="41136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52A4-5A3A-42A1-8A76-8C2EC1D18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3D4D8-FDCE-4CFE-8C15-4C1E1A09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3E894-FFC2-48C6-85C4-716FC607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9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9F2B-BE46-49A3-AF99-B9F58307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5179"/>
            <a:ext cx="9935051" cy="1253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225F-32C6-45D8-AEEC-3BC941F2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9322"/>
            <a:ext cx="4873034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63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8" indent="0">
              <a:buNone/>
              <a:defRPr sz="1512" b="1"/>
            </a:lvl4pPr>
            <a:lvl5pPr marL="1727850" indent="0">
              <a:buNone/>
              <a:defRPr sz="1512" b="1"/>
            </a:lvl5pPr>
            <a:lvl6pPr marL="2159813" indent="0">
              <a:buNone/>
              <a:defRPr sz="1512" b="1"/>
            </a:lvl6pPr>
            <a:lvl7pPr marL="2591775" indent="0">
              <a:buNone/>
              <a:defRPr sz="1512" b="1"/>
            </a:lvl7pPr>
            <a:lvl8pPr marL="3023738" indent="0">
              <a:buNone/>
              <a:defRPr sz="1512" b="1"/>
            </a:lvl8pPr>
            <a:lvl9pPr marL="3455700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21BDC-EEF3-497A-BDE3-8ACBD5D2E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8224"/>
            <a:ext cx="4873034" cy="348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624EA-E1BB-42D7-98F8-7E6345761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9322"/>
            <a:ext cx="489703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63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8" indent="0">
              <a:buNone/>
              <a:defRPr sz="1512" b="1"/>
            </a:lvl4pPr>
            <a:lvl5pPr marL="1727850" indent="0">
              <a:buNone/>
              <a:defRPr sz="1512" b="1"/>
            </a:lvl5pPr>
            <a:lvl6pPr marL="2159813" indent="0">
              <a:buNone/>
              <a:defRPr sz="1512" b="1"/>
            </a:lvl6pPr>
            <a:lvl7pPr marL="2591775" indent="0">
              <a:buNone/>
              <a:defRPr sz="1512" b="1"/>
            </a:lvl7pPr>
            <a:lvl8pPr marL="3023738" indent="0">
              <a:buNone/>
              <a:defRPr sz="1512" b="1"/>
            </a:lvl8pPr>
            <a:lvl9pPr marL="3455700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76D9A-00F9-4412-83AD-A13E74DB5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8224"/>
            <a:ext cx="4897033" cy="3483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59AB8-6AD1-40E7-931C-5E0C2904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5C1EB-AC60-4300-8E17-451924D6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9623-ABFD-4646-8BC4-0E298FD0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466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B5F0-7515-451C-9521-13B0020A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224D9-389D-40EC-992F-7B113C2F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A5658-D6DE-453E-805A-C99B1735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7E43-5F87-46CF-9AB0-D8E2EE51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877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83CA1-CB96-41CE-8971-5E87C6E3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CBD27-FCB8-4FCC-8413-8DE51260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B200F-F2E7-4F08-A947-D53F28F6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891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011F-4C72-4BBF-AF5B-6C2F3501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2223"/>
            <a:ext cx="3715145" cy="1512782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10D3A-ACA9-4287-AEDD-C8A456D7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3483"/>
            <a:ext cx="5831443" cy="4607381"/>
          </a:xfr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1C023-3EEB-43EB-BE28-484963C9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5005"/>
            <a:ext cx="3715145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1963" indent="0">
              <a:buNone/>
              <a:defRPr sz="1323"/>
            </a:lvl2pPr>
            <a:lvl3pPr marL="863925" indent="0">
              <a:buNone/>
              <a:defRPr sz="1134"/>
            </a:lvl3pPr>
            <a:lvl4pPr marL="1295888" indent="0">
              <a:buNone/>
              <a:defRPr sz="945"/>
            </a:lvl4pPr>
            <a:lvl5pPr marL="1727850" indent="0">
              <a:buNone/>
              <a:defRPr sz="945"/>
            </a:lvl5pPr>
            <a:lvl6pPr marL="2159813" indent="0">
              <a:buNone/>
              <a:defRPr sz="945"/>
            </a:lvl6pPr>
            <a:lvl7pPr marL="2591775" indent="0">
              <a:buNone/>
              <a:defRPr sz="945"/>
            </a:lvl7pPr>
            <a:lvl8pPr marL="3023738" indent="0">
              <a:buNone/>
              <a:defRPr sz="945"/>
            </a:lvl8pPr>
            <a:lvl9pPr marL="345570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C2583-E7E0-48FF-8564-1E185A8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41C64-287C-4139-98C6-7A9EEC91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E56AE-9838-479B-9EC5-16A76B3F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4330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6F5C-1D30-490C-88DA-22CD2C81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2223"/>
            <a:ext cx="3715145" cy="1512782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E9CFB-F31C-483A-BBFB-E5F76BD5B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3483"/>
            <a:ext cx="5831443" cy="4607381"/>
          </a:xfrm>
        </p:spPr>
        <p:txBody>
          <a:bodyPr/>
          <a:lstStyle>
            <a:lvl1pPr marL="0" indent="0">
              <a:buNone/>
              <a:defRPr sz="3023"/>
            </a:lvl1pPr>
            <a:lvl2pPr marL="431963" indent="0">
              <a:buNone/>
              <a:defRPr sz="2645"/>
            </a:lvl2pPr>
            <a:lvl3pPr marL="863925" indent="0">
              <a:buNone/>
              <a:defRPr sz="2268"/>
            </a:lvl3pPr>
            <a:lvl4pPr marL="1295888" indent="0">
              <a:buNone/>
              <a:defRPr sz="1890"/>
            </a:lvl4pPr>
            <a:lvl5pPr marL="1727850" indent="0">
              <a:buNone/>
              <a:defRPr sz="1890"/>
            </a:lvl5pPr>
            <a:lvl6pPr marL="2159813" indent="0">
              <a:buNone/>
              <a:defRPr sz="1890"/>
            </a:lvl6pPr>
            <a:lvl7pPr marL="2591775" indent="0">
              <a:buNone/>
              <a:defRPr sz="1890"/>
            </a:lvl7pPr>
            <a:lvl8pPr marL="3023738" indent="0">
              <a:buNone/>
              <a:defRPr sz="1890"/>
            </a:lvl8pPr>
            <a:lvl9pPr marL="3455700" indent="0">
              <a:buNone/>
              <a:defRPr sz="189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D7747-1C71-4641-9D4F-8159B570D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5005"/>
            <a:ext cx="3715145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1963" indent="0">
              <a:buNone/>
              <a:defRPr sz="1323"/>
            </a:lvl2pPr>
            <a:lvl3pPr marL="863925" indent="0">
              <a:buNone/>
              <a:defRPr sz="1134"/>
            </a:lvl3pPr>
            <a:lvl4pPr marL="1295888" indent="0">
              <a:buNone/>
              <a:defRPr sz="945"/>
            </a:lvl4pPr>
            <a:lvl5pPr marL="1727850" indent="0">
              <a:buNone/>
              <a:defRPr sz="945"/>
            </a:lvl5pPr>
            <a:lvl6pPr marL="2159813" indent="0">
              <a:buNone/>
              <a:defRPr sz="945"/>
            </a:lvl6pPr>
            <a:lvl7pPr marL="2591775" indent="0">
              <a:buNone/>
              <a:defRPr sz="945"/>
            </a:lvl7pPr>
            <a:lvl8pPr marL="3023738" indent="0">
              <a:buNone/>
              <a:defRPr sz="945"/>
            </a:lvl8pPr>
            <a:lvl9pPr marL="345570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CEB9E-3453-4842-B5C2-B3DBF218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3BD6F-56EE-40E6-8420-0E85E85E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3608D-89ED-4BD2-B16D-1330622C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408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6E203-F08F-4F01-83F1-BF16CA9E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950AA-87A7-4F25-AEBF-160BF4BDE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7CC0-F191-4534-A518-C0311DDF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7548E-3A09-44D5-9085-E489860B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64F42-7191-4AD9-9FB4-E30269D8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328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B9126-3A20-47ED-B495-63C89CAC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5179"/>
            <a:ext cx="2483763" cy="5494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A04E6-1B00-4D3B-BCF5-59C8A2727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5179"/>
            <a:ext cx="7307302" cy="5494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21482-57E9-47E6-BDF7-4DAC3907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FB23-E102-4B7C-9C3D-C89A0EE4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AF93-AD65-49D6-A02D-915FE2F0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94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7176" y="0"/>
            <a:ext cx="5762827" cy="6479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77760" y="6127987"/>
            <a:ext cx="426720" cy="352425"/>
          </a:xfrm>
          <a:custGeom>
            <a:avLst/>
            <a:gdLst/>
            <a:ahLst/>
            <a:cxnLst/>
            <a:rect l="l" t="t" r="r" b="b"/>
            <a:pathLst>
              <a:path w="426720" h="352425">
                <a:moveTo>
                  <a:pt x="426605" y="0"/>
                </a:moveTo>
                <a:lnTo>
                  <a:pt x="352005" y="0"/>
                </a:lnTo>
                <a:lnTo>
                  <a:pt x="0" y="352005"/>
                </a:lnTo>
                <a:lnTo>
                  <a:pt x="74599" y="352005"/>
                </a:lnTo>
                <a:lnTo>
                  <a:pt x="426605" y="0"/>
                </a:lnTo>
                <a:close/>
              </a:path>
            </a:pathLst>
          </a:custGeom>
          <a:solidFill>
            <a:srgbClr val="005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754360" y="172195"/>
            <a:ext cx="2766060" cy="2766060"/>
          </a:xfrm>
          <a:custGeom>
            <a:avLst/>
            <a:gdLst/>
            <a:ahLst/>
            <a:cxnLst/>
            <a:rect l="l" t="t" r="r" b="b"/>
            <a:pathLst>
              <a:path w="2766059" h="2766060">
                <a:moveTo>
                  <a:pt x="2765645" y="0"/>
                </a:moveTo>
                <a:lnTo>
                  <a:pt x="0" y="2765645"/>
                </a:lnTo>
                <a:lnTo>
                  <a:pt x="1491615" y="2765645"/>
                </a:lnTo>
                <a:lnTo>
                  <a:pt x="2765645" y="1491618"/>
                </a:lnTo>
                <a:lnTo>
                  <a:pt x="2765645" y="0"/>
                </a:lnTo>
                <a:close/>
              </a:path>
            </a:pathLst>
          </a:custGeom>
          <a:solidFill>
            <a:srgbClr val="6AA948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33281" y="2042860"/>
            <a:ext cx="1786889" cy="1786889"/>
          </a:xfrm>
          <a:custGeom>
            <a:avLst/>
            <a:gdLst/>
            <a:ahLst/>
            <a:cxnLst/>
            <a:rect l="l" t="t" r="r" b="b"/>
            <a:pathLst>
              <a:path w="1786890" h="1786889">
                <a:moveTo>
                  <a:pt x="1786723" y="0"/>
                </a:moveTo>
                <a:lnTo>
                  <a:pt x="0" y="1786723"/>
                </a:lnTo>
                <a:lnTo>
                  <a:pt x="696823" y="1786723"/>
                </a:lnTo>
                <a:lnTo>
                  <a:pt x="1786723" y="696823"/>
                </a:lnTo>
                <a:lnTo>
                  <a:pt x="1786723" y="0"/>
                </a:lnTo>
                <a:close/>
              </a:path>
            </a:pathLst>
          </a:custGeom>
          <a:solidFill>
            <a:srgbClr val="6AA948">
              <a:alpha val="2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042955" y="6032496"/>
            <a:ext cx="897255" cy="447675"/>
          </a:xfrm>
          <a:custGeom>
            <a:avLst/>
            <a:gdLst/>
            <a:ahLst/>
            <a:cxnLst/>
            <a:rect l="l" t="t" r="r" b="b"/>
            <a:pathLst>
              <a:path w="897254" h="447675">
                <a:moveTo>
                  <a:pt x="896723" y="0"/>
                </a:moveTo>
                <a:lnTo>
                  <a:pt x="447498" y="2"/>
                </a:lnTo>
                <a:lnTo>
                  <a:pt x="0" y="447501"/>
                </a:lnTo>
                <a:lnTo>
                  <a:pt x="449224" y="447501"/>
                </a:lnTo>
                <a:lnTo>
                  <a:pt x="896723" y="2"/>
                </a:lnTo>
                <a:close/>
              </a:path>
            </a:pathLst>
          </a:custGeom>
          <a:solidFill>
            <a:srgbClr val="6AA94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20004" cy="24123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77759" y="6127987"/>
            <a:ext cx="426720" cy="352425"/>
          </a:xfrm>
          <a:custGeom>
            <a:avLst/>
            <a:gdLst/>
            <a:ahLst/>
            <a:cxnLst/>
            <a:rect l="l" t="t" r="r" b="b"/>
            <a:pathLst>
              <a:path w="426720" h="352425">
                <a:moveTo>
                  <a:pt x="426605" y="0"/>
                </a:moveTo>
                <a:lnTo>
                  <a:pt x="352005" y="0"/>
                </a:lnTo>
                <a:lnTo>
                  <a:pt x="0" y="352005"/>
                </a:lnTo>
                <a:lnTo>
                  <a:pt x="74599" y="352005"/>
                </a:lnTo>
                <a:lnTo>
                  <a:pt x="426605" y="0"/>
                </a:lnTo>
                <a:close/>
              </a:path>
            </a:pathLst>
          </a:custGeom>
          <a:solidFill>
            <a:srgbClr val="005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042955" y="6032496"/>
            <a:ext cx="897255" cy="447675"/>
          </a:xfrm>
          <a:custGeom>
            <a:avLst/>
            <a:gdLst/>
            <a:ahLst/>
            <a:cxnLst/>
            <a:rect l="l" t="t" r="r" b="b"/>
            <a:pathLst>
              <a:path w="897254" h="447675">
                <a:moveTo>
                  <a:pt x="896723" y="0"/>
                </a:moveTo>
                <a:lnTo>
                  <a:pt x="447498" y="2"/>
                </a:lnTo>
                <a:lnTo>
                  <a:pt x="0" y="447501"/>
                </a:lnTo>
                <a:lnTo>
                  <a:pt x="449224" y="447501"/>
                </a:lnTo>
                <a:lnTo>
                  <a:pt x="896723" y="2"/>
                </a:lnTo>
                <a:close/>
              </a:path>
            </a:pathLst>
          </a:custGeom>
          <a:solidFill>
            <a:srgbClr val="6AA94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77759" y="6127987"/>
            <a:ext cx="426720" cy="352425"/>
          </a:xfrm>
          <a:custGeom>
            <a:avLst/>
            <a:gdLst/>
            <a:ahLst/>
            <a:cxnLst/>
            <a:rect l="l" t="t" r="r" b="b"/>
            <a:pathLst>
              <a:path w="426720" h="352425">
                <a:moveTo>
                  <a:pt x="426605" y="0"/>
                </a:moveTo>
                <a:lnTo>
                  <a:pt x="352005" y="0"/>
                </a:lnTo>
                <a:lnTo>
                  <a:pt x="0" y="352005"/>
                </a:lnTo>
                <a:lnTo>
                  <a:pt x="74599" y="352005"/>
                </a:lnTo>
                <a:lnTo>
                  <a:pt x="426605" y="0"/>
                </a:lnTo>
                <a:close/>
              </a:path>
            </a:pathLst>
          </a:custGeom>
          <a:solidFill>
            <a:srgbClr val="005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042955" y="6032496"/>
            <a:ext cx="897255" cy="447675"/>
          </a:xfrm>
          <a:custGeom>
            <a:avLst/>
            <a:gdLst/>
            <a:ahLst/>
            <a:cxnLst/>
            <a:rect l="l" t="t" r="r" b="b"/>
            <a:pathLst>
              <a:path w="897254" h="447675">
                <a:moveTo>
                  <a:pt x="896723" y="0"/>
                </a:moveTo>
                <a:lnTo>
                  <a:pt x="447498" y="2"/>
                </a:lnTo>
                <a:lnTo>
                  <a:pt x="0" y="447501"/>
                </a:lnTo>
                <a:lnTo>
                  <a:pt x="449224" y="447501"/>
                </a:lnTo>
                <a:lnTo>
                  <a:pt x="896723" y="2"/>
                </a:lnTo>
                <a:close/>
              </a:path>
            </a:pathLst>
          </a:custGeom>
          <a:solidFill>
            <a:srgbClr val="6AA948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C10DE47-7DB5-46CB-9C1B-0A5C986B5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5" y="0"/>
            <a:ext cx="2217788" cy="18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688" y="360186"/>
            <a:ext cx="7679267" cy="980011"/>
          </a:xfrm>
        </p:spPr>
        <p:txBody>
          <a:bodyPr anchor="t">
            <a:normAutofit/>
          </a:bodyPr>
          <a:lstStyle>
            <a:lvl1pPr algn="l">
              <a:defRPr sz="2269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688" y="1656857"/>
            <a:ext cx="7679267" cy="4134646"/>
          </a:xfrm>
        </p:spPr>
        <p:txBody>
          <a:bodyPr>
            <a:normAutofit/>
          </a:bodyPr>
          <a:lstStyle>
            <a:lvl1pPr marL="0" indent="0">
              <a:buNone/>
              <a:defRPr sz="189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263688" y="5979089"/>
            <a:ext cx="2495762" cy="288149"/>
          </a:xfrm>
        </p:spPr>
        <p:txBody>
          <a:bodyPr>
            <a:normAutofit/>
          </a:bodyPr>
          <a:lstStyle>
            <a:lvl1pPr marL="0" indent="0">
              <a:buNone/>
              <a:defRPr sz="9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143413" y="5979089"/>
            <a:ext cx="4607560" cy="288149"/>
          </a:xfrm>
        </p:spPr>
        <p:txBody>
          <a:bodyPr>
            <a:normAutofit/>
          </a:bodyPr>
          <a:lstStyle>
            <a:lvl1pPr marL="0" indent="0" algn="r">
              <a:buNone/>
              <a:defRPr sz="945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405E893-A9D3-41E0-A2B2-9C3C1A4DC0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50974" y="5979089"/>
            <a:ext cx="383963" cy="145424"/>
          </a:xfrm>
        </p:spPr>
        <p:txBody>
          <a:bodyPr/>
          <a:lstStyle>
            <a:lvl1pPr>
              <a:defRPr sz="945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B9164F1-23BB-4A07-A3A8-F11D2284ACA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077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ABFC089-8C15-414B-AAD8-E24793021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5" y="0"/>
            <a:ext cx="2217788" cy="185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9BEE125-A6A5-4A14-A14B-CC3D3B303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9735"/>
            <a:ext cx="11518900" cy="2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688" y="360186"/>
            <a:ext cx="7679267" cy="980011"/>
          </a:xfrm>
        </p:spPr>
        <p:txBody>
          <a:bodyPr anchor="t">
            <a:normAutofit/>
          </a:bodyPr>
          <a:lstStyle>
            <a:lvl1pPr algn="l">
              <a:defRPr sz="2269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688" y="1656861"/>
            <a:ext cx="7679267" cy="4134646"/>
          </a:xfrm>
        </p:spPr>
        <p:txBody>
          <a:bodyPr>
            <a:normAutofit/>
          </a:bodyPr>
          <a:lstStyle>
            <a:lvl1pPr marL="0" indent="0">
              <a:buNone/>
              <a:defRPr sz="189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91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263688" y="5928073"/>
            <a:ext cx="2495762" cy="288149"/>
          </a:xfrm>
        </p:spPr>
        <p:txBody>
          <a:bodyPr>
            <a:normAutofit/>
          </a:bodyPr>
          <a:lstStyle>
            <a:lvl1pPr marL="0" indent="0">
              <a:buNone/>
              <a:defRPr sz="94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143413" y="5931566"/>
            <a:ext cx="4607560" cy="288149"/>
          </a:xfrm>
        </p:spPr>
        <p:txBody>
          <a:bodyPr>
            <a:normAutofit/>
          </a:bodyPr>
          <a:lstStyle>
            <a:lvl1pPr marL="0" indent="0" algn="r">
              <a:buNone/>
              <a:defRPr sz="945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2EA8DD69-2E9F-4FCC-94F1-F078E2CAE1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42955" y="5928063"/>
            <a:ext cx="383963" cy="145424"/>
          </a:xfrm>
        </p:spPr>
        <p:txBody>
          <a:bodyPr/>
          <a:lstStyle>
            <a:lvl1pPr>
              <a:defRPr sz="945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55E8802-D6AF-4D06-AA0B-A7FF5C49881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1250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B4BEE-7BBF-463C-8F91-3610B589B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1049"/>
            <a:ext cx="8639175" cy="2257166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A020F-891B-4B03-BAC7-A21BF6411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5260"/>
            <a:ext cx="8639175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1963" indent="0" algn="ctr">
              <a:buNone/>
              <a:defRPr sz="1890"/>
            </a:lvl2pPr>
            <a:lvl3pPr marL="863925" indent="0" algn="ctr">
              <a:buNone/>
              <a:defRPr sz="1701"/>
            </a:lvl3pPr>
            <a:lvl4pPr marL="1295888" indent="0" algn="ctr">
              <a:buNone/>
              <a:defRPr sz="1512"/>
            </a:lvl4pPr>
            <a:lvl5pPr marL="1727850" indent="0" algn="ctr">
              <a:buNone/>
              <a:defRPr sz="1512"/>
            </a:lvl5pPr>
            <a:lvl6pPr marL="2159813" indent="0" algn="ctr">
              <a:buNone/>
              <a:defRPr sz="1512"/>
            </a:lvl6pPr>
            <a:lvl7pPr marL="2591775" indent="0" algn="ctr">
              <a:buNone/>
              <a:defRPr sz="1512"/>
            </a:lvl7pPr>
            <a:lvl8pPr marL="3023738" indent="0" algn="ctr">
              <a:buNone/>
              <a:defRPr sz="1512"/>
            </a:lvl8pPr>
            <a:lvl9pPr marL="3455700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EFA1A-A55A-4855-BE60-1AFD0EE7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947F-A9F5-4A02-A360-E6D6AACA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7564-7169-4D27-9D98-2AB6EF7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973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ACAD-55C7-446F-8AC1-DC9B6A7A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D7A1-C9DA-44BA-89E6-6205D2B1D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3C09E-CFC6-421E-842C-E713178B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0843-C29C-4E8A-87F3-3DEEDFB7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3BD3B-7951-4ED1-9280-60AB5E07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774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983" y="2270573"/>
            <a:ext cx="4724400" cy="1770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2" y="1491170"/>
            <a:ext cx="1037272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4076" y="6053183"/>
            <a:ext cx="208915" cy="310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97" r:id="rId7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4C27C6-593F-4221-B72A-A5133E62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5179"/>
            <a:ext cx="9935051" cy="12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D6389-C0D0-49A8-86E8-A26ADCC5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5892"/>
            <a:ext cx="9935051" cy="41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1F43-C794-4F69-9DA2-FE217D897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9106"/>
            <a:ext cx="259175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0974-3834-4D30-8CEA-20AA95B96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9106"/>
            <a:ext cx="3887629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58886-D6E2-4D16-BB5B-69731EFB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9106"/>
            <a:ext cx="259175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49BD-F967-41A4-A5FF-41431F529C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93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863925" rtl="0" eaLnBrk="1" latinLnBrk="0" hangingPunct="1">
        <a:lnSpc>
          <a:spcPct val="90000"/>
        </a:lnSpc>
        <a:spcBef>
          <a:spcPct val="0"/>
        </a:spcBef>
        <a:buNone/>
        <a:defRPr sz="41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81" indent="-215981" algn="l" defTabSz="86392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9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3832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5794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757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719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682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6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8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85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8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70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lm@lm.gov.lv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1E98B-95DE-4775-8610-C4F35E68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037437"/>
            <a:ext cx="9935051" cy="1252381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10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Direktīva par Eiropas invaliditātes karti un Eiropas stāvvietu kartes personām ar invaliditāti </a:t>
            </a:r>
            <a:br>
              <a:rPr lang="lv-LV" sz="3200" b="1" dirty="0">
                <a:solidFill>
                  <a:srgbClr val="6AA948"/>
                </a:solidFill>
                <a:latin typeface="Roboto"/>
              </a:rPr>
            </a:br>
            <a:endParaRPr lang="lv-LV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F6731A9-0121-4F97-B215-EF324E19E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01850" y="5466435"/>
            <a:ext cx="8511993" cy="778425"/>
          </a:xfrm>
        </p:spPr>
        <p:txBody>
          <a:bodyPr>
            <a:normAutofit/>
          </a:bodyPr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lv-LV" sz="1800" kern="0" dirty="0">
                <a:solidFill>
                  <a:srgbClr val="005C57"/>
                </a:solidFill>
                <a:latin typeface="Arial"/>
                <a:cs typeface="Arial"/>
              </a:rPr>
              <a:t>LM Sociālo pakalpojumu un invaliditātes politikas departaments</a:t>
            </a:r>
          </a:p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lv-LV" sz="1800" kern="0" dirty="0">
                <a:solidFill>
                  <a:srgbClr val="005C57"/>
                </a:solidFill>
                <a:latin typeface="Arial"/>
                <a:cs typeface="Arial"/>
              </a:rPr>
              <a:t>ILNP, 2025.gada 28.maijā </a:t>
            </a:r>
          </a:p>
          <a:p>
            <a:endParaRPr lang="lv-LV" b="0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9777D7DC-FAFE-47B4-9EC3-95F92AFD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1983"/>
            <a:ext cx="11518900" cy="2525931"/>
          </a:xfrm>
          <a:prstGeom prst="rect">
            <a:avLst/>
          </a:prstGeom>
        </p:spPr>
      </p:pic>
      <p:pic>
        <p:nvPicPr>
          <p:cNvPr id="8" name="Picture 15" descr="Labklājības ministrijas ģerbonis">
            <a:extLst>
              <a:ext uri="{FF2B5EF4-FFF2-40B4-BE49-F238E27FC236}">
                <a16:creationId xmlns:a16="http://schemas.microsoft.com/office/drawing/2014/main" id="{AD0D4795-F4D8-46B6-9BF0-913F0C6B1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58" y="858802"/>
            <a:ext cx="1881184" cy="1504947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BA426484-C7ED-4989-B842-DF667D70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58" y="5872668"/>
            <a:ext cx="925403" cy="6086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45998-DDA9-40E4-BE3E-7FA84527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49BD-F967-41A4-A5FF-41431F529C16}" type="slidenum">
              <a:rPr lang="lv-LV" smtClean="0"/>
              <a:t>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4F4FC-03BF-400A-8169-EC8E2178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038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BCBD-E963-489C-961E-DFF88155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Ekspertu grupas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4615-8ACD-4D39-912D-CBA8FDF5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489075"/>
            <a:ext cx="10517505" cy="4572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Līdz</a:t>
            </a:r>
            <a:r>
              <a:rPr lang="lv-LV" b="1" dirty="0"/>
              <a:t> 2025. gada 5. decembrim </a:t>
            </a:r>
            <a:r>
              <a:rPr lang="lv-LV" dirty="0"/>
              <a:t>Eiropas Komisija pieņem </a:t>
            </a:r>
            <a:r>
              <a:rPr lang="lv-LV" b="1" dirty="0">
                <a:solidFill>
                  <a:srgbClr val="0070C0"/>
                </a:solidFill>
              </a:rPr>
              <a:t>deleģētos aktus</a:t>
            </a:r>
            <a:r>
              <a:rPr lang="lv-LV" dirty="0"/>
              <a:t>, lai izveidotu: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b="1" dirty="0" err="1"/>
              <a:t>kvadrātkodu</a:t>
            </a:r>
            <a:endParaRPr lang="lv-LV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b="1" dirty="0"/>
              <a:t>digitālos elementus un tehniskās specifikācijas</a:t>
            </a:r>
            <a:r>
              <a:rPr lang="lv-LV" dirty="0"/>
              <a:t>, kas </a:t>
            </a:r>
            <a:r>
              <a:rPr lang="lv-LV" dirty="0" err="1"/>
              <a:t>kartšu</a:t>
            </a:r>
            <a:r>
              <a:rPr lang="lv-LV" dirty="0"/>
              <a:t> fiziskajai versijai nodrošina drošību, kā arī </a:t>
            </a:r>
            <a:r>
              <a:rPr lang="lv-LV" b="1" dirty="0" err="1"/>
              <a:t>sadarbspējas</a:t>
            </a:r>
            <a:r>
              <a:rPr lang="lv-LV" b="1" dirty="0"/>
              <a:t> risinājumus</a:t>
            </a:r>
            <a:r>
              <a:rPr lang="lv-LV" dirty="0"/>
              <a:t>, piemēram, kopīgu ES </a:t>
            </a:r>
            <a:r>
              <a:rPr lang="lv-LV" b="1" dirty="0"/>
              <a:t>lietojumprogrammu datu nolasīšanai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lv-LV" sz="1900" dirty="0"/>
          </a:p>
          <a:p>
            <a:pPr marL="342900" indent="-342900">
              <a:buFontTx/>
              <a:buChar char="-"/>
            </a:pPr>
            <a:endParaRPr lang="lv-LV" dirty="0"/>
          </a:p>
          <a:p>
            <a:pPr marL="342900" indent="-342900">
              <a:buFontTx/>
              <a:buChar char="-"/>
            </a:pPr>
            <a:r>
              <a:rPr lang="lv-LV" dirty="0"/>
              <a:t>Eiropas Komisijā</a:t>
            </a:r>
            <a:r>
              <a:rPr lang="pl-PL" dirty="0"/>
              <a:t> iekšēji notiek darbs pie tehniskās dokumentācijas – pamats </a:t>
            </a:r>
            <a:r>
              <a:rPr lang="lv-LV" dirty="0"/>
              <a:t>būs</a:t>
            </a:r>
            <a:r>
              <a:rPr lang="pl-PL" dirty="0"/>
              <a:t> vienāds gan fiziskajai, gan digitālajai kartei</a:t>
            </a:r>
            <a:endParaRPr lang="lv-LV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28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73D2-9A5E-45BA-A63A-8755DF68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ES vienota tīmekļvietne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5391-114A-42DE-8C10-B87A9EEAC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641475"/>
            <a:ext cx="10212705" cy="415003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lv-LV" dirty="0"/>
              <a:t>Līdz 2028. gada 5. decembrim Eiropas komisija izveido īpašu Savienības tīmekļa vietni</a:t>
            </a:r>
          </a:p>
          <a:p>
            <a:pPr marL="342900" indent="-342900">
              <a:buFontTx/>
              <a:buChar char="-"/>
            </a:pPr>
            <a:endParaRPr lang="lv-LV" dirty="0"/>
          </a:p>
          <a:p>
            <a:pPr marL="342900" indent="-342900">
              <a:buFontTx/>
              <a:buChar char="-"/>
            </a:pPr>
            <a:r>
              <a:rPr lang="lv-LV" dirty="0"/>
              <a:t>Pieejama visās oficiālajās Savienības valodās, starptautiskajā zīmju valodā un dalībvalstu zīmju valodās, kā arī piekļūstamos un viegli lasāmos formātos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C8539-2C55-4FDE-8C70-2CD3B2834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6851D-A12A-4B81-9FA5-5537D5F909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62D9-37F9-4C1A-AF84-D0FD8D0A3A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E8802-D6AF-4D06-AA0B-A7FF5C49881A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6396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7B40-27DD-40A8-8DF8-BC2CB808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Neskaidrie jautājumi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44DD-A978-4A6A-8389-8F3FF7B2E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641475"/>
            <a:ext cx="10136505" cy="41500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lv-LV" altLang="lv-LV" dirty="0"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dirty="0">
                <a:ea typeface="MS PGothic" panose="020B0600070205080204" pitchFamily="34" charset="-128"/>
              </a:rPr>
              <a:t>Kādā apmērā nosakāmi </a:t>
            </a:r>
            <a:r>
              <a:rPr lang="lv-LV" altLang="lv-LV" dirty="0">
                <a:solidFill>
                  <a:srgbClr val="4F6228"/>
                </a:solidFill>
                <a:ea typeface="MS PGothic" panose="020B0600070205080204" pitchFamily="34" charset="-128"/>
              </a:rPr>
              <a:t>braukšanas maksas atvieglojumi </a:t>
            </a:r>
            <a:r>
              <a:rPr lang="lv-LV" altLang="lv-LV" dirty="0">
                <a:ea typeface="MS PGothic" panose="020B0600070205080204" pitchFamily="34" charset="-128"/>
              </a:rPr>
              <a:t>citu dalībvalsts pilsoņiem</a:t>
            </a:r>
            <a:endParaRPr lang="en-US" altLang="lv-LV" dirty="0"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lv-LV" dirty="0"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lv-LV" dirty="0" err="1">
                <a:solidFill>
                  <a:srgbClr val="4F6228"/>
                </a:solidFill>
                <a:ea typeface="MS PGothic" panose="020B0600070205080204" pitchFamily="34" charset="-128"/>
              </a:rPr>
              <a:t>Validācija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braukšanas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maksas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atvieglojumu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sa</a:t>
            </a:r>
            <a:r>
              <a:rPr lang="lv-LV" altLang="lv-LV" dirty="0">
                <a:ea typeface="MS PGothic" panose="020B0600070205080204" pitchFamily="34" charset="-128"/>
              </a:rPr>
              <a:t>ņ</a:t>
            </a:r>
            <a:r>
              <a:rPr lang="en-US" altLang="lv-LV" dirty="0" err="1">
                <a:ea typeface="MS PGothic" panose="020B0600070205080204" pitchFamily="34" charset="-128"/>
              </a:rPr>
              <a:t>emš</a:t>
            </a:r>
            <a:r>
              <a:rPr lang="lv-LV" altLang="lv-LV" dirty="0">
                <a:ea typeface="MS PGothic" panose="020B0600070205080204" pitchFamily="34" charset="-128"/>
              </a:rPr>
              <a:t>a</a:t>
            </a:r>
            <a:r>
              <a:rPr lang="en-US" altLang="lv-LV" dirty="0" err="1">
                <a:ea typeface="MS PGothic" panose="020B0600070205080204" pitchFamily="34" charset="-128"/>
              </a:rPr>
              <a:t>nai</a:t>
            </a:r>
            <a:endParaRPr lang="en-US" altLang="lv-LV" dirty="0"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lv-LV" dirty="0"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lv-LV" dirty="0" err="1">
                <a:ea typeface="MS PGothic" panose="020B0600070205080204" pitchFamily="34" charset="-128"/>
              </a:rPr>
              <a:t>Cik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plaši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skatāmies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uz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Direktīvu</a:t>
            </a:r>
            <a:r>
              <a:rPr lang="en-US" altLang="lv-LV" dirty="0"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ea typeface="MS PGothic" panose="020B0600070205080204" pitchFamily="34" charset="-128"/>
              </a:rPr>
              <a:t>tvērum</a:t>
            </a:r>
            <a:r>
              <a:rPr lang="lv-LV" altLang="lv-LV" dirty="0">
                <a:ea typeface="MS PGothic" panose="020B0600070205080204" pitchFamily="34" charset="-128"/>
              </a:rPr>
              <a:t>u </a:t>
            </a:r>
            <a:r>
              <a:rPr lang="en-US" altLang="lv-LV" dirty="0">
                <a:ea typeface="MS PGothic" panose="020B0600070205080204" pitchFamily="34" charset="-128"/>
              </a:rPr>
              <a:t>- </a:t>
            </a:r>
            <a:r>
              <a:rPr lang="lv-LV" altLang="lv-LV" dirty="0">
                <a:solidFill>
                  <a:srgbClr val="4F6228"/>
                </a:solidFill>
                <a:ea typeface="MS PGothic" panose="020B0600070205080204" pitchFamily="34" charset="-128"/>
              </a:rPr>
              <a:t>Līguma par Eiropas Savienības darbību 57.pantā minētie pakalpojumi</a:t>
            </a:r>
            <a:r>
              <a:rPr lang="en-US" altLang="lv-LV" dirty="0">
                <a:solidFill>
                  <a:srgbClr val="4F6228"/>
                </a:solidFill>
                <a:ea typeface="MS PGothic" panose="020B0600070205080204" pitchFamily="34" charset="-128"/>
              </a:rPr>
              <a:t>?</a:t>
            </a:r>
            <a:endParaRPr lang="lv-LV" altLang="lv-LV" dirty="0">
              <a:solidFill>
                <a:srgbClr val="4F6228"/>
              </a:solidFill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altLang="lv-LV" dirty="0">
              <a:solidFill>
                <a:srgbClr val="4F6228"/>
              </a:solidFill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dirty="0">
                <a:ea typeface="MS PGothic" panose="020B0600070205080204" pitchFamily="34" charset="-128"/>
              </a:rPr>
              <a:t>Vai E</a:t>
            </a:r>
            <a:r>
              <a:rPr lang="en-US" altLang="lv-LV" dirty="0" err="1">
                <a:ea typeface="MS PGothic" panose="020B0600070205080204" pitchFamily="34" charset="-128"/>
              </a:rPr>
              <a:t>iropas</a:t>
            </a:r>
            <a:r>
              <a:rPr lang="lv-LV" altLang="lv-LV" dirty="0">
                <a:ea typeface="MS PGothic" panose="020B0600070205080204" pitchFamily="34" charset="-128"/>
              </a:rPr>
              <a:t> invaliditātes karte pilnībā aizstās </a:t>
            </a:r>
            <a:r>
              <a:rPr lang="lv-LV" altLang="lv-LV" dirty="0">
                <a:solidFill>
                  <a:srgbClr val="4F6228"/>
                </a:solidFill>
                <a:ea typeface="MS PGothic" panose="020B0600070205080204" pitchFamily="34" charset="-128"/>
              </a:rPr>
              <a:t>Latvijas invaliditātes karti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altLang="lv-LV" dirty="0">
              <a:solidFill>
                <a:srgbClr val="4F6228"/>
              </a:solidFill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altLang="lv-LV" dirty="0">
                <a:solidFill>
                  <a:srgbClr val="4F6228"/>
                </a:solidFill>
                <a:ea typeface="MS PGothic" panose="020B0600070205080204" pitchFamily="34" charset="-128"/>
              </a:rPr>
              <a:t>Fotogrāfiju izgūšana no PMLP</a:t>
            </a:r>
            <a:endParaRPr lang="en-US" altLang="lv-LV" dirty="0"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altLang="lv-LV" dirty="0">
              <a:solidFill>
                <a:srgbClr val="4F6228"/>
              </a:solidFill>
              <a:ea typeface="MS PGothic" panose="020B0600070205080204" pitchFamily="34" charset="-128"/>
            </a:endParaRP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FFE1A-895E-4CF2-92AF-9934343EC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586425-46F7-45E1-97C8-CBC18751C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BCBA3-A0EF-4422-B9AC-3B622CAF8F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E8802-D6AF-4D06-AA0B-A7FF5C49881A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1996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8993" y="5587548"/>
            <a:ext cx="2022475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Skolas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iela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28,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Rīga, </a:t>
            </a:r>
            <a:r>
              <a:rPr sz="1200" spc="-55" dirty="0">
                <a:solidFill>
                  <a:srgbClr val="231F20"/>
                </a:solidFill>
                <a:latin typeface="Arial"/>
                <a:cs typeface="Arial"/>
              </a:rPr>
              <a:t>LV-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1331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00"/>
              </a:lnSpc>
            </a:pP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lm@lm.gov.lv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+371</a:t>
            </a:r>
            <a:r>
              <a:rPr sz="12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80205100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520170" cy="4683760"/>
            <a:chOff x="0" y="0"/>
            <a:chExt cx="11520170" cy="4683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520004" cy="20769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99554"/>
              <a:ext cx="3884295" cy="3884295"/>
            </a:xfrm>
            <a:custGeom>
              <a:avLst/>
              <a:gdLst/>
              <a:ahLst/>
              <a:cxnLst/>
              <a:rect l="l" t="t" r="r" b="b"/>
              <a:pathLst>
                <a:path w="3884295" h="3884295">
                  <a:moveTo>
                    <a:pt x="3884108" y="0"/>
                  </a:moveTo>
                  <a:lnTo>
                    <a:pt x="2392480" y="0"/>
                  </a:lnTo>
                  <a:lnTo>
                    <a:pt x="0" y="2392480"/>
                  </a:lnTo>
                  <a:lnTo>
                    <a:pt x="0" y="3884096"/>
                  </a:lnTo>
                  <a:lnTo>
                    <a:pt x="3884108" y="0"/>
                  </a:lnTo>
                  <a:close/>
                </a:path>
              </a:pathLst>
            </a:custGeom>
            <a:solidFill>
              <a:srgbClr val="FFFFFF">
                <a:alpha val="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85" y="359234"/>
              <a:ext cx="2311400" cy="1718310"/>
            </a:xfrm>
            <a:custGeom>
              <a:avLst/>
              <a:gdLst/>
              <a:ahLst/>
              <a:cxnLst/>
              <a:rect l="l" t="t" r="r" b="b"/>
              <a:pathLst>
                <a:path w="2311400" h="1718310">
                  <a:moveTo>
                    <a:pt x="2311298" y="0"/>
                  </a:moveTo>
                  <a:lnTo>
                    <a:pt x="1717700" y="0"/>
                  </a:lnTo>
                  <a:lnTo>
                    <a:pt x="0" y="1717700"/>
                  </a:lnTo>
                  <a:lnTo>
                    <a:pt x="593585" y="1717700"/>
                  </a:lnTo>
                  <a:lnTo>
                    <a:pt x="2311298" y="0"/>
                  </a:lnTo>
                  <a:close/>
                </a:path>
              </a:pathLst>
            </a:custGeom>
            <a:solidFill>
              <a:srgbClr val="6AA948">
                <a:alpha val="2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1478" y="2073893"/>
              <a:ext cx="1236725" cy="151942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6492" y="5133327"/>
            <a:ext cx="1806689" cy="39318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0042955" y="6032496"/>
            <a:ext cx="962025" cy="447675"/>
            <a:chOff x="10042955" y="6032496"/>
            <a:chExt cx="962025" cy="447675"/>
          </a:xfrm>
        </p:grpSpPr>
        <p:sp>
          <p:nvSpPr>
            <p:cNvPr id="10" name="object 10"/>
            <p:cNvSpPr/>
            <p:nvPr/>
          </p:nvSpPr>
          <p:spPr>
            <a:xfrm>
              <a:off x="10577759" y="6127987"/>
              <a:ext cx="426720" cy="352425"/>
            </a:xfrm>
            <a:custGeom>
              <a:avLst/>
              <a:gdLst/>
              <a:ahLst/>
              <a:cxnLst/>
              <a:rect l="l" t="t" r="r" b="b"/>
              <a:pathLst>
                <a:path w="426720" h="352425">
                  <a:moveTo>
                    <a:pt x="426605" y="0"/>
                  </a:moveTo>
                  <a:lnTo>
                    <a:pt x="352005" y="0"/>
                  </a:lnTo>
                  <a:lnTo>
                    <a:pt x="0" y="352005"/>
                  </a:lnTo>
                  <a:lnTo>
                    <a:pt x="74599" y="352005"/>
                  </a:lnTo>
                  <a:lnTo>
                    <a:pt x="426605" y="0"/>
                  </a:lnTo>
                  <a:close/>
                </a:path>
              </a:pathLst>
            </a:custGeom>
            <a:solidFill>
              <a:srgbClr val="005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42955" y="6032496"/>
              <a:ext cx="897255" cy="447675"/>
            </a:xfrm>
            <a:custGeom>
              <a:avLst/>
              <a:gdLst/>
              <a:ahLst/>
              <a:cxnLst/>
              <a:rect l="l" t="t" r="r" b="b"/>
              <a:pathLst>
                <a:path w="897254" h="447675">
                  <a:moveTo>
                    <a:pt x="896723" y="0"/>
                  </a:moveTo>
                  <a:lnTo>
                    <a:pt x="447498" y="2"/>
                  </a:lnTo>
                  <a:lnTo>
                    <a:pt x="0" y="447501"/>
                  </a:lnTo>
                  <a:lnTo>
                    <a:pt x="449224" y="447501"/>
                  </a:lnTo>
                  <a:lnTo>
                    <a:pt x="896723" y="2"/>
                  </a:lnTo>
                  <a:close/>
                </a:path>
              </a:pathLst>
            </a:custGeom>
            <a:solidFill>
              <a:srgbClr val="6AA94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C39CCE-EB12-4E98-B4E6-DD8EBDD45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050" y="4170237"/>
            <a:ext cx="4761389" cy="536494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8D72DC-5099-4B12-90F0-75B160F6FE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lang="lv-LV" spc="-5" smtClean="0"/>
              <a:t>13</a:t>
            </a:fld>
            <a:endParaRPr lang="lv-LV" spc="-5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D37434A-6BD1-497E-A889-8E9CC68447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B434-3FC8-4E7B-A5CF-ABE9D660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193675"/>
            <a:ext cx="10241741" cy="492443"/>
          </a:xfrm>
        </p:spPr>
        <p:txBody>
          <a:bodyPr/>
          <a:lstStyle/>
          <a:p>
            <a:pPr algn="ctr"/>
            <a:r>
              <a:rPr lang="lv-LV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2024.gada 23.oktobris</a:t>
            </a:r>
            <a:r>
              <a:rPr lang="en-US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–</a:t>
            </a:r>
            <a:r>
              <a:rPr lang="lv-LV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r>
              <a:rPr lang="en-US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divas </a:t>
            </a:r>
            <a:r>
              <a:rPr lang="en-US" altLang="lv-LV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jaunas</a:t>
            </a:r>
            <a:r>
              <a:rPr lang="en-US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direktīvas</a:t>
            </a:r>
            <a:r>
              <a:rPr lang="en-US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endParaRPr lang="lv-LV" dirty="0">
              <a:solidFill>
                <a:srgbClr val="9BBB59">
                  <a:lumMod val="5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6D11-EFA7-4C80-947E-3ADFC6A3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848" y="955675"/>
            <a:ext cx="4953001" cy="2668726"/>
          </a:xfrm>
        </p:spPr>
        <p:txBody>
          <a:bodyPr/>
          <a:lstStyle/>
          <a:p>
            <a:pPr lvl="0"/>
            <a:r>
              <a:rPr lang="lv-LV" sz="2400" dirty="0">
                <a:latin typeface="+mj-lt"/>
                <a:ea typeface="Verdana" panose="020B0604030504040204" pitchFamily="34" charset="0"/>
              </a:rPr>
              <a:t>(1) Eiropas Parlamenta un Padomes direktīva </a:t>
            </a:r>
            <a:r>
              <a:rPr lang="lv-LV" sz="2400" b="1" dirty="0">
                <a:latin typeface="+mj-lt"/>
                <a:ea typeface="Verdana" panose="020B0604030504040204" pitchFamily="34" charset="0"/>
              </a:rPr>
              <a:t>2024/2841</a:t>
            </a:r>
            <a:r>
              <a:rPr lang="lv-LV" sz="2400" dirty="0">
                <a:latin typeface="+mj-lt"/>
                <a:ea typeface="Verdana" panose="020B0604030504040204" pitchFamily="34" charset="0"/>
              </a:rPr>
              <a:t>, ar ko 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a</a:t>
            </a:r>
            <a:r>
              <a:rPr lang="lv-LV" sz="2400" dirty="0">
                <a:latin typeface="+mj-lt"/>
                <a:ea typeface="Verdana" panose="020B0604030504040204" pitchFamily="34" charset="0"/>
              </a:rPr>
              <a:t>izveido Eiropas invaliditātes karti un Eiropas stāvvietu karti personām ar invaliditāti</a:t>
            </a:r>
            <a:r>
              <a:rPr lang="en-US" sz="2400" dirty="0">
                <a:latin typeface="+mj-lt"/>
                <a:ea typeface="Verdana" panose="020B0604030504040204" pitchFamily="34" charset="0"/>
              </a:rPr>
              <a:t> </a:t>
            </a:r>
            <a:endParaRPr lang="lv-LV" sz="2400" dirty="0">
              <a:latin typeface="+mj-lt"/>
              <a:ea typeface="Verdana" panose="020B0604030504040204" pitchFamily="34" charset="0"/>
            </a:endParaRPr>
          </a:p>
          <a:p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465E2-24EB-422F-A58B-3265827AAAB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835650" y="769399"/>
            <a:ext cx="4953001" cy="2339102"/>
          </a:xfrm>
        </p:spPr>
        <p:txBody>
          <a:bodyPr/>
          <a:lstStyle/>
          <a:p>
            <a:pPr marL="298450" marR="5080" lvl="3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lv-LV" sz="1400" b="1" dirty="0"/>
          </a:p>
          <a:p>
            <a:r>
              <a:rPr lang="lv-LV" sz="2400" dirty="0">
                <a:latin typeface="+mj-lt"/>
                <a:ea typeface="Verdana" panose="020B0604030504040204" pitchFamily="34" charset="0"/>
              </a:rPr>
              <a:t>(2) </a:t>
            </a:r>
            <a:r>
              <a:rPr lang="lv-LV" sz="2400" dirty="0">
                <a:ea typeface="Verdana" panose="020B0604030504040204" pitchFamily="34" charset="0"/>
              </a:rPr>
              <a:t>Eiropas Parlamenta un Padomes direktīva </a:t>
            </a:r>
            <a:r>
              <a:rPr lang="lv-LV" sz="2400" b="1" dirty="0">
                <a:latin typeface="+mj-lt"/>
                <a:ea typeface="Verdana" panose="020B0604030504040204" pitchFamily="34" charset="0"/>
              </a:rPr>
              <a:t>2024/2842</a:t>
            </a:r>
            <a:r>
              <a:rPr lang="lv-LV" sz="2400" dirty="0">
                <a:latin typeface="+mj-lt"/>
                <a:ea typeface="Verdana" panose="020B0604030504040204" pitchFamily="34" charset="0"/>
              </a:rPr>
              <a:t>,ar ko paplašina Direktīvas 2024/2841 darbības jomu, ietverot trešo valstu </a:t>
            </a:r>
            <a:r>
              <a:rPr lang="lv-LV" sz="2400" dirty="0" err="1">
                <a:latin typeface="+mj-lt"/>
                <a:ea typeface="Verdana" panose="020B0604030504040204" pitchFamily="34" charset="0"/>
              </a:rPr>
              <a:t>valstspiederīgos</a:t>
            </a:r>
            <a:r>
              <a:rPr lang="lv-LV" sz="2400" dirty="0">
                <a:latin typeface="+mj-lt"/>
                <a:ea typeface="Verdana" panose="020B0604030504040204" pitchFamily="34" charset="0"/>
              </a:rPr>
              <a:t>, kuri likumīgi uzturas kādā dalībvalstī</a:t>
            </a:r>
          </a:p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B55D-2696-44E2-BF31-88B3F8F6668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lang="lv-LV" spc="-5" smtClean="0"/>
              <a:t>2</a:t>
            </a:fld>
            <a:endParaRPr lang="lv-LV" spc="-5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2C60577-4D04-4F4C-8824-C78AA89C9C4B}"/>
              </a:ext>
            </a:extLst>
          </p:cNvPr>
          <p:cNvSpPr txBox="1">
            <a:spLocks/>
          </p:cNvSpPr>
          <p:nvPr/>
        </p:nvSpPr>
        <p:spPr>
          <a:xfrm>
            <a:off x="577850" y="5375275"/>
            <a:ext cx="10173123" cy="89196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2400" b="1" dirty="0">
                <a:latin typeface="+mj-lt"/>
                <a:ea typeface="Verdana" panose="020B0604030504040204" pitchFamily="34" charset="0"/>
              </a:rPr>
              <a:t>M</a:t>
            </a:r>
            <a:r>
              <a:rPr lang="lv-LV" altLang="lv-LV" sz="2400" b="1" dirty="0" err="1">
                <a:latin typeface="+mj-lt"/>
                <a:ea typeface="Verdana" panose="020B0604030504040204" pitchFamily="34" charset="0"/>
              </a:rPr>
              <a:t>ērķis</a:t>
            </a:r>
            <a:r>
              <a:rPr lang="lv-LV" altLang="lv-LV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n-US" altLang="lv-LV" sz="2400" b="1" dirty="0">
                <a:latin typeface="+mj-lt"/>
                <a:ea typeface="Verdana" panose="020B0604030504040204" pitchFamily="34" charset="0"/>
              </a:rPr>
              <a:t> </a:t>
            </a:r>
            <a:r>
              <a:rPr lang="en-US" altLang="lv-LV" sz="2400" dirty="0">
                <a:latin typeface="+mj-lt"/>
                <a:ea typeface="Verdana" panose="020B0604030504040204" pitchFamily="34" charset="0"/>
              </a:rPr>
              <a:t>- </a:t>
            </a:r>
            <a:r>
              <a:rPr lang="lv-LV" altLang="lv-LV" sz="2400" dirty="0">
                <a:latin typeface="+mj-lt"/>
                <a:ea typeface="Verdana" panose="020B0604030504040204" pitchFamily="34" charset="0"/>
              </a:rPr>
              <a:t>vienota pieeja ES noteiktu atbalsta pakalpojumu nodrošināšanā, </a:t>
            </a:r>
            <a:r>
              <a:rPr lang="lv-LV" altLang="lv-LV" sz="2400" b="1" dirty="0">
                <a:latin typeface="+mj-lt"/>
                <a:ea typeface="Verdana" panose="020B0604030504040204" pitchFamily="34" charset="0"/>
              </a:rPr>
              <a:t>īslaicīgi (līdz trīs mēnešiem</a:t>
            </a:r>
            <a:r>
              <a:rPr lang="lv-LV" altLang="lv-LV" sz="2400" dirty="0">
                <a:latin typeface="+mj-lt"/>
                <a:ea typeface="Verdana" panose="020B0604030504040204" pitchFamily="34" charset="0"/>
              </a:rPr>
              <a:t>) uzturoties citā dalībvalstī</a:t>
            </a:r>
          </a:p>
          <a:p>
            <a:endParaRPr lang="lv-LV" altLang="lv-LV" dirty="0">
              <a:ea typeface="MS PGothic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1F96E-D025-4658-842D-758568349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63" y="3707680"/>
            <a:ext cx="2797174" cy="158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ECB08-B3E0-40DE-91AB-4A753321F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976" y="3108501"/>
            <a:ext cx="3103461" cy="222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EC50DB2-EC7B-4B4F-B958-547FF712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050" y="193676"/>
            <a:ext cx="5562600" cy="8962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lv-LV" sz="2000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Eiropas</a:t>
            </a:r>
            <a:r>
              <a:rPr lang="en-US" altLang="lv-LV" sz="20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r>
              <a:rPr lang="en-US" altLang="lv-LV" sz="2000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invaliditātes</a:t>
            </a:r>
            <a:r>
              <a:rPr lang="en-US" altLang="lv-LV" sz="20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r>
              <a:rPr lang="en-US" altLang="lv-LV" sz="2000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karte</a:t>
            </a:r>
            <a:r>
              <a:rPr lang="en-US" altLang="lv-LV" sz="20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br>
              <a:rPr lang="en-US" altLang="lv-LV" sz="2080" dirty="0">
                <a:ea typeface="MS PGothic" panose="020B0600070205080204" pitchFamily="34" charset="-128"/>
              </a:rPr>
            </a:br>
            <a:endParaRPr lang="lv-LV" altLang="lv-LV" sz="2080" dirty="0">
              <a:ea typeface="MS PGothic" panose="020B0600070205080204" pitchFamily="34" charset="-128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6E4180C-0CC0-4ACA-80E5-034A488C4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8368" y="1550302"/>
            <a:ext cx="7921093" cy="4241191"/>
          </a:xfrm>
        </p:spPr>
        <p:txBody>
          <a:bodyPr/>
          <a:lstStyle/>
          <a:p>
            <a:endParaRPr lang="en-US" altLang="lv-LV">
              <a:ea typeface="MS PGothic" panose="020B0600070205080204" pitchFamily="34" charset="-128"/>
            </a:endParaRPr>
          </a:p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20484" name="Text Placeholder 3">
            <a:extLst>
              <a:ext uri="{FF2B5EF4-FFF2-40B4-BE49-F238E27FC236}">
                <a16:creationId xmlns:a16="http://schemas.microsoft.com/office/drawing/2014/main" id="{3ABAFB2E-7F41-4EBD-8D20-046D84304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6482" y="5928063"/>
            <a:ext cx="1872968" cy="288149"/>
          </a:xfrm>
        </p:spPr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20485" name="Text Placeholder 4">
            <a:extLst>
              <a:ext uri="{FF2B5EF4-FFF2-40B4-BE49-F238E27FC236}">
                <a16:creationId xmlns:a16="http://schemas.microsoft.com/office/drawing/2014/main" id="{02C54417-F2F5-4A1E-AB6B-BDEE054EF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7599" y="5931065"/>
            <a:ext cx="3457787" cy="288149"/>
          </a:xfrm>
        </p:spPr>
        <p:txBody>
          <a:bodyPr/>
          <a:lstStyle/>
          <a:p>
            <a:endParaRPr lang="lv-LV" altLang="lv-LV">
              <a:ea typeface="MS PGothic" panose="020B0600070205080204" pitchFamily="34" charset="-128"/>
            </a:endParaRP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B52E0877-558D-426D-8540-569D68F61332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FC2194-564D-4304-B3D3-759C2DF43DFA}" type="slidenum">
              <a:rPr lang="en-US" altLang="lv-LV" smtClean="0"/>
              <a:pPr/>
              <a:t>3</a:t>
            </a:fld>
            <a:endParaRPr lang="en-US" altLang="lv-LV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B7A5805-4346-4ABE-A4F9-0B1359A96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059798"/>
              </p:ext>
            </p:extLst>
          </p:nvPr>
        </p:nvGraphicFramePr>
        <p:xfrm>
          <a:off x="882650" y="1340193"/>
          <a:ext cx="10204380" cy="470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4EAA716-5A81-4061-ADC9-2BF7658DA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9850" y="187326"/>
            <a:ext cx="2229835" cy="12630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081C-FEF7-443B-9ADE-710CECCF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altLang="lv-LV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Piemēri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9596-8EB5-4474-9102-FC7834A2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64" y="1340198"/>
            <a:ext cx="10558992" cy="4927040"/>
          </a:xfrm>
        </p:spPr>
        <p:txBody>
          <a:bodyPr>
            <a:normAutofit lnSpcReduction="10000"/>
          </a:bodyPr>
          <a:lstStyle/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Pasažieru pārvadājumu pakalpojumi 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(avio, dzelzceļš, ūdenstransports, autobusi) - īpaši nosacījumi vai preferenciālais režīms personām ar invaliditāti, servisa dzīvnieki, personīgie palīgi, iespēja sēdēt blakus personai ar invaliditāti</a:t>
            </a:r>
          </a:p>
          <a:p>
            <a:pPr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Noteiktas sēdvietas 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sabiedriskās vietās, kultūras vai publiskos pasākumos, parkos</a:t>
            </a:r>
          </a:p>
          <a:p>
            <a:pPr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Brīva piekļuve, samazināti tarifi par </a:t>
            </a: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maksas ceļiem/tiltiem/tuneļiem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b="1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Personīgā palīdzība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, servisa dzīvnieki  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Atbalsts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(t.sk. piekļuve </a:t>
            </a:r>
            <a:r>
              <a:rPr lang="lv-LV" altLang="lv-LV" sz="2000" kern="1200" dirty="0" err="1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Braila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rakstam, </a:t>
            </a:r>
            <a:r>
              <a:rPr lang="lv-LV" altLang="lv-LV" sz="2000" kern="1200" dirty="0" err="1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audiogidi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, surdotulkojums), palīglīdzekļu vai palīdzības nodrošināšana, </a:t>
            </a:r>
            <a:r>
              <a:rPr lang="lv-LV" altLang="lv-LV" sz="2000" kern="1200" dirty="0" err="1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ratiņkrēsla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noma, peldošā </a:t>
            </a:r>
            <a:r>
              <a:rPr lang="lv-LV" altLang="lv-LV" sz="2000" kern="1200" dirty="0" err="1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ratiņkrēsla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patapināšana 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Tūrisma informācijas iegūšana piekļūstamos 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formātos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Mobilā skrejriteņa izmantošana uz ceļiem vai </a:t>
            </a:r>
            <a:r>
              <a:rPr lang="lv-LV" altLang="lv-LV" sz="2000" kern="1200" dirty="0" err="1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ratiņkrēslu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izmantošana </a:t>
            </a:r>
            <a:r>
              <a:rPr lang="lv-LV" altLang="lv-LV" sz="2000" kern="1200" dirty="0" err="1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velojoslās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bez naudas soda utt.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Autostāvvietas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 nosacījumi, piemēram, pagarināta autostāvvieta vai rezervētas stāvvietas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Piekļuve </a:t>
            </a:r>
            <a:r>
              <a:rPr lang="lv-LV" altLang="lv-LV" sz="2000" b="1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zemu emisiju zonām</a:t>
            </a:r>
            <a:r>
              <a:rPr lang="lv-LV" altLang="lv-LV" sz="2000" kern="1200" dirty="0">
                <a:solidFill>
                  <a:prstClr val="black"/>
                </a:solidFill>
                <a:latin typeface="+mj-lt"/>
                <a:ea typeface="MS PGothic" panose="020B0600070205080204" pitchFamily="34" charset="-128"/>
              </a:rPr>
              <a:t>, kur satiksme ir ierobežota </a:t>
            </a:r>
          </a:p>
          <a:p>
            <a:pPr lvl="0" algn="l" defTabSz="938213" rtl="0" eaLnBrk="0" fontAlgn="base" hangingPunct="0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v-LV" altLang="lv-LV" sz="2000" kern="1200" dirty="0">
              <a:solidFill>
                <a:prstClr val="black"/>
              </a:solidFill>
              <a:latin typeface="+mj-lt"/>
              <a:ea typeface="MS PGothic" panose="020B0600070205080204" pitchFamily="34" charset="-128"/>
            </a:endParaRP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89C0-4BAD-42F0-9BF0-FB4BDF60BC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BA26E-6B1A-4769-BEDD-64F6A7BA80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92F2-E6CD-4EB8-81E7-CB722218AA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B9164F1-23BB-4A07-A3A8-F11D2284ACA0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14126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7AC2-E18E-4713-A921-89A9047F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Direktīvu nepiemēro attiecībā uz: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A597C-44EC-42CE-B901-531946F5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1641475"/>
            <a:ext cx="10060305" cy="41500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Sociālajiem pabalstiem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Sociālo palīdzību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Ilgtermiņa iekļaušanas, rehabilitācijas pakalpojumiem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Sociālajiem pakalpojumiem, kuru pamatā ir individuāls novērtējums un lēmums </a:t>
            </a:r>
          </a:p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AF1FA-6E62-4B89-B0F9-10335B7AF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F7A7A-11C6-41AD-9720-06EEF8DAC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994D2-8FBA-4F12-AFE4-65F9FC433F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B9164F1-23BB-4A07-A3A8-F11D2284ACA0}" type="slidenum">
              <a:rPr lang="en-US" altLang="lv-LV" smtClean="0"/>
              <a:pPr>
                <a:defRPr/>
              </a:pPr>
              <a:t>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3479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C8CF-AC63-43EE-A1E2-6C5D1533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24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Eiropas s</a:t>
            </a:r>
            <a:r>
              <a:rPr lang="en-US" altLang="lv-LV" sz="2400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tāvvietu</a:t>
            </a:r>
            <a:r>
              <a:rPr lang="en-US" altLang="lv-LV" sz="24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 </a:t>
            </a:r>
            <a:r>
              <a:rPr lang="en-US" altLang="lv-LV" sz="2400" dirty="0" err="1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karte</a:t>
            </a:r>
            <a:endParaRPr lang="lv-LV" sz="2400" dirty="0">
              <a:solidFill>
                <a:srgbClr val="9BBB59">
                  <a:lumMod val="50000"/>
                </a:srgbClr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4499D-C74A-43C2-8E45-70B588156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7A1C9-FB3A-4086-B43C-580699419F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2EBD-2D55-44E0-AD60-712CBF998F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E8802-D6AF-4D06-AA0B-A7FF5C49881A}" type="slidenum">
              <a:rPr lang="en-US" altLang="lv-LV" smtClean="0"/>
              <a:pPr>
                <a:defRPr/>
              </a:pPr>
              <a:t>6</a:t>
            </a:fld>
            <a:endParaRPr lang="en-US" altLang="lv-LV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7C0F231-3BE4-498F-AFAB-3C3ECA7D9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853566"/>
              </p:ext>
            </p:extLst>
          </p:nvPr>
        </p:nvGraphicFramePr>
        <p:xfrm>
          <a:off x="806450" y="1565275"/>
          <a:ext cx="10136188" cy="422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A1C41EE-252C-492B-9979-3CE3607D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7450" y="117475"/>
            <a:ext cx="2305261" cy="16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714C1-36CA-4D82-BAC3-645BFF8F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Termiņi </a:t>
            </a:r>
            <a:endParaRPr lang="lv-LV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6E479E-396F-4443-92B0-ECFDD176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282" y="636127"/>
            <a:ext cx="9490673" cy="5211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4ECE7-5E94-4DCA-96CA-214C7ED5A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5750A-035D-444B-84B7-7BC6730F3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665E-1128-41D3-BBB4-AA6583F8BC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E8802-D6AF-4D06-AA0B-A7FF5C49881A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3632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0E28-FD82-4E43-A642-34F2264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>
                <a:solidFill>
                  <a:srgbClr val="9BBB59">
                    <a:lumMod val="50000"/>
                  </a:srgbClr>
                </a:solidFill>
                <a:ea typeface="MS PGothic" panose="020B0600070205080204" pitchFamily="34" charset="-128"/>
              </a:rPr>
              <a:t>Darba grupas</a:t>
            </a:r>
            <a:endParaRPr lang="lv-LV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C9F13-FBC8-4E95-81EF-39843F9A8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50" y="1656861"/>
            <a:ext cx="10212705" cy="413464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lv-LV" dirty="0"/>
              <a:t>Latvijas </a:t>
            </a:r>
            <a:r>
              <a:rPr lang="lv-LV" b="1" dirty="0"/>
              <a:t>nacionālā darba grupa transponēšanai (ministrijas)</a:t>
            </a:r>
          </a:p>
          <a:p>
            <a:pPr marL="342900" indent="-342900">
              <a:buFontTx/>
              <a:buChar char="-"/>
            </a:pPr>
            <a:endParaRPr lang="lv-LV" b="1" dirty="0"/>
          </a:p>
          <a:p>
            <a:pPr marL="342900" indent="-342900">
              <a:buFontTx/>
              <a:buChar char="-"/>
            </a:pPr>
            <a:r>
              <a:rPr lang="lv-LV" dirty="0"/>
              <a:t>Eiropas Komisijas «</a:t>
            </a:r>
            <a:r>
              <a:rPr lang="lv-LV" b="1" dirty="0"/>
              <a:t>ekspertu grupa</a:t>
            </a:r>
            <a:r>
              <a:rPr lang="lv-LV" dirty="0"/>
              <a:t>» (VDEĀVK, CSDD)</a:t>
            </a:r>
          </a:p>
          <a:p>
            <a:pPr marL="342900" indent="-342900">
              <a:buFontTx/>
              <a:buChar char="-"/>
            </a:pPr>
            <a:endParaRPr lang="lv-LV" dirty="0"/>
          </a:p>
          <a:p>
            <a:pPr marL="342900" indent="-342900">
              <a:buFontTx/>
              <a:buChar char="-"/>
            </a:pPr>
            <a:r>
              <a:rPr lang="lv-LV" dirty="0"/>
              <a:t>Eiropas Komisijas «</a:t>
            </a:r>
            <a:r>
              <a:rPr lang="lv-LV" b="1" dirty="0" err="1"/>
              <a:t>komitoloģijas</a:t>
            </a:r>
            <a:r>
              <a:rPr lang="lv-LV" b="1" dirty="0"/>
              <a:t> komiteja</a:t>
            </a:r>
            <a:r>
              <a:rPr lang="lv-LV" dirty="0"/>
              <a:t>» (VDEĀVK, VDAA)</a:t>
            </a:r>
          </a:p>
          <a:p>
            <a:pPr marL="342900" indent="-342900">
              <a:buFontTx/>
              <a:buChar char="-"/>
            </a:pPr>
            <a:endParaRPr lang="lv-LV" dirty="0"/>
          </a:p>
          <a:p>
            <a:pPr marL="342900" indent="-342900">
              <a:buFontTx/>
              <a:buChar char="-"/>
            </a:pPr>
            <a:r>
              <a:rPr lang="lv-LV" dirty="0"/>
              <a:t>Eiropas Komisija </a:t>
            </a:r>
            <a:r>
              <a:rPr lang="lv-LV" b="1" dirty="0"/>
              <a:t>nacionālos kontaktpunktu grupa (LM, SM)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BFBC7-B790-49DA-BAC2-506F4F4AD5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51EA8-5323-4CAE-B9E1-C671ADA9A4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630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DBA4-BC3B-41C1-8677-23EFA397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688" y="360186"/>
            <a:ext cx="7679267" cy="59548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lv-LV" dirty="0" err="1">
                <a:solidFill>
                  <a:schemeClr val="tx1"/>
                </a:solidFill>
                <a:ea typeface="MS PGothic" panose="020B0600070205080204" pitchFamily="34" charset="-128"/>
              </a:rPr>
              <a:t>Kompetenču</a:t>
            </a:r>
            <a:r>
              <a:rPr lang="en-US" altLang="lv-LV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altLang="lv-LV" dirty="0" err="1">
                <a:solidFill>
                  <a:schemeClr val="tx1"/>
                </a:solidFill>
                <a:ea typeface="MS PGothic" panose="020B0600070205080204" pitchFamily="34" charset="-128"/>
              </a:rPr>
              <a:t>sadalījums</a:t>
            </a:r>
            <a:r>
              <a:rPr lang="en-US" altLang="lv-LV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br>
              <a:rPr lang="lv-LV" altLang="lv-LV" dirty="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lv-LV" dirty="0">
                <a:solidFill>
                  <a:schemeClr val="tx1"/>
                </a:solidFill>
                <a:ea typeface="MS PGothic" panose="020B0600070205080204" pitchFamily="34" charset="-128"/>
              </a:rPr>
              <a:t>(</a:t>
            </a:r>
            <a:r>
              <a:rPr lang="en-US" altLang="lv-LV" dirty="0" err="1">
                <a:solidFill>
                  <a:schemeClr val="tx1"/>
                </a:solidFill>
                <a:ea typeface="MS PGothic" panose="020B0600070205080204" pitchFamily="34" charset="-128"/>
              </a:rPr>
              <a:t>indikatīvi</a:t>
            </a:r>
            <a:r>
              <a:rPr lang="en-US" altLang="lv-LV" dirty="0">
                <a:solidFill>
                  <a:schemeClr val="tx1"/>
                </a:solidFill>
                <a:ea typeface="MS PGothic" panose="020B0600070205080204" pitchFamily="34" charset="-128"/>
              </a:rPr>
              <a:t>)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905F4-BA60-48E1-9655-0544F402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58DD7-7173-4240-98B7-658C79B12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7748E-C816-4948-A3F6-14BC8AC9FA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52A2-210C-46E8-B9C8-76D5C9F85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55E8802-D6AF-4D06-AA0B-A7FF5C49881A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DBF27A6-97F6-464D-A6A7-B84C15EF6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640556"/>
              </p:ext>
            </p:extLst>
          </p:nvPr>
        </p:nvGraphicFramePr>
        <p:xfrm>
          <a:off x="1111250" y="1260475"/>
          <a:ext cx="9906000" cy="466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54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633</Words>
  <Application>Microsoft Office PowerPoint</Application>
  <PresentationFormat>Custom</PresentationFormat>
  <Paragraphs>115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Roboto</vt:lpstr>
      <vt:lpstr>Times New Roman</vt:lpstr>
      <vt:lpstr>Verdana</vt:lpstr>
      <vt:lpstr>Office Theme</vt:lpstr>
      <vt:lpstr>1_Office Theme</vt:lpstr>
      <vt:lpstr>Direktīva par Eiropas invaliditātes karti un Eiropas stāvvietu kartes personām ar invaliditāti  </vt:lpstr>
      <vt:lpstr>2024.gada 23.oktobris – divas jaunas direktīvas </vt:lpstr>
      <vt:lpstr>Eiropas invaliditātes karte  </vt:lpstr>
      <vt:lpstr>Piemēri</vt:lpstr>
      <vt:lpstr>Direktīvu nepiemēro attiecībā uz:</vt:lpstr>
      <vt:lpstr>Eiropas stāvvietu karte</vt:lpstr>
      <vt:lpstr>Termiņi </vt:lpstr>
      <vt:lpstr>Darba grupas</vt:lpstr>
      <vt:lpstr>Kompetenču sadalījums  (indikatīvi)</vt:lpstr>
      <vt:lpstr>Ekspertu grupas</vt:lpstr>
      <vt:lpstr>ES vienota tīmekļvietne</vt:lpstr>
      <vt:lpstr>Neskaidrie jautājumi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Prezentacija_LM_2023-sagatave</dc:title>
  <dc:creator>Dace Kampenusa</dc:creator>
  <cp:lastModifiedBy>Dace Kampenusa</cp:lastModifiedBy>
  <cp:revision>234</cp:revision>
  <dcterms:created xsi:type="dcterms:W3CDTF">2023-10-12T12:39:01Z</dcterms:created>
  <dcterms:modified xsi:type="dcterms:W3CDTF">2025-05-28T11:47:51Z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2023-10-12T00:00:00Z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2023-10-12T00:00:00Z</vt:filetime>
  </property>
  <property fmtid="{D5CDD505-2E9C-101B-9397-08002B2CF9AE}" pid="5" name="Producer">
    <vt:lpwstr>Adobe PDF library 17.00</vt:lpwstr>
  </property>
</Properties>
</file>