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259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70551-7E92-4919-8413-12C6C0DCCDE2}" type="datetimeFigureOut">
              <a:rPr lang="lv-LV" smtClean="0"/>
              <a:t>30.06.2025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D0852-8F48-4088-B72E-0FF24326CBE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4681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aida attēla vietturis 1">
            <a:extLst>
              <a:ext uri="{FF2B5EF4-FFF2-40B4-BE49-F238E27FC236}">
                <a16:creationId xmlns:a16="http://schemas.microsoft.com/office/drawing/2014/main" id="{F8017AE9-5077-4B20-806C-B702B2C6C7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Piezīmju vietturis 2">
            <a:extLst>
              <a:ext uri="{FF2B5EF4-FFF2-40B4-BE49-F238E27FC236}">
                <a16:creationId xmlns:a16="http://schemas.microsoft.com/office/drawing/2014/main" id="{38503D8F-2086-4D87-9823-BC2760DCC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lv-LV" altLang="lv-LV" sz="14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lang="lv-LV" altLang="lv-LV"/>
          </a:p>
        </p:txBody>
      </p:sp>
      <p:sp>
        <p:nvSpPr>
          <p:cNvPr id="30724" name="Slaida numura vietturis 3">
            <a:extLst>
              <a:ext uri="{FF2B5EF4-FFF2-40B4-BE49-F238E27FC236}">
                <a16:creationId xmlns:a16="http://schemas.microsoft.com/office/drawing/2014/main" id="{7AECD3B7-79D6-47C4-B12B-714FF89172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5D762-2326-4C34-9EDC-091C8098E368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alt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77F75437-1641-43F6-A399-F9AE781F9D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0"/>
            <a:ext cx="3552825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2DFE17D9-D3E6-46FE-B2AB-B64BB3FABC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535C0F1-5C02-4011-999D-685D6792928D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65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lv-LV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450AC-3F3D-4CC6-B1E4-B8949A37C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F2AF4-2257-4F2E-87A7-1973B87F03C2}" type="datetimeFigureOut">
              <a:rPr lang="lv-LV"/>
              <a:pPr>
                <a:defRPr/>
              </a:pPr>
              <a:t>30.06.2025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E8C53-745C-4787-A75D-A6F456A61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ACBE6-03F4-4B88-892F-BC804A24C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4CDC-9A17-443F-8752-1F3811B85775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35163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06ADE33-12B0-4DFC-977F-02C55836B4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01A3B2C-998A-4A7D-AB74-E25112C94454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5858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110C65B-B2D6-4893-BBDA-DB75A5462FD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5A6828E-1387-4710-9D74-62E4FE7B5D3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724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E6100044-2BE0-41F4-A541-22062EA34EE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E094859-5520-410B-82B8-116006E9A8A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3122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B616F346-B371-4EE9-9FF1-590B50550E1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7FAABE5-D65F-4A33-AFEC-1E9FE5F087C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8083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6942B4DC-EF24-4131-A82F-27A43E1DBEB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92B618C-796D-49F7-94A7-BDEF69427F4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708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2C3DD48-B170-4047-86BC-7CF44260A9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2403E7E-FA37-4D4B-9FB1-B22FE200116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6778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1E7CEB21-CB84-48D3-9DFE-E2D808BBB41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FA2EC4F-854F-40E2-9D79-A9476BCF3D2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7830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1FE33FA6-62C0-41DF-AC9C-3693BF1A13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D16C378D-5632-4347-B991-BE1661A3C9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3762375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584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84C7689-9837-4C24-8398-8092A7D1EB2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A10C813-73CA-4913-8031-A7DF2A9A9E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6C541-27E2-489E-88C0-DE832A9F7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AB7B261-D2A1-4AA9-ABDC-6220253C7066}" type="datetime1">
              <a:rPr lang="en-US" altLang="lv-LV"/>
              <a:pPr>
                <a:defRPr/>
              </a:pPr>
              <a:t>6/30/2025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97EF3-A069-4500-A4E8-34CDF2CA0C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30C8A-0E50-4676-97A7-BC6C5AF75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46ADFF2-DCF3-431B-A254-BABA5D09FA6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6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vpratigie.lv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872144D3-4717-4C0B-946E-BA297D1C5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50" y="416747"/>
            <a:ext cx="9466263" cy="81915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636838" algn="ctr"/>
                <a:tab pos="5273675" algn="r"/>
              </a:tabLst>
              <a:defRPr/>
            </a:pPr>
            <a:r>
              <a:rPr lang="lv-LV" altLang="lv-LV" sz="28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INICIATĪVAS un UZDEVUMI brīvprātīgā darba jomā – </a:t>
            </a:r>
            <a:br>
              <a:rPr lang="lv-LV" altLang="lv-LV" sz="28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r>
              <a:rPr lang="lv-LV" altLang="lv-LV" sz="28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diskusijai: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DFD54ACB-F19A-49E6-85AC-F5AB43FED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082" y="1439863"/>
            <a:ext cx="9016701" cy="25039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Brīvprātīgā darba sasaiste ar prasmēm 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cilvēkresursu kapitāla attīstības kontekstā</a:t>
            </a:r>
          </a:p>
          <a:p>
            <a:pPr marL="342900" indent="-342900" algn="just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2026. gada kontekstā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: brīvprātīgā darba </a:t>
            </a: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aktualizēšana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 Memoranda padomē un Ministru kabinetā</a:t>
            </a:r>
          </a:p>
          <a:p>
            <a:pPr marL="342900" indent="-342900" algn="just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Līdz 2025.gada beigām 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-  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  <a:hlinkClick r:id="rId3"/>
              </a:rPr>
              <a:t>www.brivpratigie.lv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 </a:t>
            </a: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pieejamība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 (pirmā fāze - pieejama informācija par iespēju veikt brīvprātīgo darbu)</a:t>
            </a:r>
          </a:p>
          <a:p>
            <a:pPr marL="342900" indent="-342900" algn="just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Priekšlikums jaunas </a:t>
            </a: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jauniešu atbalsta programmas izstrādei 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- atbalsts darbam nometnēs ar bērniem/jauniešiem, sedzot izdevumus jauniešiem, kuri vasarā strādā nometnēs. </a:t>
            </a:r>
            <a:r>
              <a:rPr lang="lv-LV" altLang="lv-LV" sz="1400" dirty="0"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Mērķis</a:t>
            </a:r>
            <a:r>
              <a:rPr lang="lv-LV" altLang="lv-LV" sz="1400" dirty="0">
                <a:latin typeface="Calibri Light" panose="020F0302020204030204" pitchFamily="34" charset="0"/>
                <a:ea typeface="MS PGothic" panose="020B0600070205080204" pitchFamily="34" charset="-128"/>
                <a:cs typeface="Calibri Light" panose="020F0302020204030204" pitchFamily="34" charset="0"/>
              </a:rPr>
              <a:t>: mācīties atbildību, gūt sociālo pieredzi, veidot vērtīgas attiecības (piemērs no Šveices – kā demogrāfijas instruments vecuma grupai 18-30 gadi )</a:t>
            </a:r>
          </a:p>
          <a:p>
            <a:pPr marL="342900" indent="-342900" algn="just">
              <a:lnSpc>
                <a:spcPct val="150000"/>
              </a:lnSpc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q"/>
              <a:defRPr/>
            </a:pPr>
            <a:endParaRPr lang="lv-LV" altLang="lv-LV" sz="1400" dirty="0">
              <a:latin typeface="Calibri Light" panose="020F0302020204030204" pitchFamily="34" charset="0"/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E349458A-727C-4742-8ACE-6E25C81E523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0114C8-85FA-430C-AF52-F15685CC31B4}" type="slidenum">
              <a:rPr kumimoji="0" lang="en-US" altLang="lv-LV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lv-LV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FE1C7C27-320A-42EF-9056-AD0D760BA8A8}"/>
              </a:ext>
            </a:extLst>
          </p:cNvPr>
          <p:cNvCxnSpPr>
            <a:cxnSpLocks/>
          </p:cNvCxnSpPr>
          <p:nvPr/>
        </p:nvCxnSpPr>
        <p:spPr>
          <a:xfrm flipH="1" flipV="1">
            <a:off x="10379405" y="384176"/>
            <a:ext cx="14586" cy="6273565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02" name="Attēls 1">
            <a:extLst>
              <a:ext uri="{FF2B5EF4-FFF2-40B4-BE49-F238E27FC236}">
                <a16:creationId xmlns:a16="http://schemas.microsoft.com/office/drawing/2014/main" id="{23F49B8E-D3EE-439F-BB4E-581F13436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991" y="132515"/>
            <a:ext cx="1798009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2">
            <a:extLst>
              <a:ext uri="{FF2B5EF4-FFF2-40B4-BE49-F238E27FC236}">
                <a16:creationId xmlns:a16="http://schemas.microsoft.com/office/drawing/2014/main" id="{E4B66D43-613A-40A7-8095-9FF7FD0E1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613" y="1520129"/>
            <a:ext cx="1360487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3">
            <a:extLst>
              <a:ext uri="{FF2B5EF4-FFF2-40B4-BE49-F238E27FC236}">
                <a16:creationId xmlns:a16="http://schemas.microsoft.com/office/drawing/2014/main" id="{E25DB146-93B5-4D03-A62F-E97CAD72D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163" y="3109856"/>
            <a:ext cx="8842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4">
            <a:extLst>
              <a:ext uri="{FF2B5EF4-FFF2-40B4-BE49-F238E27FC236}">
                <a16:creationId xmlns:a16="http://schemas.microsoft.com/office/drawing/2014/main" id="{E80F3D62-37DE-4C41-A330-9C8EBCB94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237" y="4863278"/>
            <a:ext cx="10112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9531CE6-F375-4B57-B012-7DA9C179BE4A}"/>
              </a:ext>
            </a:extLst>
          </p:cNvPr>
          <p:cNvSpPr txBox="1"/>
          <p:nvPr/>
        </p:nvSpPr>
        <p:spPr>
          <a:xfrm>
            <a:off x="1268080" y="4035741"/>
            <a:ext cx="9005005" cy="262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marR="0" lvl="0" indent="-342900" algn="just" defTabSz="938213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BBB59">
                  <a:lumMod val="50000"/>
                </a:srgb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lv-LV" altLang="lv-LV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Jautājums: </a:t>
            </a:r>
            <a:r>
              <a:rPr kumimoji="0" lang="lv-LV" altLang="lv-LV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Vai organizācija/iestāde, ko pārstāvat, plāno veikt kādus pasākumus/aktivitātes, kas papildina stratēģiskos mērķus? Kādi atbalsta resursi jums ir/būtu nepieciešami? </a:t>
            </a:r>
            <a:r>
              <a:rPr kumimoji="0" lang="lv-LV" altLang="lv-LV" sz="1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(piemēram: informācijas vietnes, finansējums, mediju atbalsts u.c.)</a:t>
            </a:r>
          </a:p>
          <a:p>
            <a:pPr marL="342900" marR="0" lvl="0" indent="-342900" algn="just" defTabSz="938213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BBB59">
                  <a:lumMod val="50000"/>
                </a:srgbClr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lv-LV" altLang="lv-LV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Mājas darbs līdz 2026.gadam: </a:t>
            </a:r>
          </a:p>
          <a:p>
            <a:pPr marL="285750" marR="0" lvl="0" indent="-285750" algn="just" defTabSz="938213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BBB59">
                  <a:lumMod val="50000"/>
                </a:srgbClr>
              </a:buClr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lv-LV" altLang="lv-LV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pārskatīt org</a:t>
            </a:r>
            <a:r>
              <a:rPr lang="lv-LV" altLang="lv-LV" sz="1300" dirty="0" err="1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anizācijas</a:t>
            </a:r>
            <a:r>
              <a:rPr kumimoji="0" lang="lv-LV" altLang="lv-LV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/iestādes mājas lapas attiecībā uz brīvprātīgā darba informācijas publicēšanu </a:t>
            </a:r>
            <a:r>
              <a:rPr kumimoji="0" lang="lv-LV" altLang="lv-LV" sz="1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(Vai viegli atrast info? Vai ir skaidra kontaktpersona?)</a:t>
            </a:r>
          </a:p>
          <a:p>
            <a:pPr marL="285750" marR="0" lvl="0" indent="-285750" algn="just" defTabSz="938213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BBB59">
                  <a:lumMod val="50000"/>
                </a:srgbClr>
              </a:buClr>
              <a:buSzTx/>
              <a:buFont typeface="Calibri" panose="020F0502020204030204" pitchFamily="34" charset="0"/>
              <a:buChar char="-"/>
              <a:tabLst/>
              <a:defRPr/>
            </a:pPr>
            <a:r>
              <a:rPr lang="lv-LV" altLang="lv-LV" sz="13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Noskaidrot, vai par organizāciju/iestādi ir informācija vietējās/nacionālās kopienu platformās?</a:t>
            </a:r>
          </a:p>
          <a:p>
            <a:pPr marL="285750" marR="0" lvl="0" indent="-285750" algn="just" defTabSz="938213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BBB59">
                  <a:lumMod val="50000"/>
                </a:srgbClr>
              </a:buClr>
              <a:buSzTx/>
              <a:buFont typeface="Calibri" panose="020F0502020204030204" pitchFamily="34" charset="0"/>
              <a:buChar char="-"/>
              <a:tabLst/>
              <a:defRPr/>
            </a:pPr>
            <a:r>
              <a:rPr lang="lv-LV" altLang="lv-LV" sz="1300" dirty="0">
                <a:solidFill>
                  <a:prstClr val="black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Veidot projektu konkursus vai citus resursus brīvprātīgā darba gada aktivitātēm, mudināt pašvaldības, privātos fondus, vēstniecības – radīt instrumentus šīs tēmas aktualizēšanai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221</Words>
  <Application>Microsoft Office PowerPoint</Application>
  <PresentationFormat>Platekrāna</PresentationFormat>
  <Paragraphs>12</Paragraphs>
  <Slides>1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89_Prezentacija_templateLV</vt:lpstr>
      <vt:lpstr>INICIATĪVAS un UZDEVUMI brīvprātīgā darba jomā –  diskusijai: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TURPMĀKĀ RĪCĪBA – jautājumi diskusijai ar  Brīvprātīgā darba konsultatīvas padomes locekļiem</dc:title>
  <dc:creator>Anete Gaiķe</dc:creator>
  <cp:lastModifiedBy>Anete Gaiķe</cp:lastModifiedBy>
  <cp:revision>13</cp:revision>
  <dcterms:created xsi:type="dcterms:W3CDTF">2025-06-30T11:11:32Z</dcterms:created>
  <dcterms:modified xsi:type="dcterms:W3CDTF">2025-06-30T12:45:51Z</dcterms:modified>
</cp:coreProperties>
</file>