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1" r:id="rId2"/>
  </p:sldMasterIdLst>
  <p:notesMasterIdLst>
    <p:notesMasterId r:id="rId2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embeddedFontLst>
    <p:embeddedFont>
      <p:font typeface="Do Hyeon" panose="020B0604020202020204" charset="-127"/>
      <p:regular r:id="rId24"/>
    </p:embeddedFont>
    <p:embeddedFont>
      <p:font typeface="Arial Narrow" panose="020B0606020202030204" pitchFamily="34" charset="0"/>
      <p:regular r:id="rId25"/>
      <p:bold r:id="rId26"/>
      <p:italic r:id="rId27"/>
      <p:bold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ambria" panose="02040503050406030204" pitchFamily="18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7" roundtripDataSignature="AMtx7mhVR4wvdHT0c7G60iLtU65k+fPS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322" y="9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6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9" name="Google Shape;329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2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55510" y="3818538"/>
            <a:ext cx="856041" cy="856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759" y="7557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1"/>
          <p:cNvSpPr>
            <a:spLocks noGrp="1"/>
          </p:cNvSpPr>
          <p:nvPr>
            <p:ph type="pic" idx="2"/>
          </p:nvPr>
        </p:nvSpPr>
        <p:spPr>
          <a:xfrm>
            <a:off x="457200" y="1099008"/>
            <a:ext cx="8229600" cy="3027718"/>
          </a:xfrm>
          <a:prstGeom prst="rect">
            <a:avLst/>
          </a:prstGeom>
          <a:noFill/>
          <a:ln>
            <a:noFill/>
          </a:ln>
        </p:spPr>
      </p:sp>
      <p:sp>
        <p:nvSpPr>
          <p:cNvPr id="61" name="Google Shape;61;p31"/>
          <p:cNvSpPr txBox="1">
            <a:spLocks noGrp="1"/>
          </p:cNvSpPr>
          <p:nvPr>
            <p:ph type="dt" idx="10"/>
          </p:nvPr>
        </p:nvSpPr>
        <p:spPr>
          <a:xfrm>
            <a:off x="457201" y="4767264"/>
            <a:ext cx="2245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51"/>
              <a:buFont typeface="Cambria"/>
              <a:buNone/>
              <a:defRPr sz="851" b="0" i="0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1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2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ambr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32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ctr">
              <a:spcBef>
                <a:spcPts val="324"/>
              </a:spcBef>
              <a:spcAft>
                <a:spcPts val="0"/>
              </a:spcAft>
              <a:buClr>
                <a:srgbClr val="3E464C"/>
              </a:buClr>
              <a:buSzPts val="1620"/>
              <a:buNone/>
              <a:defRPr sz="162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spcBef>
                <a:spcPts val="324"/>
              </a:spcBef>
              <a:spcAft>
                <a:spcPts val="0"/>
              </a:spcAft>
              <a:buClr>
                <a:srgbClr val="3E464C"/>
              </a:buClr>
              <a:buSzPts val="1620"/>
              <a:buNone/>
              <a:defRPr sz="1620" b="1"/>
            </a:lvl2pPr>
            <a:lvl3pPr marL="1371600" lvl="2" indent="-228600" algn="l">
              <a:spcBef>
                <a:spcPts val="292"/>
              </a:spcBef>
              <a:spcAft>
                <a:spcPts val="0"/>
              </a:spcAft>
              <a:buClr>
                <a:srgbClr val="3E464C"/>
              </a:buClr>
              <a:buSzPts val="1458"/>
              <a:buNone/>
              <a:defRPr sz="1458" b="1"/>
            </a:lvl3pPr>
            <a:lvl4pPr marL="1828800" lvl="3" indent="-228600" algn="l">
              <a:spcBef>
                <a:spcPts val="259"/>
              </a:spcBef>
              <a:spcAft>
                <a:spcPts val="0"/>
              </a:spcAft>
              <a:buClr>
                <a:srgbClr val="3E464C"/>
              </a:buClr>
              <a:buSzPts val="1296"/>
              <a:buNone/>
              <a:defRPr sz="1296" b="1"/>
            </a:lvl4pPr>
            <a:lvl5pPr marL="2286000" lvl="4" indent="-228600" algn="l">
              <a:spcBef>
                <a:spcPts val="259"/>
              </a:spcBef>
              <a:spcAft>
                <a:spcPts val="0"/>
              </a:spcAft>
              <a:buClr>
                <a:srgbClr val="3E464C"/>
              </a:buClr>
              <a:buSzPts val="1296"/>
              <a:buNone/>
              <a:defRPr sz="1296" b="1"/>
            </a:lvl5pPr>
            <a:lvl6pPr marL="2743200" lvl="5" indent="-228600" algn="l"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6"/>
              <a:buNone/>
              <a:defRPr sz="1296" b="1"/>
            </a:lvl6pPr>
            <a:lvl7pPr marL="3200400" lvl="6" indent="-228600" algn="l"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6"/>
              <a:buNone/>
              <a:defRPr sz="1296" b="1"/>
            </a:lvl7pPr>
            <a:lvl8pPr marL="3657600" lvl="7" indent="-228600" algn="l"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6"/>
              <a:buNone/>
              <a:defRPr sz="1296" b="1"/>
            </a:lvl8pPr>
            <a:lvl9pPr marL="4114800" lvl="8" indent="-228600" algn="l"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6"/>
              <a:buNone/>
              <a:defRPr sz="1296" b="1"/>
            </a:lvl9pPr>
          </a:lstStyle>
          <a:p>
            <a:endParaRPr/>
          </a:p>
        </p:txBody>
      </p:sp>
      <p:sp>
        <p:nvSpPr>
          <p:cNvPr id="66" name="Google Shape;66;p32"/>
          <p:cNvSpPr txBox="1">
            <a:spLocks noGrp="1"/>
          </p:cNvSpPr>
          <p:nvPr>
            <p:ph type="body" idx="2"/>
          </p:nvPr>
        </p:nvSpPr>
        <p:spPr>
          <a:xfrm>
            <a:off x="605427" y="1757761"/>
            <a:ext cx="3743739" cy="2710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2044" algn="l">
              <a:spcBef>
                <a:spcPts val="389"/>
              </a:spcBef>
              <a:spcAft>
                <a:spcPts val="0"/>
              </a:spcAft>
              <a:buClr>
                <a:srgbClr val="3E464C"/>
              </a:buClr>
              <a:buSzPts val="1944"/>
              <a:buChar char="•"/>
              <a:defRPr sz="1944"/>
            </a:lvl1pPr>
            <a:lvl2pPr marL="914400" lvl="1" indent="-331469" algn="l">
              <a:spcBef>
                <a:spcPts val="324"/>
              </a:spcBef>
              <a:spcAft>
                <a:spcPts val="0"/>
              </a:spcAft>
              <a:buClr>
                <a:srgbClr val="3E464C"/>
              </a:buClr>
              <a:buSzPts val="1620"/>
              <a:buChar char="–"/>
              <a:defRPr sz="1620"/>
            </a:lvl2pPr>
            <a:lvl3pPr marL="1371600" lvl="2" indent="-321183" algn="l">
              <a:spcBef>
                <a:spcPts val="292"/>
              </a:spcBef>
              <a:spcAft>
                <a:spcPts val="0"/>
              </a:spcAft>
              <a:buClr>
                <a:srgbClr val="3E464C"/>
              </a:buClr>
              <a:buSzPts val="1458"/>
              <a:buChar char="•"/>
              <a:defRPr sz="1458"/>
            </a:lvl3pPr>
            <a:lvl4pPr marL="1828800" lvl="3" indent="-310896" algn="l">
              <a:spcBef>
                <a:spcPts val="259"/>
              </a:spcBef>
              <a:spcAft>
                <a:spcPts val="0"/>
              </a:spcAft>
              <a:buClr>
                <a:srgbClr val="3E464C"/>
              </a:buClr>
              <a:buSzPts val="1296"/>
              <a:buChar char="–"/>
              <a:defRPr sz="1296"/>
            </a:lvl4pPr>
            <a:lvl5pPr marL="2286000" lvl="4" indent="-310895" algn="l">
              <a:spcBef>
                <a:spcPts val="259"/>
              </a:spcBef>
              <a:spcAft>
                <a:spcPts val="0"/>
              </a:spcAft>
              <a:buClr>
                <a:srgbClr val="3E464C"/>
              </a:buClr>
              <a:buSzPts val="1296"/>
              <a:buChar char="»"/>
              <a:defRPr sz="1296"/>
            </a:lvl5pPr>
            <a:lvl6pPr marL="2743200" lvl="5" indent="-310895" algn="l"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6"/>
              <a:buChar char="•"/>
              <a:defRPr sz="1296"/>
            </a:lvl6pPr>
            <a:lvl7pPr marL="3200400" lvl="6" indent="-310895" algn="l"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6"/>
              <a:buChar char="•"/>
              <a:defRPr sz="1296"/>
            </a:lvl7pPr>
            <a:lvl8pPr marL="3657600" lvl="7" indent="-310896" algn="l"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6"/>
              <a:buChar char="•"/>
              <a:defRPr sz="1296"/>
            </a:lvl8pPr>
            <a:lvl9pPr marL="4114800" lvl="8" indent="-310896" algn="l"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6"/>
              <a:buChar char="•"/>
              <a:defRPr sz="1296"/>
            </a:lvl9pPr>
          </a:lstStyle>
          <a:p>
            <a:endParaRPr/>
          </a:p>
        </p:txBody>
      </p:sp>
      <p:sp>
        <p:nvSpPr>
          <p:cNvPr id="67" name="Google Shape;67;p32"/>
          <p:cNvSpPr txBox="1">
            <a:spLocks noGrp="1"/>
          </p:cNvSpPr>
          <p:nvPr>
            <p:ph type="body" idx="3"/>
          </p:nvPr>
        </p:nvSpPr>
        <p:spPr>
          <a:xfrm>
            <a:off x="4645029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ctr">
              <a:spcBef>
                <a:spcPts val="324"/>
              </a:spcBef>
              <a:spcAft>
                <a:spcPts val="0"/>
              </a:spcAft>
              <a:buClr>
                <a:srgbClr val="3E464C"/>
              </a:buClr>
              <a:buSzPts val="1620"/>
              <a:buNone/>
              <a:defRPr sz="162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spcBef>
                <a:spcPts val="324"/>
              </a:spcBef>
              <a:spcAft>
                <a:spcPts val="0"/>
              </a:spcAft>
              <a:buClr>
                <a:srgbClr val="3E464C"/>
              </a:buClr>
              <a:buSzPts val="1620"/>
              <a:buNone/>
              <a:defRPr sz="1620" b="1"/>
            </a:lvl2pPr>
            <a:lvl3pPr marL="1371600" lvl="2" indent="-228600" algn="l">
              <a:spcBef>
                <a:spcPts val="292"/>
              </a:spcBef>
              <a:spcAft>
                <a:spcPts val="0"/>
              </a:spcAft>
              <a:buClr>
                <a:srgbClr val="3E464C"/>
              </a:buClr>
              <a:buSzPts val="1458"/>
              <a:buNone/>
              <a:defRPr sz="1458" b="1"/>
            </a:lvl3pPr>
            <a:lvl4pPr marL="1828800" lvl="3" indent="-228600" algn="l">
              <a:spcBef>
                <a:spcPts val="259"/>
              </a:spcBef>
              <a:spcAft>
                <a:spcPts val="0"/>
              </a:spcAft>
              <a:buClr>
                <a:srgbClr val="3E464C"/>
              </a:buClr>
              <a:buSzPts val="1296"/>
              <a:buNone/>
              <a:defRPr sz="1296" b="1"/>
            </a:lvl4pPr>
            <a:lvl5pPr marL="2286000" lvl="4" indent="-228600" algn="l">
              <a:spcBef>
                <a:spcPts val="259"/>
              </a:spcBef>
              <a:spcAft>
                <a:spcPts val="0"/>
              </a:spcAft>
              <a:buClr>
                <a:srgbClr val="3E464C"/>
              </a:buClr>
              <a:buSzPts val="1296"/>
              <a:buNone/>
              <a:defRPr sz="1296" b="1"/>
            </a:lvl5pPr>
            <a:lvl6pPr marL="2743200" lvl="5" indent="-228600" algn="l"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6"/>
              <a:buNone/>
              <a:defRPr sz="1296" b="1"/>
            </a:lvl6pPr>
            <a:lvl7pPr marL="3200400" lvl="6" indent="-228600" algn="l"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6"/>
              <a:buNone/>
              <a:defRPr sz="1296" b="1"/>
            </a:lvl7pPr>
            <a:lvl8pPr marL="3657600" lvl="7" indent="-228600" algn="l"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6"/>
              <a:buNone/>
              <a:defRPr sz="1296" b="1"/>
            </a:lvl8pPr>
            <a:lvl9pPr marL="4114800" lvl="8" indent="-228600" algn="l"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6"/>
              <a:buNone/>
              <a:defRPr sz="1296" b="1"/>
            </a:lvl9pPr>
          </a:lstStyle>
          <a:p>
            <a:endParaRPr/>
          </a:p>
        </p:txBody>
      </p:sp>
      <p:sp>
        <p:nvSpPr>
          <p:cNvPr id="68" name="Google Shape;68;p32"/>
          <p:cNvSpPr txBox="1">
            <a:spLocks noGrp="1"/>
          </p:cNvSpPr>
          <p:nvPr>
            <p:ph type="body" idx="4"/>
          </p:nvPr>
        </p:nvSpPr>
        <p:spPr>
          <a:xfrm>
            <a:off x="4794842" y="1757761"/>
            <a:ext cx="3743737" cy="2710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2044" algn="l">
              <a:spcBef>
                <a:spcPts val="389"/>
              </a:spcBef>
              <a:spcAft>
                <a:spcPts val="0"/>
              </a:spcAft>
              <a:buClr>
                <a:srgbClr val="3E464C"/>
              </a:buClr>
              <a:buSzPts val="1944"/>
              <a:buChar char="•"/>
              <a:defRPr sz="1944"/>
            </a:lvl1pPr>
            <a:lvl2pPr marL="914400" lvl="1" indent="-331469" algn="l">
              <a:spcBef>
                <a:spcPts val="324"/>
              </a:spcBef>
              <a:spcAft>
                <a:spcPts val="0"/>
              </a:spcAft>
              <a:buClr>
                <a:srgbClr val="3E464C"/>
              </a:buClr>
              <a:buSzPts val="1620"/>
              <a:buChar char="–"/>
              <a:defRPr sz="1620"/>
            </a:lvl2pPr>
            <a:lvl3pPr marL="1371600" lvl="2" indent="-321183" algn="l">
              <a:spcBef>
                <a:spcPts val="292"/>
              </a:spcBef>
              <a:spcAft>
                <a:spcPts val="0"/>
              </a:spcAft>
              <a:buClr>
                <a:srgbClr val="3E464C"/>
              </a:buClr>
              <a:buSzPts val="1458"/>
              <a:buChar char="•"/>
              <a:defRPr sz="1458"/>
            </a:lvl3pPr>
            <a:lvl4pPr marL="1828800" lvl="3" indent="-310896" algn="l">
              <a:spcBef>
                <a:spcPts val="259"/>
              </a:spcBef>
              <a:spcAft>
                <a:spcPts val="0"/>
              </a:spcAft>
              <a:buClr>
                <a:srgbClr val="3E464C"/>
              </a:buClr>
              <a:buSzPts val="1296"/>
              <a:buChar char="–"/>
              <a:defRPr sz="1296"/>
            </a:lvl4pPr>
            <a:lvl5pPr marL="2286000" lvl="4" indent="-310895" algn="l">
              <a:spcBef>
                <a:spcPts val="259"/>
              </a:spcBef>
              <a:spcAft>
                <a:spcPts val="0"/>
              </a:spcAft>
              <a:buClr>
                <a:srgbClr val="3E464C"/>
              </a:buClr>
              <a:buSzPts val="1296"/>
              <a:buChar char="»"/>
              <a:defRPr sz="1296"/>
            </a:lvl5pPr>
            <a:lvl6pPr marL="2743200" lvl="5" indent="-310895" algn="l"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6"/>
              <a:buChar char="•"/>
              <a:defRPr sz="1296"/>
            </a:lvl6pPr>
            <a:lvl7pPr marL="3200400" lvl="6" indent="-310895" algn="l"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6"/>
              <a:buChar char="•"/>
              <a:defRPr sz="1296"/>
            </a:lvl7pPr>
            <a:lvl8pPr marL="3657600" lvl="7" indent="-310896" algn="l"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6"/>
              <a:buChar char="•"/>
              <a:defRPr sz="1296"/>
            </a:lvl8pPr>
            <a:lvl9pPr marL="4114800" lvl="8" indent="-310896" algn="l"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296"/>
              <a:buChar char="•"/>
              <a:defRPr sz="1296"/>
            </a:lvl9pPr>
          </a:lstStyle>
          <a:p>
            <a:endParaRPr/>
          </a:p>
        </p:txBody>
      </p:sp>
      <p:sp>
        <p:nvSpPr>
          <p:cNvPr id="69" name="Google Shape;69;p32"/>
          <p:cNvSpPr txBox="1">
            <a:spLocks noGrp="1"/>
          </p:cNvSpPr>
          <p:nvPr>
            <p:ph type="dt" idx="10"/>
          </p:nvPr>
        </p:nvSpPr>
        <p:spPr>
          <a:xfrm>
            <a:off x="457201" y="4767264"/>
            <a:ext cx="22187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2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3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3"/>
          <p:cNvSpPr txBox="1">
            <a:spLocks noGrp="1"/>
          </p:cNvSpPr>
          <p:nvPr>
            <p:ph type="dt" idx="10"/>
          </p:nvPr>
        </p:nvSpPr>
        <p:spPr>
          <a:xfrm>
            <a:off x="457201" y="4767264"/>
            <a:ext cx="226582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51"/>
              <a:buFont typeface="Cambria"/>
              <a:buNone/>
              <a:defRPr sz="851" b="0" i="0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3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55510" y="3818538"/>
            <a:ext cx="856041" cy="856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35"/>
          <p:cNvPicPr preferRelativeResize="0"/>
          <p:nvPr/>
        </p:nvPicPr>
        <p:blipFill rotWithShape="1">
          <a:blip r:embed="rId4">
            <a:alphaModFix/>
          </a:blip>
          <a:srcRect l="10383"/>
          <a:stretch/>
        </p:blipFill>
        <p:spPr>
          <a:xfrm>
            <a:off x="0" y="532294"/>
            <a:ext cx="6179804" cy="47011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3152" y="256032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36"/>
          <p:cNvPicPr preferRelativeResize="0"/>
          <p:nvPr/>
        </p:nvPicPr>
        <p:blipFill rotWithShape="1">
          <a:blip r:embed="rId3">
            <a:alphaModFix/>
          </a:blip>
          <a:srcRect l="10383"/>
          <a:stretch/>
        </p:blipFill>
        <p:spPr>
          <a:xfrm>
            <a:off x="-422799" y="477430"/>
            <a:ext cx="6179804" cy="4701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92934" y="3818538"/>
            <a:ext cx="981193" cy="8560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3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ambria"/>
              <a:buNone/>
              <a:defRPr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rgbClr val="3E464C"/>
              </a:buClr>
              <a:buSzPts val="1782"/>
              <a:buNone/>
              <a:defRPr sz="1782" b="0" i="0">
                <a:latin typeface="Cambria"/>
                <a:ea typeface="Cambria"/>
                <a:cs typeface="Cambria"/>
                <a:sym typeface="Cambria"/>
              </a:defRPr>
            </a:lvl1pPr>
            <a:lvl2pPr marL="914400" lvl="1" indent="-341757" algn="l">
              <a:spcBef>
                <a:spcPts val="972"/>
              </a:spcBef>
              <a:spcAft>
                <a:spcPts val="0"/>
              </a:spcAft>
              <a:buClr>
                <a:srgbClr val="3E464C"/>
              </a:buClr>
              <a:buSzPts val="1782"/>
              <a:buChar char="–"/>
              <a:defRPr sz="1782">
                <a:latin typeface="Cambria"/>
                <a:ea typeface="Cambria"/>
                <a:cs typeface="Cambria"/>
                <a:sym typeface="Cambria"/>
              </a:defRPr>
            </a:lvl2pPr>
            <a:lvl3pPr marL="1371600" lvl="2" indent="-321183" algn="l">
              <a:spcBef>
                <a:spcPts val="972"/>
              </a:spcBef>
              <a:spcAft>
                <a:spcPts val="0"/>
              </a:spcAft>
              <a:buClr>
                <a:srgbClr val="3E464C"/>
              </a:buClr>
              <a:buSzPts val="1458"/>
              <a:buChar char="•"/>
              <a:defRPr>
                <a:latin typeface="Cambria"/>
                <a:ea typeface="Cambria"/>
                <a:cs typeface="Cambria"/>
                <a:sym typeface="Cambria"/>
              </a:defRPr>
            </a:lvl3pPr>
            <a:lvl4pPr marL="1828800" lvl="3" indent="-310896" algn="l">
              <a:spcBef>
                <a:spcPts val="972"/>
              </a:spcBef>
              <a:spcAft>
                <a:spcPts val="0"/>
              </a:spcAft>
              <a:buClr>
                <a:srgbClr val="3E464C"/>
              </a:buClr>
              <a:buSzPts val="1296"/>
              <a:buChar char="–"/>
              <a:defRPr>
                <a:latin typeface="Cambria"/>
                <a:ea typeface="Cambria"/>
                <a:cs typeface="Cambria"/>
                <a:sym typeface="Cambria"/>
              </a:defRPr>
            </a:lvl4pPr>
            <a:lvl5pPr marL="2286000" lvl="4" indent="-310895" algn="l">
              <a:spcBef>
                <a:spcPts val="972"/>
              </a:spcBef>
              <a:spcAft>
                <a:spcPts val="0"/>
              </a:spcAft>
              <a:buClr>
                <a:srgbClr val="3E464C"/>
              </a:buClr>
              <a:buSzPts val="1296"/>
              <a:buChar char="»"/>
              <a:defRPr>
                <a:latin typeface="Cambria"/>
                <a:ea typeface="Cambria"/>
                <a:cs typeface="Cambria"/>
                <a:sym typeface="Cambria"/>
              </a:defRPr>
            </a:lvl5pPr>
            <a:lvl6pPr marL="2743200" lvl="5" indent="-342900" algn="l">
              <a:spcBef>
                <a:spcPts val="9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23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31961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51"/>
              <a:buFont typeface="Cambria"/>
              <a:buNone/>
              <a:defRPr sz="851" b="0" i="0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3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4"/>
          <p:cNvSpPr txBox="1"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4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389"/>
              </a:spcBef>
              <a:spcAft>
                <a:spcPts val="0"/>
              </a:spcAft>
              <a:buClr>
                <a:srgbClr val="888888"/>
              </a:buClr>
              <a:buSzPts val="1944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24"/>
              </a:spcBef>
              <a:spcAft>
                <a:spcPts val="0"/>
              </a:spcAft>
              <a:buClr>
                <a:srgbClr val="888888"/>
              </a:buClr>
              <a:buSzPts val="162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92"/>
              </a:spcBef>
              <a:spcAft>
                <a:spcPts val="0"/>
              </a:spcAft>
              <a:buClr>
                <a:srgbClr val="888888"/>
              </a:buClr>
              <a:buSzPts val="1458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59"/>
              </a:spcBef>
              <a:spcAft>
                <a:spcPts val="0"/>
              </a:spcAft>
              <a:buClr>
                <a:srgbClr val="888888"/>
              </a:buClr>
              <a:buSzPts val="1296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59"/>
              </a:spcBef>
              <a:spcAft>
                <a:spcPts val="0"/>
              </a:spcAft>
              <a:buClr>
                <a:srgbClr val="888888"/>
              </a:buClr>
              <a:buSzPts val="1296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24"/>
              </a:spcBef>
              <a:spcAft>
                <a:spcPts val="0"/>
              </a:spcAft>
              <a:buClr>
                <a:srgbClr val="888888"/>
              </a:buClr>
              <a:buSzPts val="162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24"/>
              </a:spcBef>
              <a:spcAft>
                <a:spcPts val="0"/>
              </a:spcAft>
              <a:buClr>
                <a:srgbClr val="888888"/>
              </a:buClr>
              <a:buSzPts val="162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24"/>
              </a:spcBef>
              <a:spcAft>
                <a:spcPts val="0"/>
              </a:spcAft>
              <a:buClr>
                <a:srgbClr val="888888"/>
              </a:buClr>
              <a:buSzPts val="162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24"/>
              </a:spcBef>
              <a:spcAft>
                <a:spcPts val="0"/>
              </a:spcAft>
              <a:buClr>
                <a:srgbClr val="888888"/>
              </a:buClr>
              <a:buSzPts val="162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24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25238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51"/>
              <a:buFont typeface="Cambria"/>
              <a:buNone/>
              <a:defRPr sz="851" b="0" i="0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4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5"/>
          <p:cNvSpPr txBox="1">
            <a:spLocks noGrp="1"/>
          </p:cNvSpPr>
          <p:nvPr>
            <p:ph type="title"/>
          </p:nvPr>
        </p:nvSpPr>
        <p:spPr>
          <a:xfrm>
            <a:off x="722313" y="3305177"/>
            <a:ext cx="7772400" cy="1021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40"/>
              <a:buFont typeface="Cambria"/>
              <a:buNone/>
              <a:defRPr sz="324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5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324"/>
              </a:spcBef>
              <a:spcAft>
                <a:spcPts val="0"/>
              </a:spcAft>
              <a:buClr>
                <a:srgbClr val="888888"/>
              </a:buClr>
              <a:buSzPts val="1620"/>
              <a:buNone/>
              <a:defRPr sz="162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292"/>
              </a:spcBef>
              <a:spcAft>
                <a:spcPts val="0"/>
              </a:spcAft>
              <a:buClr>
                <a:srgbClr val="888888"/>
              </a:buClr>
              <a:buSzPts val="1458"/>
              <a:buNone/>
              <a:defRPr sz="1458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259"/>
              </a:spcBef>
              <a:spcAft>
                <a:spcPts val="0"/>
              </a:spcAft>
              <a:buClr>
                <a:srgbClr val="888888"/>
              </a:buClr>
              <a:buSzPts val="1296"/>
              <a:buNone/>
              <a:defRPr sz="1296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27"/>
              </a:spcBef>
              <a:spcAft>
                <a:spcPts val="0"/>
              </a:spcAft>
              <a:buClr>
                <a:srgbClr val="888888"/>
              </a:buClr>
              <a:buSzPts val="1134"/>
              <a:buNone/>
              <a:defRPr sz="1134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27"/>
              </a:spcBef>
              <a:spcAft>
                <a:spcPts val="0"/>
              </a:spcAft>
              <a:buClr>
                <a:srgbClr val="888888"/>
              </a:buClr>
              <a:buSzPts val="1134"/>
              <a:buNone/>
              <a:defRPr sz="1134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27"/>
              </a:spcBef>
              <a:spcAft>
                <a:spcPts val="0"/>
              </a:spcAft>
              <a:buClr>
                <a:srgbClr val="888888"/>
              </a:buClr>
              <a:buSzPts val="1134"/>
              <a:buNone/>
              <a:defRPr sz="1134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27"/>
              </a:spcBef>
              <a:spcAft>
                <a:spcPts val="0"/>
              </a:spcAft>
              <a:buClr>
                <a:srgbClr val="888888"/>
              </a:buClr>
              <a:buSzPts val="1134"/>
              <a:buNone/>
              <a:defRPr sz="1134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27"/>
              </a:spcBef>
              <a:spcAft>
                <a:spcPts val="0"/>
              </a:spcAft>
              <a:buClr>
                <a:srgbClr val="888888"/>
              </a:buClr>
              <a:buSzPts val="1134"/>
              <a:buNone/>
              <a:defRPr sz="1134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27"/>
              </a:spcBef>
              <a:spcAft>
                <a:spcPts val="0"/>
              </a:spcAft>
              <a:buClr>
                <a:srgbClr val="888888"/>
              </a:buClr>
              <a:buSzPts val="1134"/>
              <a:buNone/>
              <a:defRPr sz="1134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25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22548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51"/>
              <a:buFont typeface="Cambria"/>
              <a:buNone/>
              <a:defRPr sz="851" b="0" i="0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5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er">
  <p:cSld name="1_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6"/>
          <p:cNvSpPr txBox="1">
            <a:spLocks noGrp="1"/>
          </p:cNvSpPr>
          <p:nvPr>
            <p:ph type="title"/>
          </p:nvPr>
        </p:nvSpPr>
        <p:spPr>
          <a:xfrm>
            <a:off x="685800" y="1529825"/>
            <a:ext cx="7772400" cy="1021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68"/>
              <a:buFont typeface="Cambria"/>
              <a:buNone/>
              <a:defRPr sz="2268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6"/>
          <p:cNvSpPr txBox="1">
            <a:spLocks noGrp="1"/>
          </p:cNvSpPr>
          <p:nvPr>
            <p:ph type="body" idx="1"/>
          </p:nvPr>
        </p:nvSpPr>
        <p:spPr>
          <a:xfrm>
            <a:off x="685800" y="2592121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564"/>
              <a:buNone/>
              <a:defRPr sz="3564" b="1" i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spcBef>
                <a:spcPts val="292"/>
              </a:spcBef>
              <a:spcAft>
                <a:spcPts val="0"/>
              </a:spcAft>
              <a:buClr>
                <a:srgbClr val="888888"/>
              </a:buClr>
              <a:buSzPts val="1458"/>
              <a:buNone/>
              <a:defRPr sz="1458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259"/>
              </a:spcBef>
              <a:spcAft>
                <a:spcPts val="0"/>
              </a:spcAft>
              <a:buClr>
                <a:srgbClr val="888888"/>
              </a:buClr>
              <a:buSzPts val="1296"/>
              <a:buNone/>
              <a:defRPr sz="1296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27"/>
              </a:spcBef>
              <a:spcAft>
                <a:spcPts val="0"/>
              </a:spcAft>
              <a:buClr>
                <a:srgbClr val="888888"/>
              </a:buClr>
              <a:buSzPts val="1134"/>
              <a:buNone/>
              <a:defRPr sz="1134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27"/>
              </a:spcBef>
              <a:spcAft>
                <a:spcPts val="0"/>
              </a:spcAft>
              <a:buClr>
                <a:srgbClr val="888888"/>
              </a:buClr>
              <a:buSzPts val="1134"/>
              <a:buNone/>
              <a:defRPr sz="1134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27"/>
              </a:spcBef>
              <a:spcAft>
                <a:spcPts val="0"/>
              </a:spcAft>
              <a:buClr>
                <a:srgbClr val="888888"/>
              </a:buClr>
              <a:buSzPts val="1134"/>
              <a:buNone/>
              <a:defRPr sz="1134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27"/>
              </a:spcBef>
              <a:spcAft>
                <a:spcPts val="0"/>
              </a:spcAft>
              <a:buClr>
                <a:srgbClr val="888888"/>
              </a:buClr>
              <a:buSzPts val="1134"/>
              <a:buNone/>
              <a:defRPr sz="1134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27"/>
              </a:spcBef>
              <a:spcAft>
                <a:spcPts val="0"/>
              </a:spcAft>
              <a:buClr>
                <a:srgbClr val="888888"/>
              </a:buClr>
              <a:buSzPts val="1134"/>
              <a:buNone/>
              <a:defRPr sz="1134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27"/>
              </a:spcBef>
              <a:spcAft>
                <a:spcPts val="0"/>
              </a:spcAft>
              <a:buClr>
                <a:srgbClr val="888888"/>
              </a:buClr>
              <a:buSzPts val="1134"/>
              <a:buNone/>
              <a:defRPr sz="1134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6"/>
          <p:cNvSpPr txBox="1">
            <a:spLocks noGrp="1"/>
          </p:cNvSpPr>
          <p:nvPr>
            <p:ph type="dt" idx="10"/>
          </p:nvPr>
        </p:nvSpPr>
        <p:spPr>
          <a:xfrm>
            <a:off x="457201" y="4767264"/>
            <a:ext cx="223893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51"/>
              <a:buFont typeface="Cambria"/>
              <a:buNone/>
              <a:defRPr sz="851" b="0" i="0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6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7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7"/>
          <p:cNvSpPr txBox="1">
            <a:spLocks noGrp="1"/>
          </p:cNvSpPr>
          <p:nvPr>
            <p:ph type="body" idx="1"/>
          </p:nvPr>
        </p:nvSpPr>
        <p:spPr>
          <a:xfrm>
            <a:off x="457200" y="1000126"/>
            <a:ext cx="4038600" cy="282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56"/>
              </a:spcBef>
              <a:spcAft>
                <a:spcPts val="0"/>
              </a:spcAft>
              <a:buClr>
                <a:srgbClr val="3E464C"/>
              </a:buClr>
              <a:buSzPts val="1782"/>
              <a:buNone/>
              <a:defRPr sz="1782" b="0" i="0">
                <a:latin typeface="Cambria"/>
                <a:ea typeface="Cambria"/>
                <a:cs typeface="Cambria"/>
                <a:sym typeface="Cambria"/>
              </a:defRPr>
            </a:lvl1pPr>
            <a:lvl2pPr marL="914400" lvl="1" indent="-341757" algn="l">
              <a:spcBef>
                <a:spcPts val="356"/>
              </a:spcBef>
              <a:spcAft>
                <a:spcPts val="0"/>
              </a:spcAft>
              <a:buClr>
                <a:srgbClr val="3E464C"/>
              </a:buClr>
              <a:buSzPts val="1782"/>
              <a:buChar char="–"/>
              <a:defRPr sz="1782">
                <a:latin typeface="Cambria"/>
                <a:ea typeface="Cambria"/>
                <a:cs typeface="Cambria"/>
                <a:sym typeface="Cambria"/>
              </a:defRPr>
            </a:lvl2pPr>
            <a:lvl3pPr marL="1371600" lvl="2" indent="-341757" algn="l">
              <a:spcBef>
                <a:spcPts val="356"/>
              </a:spcBef>
              <a:spcAft>
                <a:spcPts val="0"/>
              </a:spcAft>
              <a:buClr>
                <a:srgbClr val="3E464C"/>
              </a:buClr>
              <a:buSzPts val="1782"/>
              <a:buChar char="•"/>
              <a:defRPr sz="1782">
                <a:latin typeface="Cambria"/>
                <a:ea typeface="Cambria"/>
                <a:cs typeface="Cambria"/>
                <a:sym typeface="Cambria"/>
              </a:defRPr>
            </a:lvl3pPr>
            <a:lvl4pPr marL="1828800" lvl="3" indent="-341757" algn="l">
              <a:spcBef>
                <a:spcPts val="356"/>
              </a:spcBef>
              <a:spcAft>
                <a:spcPts val="0"/>
              </a:spcAft>
              <a:buClr>
                <a:srgbClr val="3E464C"/>
              </a:buClr>
              <a:buSzPts val="1782"/>
              <a:buChar char="–"/>
              <a:defRPr sz="1782">
                <a:latin typeface="Cambria"/>
                <a:ea typeface="Cambria"/>
                <a:cs typeface="Cambria"/>
                <a:sym typeface="Cambria"/>
              </a:defRPr>
            </a:lvl4pPr>
            <a:lvl5pPr marL="2286000" lvl="4" indent="-341757" algn="l">
              <a:spcBef>
                <a:spcPts val="356"/>
              </a:spcBef>
              <a:spcAft>
                <a:spcPts val="0"/>
              </a:spcAft>
              <a:buClr>
                <a:srgbClr val="3E464C"/>
              </a:buClr>
              <a:buSzPts val="1782"/>
              <a:buChar char="»"/>
              <a:defRPr sz="1782">
                <a:latin typeface="Cambria"/>
                <a:ea typeface="Cambria"/>
                <a:cs typeface="Cambria"/>
                <a:sym typeface="Cambria"/>
              </a:defRPr>
            </a:lvl5pPr>
            <a:lvl6pPr marL="2743200" lvl="5" indent="-321182" algn="l">
              <a:spcBef>
                <a:spcPts val="292"/>
              </a:spcBef>
              <a:spcAft>
                <a:spcPts val="0"/>
              </a:spcAft>
              <a:buClr>
                <a:schemeClr val="dk1"/>
              </a:buClr>
              <a:buSzPts val="1458"/>
              <a:buChar char="•"/>
              <a:defRPr sz="1458"/>
            </a:lvl6pPr>
            <a:lvl7pPr marL="3200400" lvl="6" indent="-321182" algn="l">
              <a:spcBef>
                <a:spcPts val="292"/>
              </a:spcBef>
              <a:spcAft>
                <a:spcPts val="0"/>
              </a:spcAft>
              <a:buClr>
                <a:schemeClr val="dk1"/>
              </a:buClr>
              <a:buSzPts val="1458"/>
              <a:buChar char="•"/>
              <a:defRPr sz="1458"/>
            </a:lvl7pPr>
            <a:lvl8pPr marL="3657600" lvl="7" indent="-321183" algn="l">
              <a:spcBef>
                <a:spcPts val="292"/>
              </a:spcBef>
              <a:spcAft>
                <a:spcPts val="0"/>
              </a:spcAft>
              <a:buClr>
                <a:schemeClr val="dk1"/>
              </a:buClr>
              <a:buSzPts val="1458"/>
              <a:buChar char="•"/>
              <a:defRPr sz="1458"/>
            </a:lvl8pPr>
            <a:lvl9pPr marL="4114800" lvl="8" indent="-321183" algn="l">
              <a:spcBef>
                <a:spcPts val="292"/>
              </a:spcBef>
              <a:spcAft>
                <a:spcPts val="0"/>
              </a:spcAft>
              <a:buClr>
                <a:schemeClr val="dk1"/>
              </a:buClr>
              <a:buSzPts val="1458"/>
              <a:buChar char="•"/>
              <a:defRPr sz="1458"/>
            </a:lvl9pPr>
          </a:lstStyle>
          <a:p>
            <a:endParaRPr/>
          </a:p>
        </p:txBody>
      </p:sp>
      <p:sp>
        <p:nvSpPr>
          <p:cNvPr id="39" name="Google Shape;39;p27"/>
          <p:cNvSpPr txBox="1">
            <a:spLocks noGrp="1"/>
          </p:cNvSpPr>
          <p:nvPr>
            <p:ph type="body" idx="2"/>
          </p:nvPr>
        </p:nvSpPr>
        <p:spPr>
          <a:xfrm>
            <a:off x="4724400" y="1000126"/>
            <a:ext cx="4038600" cy="282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56"/>
              </a:spcBef>
              <a:spcAft>
                <a:spcPts val="0"/>
              </a:spcAft>
              <a:buClr>
                <a:srgbClr val="3E464C"/>
              </a:buClr>
              <a:buSzPts val="1782"/>
              <a:buNone/>
              <a:defRPr sz="1782" b="0" i="0">
                <a:latin typeface="Cambria"/>
                <a:ea typeface="Cambria"/>
                <a:cs typeface="Cambria"/>
                <a:sym typeface="Cambria"/>
              </a:defRPr>
            </a:lvl1pPr>
            <a:lvl2pPr marL="914400" lvl="1" indent="-341757" algn="l">
              <a:spcBef>
                <a:spcPts val="356"/>
              </a:spcBef>
              <a:spcAft>
                <a:spcPts val="0"/>
              </a:spcAft>
              <a:buClr>
                <a:srgbClr val="3E464C"/>
              </a:buClr>
              <a:buSzPts val="1782"/>
              <a:buChar char="–"/>
              <a:defRPr sz="1782">
                <a:latin typeface="Cambria"/>
                <a:ea typeface="Cambria"/>
                <a:cs typeface="Cambria"/>
                <a:sym typeface="Cambria"/>
              </a:defRPr>
            </a:lvl2pPr>
            <a:lvl3pPr marL="1371600" lvl="2" indent="-341757" algn="l">
              <a:spcBef>
                <a:spcPts val="356"/>
              </a:spcBef>
              <a:spcAft>
                <a:spcPts val="0"/>
              </a:spcAft>
              <a:buClr>
                <a:srgbClr val="3E464C"/>
              </a:buClr>
              <a:buSzPts val="1782"/>
              <a:buChar char="•"/>
              <a:defRPr sz="1782">
                <a:latin typeface="Cambria"/>
                <a:ea typeface="Cambria"/>
                <a:cs typeface="Cambria"/>
                <a:sym typeface="Cambria"/>
              </a:defRPr>
            </a:lvl3pPr>
            <a:lvl4pPr marL="1828800" lvl="3" indent="-341757" algn="l">
              <a:spcBef>
                <a:spcPts val="356"/>
              </a:spcBef>
              <a:spcAft>
                <a:spcPts val="0"/>
              </a:spcAft>
              <a:buClr>
                <a:srgbClr val="3E464C"/>
              </a:buClr>
              <a:buSzPts val="1782"/>
              <a:buChar char="–"/>
              <a:defRPr sz="1782">
                <a:latin typeface="Cambria"/>
                <a:ea typeface="Cambria"/>
                <a:cs typeface="Cambria"/>
                <a:sym typeface="Cambria"/>
              </a:defRPr>
            </a:lvl4pPr>
            <a:lvl5pPr marL="2286000" lvl="4" indent="-341757" algn="l">
              <a:spcBef>
                <a:spcPts val="356"/>
              </a:spcBef>
              <a:spcAft>
                <a:spcPts val="0"/>
              </a:spcAft>
              <a:buClr>
                <a:srgbClr val="3E464C"/>
              </a:buClr>
              <a:buSzPts val="1782"/>
              <a:buChar char="»"/>
              <a:defRPr sz="1782">
                <a:latin typeface="Cambria"/>
                <a:ea typeface="Cambria"/>
                <a:cs typeface="Cambria"/>
                <a:sym typeface="Cambria"/>
              </a:defRPr>
            </a:lvl5pPr>
            <a:lvl6pPr marL="2743200" lvl="5" indent="-321182" algn="l">
              <a:spcBef>
                <a:spcPts val="292"/>
              </a:spcBef>
              <a:spcAft>
                <a:spcPts val="0"/>
              </a:spcAft>
              <a:buClr>
                <a:schemeClr val="dk1"/>
              </a:buClr>
              <a:buSzPts val="1458"/>
              <a:buChar char="•"/>
              <a:defRPr sz="1458"/>
            </a:lvl6pPr>
            <a:lvl7pPr marL="3200400" lvl="6" indent="-321182" algn="l">
              <a:spcBef>
                <a:spcPts val="292"/>
              </a:spcBef>
              <a:spcAft>
                <a:spcPts val="0"/>
              </a:spcAft>
              <a:buClr>
                <a:schemeClr val="dk1"/>
              </a:buClr>
              <a:buSzPts val="1458"/>
              <a:buChar char="•"/>
              <a:defRPr sz="1458"/>
            </a:lvl7pPr>
            <a:lvl8pPr marL="3657600" lvl="7" indent="-321183" algn="l">
              <a:spcBef>
                <a:spcPts val="292"/>
              </a:spcBef>
              <a:spcAft>
                <a:spcPts val="0"/>
              </a:spcAft>
              <a:buClr>
                <a:schemeClr val="dk1"/>
              </a:buClr>
              <a:buSzPts val="1458"/>
              <a:buChar char="•"/>
              <a:defRPr sz="1458"/>
            </a:lvl8pPr>
            <a:lvl9pPr marL="4114800" lvl="8" indent="-321183" algn="l">
              <a:spcBef>
                <a:spcPts val="292"/>
              </a:spcBef>
              <a:spcAft>
                <a:spcPts val="0"/>
              </a:spcAft>
              <a:buClr>
                <a:schemeClr val="dk1"/>
              </a:buClr>
              <a:buSzPts val="1458"/>
              <a:buChar char="•"/>
              <a:defRPr sz="1458"/>
            </a:lvl9pPr>
          </a:lstStyle>
          <a:p>
            <a:endParaRPr/>
          </a:p>
        </p:txBody>
      </p:sp>
      <p:sp>
        <p:nvSpPr>
          <p:cNvPr id="40" name="Google Shape;40;p27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9859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51"/>
              <a:buFont typeface="Cambria"/>
              <a:buNone/>
              <a:defRPr sz="851" b="0" i="0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7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wo Content">
  <p:cSld name="5_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8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8"/>
          <p:cNvSpPr txBox="1">
            <a:spLocks noGrp="1"/>
          </p:cNvSpPr>
          <p:nvPr>
            <p:ph type="body" idx="1"/>
          </p:nvPr>
        </p:nvSpPr>
        <p:spPr>
          <a:xfrm>
            <a:off x="457200" y="1134789"/>
            <a:ext cx="4038600" cy="3400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56"/>
              </a:spcBef>
              <a:spcAft>
                <a:spcPts val="0"/>
              </a:spcAft>
              <a:buClr>
                <a:srgbClr val="3E464C"/>
              </a:buClr>
              <a:buSzPts val="1782"/>
              <a:buNone/>
              <a:defRPr sz="1782" b="0" i="0">
                <a:latin typeface="Cambria"/>
                <a:ea typeface="Cambria"/>
                <a:cs typeface="Cambria"/>
                <a:sym typeface="Cambria"/>
              </a:defRPr>
            </a:lvl1pPr>
            <a:lvl2pPr marL="914400" lvl="1" indent="-341757" algn="l">
              <a:spcBef>
                <a:spcPts val="356"/>
              </a:spcBef>
              <a:spcAft>
                <a:spcPts val="0"/>
              </a:spcAft>
              <a:buClr>
                <a:srgbClr val="3E464C"/>
              </a:buClr>
              <a:buSzPts val="1782"/>
              <a:buChar char="–"/>
              <a:defRPr sz="1782">
                <a:latin typeface="Cambria"/>
                <a:ea typeface="Cambria"/>
                <a:cs typeface="Cambria"/>
                <a:sym typeface="Cambria"/>
              </a:defRPr>
            </a:lvl2pPr>
            <a:lvl3pPr marL="1371600" lvl="2" indent="-341757" algn="l">
              <a:spcBef>
                <a:spcPts val="356"/>
              </a:spcBef>
              <a:spcAft>
                <a:spcPts val="0"/>
              </a:spcAft>
              <a:buClr>
                <a:srgbClr val="3E464C"/>
              </a:buClr>
              <a:buSzPts val="1782"/>
              <a:buChar char="•"/>
              <a:defRPr sz="1782">
                <a:latin typeface="Cambria"/>
                <a:ea typeface="Cambria"/>
                <a:cs typeface="Cambria"/>
                <a:sym typeface="Cambria"/>
              </a:defRPr>
            </a:lvl3pPr>
            <a:lvl4pPr marL="1828800" lvl="3" indent="-341757" algn="l">
              <a:spcBef>
                <a:spcPts val="356"/>
              </a:spcBef>
              <a:spcAft>
                <a:spcPts val="0"/>
              </a:spcAft>
              <a:buClr>
                <a:srgbClr val="3E464C"/>
              </a:buClr>
              <a:buSzPts val="1782"/>
              <a:buChar char="–"/>
              <a:defRPr sz="1782">
                <a:latin typeface="Cambria"/>
                <a:ea typeface="Cambria"/>
                <a:cs typeface="Cambria"/>
                <a:sym typeface="Cambria"/>
              </a:defRPr>
            </a:lvl4pPr>
            <a:lvl5pPr marL="2286000" lvl="4" indent="-341757" algn="l">
              <a:spcBef>
                <a:spcPts val="356"/>
              </a:spcBef>
              <a:spcAft>
                <a:spcPts val="0"/>
              </a:spcAft>
              <a:buClr>
                <a:srgbClr val="3E464C"/>
              </a:buClr>
              <a:buSzPts val="1782"/>
              <a:buChar char="»"/>
              <a:defRPr sz="1782">
                <a:latin typeface="Cambria"/>
                <a:ea typeface="Cambria"/>
                <a:cs typeface="Cambria"/>
                <a:sym typeface="Cambria"/>
              </a:defRPr>
            </a:lvl5pPr>
            <a:lvl6pPr marL="2743200" lvl="5" indent="-321182" algn="l">
              <a:spcBef>
                <a:spcPts val="292"/>
              </a:spcBef>
              <a:spcAft>
                <a:spcPts val="0"/>
              </a:spcAft>
              <a:buClr>
                <a:schemeClr val="dk1"/>
              </a:buClr>
              <a:buSzPts val="1458"/>
              <a:buChar char="•"/>
              <a:defRPr sz="1458"/>
            </a:lvl6pPr>
            <a:lvl7pPr marL="3200400" lvl="6" indent="-321182" algn="l">
              <a:spcBef>
                <a:spcPts val="292"/>
              </a:spcBef>
              <a:spcAft>
                <a:spcPts val="0"/>
              </a:spcAft>
              <a:buClr>
                <a:schemeClr val="dk1"/>
              </a:buClr>
              <a:buSzPts val="1458"/>
              <a:buChar char="•"/>
              <a:defRPr sz="1458"/>
            </a:lvl7pPr>
            <a:lvl8pPr marL="3657600" lvl="7" indent="-321183" algn="l">
              <a:spcBef>
                <a:spcPts val="292"/>
              </a:spcBef>
              <a:spcAft>
                <a:spcPts val="0"/>
              </a:spcAft>
              <a:buClr>
                <a:schemeClr val="dk1"/>
              </a:buClr>
              <a:buSzPts val="1458"/>
              <a:buChar char="•"/>
              <a:defRPr sz="1458"/>
            </a:lvl8pPr>
            <a:lvl9pPr marL="4114800" lvl="8" indent="-321183" algn="l">
              <a:spcBef>
                <a:spcPts val="292"/>
              </a:spcBef>
              <a:spcAft>
                <a:spcPts val="0"/>
              </a:spcAft>
              <a:buClr>
                <a:schemeClr val="dk1"/>
              </a:buClr>
              <a:buSzPts val="1458"/>
              <a:buChar char="•"/>
              <a:defRPr sz="1458"/>
            </a:lvl9pPr>
          </a:lstStyle>
          <a:p>
            <a:endParaRPr/>
          </a:p>
        </p:txBody>
      </p:sp>
      <p:sp>
        <p:nvSpPr>
          <p:cNvPr id="45" name="Google Shape;45;p28"/>
          <p:cNvSpPr txBox="1">
            <a:spLocks noGrp="1"/>
          </p:cNvSpPr>
          <p:nvPr>
            <p:ph type="dt" idx="10"/>
          </p:nvPr>
        </p:nvSpPr>
        <p:spPr>
          <a:xfrm>
            <a:off x="457201" y="4767264"/>
            <a:ext cx="2245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51"/>
              <a:buFont typeface="Cambria"/>
              <a:buNone/>
              <a:defRPr sz="851" b="0" i="0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8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wo Content">
  <p:cSld name="4_Two Conte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9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9"/>
          <p:cNvSpPr txBox="1">
            <a:spLocks noGrp="1"/>
          </p:cNvSpPr>
          <p:nvPr>
            <p:ph type="body" idx="1"/>
          </p:nvPr>
        </p:nvSpPr>
        <p:spPr>
          <a:xfrm>
            <a:off x="4648200" y="1157287"/>
            <a:ext cx="4038600" cy="3064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56"/>
              </a:spcBef>
              <a:spcAft>
                <a:spcPts val="0"/>
              </a:spcAft>
              <a:buClr>
                <a:srgbClr val="3E464C"/>
              </a:buClr>
              <a:buSzPts val="1782"/>
              <a:buNone/>
              <a:defRPr sz="1782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41757" algn="l">
              <a:spcBef>
                <a:spcPts val="356"/>
              </a:spcBef>
              <a:spcAft>
                <a:spcPts val="0"/>
              </a:spcAft>
              <a:buClr>
                <a:srgbClr val="3E464C"/>
              </a:buClr>
              <a:buSzPts val="1782"/>
              <a:buChar char="–"/>
              <a:defRPr sz="1782"/>
            </a:lvl2pPr>
            <a:lvl3pPr marL="1371600" lvl="2" indent="-341757" algn="l">
              <a:spcBef>
                <a:spcPts val="356"/>
              </a:spcBef>
              <a:spcAft>
                <a:spcPts val="0"/>
              </a:spcAft>
              <a:buClr>
                <a:srgbClr val="3E464C"/>
              </a:buClr>
              <a:buSzPts val="1782"/>
              <a:buChar char="•"/>
              <a:defRPr sz="1782"/>
            </a:lvl3pPr>
            <a:lvl4pPr marL="1828800" lvl="3" indent="-341757" algn="l">
              <a:spcBef>
                <a:spcPts val="356"/>
              </a:spcBef>
              <a:spcAft>
                <a:spcPts val="0"/>
              </a:spcAft>
              <a:buClr>
                <a:srgbClr val="3E464C"/>
              </a:buClr>
              <a:buSzPts val="1782"/>
              <a:buChar char="–"/>
              <a:defRPr sz="1782"/>
            </a:lvl4pPr>
            <a:lvl5pPr marL="2286000" lvl="4" indent="-341757" algn="l">
              <a:spcBef>
                <a:spcPts val="356"/>
              </a:spcBef>
              <a:spcAft>
                <a:spcPts val="0"/>
              </a:spcAft>
              <a:buClr>
                <a:srgbClr val="3E464C"/>
              </a:buClr>
              <a:buSzPts val="1782"/>
              <a:buChar char="»"/>
              <a:defRPr sz="1782"/>
            </a:lvl5pPr>
            <a:lvl6pPr marL="2743200" lvl="5" indent="-321182" algn="l">
              <a:spcBef>
                <a:spcPts val="292"/>
              </a:spcBef>
              <a:spcAft>
                <a:spcPts val="0"/>
              </a:spcAft>
              <a:buClr>
                <a:schemeClr val="dk1"/>
              </a:buClr>
              <a:buSzPts val="1458"/>
              <a:buChar char="•"/>
              <a:defRPr sz="1458"/>
            </a:lvl6pPr>
            <a:lvl7pPr marL="3200400" lvl="6" indent="-321182" algn="l">
              <a:spcBef>
                <a:spcPts val="292"/>
              </a:spcBef>
              <a:spcAft>
                <a:spcPts val="0"/>
              </a:spcAft>
              <a:buClr>
                <a:schemeClr val="dk1"/>
              </a:buClr>
              <a:buSzPts val="1458"/>
              <a:buChar char="•"/>
              <a:defRPr sz="1458"/>
            </a:lvl7pPr>
            <a:lvl8pPr marL="3657600" lvl="7" indent="-321183" algn="l">
              <a:spcBef>
                <a:spcPts val="292"/>
              </a:spcBef>
              <a:spcAft>
                <a:spcPts val="0"/>
              </a:spcAft>
              <a:buClr>
                <a:schemeClr val="dk1"/>
              </a:buClr>
              <a:buSzPts val="1458"/>
              <a:buChar char="•"/>
              <a:defRPr sz="1458"/>
            </a:lvl8pPr>
            <a:lvl9pPr marL="4114800" lvl="8" indent="-321183" algn="l">
              <a:spcBef>
                <a:spcPts val="292"/>
              </a:spcBef>
              <a:spcAft>
                <a:spcPts val="0"/>
              </a:spcAft>
              <a:buClr>
                <a:schemeClr val="dk1"/>
              </a:buClr>
              <a:buSzPts val="1458"/>
              <a:buChar char="•"/>
              <a:defRPr sz="1458"/>
            </a:lvl9pPr>
          </a:lstStyle>
          <a:p>
            <a:endParaRPr/>
          </a:p>
        </p:txBody>
      </p:sp>
      <p:sp>
        <p:nvSpPr>
          <p:cNvPr id="50" name="Google Shape;50;p29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20531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51"/>
              <a:buFont typeface="Cambria"/>
              <a:buNone/>
              <a:defRPr sz="851" b="0" i="0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9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0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0"/>
          <p:cNvSpPr txBox="1">
            <a:spLocks noGrp="1"/>
          </p:cNvSpPr>
          <p:nvPr>
            <p:ph type="body" idx="1"/>
          </p:nvPr>
        </p:nvSpPr>
        <p:spPr>
          <a:xfrm>
            <a:off x="457200" y="1000126"/>
            <a:ext cx="4038600" cy="282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2618" algn="l">
              <a:spcBef>
                <a:spcPts val="454"/>
              </a:spcBef>
              <a:spcAft>
                <a:spcPts val="0"/>
              </a:spcAft>
              <a:buClr>
                <a:srgbClr val="3E464C"/>
              </a:buClr>
              <a:buSzPts val="2268"/>
              <a:buChar char="•"/>
              <a:defRPr sz="2268"/>
            </a:lvl1pPr>
            <a:lvl2pPr marL="914400" lvl="1" indent="-352044" algn="l">
              <a:spcBef>
                <a:spcPts val="389"/>
              </a:spcBef>
              <a:spcAft>
                <a:spcPts val="0"/>
              </a:spcAft>
              <a:buClr>
                <a:srgbClr val="3E464C"/>
              </a:buClr>
              <a:buSzPts val="1944"/>
              <a:buChar char="–"/>
              <a:defRPr sz="1944"/>
            </a:lvl2pPr>
            <a:lvl3pPr marL="1371600" lvl="2" indent="-331469" algn="l">
              <a:spcBef>
                <a:spcPts val="324"/>
              </a:spcBef>
              <a:spcAft>
                <a:spcPts val="0"/>
              </a:spcAft>
              <a:buClr>
                <a:srgbClr val="3E464C"/>
              </a:buClr>
              <a:buSzPts val="1620"/>
              <a:buChar char="•"/>
              <a:defRPr sz="1620"/>
            </a:lvl3pPr>
            <a:lvl4pPr marL="1828800" lvl="3" indent="-321183" algn="l">
              <a:spcBef>
                <a:spcPts val="292"/>
              </a:spcBef>
              <a:spcAft>
                <a:spcPts val="0"/>
              </a:spcAft>
              <a:buClr>
                <a:srgbClr val="3E464C"/>
              </a:buClr>
              <a:buSzPts val="1458"/>
              <a:buChar char="–"/>
              <a:defRPr sz="1458"/>
            </a:lvl4pPr>
            <a:lvl5pPr marL="2286000" lvl="4" indent="-321182" algn="l">
              <a:spcBef>
                <a:spcPts val="292"/>
              </a:spcBef>
              <a:spcAft>
                <a:spcPts val="0"/>
              </a:spcAft>
              <a:buClr>
                <a:srgbClr val="3E464C"/>
              </a:buClr>
              <a:buSzPts val="1458"/>
              <a:buChar char="»"/>
              <a:defRPr sz="1458"/>
            </a:lvl5pPr>
            <a:lvl6pPr marL="2743200" lvl="5" indent="-321182" algn="l">
              <a:spcBef>
                <a:spcPts val="292"/>
              </a:spcBef>
              <a:spcAft>
                <a:spcPts val="0"/>
              </a:spcAft>
              <a:buClr>
                <a:schemeClr val="dk1"/>
              </a:buClr>
              <a:buSzPts val="1458"/>
              <a:buChar char="•"/>
              <a:defRPr sz="1458"/>
            </a:lvl6pPr>
            <a:lvl7pPr marL="3200400" lvl="6" indent="-321182" algn="l">
              <a:spcBef>
                <a:spcPts val="292"/>
              </a:spcBef>
              <a:spcAft>
                <a:spcPts val="0"/>
              </a:spcAft>
              <a:buClr>
                <a:schemeClr val="dk1"/>
              </a:buClr>
              <a:buSzPts val="1458"/>
              <a:buChar char="•"/>
              <a:defRPr sz="1458"/>
            </a:lvl7pPr>
            <a:lvl8pPr marL="3657600" lvl="7" indent="-321183" algn="l">
              <a:spcBef>
                <a:spcPts val="292"/>
              </a:spcBef>
              <a:spcAft>
                <a:spcPts val="0"/>
              </a:spcAft>
              <a:buClr>
                <a:schemeClr val="dk1"/>
              </a:buClr>
              <a:buSzPts val="1458"/>
              <a:buChar char="•"/>
              <a:defRPr sz="1458"/>
            </a:lvl8pPr>
            <a:lvl9pPr marL="4114800" lvl="8" indent="-321183" algn="l">
              <a:spcBef>
                <a:spcPts val="292"/>
              </a:spcBef>
              <a:spcAft>
                <a:spcPts val="0"/>
              </a:spcAft>
              <a:buClr>
                <a:schemeClr val="dk1"/>
              </a:buClr>
              <a:buSzPts val="1458"/>
              <a:buChar char="•"/>
              <a:defRPr sz="1458"/>
            </a:lvl9pPr>
          </a:lstStyle>
          <a:p>
            <a:endParaRPr/>
          </a:p>
        </p:txBody>
      </p:sp>
      <p:sp>
        <p:nvSpPr>
          <p:cNvPr id="55" name="Google Shape;55;p30"/>
          <p:cNvSpPr>
            <a:spLocks noGrp="1"/>
          </p:cNvSpPr>
          <p:nvPr>
            <p:ph type="pic" idx="2"/>
          </p:nvPr>
        </p:nvSpPr>
        <p:spPr>
          <a:xfrm>
            <a:off x="4664075" y="988199"/>
            <a:ext cx="3790950" cy="2840852"/>
          </a:xfrm>
          <a:prstGeom prst="rect">
            <a:avLst/>
          </a:prstGeom>
          <a:noFill/>
          <a:ln>
            <a:noFill/>
          </a:ln>
        </p:spPr>
      </p:sp>
      <p:sp>
        <p:nvSpPr>
          <p:cNvPr id="56" name="Google Shape;56;p30"/>
          <p:cNvSpPr txBox="1">
            <a:spLocks noGrp="1"/>
          </p:cNvSpPr>
          <p:nvPr>
            <p:ph type="dt" idx="10"/>
          </p:nvPr>
        </p:nvSpPr>
        <p:spPr>
          <a:xfrm>
            <a:off x="457201" y="4767264"/>
            <a:ext cx="226582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51"/>
              <a:buFont typeface="Cambria"/>
              <a:buNone/>
              <a:defRPr sz="851" b="0" i="0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0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2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0" y="0"/>
            <a:ext cx="9144000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2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ambria"/>
              <a:buNone/>
              <a:defRPr sz="2400" b="1" i="0" u="none" strike="noStrike" cap="none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2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2044" algn="l" rtl="0">
              <a:spcBef>
                <a:spcPts val="389"/>
              </a:spcBef>
              <a:spcAft>
                <a:spcPts val="0"/>
              </a:spcAft>
              <a:buClr>
                <a:srgbClr val="3E464C"/>
              </a:buClr>
              <a:buSzPts val="1944"/>
              <a:buFont typeface="Arial"/>
              <a:buChar char="•"/>
              <a:defRPr sz="1944" b="0" i="0" u="none" strike="noStrike" cap="none">
                <a:solidFill>
                  <a:srgbClr val="3E464C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L="914400" marR="0" lvl="1" indent="-331469" algn="l" rtl="0">
              <a:spcBef>
                <a:spcPts val="324"/>
              </a:spcBef>
              <a:spcAft>
                <a:spcPts val="0"/>
              </a:spcAft>
              <a:buClr>
                <a:srgbClr val="3E464C"/>
              </a:buClr>
              <a:buSzPts val="1620"/>
              <a:buFont typeface="Arial"/>
              <a:buChar char="–"/>
              <a:defRPr sz="1620" b="0" i="0" u="none" strike="noStrike" cap="none">
                <a:solidFill>
                  <a:srgbClr val="3E464C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marL="1371600" marR="0" lvl="2" indent="-321183" algn="l" rtl="0">
              <a:spcBef>
                <a:spcPts val="292"/>
              </a:spcBef>
              <a:spcAft>
                <a:spcPts val="0"/>
              </a:spcAft>
              <a:buClr>
                <a:srgbClr val="3E464C"/>
              </a:buClr>
              <a:buSzPts val="1458"/>
              <a:buFont typeface="Arial"/>
              <a:buChar char="•"/>
              <a:defRPr sz="1458" b="0" i="0" u="none" strike="noStrike" cap="none">
                <a:solidFill>
                  <a:srgbClr val="3E464C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marL="1828800" marR="0" lvl="3" indent="-310896" algn="l" rtl="0">
              <a:spcBef>
                <a:spcPts val="259"/>
              </a:spcBef>
              <a:spcAft>
                <a:spcPts val="0"/>
              </a:spcAft>
              <a:buClr>
                <a:srgbClr val="3E464C"/>
              </a:buClr>
              <a:buSzPts val="1296"/>
              <a:buFont typeface="Arial"/>
              <a:buChar char="–"/>
              <a:defRPr sz="1296" b="0" i="0" u="none" strike="noStrike" cap="none">
                <a:solidFill>
                  <a:srgbClr val="3E464C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marL="2286000" marR="0" lvl="4" indent="-310895" algn="l" rtl="0">
              <a:spcBef>
                <a:spcPts val="259"/>
              </a:spcBef>
              <a:spcAft>
                <a:spcPts val="0"/>
              </a:spcAft>
              <a:buClr>
                <a:srgbClr val="3E464C"/>
              </a:buClr>
              <a:buSzPts val="1296"/>
              <a:buFont typeface="Arial"/>
              <a:buChar char="»"/>
              <a:defRPr sz="1296" b="0" i="0" u="none" strike="noStrike" cap="none">
                <a:solidFill>
                  <a:srgbClr val="3E464C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marL="2743200" marR="0" lvl="5" indent="-331470" algn="l" rtl="0">
              <a:spcBef>
                <a:spcPts val="324"/>
              </a:spcBef>
              <a:spcAft>
                <a:spcPts val="0"/>
              </a:spcAft>
              <a:buClr>
                <a:schemeClr val="dk1"/>
              </a:buClr>
              <a:buSzPts val="1620"/>
              <a:buFont typeface="Arial"/>
              <a:buChar char="•"/>
              <a:defRPr sz="16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1470" algn="l" rtl="0">
              <a:spcBef>
                <a:spcPts val="324"/>
              </a:spcBef>
              <a:spcAft>
                <a:spcPts val="0"/>
              </a:spcAft>
              <a:buClr>
                <a:schemeClr val="dk1"/>
              </a:buClr>
              <a:buSzPts val="1620"/>
              <a:buFont typeface="Arial"/>
              <a:buChar char="•"/>
              <a:defRPr sz="16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1470" algn="l" rtl="0">
              <a:spcBef>
                <a:spcPts val="324"/>
              </a:spcBef>
              <a:spcAft>
                <a:spcPts val="0"/>
              </a:spcAft>
              <a:buClr>
                <a:schemeClr val="dk1"/>
              </a:buClr>
              <a:buSzPts val="1620"/>
              <a:buFont typeface="Arial"/>
              <a:buChar char="•"/>
              <a:defRPr sz="16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1470" algn="l" rtl="0">
              <a:spcBef>
                <a:spcPts val="324"/>
              </a:spcBef>
              <a:spcAft>
                <a:spcPts val="0"/>
              </a:spcAft>
              <a:buClr>
                <a:schemeClr val="dk1"/>
              </a:buClr>
              <a:buSzPts val="1620"/>
              <a:buFont typeface="Arial"/>
              <a:buChar char="•"/>
              <a:defRPr sz="16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21"/>
          <p:cNvSpPr txBox="1">
            <a:spLocks noGrp="1"/>
          </p:cNvSpPr>
          <p:nvPr>
            <p:ph type="dt" idx="10"/>
          </p:nvPr>
        </p:nvSpPr>
        <p:spPr>
          <a:xfrm>
            <a:off x="457201" y="4767264"/>
            <a:ext cx="221876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851"/>
              <a:buFont typeface="Cambria"/>
              <a:buNone/>
              <a:defRPr sz="851" b="0" i="0" u="none" strike="noStrike" cap="non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21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" name="Google Shape;11;p2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655751" y="4533858"/>
            <a:ext cx="6832600" cy="286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1"/>
          <p:cNvPicPr preferRelativeResize="0"/>
          <p:nvPr/>
        </p:nvPicPr>
        <p:blipFill rotWithShape="1">
          <a:blip r:embed="rId16">
            <a:alphaModFix/>
          </a:blip>
          <a:srcRect b="16358"/>
          <a:stretch/>
        </p:blipFill>
        <p:spPr>
          <a:xfrm>
            <a:off x="7896919" y="4365504"/>
            <a:ext cx="670204" cy="48907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268"/>
              <a:buFont typeface="Cambria"/>
              <a:buNone/>
              <a:defRPr sz="2268" b="1" i="0" u="none" strike="noStrike" cap="none">
                <a:solidFill>
                  <a:schemeClr val="accent4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7" name="Google Shape;77;p3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72618" algn="l" rtl="0">
              <a:spcBef>
                <a:spcPts val="454"/>
              </a:spcBef>
              <a:spcAft>
                <a:spcPts val="0"/>
              </a:spcAft>
              <a:buClr>
                <a:srgbClr val="3E464C"/>
              </a:buClr>
              <a:buSzPts val="2268"/>
              <a:buFont typeface="Arial"/>
              <a:buChar char="•"/>
              <a:defRPr sz="2268" b="0" i="0" u="none" strike="noStrike" cap="none">
                <a:solidFill>
                  <a:srgbClr val="3E464C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L="914400" marR="0" lvl="1" indent="-352044" algn="l" rtl="0">
              <a:spcBef>
                <a:spcPts val="389"/>
              </a:spcBef>
              <a:spcAft>
                <a:spcPts val="0"/>
              </a:spcAft>
              <a:buClr>
                <a:srgbClr val="3E464C"/>
              </a:buClr>
              <a:buSzPts val="1944"/>
              <a:buFont typeface="Arial"/>
              <a:buChar char="–"/>
              <a:defRPr sz="1944" b="0" i="0" u="none" strike="noStrike" cap="none">
                <a:solidFill>
                  <a:srgbClr val="3E464C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marL="1371600" marR="0" lvl="2" indent="-331469" algn="l" rtl="0">
              <a:spcBef>
                <a:spcPts val="324"/>
              </a:spcBef>
              <a:spcAft>
                <a:spcPts val="0"/>
              </a:spcAft>
              <a:buClr>
                <a:srgbClr val="3E464C"/>
              </a:buClr>
              <a:buSzPts val="1620"/>
              <a:buFont typeface="Arial"/>
              <a:buChar char="•"/>
              <a:defRPr sz="1620" b="0" i="0" u="none" strike="noStrike" cap="none">
                <a:solidFill>
                  <a:srgbClr val="3E464C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marL="1828800" marR="0" lvl="3" indent="-321183" algn="l" rtl="0">
              <a:spcBef>
                <a:spcPts val="292"/>
              </a:spcBef>
              <a:spcAft>
                <a:spcPts val="0"/>
              </a:spcAft>
              <a:buClr>
                <a:srgbClr val="3E464C"/>
              </a:buClr>
              <a:buSzPts val="1458"/>
              <a:buFont typeface="Arial"/>
              <a:buChar char="–"/>
              <a:defRPr sz="1458" b="0" i="0" u="none" strike="noStrike" cap="none">
                <a:solidFill>
                  <a:srgbClr val="3E464C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marL="2286000" marR="0" lvl="4" indent="-321182" algn="l" rtl="0">
              <a:spcBef>
                <a:spcPts val="292"/>
              </a:spcBef>
              <a:spcAft>
                <a:spcPts val="0"/>
              </a:spcAft>
              <a:buClr>
                <a:srgbClr val="3E464C"/>
              </a:buClr>
              <a:buSzPts val="1458"/>
              <a:buFont typeface="Arial"/>
              <a:buChar char="»"/>
              <a:defRPr sz="1458" b="0" i="0" u="none" strike="noStrike" cap="none">
                <a:solidFill>
                  <a:srgbClr val="3E464C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marL="2743200" marR="0" lvl="5" indent="-331470" algn="l" rtl="0">
              <a:spcBef>
                <a:spcPts val="324"/>
              </a:spcBef>
              <a:spcAft>
                <a:spcPts val="0"/>
              </a:spcAft>
              <a:buClr>
                <a:schemeClr val="dk1"/>
              </a:buClr>
              <a:buSzPts val="1620"/>
              <a:buFont typeface="Arial"/>
              <a:buChar char="•"/>
              <a:defRPr sz="16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1470" algn="l" rtl="0">
              <a:spcBef>
                <a:spcPts val="324"/>
              </a:spcBef>
              <a:spcAft>
                <a:spcPts val="0"/>
              </a:spcAft>
              <a:buClr>
                <a:schemeClr val="dk1"/>
              </a:buClr>
              <a:buSzPts val="1620"/>
              <a:buFont typeface="Arial"/>
              <a:buChar char="•"/>
              <a:defRPr sz="16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1470" algn="l" rtl="0">
              <a:spcBef>
                <a:spcPts val="324"/>
              </a:spcBef>
              <a:spcAft>
                <a:spcPts val="0"/>
              </a:spcAft>
              <a:buClr>
                <a:schemeClr val="dk1"/>
              </a:buClr>
              <a:buSzPts val="1620"/>
              <a:buFont typeface="Arial"/>
              <a:buChar char="•"/>
              <a:defRPr sz="16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1470" algn="l" rtl="0">
              <a:spcBef>
                <a:spcPts val="324"/>
              </a:spcBef>
              <a:spcAft>
                <a:spcPts val="0"/>
              </a:spcAft>
              <a:buClr>
                <a:schemeClr val="dk1"/>
              </a:buClr>
              <a:buSzPts val="1620"/>
              <a:buFont typeface="Arial"/>
              <a:buChar char="•"/>
              <a:defRPr sz="16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Google Shape;78;p34"/>
          <p:cNvSpPr txBox="1">
            <a:spLocks noGrp="1"/>
          </p:cNvSpPr>
          <p:nvPr>
            <p:ph type="dt" idx="10"/>
          </p:nvPr>
        </p:nvSpPr>
        <p:spPr>
          <a:xfrm>
            <a:off x="457201" y="4767264"/>
            <a:ext cx="257511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55"/>
              <a:buFont typeface="Arial"/>
              <a:buNone/>
              <a:defRPr sz="85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34"/>
          <p:cNvSpPr txBox="1">
            <a:spLocks noGrp="1"/>
          </p:cNvSpPr>
          <p:nvPr>
            <p:ph type="sldNum" idx="12"/>
          </p:nvPr>
        </p:nvSpPr>
        <p:spPr>
          <a:xfrm>
            <a:off x="5789174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72"/>
              <a:buFont typeface="Arial"/>
              <a:buNone/>
              <a:defRPr sz="972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1.jpg"/><Relationship Id="rId5" Type="http://schemas.openxmlformats.org/officeDocument/2006/relationships/image" Target="../media/image17.png"/><Relationship Id="rId10" Type="http://schemas.openxmlformats.org/officeDocument/2006/relationships/image" Target="../media/image20.png"/><Relationship Id="rId4" Type="http://schemas.openxmlformats.org/officeDocument/2006/relationships/image" Target="../media/image16.jp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"/>
          <p:cNvSpPr/>
          <p:nvPr/>
        </p:nvSpPr>
        <p:spPr>
          <a:xfrm>
            <a:off x="2748774" y="742950"/>
            <a:ext cx="3657600" cy="3657600"/>
          </a:xfrm>
          <a:prstGeom prst="ellipse">
            <a:avLst/>
          </a:prstGeom>
          <a:solidFill>
            <a:schemeClr val="lt2">
              <a:alpha val="25882"/>
            </a:schemeClr>
          </a:solidFill>
          <a:ln>
            <a:noFill/>
          </a:ln>
        </p:spPr>
        <p:txBody>
          <a:bodyPr spcFirstLastPara="1" wrap="square" lIns="0" tIns="0" rIns="0" bIns="182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00"/>
              <a:buFont typeface="Arial"/>
              <a:buNone/>
            </a:pPr>
            <a:endParaRPr sz="22200" b="0" i="0" u="none" strike="noStrike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936776" y="400114"/>
            <a:ext cx="72816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mbria"/>
              <a:buNone/>
            </a:pPr>
            <a:r>
              <a:rPr lang="en-US" sz="4800" b="1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Trauma-Informed Care</a:t>
            </a:r>
            <a:endParaRPr sz="4800" b="1" i="0" u="none" strike="noStrike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936777" y="1342412"/>
            <a:ext cx="7281600" cy="11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DDD4"/>
              </a:buClr>
              <a:buSzPts val="4400"/>
              <a:buFont typeface="Cambria"/>
              <a:buNone/>
            </a:pPr>
            <a:r>
              <a:rPr lang="en-US" sz="4400" b="0" i="1" u="none" strike="noStrike" cap="none">
                <a:solidFill>
                  <a:srgbClr val="F4DDD4"/>
                </a:solidFill>
                <a:latin typeface="Cambria"/>
                <a:ea typeface="Cambria"/>
                <a:cs typeface="Cambria"/>
                <a:sym typeface="Cambria"/>
              </a:rPr>
              <a:t>Best Practices in Homes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DDD4"/>
              </a:buClr>
              <a:buSzPts val="4400"/>
              <a:buFont typeface="Cambria"/>
              <a:buNone/>
            </a:pPr>
            <a:r>
              <a:rPr lang="en-US" sz="4400" b="0" i="1" u="none" strike="noStrike" cap="none">
                <a:solidFill>
                  <a:srgbClr val="F4DDD4"/>
                </a:solidFill>
                <a:latin typeface="Cambria"/>
                <a:ea typeface="Cambria"/>
                <a:cs typeface="Cambria"/>
                <a:sym typeface="Cambria"/>
              </a:rPr>
              <a:t>and Systems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endParaRPr sz="3000" b="0" i="1" u="none" strike="noStrike" cap="none">
              <a:solidFill>
                <a:srgbClr val="C2E2E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mbria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Dr. Julie Cooper</a:t>
            </a:r>
            <a:endParaRPr/>
          </a:p>
        </p:txBody>
      </p:sp>
      <p:pic>
        <p:nvPicPr>
          <p:cNvPr id="95" name="Google Shape;9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4375" y="3886970"/>
            <a:ext cx="5415250" cy="118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0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ambria"/>
              <a:buNone/>
            </a:pPr>
            <a:r>
              <a:rPr lang="en-US"/>
              <a:t>THE IMPACT OF TRAUMA</a:t>
            </a:r>
            <a:endParaRPr/>
          </a:p>
        </p:txBody>
      </p:sp>
      <p:sp>
        <p:nvSpPr>
          <p:cNvPr id="208" name="Google Shape;208;p10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31961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mbria"/>
              <a:buNone/>
            </a:pPr>
            <a:r>
              <a:rPr lang="en-US" dirty="0"/>
              <a:t>TIC Best Practices - Latvia 202</a:t>
            </a:r>
            <a:r>
              <a:rPr lang="lv-LV" dirty="0"/>
              <a:t>5</a:t>
            </a:r>
            <a:endParaRPr dirty="0"/>
          </a:p>
        </p:txBody>
      </p:sp>
      <p:sp>
        <p:nvSpPr>
          <p:cNvPr id="209" name="Google Shape;209;p10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</a:pPr>
            <a:fld id="{00000000-1234-1234-1234-123412341234}" type="slidenum">
              <a:rPr lang="en-US">
                <a:solidFill>
                  <a:srgbClr val="888888"/>
                </a:solidFill>
              </a:rPr>
              <a:t>10</a:t>
            </a:fld>
            <a:endParaRPr>
              <a:solidFill>
                <a:srgbClr val="888888"/>
              </a:solidFill>
            </a:endParaRPr>
          </a:p>
        </p:txBody>
      </p:sp>
      <p:sp>
        <p:nvSpPr>
          <p:cNvPr id="210" name="Google Shape;210;p10"/>
          <p:cNvSpPr/>
          <p:nvPr/>
        </p:nvSpPr>
        <p:spPr>
          <a:xfrm>
            <a:off x="3263900" y="1257805"/>
            <a:ext cx="2286000" cy="2286000"/>
          </a:xfrm>
          <a:prstGeom prst="ellipse">
            <a:avLst/>
          </a:prstGeom>
          <a:solidFill>
            <a:srgbClr val="C25A26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mbria"/>
              <a:buNone/>
            </a:pPr>
            <a:r>
              <a:rPr lang="en-US" sz="40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Behavior</a:t>
            </a:r>
            <a:endParaRPr/>
          </a:p>
        </p:txBody>
      </p:sp>
      <p:sp>
        <p:nvSpPr>
          <p:cNvPr id="211" name="Google Shape;211;p10"/>
          <p:cNvSpPr txBox="1"/>
          <p:nvPr/>
        </p:nvSpPr>
        <p:spPr>
          <a:xfrm>
            <a:off x="3784895" y="1277421"/>
            <a:ext cx="1244010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0"/>
              <a:buFont typeface="Cambria"/>
              <a:buNone/>
            </a:pPr>
            <a:r>
              <a:rPr lang="en-US" sz="140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ambria"/>
              <a:buNone/>
            </a:pPr>
            <a:r>
              <a:rPr lang="en-US"/>
              <a:t>SELF REGULATION</a:t>
            </a:r>
            <a:endParaRPr/>
          </a:p>
        </p:txBody>
      </p:sp>
      <p:sp>
        <p:nvSpPr>
          <p:cNvPr id="217" name="Google Shape;217;p11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31961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mbria"/>
              <a:buNone/>
            </a:pPr>
            <a:r>
              <a:rPr lang="en-US" dirty="0"/>
              <a:t>TIC Best Practices - Latvia 202</a:t>
            </a:r>
            <a:r>
              <a:rPr lang="lv-LV" dirty="0"/>
              <a:t>5</a:t>
            </a:r>
            <a:endParaRPr dirty="0"/>
          </a:p>
        </p:txBody>
      </p:sp>
      <p:sp>
        <p:nvSpPr>
          <p:cNvPr id="218" name="Google Shape;218;p11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</a:pPr>
            <a:fld id="{00000000-1234-1234-1234-123412341234}" type="slidenum">
              <a:rPr lang="en-US">
                <a:solidFill>
                  <a:srgbClr val="888888"/>
                </a:solidFill>
              </a:rPr>
              <a:t>11</a:t>
            </a:fld>
            <a:endParaRPr>
              <a:solidFill>
                <a:srgbClr val="888888"/>
              </a:solidFill>
            </a:endParaRPr>
          </a:p>
        </p:txBody>
      </p:sp>
      <p:sp>
        <p:nvSpPr>
          <p:cNvPr id="219" name="Google Shape;219;p11"/>
          <p:cNvSpPr/>
          <p:nvPr/>
        </p:nvSpPr>
        <p:spPr>
          <a:xfrm>
            <a:off x="631603" y="1613238"/>
            <a:ext cx="1463040" cy="1463040"/>
          </a:xfrm>
          <a:prstGeom prst="ellipse">
            <a:avLst/>
          </a:prstGeom>
          <a:solidFill>
            <a:srgbClr val="C25A26"/>
          </a:solidFill>
          <a:ln w="9525" cap="flat" cmpd="sng">
            <a:solidFill>
              <a:srgbClr val="2F6C7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mbria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Behavior</a:t>
            </a:r>
            <a:endParaRPr/>
          </a:p>
        </p:txBody>
      </p:sp>
      <p:sp>
        <p:nvSpPr>
          <p:cNvPr id="220" name="Google Shape;220;p11"/>
          <p:cNvSpPr txBox="1"/>
          <p:nvPr/>
        </p:nvSpPr>
        <p:spPr>
          <a:xfrm>
            <a:off x="837903" y="1683038"/>
            <a:ext cx="1034912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mbria"/>
              <a:buNone/>
            </a:pPr>
            <a:r>
              <a:rPr lang="en-US" sz="80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/>
          </a:p>
        </p:txBody>
      </p:sp>
      <p:sp>
        <p:nvSpPr>
          <p:cNvPr id="221" name="Google Shape;221;p11"/>
          <p:cNvSpPr txBox="1">
            <a:spLocks noGrp="1"/>
          </p:cNvSpPr>
          <p:nvPr>
            <p:ph type="body" idx="1"/>
          </p:nvPr>
        </p:nvSpPr>
        <p:spPr>
          <a:xfrm>
            <a:off x="2369413" y="1613238"/>
            <a:ext cx="5446233" cy="157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lvl="0" indent="-231775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595959"/>
                </a:solidFill>
              </a:rPr>
              <a:t>Self-regulation is the ability to control your behavior, emotions, and thoughts in the pursuit of long-term goals.</a:t>
            </a:r>
            <a:endParaRPr/>
          </a:p>
          <a:p>
            <a:pPr marL="231775" lvl="0" indent="-231775" algn="l" rtl="0">
              <a:spcBef>
                <a:spcPts val="972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595959"/>
                </a:solidFill>
              </a:rPr>
              <a:t>The skill to calm yourself, by yourself</a:t>
            </a:r>
            <a:endParaRPr sz="20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2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ambria"/>
              <a:buNone/>
            </a:pPr>
            <a:r>
              <a:rPr lang="en-US"/>
              <a:t>RELATIONAL CAPACITY - DIFFICULTY TRUSTING</a:t>
            </a:r>
            <a:endParaRPr/>
          </a:p>
        </p:txBody>
      </p:sp>
      <p:sp>
        <p:nvSpPr>
          <p:cNvPr id="227" name="Google Shape;227;p12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31961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mbria"/>
              <a:buNone/>
            </a:pPr>
            <a:r>
              <a:rPr lang="en-US" dirty="0"/>
              <a:t>TIC Best Practices - Latvia 202</a:t>
            </a:r>
            <a:r>
              <a:rPr lang="lv-LV" dirty="0"/>
              <a:t>5</a:t>
            </a:r>
            <a:endParaRPr dirty="0"/>
          </a:p>
        </p:txBody>
      </p:sp>
      <p:sp>
        <p:nvSpPr>
          <p:cNvPr id="228" name="Google Shape;228;p12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</a:pPr>
            <a:fld id="{00000000-1234-1234-1234-123412341234}" type="slidenum">
              <a:rPr lang="en-US">
                <a:solidFill>
                  <a:srgbClr val="888888"/>
                </a:solidFill>
              </a:rPr>
              <a:t>12</a:t>
            </a:fld>
            <a:endParaRPr>
              <a:solidFill>
                <a:srgbClr val="888888"/>
              </a:solidFill>
            </a:endParaRPr>
          </a:p>
        </p:txBody>
      </p:sp>
      <p:pic>
        <p:nvPicPr>
          <p:cNvPr id="229" name="Google Shape;229;p12"/>
          <p:cNvPicPr preferRelativeResize="0"/>
          <p:nvPr/>
        </p:nvPicPr>
        <p:blipFill rotWithShape="1">
          <a:blip r:embed="rId3">
            <a:alphaModFix/>
          </a:blip>
          <a:srcRect l="7205" t="9218" r="26035" b="3067"/>
          <a:stretch/>
        </p:blipFill>
        <p:spPr>
          <a:xfrm>
            <a:off x="3607622" y="1772245"/>
            <a:ext cx="1518920" cy="1143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94124" y="1772245"/>
            <a:ext cx="1684351" cy="988823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12"/>
          <p:cNvSpPr/>
          <p:nvPr/>
        </p:nvSpPr>
        <p:spPr>
          <a:xfrm>
            <a:off x="631603" y="1613238"/>
            <a:ext cx="1463040" cy="1463040"/>
          </a:xfrm>
          <a:prstGeom prst="ellipse">
            <a:avLst/>
          </a:prstGeom>
          <a:solidFill>
            <a:srgbClr val="C25A26"/>
          </a:solidFill>
          <a:ln w="9525" cap="flat" cmpd="sng">
            <a:solidFill>
              <a:srgbClr val="2F6C7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mbria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Behavior</a:t>
            </a:r>
            <a:endParaRPr/>
          </a:p>
        </p:txBody>
      </p:sp>
      <p:sp>
        <p:nvSpPr>
          <p:cNvPr id="232" name="Google Shape;232;p12"/>
          <p:cNvSpPr txBox="1"/>
          <p:nvPr/>
        </p:nvSpPr>
        <p:spPr>
          <a:xfrm>
            <a:off x="837903" y="1683038"/>
            <a:ext cx="1034912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mbria"/>
              <a:buNone/>
            </a:pPr>
            <a:r>
              <a:rPr lang="en-US" sz="80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/>
          </a:p>
        </p:txBody>
      </p:sp>
      <p:sp>
        <p:nvSpPr>
          <p:cNvPr id="233" name="Google Shape;233;p12"/>
          <p:cNvSpPr txBox="1"/>
          <p:nvPr/>
        </p:nvSpPr>
        <p:spPr>
          <a:xfrm>
            <a:off x="2470814" y="2266656"/>
            <a:ext cx="12543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mbria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Are you a </a:t>
            </a:r>
            <a:endParaRPr/>
          </a:p>
        </p:txBody>
      </p:sp>
      <p:sp>
        <p:nvSpPr>
          <p:cNvPr id="234" name="Google Shape;234;p12"/>
          <p:cNvSpPr txBox="1"/>
          <p:nvPr/>
        </p:nvSpPr>
        <p:spPr>
          <a:xfrm>
            <a:off x="5161712" y="2266656"/>
            <a:ext cx="6082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mbria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or a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3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ambria"/>
              <a:buNone/>
            </a:pPr>
            <a:r>
              <a:rPr lang="en-US"/>
              <a:t>PROTECTIVE STRATEGIES - I CANNOT TRUST YOU</a:t>
            </a:r>
            <a:endParaRPr/>
          </a:p>
        </p:txBody>
      </p:sp>
      <p:sp>
        <p:nvSpPr>
          <p:cNvPr id="240" name="Google Shape;240;p13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31961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mbria"/>
              <a:buNone/>
            </a:pPr>
            <a:r>
              <a:rPr lang="en-US" dirty="0"/>
              <a:t>TIC Best Practices - Latvia 202</a:t>
            </a:r>
            <a:r>
              <a:rPr lang="lv-LV" dirty="0"/>
              <a:t>5</a:t>
            </a:r>
            <a:endParaRPr dirty="0"/>
          </a:p>
        </p:txBody>
      </p:sp>
      <p:sp>
        <p:nvSpPr>
          <p:cNvPr id="241" name="Google Shape;241;p13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</a:pPr>
            <a:fld id="{00000000-1234-1234-1234-123412341234}" type="slidenum">
              <a:rPr lang="en-US">
                <a:solidFill>
                  <a:srgbClr val="888888"/>
                </a:solidFill>
              </a:rPr>
              <a:t>13</a:t>
            </a:fld>
            <a:endParaRPr>
              <a:solidFill>
                <a:srgbClr val="888888"/>
              </a:solidFill>
            </a:endParaRPr>
          </a:p>
        </p:txBody>
      </p:sp>
      <p:cxnSp>
        <p:nvCxnSpPr>
          <p:cNvPr id="242" name="Google Shape;242;p13"/>
          <p:cNvCxnSpPr/>
          <p:nvPr/>
        </p:nvCxnSpPr>
        <p:spPr>
          <a:xfrm>
            <a:off x="3939641" y="2744147"/>
            <a:ext cx="1353312" cy="0"/>
          </a:xfrm>
          <a:prstGeom prst="straightConnector1">
            <a:avLst/>
          </a:prstGeom>
          <a:noFill/>
          <a:ln w="38100" cap="flat" cmpd="sng">
            <a:solidFill>
              <a:srgbClr val="3D8C96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43" name="Google Shape;24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7050" y="952131"/>
            <a:ext cx="3628364" cy="3757896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13"/>
          <p:cNvSpPr txBox="1"/>
          <p:nvPr/>
        </p:nvSpPr>
        <p:spPr>
          <a:xfrm>
            <a:off x="2103120" y="1463040"/>
            <a:ext cx="2138631" cy="2644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mbria"/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MANIPULATION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mbria"/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TRIANGULATION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mbria"/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LYING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mbria"/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AGGRESSION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mbria"/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VIOLENCE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mbria"/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CONTROL</a:t>
            </a:r>
            <a:endParaRPr/>
          </a:p>
        </p:txBody>
      </p:sp>
      <p:sp>
        <p:nvSpPr>
          <p:cNvPr id="245" name="Google Shape;245;p13"/>
          <p:cNvSpPr txBox="1"/>
          <p:nvPr/>
        </p:nvSpPr>
        <p:spPr>
          <a:xfrm>
            <a:off x="1865376" y="1463040"/>
            <a:ext cx="333305" cy="2644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mbria"/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mbria"/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mbria"/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mbria"/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mbria"/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5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mbria"/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6</a:t>
            </a:r>
            <a:endParaRPr/>
          </a:p>
        </p:txBody>
      </p:sp>
      <p:pic>
        <p:nvPicPr>
          <p:cNvPr id="246" name="Google Shape;246;p13"/>
          <p:cNvPicPr preferRelativeResize="0"/>
          <p:nvPr/>
        </p:nvPicPr>
        <p:blipFill rotWithShape="1">
          <a:blip r:embed="rId4">
            <a:alphaModFix amt="70000"/>
          </a:blip>
          <a:srcRect/>
          <a:stretch/>
        </p:blipFill>
        <p:spPr>
          <a:xfrm>
            <a:off x="5214725" y="1816775"/>
            <a:ext cx="1800245" cy="1854741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3"/>
          <p:cNvSpPr txBox="1"/>
          <p:nvPr/>
        </p:nvSpPr>
        <p:spPr>
          <a:xfrm>
            <a:off x="5329529" y="2255211"/>
            <a:ext cx="157547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mbria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I HAVE TO TAKE CARE OF MYSELF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ambria"/>
              <a:buNone/>
            </a:pPr>
            <a:r>
              <a:rPr lang="en-US"/>
              <a:t>RELATIONAL CAPACITY - DIFFICULTY TRUSTING</a:t>
            </a:r>
            <a:endParaRPr/>
          </a:p>
        </p:txBody>
      </p:sp>
      <p:sp>
        <p:nvSpPr>
          <p:cNvPr id="253" name="Google Shape;253;p14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31961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mbria"/>
              <a:buNone/>
            </a:pPr>
            <a:r>
              <a:rPr lang="en-US" dirty="0"/>
              <a:t>TIC Best Practices - Latvia 202</a:t>
            </a:r>
            <a:r>
              <a:rPr lang="lv-LV" dirty="0"/>
              <a:t>5</a:t>
            </a:r>
            <a:endParaRPr dirty="0"/>
          </a:p>
        </p:txBody>
      </p:sp>
      <p:sp>
        <p:nvSpPr>
          <p:cNvPr id="254" name="Google Shape;254;p14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</a:pPr>
            <a:fld id="{00000000-1234-1234-1234-123412341234}" type="slidenum">
              <a:rPr lang="en-US">
                <a:solidFill>
                  <a:srgbClr val="888888"/>
                </a:solidFill>
              </a:rPr>
              <a:t>14</a:t>
            </a:fld>
            <a:endParaRPr>
              <a:solidFill>
                <a:srgbClr val="888888"/>
              </a:solidFill>
            </a:endParaRPr>
          </a:p>
        </p:txBody>
      </p:sp>
      <p:sp>
        <p:nvSpPr>
          <p:cNvPr id="255" name="Google Shape;255;p14"/>
          <p:cNvSpPr txBox="1"/>
          <p:nvPr/>
        </p:nvSpPr>
        <p:spPr>
          <a:xfrm>
            <a:off x="2300943" y="1486806"/>
            <a:ext cx="6005154" cy="3039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1. Unwilling to risk - defensive detachment</a:t>
            </a:r>
            <a:endParaRPr/>
          </a:p>
          <a:p>
            <a:pPr marL="230188" marR="0" lvl="0" indent="-230188" algn="l" rtl="0">
              <a:lnSpc>
                <a:spcPct val="104999"/>
              </a:lnSpc>
              <a:spcBef>
                <a:spcPts val="972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2. Dysregulated and maladaptive behaviors drive people away</a:t>
            </a:r>
            <a:endParaRPr/>
          </a:p>
          <a:p>
            <a:pPr marL="601790" marR="0" lvl="1" indent="0" algn="l" rtl="0">
              <a:lnSpc>
                <a:spcPct val="100000"/>
              </a:lnSpc>
              <a:spcBef>
                <a:spcPts val="972"/>
              </a:spcBef>
              <a:spcAft>
                <a:spcPts val="0"/>
              </a:spcAft>
              <a:buClr>
                <a:srgbClr val="3E464C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3E464C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972"/>
              </a:spcBef>
              <a:spcAft>
                <a:spcPts val="0"/>
              </a:spcAft>
              <a:buClr>
                <a:srgbClr val="3E464C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595959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972"/>
              </a:spcBef>
              <a:spcAft>
                <a:spcPts val="0"/>
              </a:spcAft>
              <a:buClr>
                <a:srgbClr val="3E464C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595959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56" name="Google Shape;256;p14"/>
          <p:cNvSpPr/>
          <p:nvPr/>
        </p:nvSpPr>
        <p:spPr>
          <a:xfrm>
            <a:off x="631603" y="1613238"/>
            <a:ext cx="1463040" cy="1463040"/>
          </a:xfrm>
          <a:prstGeom prst="ellipse">
            <a:avLst/>
          </a:prstGeom>
          <a:solidFill>
            <a:srgbClr val="C25A26"/>
          </a:solidFill>
          <a:ln w="9525" cap="flat" cmpd="sng">
            <a:solidFill>
              <a:srgbClr val="2F6C7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mbria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Behavior</a:t>
            </a:r>
            <a:endParaRPr/>
          </a:p>
        </p:txBody>
      </p:sp>
      <p:sp>
        <p:nvSpPr>
          <p:cNvPr id="257" name="Google Shape;257;p14"/>
          <p:cNvSpPr txBox="1"/>
          <p:nvPr/>
        </p:nvSpPr>
        <p:spPr>
          <a:xfrm>
            <a:off x="837903" y="1683038"/>
            <a:ext cx="1034912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mbria"/>
              <a:buNone/>
            </a:pPr>
            <a:r>
              <a:rPr lang="en-US" sz="80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5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ambria"/>
              <a:buNone/>
            </a:pPr>
            <a:r>
              <a:rPr lang="en-US"/>
              <a:t>THE IMPACT OF TRAUMA</a:t>
            </a:r>
            <a:endParaRPr/>
          </a:p>
        </p:txBody>
      </p:sp>
      <p:sp>
        <p:nvSpPr>
          <p:cNvPr id="263" name="Google Shape;263;p15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31961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mbria"/>
              <a:buNone/>
            </a:pPr>
            <a:r>
              <a:rPr lang="en-US" dirty="0"/>
              <a:t>TIC Best Practices - Latvia 202</a:t>
            </a:r>
            <a:r>
              <a:rPr lang="lv-LV" dirty="0"/>
              <a:t>5</a:t>
            </a:r>
            <a:endParaRPr dirty="0"/>
          </a:p>
        </p:txBody>
      </p:sp>
      <p:sp>
        <p:nvSpPr>
          <p:cNvPr id="264" name="Google Shape;264;p15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</a:pPr>
            <a:fld id="{00000000-1234-1234-1234-123412341234}" type="slidenum">
              <a:rPr lang="en-US">
                <a:solidFill>
                  <a:srgbClr val="888888"/>
                </a:solidFill>
              </a:rPr>
              <a:t>15</a:t>
            </a:fld>
            <a:endParaRPr>
              <a:solidFill>
                <a:srgbClr val="888888"/>
              </a:solidFill>
            </a:endParaRPr>
          </a:p>
        </p:txBody>
      </p:sp>
      <p:sp>
        <p:nvSpPr>
          <p:cNvPr id="265" name="Google Shape;265;p15"/>
          <p:cNvSpPr/>
          <p:nvPr/>
        </p:nvSpPr>
        <p:spPr>
          <a:xfrm>
            <a:off x="3263900" y="1257805"/>
            <a:ext cx="2286000" cy="2286000"/>
          </a:xfrm>
          <a:prstGeom prst="ellipse">
            <a:avLst/>
          </a:prstGeom>
          <a:solidFill>
            <a:srgbClr val="3F8174"/>
          </a:solidFill>
          <a:ln w="9525" cap="flat" cmpd="sng">
            <a:solidFill>
              <a:srgbClr val="76BEC7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mbria"/>
              <a:buNone/>
            </a:pPr>
            <a:r>
              <a:rPr lang="en-US" sz="40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Systems</a:t>
            </a:r>
            <a:endParaRPr/>
          </a:p>
        </p:txBody>
      </p:sp>
      <p:sp>
        <p:nvSpPr>
          <p:cNvPr id="266" name="Google Shape;266;p15"/>
          <p:cNvSpPr txBox="1"/>
          <p:nvPr/>
        </p:nvSpPr>
        <p:spPr>
          <a:xfrm>
            <a:off x="3784895" y="1277421"/>
            <a:ext cx="1244010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0"/>
              <a:buFont typeface="Cambria"/>
              <a:buNone/>
            </a:pPr>
            <a:r>
              <a:rPr lang="en-US" sz="140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6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ambria"/>
              <a:buNone/>
            </a:pPr>
            <a:r>
              <a:rPr lang="en-US"/>
              <a:t>PRINCIPLES OF A TRAUMA-INFORMED SYSTEM</a:t>
            </a:r>
            <a:endParaRPr/>
          </a:p>
        </p:txBody>
      </p:sp>
      <p:sp>
        <p:nvSpPr>
          <p:cNvPr id="272" name="Google Shape;272;p16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31961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mbria"/>
              <a:buNone/>
            </a:pPr>
            <a:r>
              <a:rPr lang="en-US" dirty="0"/>
              <a:t>TIC Best Practices - Latvia 202</a:t>
            </a:r>
            <a:r>
              <a:rPr lang="lv-LV" dirty="0"/>
              <a:t>5</a:t>
            </a:r>
            <a:endParaRPr dirty="0"/>
          </a:p>
        </p:txBody>
      </p:sp>
      <p:sp>
        <p:nvSpPr>
          <p:cNvPr id="273" name="Google Shape;273;p16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</a:pPr>
            <a:fld id="{00000000-1234-1234-1234-123412341234}" type="slidenum">
              <a:rPr lang="en-US">
                <a:solidFill>
                  <a:srgbClr val="888888"/>
                </a:solidFill>
              </a:rPr>
              <a:t>16</a:t>
            </a:fld>
            <a:endParaRPr>
              <a:solidFill>
                <a:srgbClr val="888888"/>
              </a:solidFill>
            </a:endParaRPr>
          </a:p>
        </p:txBody>
      </p:sp>
      <p:grpSp>
        <p:nvGrpSpPr>
          <p:cNvPr id="274" name="Google Shape;274;p16"/>
          <p:cNvGrpSpPr/>
          <p:nvPr/>
        </p:nvGrpSpPr>
        <p:grpSpPr>
          <a:xfrm>
            <a:off x="652131" y="1643424"/>
            <a:ext cx="3877339" cy="2221559"/>
            <a:chOff x="0" y="58430"/>
            <a:chExt cx="3877339" cy="2221559"/>
          </a:xfrm>
        </p:grpSpPr>
        <p:sp>
          <p:nvSpPr>
            <p:cNvPr id="275" name="Google Shape;275;p16"/>
            <p:cNvSpPr/>
            <p:nvPr/>
          </p:nvSpPr>
          <p:spPr>
            <a:xfrm>
              <a:off x="0" y="309350"/>
              <a:ext cx="3877339" cy="428399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rgbClr val="83BE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6"/>
            <p:cNvSpPr/>
            <p:nvPr/>
          </p:nvSpPr>
          <p:spPr>
            <a:xfrm>
              <a:off x="183233" y="58430"/>
              <a:ext cx="2714137" cy="501840"/>
            </a:xfrm>
            <a:prstGeom prst="roundRect">
              <a:avLst>
                <a:gd name="adj" fmla="val 16667"/>
              </a:avLst>
            </a:prstGeom>
            <a:solidFill>
              <a:srgbClr val="4D9EA9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6"/>
            <p:cNvSpPr txBox="1"/>
            <p:nvPr/>
          </p:nvSpPr>
          <p:spPr>
            <a:xfrm>
              <a:off x="207731" y="82928"/>
              <a:ext cx="2665141" cy="4528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2575" tIns="0" rIns="1025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mbria"/>
                <a:buNone/>
              </a:pPr>
              <a:r>
                <a:rPr lang="en-US" sz="1800" b="0" i="0" u="none" strike="noStrike" cap="non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Safety</a:t>
              </a:r>
              <a:endParaRPr/>
            </a:p>
          </p:txBody>
        </p:sp>
        <p:sp>
          <p:nvSpPr>
            <p:cNvPr id="278" name="Google Shape;278;p16"/>
            <p:cNvSpPr/>
            <p:nvPr/>
          </p:nvSpPr>
          <p:spPr>
            <a:xfrm>
              <a:off x="0" y="1080470"/>
              <a:ext cx="3877339" cy="428399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rgbClr val="4D9FA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6"/>
            <p:cNvSpPr/>
            <p:nvPr/>
          </p:nvSpPr>
          <p:spPr>
            <a:xfrm>
              <a:off x="193866" y="829550"/>
              <a:ext cx="2714137" cy="501840"/>
            </a:xfrm>
            <a:prstGeom prst="roundRect">
              <a:avLst>
                <a:gd name="adj" fmla="val 16667"/>
              </a:avLst>
            </a:prstGeom>
            <a:solidFill>
              <a:srgbClr val="33697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6"/>
            <p:cNvSpPr txBox="1"/>
            <p:nvPr/>
          </p:nvSpPr>
          <p:spPr>
            <a:xfrm>
              <a:off x="218364" y="854048"/>
              <a:ext cx="2665141" cy="4528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2575" tIns="0" rIns="1025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mbria"/>
                <a:buNone/>
              </a:pPr>
              <a:r>
                <a:rPr lang="en-US" sz="1800" b="0" i="0" u="none" strike="noStrike" cap="non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Trust &amp; Transparency</a:t>
              </a:r>
              <a:endParaRPr/>
            </a:p>
          </p:txBody>
        </p:sp>
        <p:sp>
          <p:nvSpPr>
            <p:cNvPr id="281" name="Google Shape;281;p16"/>
            <p:cNvSpPr/>
            <p:nvPr/>
          </p:nvSpPr>
          <p:spPr>
            <a:xfrm>
              <a:off x="0" y="1851590"/>
              <a:ext cx="3877339" cy="428399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rgbClr val="326C7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6"/>
            <p:cNvSpPr/>
            <p:nvPr/>
          </p:nvSpPr>
          <p:spPr>
            <a:xfrm>
              <a:off x="193866" y="1600670"/>
              <a:ext cx="2714137" cy="501840"/>
            </a:xfrm>
            <a:prstGeom prst="roundRect">
              <a:avLst>
                <a:gd name="adj" fmla="val 16667"/>
              </a:avLst>
            </a:prstGeom>
            <a:solidFill>
              <a:srgbClr val="1E464B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6"/>
            <p:cNvSpPr txBox="1"/>
            <p:nvPr/>
          </p:nvSpPr>
          <p:spPr>
            <a:xfrm>
              <a:off x="218364" y="1625168"/>
              <a:ext cx="2665141" cy="4528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2575" tIns="0" rIns="1025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mbria"/>
                <a:buNone/>
              </a:pPr>
              <a:r>
                <a:rPr lang="en-US" sz="1800" b="0" i="0" u="none" strike="noStrike" cap="non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Voice &amp; Choice</a:t>
              </a:r>
              <a:endParaRPr/>
            </a:p>
          </p:txBody>
        </p:sp>
      </p:grpSp>
      <p:grpSp>
        <p:nvGrpSpPr>
          <p:cNvPr id="284" name="Google Shape;284;p16"/>
          <p:cNvGrpSpPr/>
          <p:nvPr/>
        </p:nvGrpSpPr>
        <p:grpSpPr>
          <a:xfrm>
            <a:off x="4614532" y="1643424"/>
            <a:ext cx="3877339" cy="2221559"/>
            <a:chOff x="0" y="58430"/>
            <a:chExt cx="3877339" cy="2221559"/>
          </a:xfrm>
        </p:grpSpPr>
        <p:sp>
          <p:nvSpPr>
            <p:cNvPr id="285" name="Google Shape;285;p16"/>
            <p:cNvSpPr/>
            <p:nvPr/>
          </p:nvSpPr>
          <p:spPr>
            <a:xfrm>
              <a:off x="0" y="309350"/>
              <a:ext cx="3877339" cy="428399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rgbClr val="336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6"/>
            <p:cNvSpPr/>
            <p:nvPr/>
          </p:nvSpPr>
          <p:spPr>
            <a:xfrm>
              <a:off x="183233" y="58430"/>
              <a:ext cx="2714137" cy="501840"/>
            </a:xfrm>
            <a:prstGeom prst="roundRect">
              <a:avLst>
                <a:gd name="adj" fmla="val 16667"/>
              </a:avLst>
            </a:prstGeom>
            <a:solidFill>
              <a:srgbClr val="336D77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6"/>
            <p:cNvSpPr txBox="1"/>
            <p:nvPr/>
          </p:nvSpPr>
          <p:spPr>
            <a:xfrm>
              <a:off x="207731" y="82928"/>
              <a:ext cx="2665141" cy="4528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2575" tIns="0" rIns="1025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mbria"/>
                <a:buNone/>
              </a:pPr>
              <a:r>
                <a:rPr lang="en-US" sz="1800" b="0" i="0" u="none" strike="noStrike" cap="non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Collaboration</a:t>
              </a:r>
              <a:endParaRPr/>
            </a:p>
          </p:txBody>
        </p:sp>
        <p:sp>
          <p:nvSpPr>
            <p:cNvPr id="288" name="Google Shape;288;p16"/>
            <p:cNvSpPr/>
            <p:nvPr/>
          </p:nvSpPr>
          <p:spPr>
            <a:xfrm>
              <a:off x="0" y="1080470"/>
              <a:ext cx="3877339" cy="428399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rgbClr val="728C5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6"/>
            <p:cNvSpPr/>
            <p:nvPr/>
          </p:nvSpPr>
          <p:spPr>
            <a:xfrm>
              <a:off x="193866" y="829550"/>
              <a:ext cx="2714137" cy="501840"/>
            </a:xfrm>
            <a:prstGeom prst="roundRect">
              <a:avLst>
                <a:gd name="adj" fmla="val 16667"/>
              </a:avLst>
            </a:prstGeom>
            <a:solidFill>
              <a:srgbClr val="728C5E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6"/>
            <p:cNvSpPr txBox="1"/>
            <p:nvPr/>
          </p:nvSpPr>
          <p:spPr>
            <a:xfrm>
              <a:off x="218364" y="854048"/>
              <a:ext cx="2665141" cy="4528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2575" tIns="0" rIns="1025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mbria"/>
                <a:buNone/>
              </a:pPr>
              <a:r>
                <a:rPr lang="en-US" sz="1800" b="0" i="0" u="none" strike="noStrike" cap="non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Empowerment</a:t>
              </a:r>
              <a:endParaRPr/>
            </a:p>
          </p:txBody>
        </p:sp>
        <p:sp>
          <p:nvSpPr>
            <p:cNvPr id="291" name="Google Shape;291;p16"/>
            <p:cNvSpPr/>
            <p:nvPr/>
          </p:nvSpPr>
          <p:spPr>
            <a:xfrm>
              <a:off x="0" y="1851590"/>
              <a:ext cx="3877339" cy="428399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rgbClr val="96979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6"/>
            <p:cNvSpPr/>
            <p:nvPr/>
          </p:nvSpPr>
          <p:spPr>
            <a:xfrm>
              <a:off x="193866" y="1600670"/>
              <a:ext cx="2714137" cy="501840"/>
            </a:xfrm>
            <a:prstGeom prst="roundRect">
              <a:avLst>
                <a:gd name="adj" fmla="val 16667"/>
              </a:avLst>
            </a:prstGeom>
            <a:solidFill>
              <a:srgbClr val="72727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6"/>
            <p:cNvSpPr txBox="1"/>
            <p:nvPr/>
          </p:nvSpPr>
          <p:spPr>
            <a:xfrm>
              <a:off x="218364" y="1625168"/>
              <a:ext cx="2665141" cy="4528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2575" tIns="0" rIns="102575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mbria"/>
                <a:buNone/>
              </a:pPr>
              <a:r>
                <a:rPr lang="en-US" sz="1800" b="0" i="0" u="none" strike="noStrike" cap="non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Cultural Connections</a:t>
              </a: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7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ambria"/>
              <a:buNone/>
            </a:pPr>
            <a:r>
              <a:rPr lang="en-US"/>
              <a:t>BEST PRACTICES ACROSS SYSTEMS</a:t>
            </a:r>
            <a:endParaRPr/>
          </a:p>
        </p:txBody>
      </p:sp>
      <p:sp>
        <p:nvSpPr>
          <p:cNvPr id="299" name="Google Shape;299;p17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31961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mbria"/>
              <a:buNone/>
            </a:pPr>
            <a:r>
              <a:rPr lang="en-US" dirty="0"/>
              <a:t>TIC Best Practices - Latvia 202</a:t>
            </a:r>
            <a:r>
              <a:rPr lang="lv-LV" dirty="0"/>
              <a:t>5</a:t>
            </a:r>
            <a:endParaRPr dirty="0"/>
          </a:p>
        </p:txBody>
      </p:sp>
      <p:sp>
        <p:nvSpPr>
          <p:cNvPr id="300" name="Google Shape;300;p17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</a:pPr>
            <a:fld id="{00000000-1234-1234-1234-123412341234}" type="slidenum">
              <a:rPr lang="en-US">
                <a:solidFill>
                  <a:srgbClr val="888888"/>
                </a:solidFill>
              </a:rPr>
              <a:t>17</a:t>
            </a:fld>
            <a:endParaRPr>
              <a:solidFill>
                <a:srgbClr val="888888"/>
              </a:solidFill>
            </a:endParaRPr>
          </a:p>
        </p:txBody>
      </p:sp>
      <p:sp>
        <p:nvSpPr>
          <p:cNvPr id="301" name="Google Shape;301;p17"/>
          <p:cNvSpPr txBox="1"/>
          <p:nvPr/>
        </p:nvSpPr>
        <p:spPr>
          <a:xfrm>
            <a:off x="499732" y="616051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mbria"/>
              <a:buNone/>
            </a:pPr>
            <a:r>
              <a:rPr lang="en-US" sz="2000" b="1" i="0" u="none" strike="noStrike" cap="none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rPr>
              <a:t>FOR POLICY AND LEADERSHIP (GOVERNMENT, SUPERVISORS):</a:t>
            </a:r>
            <a:endParaRPr/>
          </a:p>
        </p:txBody>
      </p:sp>
      <p:sp>
        <p:nvSpPr>
          <p:cNvPr id="302" name="Google Shape;302;p17"/>
          <p:cNvSpPr/>
          <p:nvPr/>
        </p:nvSpPr>
        <p:spPr>
          <a:xfrm>
            <a:off x="1824088" y="1663451"/>
            <a:ext cx="2032000" cy="18288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24428"/>
          </a:solidFill>
          <a:ln w="9525" cap="flat" cmpd="sng">
            <a:solidFill>
              <a:srgbClr val="E8BCAC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mbria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Build systems that prioritize stability over speed</a:t>
            </a:r>
            <a:endParaRPr/>
          </a:p>
        </p:txBody>
      </p:sp>
      <p:sp>
        <p:nvSpPr>
          <p:cNvPr id="303" name="Google Shape;303;p17"/>
          <p:cNvSpPr/>
          <p:nvPr/>
        </p:nvSpPr>
        <p:spPr>
          <a:xfrm>
            <a:off x="3574478" y="2507422"/>
            <a:ext cx="2032000" cy="18288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24428"/>
          </a:solidFill>
          <a:ln w="9525" cap="flat" cmpd="sng">
            <a:solidFill>
              <a:srgbClr val="E8BCAC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mbria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Invest in training and support for staff &amp; families</a:t>
            </a:r>
            <a:endParaRPr/>
          </a:p>
        </p:txBody>
      </p:sp>
      <p:sp>
        <p:nvSpPr>
          <p:cNvPr id="304" name="Google Shape;304;p17"/>
          <p:cNvSpPr/>
          <p:nvPr/>
        </p:nvSpPr>
        <p:spPr>
          <a:xfrm>
            <a:off x="5324868" y="1669314"/>
            <a:ext cx="2032000" cy="18288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24428"/>
          </a:solidFill>
          <a:ln w="9525" cap="flat" cmpd="sng">
            <a:solidFill>
              <a:srgbClr val="E8BCAC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mbria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Require cross-sector collaboration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8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ambria"/>
              <a:buNone/>
            </a:pPr>
            <a:r>
              <a:rPr lang="en-US"/>
              <a:t>BEST PRACTICES ACROSS SYSTEMS</a:t>
            </a:r>
            <a:endParaRPr/>
          </a:p>
        </p:txBody>
      </p:sp>
      <p:sp>
        <p:nvSpPr>
          <p:cNvPr id="310" name="Google Shape;310;p18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31961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mbria"/>
              <a:buNone/>
            </a:pPr>
            <a:r>
              <a:rPr lang="en-US" dirty="0"/>
              <a:t>TIC Best Practices - Latvia 202</a:t>
            </a:r>
            <a:r>
              <a:rPr lang="lv-LV" dirty="0"/>
              <a:t>5</a:t>
            </a:r>
            <a:endParaRPr dirty="0"/>
          </a:p>
        </p:txBody>
      </p:sp>
      <p:sp>
        <p:nvSpPr>
          <p:cNvPr id="311" name="Google Shape;311;p18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</a:pPr>
            <a:fld id="{00000000-1234-1234-1234-123412341234}" type="slidenum">
              <a:rPr lang="en-US">
                <a:solidFill>
                  <a:srgbClr val="888888"/>
                </a:solidFill>
              </a:rPr>
              <a:t>18</a:t>
            </a:fld>
            <a:endParaRPr>
              <a:solidFill>
                <a:srgbClr val="888888"/>
              </a:solidFill>
            </a:endParaRPr>
          </a:p>
        </p:txBody>
      </p:sp>
      <p:sp>
        <p:nvSpPr>
          <p:cNvPr id="312" name="Google Shape;312;p18"/>
          <p:cNvSpPr txBox="1"/>
          <p:nvPr/>
        </p:nvSpPr>
        <p:spPr>
          <a:xfrm>
            <a:off x="499731" y="616051"/>
            <a:ext cx="8463515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mbria"/>
              <a:buNone/>
            </a:pPr>
            <a:r>
              <a:rPr lang="en-US" sz="2000" b="1" i="0" u="none" strike="noStrike" cap="none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rPr>
              <a:t>FOR PRACTITIONERS (SOCIAL WORKERS, NGOS, DIRECT CAREGIVERS):</a:t>
            </a:r>
            <a:endParaRPr/>
          </a:p>
        </p:txBody>
      </p:sp>
      <p:sp>
        <p:nvSpPr>
          <p:cNvPr id="313" name="Google Shape;313;p18"/>
          <p:cNvSpPr/>
          <p:nvPr/>
        </p:nvSpPr>
        <p:spPr>
          <a:xfrm>
            <a:off x="1824088" y="1663451"/>
            <a:ext cx="2032000" cy="1828800"/>
          </a:xfrm>
          <a:prstGeom prst="hexagon">
            <a:avLst>
              <a:gd name="adj" fmla="val 25000"/>
              <a:gd name="vf" fmla="val 115470"/>
            </a:avLst>
          </a:prstGeom>
          <a:gradFill>
            <a:gsLst>
              <a:gs pos="0">
                <a:srgbClr val="3D8C96"/>
              </a:gs>
              <a:gs pos="98000">
                <a:srgbClr val="1E464B"/>
              </a:gs>
              <a:gs pos="100000">
                <a:srgbClr val="1E464B"/>
              </a:gs>
            </a:gsLst>
            <a:lin ang="16200000" scaled="0"/>
          </a:gra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mbria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Start with listening, not labelling</a:t>
            </a:r>
            <a:endParaRPr/>
          </a:p>
        </p:txBody>
      </p:sp>
      <p:sp>
        <p:nvSpPr>
          <p:cNvPr id="314" name="Google Shape;314;p18"/>
          <p:cNvSpPr/>
          <p:nvPr/>
        </p:nvSpPr>
        <p:spPr>
          <a:xfrm>
            <a:off x="3574478" y="2507422"/>
            <a:ext cx="2032000" cy="1828800"/>
          </a:xfrm>
          <a:prstGeom prst="hexagon">
            <a:avLst>
              <a:gd name="adj" fmla="val 25000"/>
              <a:gd name="vf" fmla="val 115470"/>
            </a:avLst>
          </a:prstGeom>
          <a:gradFill>
            <a:gsLst>
              <a:gs pos="0">
                <a:srgbClr val="3D8C96"/>
              </a:gs>
              <a:gs pos="98000">
                <a:srgbClr val="1E464B"/>
              </a:gs>
              <a:gs pos="100000">
                <a:srgbClr val="1E464B"/>
              </a:gs>
            </a:gsLst>
            <a:lin ang="16200000" scaled="0"/>
          </a:gra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mbria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Respond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mbria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 to behavior as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mbria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communication,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mbria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not defiance</a:t>
            </a:r>
            <a:endParaRPr/>
          </a:p>
        </p:txBody>
      </p:sp>
      <p:sp>
        <p:nvSpPr>
          <p:cNvPr id="315" name="Google Shape;315;p18"/>
          <p:cNvSpPr/>
          <p:nvPr/>
        </p:nvSpPr>
        <p:spPr>
          <a:xfrm>
            <a:off x="5324868" y="1669314"/>
            <a:ext cx="2032000" cy="1828800"/>
          </a:xfrm>
          <a:prstGeom prst="hexagon">
            <a:avLst>
              <a:gd name="adj" fmla="val 25000"/>
              <a:gd name="vf" fmla="val 115470"/>
            </a:avLst>
          </a:prstGeom>
          <a:gradFill>
            <a:gsLst>
              <a:gs pos="0">
                <a:srgbClr val="3D8C96"/>
              </a:gs>
              <a:gs pos="98000">
                <a:srgbClr val="1E464B"/>
              </a:gs>
              <a:gs pos="100000">
                <a:srgbClr val="1E464B"/>
              </a:gs>
            </a:gsLst>
            <a:lin ang="16200000" scaled="0"/>
          </a:gra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mbria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Build predictability  like routines  and clear expectations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9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ambria"/>
              <a:buNone/>
            </a:pPr>
            <a:r>
              <a:rPr lang="en-US"/>
              <a:t>BEST PRACTICES ACROSS SYSTEMS</a:t>
            </a:r>
            <a:endParaRPr/>
          </a:p>
        </p:txBody>
      </p:sp>
      <p:sp>
        <p:nvSpPr>
          <p:cNvPr id="321" name="Google Shape;321;p19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31961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mbria"/>
              <a:buNone/>
            </a:pPr>
            <a:r>
              <a:rPr lang="en-US" dirty="0"/>
              <a:t>TIC Best Practices - Latvia 202</a:t>
            </a:r>
            <a:r>
              <a:rPr lang="lv-LV" dirty="0"/>
              <a:t>5</a:t>
            </a:r>
            <a:endParaRPr dirty="0"/>
          </a:p>
        </p:txBody>
      </p:sp>
      <p:sp>
        <p:nvSpPr>
          <p:cNvPr id="322" name="Google Shape;322;p19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</a:pPr>
            <a:fld id="{00000000-1234-1234-1234-123412341234}" type="slidenum">
              <a:rPr lang="en-US">
                <a:solidFill>
                  <a:srgbClr val="888888"/>
                </a:solidFill>
              </a:rPr>
              <a:t>19</a:t>
            </a:fld>
            <a:endParaRPr>
              <a:solidFill>
                <a:srgbClr val="888888"/>
              </a:solidFill>
            </a:endParaRPr>
          </a:p>
        </p:txBody>
      </p:sp>
      <p:sp>
        <p:nvSpPr>
          <p:cNvPr id="323" name="Google Shape;323;p19"/>
          <p:cNvSpPr txBox="1"/>
          <p:nvPr/>
        </p:nvSpPr>
        <p:spPr>
          <a:xfrm>
            <a:off x="499732" y="616051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mbria"/>
              <a:buNone/>
            </a:pPr>
            <a:r>
              <a:rPr lang="en-US" sz="2000" b="1" i="0" u="none" strike="noStrike" cap="none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rPr>
              <a:t>FOR CROSS-SYSTEMS (SCHOOLS, HEALTH, LAW ENFORCEMENT):</a:t>
            </a:r>
            <a:endParaRPr/>
          </a:p>
        </p:txBody>
      </p:sp>
      <p:sp>
        <p:nvSpPr>
          <p:cNvPr id="324" name="Google Shape;324;p19"/>
          <p:cNvSpPr/>
          <p:nvPr/>
        </p:nvSpPr>
        <p:spPr>
          <a:xfrm>
            <a:off x="1824088" y="1663451"/>
            <a:ext cx="2032000" cy="18288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738F5F"/>
          </a:solidFill>
          <a:ln w="9525" cap="flat" cmpd="sng">
            <a:solidFill>
              <a:srgbClr val="3D8C9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mbria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Use consistent trauma-sensitive responses</a:t>
            </a:r>
            <a:endParaRPr/>
          </a:p>
        </p:txBody>
      </p:sp>
      <p:sp>
        <p:nvSpPr>
          <p:cNvPr id="325" name="Google Shape;325;p19"/>
          <p:cNvSpPr/>
          <p:nvPr/>
        </p:nvSpPr>
        <p:spPr>
          <a:xfrm>
            <a:off x="3574478" y="2507422"/>
            <a:ext cx="2032000" cy="18288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738F5F"/>
          </a:solidFill>
          <a:ln w="9525" cap="flat" cmpd="sng">
            <a:solidFill>
              <a:srgbClr val="3D8C9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mbria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Partner with child welfare, don’t work in silos</a:t>
            </a:r>
            <a:endParaRPr/>
          </a:p>
        </p:txBody>
      </p:sp>
      <p:sp>
        <p:nvSpPr>
          <p:cNvPr id="326" name="Google Shape;326;p19"/>
          <p:cNvSpPr/>
          <p:nvPr/>
        </p:nvSpPr>
        <p:spPr>
          <a:xfrm>
            <a:off x="5324868" y="1669314"/>
            <a:ext cx="2032000" cy="18288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738F5F"/>
          </a:solidFill>
          <a:ln w="9525" cap="flat" cmpd="sng">
            <a:solidFill>
              <a:srgbClr val="3D8C9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mbria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Keep the child’s dignity at the center in every interaction.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ambria"/>
              <a:buNone/>
            </a:pPr>
            <a:r>
              <a:rPr lang="en-US"/>
              <a:t>WHAT IS TRAUMA?</a:t>
            </a:r>
            <a:endParaRPr/>
          </a:p>
        </p:txBody>
      </p:sp>
      <p:sp>
        <p:nvSpPr>
          <p:cNvPr id="101" name="Google Shape;101;p2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31961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mbria"/>
              <a:buNone/>
            </a:pPr>
            <a:r>
              <a:rPr lang="en-US" dirty="0"/>
              <a:t>TIC Best Practices - Latvia 202</a:t>
            </a:r>
            <a:r>
              <a:rPr lang="lv-LV" dirty="0"/>
              <a:t>5</a:t>
            </a:r>
            <a:endParaRPr dirty="0"/>
          </a:p>
        </p:txBody>
      </p:sp>
      <p:sp>
        <p:nvSpPr>
          <p:cNvPr id="102" name="Google Shape;102;p2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</a:pPr>
            <a:fld id="{00000000-1234-1234-1234-123412341234}" type="slidenum">
              <a:rPr lang="en-US">
                <a:solidFill>
                  <a:srgbClr val="888888"/>
                </a:solidFill>
              </a:rPr>
              <a:t>2</a:t>
            </a:fld>
            <a:endParaRPr>
              <a:solidFill>
                <a:srgbClr val="888888"/>
              </a:solidFill>
            </a:endParaRPr>
          </a:p>
        </p:txBody>
      </p:sp>
      <p:sp>
        <p:nvSpPr>
          <p:cNvPr id="103" name="Google Shape;103;p2"/>
          <p:cNvSpPr txBox="1"/>
          <p:nvPr/>
        </p:nvSpPr>
        <p:spPr>
          <a:xfrm>
            <a:off x="457200" y="1319121"/>
            <a:ext cx="8229600" cy="2684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3D8C96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rgbClr val="3D8C96"/>
                </a:solidFill>
                <a:latin typeface="Do Hyeon"/>
                <a:ea typeface="Do Hyeon"/>
                <a:cs typeface="Do Hyeon"/>
                <a:sym typeface="Do Hyeon"/>
              </a:rPr>
              <a:t>Any</a:t>
            </a:r>
            <a:r>
              <a:rPr lang="en-US" sz="3600" b="0" i="0" u="none" strike="noStrike" cap="none">
                <a:solidFill>
                  <a:srgbClr val="3D8C96"/>
                </a:solidFill>
                <a:latin typeface="Cambria"/>
                <a:ea typeface="Cambria"/>
                <a:cs typeface="Cambria"/>
                <a:sym typeface="Cambria"/>
              </a:rPr>
              <a:t> negative event or </a:t>
            </a:r>
            <a:endParaRPr/>
          </a:p>
          <a:p>
            <a:pPr marL="0" marR="0" lvl="0" indent="0" algn="ctr" rtl="0">
              <a:lnSpc>
                <a:spcPct val="70000"/>
              </a:lnSpc>
              <a:spcBef>
                <a:spcPts val="972"/>
              </a:spcBef>
              <a:spcAft>
                <a:spcPts val="0"/>
              </a:spcAft>
              <a:buClr>
                <a:srgbClr val="3D8C96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rgbClr val="3D8C96"/>
                </a:solidFill>
                <a:latin typeface="Cambria"/>
                <a:ea typeface="Cambria"/>
                <a:cs typeface="Cambria"/>
                <a:sym typeface="Cambria"/>
              </a:rPr>
              <a:t>experience that </a:t>
            </a:r>
            <a:endParaRPr/>
          </a:p>
          <a:p>
            <a:pPr marL="0" marR="0" lvl="0" indent="0" algn="ctr" rtl="0">
              <a:lnSpc>
                <a:spcPct val="70000"/>
              </a:lnSpc>
              <a:spcBef>
                <a:spcPts val="972"/>
              </a:spcBef>
              <a:spcAft>
                <a:spcPts val="0"/>
              </a:spcAft>
              <a:buClr>
                <a:srgbClr val="3D8C96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rgbClr val="3D8C96"/>
                </a:solidFill>
                <a:latin typeface="Do Hyeon"/>
                <a:ea typeface="Do Hyeon"/>
                <a:cs typeface="Do Hyeon"/>
                <a:sym typeface="Do Hyeon"/>
              </a:rPr>
              <a:t>overwhelms </a:t>
            </a:r>
            <a:endParaRPr/>
          </a:p>
          <a:p>
            <a:pPr marL="0" marR="0" lvl="0" indent="0" algn="ctr" rtl="0">
              <a:lnSpc>
                <a:spcPct val="70000"/>
              </a:lnSpc>
              <a:spcBef>
                <a:spcPts val="972"/>
              </a:spcBef>
              <a:spcAft>
                <a:spcPts val="0"/>
              </a:spcAft>
              <a:buClr>
                <a:srgbClr val="3D8C96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rgbClr val="3D8C96"/>
                </a:solidFill>
                <a:latin typeface="Cambria"/>
                <a:ea typeface="Cambria"/>
                <a:cs typeface="Cambria"/>
                <a:sym typeface="Cambria"/>
              </a:rPr>
              <a:t>a person’s </a:t>
            </a:r>
            <a:endParaRPr/>
          </a:p>
          <a:p>
            <a:pPr marL="0" marR="0" lvl="0" indent="0" algn="ctr" rtl="0">
              <a:lnSpc>
                <a:spcPct val="70000"/>
              </a:lnSpc>
              <a:spcBef>
                <a:spcPts val="972"/>
              </a:spcBef>
              <a:spcAft>
                <a:spcPts val="0"/>
              </a:spcAft>
              <a:buClr>
                <a:srgbClr val="3D8C96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rgbClr val="3D8C96"/>
                </a:solidFill>
                <a:latin typeface="Do Hyeon"/>
                <a:ea typeface="Do Hyeon"/>
                <a:cs typeface="Do Hyeon"/>
                <a:sym typeface="Do Hyeon"/>
              </a:rPr>
              <a:t>capacity to cope.</a:t>
            </a:r>
            <a:endParaRPr sz="3600" b="0" i="0" u="none" strike="noStrike" cap="none">
              <a:solidFill>
                <a:srgbClr val="3D8C96"/>
              </a:solidFill>
              <a:latin typeface="Do Hyeon"/>
              <a:ea typeface="Do Hyeon"/>
              <a:cs typeface="Do Hyeon"/>
              <a:sym typeface="Do Hyeon"/>
            </a:endParaRPr>
          </a:p>
        </p:txBody>
      </p:sp>
      <p:sp>
        <p:nvSpPr>
          <p:cNvPr id="104" name="Google Shape;104;p2"/>
          <p:cNvSpPr txBox="1"/>
          <p:nvPr/>
        </p:nvSpPr>
        <p:spPr>
          <a:xfrm>
            <a:off x="457200" y="3613455"/>
            <a:ext cx="82296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mbria"/>
              <a:buNone/>
            </a:pPr>
            <a:r>
              <a:rPr lang="en-US" sz="3600" b="0" i="0" u="none" strike="noStrike" cap="none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rPr>
              <a:t>Cope = Deal </a:t>
            </a:r>
            <a:r>
              <a:rPr lang="en-US" sz="3600" b="0" i="1" u="none" strike="noStrike" cap="none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rPr>
              <a:t>Successfully</a:t>
            </a:r>
            <a:r>
              <a:rPr lang="en-US" sz="3600" b="0" i="0" u="none" strike="noStrike" cap="none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rPr>
              <a:t> With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0"/>
          <p:cNvSpPr/>
          <p:nvPr/>
        </p:nvSpPr>
        <p:spPr>
          <a:xfrm>
            <a:off x="2560320" y="560070"/>
            <a:ext cx="4023360" cy="4023360"/>
          </a:xfrm>
          <a:prstGeom prst="ellipse">
            <a:avLst/>
          </a:prstGeom>
          <a:solidFill>
            <a:srgbClr val="C25A26">
              <a:alpha val="66274"/>
            </a:srgbClr>
          </a:solidFill>
          <a:ln>
            <a:noFill/>
          </a:ln>
        </p:spPr>
        <p:txBody>
          <a:bodyPr spcFirstLastPara="1" wrap="square" lIns="0" tIns="0" rIns="0" bIns="182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00"/>
              <a:buFont typeface="Arial"/>
              <a:buNone/>
            </a:pPr>
            <a:endParaRPr sz="22200" b="0" i="0" u="none" strike="noStrike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33" name="Google Shape;333;p20"/>
          <p:cNvSpPr txBox="1"/>
          <p:nvPr/>
        </p:nvSpPr>
        <p:spPr>
          <a:xfrm>
            <a:off x="3201608" y="1602254"/>
            <a:ext cx="2973724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6000"/>
              <a:buFont typeface="Arial"/>
              <a:buNone/>
            </a:pPr>
            <a:r>
              <a:rPr lang="en-US" sz="6000" b="0" i="0" u="none" strike="noStrike" cap="none" dirty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THANK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6000"/>
              <a:buFont typeface="Arial"/>
              <a:buNone/>
            </a:pPr>
            <a:r>
              <a:rPr lang="en-US" sz="6000" b="0" i="0" u="none" strike="noStrike" cap="none" dirty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YOU!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ambria"/>
              <a:buNone/>
            </a:pPr>
            <a:r>
              <a:rPr lang="en-US"/>
              <a:t>A CHILD’S REALITY</a:t>
            </a:r>
            <a:endParaRPr/>
          </a:p>
        </p:txBody>
      </p:sp>
      <p:sp>
        <p:nvSpPr>
          <p:cNvPr id="110" name="Google Shape;110;p3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31961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mbria"/>
              <a:buNone/>
            </a:pPr>
            <a:r>
              <a:rPr lang="en-US" dirty="0"/>
              <a:t>TIC Best Practices - Latvia 202</a:t>
            </a:r>
            <a:r>
              <a:rPr lang="lv-LV" dirty="0"/>
              <a:t>5</a:t>
            </a:r>
            <a:endParaRPr dirty="0"/>
          </a:p>
        </p:txBody>
      </p:sp>
      <p:sp>
        <p:nvSpPr>
          <p:cNvPr id="111" name="Google Shape;111;p3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</a:pPr>
            <a:fld id="{00000000-1234-1234-1234-123412341234}" type="slidenum">
              <a:rPr lang="en-US">
                <a:solidFill>
                  <a:srgbClr val="888888"/>
                </a:solidFill>
              </a:rPr>
              <a:t>3</a:t>
            </a:fld>
            <a:endParaRPr>
              <a:solidFill>
                <a:srgbClr val="888888"/>
              </a:solidFill>
            </a:endParaRPr>
          </a:p>
        </p:txBody>
      </p:sp>
      <p:pic>
        <p:nvPicPr>
          <p:cNvPr id="112" name="Google Shape;112;p3" descr="Shape 33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13791" r="14180"/>
          <a:stretch/>
        </p:blipFill>
        <p:spPr>
          <a:xfrm>
            <a:off x="755709" y="929755"/>
            <a:ext cx="4693743" cy="3550524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3"/>
          <p:cNvSpPr/>
          <p:nvPr/>
        </p:nvSpPr>
        <p:spPr>
          <a:xfrm>
            <a:off x="6253018" y="1622713"/>
            <a:ext cx="1597891" cy="1634837"/>
          </a:xfrm>
          <a:prstGeom prst="octagon">
            <a:avLst>
              <a:gd name="adj" fmla="val 29289"/>
            </a:avLst>
          </a:prstGeom>
          <a:noFill/>
          <a:ln w="825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3"/>
          <p:cNvSpPr txBox="1"/>
          <p:nvPr/>
        </p:nvSpPr>
        <p:spPr>
          <a:xfrm>
            <a:off x="6410035" y="1963077"/>
            <a:ext cx="1283855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Cambria"/>
              <a:buNone/>
            </a:pPr>
            <a:r>
              <a:rPr lang="en-US" sz="2800" b="0" i="0" u="none" strike="noStrike" cap="none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rPr>
              <a:t>Toxic Stress</a:t>
            </a:r>
            <a:endParaRPr/>
          </a:p>
        </p:txBody>
      </p:sp>
      <p:cxnSp>
        <p:nvCxnSpPr>
          <p:cNvPr id="115" name="Google Shape;115;p3"/>
          <p:cNvCxnSpPr/>
          <p:nvPr/>
        </p:nvCxnSpPr>
        <p:spPr>
          <a:xfrm flipH="1">
            <a:off x="5345723" y="2281869"/>
            <a:ext cx="895477" cy="278569"/>
          </a:xfrm>
          <a:prstGeom prst="straightConnector1">
            <a:avLst/>
          </a:prstGeom>
          <a:noFill/>
          <a:ln w="158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ambria"/>
              <a:buNone/>
            </a:pPr>
            <a:r>
              <a:rPr lang="en-US"/>
              <a:t>TOXIC STRESS</a:t>
            </a:r>
            <a:endParaRPr/>
          </a:p>
        </p:txBody>
      </p:sp>
      <p:sp>
        <p:nvSpPr>
          <p:cNvPr id="121" name="Google Shape;121;p4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31961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mbria"/>
              <a:buNone/>
            </a:pPr>
            <a:r>
              <a:rPr lang="en-US" dirty="0"/>
              <a:t>TIC Best Practices - Latvia 202</a:t>
            </a:r>
            <a:r>
              <a:rPr lang="lv-LV" dirty="0"/>
              <a:t>5</a:t>
            </a:r>
            <a:endParaRPr dirty="0"/>
          </a:p>
        </p:txBody>
      </p:sp>
      <p:sp>
        <p:nvSpPr>
          <p:cNvPr id="122" name="Google Shape;122;p4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</a:pPr>
            <a:fld id="{00000000-1234-1234-1234-123412341234}" type="slidenum">
              <a:rPr lang="en-US">
                <a:solidFill>
                  <a:srgbClr val="888888"/>
                </a:solidFill>
              </a:rPr>
              <a:t>4</a:t>
            </a:fld>
            <a:endParaRPr>
              <a:solidFill>
                <a:srgbClr val="888888"/>
              </a:solidFill>
            </a:endParaRPr>
          </a:p>
        </p:txBody>
      </p:sp>
      <p:sp>
        <p:nvSpPr>
          <p:cNvPr id="123" name="Google Shape;123;p4"/>
          <p:cNvSpPr/>
          <p:nvPr/>
        </p:nvSpPr>
        <p:spPr>
          <a:xfrm>
            <a:off x="2926327" y="1193959"/>
            <a:ext cx="3114820" cy="3114820"/>
          </a:xfrm>
          <a:prstGeom prst="ellipse">
            <a:avLst/>
          </a:prstGeom>
          <a:noFill/>
          <a:ln w="114300" cap="flat" cmpd="sng">
            <a:solidFill>
              <a:srgbClr val="DE7C6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4"/>
          <p:cNvSpPr/>
          <p:nvPr/>
        </p:nvSpPr>
        <p:spPr>
          <a:xfrm rot="10800000">
            <a:off x="1335039" y="1790333"/>
            <a:ext cx="2228611" cy="2228611"/>
          </a:xfrm>
          <a:prstGeom prst="arc">
            <a:avLst>
              <a:gd name="adj1" fmla="val 16200000"/>
              <a:gd name="adj2" fmla="val 5704884"/>
            </a:avLst>
          </a:prstGeom>
          <a:noFill/>
          <a:ln w="114300" cap="rnd" cmpd="sng">
            <a:solidFill>
              <a:srgbClr val="989898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5387218" y="1674797"/>
            <a:ext cx="2228611" cy="2228611"/>
          </a:xfrm>
          <a:prstGeom prst="arc">
            <a:avLst>
              <a:gd name="adj1" fmla="val 16200000"/>
              <a:gd name="adj2" fmla="val 5704884"/>
            </a:avLst>
          </a:prstGeom>
          <a:noFill/>
          <a:ln w="114300" cap="rnd" cmpd="sng">
            <a:solidFill>
              <a:srgbClr val="148D91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4"/>
          <p:cNvSpPr/>
          <p:nvPr/>
        </p:nvSpPr>
        <p:spPr>
          <a:xfrm>
            <a:off x="742611" y="2502547"/>
            <a:ext cx="1184856" cy="573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mbria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INHIBITORY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mbria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HORMONES</a:t>
            </a:r>
            <a:endParaRPr/>
          </a:p>
        </p:txBody>
      </p:sp>
      <p:sp>
        <p:nvSpPr>
          <p:cNvPr id="127" name="Google Shape;127;p4"/>
          <p:cNvSpPr/>
          <p:nvPr/>
        </p:nvSpPr>
        <p:spPr>
          <a:xfrm>
            <a:off x="6937604" y="2502547"/>
            <a:ext cx="1184856" cy="573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mbria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EXCITATORY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mbria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HORMONES</a:t>
            </a:r>
            <a:endParaRPr/>
          </a:p>
        </p:txBody>
      </p:sp>
      <p:sp>
        <p:nvSpPr>
          <p:cNvPr id="128" name="Google Shape;128;p4"/>
          <p:cNvSpPr/>
          <p:nvPr/>
        </p:nvSpPr>
        <p:spPr>
          <a:xfrm>
            <a:off x="4026537" y="4022148"/>
            <a:ext cx="9144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mbria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RESPONSE</a:t>
            </a:r>
            <a:endParaRPr sz="12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9" name="Google Shape;129;p4"/>
          <p:cNvSpPr/>
          <p:nvPr/>
        </p:nvSpPr>
        <p:spPr>
          <a:xfrm>
            <a:off x="4026537" y="1023390"/>
            <a:ext cx="9144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mbria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NEED</a:t>
            </a:r>
            <a:endParaRPr/>
          </a:p>
        </p:txBody>
      </p:sp>
      <p:sp>
        <p:nvSpPr>
          <p:cNvPr id="130" name="Google Shape;130;p4"/>
          <p:cNvSpPr/>
          <p:nvPr/>
        </p:nvSpPr>
        <p:spPr>
          <a:xfrm>
            <a:off x="2382757" y="2502547"/>
            <a:ext cx="1184856" cy="573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mbria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BODY AND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mbria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BRAIN RELAX</a:t>
            </a:r>
            <a:endParaRPr sz="12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1" name="Google Shape;131;p4"/>
          <p:cNvSpPr/>
          <p:nvPr/>
        </p:nvSpPr>
        <p:spPr>
          <a:xfrm>
            <a:off x="5433392" y="2502547"/>
            <a:ext cx="1184856" cy="573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mbria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HYPER-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mbria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AROUSAL</a:t>
            </a:r>
            <a:endParaRPr/>
          </a:p>
        </p:txBody>
      </p:sp>
      <p:sp>
        <p:nvSpPr>
          <p:cNvPr id="132" name="Google Shape;132;p4"/>
          <p:cNvSpPr txBox="1"/>
          <p:nvPr/>
        </p:nvSpPr>
        <p:spPr>
          <a:xfrm>
            <a:off x="3747072" y="1595619"/>
            <a:ext cx="143693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FOOD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SAFETY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COMFORT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CONNECTION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3" name="Google Shape;133;p4"/>
          <p:cNvSpPr txBox="1"/>
          <p:nvPr/>
        </p:nvSpPr>
        <p:spPr>
          <a:xfrm>
            <a:off x="3793692" y="3104447"/>
            <a:ext cx="143693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GET FED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PROTECTED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SNUGGLED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RELATIONSHIP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ambria"/>
              <a:buNone/>
            </a:pPr>
            <a:r>
              <a:rPr lang="en-US"/>
              <a:t>THE IMPACT OF TRAUMA</a:t>
            </a:r>
            <a:endParaRPr/>
          </a:p>
        </p:txBody>
      </p:sp>
      <p:sp>
        <p:nvSpPr>
          <p:cNvPr id="139" name="Google Shape;139;p5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31961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mbria"/>
              <a:buNone/>
            </a:pPr>
            <a:r>
              <a:rPr lang="en-US" dirty="0"/>
              <a:t>TIC Best Practices - Latvia 202</a:t>
            </a:r>
            <a:r>
              <a:rPr lang="lv-LV" dirty="0"/>
              <a:t>5</a:t>
            </a:r>
            <a:endParaRPr dirty="0"/>
          </a:p>
        </p:txBody>
      </p:sp>
      <p:sp>
        <p:nvSpPr>
          <p:cNvPr id="140" name="Google Shape;140;p5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</a:pPr>
            <a:fld id="{00000000-1234-1234-1234-123412341234}" type="slidenum">
              <a:rPr lang="en-US">
                <a:solidFill>
                  <a:srgbClr val="888888"/>
                </a:solidFill>
              </a:rPr>
              <a:t>5</a:t>
            </a:fld>
            <a:endParaRPr>
              <a:solidFill>
                <a:srgbClr val="888888"/>
              </a:solidFill>
            </a:endParaRPr>
          </a:p>
        </p:txBody>
      </p:sp>
      <p:sp>
        <p:nvSpPr>
          <p:cNvPr id="141" name="Google Shape;141;p5"/>
          <p:cNvSpPr/>
          <p:nvPr/>
        </p:nvSpPr>
        <p:spPr>
          <a:xfrm>
            <a:off x="3263900" y="1243584"/>
            <a:ext cx="2286000" cy="2286000"/>
          </a:xfrm>
          <a:prstGeom prst="ellipse">
            <a:avLst/>
          </a:prstGeom>
          <a:solidFill>
            <a:srgbClr val="148D91"/>
          </a:solidFill>
          <a:ln w="9525" cap="flat" cmpd="sng">
            <a:solidFill>
              <a:srgbClr val="3F817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mbria"/>
              <a:buNone/>
            </a:pPr>
            <a:r>
              <a:rPr lang="en-US" sz="44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Brain</a:t>
            </a:r>
            <a:endParaRPr/>
          </a:p>
        </p:txBody>
      </p:sp>
      <p:sp>
        <p:nvSpPr>
          <p:cNvPr id="142" name="Google Shape;142;p5"/>
          <p:cNvSpPr txBox="1"/>
          <p:nvPr/>
        </p:nvSpPr>
        <p:spPr>
          <a:xfrm>
            <a:off x="3784895" y="1277421"/>
            <a:ext cx="1244010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0"/>
              <a:buFont typeface="Cambria"/>
              <a:buNone/>
            </a:pPr>
            <a:r>
              <a:rPr lang="en-US" sz="140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ambria"/>
              <a:buNone/>
            </a:pPr>
            <a:r>
              <a:rPr lang="en-US"/>
              <a:t>THE BRAIN AND TOXIC STRESS</a:t>
            </a:r>
            <a:endParaRPr/>
          </a:p>
        </p:txBody>
      </p:sp>
      <p:sp>
        <p:nvSpPr>
          <p:cNvPr id="148" name="Google Shape;148;p6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31961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mbria"/>
              <a:buNone/>
            </a:pPr>
            <a:r>
              <a:rPr lang="en-US" dirty="0"/>
              <a:t>TIC Best Practices - Latvia 202</a:t>
            </a:r>
            <a:r>
              <a:rPr lang="lv-LV" dirty="0"/>
              <a:t>5</a:t>
            </a:r>
            <a:endParaRPr dirty="0"/>
          </a:p>
        </p:txBody>
      </p:sp>
      <p:sp>
        <p:nvSpPr>
          <p:cNvPr id="149" name="Google Shape;149;p6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</a:pPr>
            <a:fld id="{00000000-1234-1234-1234-123412341234}" type="slidenum">
              <a:rPr lang="en-US">
                <a:solidFill>
                  <a:srgbClr val="888888"/>
                </a:solidFill>
              </a:rPr>
              <a:t>6</a:t>
            </a:fld>
            <a:endParaRPr>
              <a:solidFill>
                <a:srgbClr val="888888"/>
              </a:solidFill>
            </a:endParaRPr>
          </a:p>
        </p:txBody>
      </p:sp>
      <p:pic>
        <p:nvPicPr>
          <p:cNvPr id="150" name="Google Shape;150;p6"/>
          <p:cNvPicPr preferRelativeResize="0"/>
          <p:nvPr/>
        </p:nvPicPr>
        <p:blipFill rotWithShape="1">
          <a:blip r:embed="rId3">
            <a:alphaModFix amt="50000"/>
          </a:blip>
          <a:srcRect/>
          <a:stretch/>
        </p:blipFill>
        <p:spPr>
          <a:xfrm>
            <a:off x="4781499" y="1281577"/>
            <a:ext cx="3402409" cy="3444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6"/>
          <p:cNvPicPr preferRelativeResize="0"/>
          <p:nvPr/>
        </p:nvPicPr>
        <p:blipFill rotWithShape="1">
          <a:blip r:embed="rId3">
            <a:alphaModFix amt="50000"/>
          </a:blip>
          <a:srcRect/>
          <a:stretch/>
        </p:blipFill>
        <p:spPr>
          <a:xfrm>
            <a:off x="933551" y="1281577"/>
            <a:ext cx="3402409" cy="3444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6" descr="Shape 568"/>
          <p:cNvPicPr preferRelativeResize="0"/>
          <p:nvPr/>
        </p:nvPicPr>
        <p:blipFill rotWithShape="1">
          <a:blip r:embed="rId4">
            <a:alphaModFix/>
          </a:blip>
          <a:srcRect l="3333" t="6223"/>
          <a:stretch/>
        </p:blipFill>
        <p:spPr>
          <a:xfrm>
            <a:off x="4983321" y="1557118"/>
            <a:ext cx="2998767" cy="2872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6" descr="Shape 569"/>
          <p:cNvPicPr preferRelativeResize="0"/>
          <p:nvPr/>
        </p:nvPicPr>
        <p:blipFill rotWithShape="1">
          <a:blip r:embed="rId5">
            <a:alphaModFix/>
          </a:blip>
          <a:srcRect l="4424" t="2709"/>
          <a:stretch/>
        </p:blipFill>
        <p:spPr>
          <a:xfrm>
            <a:off x="1140361" y="1557117"/>
            <a:ext cx="2986669" cy="2872948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6"/>
          <p:cNvSpPr txBox="1"/>
          <p:nvPr/>
        </p:nvSpPr>
        <p:spPr>
          <a:xfrm>
            <a:off x="1161912" y="964027"/>
            <a:ext cx="2965118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C96"/>
              </a:buClr>
              <a:buSzPts val="2400"/>
              <a:buFont typeface="Cambria"/>
              <a:buNone/>
            </a:pPr>
            <a:r>
              <a:rPr lang="en-US" sz="2400" b="0" i="0" u="none" strike="noStrike" cap="none">
                <a:solidFill>
                  <a:srgbClr val="3D8C96"/>
                </a:solidFill>
                <a:latin typeface="Cambria"/>
                <a:ea typeface="Cambria"/>
                <a:cs typeface="Cambria"/>
                <a:sym typeface="Cambria"/>
              </a:rPr>
              <a:t>CALM</a:t>
            </a:r>
            <a:endParaRPr sz="2400" b="0" i="0" u="none" strike="noStrike" cap="none">
              <a:solidFill>
                <a:srgbClr val="3D8C96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55" name="Google Shape;155;p6"/>
          <p:cNvSpPr txBox="1"/>
          <p:nvPr/>
        </p:nvSpPr>
        <p:spPr>
          <a:xfrm>
            <a:off x="4983320" y="964027"/>
            <a:ext cx="2998766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25" rIns="82275" bIns="41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5582B"/>
              </a:buClr>
              <a:buSzPts val="2400"/>
              <a:buFont typeface="Cambria"/>
              <a:buNone/>
            </a:pPr>
            <a:r>
              <a:rPr lang="en-US" sz="2400" b="0" i="0" u="none" strike="noStrike" cap="none">
                <a:solidFill>
                  <a:srgbClr val="D5582B"/>
                </a:solidFill>
                <a:latin typeface="Cambria"/>
                <a:ea typeface="Cambria"/>
                <a:cs typeface="Cambria"/>
                <a:sym typeface="Cambria"/>
              </a:rPr>
              <a:t>FEAR</a:t>
            </a:r>
            <a:endParaRPr sz="2400" b="0" i="0" u="none" strike="noStrike" cap="none">
              <a:solidFill>
                <a:srgbClr val="D5582B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ambria"/>
              <a:buNone/>
            </a:pPr>
            <a:r>
              <a:rPr lang="en-US"/>
              <a:t>STUCK IN FEAR - THE NEW NORMAL</a:t>
            </a:r>
            <a:endParaRPr/>
          </a:p>
        </p:txBody>
      </p:sp>
      <p:sp>
        <p:nvSpPr>
          <p:cNvPr id="161" name="Google Shape;161;p7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31961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mbria"/>
              <a:buNone/>
            </a:pPr>
            <a:r>
              <a:rPr lang="en-US" dirty="0"/>
              <a:t>TIC Best Practices - Latvia 202</a:t>
            </a:r>
            <a:r>
              <a:rPr lang="lv-LV" dirty="0"/>
              <a:t>5</a:t>
            </a:r>
            <a:endParaRPr dirty="0"/>
          </a:p>
        </p:txBody>
      </p:sp>
      <p:sp>
        <p:nvSpPr>
          <p:cNvPr id="162" name="Google Shape;162;p7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</a:pPr>
            <a:fld id="{00000000-1234-1234-1234-123412341234}" type="slidenum">
              <a:rPr lang="en-US">
                <a:solidFill>
                  <a:srgbClr val="888888"/>
                </a:solidFill>
              </a:rPr>
              <a:t>7</a:t>
            </a:fld>
            <a:endParaRPr>
              <a:solidFill>
                <a:srgbClr val="888888"/>
              </a:solidFill>
            </a:endParaRPr>
          </a:p>
        </p:txBody>
      </p:sp>
      <p:pic>
        <p:nvPicPr>
          <p:cNvPr id="163" name="Google Shape;163;p7"/>
          <p:cNvPicPr preferRelativeResize="0"/>
          <p:nvPr/>
        </p:nvPicPr>
        <p:blipFill rotWithShape="1">
          <a:blip r:embed="rId3">
            <a:alphaModFix/>
          </a:blip>
          <a:srcRect l="7566" t="9185" r="25788" b="4141"/>
          <a:stretch/>
        </p:blipFill>
        <p:spPr>
          <a:xfrm>
            <a:off x="2990975" y="3078899"/>
            <a:ext cx="1971866" cy="1468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7"/>
          <p:cNvPicPr preferRelativeResize="0"/>
          <p:nvPr/>
        </p:nvPicPr>
        <p:blipFill rotWithShape="1">
          <a:blip r:embed="rId4">
            <a:alphaModFix/>
          </a:blip>
          <a:srcRect l="7178" t="4186" r="13830" b="1991"/>
          <a:stretch/>
        </p:blipFill>
        <p:spPr>
          <a:xfrm>
            <a:off x="4572000" y="899945"/>
            <a:ext cx="1493874" cy="15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7"/>
          <p:cNvPicPr preferRelativeResize="0"/>
          <p:nvPr/>
        </p:nvPicPr>
        <p:blipFill rotWithShape="1">
          <a:blip r:embed="rId5">
            <a:alphaModFix/>
          </a:blip>
          <a:srcRect l="16431" t="2795" r="27497" b="5773"/>
          <a:stretch/>
        </p:blipFill>
        <p:spPr>
          <a:xfrm>
            <a:off x="7184277" y="3444399"/>
            <a:ext cx="539574" cy="1103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7"/>
          <p:cNvPicPr preferRelativeResize="0"/>
          <p:nvPr/>
        </p:nvPicPr>
        <p:blipFill rotWithShape="1">
          <a:blip r:embed="rId6">
            <a:alphaModFix amt="50000"/>
          </a:blip>
          <a:srcRect/>
          <a:stretch/>
        </p:blipFill>
        <p:spPr>
          <a:xfrm>
            <a:off x="733885" y="1090397"/>
            <a:ext cx="2517983" cy="3211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7" descr="Shape 568"/>
          <p:cNvPicPr preferRelativeResize="0"/>
          <p:nvPr/>
        </p:nvPicPr>
        <p:blipFill rotWithShape="1">
          <a:blip r:embed="rId7">
            <a:alphaModFix/>
          </a:blip>
          <a:srcRect l="3333" t="6223" r="23217"/>
          <a:stretch/>
        </p:blipFill>
        <p:spPr>
          <a:xfrm>
            <a:off x="963777" y="1371625"/>
            <a:ext cx="2085658" cy="262975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7"/>
          <p:cNvSpPr txBox="1"/>
          <p:nvPr/>
        </p:nvSpPr>
        <p:spPr>
          <a:xfrm>
            <a:off x="3893660" y="2792827"/>
            <a:ext cx="2998766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25" rIns="82275" bIns="41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5582B"/>
              </a:buClr>
              <a:buSzPts val="2268"/>
              <a:buFont typeface="Cambria"/>
              <a:buNone/>
            </a:pPr>
            <a:r>
              <a:rPr lang="en-US" sz="2268" b="0" i="0" u="none" strike="noStrike" cap="none">
                <a:solidFill>
                  <a:srgbClr val="D5582B"/>
                </a:solidFill>
                <a:latin typeface="Cambria"/>
                <a:ea typeface="Cambria"/>
                <a:cs typeface="Cambria"/>
                <a:sym typeface="Cambria"/>
              </a:rPr>
              <a:t>OVER-RESPONSIVE</a:t>
            </a:r>
            <a:endParaRPr sz="2268" b="0" i="0" u="none" strike="noStrike" cap="none">
              <a:solidFill>
                <a:srgbClr val="D5582B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9" name="Google Shape;169;p7"/>
          <p:cNvSpPr txBox="1"/>
          <p:nvPr/>
        </p:nvSpPr>
        <p:spPr>
          <a:xfrm>
            <a:off x="4848253" y="3277956"/>
            <a:ext cx="2998766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25" rIns="82275" bIns="41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5582B"/>
              </a:buClr>
              <a:buSzPts val="2268"/>
              <a:buFont typeface="Cambria"/>
              <a:buNone/>
            </a:pPr>
            <a:r>
              <a:rPr lang="en-US" sz="2268" b="0" i="0" u="none" strike="noStrike" cap="none">
                <a:solidFill>
                  <a:srgbClr val="D5582B"/>
                </a:solidFill>
                <a:latin typeface="Cambria"/>
                <a:ea typeface="Cambria"/>
                <a:cs typeface="Cambria"/>
                <a:sym typeface="Cambria"/>
              </a:rPr>
              <a:t>UNDER-SELECTIVE</a:t>
            </a:r>
            <a:endParaRPr sz="2268" b="0" i="0" u="none" strike="noStrike" cap="none">
              <a:solidFill>
                <a:srgbClr val="D5582B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170" name="Google Shape;170;p7"/>
          <p:cNvCxnSpPr/>
          <p:nvPr/>
        </p:nvCxnSpPr>
        <p:spPr>
          <a:xfrm flipH="1">
            <a:off x="2015410" y="3044287"/>
            <a:ext cx="2015570" cy="620933"/>
          </a:xfrm>
          <a:prstGeom prst="straightConnector1">
            <a:avLst/>
          </a:prstGeom>
          <a:noFill/>
          <a:ln w="158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71" name="Google Shape;171;p7"/>
          <p:cNvPicPr preferRelativeResize="0"/>
          <p:nvPr/>
        </p:nvPicPr>
        <p:blipFill rotWithShape="1">
          <a:blip r:embed="rId8">
            <a:alphaModFix/>
          </a:blip>
          <a:srcRect l="16289" t="8568" r="9149" b="11807"/>
          <a:stretch/>
        </p:blipFill>
        <p:spPr>
          <a:xfrm>
            <a:off x="3463970" y="1546987"/>
            <a:ext cx="895928" cy="919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417795" y="3755810"/>
            <a:ext cx="943494" cy="807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7"/>
          <p:cNvPicPr preferRelativeResize="0"/>
          <p:nvPr/>
        </p:nvPicPr>
        <p:blipFill rotWithShape="1">
          <a:blip r:embed="rId10">
            <a:alphaModFix/>
          </a:blip>
          <a:srcRect l="11848" t="11305" r="5708" b="3302"/>
          <a:stretch/>
        </p:blipFill>
        <p:spPr>
          <a:xfrm>
            <a:off x="6867496" y="617275"/>
            <a:ext cx="904950" cy="550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7"/>
          <p:cNvPicPr preferRelativeResize="0"/>
          <p:nvPr/>
        </p:nvPicPr>
        <p:blipFill rotWithShape="1">
          <a:blip r:embed="rId11">
            <a:alphaModFix/>
          </a:blip>
          <a:srcRect l="15535" t="16668" r="6769" b="6775"/>
          <a:stretch/>
        </p:blipFill>
        <p:spPr>
          <a:xfrm>
            <a:off x="6892426" y="1636878"/>
            <a:ext cx="2110427" cy="1276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8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31961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mbria"/>
              <a:buNone/>
            </a:pPr>
            <a:r>
              <a:rPr lang="en-US" dirty="0"/>
              <a:t>TIC Best Practices - Latvia 202</a:t>
            </a:r>
            <a:r>
              <a:rPr lang="lv-LV" dirty="0"/>
              <a:t>5</a:t>
            </a:r>
            <a:endParaRPr dirty="0"/>
          </a:p>
        </p:txBody>
      </p:sp>
      <p:sp>
        <p:nvSpPr>
          <p:cNvPr id="180" name="Google Shape;180;p8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</a:pPr>
            <a:fld id="{00000000-1234-1234-1234-123412341234}" type="slidenum">
              <a:rPr lang="en-US">
                <a:solidFill>
                  <a:srgbClr val="888888"/>
                </a:solidFill>
              </a:rPr>
              <a:t>8</a:t>
            </a:fld>
            <a:endParaRPr>
              <a:solidFill>
                <a:srgbClr val="888888"/>
              </a:solidFill>
            </a:endParaRPr>
          </a:p>
        </p:txBody>
      </p:sp>
      <p:sp>
        <p:nvSpPr>
          <p:cNvPr id="181" name="Google Shape;181;p8"/>
          <p:cNvSpPr/>
          <p:nvPr/>
        </p:nvSpPr>
        <p:spPr>
          <a:xfrm>
            <a:off x="3173881" y="1173631"/>
            <a:ext cx="2796239" cy="2796239"/>
          </a:xfrm>
          <a:custGeom>
            <a:avLst/>
            <a:gdLst/>
            <a:ahLst/>
            <a:cxnLst/>
            <a:rect l="l" t="t" r="r" b="b"/>
            <a:pathLst>
              <a:path w="7456636" h="7456636" extrusionOk="0">
                <a:moveTo>
                  <a:pt x="0" y="3728318"/>
                </a:moveTo>
                <a:cubicBezTo>
                  <a:pt x="0" y="1669225"/>
                  <a:pt x="1669225" y="0"/>
                  <a:pt x="3728318" y="0"/>
                </a:cubicBezTo>
                <a:cubicBezTo>
                  <a:pt x="5787411" y="0"/>
                  <a:pt x="7456636" y="1669225"/>
                  <a:pt x="7456636" y="3728318"/>
                </a:cubicBezTo>
                <a:cubicBezTo>
                  <a:pt x="7456636" y="5787411"/>
                  <a:pt x="5787411" y="7456636"/>
                  <a:pt x="3728318" y="7456636"/>
                </a:cubicBezTo>
                <a:cubicBezTo>
                  <a:pt x="1669225" y="7456636"/>
                  <a:pt x="0" y="5787411"/>
                  <a:pt x="0" y="3728318"/>
                </a:cubicBezTo>
                <a:close/>
              </a:path>
            </a:pathLst>
          </a:custGeom>
          <a:solidFill>
            <a:srgbClr val="AF5230">
              <a:alpha val="75294"/>
            </a:srgbClr>
          </a:solidFill>
          <a:ln w="25400" cap="flat" cmpd="sng">
            <a:solidFill>
              <a:schemeClr val="lt1">
                <a:alpha val="21176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40450" tIns="440450" rIns="440450" bIns="440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38"/>
              <a:buFont typeface="Cambria"/>
              <a:buNone/>
            </a:pPr>
            <a:r>
              <a:rPr lang="en-US" sz="2438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Executive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853"/>
              </a:spcBef>
              <a:spcAft>
                <a:spcPts val="0"/>
              </a:spcAft>
              <a:buClr>
                <a:schemeClr val="lt1"/>
              </a:buClr>
              <a:buSzPts val="2438"/>
              <a:buFont typeface="Cambria"/>
              <a:buNone/>
            </a:pPr>
            <a:r>
              <a:rPr lang="en-US" sz="2438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Functions</a:t>
            </a:r>
            <a:endParaRPr/>
          </a:p>
        </p:txBody>
      </p:sp>
      <p:sp>
        <p:nvSpPr>
          <p:cNvPr id="182" name="Google Shape;182;p8"/>
          <p:cNvSpPr/>
          <p:nvPr/>
        </p:nvSpPr>
        <p:spPr>
          <a:xfrm>
            <a:off x="3872940" y="77517"/>
            <a:ext cx="1398119" cy="1398119"/>
          </a:xfrm>
          <a:custGeom>
            <a:avLst/>
            <a:gdLst/>
            <a:ahLst/>
            <a:cxnLst/>
            <a:rect l="l" t="t" r="r" b="b"/>
            <a:pathLst>
              <a:path w="3728318" h="3728318" extrusionOk="0">
                <a:moveTo>
                  <a:pt x="0" y="1864159"/>
                </a:moveTo>
                <a:cubicBezTo>
                  <a:pt x="0" y="834612"/>
                  <a:pt x="834612" y="0"/>
                  <a:pt x="1864159" y="0"/>
                </a:cubicBezTo>
                <a:cubicBezTo>
                  <a:pt x="2893706" y="0"/>
                  <a:pt x="3728318" y="834612"/>
                  <a:pt x="3728318" y="1864159"/>
                </a:cubicBezTo>
                <a:cubicBezTo>
                  <a:pt x="3728318" y="2893706"/>
                  <a:pt x="2893706" y="3728318"/>
                  <a:pt x="1864159" y="3728318"/>
                </a:cubicBezTo>
                <a:cubicBezTo>
                  <a:pt x="834612" y="3728318"/>
                  <a:pt x="0" y="2893706"/>
                  <a:pt x="0" y="1864159"/>
                </a:cubicBezTo>
                <a:close/>
              </a:path>
            </a:pathLst>
          </a:custGeom>
          <a:solidFill>
            <a:srgbClr val="FE9300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3800" tIns="223800" rIns="223800" bIns="2238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mbria"/>
              <a:buNone/>
            </a:pPr>
            <a:r>
              <a:rPr lang="en-US" sz="16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Working Memory</a:t>
            </a:r>
            <a:endParaRPr/>
          </a:p>
        </p:txBody>
      </p:sp>
      <p:sp>
        <p:nvSpPr>
          <p:cNvPr id="183" name="Google Shape;183;p8"/>
          <p:cNvSpPr/>
          <p:nvPr/>
        </p:nvSpPr>
        <p:spPr>
          <a:xfrm>
            <a:off x="5160578" y="610875"/>
            <a:ext cx="1398119" cy="1398119"/>
          </a:xfrm>
          <a:custGeom>
            <a:avLst/>
            <a:gdLst/>
            <a:ahLst/>
            <a:cxnLst/>
            <a:rect l="l" t="t" r="r" b="b"/>
            <a:pathLst>
              <a:path w="3728318" h="3728318" extrusionOk="0">
                <a:moveTo>
                  <a:pt x="0" y="1864159"/>
                </a:moveTo>
                <a:cubicBezTo>
                  <a:pt x="0" y="834612"/>
                  <a:pt x="834612" y="0"/>
                  <a:pt x="1864159" y="0"/>
                </a:cubicBezTo>
                <a:cubicBezTo>
                  <a:pt x="2893706" y="0"/>
                  <a:pt x="3728318" y="834612"/>
                  <a:pt x="3728318" y="1864159"/>
                </a:cubicBezTo>
                <a:cubicBezTo>
                  <a:pt x="3728318" y="2893706"/>
                  <a:pt x="2893706" y="3728318"/>
                  <a:pt x="1864159" y="3728318"/>
                </a:cubicBezTo>
                <a:cubicBezTo>
                  <a:pt x="834612" y="3728318"/>
                  <a:pt x="0" y="2893706"/>
                  <a:pt x="0" y="1864159"/>
                </a:cubicBezTo>
                <a:close/>
              </a:path>
            </a:pathLst>
          </a:custGeom>
          <a:solidFill>
            <a:srgbClr val="265259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223800" rIns="91425" bIns="2238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mbria"/>
              <a:buNone/>
            </a:pPr>
            <a:r>
              <a:rPr lang="en-US" sz="16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Self-Monitoring</a:t>
            </a:r>
            <a:endParaRPr/>
          </a:p>
        </p:txBody>
      </p:sp>
      <p:sp>
        <p:nvSpPr>
          <p:cNvPr id="184" name="Google Shape;184;p8"/>
          <p:cNvSpPr/>
          <p:nvPr/>
        </p:nvSpPr>
        <p:spPr>
          <a:xfrm>
            <a:off x="5693935" y="1898512"/>
            <a:ext cx="1398119" cy="1398119"/>
          </a:xfrm>
          <a:custGeom>
            <a:avLst/>
            <a:gdLst/>
            <a:ahLst/>
            <a:cxnLst/>
            <a:rect l="l" t="t" r="r" b="b"/>
            <a:pathLst>
              <a:path w="3728318" h="3728318" extrusionOk="0">
                <a:moveTo>
                  <a:pt x="0" y="1864159"/>
                </a:moveTo>
                <a:cubicBezTo>
                  <a:pt x="0" y="834612"/>
                  <a:pt x="834612" y="0"/>
                  <a:pt x="1864159" y="0"/>
                </a:cubicBezTo>
                <a:cubicBezTo>
                  <a:pt x="2893706" y="0"/>
                  <a:pt x="3728318" y="834612"/>
                  <a:pt x="3728318" y="1864159"/>
                </a:cubicBezTo>
                <a:cubicBezTo>
                  <a:pt x="3728318" y="2893706"/>
                  <a:pt x="2893706" y="3728318"/>
                  <a:pt x="1864159" y="3728318"/>
                </a:cubicBezTo>
                <a:cubicBezTo>
                  <a:pt x="834612" y="3728318"/>
                  <a:pt x="0" y="2893706"/>
                  <a:pt x="0" y="1864159"/>
                </a:cubicBezTo>
                <a:close/>
              </a:path>
            </a:pathLst>
          </a:custGeom>
          <a:solidFill>
            <a:srgbClr val="3D8C96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223800" rIns="91425" bIns="2238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mbria"/>
              <a:buNone/>
            </a:pPr>
            <a:r>
              <a:rPr lang="en-US" sz="16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Planning   and Prioritizing</a:t>
            </a:r>
            <a:endParaRPr/>
          </a:p>
        </p:txBody>
      </p:sp>
      <p:sp>
        <p:nvSpPr>
          <p:cNvPr id="185" name="Google Shape;185;p8"/>
          <p:cNvSpPr/>
          <p:nvPr/>
        </p:nvSpPr>
        <p:spPr>
          <a:xfrm>
            <a:off x="5160578" y="3186150"/>
            <a:ext cx="1398119" cy="1398119"/>
          </a:xfrm>
          <a:custGeom>
            <a:avLst/>
            <a:gdLst/>
            <a:ahLst/>
            <a:cxnLst/>
            <a:rect l="l" t="t" r="r" b="b"/>
            <a:pathLst>
              <a:path w="3728318" h="3728318" extrusionOk="0">
                <a:moveTo>
                  <a:pt x="0" y="1864159"/>
                </a:moveTo>
                <a:cubicBezTo>
                  <a:pt x="0" y="834612"/>
                  <a:pt x="834612" y="0"/>
                  <a:pt x="1864159" y="0"/>
                </a:cubicBezTo>
                <a:cubicBezTo>
                  <a:pt x="2893706" y="0"/>
                  <a:pt x="3728318" y="834612"/>
                  <a:pt x="3728318" y="1864159"/>
                </a:cubicBezTo>
                <a:cubicBezTo>
                  <a:pt x="3728318" y="2893706"/>
                  <a:pt x="2893706" y="3728318"/>
                  <a:pt x="1864159" y="3728318"/>
                </a:cubicBezTo>
                <a:cubicBezTo>
                  <a:pt x="834612" y="3728318"/>
                  <a:pt x="0" y="2893706"/>
                  <a:pt x="0" y="1864159"/>
                </a:cubicBezTo>
                <a:close/>
              </a:path>
            </a:pathLst>
          </a:custGeom>
          <a:solidFill>
            <a:srgbClr val="3B494E">
              <a:alpha val="94117"/>
            </a:srgbClr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3800" tIns="223800" rIns="223800" bIns="2238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mbria"/>
              <a:buNone/>
            </a:pPr>
            <a:r>
              <a:rPr lang="en-US" sz="16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Task Initiation</a:t>
            </a:r>
            <a:endParaRPr/>
          </a:p>
        </p:txBody>
      </p:sp>
      <p:sp>
        <p:nvSpPr>
          <p:cNvPr id="186" name="Google Shape;186;p8"/>
          <p:cNvSpPr/>
          <p:nvPr/>
        </p:nvSpPr>
        <p:spPr>
          <a:xfrm>
            <a:off x="3872940" y="3693685"/>
            <a:ext cx="1398119" cy="1398119"/>
          </a:xfrm>
          <a:custGeom>
            <a:avLst/>
            <a:gdLst/>
            <a:ahLst/>
            <a:cxnLst/>
            <a:rect l="l" t="t" r="r" b="b"/>
            <a:pathLst>
              <a:path w="3728318" h="3728318" extrusionOk="0">
                <a:moveTo>
                  <a:pt x="0" y="1864159"/>
                </a:moveTo>
                <a:cubicBezTo>
                  <a:pt x="0" y="834612"/>
                  <a:pt x="834612" y="0"/>
                  <a:pt x="1864159" y="0"/>
                </a:cubicBezTo>
                <a:cubicBezTo>
                  <a:pt x="2893706" y="0"/>
                  <a:pt x="3728318" y="834612"/>
                  <a:pt x="3728318" y="1864159"/>
                </a:cubicBezTo>
                <a:cubicBezTo>
                  <a:pt x="3728318" y="2893706"/>
                  <a:pt x="2893706" y="3728318"/>
                  <a:pt x="1864159" y="3728318"/>
                </a:cubicBezTo>
                <a:cubicBezTo>
                  <a:pt x="834612" y="3728318"/>
                  <a:pt x="0" y="2893706"/>
                  <a:pt x="0" y="1864159"/>
                </a:cubicBezTo>
                <a:close/>
              </a:path>
            </a:pathLst>
          </a:custGeom>
          <a:solidFill>
            <a:srgbClr val="ECA900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222350" rIns="91425" bIns="2223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mbria"/>
              <a:buNone/>
            </a:pPr>
            <a:r>
              <a:rPr lang="en-US" sz="16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Organization</a:t>
            </a:r>
            <a:endParaRPr/>
          </a:p>
        </p:txBody>
      </p:sp>
      <p:sp>
        <p:nvSpPr>
          <p:cNvPr id="187" name="Google Shape;187;p8"/>
          <p:cNvSpPr/>
          <p:nvPr/>
        </p:nvSpPr>
        <p:spPr>
          <a:xfrm>
            <a:off x="2585303" y="3182112"/>
            <a:ext cx="1398119" cy="1398119"/>
          </a:xfrm>
          <a:custGeom>
            <a:avLst/>
            <a:gdLst/>
            <a:ahLst/>
            <a:cxnLst/>
            <a:rect l="l" t="t" r="r" b="b"/>
            <a:pathLst>
              <a:path w="3728318" h="3728318" extrusionOk="0">
                <a:moveTo>
                  <a:pt x="0" y="1864159"/>
                </a:moveTo>
                <a:cubicBezTo>
                  <a:pt x="0" y="834612"/>
                  <a:pt x="834612" y="0"/>
                  <a:pt x="1864159" y="0"/>
                </a:cubicBezTo>
                <a:cubicBezTo>
                  <a:pt x="2893706" y="0"/>
                  <a:pt x="3728318" y="834612"/>
                  <a:pt x="3728318" y="1864159"/>
                </a:cubicBezTo>
                <a:cubicBezTo>
                  <a:pt x="3728318" y="2893706"/>
                  <a:pt x="2893706" y="3728318"/>
                  <a:pt x="1864159" y="3728318"/>
                </a:cubicBezTo>
                <a:cubicBezTo>
                  <a:pt x="834612" y="3728318"/>
                  <a:pt x="0" y="2893706"/>
                  <a:pt x="0" y="1864159"/>
                </a:cubicBezTo>
                <a:close/>
              </a:path>
            </a:pathLst>
          </a:custGeom>
          <a:solidFill>
            <a:srgbClr val="612F1D">
              <a:alpha val="78823"/>
            </a:srgbClr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3800" tIns="223800" rIns="223800" bIns="2238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mbria"/>
              <a:buNone/>
            </a:pPr>
            <a:r>
              <a:rPr lang="en-US" sz="16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Impulse Control</a:t>
            </a:r>
            <a:endParaRPr/>
          </a:p>
        </p:txBody>
      </p:sp>
      <p:sp>
        <p:nvSpPr>
          <p:cNvPr id="188" name="Google Shape;188;p8"/>
          <p:cNvSpPr/>
          <p:nvPr/>
        </p:nvSpPr>
        <p:spPr>
          <a:xfrm>
            <a:off x="2051946" y="1901952"/>
            <a:ext cx="1398119" cy="1398119"/>
          </a:xfrm>
          <a:custGeom>
            <a:avLst/>
            <a:gdLst/>
            <a:ahLst/>
            <a:cxnLst/>
            <a:rect l="l" t="t" r="r" b="b"/>
            <a:pathLst>
              <a:path w="3728318" h="3728318" extrusionOk="0">
                <a:moveTo>
                  <a:pt x="0" y="1864159"/>
                </a:moveTo>
                <a:cubicBezTo>
                  <a:pt x="0" y="834612"/>
                  <a:pt x="834612" y="0"/>
                  <a:pt x="1864159" y="0"/>
                </a:cubicBezTo>
                <a:cubicBezTo>
                  <a:pt x="2893706" y="0"/>
                  <a:pt x="3728318" y="834612"/>
                  <a:pt x="3728318" y="1864159"/>
                </a:cubicBezTo>
                <a:cubicBezTo>
                  <a:pt x="3728318" y="2893706"/>
                  <a:pt x="2893706" y="3728318"/>
                  <a:pt x="1864159" y="3728318"/>
                </a:cubicBezTo>
                <a:cubicBezTo>
                  <a:pt x="834612" y="3728318"/>
                  <a:pt x="0" y="2893706"/>
                  <a:pt x="0" y="1864159"/>
                </a:cubicBezTo>
                <a:close/>
              </a:path>
            </a:pathLst>
          </a:custGeom>
          <a:solidFill>
            <a:srgbClr val="3F8174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3800" tIns="223800" rIns="223800" bIns="2238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mbria"/>
              <a:buNone/>
            </a:pPr>
            <a:r>
              <a:rPr lang="en-US" sz="16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Emotional Control</a:t>
            </a:r>
            <a:endParaRPr/>
          </a:p>
        </p:txBody>
      </p:sp>
      <p:sp>
        <p:nvSpPr>
          <p:cNvPr id="189" name="Google Shape;189;p8"/>
          <p:cNvSpPr/>
          <p:nvPr/>
        </p:nvSpPr>
        <p:spPr>
          <a:xfrm>
            <a:off x="2585303" y="610875"/>
            <a:ext cx="1398119" cy="1398119"/>
          </a:xfrm>
          <a:custGeom>
            <a:avLst/>
            <a:gdLst/>
            <a:ahLst/>
            <a:cxnLst/>
            <a:rect l="l" t="t" r="r" b="b"/>
            <a:pathLst>
              <a:path w="3728318" h="3728318" extrusionOk="0">
                <a:moveTo>
                  <a:pt x="0" y="1864159"/>
                </a:moveTo>
                <a:cubicBezTo>
                  <a:pt x="0" y="834612"/>
                  <a:pt x="834612" y="0"/>
                  <a:pt x="1864159" y="0"/>
                </a:cubicBezTo>
                <a:cubicBezTo>
                  <a:pt x="2893706" y="0"/>
                  <a:pt x="3728318" y="834612"/>
                  <a:pt x="3728318" y="1864159"/>
                </a:cubicBezTo>
                <a:cubicBezTo>
                  <a:pt x="3728318" y="2893706"/>
                  <a:pt x="2893706" y="3728318"/>
                  <a:pt x="1864159" y="3728318"/>
                </a:cubicBezTo>
                <a:cubicBezTo>
                  <a:pt x="834612" y="3728318"/>
                  <a:pt x="0" y="2893706"/>
                  <a:pt x="0" y="1864159"/>
                </a:cubicBezTo>
                <a:close/>
              </a:path>
            </a:pathLst>
          </a:custGeom>
          <a:solidFill>
            <a:srgbClr val="E0592A">
              <a:alpha val="94509"/>
            </a:srgbClr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3800" tIns="223800" rIns="223800" bIns="2238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mbria"/>
              <a:buNone/>
            </a:pPr>
            <a:r>
              <a:rPr lang="en-US" sz="16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Flexible Thinking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9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ambria"/>
              <a:buNone/>
            </a:pPr>
            <a:r>
              <a:rPr lang="en-US"/>
              <a:t>MAXIMIZING SAFETY</a:t>
            </a:r>
            <a:endParaRPr/>
          </a:p>
        </p:txBody>
      </p:sp>
      <p:sp>
        <p:nvSpPr>
          <p:cNvPr id="195" name="Google Shape;195;p9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31961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mbria"/>
              <a:buNone/>
            </a:pPr>
            <a:r>
              <a:rPr lang="en-US" dirty="0"/>
              <a:t>TIC Best Practices - Latvia 202</a:t>
            </a:r>
            <a:r>
              <a:rPr lang="lv-LV" dirty="0"/>
              <a:t>5</a:t>
            </a:r>
            <a:endParaRPr dirty="0"/>
          </a:p>
        </p:txBody>
      </p:sp>
      <p:sp>
        <p:nvSpPr>
          <p:cNvPr id="196" name="Google Shape;196;p9"/>
          <p:cNvSpPr txBox="1">
            <a:spLocks noGrp="1"/>
          </p:cNvSpPr>
          <p:nvPr>
            <p:ph type="sldNum" idx="12"/>
          </p:nvPr>
        </p:nvSpPr>
        <p:spPr>
          <a:xfrm>
            <a:off x="5988277" y="4754759"/>
            <a:ext cx="1641480" cy="28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</a:pPr>
            <a:fld id="{00000000-1234-1234-1234-123412341234}" type="slidenum">
              <a:rPr lang="en-US">
                <a:solidFill>
                  <a:srgbClr val="888888"/>
                </a:solidFill>
              </a:rPr>
              <a:t>9</a:t>
            </a:fld>
            <a:endParaRPr>
              <a:solidFill>
                <a:srgbClr val="888888"/>
              </a:solidFill>
            </a:endParaRPr>
          </a:p>
        </p:txBody>
      </p:sp>
      <p:sp>
        <p:nvSpPr>
          <p:cNvPr id="197" name="Google Shape;197;p9"/>
          <p:cNvSpPr/>
          <p:nvPr/>
        </p:nvSpPr>
        <p:spPr>
          <a:xfrm>
            <a:off x="969819" y="1281545"/>
            <a:ext cx="3408217" cy="834736"/>
          </a:xfrm>
          <a:prstGeom prst="roundRect">
            <a:avLst>
              <a:gd name="adj" fmla="val 7971"/>
            </a:avLst>
          </a:prstGeom>
          <a:solidFill>
            <a:srgbClr val="3F8174"/>
          </a:solidFill>
          <a:ln w="9525" cap="flat" cmpd="sng">
            <a:solidFill>
              <a:srgbClr val="F5DE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Narrow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SUPPORT HEALTHY BODY AND BRAIN NEEDS</a:t>
            </a:r>
            <a:endParaRPr/>
          </a:p>
        </p:txBody>
      </p:sp>
      <p:sp>
        <p:nvSpPr>
          <p:cNvPr id="198" name="Google Shape;198;p9"/>
          <p:cNvSpPr/>
          <p:nvPr/>
        </p:nvSpPr>
        <p:spPr>
          <a:xfrm>
            <a:off x="969819" y="2334490"/>
            <a:ext cx="3408217" cy="834736"/>
          </a:xfrm>
          <a:prstGeom prst="roundRect">
            <a:avLst>
              <a:gd name="adj" fmla="val 7971"/>
            </a:avLst>
          </a:prstGeom>
          <a:solidFill>
            <a:srgbClr val="E361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Narrow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USE SAFE TOUCH</a:t>
            </a:r>
            <a:endParaRPr/>
          </a:p>
        </p:txBody>
      </p:sp>
      <p:sp>
        <p:nvSpPr>
          <p:cNvPr id="199" name="Google Shape;199;p9"/>
          <p:cNvSpPr/>
          <p:nvPr/>
        </p:nvSpPr>
        <p:spPr>
          <a:xfrm>
            <a:off x="969819" y="3383973"/>
            <a:ext cx="3408217" cy="834736"/>
          </a:xfrm>
          <a:prstGeom prst="roundRect">
            <a:avLst>
              <a:gd name="adj" fmla="val 7971"/>
            </a:avLst>
          </a:prstGeom>
          <a:solidFill>
            <a:srgbClr val="FF9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Narrow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MAKE IT SAFE TO TALK</a:t>
            </a:r>
            <a:endParaRPr/>
          </a:p>
        </p:txBody>
      </p:sp>
      <p:sp>
        <p:nvSpPr>
          <p:cNvPr id="200" name="Google Shape;200;p9"/>
          <p:cNvSpPr/>
          <p:nvPr/>
        </p:nvSpPr>
        <p:spPr>
          <a:xfrm>
            <a:off x="4734158" y="1281545"/>
            <a:ext cx="3408217" cy="834736"/>
          </a:xfrm>
          <a:prstGeom prst="roundRect">
            <a:avLst>
              <a:gd name="adj" fmla="val 7971"/>
            </a:avLst>
          </a:prstGeom>
          <a:solidFill>
            <a:srgbClr val="26535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Narrow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PROVIDE PREDICTABILITY</a:t>
            </a:r>
            <a:endParaRPr/>
          </a:p>
        </p:txBody>
      </p:sp>
      <p:sp>
        <p:nvSpPr>
          <p:cNvPr id="201" name="Google Shape;201;p9"/>
          <p:cNvSpPr/>
          <p:nvPr/>
        </p:nvSpPr>
        <p:spPr>
          <a:xfrm>
            <a:off x="4734158" y="2334490"/>
            <a:ext cx="3408217" cy="834736"/>
          </a:xfrm>
          <a:prstGeom prst="roundRect">
            <a:avLst>
              <a:gd name="adj" fmla="val 7971"/>
            </a:avLst>
          </a:prstGeom>
          <a:solidFill>
            <a:srgbClr val="3E8D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Narrow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PREPARE THE CHILD FOR TRANSITIONS</a:t>
            </a:r>
            <a:endParaRPr/>
          </a:p>
        </p:txBody>
      </p:sp>
      <p:sp>
        <p:nvSpPr>
          <p:cNvPr id="202" name="Google Shape;202;p9"/>
          <p:cNvSpPr/>
          <p:nvPr/>
        </p:nvSpPr>
        <p:spPr>
          <a:xfrm>
            <a:off x="4734158" y="3383973"/>
            <a:ext cx="3408217" cy="834736"/>
          </a:xfrm>
          <a:prstGeom prst="roundRect">
            <a:avLst>
              <a:gd name="adj" fmla="val 7971"/>
            </a:avLst>
          </a:prstGeom>
          <a:solidFill>
            <a:srgbClr val="47545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Narrow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MAINTAIN CONNECTION ABOVE ALL ELSE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8_Jayne_Schooler_template3">
  <a:themeElements>
    <a:clrScheme name="TFW">
      <a:dk1>
        <a:srgbClr val="000000"/>
      </a:dk1>
      <a:lt1>
        <a:srgbClr val="FFFFFF"/>
      </a:lt1>
      <a:dk2>
        <a:srgbClr val="DE8558"/>
      </a:dk2>
      <a:lt2>
        <a:srgbClr val="C35C36"/>
      </a:lt2>
      <a:accent1>
        <a:srgbClr val="E2816F"/>
      </a:accent1>
      <a:accent2>
        <a:srgbClr val="C2E2E6"/>
      </a:accent2>
      <a:accent3>
        <a:srgbClr val="83BEC6"/>
      </a:accent3>
      <a:accent4>
        <a:srgbClr val="336E78"/>
      </a:accent4>
      <a:accent5>
        <a:srgbClr val="989898"/>
      </a:accent5>
      <a:accent6>
        <a:srgbClr val="33363D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7_Jayne_Schooler_template3">
  <a:themeElements>
    <a:clrScheme name="TFW">
      <a:dk1>
        <a:srgbClr val="000000"/>
      </a:dk1>
      <a:lt1>
        <a:srgbClr val="FFFFFF"/>
      </a:lt1>
      <a:dk2>
        <a:srgbClr val="DE8558"/>
      </a:dk2>
      <a:lt2>
        <a:srgbClr val="C35C36"/>
      </a:lt2>
      <a:accent1>
        <a:srgbClr val="E2816F"/>
      </a:accent1>
      <a:accent2>
        <a:srgbClr val="C2E2E6"/>
      </a:accent2>
      <a:accent3>
        <a:srgbClr val="83BEC6"/>
      </a:accent3>
      <a:accent4>
        <a:srgbClr val="336E78"/>
      </a:accent4>
      <a:accent5>
        <a:srgbClr val="989898"/>
      </a:accent5>
      <a:accent6>
        <a:srgbClr val="33363D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506</Words>
  <Application>Microsoft Office PowerPoint</Application>
  <PresentationFormat>Slaidrāde ekrānā (16:9)</PresentationFormat>
  <Paragraphs>159</Paragraphs>
  <Slides>20</Slides>
  <Notes>20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2</vt:i4>
      </vt:variant>
      <vt:variant>
        <vt:lpstr>Slaidu virsraksti</vt:lpstr>
      </vt:variant>
      <vt:variant>
        <vt:i4>20</vt:i4>
      </vt:variant>
    </vt:vector>
  </HeadingPairs>
  <TitlesOfParts>
    <vt:vector size="27" baseType="lpstr">
      <vt:lpstr>Calibri</vt:lpstr>
      <vt:lpstr>Cambria</vt:lpstr>
      <vt:lpstr>Arial Narrow</vt:lpstr>
      <vt:lpstr>Arial</vt:lpstr>
      <vt:lpstr>Do Hyeon</vt:lpstr>
      <vt:lpstr>18_Jayne_Schooler_template3</vt:lpstr>
      <vt:lpstr>7_Jayne_Schooler_template3</vt:lpstr>
      <vt:lpstr>PowerPoint prezentācija</vt:lpstr>
      <vt:lpstr>WHAT IS TRAUMA?</vt:lpstr>
      <vt:lpstr>A CHILD’S REALITY</vt:lpstr>
      <vt:lpstr>TOXIC STRESS</vt:lpstr>
      <vt:lpstr>THE IMPACT OF TRAUMA</vt:lpstr>
      <vt:lpstr>THE BRAIN AND TOXIC STRESS</vt:lpstr>
      <vt:lpstr>STUCK IN FEAR - THE NEW NORMAL</vt:lpstr>
      <vt:lpstr>PowerPoint prezentācija</vt:lpstr>
      <vt:lpstr>MAXIMIZING SAFETY</vt:lpstr>
      <vt:lpstr>THE IMPACT OF TRAUMA</vt:lpstr>
      <vt:lpstr>SELF REGULATION</vt:lpstr>
      <vt:lpstr>RELATIONAL CAPACITY - DIFFICULTY TRUSTING</vt:lpstr>
      <vt:lpstr>PROTECTIVE STRATEGIES - I CANNOT TRUST YOU</vt:lpstr>
      <vt:lpstr>RELATIONAL CAPACITY - DIFFICULTY TRUSTING</vt:lpstr>
      <vt:lpstr>THE IMPACT OF TRAUMA</vt:lpstr>
      <vt:lpstr>PRINCIPLES OF A TRAUMA-INFORMED SYSTEM</vt:lpstr>
      <vt:lpstr>BEST PRACTICES ACROSS SYSTEMS</vt:lpstr>
      <vt:lpstr>BEST PRACTICES ACROSS SYSTEMS</vt:lpstr>
      <vt:lpstr>BEST PRACTICES ACROSS SYSTEMS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Sama Osman</dc:creator>
  <cp:lastModifiedBy>Natālija Gerasimova</cp:lastModifiedBy>
  <cp:revision>2</cp:revision>
  <dcterms:created xsi:type="dcterms:W3CDTF">2020-09-10T11:53:02Z</dcterms:created>
  <dcterms:modified xsi:type="dcterms:W3CDTF">2025-09-17T06:55:55Z</dcterms:modified>
</cp:coreProperties>
</file>