
<file path=[Content_Types].xml><?xml version="1.0" encoding="utf-8"?>
<Types xmlns="http://schemas.openxmlformats.org/package/2006/content-types">
  <Default Extension="51DECD20" ContentType="image/png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" panose="020B0604020202020204" charset="0"/>
      <p:regular r:id="rId16"/>
    </p:embeddedFont>
    <p:embeddedFont>
      <p:font typeface="Canva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51DECD20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7071" y="3747388"/>
            <a:ext cx="16953857" cy="283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2"/>
              </a:lnSpc>
            </a:pPr>
            <a:r>
              <a:rPr lang="en-US" sz="6585" b="1">
                <a:solidFill>
                  <a:srgbClr val="B9A74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Audžuģimeņu realitāte:</a:t>
            </a:r>
          </a:p>
          <a:p>
            <a:pPr algn="ctr">
              <a:lnSpc>
                <a:spcPts val="7442"/>
              </a:lnSpc>
            </a:pPr>
            <a:r>
              <a:rPr lang="en-US" sz="6585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sēras, pašaprūpe un sabiedrības līdzatbildība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894471" y="8227452"/>
            <a:ext cx="3364829" cy="651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6"/>
              </a:lnSpc>
            </a:pPr>
            <a:r>
              <a:rPr lang="en-US" sz="3840" b="1">
                <a:solidFill>
                  <a:srgbClr val="129DC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Kārlis Kārkliņš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11012" y="8821765"/>
            <a:ext cx="8448288" cy="43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5"/>
              </a:lnSpc>
            </a:pPr>
            <a:r>
              <a:rPr lang="en-US" sz="2510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Audžutēvs, Latvijas Kristīgās alianses bāreņiem vadītājs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774477DE-B586-4C1E-B54D-54EF9E0391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878915"/>
            <a:ext cx="5280660" cy="1150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1182" y="4652327"/>
            <a:ext cx="1528563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B9A74F"/>
                </a:solidFill>
                <a:latin typeface="Canva Sans"/>
                <a:ea typeface="Canva Sans"/>
                <a:cs typeface="Canva Sans"/>
                <a:sym typeface="Canva Sans"/>
              </a:rPr>
              <a:t>Paldies!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1182" y="4190365"/>
            <a:ext cx="15285636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Rūpes par </a:t>
            </a:r>
            <a:r>
              <a:rPr lang="en-US" sz="5199">
                <a:solidFill>
                  <a:srgbClr val="B9A74F"/>
                </a:solidFill>
                <a:latin typeface="Canva Sans"/>
                <a:ea typeface="Canva Sans"/>
                <a:cs typeface="Canva Sans"/>
                <a:sym typeface="Canva Sans"/>
              </a:rPr>
              <a:t>ārpus</a:t>
            </a:r>
            <a:r>
              <a:rPr lang="en-US" sz="5199" b="1">
                <a:solidFill>
                  <a:srgbClr val="B9A74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ģimenes</a:t>
            </a: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 aprūpē esošajiem bērniem sākas </a:t>
            </a:r>
            <a:r>
              <a:rPr lang="en-US" sz="5199" b="1">
                <a:solidFill>
                  <a:srgbClr val="B9A74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ģimenē</a:t>
            </a: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1182" y="3728402"/>
            <a:ext cx="15285636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Audzināt audžubērnus ir gandrīz tas pats, tomēr </a:t>
            </a:r>
            <a:r>
              <a:rPr lang="en-US" sz="5199" b="1">
                <a:solidFill>
                  <a:srgbClr val="B9A74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kaut kas pavisam cits</a:t>
            </a: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 nekā audzināt savus bioloģiskos bērnus.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1182" y="4190365"/>
            <a:ext cx="15285636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Audžuģimeņu </a:t>
            </a:r>
            <a:r>
              <a:rPr lang="en-US" sz="5199" b="1">
                <a:solidFill>
                  <a:srgbClr val="B9A74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neiespējamā misija</a:t>
            </a: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 -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mīlēt kā savējos, un tomēr spēt atvadīties.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1182" y="4652327"/>
            <a:ext cx="1528563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Darbs ar bērniem patiesībā ir </a:t>
            </a:r>
            <a:r>
              <a:rPr lang="en-US" sz="5199" b="1">
                <a:solidFill>
                  <a:srgbClr val="B9A74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darbs ar sevi.</a:t>
            </a:r>
            <a:r>
              <a:rPr lang="en-US" sz="5199">
                <a:solidFill>
                  <a:srgbClr val="B9A74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1182" y="4652327"/>
            <a:ext cx="1528563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Ar aicinājumu vien </a:t>
            </a:r>
            <a:r>
              <a:rPr lang="en-US" sz="5199" b="1">
                <a:solidFill>
                  <a:srgbClr val="B9A74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ģimeni nepabarosi.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1182" y="4652327"/>
            <a:ext cx="1528563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B9A74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Vārdi </a:t>
            </a: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vien neko nemaina.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19213" y="5899838"/>
            <a:ext cx="3796767" cy="3796767"/>
          </a:xfrm>
          <a:custGeom>
            <a:avLst/>
            <a:gdLst/>
            <a:ahLst/>
            <a:cxnLst/>
            <a:rect l="l" t="t" r="r" b="b"/>
            <a:pathLst>
              <a:path w="3796767" h="3796767">
                <a:moveTo>
                  <a:pt x="0" y="0"/>
                </a:moveTo>
                <a:lnTo>
                  <a:pt x="3796767" y="0"/>
                </a:lnTo>
                <a:lnTo>
                  <a:pt x="3796767" y="3796767"/>
                </a:lnTo>
                <a:lnTo>
                  <a:pt x="0" y="3796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01182" y="4190365"/>
            <a:ext cx="15285636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B9A74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Nevienam bērnam</a:t>
            </a: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 nebūtu jāklaiņo pa pasauli ar miskastes maisu pie sāniem.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1182" y="3728402"/>
            <a:ext cx="15285636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Kad mēs katrs darām savu daļu – </a:t>
            </a:r>
            <a:r>
              <a:rPr lang="en-US" sz="5199" b="1">
                <a:solidFill>
                  <a:srgbClr val="B9A74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ģimenes, sabiedrība un valsts kopā</a:t>
            </a:r>
            <a:r>
              <a:rPr lang="en-US" sz="5199">
                <a:solidFill>
                  <a:srgbClr val="129DC2"/>
                </a:solidFill>
                <a:latin typeface="Canva Sans"/>
                <a:ea typeface="Canva Sans"/>
                <a:cs typeface="Canva Sans"/>
                <a:sym typeface="Canva Sans"/>
              </a:rPr>
              <a:t> – tad bērni Latvijā var piedzīvot drošību un mīlestību.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115</Words>
  <Application>Microsoft Office PowerPoint</Application>
  <PresentationFormat>Pielāgots</PresentationFormat>
  <Paragraphs>14</Paragraphs>
  <Slides>10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5" baseType="lpstr">
      <vt:lpstr>Canva Sans</vt:lpstr>
      <vt:lpstr>Arial</vt:lpstr>
      <vt:lpstr>Canva Sans Bold</vt:lpstr>
      <vt:lpstr>Calibri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Audžuģimeņu realitāte: sēras, pašaprūpe un sabiedrības līdzatbildība</dc:title>
  <cp:lastModifiedBy>Natālija Gerasimova</cp:lastModifiedBy>
  <cp:revision>2</cp:revision>
  <dcterms:created xsi:type="dcterms:W3CDTF">2006-08-16T00:00:00Z</dcterms:created>
  <dcterms:modified xsi:type="dcterms:W3CDTF">2025-09-08T10:16:14Z</dcterms:modified>
  <dc:identifier>DAGyGDFpYNQ</dc:identifier>
</cp:coreProperties>
</file>