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72" r:id="rId6"/>
    <p:sldId id="285" r:id="rId7"/>
    <p:sldId id="293" r:id="rId8"/>
    <p:sldId id="277" r:id="rId9"/>
    <p:sldId id="287" r:id="rId10"/>
    <p:sldId id="278" r:id="rId11"/>
    <p:sldId id="282" r:id="rId12"/>
    <p:sldId id="279" r:id="rId13"/>
    <p:sldId id="286" r:id="rId14"/>
    <p:sldId id="276" r:id="rId15"/>
    <p:sldId id="289" r:id="rId16"/>
    <p:sldId id="290" r:id="rId17"/>
    <p:sldId id="291" r:id="rId18"/>
    <p:sldId id="280" r:id="rId19"/>
    <p:sldId id="288" r:id="rId20"/>
    <p:sldId id="295" r:id="rId2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5D6"/>
    <a:srgbClr val="AB9C9B"/>
    <a:srgbClr val="B09391"/>
    <a:srgbClr val="B78C86"/>
    <a:srgbClr val="BD867B"/>
    <a:srgbClr val="C4817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8788AF-4112-3BD8-5F84-A79CD82B4E5B}" v="25" dt="2025-09-30T07:12:27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000" autoAdjust="0"/>
  </p:normalViewPr>
  <p:slideViewPr>
    <p:cSldViewPr snapToGrid="0">
      <p:cViewPr varScale="1">
        <p:scale>
          <a:sx n="50" d="100"/>
          <a:sy n="50" d="100"/>
        </p:scale>
        <p:origin x="12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7E88F1-2124-4D09-AB4E-D8A4EA134ED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49F203-98B3-40D7-BE00-E9B869AB4F99}">
      <dgm:prSet phldrT="[Text]" custT="1"/>
      <dgm:spPr>
        <a:solidFill>
          <a:srgbClr val="C48170"/>
        </a:solidFill>
      </dgm:spPr>
      <dgm:t>
        <a:bodyPr/>
        <a:lstStyle/>
        <a:p>
          <a:pPr rtl="0"/>
          <a:r>
            <a:rPr lang="lv-LV" sz="1900" kern="1200" dirty="0">
              <a:latin typeface="Aptos"/>
              <a:ea typeface="+mn-ea"/>
              <a:cs typeface="+mn-cs"/>
            </a:rPr>
            <a:t>1</a:t>
          </a:r>
          <a:r>
            <a:rPr lang="lv-LV" sz="1900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.RV Ilgtspējīgs, stabils un adekvāts materiālais atbalsts, kas nodrošina pietiekamu ekonomisko neatkarību</a:t>
          </a:r>
        </a:p>
      </dgm:t>
    </dgm:pt>
    <dgm:pt modelId="{921361DA-DEA4-4A70-8345-DABF8D5A7430}" type="parTrans" cxnId="{3293DAA5-B1D7-4083-AD17-B592790D94AD}">
      <dgm:prSet/>
      <dgm:spPr/>
      <dgm:t>
        <a:bodyPr/>
        <a:lstStyle/>
        <a:p>
          <a:endParaRPr lang="en-US"/>
        </a:p>
      </dgm:t>
    </dgm:pt>
    <dgm:pt modelId="{FDF226F2-4383-4F21-BC41-2D883F8C79F0}" type="sibTrans" cxnId="{3293DAA5-B1D7-4083-AD17-B592790D94AD}">
      <dgm:prSet/>
      <dgm:spPr/>
      <dgm:t>
        <a:bodyPr/>
        <a:lstStyle/>
        <a:p>
          <a:endParaRPr lang="en-US"/>
        </a:p>
      </dgm:t>
    </dgm:pt>
    <dgm:pt modelId="{A1B11DDC-420F-4C8C-BBA0-95C1BEBA15FE}">
      <dgm:prSet phldrT="[Text]"/>
      <dgm:spPr>
        <a:solidFill>
          <a:srgbClr val="BD867B"/>
        </a:solidFill>
      </dgm:spPr>
      <dgm:t>
        <a:bodyPr/>
        <a:lstStyle/>
        <a:p>
          <a:pPr rtl="0"/>
          <a:r>
            <a:rPr lang="lv-LV" dirty="0">
              <a:latin typeface="Aptos" panose="020B0004020202020204"/>
              <a:ea typeface="+mn-ea"/>
              <a:cs typeface="+mn-cs"/>
            </a:rPr>
            <a:t>2.RV </a:t>
          </a:r>
          <a:r>
            <a:rPr lang="lv-LV" dirty="0">
              <a:latin typeface="Calibri"/>
              <a:ea typeface="Calibri"/>
              <a:cs typeface="Calibri"/>
            </a:rPr>
            <a:t>Moderna un pieejama sociālo pakalpojumu sistēma, kas citā starpā uzlabo iedzīvotāju iespējas dzīvot neatkarīgi un dzīvot sabiedrībā, iekļauties izglītībā un darba tirgū</a:t>
          </a:r>
        </a:p>
      </dgm:t>
    </dgm:pt>
    <dgm:pt modelId="{6513B940-034A-442E-AD10-192CB18BB3A3}" type="parTrans" cxnId="{B027373B-060F-4659-B88F-FD13DDCA420C}">
      <dgm:prSet/>
      <dgm:spPr/>
      <dgm:t>
        <a:bodyPr/>
        <a:lstStyle/>
        <a:p>
          <a:endParaRPr lang="en-US"/>
        </a:p>
      </dgm:t>
    </dgm:pt>
    <dgm:pt modelId="{775D9A91-7C66-420A-AE0F-3CA7DB159949}" type="sibTrans" cxnId="{B027373B-060F-4659-B88F-FD13DDCA420C}">
      <dgm:prSet/>
      <dgm:spPr/>
      <dgm:t>
        <a:bodyPr/>
        <a:lstStyle/>
        <a:p>
          <a:endParaRPr lang="en-US"/>
        </a:p>
      </dgm:t>
    </dgm:pt>
    <dgm:pt modelId="{366B5BAC-3BF7-4240-BFA4-584FE89003DD}">
      <dgm:prSet phldrT="[Text]"/>
      <dgm:spPr>
        <a:solidFill>
          <a:srgbClr val="B78C86"/>
        </a:solidFill>
      </dgm:spPr>
      <dgm:t>
        <a:bodyPr/>
        <a:lstStyle/>
        <a:p>
          <a:pPr rtl="0"/>
          <a:r>
            <a:rPr lang="lv-LV" dirty="0">
              <a:latin typeface="Aptos" panose="020B0004020202020204"/>
              <a:ea typeface="+mn-ea"/>
              <a:cs typeface="+mn-cs"/>
            </a:rPr>
            <a:t>3.RV </a:t>
          </a:r>
          <a:r>
            <a:rPr lang="lv-LV" dirty="0">
              <a:latin typeface="Calibri"/>
              <a:ea typeface="Calibri"/>
              <a:cs typeface="Calibri"/>
            </a:rPr>
            <a:t>Iekļaujošs darba tirgus ikvienam un kvalitatīvas darba vietas, atbalstot ilgtermiņa līdzdalību darba tirgū</a:t>
          </a:r>
        </a:p>
      </dgm:t>
    </dgm:pt>
    <dgm:pt modelId="{3C310E59-9699-422B-9FA0-A2EC9D7BFD64}" type="parTrans" cxnId="{2681B85E-747B-47D7-B68C-35342FEDCE17}">
      <dgm:prSet/>
      <dgm:spPr/>
      <dgm:t>
        <a:bodyPr/>
        <a:lstStyle/>
        <a:p>
          <a:endParaRPr lang="en-US"/>
        </a:p>
      </dgm:t>
    </dgm:pt>
    <dgm:pt modelId="{21DB7533-D9DA-4397-AB9C-76E606DDFD27}" type="sibTrans" cxnId="{2681B85E-747B-47D7-B68C-35342FEDCE17}">
      <dgm:prSet/>
      <dgm:spPr/>
      <dgm:t>
        <a:bodyPr/>
        <a:lstStyle/>
        <a:p>
          <a:endParaRPr lang="en-US"/>
        </a:p>
      </dgm:t>
    </dgm:pt>
    <dgm:pt modelId="{23ED9737-528B-4EE7-939E-DD6CF1646011}">
      <dgm:prSet/>
      <dgm:spPr>
        <a:solidFill>
          <a:srgbClr val="AB9C9B"/>
        </a:solidFill>
      </dgm:spPr>
      <dgm:t>
        <a:bodyPr/>
        <a:lstStyle/>
        <a:p>
          <a:pPr rtl="0"/>
          <a:r>
            <a:rPr lang="lv-LV" dirty="0">
              <a:latin typeface="Aptos" panose="020B0004020202020204"/>
              <a:ea typeface="+mn-ea"/>
              <a:cs typeface="+mn-cs"/>
            </a:rPr>
            <a:t>5.RV </a:t>
          </a:r>
          <a:r>
            <a:rPr lang="lv-LV" dirty="0">
              <a:latin typeface="Calibri"/>
              <a:ea typeface="Calibri"/>
              <a:cs typeface="Calibri"/>
            </a:rPr>
            <a:t>Sociālās aizsardzības un darba tirgus politikas pārvaldības stiprināšana</a:t>
          </a:r>
        </a:p>
      </dgm:t>
    </dgm:pt>
    <dgm:pt modelId="{BDE48FF9-49F8-4FA0-9252-D04649EE9783}" type="parTrans" cxnId="{771F880B-6CCF-457B-8DAE-765CACD35452}">
      <dgm:prSet/>
      <dgm:spPr/>
      <dgm:t>
        <a:bodyPr/>
        <a:lstStyle/>
        <a:p>
          <a:endParaRPr lang="lv-LV"/>
        </a:p>
      </dgm:t>
    </dgm:pt>
    <dgm:pt modelId="{40B311B7-4C41-4DC5-A105-CDAF20E2512C}" type="sibTrans" cxnId="{771F880B-6CCF-457B-8DAE-765CACD35452}">
      <dgm:prSet/>
      <dgm:spPr/>
      <dgm:t>
        <a:bodyPr/>
        <a:lstStyle/>
        <a:p>
          <a:endParaRPr lang="lv-LV"/>
        </a:p>
      </dgm:t>
    </dgm:pt>
    <dgm:pt modelId="{F9100FC4-ADB1-4CDF-9499-ACA83BEC84BF}">
      <dgm:prSet phldrT="[Text]"/>
      <dgm:spPr>
        <a:solidFill>
          <a:srgbClr val="B09391"/>
        </a:solidFill>
      </dgm:spPr>
      <dgm:t>
        <a:bodyPr/>
        <a:lstStyle/>
        <a:p>
          <a:pPr rtl="0"/>
          <a:r>
            <a:rPr lang="en-US" dirty="0">
              <a:latin typeface="Calibri"/>
              <a:ea typeface="Calibri"/>
              <a:cs typeface="Calibri"/>
            </a:rPr>
            <a:t>4.RV </a:t>
          </a:r>
          <a:r>
            <a:rPr lang="lv-LV" b="0" dirty="0"/>
            <a:t>Attīstīta valsts nodrošinātā juridiskā atbalsta sistēma, paplašinot mazāk aizsargāto personu piekļuvi tiesu sistēmai</a:t>
          </a:r>
          <a:endParaRPr lang="lv-LV" b="0" dirty="0">
            <a:latin typeface="Calibri"/>
            <a:ea typeface="Calibri"/>
            <a:cs typeface="Calibri"/>
          </a:endParaRPr>
        </a:p>
      </dgm:t>
    </dgm:pt>
    <dgm:pt modelId="{92667359-D5D0-40FC-AD69-B7E6F893D6A5}" type="parTrans" cxnId="{792FAC1F-A5B1-4224-BC6C-DCC0B4403EE9}">
      <dgm:prSet/>
      <dgm:spPr/>
      <dgm:t>
        <a:bodyPr/>
        <a:lstStyle/>
        <a:p>
          <a:endParaRPr lang="lv-LV"/>
        </a:p>
      </dgm:t>
    </dgm:pt>
    <dgm:pt modelId="{809BD4DE-0D67-4744-8054-88D5D97484F6}" type="sibTrans" cxnId="{792FAC1F-A5B1-4224-BC6C-DCC0B4403EE9}">
      <dgm:prSet/>
      <dgm:spPr/>
      <dgm:t>
        <a:bodyPr/>
        <a:lstStyle/>
        <a:p>
          <a:endParaRPr lang="lv-LV"/>
        </a:p>
      </dgm:t>
    </dgm:pt>
    <dgm:pt modelId="{669016BB-AD9D-4C92-AEBD-051B2180048C}" type="pres">
      <dgm:prSet presAssocID="{5C7E88F1-2124-4D09-AB4E-D8A4EA134ED6}" presName="linear" presStyleCnt="0">
        <dgm:presLayoutVars>
          <dgm:animLvl val="lvl"/>
          <dgm:resizeHandles val="exact"/>
        </dgm:presLayoutVars>
      </dgm:prSet>
      <dgm:spPr/>
    </dgm:pt>
    <dgm:pt modelId="{936202A6-6FC5-4386-8561-929F0ABE83EC}" type="pres">
      <dgm:prSet presAssocID="{1649F203-98B3-40D7-BE00-E9B869AB4F9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8399A42-FDB2-4DC0-AEAB-CB7B27B8D938}" type="pres">
      <dgm:prSet presAssocID="{FDF226F2-4383-4F21-BC41-2D883F8C79F0}" presName="spacer" presStyleCnt="0"/>
      <dgm:spPr/>
    </dgm:pt>
    <dgm:pt modelId="{3FD6A836-11E9-412C-8245-3D64F07C6F40}" type="pres">
      <dgm:prSet presAssocID="{A1B11DDC-420F-4C8C-BBA0-95C1BEBA15F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6DC33F2-D9A9-41A1-8CCD-845610B2C5A2}" type="pres">
      <dgm:prSet presAssocID="{775D9A91-7C66-420A-AE0F-3CA7DB159949}" presName="spacer" presStyleCnt="0"/>
      <dgm:spPr/>
    </dgm:pt>
    <dgm:pt modelId="{9153C730-3BFC-46B9-8809-62F86B6C47FC}" type="pres">
      <dgm:prSet presAssocID="{366B5BAC-3BF7-4240-BFA4-584FE89003D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A8C0761-82EE-4652-9088-6C0F968A6FB0}" type="pres">
      <dgm:prSet presAssocID="{21DB7533-D9DA-4397-AB9C-76E606DDFD27}" presName="spacer" presStyleCnt="0"/>
      <dgm:spPr/>
    </dgm:pt>
    <dgm:pt modelId="{122D5811-6A82-4AB0-A46D-73DBE6F794F3}" type="pres">
      <dgm:prSet presAssocID="{F9100FC4-ADB1-4CDF-9499-ACA83BEC84B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A8937E9-EF9C-43D1-B0C8-03E0DC7F76C2}" type="pres">
      <dgm:prSet presAssocID="{809BD4DE-0D67-4744-8054-88D5D97484F6}" presName="spacer" presStyleCnt="0"/>
      <dgm:spPr/>
    </dgm:pt>
    <dgm:pt modelId="{7A62E867-0A01-4FA3-9F5B-18AB871B6D4A}" type="pres">
      <dgm:prSet presAssocID="{23ED9737-528B-4EE7-939E-DD6CF164601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71F880B-6CCF-457B-8DAE-765CACD35452}" srcId="{5C7E88F1-2124-4D09-AB4E-D8A4EA134ED6}" destId="{23ED9737-528B-4EE7-939E-DD6CF1646011}" srcOrd="4" destOrd="0" parTransId="{BDE48FF9-49F8-4FA0-9252-D04649EE9783}" sibTransId="{40B311B7-4C41-4DC5-A105-CDAF20E2512C}"/>
    <dgm:cxn modelId="{792FAC1F-A5B1-4224-BC6C-DCC0B4403EE9}" srcId="{5C7E88F1-2124-4D09-AB4E-D8A4EA134ED6}" destId="{F9100FC4-ADB1-4CDF-9499-ACA83BEC84BF}" srcOrd="3" destOrd="0" parTransId="{92667359-D5D0-40FC-AD69-B7E6F893D6A5}" sibTransId="{809BD4DE-0D67-4744-8054-88D5D97484F6}"/>
    <dgm:cxn modelId="{B027373B-060F-4659-B88F-FD13DDCA420C}" srcId="{5C7E88F1-2124-4D09-AB4E-D8A4EA134ED6}" destId="{A1B11DDC-420F-4C8C-BBA0-95C1BEBA15FE}" srcOrd="1" destOrd="0" parTransId="{6513B940-034A-442E-AD10-192CB18BB3A3}" sibTransId="{775D9A91-7C66-420A-AE0F-3CA7DB159949}"/>
    <dgm:cxn modelId="{2C497F3F-90D6-47C0-9313-31AE2D9CAF18}" type="presOf" srcId="{F9100FC4-ADB1-4CDF-9499-ACA83BEC84BF}" destId="{122D5811-6A82-4AB0-A46D-73DBE6F794F3}" srcOrd="0" destOrd="0" presId="urn:microsoft.com/office/officeart/2005/8/layout/vList2"/>
    <dgm:cxn modelId="{2681B85E-747B-47D7-B68C-35342FEDCE17}" srcId="{5C7E88F1-2124-4D09-AB4E-D8A4EA134ED6}" destId="{366B5BAC-3BF7-4240-BFA4-584FE89003DD}" srcOrd="2" destOrd="0" parTransId="{3C310E59-9699-422B-9FA0-A2EC9D7BFD64}" sibTransId="{21DB7533-D9DA-4397-AB9C-76E606DDFD27}"/>
    <dgm:cxn modelId="{1D87C46B-A840-4505-AA25-C105A764E78D}" type="presOf" srcId="{23ED9737-528B-4EE7-939E-DD6CF1646011}" destId="{7A62E867-0A01-4FA3-9F5B-18AB871B6D4A}" srcOrd="0" destOrd="0" presId="urn:microsoft.com/office/officeart/2005/8/layout/vList2"/>
    <dgm:cxn modelId="{482AFE8B-7C9E-497C-910C-B40F8F4FCCCC}" type="presOf" srcId="{366B5BAC-3BF7-4240-BFA4-584FE89003DD}" destId="{9153C730-3BFC-46B9-8809-62F86B6C47FC}" srcOrd="0" destOrd="0" presId="urn:microsoft.com/office/officeart/2005/8/layout/vList2"/>
    <dgm:cxn modelId="{57EE7291-5ED5-464F-860A-DC677AFC5B78}" type="presOf" srcId="{1649F203-98B3-40D7-BE00-E9B869AB4F99}" destId="{936202A6-6FC5-4386-8561-929F0ABE83EC}" srcOrd="0" destOrd="0" presId="urn:microsoft.com/office/officeart/2005/8/layout/vList2"/>
    <dgm:cxn modelId="{749DA492-80B6-4163-B03D-3282497A7BE0}" type="presOf" srcId="{5C7E88F1-2124-4D09-AB4E-D8A4EA134ED6}" destId="{669016BB-AD9D-4C92-AEBD-051B2180048C}" srcOrd="0" destOrd="0" presId="urn:microsoft.com/office/officeart/2005/8/layout/vList2"/>
    <dgm:cxn modelId="{3293DAA5-B1D7-4083-AD17-B592790D94AD}" srcId="{5C7E88F1-2124-4D09-AB4E-D8A4EA134ED6}" destId="{1649F203-98B3-40D7-BE00-E9B869AB4F99}" srcOrd="0" destOrd="0" parTransId="{921361DA-DEA4-4A70-8345-DABF8D5A7430}" sibTransId="{FDF226F2-4383-4F21-BC41-2D883F8C79F0}"/>
    <dgm:cxn modelId="{34B8BBFA-133A-464F-A1D3-5E5DC83B2656}" type="presOf" srcId="{A1B11DDC-420F-4C8C-BBA0-95C1BEBA15FE}" destId="{3FD6A836-11E9-412C-8245-3D64F07C6F40}" srcOrd="0" destOrd="0" presId="urn:microsoft.com/office/officeart/2005/8/layout/vList2"/>
    <dgm:cxn modelId="{EC3A3DBB-6EC3-4A07-95A1-391490867434}" type="presParOf" srcId="{669016BB-AD9D-4C92-AEBD-051B2180048C}" destId="{936202A6-6FC5-4386-8561-929F0ABE83EC}" srcOrd="0" destOrd="0" presId="urn:microsoft.com/office/officeart/2005/8/layout/vList2"/>
    <dgm:cxn modelId="{E910C83C-F9CB-4D3F-9C3F-AB9C8D7466B2}" type="presParOf" srcId="{669016BB-AD9D-4C92-AEBD-051B2180048C}" destId="{E8399A42-FDB2-4DC0-AEAB-CB7B27B8D938}" srcOrd="1" destOrd="0" presId="urn:microsoft.com/office/officeart/2005/8/layout/vList2"/>
    <dgm:cxn modelId="{9580FBDF-BCAE-4B78-9958-6FC61D029D67}" type="presParOf" srcId="{669016BB-AD9D-4C92-AEBD-051B2180048C}" destId="{3FD6A836-11E9-412C-8245-3D64F07C6F40}" srcOrd="2" destOrd="0" presId="urn:microsoft.com/office/officeart/2005/8/layout/vList2"/>
    <dgm:cxn modelId="{56F75265-4D43-4C18-8E6F-B2003BB81335}" type="presParOf" srcId="{669016BB-AD9D-4C92-AEBD-051B2180048C}" destId="{26DC33F2-D9A9-41A1-8CCD-845610B2C5A2}" srcOrd="3" destOrd="0" presId="urn:microsoft.com/office/officeart/2005/8/layout/vList2"/>
    <dgm:cxn modelId="{7DFFCC4A-B865-408C-9242-E65370217282}" type="presParOf" srcId="{669016BB-AD9D-4C92-AEBD-051B2180048C}" destId="{9153C730-3BFC-46B9-8809-62F86B6C47FC}" srcOrd="4" destOrd="0" presId="urn:microsoft.com/office/officeart/2005/8/layout/vList2"/>
    <dgm:cxn modelId="{9F30B166-1948-4417-8FE6-8AF1DE42B778}" type="presParOf" srcId="{669016BB-AD9D-4C92-AEBD-051B2180048C}" destId="{0A8C0761-82EE-4652-9088-6C0F968A6FB0}" srcOrd="5" destOrd="0" presId="urn:microsoft.com/office/officeart/2005/8/layout/vList2"/>
    <dgm:cxn modelId="{7986B674-0AB0-46FD-8B2A-AE93DA942FC2}" type="presParOf" srcId="{669016BB-AD9D-4C92-AEBD-051B2180048C}" destId="{122D5811-6A82-4AB0-A46D-73DBE6F794F3}" srcOrd="6" destOrd="0" presId="urn:microsoft.com/office/officeart/2005/8/layout/vList2"/>
    <dgm:cxn modelId="{F460C259-3562-475A-A024-ED4E2F9FF2E2}" type="presParOf" srcId="{669016BB-AD9D-4C92-AEBD-051B2180048C}" destId="{BA8937E9-EF9C-43D1-B0C8-03E0DC7F76C2}" srcOrd="7" destOrd="0" presId="urn:microsoft.com/office/officeart/2005/8/layout/vList2"/>
    <dgm:cxn modelId="{5E2930B4-FB05-4F48-A3FA-8BF9082DE181}" type="presParOf" srcId="{669016BB-AD9D-4C92-AEBD-051B2180048C}" destId="{7A62E867-0A01-4FA3-9F5B-18AB871B6D4A}" srcOrd="8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5DBC8C-0AEB-477A-A006-0EB49BE0AD5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36B99BB-6CF8-4193-AE89-6A69908EF1B7}">
      <dgm:prSet/>
      <dgm:spPr/>
      <dgm:t>
        <a:bodyPr/>
        <a:lstStyle/>
        <a:p>
          <a:r>
            <a:rPr lang="en-US"/>
            <a:t>Izvērtējuma projekts</a:t>
          </a:r>
        </a:p>
      </dgm:t>
    </dgm:pt>
    <dgm:pt modelId="{651A2E84-526F-4866-A57C-FD2C5A14075F}" type="parTrans" cxnId="{2FC76BDA-B229-435A-9239-2AEB25F39C8E}">
      <dgm:prSet/>
      <dgm:spPr/>
      <dgm:t>
        <a:bodyPr/>
        <a:lstStyle/>
        <a:p>
          <a:endParaRPr lang="en-US"/>
        </a:p>
      </dgm:t>
    </dgm:pt>
    <dgm:pt modelId="{A7696860-8BB4-4CEC-BC03-B3431C546CA7}" type="sibTrans" cxnId="{2FC76BDA-B229-435A-9239-2AEB25F39C8E}">
      <dgm:prSet/>
      <dgm:spPr/>
      <dgm:t>
        <a:bodyPr/>
        <a:lstStyle/>
        <a:p>
          <a:endParaRPr lang="en-US"/>
        </a:p>
      </dgm:t>
    </dgm:pt>
    <dgm:pt modelId="{2A6425EF-A253-4CDB-8E81-63C6F76931EC}">
      <dgm:prSet/>
      <dgm:spPr/>
      <dgm:t>
        <a:bodyPr/>
        <a:lstStyle/>
        <a:p>
          <a:r>
            <a:rPr lang="en-US"/>
            <a:t>Iekšējās diskusijas</a:t>
          </a:r>
        </a:p>
      </dgm:t>
    </dgm:pt>
    <dgm:pt modelId="{63E8FF3C-E5C6-497D-B7CD-33EF6F9E6299}" type="parTrans" cxnId="{31D242AC-8DC0-4E73-814A-E7F17BDE03FA}">
      <dgm:prSet/>
      <dgm:spPr/>
      <dgm:t>
        <a:bodyPr/>
        <a:lstStyle/>
        <a:p>
          <a:endParaRPr lang="en-US"/>
        </a:p>
      </dgm:t>
    </dgm:pt>
    <dgm:pt modelId="{E24506E9-E9B3-4BE4-88E1-FADA8923CD89}" type="sibTrans" cxnId="{31D242AC-8DC0-4E73-814A-E7F17BDE03FA}">
      <dgm:prSet/>
      <dgm:spPr/>
      <dgm:t>
        <a:bodyPr/>
        <a:lstStyle/>
        <a:p>
          <a:endParaRPr lang="en-US"/>
        </a:p>
      </dgm:t>
    </dgm:pt>
    <dgm:pt modelId="{F16D4739-71A7-45FC-A9E1-14BA44BACC5E}">
      <dgm:prSet/>
      <dgm:spPr/>
      <dgm:t>
        <a:bodyPr/>
        <a:lstStyle/>
        <a:p>
          <a:r>
            <a:rPr lang="en-US"/>
            <a:t>Diskusijas ar NVO un sadarbības partneriem</a:t>
          </a:r>
        </a:p>
      </dgm:t>
    </dgm:pt>
    <dgm:pt modelId="{0BDEB72D-ABD4-4FF0-B2E0-F9B25565EB06}" type="parTrans" cxnId="{35BECD07-CE2F-4765-AAAD-E95D3F8BDB58}">
      <dgm:prSet/>
      <dgm:spPr/>
      <dgm:t>
        <a:bodyPr/>
        <a:lstStyle/>
        <a:p>
          <a:endParaRPr lang="en-US"/>
        </a:p>
      </dgm:t>
    </dgm:pt>
    <dgm:pt modelId="{7E3079B2-BC72-4CD4-9E8F-56BCEE8AD7C6}" type="sibTrans" cxnId="{35BECD07-CE2F-4765-AAAD-E95D3F8BDB58}">
      <dgm:prSet/>
      <dgm:spPr/>
      <dgm:t>
        <a:bodyPr/>
        <a:lstStyle/>
        <a:p>
          <a:endParaRPr lang="en-US"/>
        </a:p>
      </dgm:t>
    </dgm:pt>
    <dgm:pt modelId="{2A99090B-821F-4D01-A542-A53FDEF1DE48}" type="pres">
      <dgm:prSet presAssocID="{3B5DBC8C-0AEB-477A-A006-0EB49BE0AD56}" presName="vert0" presStyleCnt="0">
        <dgm:presLayoutVars>
          <dgm:dir/>
          <dgm:animOne val="branch"/>
          <dgm:animLvl val="lvl"/>
        </dgm:presLayoutVars>
      </dgm:prSet>
      <dgm:spPr/>
    </dgm:pt>
    <dgm:pt modelId="{4F0AF1C9-120D-4949-A655-5070466C6EEB}" type="pres">
      <dgm:prSet presAssocID="{536B99BB-6CF8-4193-AE89-6A69908EF1B7}" presName="thickLine" presStyleLbl="alignNode1" presStyleIdx="0" presStyleCnt="3"/>
      <dgm:spPr/>
    </dgm:pt>
    <dgm:pt modelId="{65045B3C-789D-4DA0-B8A4-7671346E7219}" type="pres">
      <dgm:prSet presAssocID="{536B99BB-6CF8-4193-AE89-6A69908EF1B7}" presName="horz1" presStyleCnt="0"/>
      <dgm:spPr/>
    </dgm:pt>
    <dgm:pt modelId="{C901B3C9-9028-4B5F-93DF-43A16185199A}" type="pres">
      <dgm:prSet presAssocID="{536B99BB-6CF8-4193-AE89-6A69908EF1B7}" presName="tx1" presStyleLbl="revTx" presStyleIdx="0" presStyleCnt="3"/>
      <dgm:spPr/>
    </dgm:pt>
    <dgm:pt modelId="{181E83EF-6BC5-4CAB-A047-DAA7653D9B3D}" type="pres">
      <dgm:prSet presAssocID="{536B99BB-6CF8-4193-AE89-6A69908EF1B7}" presName="vert1" presStyleCnt="0"/>
      <dgm:spPr/>
    </dgm:pt>
    <dgm:pt modelId="{DE0408E4-6AAF-4A2F-9903-1003E7AE63B2}" type="pres">
      <dgm:prSet presAssocID="{2A6425EF-A253-4CDB-8E81-63C6F76931EC}" presName="thickLine" presStyleLbl="alignNode1" presStyleIdx="1" presStyleCnt="3"/>
      <dgm:spPr/>
    </dgm:pt>
    <dgm:pt modelId="{A3984921-2C62-4FB5-9FED-616300DD39CB}" type="pres">
      <dgm:prSet presAssocID="{2A6425EF-A253-4CDB-8E81-63C6F76931EC}" presName="horz1" presStyleCnt="0"/>
      <dgm:spPr/>
    </dgm:pt>
    <dgm:pt modelId="{3C481B6B-4BCE-44D2-A084-88D856317EBA}" type="pres">
      <dgm:prSet presAssocID="{2A6425EF-A253-4CDB-8E81-63C6F76931EC}" presName="tx1" presStyleLbl="revTx" presStyleIdx="1" presStyleCnt="3"/>
      <dgm:spPr/>
    </dgm:pt>
    <dgm:pt modelId="{0A9142A0-951A-4909-AB05-F2F10E0F4E80}" type="pres">
      <dgm:prSet presAssocID="{2A6425EF-A253-4CDB-8E81-63C6F76931EC}" presName="vert1" presStyleCnt="0"/>
      <dgm:spPr/>
    </dgm:pt>
    <dgm:pt modelId="{78669CC1-DAA0-4B8E-90AD-2BE1CE8E6828}" type="pres">
      <dgm:prSet presAssocID="{F16D4739-71A7-45FC-A9E1-14BA44BACC5E}" presName="thickLine" presStyleLbl="alignNode1" presStyleIdx="2" presStyleCnt="3"/>
      <dgm:spPr/>
    </dgm:pt>
    <dgm:pt modelId="{D190AC17-15F8-4ABA-A75A-E155FD24C01B}" type="pres">
      <dgm:prSet presAssocID="{F16D4739-71A7-45FC-A9E1-14BA44BACC5E}" presName="horz1" presStyleCnt="0"/>
      <dgm:spPr/>
    </dgm:pt>
    <dgm:pt modelId="{D48BBC60-71A6-4914-A72D-EFE33846A3A0}" type="pres">
      <dgm:prSet presAssocID="{F16D4739-71A7-45FC-A9E1-14BA44BACC5E}" presName="tx1" presStyleLbl="revTx" presStyleIdx="2" presStyleCnt="3"/>
      <dgm:spPr/>
    </dgm:pt>
    <dgm:pt modelId="{79E65664-0587-43AB-BA8B-DFBBE021C05A}" type="pres">
      <dgm:prSet presAssocID="{F16D4739-71A7-45FC-A9E1-14BA44BACC5E}" presName="vert1" presStyleCnt="0"/>
      <dgm:spPr/>
    </dgm:pt>
  </dgm:ptLst>
  <dgm:cxnLst>
    <dgm:cxn modelId="{35BECD07-CE2F-4765-AAAD-E95D3F8BDB58}" srcId="{3B5DBC8C-0AEB-477A-A006-0EB49BE0AD56}" destId="{F16D4739-71A7-45FC-A9E1-14BA44BACC5E}" srcOrd="2" destOrd="0" parTransId="{0BDEB72D-ABD4-4FF0-B2E0-F9B25565EB06}" sibTransId="{7E3079B2-BC72-4CD4-9E8F-56BCEE8AD7C6}"/>
    <dgm:cxn modelId="{A978B15E-0C7E-4927-B56F-3722D13B74C5}" type="presOf" srcId="{536B99BB-6CF8-4193-AE89-6A69908EF1B7}" destId="{C901B3C9-9028-4B5F-93DF-43A16185199A}" srcOrd="0" destOrd="0" presId="urn:microsoft.com/office/officeart/2008/layout/LinedList"/>
    <dgm:cxn modelId="{31D242AC-8DC0-4E73-814A-E7F17BDE03FA}" srcId="{3B5DBC8C-0AEB-477A-A006-0EB49BE0AD56}" destId="{2A6425EF-A253-4CDB-8E81-63C6F76931EC}" srcOrd="1" destOrd="0" parTransId="{63E8FF3C-E5C6-497D-B7CD-33EF6F9E6299}" sibTransId="{E24506E9-E9B3-4BE4-88E1-FADA8923CD89}"/>
    <dgm:cxn modelId="{2CAF7CCC-19E4-4838-8952-5431CC4F46D5}" type="presOf" srcId="{2A6425EF-A253-4CDB-8E81-63C6F76931EC}" destId="{3C481B6B-4BCE-44D2-A084-88D856317EBA}" srcOrd="0" destOrd="0" presId="urn:microsoft.com/office/officeart/2008/layout/LinedList"/>
    <dgm:cxn modelId="{3AA5B4D4-1848-4411-93B0-5F9B2B5CE69B}" type="presOf" srcId="{3B5DBC8C-0AEB-477A-A006-0EB49BE0AD56}" destId="{2A99090B-821F-4D01-A542-A53FDEF1DE48}" srcOrd="0" destOrd="0" presId="urn:microsoft.com/office/officeart/2008/layout/LinedList"/>
    <dgm:cxn modelId="{543D45D6-B353-44E1-8207-797A4E54FF78}" type="presOf" srcId="{F16D4739-71A7-45FC-A9E1-14BA44BACC5E}" destId="{D48BBC60-71A6-4914-A72D-EFE33846A3A0}" srcOrd="0" destOrd="0" presId="urn:microsoft.com/office/officeart/2008/layout/LinedList"/>
    <dgm:cxn modelId="{2FC76BDA-B229-435A-9239-2AEB25F39C8E}" srcId="{3B5DBC8C-0AEB-477A-A006-0EB49BE0AD56}" destId="{536B99BB-6CF8-4193-AE89-6A69908EF1B7}" srcOrd="0" destOrd="0" parTransId="{651A2E84-526F-4866-A57C-FD2C5A14075F}" sibTransId="{A7696860-8BB4-4CEC-BC03-B3431C546CA7}"/>
    <dgm:cxn modelId="{952039E3-7315-4B55-8D84-4FBD3B1E0DC4}" type="presParOf" srcId="{2A99090B-821F-4D01-A542-A53FDEF1DE48}" destId="{4F0AF1C9-120D-4949-A655-5070466C6EEB}" srcOrd="0" destOrd="0" presId="urn:microsoft.com/office/officeart/2008/layout/LinedList"/>
    <dgm:cxn modelId="{54CC0A0E-296C-4A75-96E1-9BC3ACFB9B81}" type="presParOf" srcId="{2A99090B-821F-4D01-A542-A53FDEF1DE48}" destId="{65045B3C-789D-4DA0-B8A4-7671346E7219}" srcOrd="1" destOrd="0" presId="urn:microsoft.com/office/officeart/2008/layout/LinedList"/>
    <dgm:cxn modelId="{4D32DEC7-86E6-4919-9BEB-DD0231588417}" type="presParOf" srcId="{65045B3C-789D-4DA0-B8A4-7671346E7219}" destId="{C901B3C9-9028-4B5F-93DF-43A16185199A}" srcOrd="0" destOrd="0" presId="urn:microsoft.com/office/officeart/2008/layout/LinedList"/>
    <dgm:cxn modelId="{D2A43038-96D7-4BEB-81FB-D7259904D639}" type="presParOf" srcId="{65045B3C-789D-4DA0-B8A4-7671346E7219}" destId="{181E83EF-6BC5-4CAB-A047-DAA7653D9B3D}" srcOrd="1" destOrd="0" presId="urn:microsoft.com/office/officeart/2008/layout/LinedList"/>
    <dgm:cxn modelId="{C1C4027C-57F6-429E-8D22-1A2731906C8D}" type="presParOf" srcId="{2A99090B-821F-4D01-A542-A53FDEF1DE48}" destId="{DE0408E4-6AAF-4A2F-9903-1003E7AE63B2}" srcOrd="2" destOrd="0" presId="urn:microsoft.com/office/officeart/2008/layout/LinedList"/>
    <dgm:cxn modelId="{AF9B4D63-EFDA-4CAD-BDB3-DEF664C908E8}" type="presParOf" srcId="{2A99090B-821F-4D01-A542-A53FDEF1DE48}" destId="{A3984921-2C62-4FB5-9FED-616300DD39CB}" srcOrd="3" destOrd="0" presId="urn:microsoft.com/office/officeart/2008/layout/LinedList"/>
    <dgm:cxn modelId="{A69CFDA1-CF95-4150-A664-B69A3D838D0E}" type="presParOf" srcId="{A3984921-2C62-4FB5-9FED-616300DD39CB}" destId="{3C481B6B-4BCE-44D2-A084-88D856317EBA}" srcOrd="0" destOrd="0" presId="urn:microsoft.com/office/officeart/2008/layout/LinedList"/>
    <dgm:cxn modelId="{4E5D651C-EFEB-4CE6-8EF8-1FBB59F2722F}" type="presParOf" srcId="{A3984921-2C62-4FB5-9FED-616300DD39CB}" destId="{0A9142A0-951A-4909-AB05-F2F10E0F4E80}" srcOrd="1" destOrd="0" presId="urn:microsoft.com/office/officeart/2008/layout/LinedList"/>
    <dgm:cxn modelId="{613404C1-B4D4-41EC-B2C0-4F19E968176C}" type="presParOf" srcId="{2A99090B-821F-4D01-A542-A53FDEF1DE48}" destId="{78669CC1-DAA0-4B8E-90AD-2BE1CE8E6828}" srcOrd="4" destOrd="0" presId="urn:microsoft.com/office/officeart/2008/layout/LinedList"/>
    <dgm:cxn modelId="{F907E30C-67AE-42E4-8F81-EA8F8F07B76F}" type="presParOf" srcId="{2A99090B-821F-4D01-A542-A53FDEF1DE48}" destId="{D190AC17-15F8-4ABA-A75A-E155FD24C01B}" srcOrd="5" destOrd="0" presId="urn:microsoft.com/office/officeart/2008/layout/LinedList"/>
    <dgm:cxn modelId="{A2D18D2A-F734-4160-B4B1-34672BF5BFE2}" type="presParOf" srcId="{D190AC17-15F8-4ABA-A75A-E155FD24C01B}" destId="{D48BBC60-71A6-4914-A72D-EFE33846A3A0}" srcOrd="0" destOrd="0" presId="urn:microsoft.com/office/officeart/2008/layout/LinedList"/>
    <dgm:cxn modelId="{93058C6C-8D7A-4755-8DAE-B8AB5D0691E0}" type="presParOf" srcId="{D190AC17-15F8-4ABA-A75A-E155FD24C01B}" destId="{79E65664-0587-43AB-BA8B-DFBBE021C05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FB0133-7C42-4F53-A5D2-6DA9054DD92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6BBCBB1F-0B4B-4ECC-ACFD-E3ADF4FB55B6}">
      <dgm:prSet phldrT="[Text]" custT="1"/>
      <dgm:spPr/>
      <dgm:t>
        <a:bodyPr/>
        <a:lstStyle/>
        <a:p>
          <a:r>
            <a:rPr lang="lv-LV" sz="2400" dirty="0"/>
            <a:t>Sabiedrības novecošanās</a:t>
          </a:r>
        </a:p>
      </dgm:t>
    </dgm:pt>
    <dgm:pt modelId="{8BCB0098-9B9D-4E60-B040-2BD98C76095A}" type="sibTrans" cxnId="{02542BAC-7E15-4AD6-8A83-09E1E0DAB518}">
      <dgm:prSet/>
      <dgm:spPr/>
      <dgm:t>
        <a:bodyPr/>
        <a:lstStyle/>
        <a:p>
          <a:endParaRPr lang="lv-LV"/>
        </a:p>
      </dgm:t>
    </dgm:pt>
    <dgm:pt modelId="{B25D4BBD-10F7-4DFF-9221-4DDBE2FE985A}" type="parTrans" cxnId="{02542BAC-7E15-4AD6-8A83-09E1E0DAB518}">
      <dgm:prSet/>
      <dgm:spPr/>
      <dgm:t>
        <a:bodyPr/>
        <a:lstStyle/>
        <a:p>
          <a:endParaRPr lang="lv-LV"/>
        </a:p>
      </dgm:t>
    </dgm:pt>
    <dgm:pt modelId="{CF3CF7C6-4ED9-498C-BA4B-8826E7EFAC08}">
      <dgm:prSet phldrT="[Text]" custT="1"/>
      <dgm:spPr/>
      <dgm:t>
        <a:bodyPr/>
        <a:lstStyle/>
        <a:p>
          <a:r>
            <a:rPr lang="lv-LV" sz="2000" dirty="0"/>
            <a:t>Finanšu krīzes un neparedzētas politikas izmaiņas ietekmē sociālās aizsardzības sistēmas stabilitāti</a:t>
          </a:r>
        </a:p>
      </dgm:t>
    </dgm:pt>
    <dgm:pt modelId="{06CF5035-86DD-4FEC-8C41-E06A7CBB29FD}" type="sibTrans" cxnId="{64315D54-2377-4C51-9538-0AC88D304EE6}">
      <dgm:prSet/>
      <dgm:spPr/>
      <dgm:t>
        <a:bodyPr/>
        <a:lstStyle/>
        <a:p>
          <a:endParaRPr lang="lv-LV"/>
        </a:p>
      </dgm:t>
    </dgm:pt>
    <dgm:pt modelId="{33ED7AE1-DAE6-4F09-A0DA-724CC17E8F95}" type="parTrans" cxnId="{64315D54-2377-4C51-9538-0AC88D304EE6}">
      <dgm:prSet/>
      <dgm:spPr/>
      <dgm:t>
        <a:bodyPr/>
        <a:lstStyle/>
        <a:p>
          <a:endParaRPr lang="lv-LV"/>
        </a:p>
      </dgm:t>
    </dgm:pt>
    <dgm:pt modelId="{772A369D-FA99-4828-80E6-8FC9961B8EAB}">
      <dgm:prSet phldrT="[Text]" custT="1"/>
      <dgm:spPr/>
      <dgm:t>
        <a:bodyPr/>
        <a:lstStyle/>
        <a:p>
          <a:r>
            <a:rPr lang="lv-LV" sz="2000" dirty="0"/>
            <a:t>Izteiktas reģionālās atšķirības sociālo pakalpojumu klāstā un kvalitātē</a:t>
          </a:r>
          <a:endParaRPr lang="lv-LV" sz="2000" b="1" noProof="0" dirty="0"/>
        </a:p>
      </dgm:t>
    </dgm:pt>
    <dgm:pt modelId="{307899D4-DE4E-4B68-80E3-062FE5BD16BC}" type="sibTrans" cxnId="{512805B6-B157-44EA-90FA-D254B960B3A7}">
      <dgm:prSet/>
      <dgm:spPr/>
      <dgm:t>
        <a:bodyPr/>
        <a:lstStyle/>
        <a:p>
          <a:endParaRPr lang="lv-LV"/>
        </a:p>
      </dgm:t>
    </dgm:pt>
    <dgm:pt modelId="{7AFA1161-7558-457A-99CE-5F34E6698A00}" type="parTrans" cxnId="{512805B6-B157-44EA-90FA-D254B960B3A7}">
      <dgm:prSet/>
      <dgm:spPr/>
      <dgm:t>
        <a:bodyPr/>
        <a:lstStyle/>
        <a:p>
          <a:endParaRPr lang="lv-LV"/>
        </a:p>
      </dgm:t>
    </dgm:pt>
    <dgm:pt modelId="{7D1CEC87-B668-40AD-91EE-295B82C96BC1}">
      <dgm:prSet phldrT="[Text]" custT="1"/>
      <dgm:spPr>
        <a:solidFill>
          <a:srgbClr val="B09391"/>
        </a:solidFill>
      </dgm:spPr>
      <dgm:t>
        <a:bodyPr/>
        <a:lstStyle/>
        <a:p>
          <a:r>
            <a:rPr lang="lv-LV" sz="1900" dirty="0"/>
            <a:t>Sabiedrības mainīgo vajadzību savlaicīga salāgošana ar sociālo pakalpojumu piedāvājumu un ilgtspēju</a:t>
          </a:r>
          <a:endParaRPr lang="lv-LV" sz="1900" b="1" dirty="0"/>
        </a:p>
      </dgm:t>
    </dgm:pt>
    <dgm:pt modelId="{C865EC5A-22A5-4A33-83E8-7C0EEE459888}" type="parTrans" cxnId="{CE0D2DA3-EB78-49C1-8BBE-CB58D6F373F2}">
      <dgm:prSet/>
      <dgm:spPr/>
      <dgm:t>
        <a:bodyPr/>
        <a:lstStyle/>
        <a:p>
          <a:endParaRPr lang="lv-LV"/>
        </a:p>
      </dgm:t>
    </dgm:pt>
    <dgm:pt modelId="{983B37C9-C842-4DB4-AE12-E95C1C5E406C}" type="sibTrans" cxnId="{CE0D2DA3-EB78-49C1-8BBE-CB58D6F373F2}">
      <dgm:prSet/>
      <dgm:spPr/>
      <dgm:t>
        <a:bodyPr/>
        <a:lstStyle/>
        <a:p>
          <a:endParaRPr lang="lv-LV"/>
        </a:p>
      </dgm:t>
    </dgm:pt>
    <dgm:pt modelId="{AA92ED5B-EDBE-4D6E-8B89-E7D821B9AF06}">
      <dgm:prSet phldrT="[Text]" custT="1"/>
      <dgm:spPr>
        <a:solidFill>
          <a:srgbClr val="AB9C9B"/>
        </a:solidFill>
      </dgm:spPr>
      <dgm:t>
        <a:bodyPr/>
        <a:lstStyle/>
        <a:p>
          <a:r>
            <a:rPr lang="lv-LV" sz="1900" dirty="0"/>
            <a:t>Nepietiekama </a:t>
          </a:r>
          <a:r>
            <a:rPr lang="lv-LV" sz="1900" dirty="0" err="1"/>
            <a:t>starpinstūciju</a:t>
          </a:r>
          <a:r>
            <a:rPr lang="lv-LV" sz="1900" dirty="0"/>
            <a:t> sadarbība atbalsta, resursu un pakalpojumu plānošanā</a:t>
          </a:r>
          <a:endParaRPr lang="lv-LV" sz="1900" b="1" dirty="0"/>
        </a:p>
      </dgm:t>
    </dgm:pt>
    <dgm:pt modelId="{785E0531-0B4D-4C3D-A085-31A3FE9EA44A}" type="parTrans" cxnId="{62B734D0-8275-46B7-BCB6-7836907298B8}">
      <dgm:prSet/>
      <dgm:spPr/>
      <dgm:t>
        <a:bodyPr/>
        <a:lstStyle/>
        <a:p>
          <a:endParaRPr lang="lv-LV"/>
        </a:p>
      </dgm:t>
    </dgm:pt>
    <dgm:pt modelId="{7259B511-E263-4129-AC1C-57E21FBF84A3}" type="sibTrans" cxnId="{62B734D0-8275-46B7-BCB6-7836907298B8}">
      <dgm:prSet/>
      <dgm:spPr/>
      <dgm:t>
        <a:bodyPr/>
        <a:lstStyle/>
        <a:p>
          <a:endParaRPr lang="lv-LV"/>
        </a:p>
      </dgm:t>
    </dgm:pt>
    <dgm:pt modelId="{26682DE7-376B-43E0-A549-14E8092AD6B7}">
      <dgm:prSet phldrT="[Text]" custT="1"/>
      <dgm:spPr/>
      <dgm:t>
        <a:bodyPr/>
        <a:lstStyle/>
        <a:p>
          <a:r>
            <a:rPr lang="lv-LV" sz="1900" dirty="0"/>
            <a:t>Sociālai realitātei atbilstošu, </a:t>
          </a:r>
          <a:r>
            <a:rPr lang="lv-LV" sz="1900" dirty="0" err="1"/>
            <a:t>proaktīvu</a:t>
          </a:r>
          <a:r>
            <a:rPr lang="lv-LV" sz="1900" dirty="0"/>
            <a:t>, </a:t>
          </a:r>
          <a:r>
            <a:rPr lang="lv-LV" sz="1900" dirty="0" err="1"/>
            <a:t>digitalizētu</a:t>
          </a:r>
          <a:r>
            <a:rPr lang="lv-LV" sz="1900" dirty="0"/>
            <a:t> un optimizētu procesu un pakalpojumu nodrošināšana </a:t>
          </a:r>
          <a:endParaRPr lang="lv-LV" sz="1900" b="1" dirty="0"/>
        </a:p>
      </dgm:t>
    </dgm:pt>
    <dgm:pt modelId="{B633ED09-65CC-43F2-8116-9B6315ACD097}" type="parTrans" cxnId="{1F43DE39-EB58-4D24-AD71-DCFA8E63A5B1}">
      <dgm:prSet/>
      <dgm:spPr/>
      <dgm:t>
        <a:bodyPr/>
        <a:lstStyle/>
        <a:p>
          <a:endParaRPr lang="lv-LV"/>
        </a:p>
      </dgm:t>
    </dgm:pt>
    <dgm:pt modelId="{D7DAFAA6-93F6-43C2-BD4F-ECC0C911F14F}" type="sibTrans" cxnId="{1F43DE39-EB58-4D24-AD71-DCFA8E63A5B1}">
      <dgm:prSet/>
      <dgm:spPr/>
      <dgm:t>
        <a:bodyPr/>
        <a:lstStyle/>
        <a:p>
          <a:endParaRPr lang="lv-LV"/>
        </a:p>
      </dgm:t>
    </dgm:pt>
    <dgm:pt modelId="{91F14CC0-55E7-4435-BD66-33C3AA1B19C6}">
      <dgm:prSet phldrT="[Text]" custT="1"/>
      <dgm:spPr/>
      <dgm:t>
        <a:bodyPr/>
        <a:lstStyle/>
        <a:p>
          <a:r>
            <a:rPr lang="lv-LV" sz="2000" dirty="0"/>
            <a:t>Pieaugošs nabadzības risks pensijas vecuma iedzīvotājiem</a:t>
          </a:r>
        </a:p>
      </dgm:t>
    </dgm:pt>
    <dgm:pt modelId="{7120E1F8-B087-4262-88BE-B3BAABBC5B51}" type="parTrans" cxnId="{0D4FF8A6-8060-4204-BCAD-AA1ED1B28C45}">
      <dgm:prSet/>
      <dgm:spPr/>
    </dgm:pt>
    <dgm:pt modelId="{36433C93-D1D2-4169-AEE5-7E6DC840F408}" type="sibTrans" cxnId="{0D4FF8A6-8060-4204-BCAD-AA1ED1B28C45}">
      <dgm:prSet/>
      <dgm:spPr/>
    </dgm:pt>
    <dgm:pt modelId="{3539CD85-38A1-4655-A7B0-B1D23B4C3C1A}">
      <dgm:prSet phldrT="[Text]" custT="1"/>
      <dgm:spPr>
        <a:solidFill>
          <a:srgbClr val="C48170"/>
        </a:solidFill>
      </dgm:spPr>
      <dgm:t>
        <a:bodyPr/>
        <a:lstStyle/>
        <a:p>
          <a:r>
            <a:rPr lang="lv-LV" sz="2000" dirty="0"/>
            <a:t>Dažādi sociālie pabalsti būtiski nemazina nabadzības risku</a:t>
          </a:r>
        </a:p>
      </dgm:t>
    </dgm:pt>
    <dgm:pt modelId="{1A2CDD81-ACD8-4055-B269-FEB052C9E6E4}" type="parTrans" cxnId="{E85A6E2B-85DA-4360-BA10-4D62A9391B3C}">
      <dgm:prSet/>
      <dgm:spPr/>
    </dgm:pt>
    <dgm:pt modelId="{5249B315-316A-4CD8-BFCD-062EB7D4CDCD}" type="sibTrans" cxnId="{E85A6E2B-85DA-4360-BA10-4D62A9391B3C}">
      <dgm:prSet/>
      <dgm:spPr/>
    </dgm:pt>
    <dgm:pt modelId="{EAF30EEA-7C21-4B7F-9299-9D65F6AC4AFB}">
      <dgm:prSet phldrT="[Text]" custT="1"/>
      <dgm:spPr>
        <a:solidFill>
          <a:srgbClr val="B78C86"/>
        </a:solidFill>
      </dgm:spPr>
      <dgm:t>
        <a:bodyPr/>
        <a:lstStyle/>
        <a:p>
          <a:r>
            <a:rPr lang="lv-LV" sz="2000" dirty="0"/>
            <a:t>Vieni no zemākajiem izdevumiem sociālai aizsardzībai starp ES dalībvalstīm</a:t>
          </a:r>
        </a:p>
      </dgm:t>
    </dgm:pt>
    <dgm:pt modelId="{FB8AB1B4-D2D2-4727-809B-9685DED13B01}" type="parTrans" cxnId="{BB4351E4-3817-4F66-BB25-8F461C998ECF}">
      <dgm:prSet/>
      <dgm:spPr/>
    </dgm:pt>
    <dgm:pt modelId="{E5D2C57A-DA3E-4115-A78B-2D0ADAE723C5}" type="sibTrans" cxnId="{BB4351E4-3817-4F66-BB25-8F461C998ECF}">
      <dgm:prSet/>
      <dgm:spPr/>
    </dgm:pt>
    <dgm:pt modelId="{377E1110-7FB2-4691-9F54-24F3CD867310}">
      <dgm:prSet phldrT="[Text]" custT="1"/>
      <dgm:spPr/>
      <dgm:t>
        <a:bodyPr/>
        <a:lstStyle/>
        <a:p>
          <a:r>
            <a:rPr lang="lv-LV" sz="2000" dirty="0"/>
            <a:t>Augsts iedzīvotāju skaits, kuri nav tiesīgi saņemt pabalstus vai arī tos saņem mazā apmērā</a:t>
          </a:r>
          <a:endParaRPr lang="lv-LV" sz="2000" b="1" noProof="0" dirty="0"/>
        </a:p>
      </dgm:t>
    </dgm:pt>
    <dgm:pt modelId="{DD1857C0-46D1-4CD1-9F3E-E00BB30643B5}" type="parTrans" cxnId="{DED9D716-5F1E-454F-B07C-C97DF4EFE7AD}">
      <dgm:prSet/>
      <dgm:spPr/>
    </dgm:pt>
    <dgm:pt modelId="{06216980-0005-4CD8-BAB5-E6F0F4688283}" type="sibTrans" cxnId="{DED9D716-5F1E-454F-B07C-C97DF4EFE7AD}">
      <dgm:prSet/>
      <dgm:spPr/>
    </dgm:pt>
    <dgm:pt modelId="{D7B39F91-9DC9-432A-9F29-39C52C316923}" type="pres">
      <dgm:prSet presAssocID="{1CFB0133-7C42-4F53-A5D2-6DA9054DD929}" presName="diagram" presStyleCnt="0">
        <dgm:presLayoutVars>
          <dgm:dir/>
          <dgm:resizeHandles val="exact"/>
        </dgm:presLayoutVars>
      </dgm:prSet>
      <dgm:spPr/>
    </dgm:pt>
    <dgm:pt modelId="{63648B37-DEAD-46D8-A402-0302E2F9DEF8}" type="pres">
      <dgm:prSet presAssocID="{6BBCBB1F-0B4B-4ECC-ACFD-E3ADF4FB55B6}" presName="node" presStyleLbl="node1" presStyleIdx="0" presStyleCnt="10">
        <dgm:presLayoutVars>
          <dgm:bulletEnabled val="1"/>
        </dgm:presLayoutVars>
      </dgm:prSet>
      <dgm:spPr/>
    </dgm:pt>
    <dgm:pt modelId="{60EED36D-F685-404A-B22B-AC78E3B32834}" type="pres">
      <dgm:prSet presAssocID="{8BCB0098-9B9D-4E60-B040-2BD98C76095A}" presName="sibTrans" presStyleCnt="0"/>
      <dgm:spPr/>
    </dgm:pt>
    <dgm:pt modelId="{F0E47972-F855-4963-8017-E78D91F3EEDD}" type="pres">
      <dgm:prSet presAssocID="{91F14CC0-55E7-4435-BD66-33C3AA1B19C6}" presName="node" presStyleLbl="node1" presStyleIdx="1" presStyleCnt="10">
        <dgm:presLayoutVars>
          <dgm:bulletEnabled val="1"/>
        </dgm:presLayoutVars>
      </dgm:prSet>
      <dgm:spPr/>
    </dgm:pt>
    <dgm:pt modelId="{AE381263-5FBA-4322-89BE-C505F1D56F54}" type="pres">
      <dgm:prSet presAssocID="{36433C93-D1D2-4169-AEE5-7E6DC840F408}" presName="sibTrans" presStyleCnt="0"/>
      <dgm:spPr/>
    </dgm:pt>
    <dgm:pt modelId="{C8A4CE9D-20B0-4526-84EE-20D000EFB61C}" type="pres">
      <dgm:prSet presAssocID="{3539CD85-38A1-4655-A7B0-B1D23B4C3C1A}" presName="node" presStyleLbl="node1" presStyleIdx="2" presStyleCnt="10">
        <dgm:presLayoutVars>
          <dgm:bulletEnabled val="1"/>
        </dgm:presLayoutVars>
      </dgm:prSet>
      <dgm:spPr/>
    </dgm:pt>
    <dgm:pt modelId="{3067DFBC-BA75-476F-8432-D031F0FC5257}" type="pres">
      <dgm:prSet presAssocID="{5249B315-316A-4CD8-BFCD-062EB7D4CDCD}" presName="sibTrans" presStyleCnt="0"/>
      <dgm:spPr/>
    </dgm:pt>
    <dgm:pt modelId="{32D16A1C-6328-4A54-BC27-6A4CDF9B523E}" type="pres">
      <dgm:prSet presAssocID="{EAF30EEA-7C21-4B7F-9299-9D65F6AC4AFB}" presName="node" presStyleLbl="node1" presStyleIdx="3" presStyleCnt="10">
        <dgm:presLayoutVars>
          <dgm:bulletEnabled val="1"/>
        </dgm:presLayoutVars>
      </dgm:prSet>
      <dgm:spPr/>
    </dgm:pt>
    <dgm:pt modelId="{E1613385-7C07-4D61-A961-0D46DADC15F3}" type="pres">
      <dgm:prSet presAssocID="{E5D2C57A-DA3E-4115-A78B-2D0ADAE723C5}" presName="sibTrans" presStyleCnt="0"/>
      <dgm:spPr/>
    </dgm:pt>
    <dgm:pt modelId="{37E84FBE-DA21-4F80-BEFD-FDB34D1DD127}" type="pres">
      <dgm:prSet presAssocID="{CF3CF7C6-4ED9-498C-BA4B-8826E7EFAC08}" presName="node" presStyleLbl="node1" presStyleIdx="4" presStyleCnt="10" custLinFactNeighborX="-46" custLinFactNeighborY="-644">
        <dgm:presLayoutVars>
          <dgm:bulletEnabled val="1"/>
        </dgm:presLayoutVars>
      </dgm:prSet>
      <dgm:spPr/>
    </dgm:pt>
    <dgm:pt modelId="{1FC8AAB4-BE15-40DF-A76D-C82E3086602F}" type="pres">
      <dgm:prSet presAssocID="{06CF5035-86DD-4FEC-8C41-E06A7CBB29FD}" presName="sibTrans" presStyleCnt="0"/>
      <dgm:spPr/>
    </dgm:pt>
    <dgm:pt modelId="{EA392DC6-EA53-401A-8AEE-2D0483C83B46}" type="pres">
      <dgm:prSet presAssocID="{377E1110-7FB2-4691-9F54-24F3CD867310}" presName="node" presStyleLbl="node1" presStyleIdx="5" presStyleCnt="10">
        <dgm:presLayoutVars>
          <dgm:bulletEnabled val="1"/>
        </dgm:presLayoutVars>
      </dgm:prSet>
      <dgm:spPr/>
    </dgm:pt>
    <dgm:pt modelId="{353EF2C2-8063-49BC-BB45-C43C14FBE2FB}" type="pres">
      <dgm:prSet presAssocID="{06216980-0005-4CD8-BAB5-E6F0F4688283}" presName="sibTrans" presStyleCnt="0"/>
      <dgm:spPr/>
    </dgm:pt>
    <dgm:pt modelId="{B173B348-D152-48D7-B50A-93369D5A5395}" type="pres">
      <dgm:prSet presAssocID="{772A369D-FA99-4828-80E6-8FC9961B8EAB}" presName="node" presStyleLbl="node1" presStyleIdx="6" presStyleCnt="10">
        <dgm:presLayoutVars>
          <dgm:bulletEnabled val="1"/>
        </dgm:presLayoutVars>
      </dgm:prSet>
      <dgm:spPr/>
    </dgm:pt>
    <dgm:pt modelId="{03FC43BD-76EF-4C50-8D35-2B1C534F924B}" type="pres">
      <dgm:prSet presAssocID="{307899D4-DE4E-4B68-80E3-062FE5BD16BC}" presName="sibTrans" presStyleCnt="0"/>
      <dgm:spPr/>
    </dgm:pt>
    <dgm:pt modelId="{966F89DE-9C53-404B-AC69-B13F22BAC82B}" type="pres">
      <dgm:prSet presAssocID="{7D1CEC87-B668-40AD-91EE-295B82C96BC1}" presName="node" presStyleLbl="node1" presStyleIdx="7" presStyleCnt="10">
        <dgm:presLayoutVars>
          <dgm:bulletEnabled val="1"/>
        </dgm:presLayoutVars>
      </dgm:prSet>
      <dgm:spPr/>
    </dgm:pt>
    <dgm:pt modelId="{1E54D013-6CBC-4CC3-B0EF-C15B4459619E}" type="pres">
      <dgm:prSet presAssocID="{983B37C9-C842-4DB4-AE12-E95C1C5E406C}" presName="sibTrans" presStyleCnt="0"/>
      <dgm:spPr/>
    </dgm:pt>
    <dgm:pt modelId="{9A931AF9-F207-43A5-8B75-2BB8DD6D9D1E}" type="pres">
      <dgm:prSet presAssocID="{AA92ED5B-EDBE-4D6E-8B89-E7D821B9AF06}" presName="node" presStyleLbl="node1" presStyleIdx="8" presStyleCnt="10">
        <dgm:presLayoutVars>
          <dgm:bulletEnabled val="1"/>
        </dgm:presLayoutVars>
      </dgm:prSet>
      <dgm:spPr/>
    </dgm:pt>
    <dgm:pt modelId="{C70152D3-C7F7-42DD-A76A-81368B013BF5}" type="pres">
      <dgm:prSet presAssocID="{7259B511-E263-4129-AC1C-57E21FBF84A3}" presName="sibTrans" presStyleCnt="0"/>
      <dgm:spPr/>
    </dgm:pt>
    <dgm:pt modelId="{94EFBE66-2F35-4DE1-96D1-1381C1172451}" type="pres">
      <dgm:prSet presAssocID="{26682DE7-376B-43E0-A549-14E8092AD6B7}" presName="node" presStyleLbl="node1" presStyleIdx="9" presStyleCnt="10">
        <dgm:presLayoutVars>
          <dgm:bulletEnabled val="1"/>
        </dgm:presLayoutVars>
      </dgm:prSet>
      <dgm:spPr/>
    </dgm:pt>
  </dgm:ptLst>
  <dgm:cxnLst>
    <dgm:cxn modelId="{BF954507-05F2-4716-8AEC-154DFD980A73}" type="presOf" srcId="{772A369D-FA99-4828-80E6-8FC9961B8EAB}" destId="{B173B348-D152-48D7-B50A-93369D5A5395}" srcOrd="0" destOrd="0" presId="urn:microsoft.com/office/officeart/2005/8/layout/default"/>
    <dgm:cxn modelId="{DED9D716-5F1E-454F-B07C-C97DF4EFE7AD}" srcId="{1CFB0133-7C42-4F53-A5D2-6DA9054DD929}" destId="{377E1110-7FB2-4691-9F54-24F3CD867310}" srcOrd="5" destOrd="0" parTransId="{DD1857C0-46D1-4CD1-9F3E-E00BB30643B5}" sibTransId="{06216980-0005-4CD8-BAB5-E6F0F4688283}"/>
    <dgm:cxn modelId="{E85A6E2B-85DA-4360-BA10-4D62A9391B3C}" srcId="{1CFB0133-7C42-4F53-A5D2-6DA9054DD929}" destId="{3539CD85-38A1-4655-A7B0-B1D23B4C3C1A}" srcOrd="2" destOrd="0" parTransId="{1A2CDD81-ACD8-4055-B269-FEB052C9E6E4}" sibTransId="{5249B315-316A-4CD8-BFCD-062EB7D4CDCD}"/>
    <dgm:cxn modelId="{F9321630-7ACF-408F-9F36-F9013B39AC3F}" type="presOf" srcId="{EAF30EEA-7C21-4B7F-9299-9D65F6AC4AFB}" destId="{32D16A1C-6328-4A54-BC27-6A4CDF9B523E}" srcOrd="0" destOrd="0" presId="urn:microsoft.com/office/officeart/2005/8/layout/default"/>
    <dgm:cxn modelId="{1F43DE39-EB58-4D24-AD71-DCFA8E63A5B1}" srcId="{1CFB0133-7C42-4F53-A5D2-6DA9054DD929}" destId="{26682DE7-376B-43E0-A549-14E8092AD6B7}" srcOrd="9" destOrd="0" parTransId="{B633ED09-65CC-43F2-8116-9B6315ACD097}" sibTransId="{D7DAFAA6-93F6-43C2-BD4F-ECC0C911F14F}"/>
    <dgm:cxn modelId="{28F14841-A0CC-4889-B440-EDC6D6611B4B}" type="presOf" srcId="{377E1110-7FB2-4691-9F54-24F3CD867310}" destId="{EA392DC6-EA53-401A-8AEE-2D0483C83B46}" srcOrd="0" destOrd="0" presId="urn:microsoft.com/office/officeart/2005/8/layout/default"/>
    <dgm:cxn modelId="{64315D54-2377-4C51-9538-0AC88D304EE6}" srcId="{1CFB0133-7C42-4F53-A5D2-6DA9054DD929}" destId="{CF3CF7C6-4ED9-498C-BA4B-8826E7EFAC08}" srcOrd="4" destOrd="0" parTransId="{33ED7AE1-DAE6-4F09-A0DA-724CC17E8F95}" sibTransId="{06CF5035-86DD-4FEC-8C41-E06A7CBB29FD}"/>
    <dgm:cxn modelId="{19CD6256-BEAB-4859-86C1-0B5502A3A65E}" type="presOf" srcId="{7D1CEC87-B668-40AD-91EE-295B82C96BC1}" destId="{966F89DE-9C53-404B-AC69-B13F22BAC82B}" srcOrd="0" destOrd="0" presId="urn:microsoft.com/office/officeart/2005/8/layout/default"/>
    <dgm:cxn modelId="{7B6E6097-CC2F-4880-86B8-B6FA13FDB7A0}" type="presOf" srcId="{91F14CC0-55E7-4435-BD66-33C3AA1B19C6}" destId="{F0E47972-F855-4963-8017-E78D91F3EEDD}" srcOrd="0" destOrd="0" presId="urn:microsoft.com/office/officeart/2005/8/layout/default"/>
    <dgm:cxn modelId="{963FE19D-3D28-4547-A90C-DFE4EC9A86CD}" type="presOf" srcId="{6BBCBB1F-0B4B-4ECC-ACFD-E3ADF4FB55B6}" destId="{63648B37-DEAD-46D8-A402-0302E2F9DEF8}" srcOrd="0" destOrd="0" presId="urn:microsoft.com/office/officeart/2005/8/layout/default"/>
    <dgm:cxn modelId="{CE0D2DA3-EB78-49C1-8BBE-CB58D6F373F2}" srcId="{1CFB0133-7C42-4F53-A5D2-6DA9054DD929}" destId="{7D1CEC87-B668-40AD-91EE-295B82C96BC1}" srcOrd="7" destOrd="0" parTransId="{C865EC5A-22A5-4A33-83E8-7C0EEE459888}" sibTransId="{983B37C9-C842-4DB4-AE12-E95C1C5E406C}"/>
    <dgm:cxn modelId="{0D4FF8A6-8060-4204-BCAD-AA1ED1B28C45}" srcId="{1CFB0133-7C42-4F53-A5D2-6DA9054DD929}" destId="{91F14CC0-55E7-4435-BD66-33C3AA1B19C6}" srcOrd="1" destOrd="0" parTransId="{7120E1F8-B087-4262-88BE-B3BAABBC5B51}" sibTransId="{36433C93-D1D2-4169-AEE5-7E6DC840F408}"/>
    <dgm:cxn modelId="{02542BAC-7E15-4AD6-8A83-09E1E0DAB518}" srcId="{1CFB0133-7C42-4F53-A5D2-6DA9054DD929}" destId="{6BBCBB1F-0B4B-4ECC-ACFD-E3ADF4FB55B6}" srcOrd="0" destOrd="0" parTransId="{B25D4BBD-10F7-4DFF-9221-4DDBE2FE985A}" sibTransId="{8BCB0098-9B9D-4E60-B040-2BD98C76095A}"/>
    <dgm:cxn modelId="{512805B6-B157-44EA-90FA-D254B960B3A7}" srcId="{1CFB0133-7C42-4F53-A5D2-6DA9054DD929}" destId="{772A369D-FA99-4828-80E6-8FC9961B8EAB}" srcOrd="6" destOrd="0" parTransId="{7AFA1161-7558-457A-99CE-5F34E6698A00}" sibTransId="{307899D4-DE4E-4B68-80E3-062FE5BD16BC}"/>
    <dgm:cxn modelId="{21495BCA-0E47-4D6A-9267-C0D5E6EE0394}" type="presOf" srcId="{3539CD85-38A1-4655-A7B0-B1D23B4C3C1A}" destId="{C8A4CE9D-20B0-4526-84EE-20D000EFB61C}" srcOrd="0" destOrd="0" presId="urn:microsoft.com/office/officeart/2005/8/layout/default"/>
    <dgm:cxn modelId="{62B734D0-8275-46B7-BCB6-7836907298B8}" srcId="{1CFB0133-7C42-4F53-A5D2-6DA9054DD929}" destId="{AA92ED5B-EDBE-4D6E-8B89-E7D821B9AF06}" srcOrd="8" destOrd="0" parTransId="{785E0531-0B4D-4C3D-A085-31A3FE9EA44A}" sibTransId="{7259B511-E263-4129-AC1C-57E21FBF84A3}"/>
    <dgm:cxn modelId="{A2F254DA-E186-4F8A-B42F-E9FE1E1DA365}" type="presOf" srcId="{26682DE7-376B-43E0-A549-14E8092AD6B7}" destId="{94EFBE66-2F35-4DE1-96D1-1381C1172451}" srcOrd="0" destOrd="0" presId="urn:microsoft.com/office/officeart/2005/8/layout/default"/>
    <dgm:cxn modelId="{BB4351E4-3817-4F66-BB25-8F461C998ECF}" srcId="{1CFB0133-7C42-4F53-A5D2-6DA9054DD929}" destId="{EAF30EEA-7C21-4B7F-9299-9D65F6AC4AFB}" srcOrd="3" destOrd="0" parTransId="{FB8AB1B4-D2D2-4727-809B-9685DED13B01}" sibTransId="{E5D2C57A-DA3E-4115-A78B-2D0ADAE723C5}"/>
    <dgm:cxn modelId="{E88DFBE7-E92B-44B4-8CFF-98E68CCE3ECB}" type="presOf" srcId="{AA92ED5B-EDBE-4D6E-8B89-E7D821B9AF06}" destId="{9A931AF9-F207-43A5-8B75-2BB8DD6D9D1E}" srcOrd="0" destOrd="0" presId="urn:microsoft.com/office/officeart/2005/8/layout/default"/>
    <dgm:cxn modelId="{B12038EB-E575-4762-A167-D846A4700C14}" type="presOf" srcId="{1CFB0133-7C42-4F53-A5D2-6DA9054DD929}" destId="{D7B39F91-9DC9-432A-9F29-39C52C316923}" srcOrd="0" destOrd="0" presId="urn:microsoft.com/office/officeart/2005/8/layout/default"/>
    <dgm:cxn modelId="{33A0E2F7-BB1A-4C73-AF74-DDA9D628419D}" type="presOf" srcId="{CF3CF7C6-4ED9-498C-BA4B-8826E7EFAC08}" destId="{37E84FBE-DA21-4F80-BEFD-FDB34D1DD127}" srcOrd="0" destOrd="0" presId="urn:microsoft.com/office/officeart/2005/8/layout/default"/>
    <dgm:cxn modelId="{6829C66A-2F8A-44B2-BC50-981E4901BB13}" type="presParOf" srcId="{D7B39F91-9DC9-432A-9F29-39C52C316923}" destId="{63648B37-DEAD-46D8-A402-0302E2F9DEF8}" srcOrd="0" destOrd="0" presId="urn:microsoft.com/office/officeart/2005/8/layout/default"/>
    <dgm:cxn modelId="{E3F68C65-2B34-476D-9FAC-DC25DC14D857}" type="presParOf" srcId="{D7B39F91-9DC9-432A-9F29-39C52C316923}" destId="{60EED36D-F685-404A-B22B-AC78E3B32834}" srcOrd="1" destOrd="0" presId="urn:microsoft.com/office/officeart/2005/8/layout/default"/>
    <dgm:cxn modelId="{CD8DD901-4656-428E-8C12-207A81424093}" type="presParOf" srcId="{D7B39F91-9DC9-432A-9F29-39C52C316923}" destId="{F0E47972-F855-4963-8017-E78D91F3EEDD}" srcOrd="2" destOrd="0" presId="urn:microsoft.com/office/officeart/2005/8/layout/default"/>
    <dgm:cxn modelId="{591DFE0F-F6E7-468B-A508-96E70208672F}" type="presParOf" srcId="{D7B39F91-9DC9-432A-9F29-39C52C316923}" destId="{AE381263-5FBA-4322-89BE-C505F1D56F54}" srcOrd="3" destOrd="0" presId="urn:microsoft.com/office/officeart/2005/8/layout/default"/>
    <dgm:cxn modelId="{92C2581D-DDA3-489F-B68B-3389BA58CA0E}" type="presParOf" srcId="{D7B39F91-9DC9-432A-9F29-39C52C316923}" destId="{C8A4CE9D-20B0-4526-84EE-20D000EFB61C}" srcOrd="4" destOrd="0" presId="urn:microsoft.com/office/officeart/2005/8/layout/default"/>
    <dgm:cxn modelId="{7D681181-38C7-4A1C-9D94-C117DA8E1D7C}" type="presParOf" srcId="{D7B39F91-9DC9-432A-9F29-39C52C316923}" destId="{3067DFBC-BA75-476F-8432-D031F0FC5257}" srcOrd="5" destOrd="0" presId="urn:microsoft.com/office/officeart/2005/8/layout/default"/>
    <dgm:cxn modelId="{C35D1609-FD8D-41DC-83D4-CC9306F34423}" type="presParOf" srcId="{D7B39F91-9DC9-432A-9F29-39C52C316923}" destId="{32D16A1C-6328-4A54-BC27-6A4CDF9B523E}" srcOrd="6" destOrd="0" presId="urn:microsoft.com/office/officeart/2005/8/layout/default"/>
    <dgm:cxn modelId="{FB374D05-E388-4537-9C44-5D86F6313FC7}" type="presParOf" srcId="{D7B39F91-9DC9-432A-9F29-39C52C316923}" destId="{E1613385-7C07-4D61-A961-0D46DADC15F3}" srcOrd="7" destOrd="0" presId="urn:microsoft.com/office/officeart/2005/8/layout/default"/>
    <dgm:cxn modelId="{5BF88586-7AE9-4D32-85F5-49848C6A25C5}" type="presParOf" srcId="{D7B39F91-9DC9-432A-9F29-39C52C316923}" destId="{37E84FBE-DA21-4F80-BEFD-FDB34D1DD127}" srcOrd="8" destOrd="0" presId="urn:microsoft.com/office/officeart/2005/8/layout/default"/>
    <dgm:cxn modelId="{2802D7DE-4E79-4C6B-A55F-47A1D96A1A14}" type="presParOf" srcId="{D7B39F91-9DC9-432A-9F29-39C52C316923}" destId="{1FC8AAB4-BE15-40DF-A76D-C82E3086602F}" srcOrd="9" destOrd="0" presId="urn:microsoft.com/office/officeart/2005/8/layout/default"/>
    <dgm:cxn modelId="{EFE324DB-2FD0-4D58-96AF-7A2F70DBBB08}" type="presParOf" srcId="{D7B39F91-9DC9-432A-9F29-39C52C316923}" destId="{EA392DC6-EA53-401A-8AEE-2D0483C83B46}" srcOrd="10" destOrd="0" presId="urn:microsoft.com/office/officeart/2005/8/layout/default"/>
    <dgm:cxn modelId="{B22BAB6A-70F5-4A91-A711-946AEF2FBCFA}" type="presParOf" srcId="{D7B39F91-9DC9-432A-9F29-39C52C316923}" destId="{353EF2C2-8063-49BC-BB45-C43C14FBE2FB}" srcOrd="11" destOrd="0" presId="urn:microsoft.com/office/officeart/2005/8/layout/default"/>
    <dgm:cxn modelId="{8EB1A4C9-07B0-4971-8D17-FDA95AF9D84E}" type="presParOf" srcId="{D7B39F91-9DC9-432A-9F29-39C52C316923}" destId="{B173B348-D152-48D7-B50A-93369D5A5395}" srcOrd="12" destOrd="0" presId="urn:microsoft.com/office/officeart/2005/8/layout/default"/>
    <dgm:cxn modelId="{E552A7ED-A698-4786-9B04-5871DF8C1AB7}" type="presParOf" srcId="{D7B39F91-9DC9-432A-9F29-39C52C316923}" destId="{03FC43BD-76EF-4C50-8D35-2B1C534F924B}" srcOrd="13" destOrd="0" presId="urn:microsoft.com/office/officeart/2005/8/layout/default"/>
    <dgm:cxn modelId="{026BE0AE-6C44-41DF-858F-01277B024519}" type="presParOf" srcId="{D7B39F91-9DC9-432A-9F29-39C52C316923}" destId="{966F89DE-9C53-404B-AC69-B13F22BAC82B}" srcOrd="14" destOrd="0" presId="urn:microsoft.com/office/officeart/2005/8/layout/default"/>
    <dgm:cxn modelId="{4C378941-9917-4770-A87C-94AE4C32115C}" type="presParOf" srcId="{D7B39F91-9DC9-432A-9F29-39C52C316923}" destId="{1E54D013-6CBC-4CC3-B0EF-C15B4459619E}" srcOrd="15" destOrd="0" presId="urn:microsoft.com/office/officeart/2005/8/layout/default"/>
    <dgm:cxn modelId="{EC65E215-821C-4597-9DC8-4FE52FA912FF}" type="presParOf" srcId="{D7B39F91-9DC9-432A-9F29-39C52C316923}" destId="{9A931AF9-F207-43A5-8B75-2BB8DD6D9D1E}" srcOrd="16" destOrd="0" presId="urn:microsoft.com/office/officeart/2005/8/layout/default"/>
    <dgm:cxn modelId="{E63A4EA4-456B-441E-8851-8C3A6A9E6EEC}" type="presParOf" srcId="{D7B39F91-9DC9-432A-9F29-39C52C316923}" destId="{C70152D3-C7F7-42DD-A76A-81368B013BF5}" srcOrd="17" destOrd="0" presId="urn:microsoft.com/office/officeart/2005/8/layout/default"/>
    <dgm:cxn modelId="{CE65382E-A98A-4E58-A11C-CE1AD6DB7A69}" type="presParOf" srcId="{D7B39F91-9DC9-432A-9F29-39C52C316923}" destId="{94EFBE66-2F35-4DE1-96D1-1381C1172451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F58A98-E495-4169-B766-42B73E303757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2E7948A3-400F-4B43-870F-8D8DB5F35B43}">
      <dgm:prSet phldrT="[Text]" custT="1"/>
      <dgm:spPr/>
      <dgm:t>
        <a:bodyPr/>
        <a:lstStyle/>
        <a:p>
          <a:r>
            <a:rPr lang="lv-LV" sz="2600" dirty="0"/>
            <a:t>Minimālo ienākumu reforma</a:t>
          </a:r>
        </a:p>
      </dgm:t>
    </dgm:pt>
    <dgm:pt modelId="{849982AB-077E-4DFE-ACE7-64CF5E3096D4}" type="parTrans" cxnId="{4BC6CC84-478F-43A7-9796-AF9F5BCECAC8}">
      <dgm:prSet/>
      <dgm:spPr/>
      <dgm:t>
        <a:bodyPr/>
        <a:lstStyle/>
        <a:p>
          <a:endParaRPr lang="lv-LV"/>
        </a:p>
      </dgm:t>
    </dgm:pt>
    <dgm:pt modelId="{E9EC661F-1554-418F-A6DF-0048B7C40734}" type="sibTrans" cxnId="{4BC6CC84-478F-43A7-9796-AF9F5BCECAC8}">
      <dgm:prSet/>
      <dgm:spPr/>
      <dgm:t>
        <a:bodyPr/>
        <a:lstStyle/>
        <a:p>
          <a:endParaRPr lang="lv-LV"/>
        </a:p>
      </dgm:t>
    </dgm:pt>
    <dgm:pt modelId="{42B15B20-D3E1-45CF-9E6E-16AFC36F3C02}">
      <dgm:prSet phldrT="[Text]" custT="1"/>
      <dgm:spPr/>
      <dgm:t>
        <a:bodyPr/>
        <a:lstStyle/>
        <a:p>
          <a:r>
            <a:rPr lang="lv-LV" sz="2600" dirty="0"/>
            <a:t>Pabalstu pārskatīšana, komplekss </a:t>
          </a:r>
          <a:r>
            <a:rPr lang="lv-LV" sz="2600" dirty="0" err="1"/>
            <a:t>izvērtējums</a:t>
          </a:r>
          <a:endParaRPr lang="lv-LV" sz="2600" dirty="0"/>
        </a:p>
      </dgm:t>
    </dgm:pt>
    <dgm:pt modelId="{0ACB756D-61AC-4398-8E55-77D353D4B9B6}" type="parTrans" cxnId="{071CE0A7-8F0E-463D-BE23-B395342961D1}">
      <dgm:prSet/>
      <dgm:spPr/>
      <dgm:t>
        <a:bodyPr/>
        <a:lstStyle/>
        <a:p>
          <a:endParaRPr lang="lv-LV"/>
        </a:p>
      </dgm:t>
    </dgm:pt>
    <dgm:pt modelId="{69908033-7E20-48F5-B7C5-67413AC06222}" type="sibTrans" cxnId="{071CE0A7-8F0E-463D-BE23-B395342961D1}">
      <dgm:prSet/>
      <dgm:spPr/>
      <dgm:t>
        <a:bodyPr/>
        <a:lstStyle/>
        <a:p>
          <a:endParaRPr lang="lv-LV"/>
        </a:p>
      </dgm:t>
    </dgm:pt>
    <dgm:pt modelId="{0E74AFCB-DDD1-4088-942B-05CFE6EEB0EA}">
      <dgm:prSet phldrT="[Text]" custT="1"/>
      <dgm:spPr/>
      <dgm:t>
        <a:bodyPr/>
        <a:lstStyle/>
        <a:p>
          <a:r>
            <a:rPr lang="lv-LV" sz="2600" dirty="0"/>
            <a:t>Bāzes pensijas koncepts</a:t>
          </a:r>
        </a:p>
      </dgm:t>
    </dgm:pt>
    <dgm:pt modelId="{DD28022E-4224-4EAE-8434-63DFCCC65F58}" type="parTrans" cxnId="{4B04AA5C-5A28-4B42-B6C1-128268665B04}">
      <dgm:prSet/>
      <dgm:spPr/>
      <dgm:t>
        <a:bodyPr/>
        <a:lstStyle/>
        <a:p>
          <a:endParaRPr lang="lv-LV"/>
        </a:p>
      </dgm:t>
    </dgm:pt>
    <dgm:pt modelId="{E56DD4CD-E78E-48B7-B41F-ED27129AE10D}" type="sibTrans" cxnId="{4B04AA5C-5A28-4B42-B6C1-128268665B04}">
      <dgm:prSet/>
      <dgm:spPr/>
      <dgm:t>
        <a:bodyPr/>
        <a:lstStyle/>
        <a:p>
          <a:endParaRPr lang="lv-LV"/>
        </a:p>
      </dgm:t>
    </dgm:pt>
    <dgm:pt modelId="{212A8B73-BA21-4E7C-916D-C2CFDEFC98FB}">
      <dgm:prSet custT="1"/>
      <dgm:spPr/>
      <dgm:t>
        <a:bodyPr/>
        <a:lstStyle/>
        <a:p>
          <a:r>
            <a:rPr lang="lv-LV" sz="2600" dirty="0"/>
            <a:t>Atbalsta pakalpojumu attīstība</a:t>
          </a:r>
        </a:p>
      </dgm:t>
    </dgm:pt>
    <dgm:pt modelId="{D3804C1F-E778-4CE4-87E0-F46D7C687685}" type="parTrans" cxnId="{652D1715-B1D1-4044-B062-8220046DCE60}">
      <dgm:prSet/>
      <dgm:spPr/>
      <dgm:t>
        <a:bodyPr/>
        <a:lstStyle/>
        <a:p>
          <a:endParaRPr lang="lv-LV"/>
        </a:p>
      </dgm:t>
    </dgm:pt>
    <dgm:pt modelId="{2411ACBE-6097-455F-A60A-B8BC5C333C77}" type="sibTrans" cxnId="{652D1715-B1D1-4044-B062-8220046DCE60}">
      <dgm:prSet/>
      <dgm:spPr/>
      <dgm:t>
        <a:bodyPr/>
        <a:lstStyle/>
        <a:p>
          <a:endParaRPr lang="lv-LV"/>
        </a:p>
      </dgm:t>
    </dgm:pt>
    <dgm:pt modelId="{C0099409-70ED-405E-80D9-74F2F103B62E}">
      <dgm:prSet custT="1"/>
      <dgm:spPr/>
      <dgm:t>
        <a:bodyPr/>
        <a:lstStyle/>
        <a:p>
          <a:r>
            <a:rPr lang="lv-LV" sz="2600" dirty="0"/>
            <a:t>Sociālo pakalpojumu groza ieviešana</a:t>
          </a:r>
        </a:p>
      </dgm:t>
    </dgm:pt>
    <dgm:pt modelId="{48274207-7860-43BD-9E33-653B2ECBBD0B}" type="parTrans" cxnId="{9A9E55C2-DC6C-430E-86C5-1C061EED8237}">
      <dgm:prSet/>
      <dgm:spPr/>
      <dgm:t>
        <a:bodyPr/>
        <a:lstStyle/>
        <a:p>
          <a:endParaRPr lang="lv-LV"/>
        </a:p>
      </dgm:t>
    </dgm:pt>
    <dgm:pt modelId="{1E0C9638-6225-4322-ACFC-E759926B821D}" type="sibTrans" cxnId="{9A9E55C2-DC6C-430E-86C5-1C061EED8237}">
      <dgm:prSet/>
      <dgm:spPr/>
      <dgm:t>
        <a:bodyPr/>
        <a:lstStyle/>
        <a:p>
          <a:endParaRPr lang="lv-LV"/>
        </a:p>
      </dgm:t>
    </dgm:pt>
    <dgm:pt modelId="{DE286768-B5CE-4478-AAA3-C63E96BA0A45}">
      <dgm:prSet custT="1"/>
      <dgm:spPr/>
      <dgm:t>
        <a:bodyPr/>
        <a:lstStyle/>
        <a:p>
          <a:r>
            <a:rPr lang="lv-LV" sz="2600" dirty="0"/>
            <a:t>Sadarbība ar pašvaldībām, VM</a:t>
          </a:r>
        </a:p>
      </dgm:t>
    </dgm:pt>
    <dgm:pt modelId="{6D5C1389-3C7F-454C-A056-25ABB38C7043}" type="parTrans" cxnId="{6595DF96-CB7C-4ED1-B155-DC5B16EB4982}">
      <dgm:prSet/>
      <dgm:spPr/>
      <dgm:t>
        <a:bodyPr/>
        <a:lstStyle/>
        <a:p>
          <a:endParaRPr lang="lv-LV"/>
        </a:p>
      </dgm:t>
    </dgm:pt>
    <dgm:pt modelId="{5B265733-0BCE-450D-A037-138145F3B5CE}" type="sibTrans" cxnId="{6595DF96-CB7C-4ED1-B155-DC5B16EB4982}">
      <dgm:prSet/>
      <dgm:spPr/>
      <dgm:t>
        <a:bodyPr/>
        <a:lstStyle/>
        <a:p>
          <a:endParaRPr lang="lv-LV"/>
        </a:p>
      </dgm:t>
    </dgm:pt>
    <dgm:pt modelId="{1CF90DC9-3DE7-43A3-8425-CB053B3354CF}">
      <dgm:prSet custT="1"/>
      <dgm:spPr/>
      <dgm:t>
        <a:bodyPr/>
        <a:lstStyle/>
        <a:p>
          <a:r>
            <a:rPr lang="lv-LV" sz="2600" dirty="0"/>
            <a:t>Izmēģinājuma projekti</a:t>
          </a:r>
        </a:p>
      </dgm:t>
    </dgm:pt>
    <dgm:pt modelId="{6C3F04E7-B2D0-4478-B589-E310D2DEAF29}" type="parTrans" cxnId="{F12BF9BF-D436-491A-ABB5-B7382DD2E8B6}">
      <dgm:prSet/>
      <dgm:spPr/>
      <dgm:t>
        <a:bodyPr/>
        <a:lstStyle/>
        <a:p>
          <a:endParaRPr lang="lv-LV"/>
        </a:p>
      </dgm:t>
    </dgm:pt>
    <dgm:pt modelId="{3511CBB9-281F-48EB-9F0E-E86AF0306D13}" type="sibTrans" cxnId="{F12BF9BF-D436-491A-ABB5-B7382DD2E8B6}">
      <dgm:prSet/>
      <dgm:spPr/>
      <dgm:t>
        <a:bodyPr/>
        <a:lstStyle/>
        <a:p>
          <a:endParaRPr lang="lv-LV"/>
        </a:p>
      </dgm:t>
    </dgm:pt>
    <dgm:pt modelId="{8EABCBFA-6CB7-48F1-B7E3-EFF3F1B5612D}" type="pres">
      <dgm:prSet presAssocID="{4FF58A98-E495-4169-B766-42B73E303757}" presName="linear" presStyleCnt="0">
        <dgm:presLayoutVars>
          <dgm:dir/>
          <dgm:animLvl val="lvl"/>
          <dgm:resizeHandles val="exact"/>
        </dgm:presLayoutVars>
      </dgm:prSet>
      <dgm:spPr/>
    </dgm:pt>
    <dgm:pt modelId="{462A6A54-B023-478A-8200-EE53CD076190}" type="pres">
      <dgm:prSet presAssocID="{2E7948A3-400F-4B43-870F-8D8DB5F35B43}" presName="parentLin" presStyleCnt="0"/>
      <dgm:spPr/>
    </dgm:pt>
    <dgm:pt modelId="{58417274-C46B-4E53-88A2-401AD821E370}" type="pres">
      <dgm:prSet presAssocID="{2E7948A3-400F-4B43-870F-8D8DB5F35B43}" presName="parentLeftMargin" presStyleLbl="node1" presStyleIdx="0" presStyleCnt="7"/>
      <dgm:spPr/>
    </dgm:pt>
    <dgm:pt modelId="{41C064D7-B895-4647-888B-ADA2894912F4}" type="pres">
      <dgm:prSet presAssocID="{2E7948A3-400F-4B43-870F-8D8DB5F35B43}" presName="parentText" presStyleLbl="node1" presStyleIdx="0" presStyleCnt="7" custScaleX="137318" custScaleY="94853">
        <dgm:presLayoutVars>
          <dgm:chMax val="0"/>
          <dgm:bulletEnabled val="1"/>
        </dgm:presLayoutVars>
      </dgm:prSet>
      <dgm:spPr/>
    </dgm:pt>
    <dgm:pt modelId="{7FA69F61-B469-47D0-B053-B5DC4A411BB1}" type="pres">
      <dgm:prSet presAssocID="{2E7948A3-400F-4B43-870F-8D8DB5F35B43}" presName="negativeSpace" presStyleCnt="0"/>
      <dgm:spPr/>
    </dgm:pt>
    <dgm:pt modelId="{1DA0BC3E-9069-4C21-AC15-CF259B48CC07}" type="pres">
      <dgm:prSet presAssocID="{2E7948A3-400F-4B43-870F-8D8DB5F35B43}" presName="childText" presStyleLbl="conFgAcc1" presStyleIdx="0" presStyleCnt="7" custLinFactNeighborX="-275" custLinFactNeighborY="-12906">
        <dgm:presLayoutVars>
          <dgm:bulletEnabled val="1"/>
        </dgm:presLayoutVars>
      </dgm:prSet>
      <dgm:spPr/>
    </dgm:pt>
    <dgm:pt modelId="{75C8CED2-77A9-475C-983E-9E71ABBFA989}" type="pres">
      <dgm:prSet presAssocID="{E9EC661F-1554-418F-A6DF-0048B7C40734}" presName="spaceBetweenRectangles" presStyleCnt="0"/>
      <dgm:spPr/>
    </dgm:pt>
    <dgm:pt modelId="{01E28F8D-5512-46C8-BDFD-63DDCD3E5B7A}" type="pres">
      <dgm:prSet presAssocID="{42B15B20-D3E1-45CF-9E6E-16AFC36F3C02}" presName="parentLin" presStyleCnt="0"/>
      <dgm:spPr/>
    </dgm:pt>
    <dgm:pt modelId="{CE527C2E-20CF-40E6-A106-794AC770FFFD}" type="pres">
      <dgm:prSet presAssocID="{42B15B20-D3E1-45CF-9E6E-16AFC36F3C02}" presName="parentLeftMargin" presStyleLbl="node1" presStyleIdx="0" presStyleCnt="7"/>
      <dgm:spPr/>
    </dgm:pt>
    <dgm:pt modelId="{D1B36071-9CEC-435E-8CBA-BC0008AF9983}" type="pres">
      <dgm:prSet presAssocID="{42B15B20-D3E1-45CF-9E6E-16AFC36F3C02}" presName="parentText" presStyleLbl="node1" presStyleIdx="1" presStyleCnt="7" custScaleX="137159" custScaleY="128340" custLinFactNeighborX="-4064" custLinFactNeighborY="11110">
        <dgm:presLayoutVars>
          <dgm:chMax val="0"/>
          <dgm:bulletEnabled val="1"/>
        </dgm:presLayoutVars>
      </dgm:prSet>
      <dgm:spPr/>
    </dgm:pt>
    <dgm:pt modelId="{E5E4B2FD-ED93-4955-863A-20DC5030CF5A}" type="pres">
      <dgm:prSet presAssocID="{42B15B20-D3E1-45CF-9E6E-16AFC36F3C02}" presName="negativeSpace" presStyleCnt="0"/>
      <dgm:spPr/>
    </dgm:pt>
    <dgm:pt modelId="{98F259A8-4C30-4FDE-BCC5-B3926FC10E99}" type="pres">
      <dgm:prSet presAssocID="{42B15B20-D3E1-45CF-9E6E-16AFC36F3C02}" presName="childText" presStyleLbl="conFgAcc1" presStyleIdx="1" presStyleCnt="7">
        <dgm:presLayoutVars>
          <dgm:bulletEnabled val="1"/>
        </dgm:presLayoutVars>
      </dgm:prSet>
      <dgm:spPr/>
    </dgm:pt>
    <dgm:pt modelId="{5B3DF162-289C-45DC-8102-CD3610404018}" type="pres">
      <dgm:prSet presAssocID="{69908033-7E20-48F5-B7C5-67413AC06222}" presName="spaceBetweenRectangles" presStyleCnt="0"/>
      <dgm:spPr/>
    </dgm:pt>
    <dgm:pt modelId="{D8502836-066F-462E-83B9-E98F1C84902B}" type="pres">
      <dgm:prSet presAssocID="{0E74AFCB-DDD1-4088-942B-05CFE6EEB0EA}" presName="parentLin" presStyleCnt="0"/>
      <dgm:spPr/>
    </dgm:pt>
    <dgm:pt modelId="{7AE2111B-44D5-4B10-8523-18A47CD43BF0}" type="pres">
      <dgm:prSet presAssocID="{0E74AFCB-DDD1-4088-942B-05CFE6EEB0EA}" presName="parentLeftMargin" presStyleLbl="node1" presStyleIdx="1" presStyleCnt="7"/>
      <dgm:spPr/>
    </dgm:pt>
    <dgm:pt modelId="{02F3C67A-C946-46D0-B775-664FA54F9E94}" type="pres">
      <dgm:prSet presAssocID="{0E74AFCB-DDD1-4088-942B-05CFE6EEB0EA}" presName="parentText" presStyleLbl="node1" presStyleIdx="2" presStyleCnt="7" custScaleX="142857" custScaleY="94788">
        <dgm:presLayoutVars>
          <dgm:chMax val="0"/>
          <dgm:bulletEnabled val="1"/>
        </dgm:presLayoutVars>
      </dgm:prSet>
      <dgm:spPr/>
    </dgm:pt>
    <dgm:pt modelId="{D1BDE24A-1406-4072-BE6D-840B14F53A5B}" type="pres">
      <dgm:prSet presAssocID="{0E74AFCB-DDD1-4088-942B-05CFE6EEB0EA}" presName="negativeSpace" presStyleCnt="0"/>
      <dgm:spPr/>
    </dgm:pt>
    <dgm:pt modelId="{691B3875-CB0D-474A-9F8E-B47810CB57A4}" type="pres">
      <dgm:prSet presAssocID="{0E74AFCB-DDD1-4088-942B-05CFE6EEB0EA}" presName="childText" presStyleLbl="conFgAcc1" presStyleIdx="2" presStyleCnt="7">
        <dgm:presLayoutVars>
          <dgm:bulletEnabled val="1"/>
        </dgm:presLayoutVars>
      </dgm:prSet>
      <dgm:spPr/>
    </dgm:pt>
    <dgm:pt modelId="{9BD2DD83-830A-4EEB-9CF0-D15FBF09038B}" type="pres">
      <dgm:prSet presAssocID="{E56DD4CD-E78E-48B7-B41F-ED27129AE10D}" presName="spaceBetweenRectangles" presStyleCnt="0"/>
      <dgm:spPr/>
    </dgm:pt>
    <dgm:pt modelId="{B5716F2B-2414-41CA-9E9F-3218BC881B0C}" type="pres">
      <dgm:prSet presAssocID="{212A8B73-BA21-4E7C-916D-C2CFDEFC98FB}" presName="parentLin" presStyleCnt="0"/>
      <dgm:spPr/>
    </dgm:pt>
    <dgm:pt modelId="{27718BAC-FDF1-4770-B07D-9EBFB21989DB}" type="pres">
      <dgm:prSet presAssocID="{212A8B73-BA21-4E7C-916D-C2CFDEFC98FB}" presName="parentLeftMargin" presStyleLbl="node1" presStyleIdx="2" presStyleCnt="7"/>
      <dgm:spPr/>
    </dgm:pt>
    <dgm:pt modelId="{2D8B5CD4-94C6-47F9-A879-738820B971A4}" type="pres">
      <dgm:prSet presAssocID="{212A8B73-BA21-4E7C-916D-C2CFDEFC98FB}" presName="parentText" presStyleLbl="node1" presStyleIdx="3" presStyleCnt="7" custScaleX="142356" custScaleY="96365">
        <dgm:presLayoutVars>
          <dgm:chMax val="0"/>
          <dgm:bulletEnabled val="1"/>
        </dgm:presLayoutVars>
      </dgm:prSet>
      <dgm:spPr/>
    </dgm:pt>
    <dgm:pt modelId="{C2085FB7-7746-4164-8A4A-64925531E934}" type="pres">
      <dgm:prSet presAssocID="{212A8B73-BA21-4E7C-916D-C2CFDEFC98FB}" presName="negativeSpace" presStyleCnt="0"/>
      <dgm:spPr/>
    </dgm:pt>
    <dgm:pt modelId="{C0B3B207-626E-44F3-B337-0986FE2FE368}" type="pres">
      <dgm:prSet presAssocID="{212A8B73-BA21-4E7C-916D-C2CFDEFC98FB}" presName="childText" presStyleLbl="conFgAcc1" presStyleIdx="3" presStyleCnt="7">
        <dgm:presLayoutVars>
          <dgm:bulletEnabled val="1"/>
        </dgm:presLayoutVars>
      </dgm:prSet>
      <dgm:spPr/>
    </dgm:pt>
    <dgm:pt modelId="{7A8E4ED5-BF7F-4714-8493-05B2E7F07BB5}" type="pres">
      <dgm:prSet presAssocID="{2411ACBE-6097-455F-A60A-B8BC5C333C77}" presName="spaceBetweenRectangles" presStyleCnt="0"/>
      <dgm:spPr/>
    </dgm:pt>
    <dgm:pt modelId="{CCA74BFD-E484-4DED-AE99-523D6FA8FB07}" type="pres">
      <dgm:prSet presAssocID="{C0099409-70ED-405E-80D9-74F2F103B62E}" presName="parentLin" presStyleCnt="0"/>
      <dgm:spPr/>
    </dgm:pt>
    <dgm:pt modelId="{C69DF4F8-9E1F-4BC8-9399-AA8CC1658E67}" type="pres">
      <dgm:prSet presAssocID="{C0099409-70ED-405E-80D9-74F2F103B62E}" presName="parentLeftMargin" presStyleLbl="node1" presStyleIdx="3" presStyleCnt="7"/>
      <dgm:spPr/>
    </dgm:pt>
    <dgm:pt modelId="{60DFD136-B017-4E48-87C9-906265FF9410}" type="pres">
      <dgm:prSet presAssocID="{C0099409-70ED-405E-80D9-74F2F103B62E}" presName="parentText" presStyleLbl="node1" presStyleIdx="4" presStyleCnt="7" custScaleX="142857" custScaleY="106489">
        <dgm:presLayoutVars>
          <dgm:chMax val="0"/>
          <dgm:bulletEnabled val="1"/>
        </dgm:presLayoutVars>
      </dgm:prSet>
      <dgm:spPr/>
    </dgm:pt>
    <dgm:pt modelId="{B533C92D-E421-4B1E-A2CC-93DF90214996}" type="pres">
      <dgm:prSet presAssocID="{C0099409-70ED-405E-80D9-74F2F103B62E}" presName="negativeSpace" presStyleCnt="0"/>
      <dgm:spPr/>
    </dgm:pt>
    <dgm:pt modelId="{A9BB2F3D-A285-4811-B8AB-AF8DFC1942E0}" type="pres">
      <dgm:prSet presAssocID="{C0099409-70ED-405E-80D9-74F2F103B62E}" presName="childText" presStyleLbl="conFgAcc1" presStyleIdx="4" presStyleCnt="7">
        <dgm:presLayoutVars>
          <dgm:bulletEnabled val="1"/>
        </dgm:presLayoutVars>
      </dgm:prSet>
      <dgm:spPr/>
    </dgm:pt>
    <dgm:pt modelId="{57F2ECF7-7525-4146-94DD-0366B63D1891}" type="pres">
      <dgm:prSet presAssocID="{1E0C9638-6225-4322-ACFC-E759926B821D}" presName="spaceBetweenRectangles" presStyleCnt="0"/>
      <dgm:spPr/>
    </dgm:pt>
    <dgm:pt modelId="{58D3A106-201B-488C-B371-A4A056C707F9}" type="pres">
      <dgm:prSet presAssocID="{DE286768-B5CE-4478-AAA3-C63E96BA0A45}" presName="parentLin" presStyleCnt="0"/>
      <dgm:spPr/>
    </dgm:pt>
    <dgm:pt modelId="{4AE7FC81-855E-4C89-98D7-87B48DFC3476}" type="pres">
      <dgm:prSet presAssocID="{DE286768-B5CE-4478-AAA3-C63E96BA0A45}" presName="parentLeftMargin" presStyleLbl="node1" presStyleIdx="4" presStyleCnt="7"/>
      <dgm:spPr/>
    </dgm:pt>
    <dgm:pt modelId="{51F7E6FB-BD46-4791-B158-D4001E4D86D9}" type="pres">
      <dgm:prSet presAssocID="{DE286768-B5CE-4478-AAA3-C63E96BA0A45}" presName="parentText" presStyleLbl="node1" presStyleIdx="5" presStyleCnt="7" custScaleX="142857" custScaleY="101426">
        <dgm:presLayoutVars>
          <dgm:chMax val="0"/>
          <dgm:bulletEnabled val="1"/>
        </dgm:presLayoutVars>
      </dgm:prSet>
      <dgm:spPr/>
    </dgm:pt>
    <dgm:pt modelId="{B277BB99-2C22-4AC9-B494-58135D05EE14}" type="pres">
      <dgm:prSet presAssocID="{DE286768-B5CE-4478-AAA3-C63E96BA0A45}" presName="negativeSpace" presStyleCnt="0"/>
      <dgm:spPr/>
    </dgm:pt>
    <dgm:pt modelId="{57BB6295-C9D5-4EDD-9D2E-6F0FF36038D3}" type="pres">
      <dgm:prSet presAssocID="{DE286768-B5CE-4478-AAA3-C63E96BA0A45}" presName="childText" presStyleLbl="conFgAcc1" presStyleIdx="5" presStyleCnt="7">
        <dgm:presLayoutVars>
          <dgm:bulletEnabled val="1"/>
        </dgm:presLayoutVars>
      </dgm:prSet>
      <dgm:spPr/>
    </dgm:pt>
    <dgm:pt modelId="{07DD46C9-555E-4898-B6F3-4C433C77E014}" type="pres">
      <dgm:prSet presAssocID="{5B265733-0BCE-450D-A037-138145F3B5CE}" presName="spaceBetweenRectangles" presStyleCnt="0"/>
      <dgm:spPr/>
    </dgm:pt>
    <dgm:pt modelId="{593E3813-E797-4B4A-B7FE-5FB1A227A6F4}" type="pres">
      <dgm:prSet presAssocID="{1CF90DC9-3DE7-43A3-8425-CB053B3354CF}" presName="parentLin" presStyleCnt="0"/>
      <dgm:spPr/>
    </dgm:pt>
    <dgm:pt modelId="{40F7549F-252B-4E83-85A6-1348A55B91F1}" type="pres">
      <dgm:prSet presAssocID="{1CF90DC9-3DE7-43A3-8425-CB053B3354CF}" presName="parentLeftMargin" presStyleLbl="node1" presStyleIdx="5" presStyleCnt="7"/>
      <dgm:spPr/>
    </dgm:pt>
    <dgm:pt modelId="{3F9D7FE6-56F7-4C43-B6BB-ED9D4CACAD0B}" type="pres">
      <dgm:prSet presAssocID="{1CF90DC9-3DE7-43A3-8425-CB053B3354CF}" presName="parentText" presStyleLbl="node1" presStyleIdx="6" presStyleCnt="7" custScaleX="142857" custScaleY="101427">
        <dgm:presLayoutVars>
          <dgm:chMax val="0"/>
          <dgm:bulletEnabled val="1"/>
        </dgm:presLayoutVars>
      </dgm:prSet>
      <dgm:spPr/>
    </dgm:pt>
    <dgm:pt modelId="{DCB3CB01-EA42-482E-8A4B-4EA19AA709F8}" type="pres">
      <dgm:prSet presAssocID="{1CF90DC9-3DE7-43A3-8425-CB053B3354CF}" presName="negativeSpace" presStyleCnt="0"/>
      <dgm:spPr/>
    </dgm:pt>
    <dgm:pt modelId="{9AD97358-AD58-4FD7-8C03-6C5147C35957}" type="pres">
      <dgm:prSet presAssocID="{1CF90DC9-3DE7-43A3-8425-CB053B3354C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2666E609-5AF9-47F8-9CFD-B7F5315620AD}" type="presOf" srcId="{1CF90DC9-3DE7-43A3-8425-CB053B3354CF}" destId="{3F9D7FE6-56F7-4C43-B6BB-ED9D4CACAD0B}" srcOrd="1" destOrd="0" presId="urn:microsoft.com/office/officeart/2005/8/layout/list1"/>
    <dgm:cxn modelId="{652D1715-B1D1-4044-B062-8220046DCE60}" srcId="{4FF58A98-E495-4169-B766-42B73E303757}" destId="{212A8B73-BA21-4E7C-916D-C2CFDEFC98FB}" srcOrd="3" destOrd="0" parTransId="{D3804C1F-E778-4CE4-87E0-F46D7C687685}" sibTransId="{2411ACBE-6097-455F-A60A-B8BC5C333C77}"/>
    <dgm:cxn modelId="{C6FA3C31-6DA3-4218-B11B-06245165253B}" type="presOf" srcId="{4FF58A98-E495-4169-B766-42B73E303757}" destId="{8EABCBFA-6CB7-48F1-B7E3-EFF3F1B5612D}" srcOrd="0" destOrd="0" presId="urn:microsoft.com/office/officeart/2005/8/layout/list1"/>
    <dgm:cxn modelId="{95543333-57CB-4497-A0FF-771156754F9E}" type="presOf" srcId="{C0099409-70ED-405E-80D9-74F2F103B62E}" destId="{60DFD136-B017-4E48-87C9-906265FF9410}" srcOrd="1" destOrd="0" presId="urn:microsoft.com/office/officeart/2005/8/layout/list1"/>
    <dgm:cxn modelId="{E3E27A34-6DA5-4033-BBE8-0B075574477B}" type="presOf" srcId="{0E74AFCB-DDD1-4088-942B-05CFE6EEB0EA}" destId="{02F3C67A-C946-46D0-B775-664FA54F9E94}" srcOrd="1" destOrd="0" presId="urn:microsoft.com/office/officeart/2005/8/layout/list1"/>
    <dgm:cxn modelId="{B6F74F3A-21D8-41EE-952B-067DE3628741}" type="presOf" srcId="{42B15B20-D3E1-45CF-9E6E-16AFC36F3C02}" destId="{CE527C2E-20CF-40E6-A106-794AC770FFFD}" srcOrd="0" destOrd="0" presId="urn:microsoft.com/office/officeart/2005/8/layout/list1"/>
    <dgm:cxn modelId="{4B04AA5C-5A28-4B42-B6C1-128268665B04}" srcId="{4FF58A98-E495-4169-B766-42B73E303757}" destId="{0E74AFCB-DDD1-4088-942B-05CFE6EEB0EA}" srcOrd="2" destOrd="0" parTransId="{DD28022E-4224-4EAE-8434-63DFCCC65F58}" sibTransId="{E56DD4CD-E78E-48B7-B41F-ED27129AE10D}"/>
    <dgm:cxn modelId="{D8666C5E-6130-4B6E-A36E-DDBBF1AB1BB0}" type="presOf" srcId="{42B15B20-D3E1-45CF-9E6E-16AFC36F3C02}" destId="{D1B36071-9CEC-435E-8CBA-BC0008AF9983}" srcOrd="1" destOrd="0" presId="urn:microsoft.com/office/officeart/2005/8/layout/list1"/>
    <dgm:cxn modelId="{E9E61C70-E0EC-4BB0-8965-8669871B2F18}" type="presOf" srcId="{C0099409-70ED-405E-80D9-74F2F103B62E}" destId="{C69DF4F8-9E1F-4BC8-9399-AA8CC1658E67}" srcOrd="0" destOrd="0" presId="urn:microsoft.com/office/officeart/2005/8/layout/list1"/>
    <dgm:cxn modelId="{8168F575-7409-474C-B491-497EF9179F9E}" type="presOf" srcId="{212A8B73-BA21-4E7C-916D-C2CFDEFC98FB}" destId="{2D8B5CD4-94C6-47F9-A879-738820B971A4}" srcOrd="1" destOrd="0" presId="urn:microsoft.com/office/officeart/2005/8/layout/list1"/>
    <dgm:cxn modelId="{4BC6CC84-478F-43A7-9796-AF9F5BCECAC8}" srcId="{4FF58A98-E495-4169-B766-42B73E303757}" destId="{2E7948A3-400F-4B43-870F-8D8DB5F35B43}" srcOrd="0" destOrd="0" parTransId="{849982AB-077E-4DFE-ACE7-64CF5E3096D4}" sibTransId="{E9EC661F-1554-418F-A6DF-0048B7C40734}"/>
    <dgm:cxn modelId="{A31FC385-7CFF-465E-8CBE-A5FD92585CFD}" type="presOf" srcId="{0E74AFCB-DDD1-4088-942B-05CFE6EEB0EA}" destId="{7AE2111B-44D5-4B10-8523-18A47CD43BF0}" srcOrd="0" destOrd="0" presId="urn:microsoft.com/office/officeart/2005/8/layout/list1"/>
    <dgm:cxn modelId="{3FB4B287-40B5-4164-A79F-836D7C3454D6}" type="presOf" srcId="{2E7948A3-400F-4B43-870F-8D8DB5F35B43}" destId="{58417274-C46B-4E53-88A2-401AD821E370}" srcOrd="0" destOrd="0" presId="urn:microsoft.com/office/officeart/2005/8/layout/list1"/>
    <dgm:cxn modelId="{6595DF96-CB7C-4ED1-B155-DC5B16EB4982}" srcId="{4FF58A98-E495-4169-B766-42B73E303757}" destId="{DE286768-B5CE-4478-AAA3-C63E96BA0A45}" srcOrd="5" destOrd="0" parTransId="{6D5C1389-3C7F-454C-A056-25ABB38C7043}" sibTransId="{5B265733-0BCE-450D-A037-138145F3B5CE}"/>
    <dgm:cxn modelId="{071CE0A7-8F0E-463D-BE23-B395342961D1}" srcId="{4FF58A98-E495-4169-B766-42B73E303757}" destId="{42B15B20-D3E1-45CF-9E6E-16AFC36F3C02}" srcOrd="1" destOrd="0" parTransId="{0ACB756D-61AC-4398-8E55-77D353D4B9B6}" sibTransId="{69908033-7E20-48F5-B7C5-67413AC06222}"/>
    <dgm:cxn modelId="{A01D74BE-D673-4454-9204-5CD370C07AAC}" type="presOf" srcId="{DE286768-B5CE-4478-AAA3-C63E96BA0A45}" destId="{51F7E6FB-BD46-4791-B158-D4001E4D86D9}" srcOrd="1" destOrd="0" presId="urn:microsoft.com/office/officeart/2005/8/layout/list1"/>
    <dgm:cxn modelId="{F12BF9BF-D436-491A-ABB5-B7382DD2E8B6}" srcId="{4FF58A98-E495-4169-B766-42B73E303757}" destId="{1CF90DC9-3DE7-43A3-8425-CB053B3354CF}" srcOrd="6" destOrd="0" parTransId="{6C3F04E7-B2D0-4478-B589-E310D2DEAF29}" sibTransId="{3511CBB9-281F-48EB-9F0E-E86AF0306D13}"/>
    <dgm:cxn modelId="{47CE4FC1-CFD8-4C47-8D47-D8913EADA4C0}" type="presOf" srcId="{2E7948A3-400F-4B43-870F-8D8DB5F35B43}" destId="{41C064D7-B895-4647-888B-ADA2894912F4}" srcOrd="1" destOrd="0" presId="urn:microsoft.com/office/officeart/2005/8/layout/list1"/>
    <dgm:cxn modelId="{9A9E55C2-DC6C-430E-86C5-1C061EED8237}" srcId="{4FF58A98-E495-4169-B766-42B73E303757}" destId="{C0099409-70ED-405E-80D9-74F2F103B62E}" srcOrd="4" destOrd="0" parTransId="{48274207-7860-43BD-9E33-653B2ECBBD0B}" sibTransId="{1E0C9638-6225-4322-ACFC-E759926B821D}"/>
    <dgm:cxn modelId="{CBA624CD-D5EE-477D-81BC-2572B3C302C7}" type="presOf" srcId="{DE286768-B5CE-4478-AAA3-C63E96BA0A45}" destId="{4AE7FC81-855E-4C89-98D7-87B48DFC3476}" srcOrd="0" destOrd="0" presId="urn:microsoft.com/office/officeart/2005/8/layout/list1"/>
    <dgm:cxn modelId="{50865AD8-596A-42C9-A84A-5B50C2ABF355}" type="presOf" srcId="{1CF90DC9-3DE7-43A3-8425-CB053B3354CF}" destId="{40F7549F-252B-4E83-85A6-1348A55B91F1}" srcOrd="0" destOrd="0" presId="urn:microsoft.com/office/officeart/2005/8/layout/list1"/>
    <dgm:cxn modelId="{40B101D9-7C8F-46C9-BF65-3FDEE51CE85F}" type="presOf" srcId="{212A8B73-BA21-4E7C-916D-C2CFDEFC98FB}" destId="{27718BAC-FDF1-4770-B07D-9EBFB21989DB}" srcOrd="0" destOrd="0" presId="urn:microsoft.com/office/officeart/2005/8/layout/list1"/>
    <dgm:cxn modelId="{A335F832-4969-4C5B-A211-BD9CB891B800}" type="presParOf" srcId="{8EABCBFA-6CB7-48F1-B7E3-EFF3F1B5612D}" destId="{462A6A54-B023-478A-8200-EE53CD076190}" srcOrd="0" destOrd="0" presId="urn:microsoft.com/office/officeart/2005/8/layout/list1"/>
    <dgm:cxn modelId="{ED474186-6975-4A75-BDD5-2E4DF7FBE818}" type="presParOf" srcId="{462A6A54-B023-478A-8200-EE53CD076190}" destId="{58417274-C46B-4E53-88A2-401AD821E370}" srcOrd="0" destOrd="0" presId="urn:microsoft.com/office/officeart/2005/8/layout/list1"/>
    <dgm:cxn modelId="{32015917-54EB-47E2-B96D-F3442D4FDDFA}" type="presParOf" srcId="{462A6A54-B023-478A-8200-EE53CD076190}" destId="{41C064D7-B895-4647-888B-ADA2894912F4}" srcOrd="1" destOrd="0" presId="urn:microsoft.com/office/officeart/2005/8/layout/list1"/>
    <dgm:cxn modelId="{E40CCFC4-558C-4E7B-832E-BBD643B6416C}" type="presParOf" srcId="{8EABCBFA-6CB7-48F1-B7E3-EFF3F1B5612D}" destId="{7FA69F61-B469-47D0-B053-B5DC4A411BB1}" srcOrd="1" destOrd="0" presId="urn:microsoft.com/office/officeart/2005/8/layout/list1"/>
    <dgm:cxn modelId="{65B3078E-09C3-414F-B16F-5D5BA6764097}" type="presParOf" srcId="{8EABCBFA-6CB7-48F1-B7E3-EFF3F1B5612D}" destId="{1DA0BC3E-9069-4C21-AC15-CF259B48CC07}" srcOrd="2" destOrd="0" presId="urn:microsoft.com/office/officeart/2005/8/layout/list1"/>
    <dgm:cxn modelId="{558E91C7-2893-418C-AE48-D2D55A6EE624}" type="presParOf" srcId="{8EABCBFA-6CB7-48F1-B7E3-EFF3F1B5612D}" destId="{75C8CED2-77A9-475C-983E-9E71ABBFA989}" srcOrd="3" destOrd="0" presId="urn:microsoft.com/office/officeart/2005/8/layout/list1"/>
    <dgm:cxn modelId="{839EEE39-2EBD-4D26-A02F-9E185AFAF88A}" type="presParOf" srcId="{8EABCBFA-6CB7-48F1-B7E3-EFF3F1B5612D}" destId="{01E28F8D-5512-46C8-BDFD-63DDCD3E5B7A}" srcOrd="4" destOrd="0" presId="urn:microsoft.com/office/officeart/2005/8/layout/list1"/>
    <dgm:cxn modelId="{86DC48D1-5B53-4D8C-BB8E-C40016640099}" type="presParOf" srcId="{01E28F8D-5512-46C8-BDFD-63DDCD3E5B7A}" destId="{CE527C2E-20CF-40E6-A106-794AC770FFFD}" srcOrd="0" destOrd="0" presId="urn:microsoft.com/office/officeart/2005/8/layout/list1"/>
    <dgm:cxn modelId="{3E066791-2FE8-4577-A79E-EFB06F1CA52D}" type="presParOf" srcId="{01E28F8D-5512-46C8-BDFD-63DDCD3E5B7A}" destId="{D1B36071-9CEC-435E-8CBA-BC0008AF9983}" srcOrd="1" destOrd="0" presId="urn:microsoft.com/office/officeart/2005/8/layout/list1"/>
    <dgm:cxn modelId="{D7A5B63A-9ED9-40B4-B656-80457C72D3A6}" type="presParOf" srcId="{8EABCBFA-6CB7-48F1-B7E3-EFF3F1B5612D}" destId="{E5E4B2FD-ED93-4955-863A-20DC5030CF5A}" srcOrd="5" destOrd="0" presId="urn:microsoft.com/office/officeart/2005/8/layout/list1"/>
    <dgm:cxn modelId="{948EE3B2-97A3-4F08-9132-BB48B2A7A7FE}" type="presParOf" srcId="{8EABCBFA-6CB7-48F1-B7E3-EFF3F1B5612D}" destId="{98F259A8-4C30-4FDE-BCC5-B3926FC10E99}" srcOrd="6" destOrd="0" presId="urn:microsoft.com/office/officeart/2005/8/layout/list1"/>
    <dgm:cxn modelId="{DBBADE1A-02B5-43DF-84F0-3A3F85163F1F}" type="presParOf" srcId="{8EABCBFA-6CB7-48F1-B7E3-EFF3F1B5612D}" destId="{5B3DF162-289C-45DC-8102-CD3610404018}" srcOrd="7" destOrd="0" presId="urn:microsoft.com/office/officeart/2005/8/layout/list1"/>
    <dgm:cxn modelId="{4F5552F5-870E-47D6-B487-173170BF64BA}" type="presParOf" srcId="{8EABCBFA-6CB7-48F1-B7E3-EFF3F1B5612D}" destId="{D8502836-066F-462E-83B9-E98F1C84902B}" srcOrd="8" destOrd="0" presId="urn:microsoft.com/office/officeart/2005/8/layout/list1"/>
    <dgm:cxn modelId="{15C3E237-675C-42B1-B5E9-C5E4D060F661}" type="presParOf" srcId="{D8502836-066F-462E-83B9-E98F1C84902B}" destId="{7AE2111B-44D5-4B10-8523-18A47CD43BF0}" srcOrd="0" destOrd="0" presId="urn:microsoft.com/office/officeart/2005/8/layout/list1"/>
    <dgm:cxn modelId="{D4FD638E-7818-4C17-B1CC-A1851F3E925D}" type="presParOf" srcId="{D8502836-066F-462E-83B9-E98F1C84902B}" destId="{02F3C67A-C946-46D0-B775-664FA54F9E94}" srcOrd="1" destOrd="0" presId="urn:microsoft.com/office/officeart/2005/8/layout/list1"/>
    <dgm:cxn modelId="{816025B7-F42A-4D5D-8B27-3D88A5AD2753}" type="presParOf" srcId="{8EABCBFA-6CB7-48F1-B7E3-EFF3F1B5612D}" destId="{D1BDE24A-1406-4072-BE6D-840B14F53A5B}" srcOrd="9" destOrd="0" presId="urn:microsoft.com/office/officeart/2005/8/layout/list1"/>
    <dgm:cxn modelId="{37025787-C19F-43A3-9C2B-90DDF6591FCD}" type="presParOf" srcId="{8EABCBFA-6CB7-48F1-B7E3-EFF3F1B5612D}" destId="{691B3875-CB0D-474A-9F8E-B47810CB57A4}" srcOrd="10" destOrd="0" presId="urn:microsoft.com/office/officeart/2005/8/layout/list1"/>
    <dgm:cxn modelId="{178ACCF7-2716-4D31-BE03-F8C865E958BA}" type="presParOf" srcId="{8EABCBFA-6CB7-48F1-B7E3-EFF3F1B5612D}" destId="{9BD2DD83-830A-4EEB-9CF0-D15FBF09038B}" srcOrd="11" destOrd="0" presId="urn:microsoft.com/office/officeart/2005/8/layout/list1"/>
    <dgm:cxn modelId="{8027AB22-01DC-4663-B10D-9C2D8213052C}" type="presParOf" srcId="{8EABCBFA-6CB7-48F1-B7E3-EFF3F1B5612D}" destId="{B5716F2B-2414-41CA-9E9F-3218BC881B0C}" srcOrd="12" destOrd="0" presId="urn:microsoft.com/office/officeart/2005/8/layout/list1"/>
    <dgm:cxn modelId="{EB8C3D30-9704-4A4A-AF75-8EFD85A4104D}" type="presParOf" srcId="{B5716F2B-2414-41CA-9E9F-3218BC881B0C}" destId="{27718BAC-FDF1-4770-B07D-9EBFB21989DB}" srcOrd="0" destOrd="0" presId="urn:microsoft.com/office/officeart/2005/8/layout/list1"/>
    <dgm:cxn modelId="{044E41E0-337A-4517-AA85-48DD2DFC3880}" type="presParOf" srcId="{B5716F2B-2414-41CA-9E9F-3218BC881B0C}" destId="{2D8B5CD4-94C6-47F9-A879-738820B971A4}" srcOrd="1" destOrd="0" presId="urn:microsoft.com/office/officeart/2005/8/layout/list1"/>
    <dgm:cxn modelId="{0A0A3AB9-F38C-42AC-9E9A-4409324E70BF}" type="presParOf" srcId="{8EABCBFA-6CB7-48F1-B7E3-EFF3F1B5612D}" destId="{C2085FB7-7746-4164-8A4A-64925531E934}" srcOrd="13" destOrd="0" presId="urn:microsoft.com/office/officeart/2005/8/layout/list1"/>
    <dgm:cxn modelId="{0EBD1347-9935-4136-82C7-5954C5353373}" type="presParOf" srcId="{8EABCBFA-6CB7-48F1-B7E3-EFF3F1B5612D}" destId="{C0B3B207-626E-44F3-B337-0986FE2FE368}" srcOrd="14" destOrd="0" presId="urn:microsoft.com/office/officeart/2005/8/layout/list1"/>
    <dgm:cxn modelId="{5769F093-CBD7-478D-8201-1ABA8D21AC1B}" type="presParOf" srcId="{8EABCBFA-6CB7-48F1-B7E3-EFF3F1B5612D}" destId="{7A8E4ED5-BF7F-4714-8493-05B2E7F07BB5}" srcOrd="15" destOrd="0" presId="urn:microsoft.com/office/officeart/2005/8/layout/list1"/>
    <dgm:cxn modelId="{341EB1CC-4887-461D-BFD5-CAE3EBC60320}" type="presParOf" srcId="{8EABCBFA-6CB7-48F1-B7E3-EFF3F1B5612D}" destId="{CCA74BFD-E484-4DED-AE99-523D6FA8FB07}" srcOrd="16" destOrd="0" presId="urn:microsoft.com/office/officeart/2005/8/layout/list1"/>
    <dgm:cxn modelId="{60EBD658-64BF-4D18-9C8B-B368B3120E2B}" type="presParOf" srcId="{CCA74BFD-E484-4DED-AE99-523D6FA8FB07}" destId="{C69DF4F8-9E1F-4BC8-9399-AA8CC1658E67}" srcOrd="0" destOrd="0" presId="urn:microsoft.com/office/officeart/2005/8/layout/list1"/>
    <dgm:cxn modelId="{FDBFD59D-45C6-4231-8FAE-2292CFFB016D}" type="presParOf" srcId="{CCA74BFD-E484-4DED-AE99-523D6FA8FB07}" destId="{60DFD136-B017-4E48-87C9-906265FF9410}" srcOrd="1" destOrd="0" presId="urn:microsoft.com/office/officeart/2005/8/layout/list1"/>
    <dgm:cxn modelId="{576CFF3B-96B4-406F-8515-BA842454C10D}" type="presParOf" srcId="{8EABCBFA-6CB7-48F1-B7E3-EFF3F1B5612D}" destId="{B533C92D-E421-4B1E-A2CC-93DF90214996}" srcOrd="17" destOrd="0" presId="urn:microsoft.com/office/officeart/2005/8/layout/list1"/>
    <dgm:cxn modelId="{BDEB03CB-CC5B-4D0E-A54A-39F285A9E0B8}" type="presParOf" srcId="{8EABCBFA-6CB7-48F1-B7E3-EFF3F1B5612D}" destId="{A9BB2F3D-A285-4811-B8AB-AF8DFC1942E0}" srcOrd="18" destOrd="0" presId="urn:microsoft.com/office/officeart/2005/8/layout/list1"/>
    <dgm:cxn modelId="{45B3771E-90F8-4969-AAFD-4C7C0BDF16E4}" type="presParOf" srcId="{8EABCBFA-6CB7-48F1-B7E3-EFF3F1B5612D}" destId="{57F2ECF7-7525-4146-94DD-0366B63D1891}" srcOrd="19" destOrd="0" presId="urn:microsoft.com/office/officeart/2005/8/layout/list1"/>
    <dgm:cxn modelId="{ECF4E634-12A6-4E0A-B291-AAC3E7608184}" type="presParOf" srcId="{8EABCBFA-6CB7-48F1-B7E3-EFF3F1B5612D}" destId="{58D3A106-201B-488C-B371-A4A056C707F9}" srcOrd="20" destOrd="0" presId="urn:microsoft.com/office/officeart/2005/8/layout/list1"/>
    <dgm:cxn modelId="{C792BE00-155D-4372-8FAE-DE33A0144047}" type="presParOf" srcId="{58D3A106-201B-488C-B371-A4A056C707F9}" destId="{4AE7FC81-855E-4C89-98D7-87B48DFC3476}" srcOrd="0" destOrd="0" presId="urn:microsoft.com/office/officeart/2005/8/layout/list1"/>
    <dgm:cxn modelId="{2C1C4983-CC60-4FE7-B178-E1F45EBC91FB}" type="presParOf" srcId="{58D3A106-201B-488C-B371-A4A056C707F9}" destId="{51F7E6FB-BD46-4791-B158-D4001E4D86D9}" srcOrd="1" destOrd="0" presId="urn:microsoft.com/office/officeart/2005/8/layout/list1"/>
    <dgm:cxn modelId="{B20BD282-7EB5-4C76-B1A7-0EB34BCF4148}" type="presParOf" srcId="{8EABCBFA-6CB7-48F1-B7E3-EFF3F1B5612D}" destId="{B277BB99-2C22-4AC9-B494-58135D05EE14}" srcOrd="21" destOrd="0" presId="urn:microsoft.com/office/officeart/2005/8/layout/list1"/>
    <dgm:cxn modelId="{BE7AE536-4A53-42FE-B89E-FEB66C9D9E86}" type="presParOf" srcId="{8EABCBFA-6CB7-48F1-B7E3-EFF3F1B5612D}" destId="{57BB6295-C9D5-4EDD-9D2E-6F0FF36038D3}" srcOrd="22" destOrd="0" presId="urn:microsoft.com/office/officeart/2005/8/layout/list1"/>
    <dgm:cxn modelId="{8E879E36-AB53-467C-A52C-494A70C475CC}" type="presParOf" srcId="{8EABCBFA-6CB7-48F1-B7E3-EFF3F1B5612D}" destId="{07DD46C9-555E-4898-B6F3-4C433C77E014}" srcOrd="23" destOrd="0" presId="urn:microsoft.com/office/officeart/2005/8/layout/list1"/>
    <dgm:cxn modelId="{B2BAB287-B7D9-4321-A9F6-7AA86D75CCCC}" type="presParOf" srcId="{8EABCBFA-6CB7-48F1-B7E3-EFF3F1B5612D}" destId="{593E3813-E797-4B4A-B7FE-5FB1A227A6F4}" srcOrd="24" destOrd="0" presId="urn:microsoft.com/office/officeart/2005/8/layout/list1"/>
    <dgm:cxn modelId="{6D798B2F-CF66-4BF4-99F9-21E1EE7EC813}" type="presParOf" srcId="{593E3813-E797-4B4A-B7FE-5FB1A227A6F4}" destId="{40F7549F-252B-4E83-85A6-1348A55B91F1}" srcOrd="0" destOrd="0" presId="urn:microsoft.com/office/officeart/2005/8/layout/list1"/>
    <dgm:cxn modelId="{37F5EA4C-18E4-43D8-8193-CFC31949B2F6}" type="presParOf" srcId="{593E3813-E797-4B4A-B7FE-5FB1A227A6F4}" destId="{3F9D7FE6-56F7-4C43-B6BB-ED9D4CACAD0B}" srcOrd="1" destOrd="0" presId="urn:microsoft.com/office/officeart/2005/8/layout/list1"/>
    <dgm:cxn modelId="{F576721D-18FC-4737-BEC5-43B05AF84596}" type="presParOf" srcId="{8EABCBFA-6CB7-48F1-B7E3-EFF3F1B5612D}" destId="{DCB3CB01-EA42-482E-8A4B-4EA19AA709F8}" srcOrd="25" destOrd="0" presId="urn:microsoft.com/office/officeart/2005/8/layout/list1"/>
    <dgm:cxn modelId="{409DAC10-2655-45FC-9A81-8BB3AF9E5CEC}" type="presParOf" srcId="{8EABCBFA-6CB7-48F1-B7E3-EFF3F1B5612D}" destId="{9AD97358-AD58-4FD7-8C03-6C5147C35957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6AC24E-D2DE-4B22-A822-7D55122542C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13E6D9AE-84FE-4C13-BE27-7657F14D9260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dirty="0"/>
            <a:t>Invaliditātes sistēmas pilnveide</a:t>
          </a:r>
          <a:endParaRPr lang="lv-LV" sz="2800" b="0" kern="1200" dirty="0">
            <a:latin typeface="Calibri" panose="020F0502020204030204"/>
            <a:ea typeface="+mn-ea"/>
            <a:cs typeface="+mn-cs"/>
          </a:endParaRPr>
        </a:p>
      </dgm:t>
    </dgm:pt>
    <dgm:pt modelId="{A3121441-A7CA-499B-B8E9-F87173D8201D}" type="parTrans" cxnId="{38BB2CE7-18E2-4349-AAE6-8A57B948B67E}">
      <dgm:prSet/>
      <dgm:spPr/>
      <dgm:t>
        <a:bodyPr/>
        <a:lstStyle/>
        <a:p>
          <a:endParaRPr lang="lv-LV"/>
        </a:p>
      </dgm:t>
    </dgm:pt>
    <dgm:pt modelId="{24E8D472-6391-461B-BC61-114749CE0B16}" type="sibTrans" cxnId="{38BB2CE7-18E2-4349-AAE6-8A57B948B67E}">
      <dgm:prSet/>
      <dgm:spPr/>
      <dgm:t>
        <a:bodyPr/>
        <a:lstStyle/>
        <a:p>
          <a:endParaRPr lang="lv-LV"/>
        </a:p>
      </dgm:t>
    </dgm:pt>
    <dgm:pt modelId="{BDCD6469-D58C-436A-8712-D3493A540DED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noProof="0" dirty="0"/>
            <a:t>Izdienas pensiju pārskatīšana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gm:t>
    </dgm:pt>
    <dgm:pt modelId="{B6C8E3F2-5BD3-4629-98E6-210686A79DCA}" type="parTrans" cxnId="{232FAE06-71AA-4E86-87AB-93662BCC6606}">
      <dgm:prSet/>
      <dgm:spPr/>
      <dgm:t>
        <a:bodyPr/>
        <a:lstStyle/>
        <a:p>
          <a:endParaRPr lang="lv-LV"/>
        </a:p>
      </dgm:t>
    </dgm:pt>
    <dgm:pt modelId="{1C9A4248-FC9B-488F-AE0F-77C50F2B28F0}" type="sibTrans" cxnId="{232FAE06-71AA-4E86-87AB-93662BCC6606}">
      <dgm:prSet/>
      <dgm:spPr/>
      <dgm:t>
        <a:bodyPr/>
        <a:lstStyle/>
        <a:p>
          <a:endParaRPr lang="lv-LV"/>
        </a:p>
      </dgm:t>
    </dgm:pt>
    <dgm:pt modelId="{D60A2ABC-2133-45E3-ADA5-D50D0E673972}" type="pres">
      <dgm:prSet presAssocID="{DF6AC24E-D2DE-4B22-A822-7D55122542CD}" presName="diagram" presStyleCnt="0">
        <dgm:presLayoutVars>
          <dgm:dir/>
          <dgm:resizeHandles val="exact"/>
        </dgm:presLayoutVars>
      </dgm:prSet>
      <dgm:spPr/>
    </dgm:pt>
    <dgm:pt modelId="{8FE1927E-935A-4CD5-B67A-86DCC9B6D87B}" type="pres">
      <dgm:prSet presAssocID="{13E6D9AE-84FE-4C13-BE27-7657F14D9260}" presName="node" presStyleLbl="node1" presStyleIdx="0" presStyleCnt="2">
        <dgm:presLayoutVars>
          <dgm:bulletEnabled val="1"/>
        </dgm:presLayoutVars>
      </dgm:prSet>
      <dgm:spPr/>
    </dgm:pt>
    <dgm:pt modelId="{3ED37BA9-B893-4C26-9AC5-7F32F88AB18D}" type="pres">
      <dgm:prSet presAssocID="{24E8D472-6391-461B-BC61-114749CE0B16}" presName="sibTrans" presStyleCnt="0"/>
      <dgm:spPr/>
    </dgm:pt>
    <dgm:pt modelId="{16ED6202-6D0F-462D-AD55-A8EC3D9339DE}" type="pres">
      <dgm:prSet presAssocID="{BDCD6469-D58C-436A-8712-D3493A540DED}" presName="node" presStyleLbl="node1" presStyleIdx="1" presStyleCnt="2">
        <dgm:presLayoutVars>
          <dgm:bulletEnabled val="1"/>
        </dgm:presLayoutVars>
      </dgm:prSet>
      <dgm:spPr/>
    </dgm:pt>
  </dgm:ptLst>
  <dgm:cxnLst>
    <dgm:cxn modelId="{232FAE06-71AA-4E86-87AB-93662BCC6606}" srcId="{DF6AC24E-D2DE-4B22-A822-7D55122542CD}" destId="{BDCD6469-D58C-436A-8712-D3493A540DED}" srcOrd="1" destOrd="0" parTransId="{B6C8E3F2-5BD3-4629-98E6-210686A79DCA}" sibTransId="{1C9A4248-FC9B-488F-AE0F-77C50F2B28F0}"/>
    <dgm:cxn modelId="{E51C133B-A6E1-458E-9360-3D0DB682CBDE}" type="presOf" srcId="{BDCD6469-D58C-436A-8712-D3493A540DED}" destId="{16ED6202-6D0F-462D-AD55-A8EC3D9339DE}" srcOrd="0" destOrd="0" presId="urn:microsoft.com/office/officeart/2005/8/layout/default"/>
    <dgm:cxn modelId="{7D26E392-F40F-4A12-A56D-66E6027BE968}" type="presOf" srcId="{13E6D9AE-84FE-4C13-BE27-7657F14D9260}" destId="{8FE1927E-935A-4CD5-B67A-86DCC9B6D87B}" srcOrd="0" destOrd="0" presId="urn:microsoft.com/office/officeart/2005/8/layout/default"/>
    <dgm:cxn modelId="{6008D7E2-070C-480D-85CB-1ACFEA114411}" type="presOf" srcId="{DF6AC24E-D2DE-4B22-A822-7D55122542CD}" destId="{D60A2ABC-2133-45E3-ADA5-D50D0E673972}" srcOrd="0" destOrd="0" presId="urn:microsoft.com/office/officeart/2005/8/layout/default"/>
    <dgm:cxn modelId="{38BB2CE7-18E2-4349-AAE6-8A57B948B67E}" srcId="{DF6AC24E-D2DE-4B22-A822-7D55122542CD}" destId="{13E6D9AE-84FE-4C13-BE27-7657F14D9260}" srcOrd="0" destOrd="0" parTransId="{A3121441-A7CA-499B-B8E9-F87173D8201D}" sibTransId="{24E8D472-6391-461B-BC61-114749CE0B16}"/>
    <dgm:cxn modelId="{23349181-F8A5-449D-9C2D-C0A2A73EABD5}" type="presParOf" srcId="{D60A2ABC-2133-45E3-ADA5-D50D0E673972}" destId="{8FE1927E-935A-4CD5-B67A-86DCC9B6D87B}" srcOrd="0" destOrd="0" presId="urn:microsoft.com/office/officeart/2005/8/layout/default"/>
    <dgm:cxn modelId="{69E3780D-0CC3-4CBB-8CD0-AA1AE8DF7E48}" type="presParOf" srcId="{D60A2ABC-2133-45E3-ADA5-D50D0E673972}" destId="{3ED37BA9-B893-4C26-9AC5-7F32F88AB18D}" srcOrd="1" destOrd="0" presId="urn:microsoft.com/office/officeart/2005/8/layout/default"/>
    <dgm:cxn modelId="{AB5BFE96-938F-4F9C-BF94-8652611BAAB5}" type="presParOf" srcId="{D60A2ABC-2133-45E3-ADA5-D50D0E673972}" destId="{16ED6202-6D0F-462D-AD55-A8EC3D9339DE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6AC24E-D2DE-4B22-A822-7D55122542C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13E6D9AE-84FE-4C13-BE27-7657F14D9260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altLang="lv-LV" sz="2800" b="1" kern="1200" noProof="0" dirty="0">
              <a:latin typeface="Calibri" panose="020F0502020204030204"/>
              <a:ea typeface="+mn-ea"/>
              <a:cs typeface="+mn-cs"/>
            </a:rPr>
            <a:t>Sadarbības stiprināšana </a:t>
          </a:r>
          <a:r>
            <a:rPr lang="lv-LV" altLang="lv-LV" sz="2800" b="0" kern="1200" noProof="0" dirty="0">
              <a:latin typeface="Calibri" panose="020F0502020204030204"/>
              <a:ea typeface="+mn-ea"/>
              <a:cs typeface="+mn-cs"/>
            </a:rPr>
            <a:t>(dažādos līmeņos) un izpratnes veicināšana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gm:t>
    </dgm:pt>
    <dgm:pt modelId="{A3121441-A7CA-499B-B8E9-F87173D8201D}" type="parTrans" cxnId="{38BB2CE7-18E2-4349-AAE6-8A57B948B67E}">
      <dgm:prSet/>
      <dgm:spPr/>
      <dgm:t>
        <a:bodyPr/>
        <a:lstStyle/>
        <a:p>
          <a:endParaRPr lang="lv-LV"/>
        </a:p>
      </dgm:t>
    </dgm:pt>
    <dgm:pt modelId="{24E8D472-6391-461B-BC61-114749CE0B16}" type="sibTrans" cxnId="{38BB2CE7-18E2-4349-AAE6-8A57B948B67E}">
      <dgm:prSet/>
      <dgm:spPr/>
      <dgm:t>
        <a:bodyPr/>
        <a:lstStyle/>
        <a:p>
          <a:endParaRPr lang="lv-LV"/>
        </a:p>
      </dgm:t>
    </dgm:pt>
    <dgm:pt modelId="{BDCD6469-D58C-436A-8712-D3493A540DED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altLang="lv-LV" sz="2800" b="1" kern="1200" noProof="0" dirty="0" err="1">
              <a:latin typeface="Calibri" panose="020F0502020204030204"/>
              <a:ea typeface="+mn-ea"/>
              <a:cs typeface="+mn-cs"/>
            </a:rPr>
            <a:t>Sistemātisk</a:t>
          </a:r>
          <a:r>
            <a:rPr lang="en-US" altLang="lv-LV" sz="2800" b="1" kern="1200" noProof="0" dirty="0">
              <a:latin typeface="Calibri" panose="020F0502020204030204"/>
              <a:ea typeface="+mn-ea"/>
              <a:cs typeface="+mn-cs"/>
            </a:rPr>
            <a:t>a</a:t>
          </a:r>
          <a:r>
            <a:rPr lang="lv-LV" altLang="lv-LV" sz="2800" b="1" kern="1200" noProof="0" dirty="0">
              <a:latin typeface="Calibri" panose="020F0502020204030204"/>
              <a:ea typeface="+mn-ea"/>
              <a:cs typeface="+mn-cs"/>
            </a:rPr>
            <a:t> izvērtējumu </a:t>
          </a:r>
          <a:r>
            <a:rPr lang="lv-LV" altLang="lv-LV" sz="2800" b="0" kern="1200" noProof="0" dirty="0">
              <a:latin typeface="Calibri" panose="020F0502020204030204"/>
              <a:ea typeface="+mn-ea"/>
              <a:cs typeface="+mn-cs"/>
            </a:rPr>
            <a:t>izmantošana</a:t>
          </a:r>
          <a:endParaRPr lang="lv-LV" sz="2800" b="0" kern="1200" dirty="0">
            <a:latin typeface="Calibri" panose="020F0502020204030204"/>
            <a:ea typeface="+mn-ea"/>
            <a:cs typeface="+mn-cs"/>
          </a:endParaRPr>
        </a:p>
      </dgm:t>
    </dgm:pt>
    <dgm:pt modelId="{B6C8E3F2-5BD3-4629-98E6-210686A79DCA}" type="parTrans" cxnId="{232FAE06-71AA-4E86-87AB-93662BCC6606}">
      <dgm:prSet/>
      <dgm:spPr/>
      <dgm:t>
        <a:bodyPr/>
        <a:lstStyle/>
        <a:p>
          <a:endParaRPr lang="lv-LV"/>
        </a:p>
      </dgm:t>
    </dgm:pt>
    <dgm:pt modelId="{1C9A4248-FC9B-488F-AE0F-77C50F2B28F0}" type="sibTrans" cxnId="{232FAE06-71AA-4E86-87AB-93662BCC6606}">
      <dgm:prSet/>
      <dgm:spPr/>
      <dgm:t>
        <a:bodyPr/>
        <a:lstStyle/>
        <a:p>
          <a:endParaRPr lang="lv-LV"/>
        </a:p>
      </dgm:t>
    </dgm:pt>
    <dgm:pt modelId="{9095A55B-C120-4D35-80BB-16EEDFB50517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Koncentrēšanās uz vienu tēmu, galvenajām prioritātēm</a:t>
          </a:r>
        </a:p>
      </dgm:t>
    </dgm:pt>
    <dgm:pt modelId="{B94933DE-C2DC-4EBA-A350-2441A97A39C6}" type="parTrans" cxnId="{2324903A-8AEB-4088-B731-7A68B7BE67CF}">
      <dgm:prSet/>
      <dgm:spPr/>
      <dgm:t>
        <a:bodyPr/>
        <a:lstStyle/>
        <a:p>
          <a:endParaRPr lang="lv-LV"/>
        </a:p>
      </dgm:t>
    </dgm:pt>
    <dgm:pt modelId="{961D80FB-D66C-4673-93F3-6725E26556DF}" type="sibTrans" cxnId="{2324903A-8AEB-4088-B731-7A68B7BE67CF}">
      <dgm:prSet/>
      <dgm:spPr/>
      <dgm:t>
        <a:bodyPr/>
        <a:lstStyle/>
        <a:p>
          <a:endParaRPr lang="lv-LV"/>
        </a:p>
      </dgm:t>
    </dgm:pt>
    <dgm:pt modelId="{68B2E337-7CC0-40F2-ABA6-5F631EDEE4D4}">
      <dgm:prSet phldrT="[Text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Sadarbības partneru/ sabiedroto </a:t>
          </a:r>
          <a:r>
            <a:rPr lang="en-US" sz="2800" b="0" kern="1200" dirty="0">
              <a:latin typeface="Calibri" panose="020F0502020204030204"/>
              <a:ea typeface="+mn-ea"/>
              <a:cs typeface="+mn-cs"/>
            </a:rPr>
            <a:t>“</a:t>
          </a: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meklēšana</a:t>
          </a:r>
          <a:r>
            <a:rPr lang="en-US" sz="2800" b="0" kern="1200" dirty="0">
              <a:latin typeface="Calibri" panose="020F0502020204030204"/>
              <a:ea typeface="+mn-ea"/>
              <a:cs typeface="+mn-cs"/>
            </a:rPr>
            <a:t>”</a:t>
          </a: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 jaunām idejām un budžeta izstrādē</a:t>
          </a:r>
        </a:p>
      </dgm:t>
    </dgm:pt>
    <dgm:pt modelId="{875DC555-BCF2-4AD0-A53C-7427355C4034}" type="parTrans" cxnId="{49360CFA-9A70-44BF-9BBC-615E0F0DE1E7}">
      <dgm:prSet/>
      <dgm:spPr/>
      <dgm:t>
        <a:bodyPr/>
        <a:lstStyle/>
        <a:p>
          <a:endParaRPr lang="lv-LV"/>
        </a:p>
      </dgm:t>
    </dgm:pt>
    <dgm:pt modelId="{9DAEB5FB-9C72-4087-89E3-18BF5D8A9A29}" type="sibTrans" cxnId="{49360CFA-9A70-44BF-9BBC-615E0F0DE1E7}">
      <dgm:prSet/>
      <dgm:spPr/>
      <dgm:t>
        <a:bodyPr/>
        <a:lstStyle/>
        <a:p>
          <a:endParaRPr lang="lv-LV"/>
        </a:p>
      </dgm:t>
    </dgm:pt>
    <dgm:pt modelId="{D60A2ABC-2133-45E3-ADA5-D50D0E673972}" type="pres">
      <dgm:prSet presAssocID="{DF6AC24E-D2DE-4B22-A822-7D55122542CD}" presName="diagram" presStyleCnt="0">
        <dgm:presLayoutVars>
          <dgm:dir/>
          <dgm:resizeHandles val="exact"/>
        </dgm:presLayoutVars>
      </dgm:prSet>
      <dgm:spPr/>
    </dgm:pt>
    <dgm:pt modelId="{8FE1927E-935A-4CD5-B67A-86DCC9B6D87B}" type="pres">
      <dgm:prSet presAssocID="{13E6D9AE-84FE-4C13-BE27-7657F14D9260}" presName="node" presStyleLbl="node1" presStyleIdx="0" presStyleCnt="4">
        <dgm:presLayoutVars>
          <dgm:bulletEnabled val="1"/>
        </dgm:presLayoutVars>
      </dgm:prSet>
      <dgm:spPr/>
    </dgm:pt>
    <dgm:pt modelId="{3ED37BA9-B893-4C26-9AC5-7F32F88AB18D}" type="pres">
      <dgm:prSet presAssocID="{24E8D472-6391-461B-BC61-114749CE0B16}" presName="sibTrans" presStyleCnt="0"/>
      <dgm:spPr/>
    </dgm:pt>
    <dgm:pt modelId="{16ED6202-6D0F-462D-AD55-A8EC3D9339DE}" type="pres">
      <dgm:prSet presAssocID="{BDCD6469-D58C-436A-8712-D3493A540DED}" presName="node" presStyleLbl="node1" presStyleIdx="1" presStyleCnt="4">
        <dgm:presLayoutVars>
          <dgm:bulletEnabled val="1"/>
        </dgm:presLayoutVars>
      </dgm:prSet>
      <dgm:spPr/>
    </dgm:pt>
    <dgm:pt modelId="{0D8C0DBB-26F9-40D5-BEC7-C8931882CBFA}" type="pres">
      <dgm:prSet presAssocID="{1C9A4248-FC9B-488F-AE0F-77C50F2B28F0}" presName="sibTrans" presStyleCnt="0"/>
      <dgm:spPr/>
    </dgm:pt>
    <dgm:pt modelId="{18916A56-26AE-41D8-A685-EB1499FDC0A5}" type="pres">
      <dgm:prSet presAssocID="{9095A55B-C120-4D35-80BB-16EEDFB50517}" presName="node" presStyleLbl="node1" presStyleIdx="2" presStyleCnt="4">
        <dgm:presLayoutVars>
          <dgm:bulletEnabled val="1"/>
        </dgm:presLayoutVars>
      </dgm:prSet>
      <dgm:spPr/>
    </dgm:pt>
    <dgm:pt modelId="{EC4CBD0D-CD41-41BE-A650-7922E34DE599}" type="pres">
      <dgm:prSet presAssocID="{961D80FB-D66C-4673-93F3-6725E26556DF}" presName="sibTrans" presStyleCnt="0"/>
      <dgm:spPr/>
    </dgm:pt>
    <dgm:pt modelId="{D57C801C-C779-4709-8B14-5D0D336384D5}" type="pres">
      <dgm:prSet presAssocID="{68B2E337-7CC0-40F2-ABA6-5F631EDEE4D4}" presName="node" presStyleLbl="node1" presStyleIdx="3" presStyleCnt="4">
        <dgm:presLayoutVars>
          <dgm:bulletEnabled val="1"/>
        </dgm:presLayoutVars>
      </dgm:prSet>
      <dgm:spPr/>
    </dgm:pt>
  </dgm:ptLst>
  <dgm:cxnLst>
    <dgm:cxn modelId="{232FAE06-71AA-4E86-87AB-93662BCC6606}" srcId="{DF6AC24E-D2DE-4B22-A822-7D55122542CD}" destId="{BDCD6469-D58C-436A-8712-D3493A540DED}" srcOrd="1" destOrd="0" parTransId="{B6C8E3F2-5BD3-4629-98E6-210686A79DCA}" sibTransId="{1C9A4248-FC9B-488F-AE0F-77C50F2B28F0}"/>
    <dgm:cxn modelId="{8647FB26-0D82-4EAD-9AF5-5521C87FB03C}" type="presOf" srcId="{68B2E337-7CC0-40F2-ABA6-5F631EDEE4D4}" destId="{D57C801C-C779-4709-8B14-5D0D336384D5}" srcOrd="0" destOrd="0" presId="urn:microsoft.com/office/officeart/2005/8/layout/default"/>
    <dgm:cxn modelId="{2324903A-8AEB-4088-B731-7A68B7BE67CF}" srcId="{DF6AC24E-D2DE-4B22-A822-7D55122542CD}" destId="{9095A55B-C120-4D35-80BB-16EEDFB50517}" srcOrd="2" destOrd="0" parTransId="{B94933DE-C2DC-4EBA-A350-2441A97A39C6}" sibTransId="{961D80FB-D66C-4673-93F3-6725E26556DF}"/>
    <dgm:cxn modelId="{E51C133B-A6E1-458E-9360-3D0DB682CBDE}" type="presOf" srcId="{BDCD6469-D58C-436A-8712-D3493A540DED}" destId="{16ED6202-6D0F-462D-AD55-A8EC3D9339DE}" srcOrd="0" destOrd="0" presId="urn:microsoft.com/office/officeart/2005/8/layout/default"/>
    <dgm:cxn modelId="{7D26E392-F40F-4A12-A56D-66E6027BE968}" type="presOf" srcId="{13E6D9AE-84FE-4C13-BE27-7657F14D9260}" destId="{8FE1927E-935A-4CD5-B67A-86DCC9B6D87B}" srcOrd="0" destOrd="0" presId="urn:microsoft.com/office/officeart/2005/8/layout/default"/>
    <dgm:cxn modelId="{431B51CB-ACCD-4F79-A488-DB13B6971238}" type="presOf" srcId="{9095A55B-C120-4D35-80BB-16EEDFB50517}" destId="{18916A56-26AE-41D8-A685-EB1499FDC0A5}" srcOrd="0" destOrd="0" presId="urn:microsoft.com/office/officeart/2005/8/layout/default"/>
    <dgm:cxn modelId="{6008D7E2-070C-480D-85CB-1ACFEA114411}" type="presOf" srcId="{DF6AC24E-D2DE-4B22-A822-7D55122542CD}" destId="{D60A2ABC-2133-45E3-ADA5-D50D0E673972}" srcOrd="0" destOrd="0" presId="urn:microsoft.com/office/officeart/2005/8/layout/default"/>
    <dgm:cxn modelId="{38BB2CE7-18E2-4349-AAE6-8A57B948B67E}" srcId="{DF6AC24E-D2DE-4B22-A822-7D55122542CD}" destId="{13E6D9AE-84FE-4C13-BE27-7657F14D9260}" srcOrd="0" destOrd="0" parTransId="{A3121441-A7CA-499B-B8E9-F87173D8201D}" sibTransId="{24E8D472-6391-461B-BC61-114749CE0B16}"/>
    <dgm:cxn modelId="{49360CFA-9A70-44BF-9BBC-615E0F0DE1E7}" srcId="{DF6AC24E-D2DE-4B22-A822-7D55122542CD}" destId="{68B2E337-7CC0-40F2-ABA6-5F631EDEE4D4}" srcOrd="3" destOrd="0" parTransId="{875DC555-BCF2-4AD0-A53C-7427355C4034}" sibTransId="{9DAEB5FB-9C72-4087-89E3-18BF5D8A9A29}"/>
    <dgm:cxn modelId="{23349181-F8A5-449D-9C2D-C0A2A73EABD5}" type="presParOf" srcId="{D60A2ABC-2133-45E3-ADA5-D50D0E673972}" destId="{8FE1927E-935A-4CD5-B67A-86DCC9B6D87B}" srcOrd="0" destOrd="0" presId="urn:microsoft.com/office/officeart/2005/8/layout/default"/>
    <dgm:cxn modelId="{69E3780D-0CC3-4CBB-8CD0-AA1AE8DF7E48}" type="presParOf" srcId="{D60A2ABC-2133-45E3-ADA5-D50D0E673972}" destId="{3ED37BA9-B893-4C26-9AC5-7F32F88AB18D}" srcOrd="1" destOrd="0" presId="urn:microsoft.com/office/officeart/2005/8/layout/default"/>
    <dgm:cxn modelId="{AB5BFE96-938F-4F9C-BF94-8652611BAAB5}" type="presParOf" srcId="{D60A2ABC-2133-45E3-ADA5-D50D0E673972}" destId="{16ED6202-6D0F-462D-AD55-A8EC3D9339DE}" srcOrd="2" destOrd="0" presId="urn:microsoft.com/office/officeart/2005/8/layout/default"/>
    <dgm:cxn modelId="{40162760-2466-480E-BA7C-2FB6AED0EA4F}" type="presParOf" srcId="{D60A2ABC-2133-45E3-ADA5-D50D0E673972}" destId="{0D8C0DBB-26F9-40D5-BEC7-C8931882CBFA}" srcOrd="3" destOrd="0" presId="urn:microsoft.com/office/officeart/2005/8/layout/default"/>
    <dgm:cxn modelId="{16807F62-926A-4039-AC60-9C759F124200}" type="presParOf" srcId="{D60A2ABC-2133-45E3-ADA5-D50D0E673972}" destId="{18916A56-26AE-41D8-A685-EB1499FDC0A5}" srcOrd="4" destOrd="0" presId="urn:microsoft.com/office/officeart/2005/8/layout/default"/>
    <dgm:cxn modelId="{64674D50-19A4-4898-A459-99B118CA68E1}" type="presParOf" srcId="{D60A2ABC-2133-45E3-ADA5-D50D0E673972}" destId="{EC4CBD0D-CD41-41BE-A650-7922E34DE599}" srcOrd="5" destOrd="0" presId="urn:microsoft.com/office/officeart/2005/8/layout/default"/>
    <dgm:cxn modelId="{547BB8CF-2D9C-42F4-A886-A44254D87D94}" type="presParOf" srcId="{D60A2ABC-2133-45E3-ADA5-D50D0E673972}" destId="{D57C801C-C779-4709-8B14-5D0D336384D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CFB0133-7C42-4F53-A5D2-6DA9054DD92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6BBCBB1F-0B4B-4ECC-ACFD-E3ADF4FB55B6}">
      <dgm:prSet phldrT="[Text]" custT="1"/>
      <dgm:spPr/>
      <dgm:t>
        <a:bodyPr/>
        <a:lstStyle/>
        <a:p>
          <a:r>
            <a:rPr lang="lv-LV" sz="2800" b="1" noProof="0" dirty="0"/>
            <a:t>Dažādu atbalsta veidu kombinēšana</a:t>
          </a:r>
          <a:endParaRPr lang="lv-LV" sz="2800" noProof="0" dirty="0"/>
        </a:p>
      </dgm:t>
    </dgm:pt>
    <dgm:pt modelId="{B25D4BBD-10F7-4DFF-9221-4DDBE2FE985A}" type="parTrans" cxnId="{02542BAC-7E15-4AD6-8A83-09E1E0DAB518}">
      <dgm:prSet/>
      <dgm:spPr/>
      <dgm:t>
        <a:bodyPr/>
        <a:lstStyle/>
        <a:p>
          <a:endParaRPr lang="lv-LV"/>
        </a:p>
      </dgm:t>
    </dgm:pt>
    <dgm:pt modelId="{8BCB0098-9B9D-4E60-B040-2BD98C76095A}" type="sibTrans" cxnId="{02542BAC-7E15-4AD6-8A83-09E1E0DAB518}">
      <dgm:prSet/>
      <dgm:spPr/>
      <dgm:t>
        <a:bodyPr/>
        <a:lstStyle/>
        <a:p>
          <a:endParaRPr lang="lv-LV"/>
        </a:p>
      </dgm:t>
    </dgm:pt>
    <dgm:pt modelId="{CF3CF7C6-4ED9-498C-BA4B-8826E7EFAC08}">
      <dgm:prSet phldrT="[Text]" custT="1"/>
      <dgm:spPr/>
      <dgm:t>
        <a:bodyPr/>
        <a:lstStyle/>
        <a:p>
          <a:r>
            <a:rPr lang="lv-LV" sz="2800" b="1" noProof="0" dirty="0"/>
            <a:t>Sociālās aizsardzības sistēmas stabilitāte </a:t>
          </a:r>
          <a:r>
            <a:rPr lang="lv-LV" sz="2800" b="0" noProof="0" dirty="0"/>
            <a:t>demogrāfijas politikas attīstībā</a:t>
          </a:r>
        </a:p>
      </dgm:t>
    </dgm:pt>
    <dgm:pt modelId="{33ED7AE1-DAE6-4F09-A0DA-724CC17E8F95}" type="parTrans" cxnId="{64315D54-2377-4C51-9538-0AC88D304EE6}">
      <dgm:prSet/>
      <dgm:spPr/>
      <dgm:t>
        <a:bodyPr/>
        <a:lstStyle/>
        <a:p>
          <a:endParaRPr lang="lv-LV"/>
        </a:p>
      </dgm:t>
    </dgm:pt>
    <dgm:pt modelId="{06CF5035-86DD-4FEC-8C41-E06A7CBB29FD}" type="sibTrans" cxnId="{64315D54-2377-4C51-9538-0AC88D304EE6}">
      <dgm:prSet/>
      <dgm:spPr/>
      <dgm:t>
        <a:bodyPr/>
        <a:lstStyle/>
        <a:p>
          <a:endParaRPr lang="lv-LV"/>
        </a:p>
      </dgm:t>
    </dgm:pt>
    <dgm:pt modelId="{A3245265-F7BA-4511-9CC4-978D66DD66F2}">
      <dgm:prSet phldrT="[Text]" custT="1"/>
      <dgm:spPr/>
      <dgm:t>
        <a:bodyPr/>
        <a:lstStyle/>
        <a:p>
          <a:r>
            <a:rPr lang="lv-LV" sz="2800" b="1" noProof="0" dirty="0"/>
            <a:t>Sadarbība </a:t>
          </a:r>
          <a:r>
            <a:rPr lang="lv-LV" sz="2800" b="0" noProof="0" dirty="0"/>
            <a:t>ar </a:t>
          </a:r>
          <a:r>
            <a:rPr lang="lv-LV" sz="2800" b="0" noProof="0" dirty="0" err="1"/>
            <a:t>mērķgrupām</a:t>
          </a:r>
          <a:endParaRPr lang="lv-LV" sz="2800" b="0" noProof="0" dirty="0"/>
        </a:p>
      </dgm:t>
    </dgm:pt>
    <dgm:pt modelId="{54A3F9C4-A65F-4AF4-BD79-26A6A3F01B91}" type="parTrans" cxnId="{E11D47B1-8FC9-4341-8153-DCC9CC0E6EE5}">
      <dgm:prSet/>
      <dgm:spPr/>
      <dgm:t>
        <a:bodyPr/>
        <a:lstStyle/>
        <a:p>
          <a:endParaRPr lang="lv-LV"/>
        </a:p>
      </dgm:t>
    </dgm:pt>
    <dgm:pt modelId="{191401B6-14AF-44AC-BD03-85648C43D779}" type="sibTrans" cxnId="{E11D47B1-8FC9-4341-8153-DCC9CC0E6EE5}">
      <dgm:prSet/>
      <dgm:spPr/>
      <dgm:t>
        <a:bodyPr/>
        <a:lstStyle/>
        <a:p>
          <a:endParaRPr lang="lv-LV"/>
        </a:p>
      </dgm:t>
    </dgm:pt>
    <dgm:pt modelId="{D7B39F91-9DC9-432A-9F29-39C52C316923}" type="pres">
      <dgm:prSet presAssocID="{1CFB0133-7C42-4F53-A5D2-6DA9054DD929}" presName="diagram" presStyleCnt="0">
        <dgm:presLayoutVars>
          <dgm:dir/>
          <dgm:resizeHandles val="exact"/>
        </dgm:presLayoutVars>
      </dgm:prSet>
      <dgm:spPr/>
    </dgm:pt>
    <dgm:pt modelId="{63648B37-DEAD-46D8-A402-0302E2F9DEF8}" type="pres">
      <dgm:prSet presAssocID="{6BBCBB1F-0B4B-4ECC-ACFD-E3ADF4FB55B6}" presName="node" presStyleLbl="node1" presStyleIdx="0" presStyleCnt="3">
        <dgm:presLayoutVars>
          <dgm:bulletEnabled val="1"/>
        </dgm:presLayoutVars>
      </dgm:prSet>
      <dgm:spPr/>
    </dgm:pt>
    <dgm:pt modelId="{60EED36D-F685-404A-B22B-AC78E3B32834}" type="pres">
      <dgm:prSet presAssocID="{8BCB0098-9B9D-4E60-B040-2BD98C76095A}" presName="sibTrans" presStyleCnt="0"/>
      <dgm:spPr/>
    </dgm:pt>
    <dgm:pt modelId="{37E84FBE-DA21-4F80-BEFD-FDB34D1DD127}" type="pres">
      <dgm:prSet presAssocID="{CF3CF7C6-4ED9-498C-BA4B-8826E7EFAC08}" presName="node" presStyleLbl="node1" presStyleIdx="1" presStyleCnt="3" custLinFactNeighborX="-46" custLinFactNeighborY="-644">
        <dgm:presLayoutVars>
          <dgm:bulletEnabled val="1"/>
        </dgm:presLayoutVars>
      </dgm:prSet>
      <dgm:spPr/>
    </dgm:pt>
    <dgm:pt modelId="{1FC8AAB4-BE15-40DF-A76D-C82E3086602F}" type="pres">
      <dgm:prSet presAssocID="{06CF5035-86DD-4FEC-8C41-E06A7CBB29FD}" presName="sibTrans" presStyleCnt="0"/>
      <dgm:spPr/>
    </dgm:pt>
    <dgm:pt modelId="{2776B62D-D9FF-41A2-ADA8-C90E805436F6}" type="pres">
      <dgm:prSet presAssocID="{A3245265-F7BA-4511-9CC4-978D66DD66F2}" presName="node" presStyleLbl="node1" presStyleIdx="2" presStyleCnt="3">
        <dgm:presLayoutVars>
          <dgm:bulletEnabled val="1"/>
        </dgm:presLayoutVars>
      </dgm:prSet>
      <dgm:spPr/>
    </dgm:pt>
  </dgm:ptLst>
  <dgm:cxnLst>
    <dgm:cxn modelId="{20E04E23-C002-42BD-883C-9AD44AE26A5F}" type="presOf" srcId="{A3245265-F7BA-4511-9CC4-978D66DD66F2}" destId="{2776B62D-D9FF-41A2-ADA8-C90E805436F6}" srcOrd="0" destOrd="0" presId="urn:microsoft.com/office/officeart/2005/8/layout/default"/>
    <dgm:cxn modelId="{64315D54-2377-4C51-9538-0AC88D304EE6}" srcId="{1CFB0133-7C42-4F53-A5D2-6DA9054DD929}" destId="{CF3CF7C6-4ED9-498C-BA4B-8826E7EFAC08}" srcOrd="1" destOrd="0" parTransId="{33ED7AE1-DAE6-4F09-A0DA-724CC17E8F95}" sibTransId="{06CF5035-86DD-4FEC-8C41-E06A7CBB29FD}"/>
    <dgm:cxn modelId="{963FE19D-3D28-4547-A90C-DFE4EC9A86CD}" type="presOf" srcId="{6BBCBB1F-0B4B-4ECC-ACFD-E3ADF4FB55B6}" destId="{63648B37-DEAD-46D8-A402-0302E2F9DEF8}" srcOrd="0" destOrd="0" presId="urn:microsoft.com/office/officeart/2005/8/layout/default"/>
    <dgm:cxn modelId="{02542BAC-7E15-4AD6-8A83-09E1E0DAB518}" srcId="{1CFB0133-7C42-4F53-A5D2-6DA9054DD929}" destId="{6BBCBB1F-0B4B-4ECC-ACFD-E3ADF4FB55B6}" srcOrd="0" destOrd="0" parTransId="{B25D4BBD-10F7-4DFF-9221-4DDBE2FE985A}" sibTransId="{8BCB0098-9B9D-4E60-B040-2BD98C76095A}"/>
    <dgm:cxn modelId="{E11D47B1-8FC9-4341-8153-DCC9CC0E6EE5}" srcId="{1CFB0133-7C42-4F53-A5D2-6DA9054DD929}" destId="{A3245265-F7BA-4511-9CC4-978D66DD66F2}" srcOrd="2" destOrd="0" parTransId="{54A3F9C4-A65F-4AF4-BD79-26A6A3F01B91}" sibTransId="{191401B6-14AF-44AC-BD03-85648C43D779}"/>
    <dgm:cxn modelId="{B12038EB-E575-4762-A167-D846A4700C14}" type="presOf" srcId="{1CFB0133-7C42-4F53-A5D2-6DA9054DD929}" destId="{D7B39F91-9DC9-432A-9F29-39C52C316923}" srcOrd="0" destOrd="0" presId="urn:microsoft.com/office/officeart/2005/8/layout/default"/>
    <dgm:cxn modelId="{33A0E2F7-BB1A-4C73-AF74-DDA9D628419D}" type="presOf" srcId="{CF3CF7C6-4ED9-498C-BA4B-8826E7EFAC08}" destId="{37E84FBE-DA21-4F80-BEFD-FDB34D1DD127}" srcOrd="0" destOrd="0" presId="urn:microsoft.com/office/officeart/2005/8/layout/default"/>
    <dgm:cxn modelId="{6829C66A-2F8A-44B2-BC50-981E4901BB13}" type="presParOf" srcId="{D7B39F91-9DC9-432A-9F29-39C52C316923}" destId="{63648B37-DEAD-46D8-A402-0302E2F9DEF8}" srcOrd="0" destOrd="0" presId="urn:microsoft.com/office/officeart/2005/8/layout/default"/>
    <dgm:cxn modelId="{E3F68C65-2B34-476D-9FAC-DC25DC14D857}" type="presParOf" srcId="{D7B39F91-9DC9-432A-9F29-39C52C316923}" destId="{60EED36D-F685-404A-B22B-AC78E3B32834}" srcOrd="1" destOrd="0" presId="urn:microsoft.com/office/officeart/2005/8/layout/default"/>
    <dgm:cxn modelId="{5BF88586-7AE9-4D32-85F5-49848C6A25C5}" type="presParOf" srcId="{D7B39F91-9DC9-432A-9F29-39C52C316923}" destId="{37E84FBE-DA21-4F80-BEFD-FDB34D1DD127}" srcOrd="2" destOrd="0" presId="urn:microsoft.com/office/officeart/2005/8/layout/default"/>
    <dgm:cxn modelId="{2802D7DE-4E79-4C6B-A55F-47A1D96A1A14}" type="presParOf" srcId="{D7B39F91-9DC9-432A-9F29-39C52C316923}" destId="{1FC8AAB4-BE15-40DF-A76D-C82E3086602F}" srcOrd="3" destOrd="0" presId="urn:microsoft.com/office/officeart/2005/8/layout/default"/>
    <dgm:cxn modelId="{0A26563F-5804-47C8-ACB0-B2CEC34D2497}" type="presParOf" srcId="{D7B39F91-9DC9-432A-9F29-39C52C316923}" destId="{2776B62D-D9FF-41A2-ADA8-C90E805436F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202A6-6FC5-4386-8561-929F0ABE83EC}">
      <dsp:nvSpPr>
        <dsp:cNvPr id="0" name=""/>
        <dsp:cNvSpPr/>
      </dsp:nvSpPr>
      <dsp:spPr>
        <a:xfrm>
          <a:off x="0" y="1450"/>
          <a:ext cx="6900512" cy="1062871"/>
        </a:xfrm>
        <a:prstGeom prst="roundRect">
          <a:avLst/>
        </a:prstGeom>
        <a:solidFill>
          <a:srgbClr val="C4817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/>
              <a:ea typeface="+mn-ea"/>
              <a:cs typeface="+mn-cs"/>
            </a:rPr>
            <a:t>1</a:t>
          </a:r>
          <a:r>
            <a:rPr lang="lv-LV" sz="1900" kern="1200" dirty="0">
              <a:solidFill>
                <a:prstClr val="white"/>
              </a:solidFill>
              <a:latin typeface="Aptos" panose="020B0004020202020204"/>
              <a:ea typeface="+mn-ea"/>
              <a:cs typeface="+mn-cs"/>
            </a:rPr>
            <a:t>.RV Ilgtspējīgs, stabils un adekvāts materiālais atbalsts, kas nodrošina pietiekamu ekonomisko neatkarību</a:t>
          </a:r>
        </a:p>
      </dsp:txBody>
      <dsp:txXfrm>
        <a:off x="51885" y="53335"/>
        <a:ext cx="6796742" cy="959101"/>
      </dsp:txXfrm>
    </dsp:sp>
    <dsp:sp modelId="{3FD6A836-11E9-412C-8245-3D64F07C6F40}">
      <dsp:nvSpPr>
        <dsp:cNvPr id="0" name=""/>
        <dsp:cNvSpPr/>
      </dsp:nvSpPr>
      <dsp:spPr>
        <a:xfrm>
          <a:off x="0" y="1119042"/>
          <a:ext cx="6900512" cy="1062871"/>
        </a:xfrm>
        <a:prstGeom prst="roundRect">
          <a:avLst/>
        </a:prstGeom>
        <a:solidFill>
          <a:srgbClr val="BD86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 panose="020B0004020202020204"/>
              <a:ea typeface="+mn-ea"/>
              <a:cs typeface="+mn-cs"/>
            </a:rPr>
            <a:t>2.RV </a:t>
          </a:r>
          <a:r>
            <a:rPr lang="lv-LV" sz="1900" kern="1200" dirty="0">
              <a:latin typeface="Calibri"/>
              <a:ea typeface="Calibri"/>
              <a:cs typeface="Calibri"/>
            </a:rPr>
            <a:t>Moderna un pieejama sociālo pakalpojumu sistēma, kas citā starpā uzlabo iedzīvotāju iespējas dzīvot neatkarīgi un dzīvot sabiedrībā, iekļauties izglītībā un darba tirgū</a:t>
          </a:r>
        </a:p>
      </dsp:txBody>
      <dsp:txXfrm>
        <a:off x="51885" y="1170927"/>
        <a:ext cx="6796742" cy="959101"/>
      </dsp:txXfrm>
    </dsp:sp>
    <dsp:sp modelId="{9153C730-3BFC-46B9-8809-62F86B6C47FC}">
      <dsp:nvSpPr>
        <dsp:cNvPr id="0" name=""/>
        <dsp:cNvSpPr/>
      </dsp:nvSpPr>
      <dsp:spPr>
        <a:xfrm>
          <a:off x="0" y="2236634"/>
          <a:ext cx="6900512" cy="1062871"/>
        </a:xfrm>
        <a:prstGeom prst="roundRect">
          <a:avLst/>
        </a:prstGeom>
        <a:solidFill>
          <a:srgbClr val="B78C8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 panose="020B0004020202020204"/>
              <a:ea typeface="+mn-ea"/>
              <a:cs typeface="+mn-cs"/>
            </a:rPr>
            <a:t>3.RV </a:t>
          </a:r>
          <a:r>
            <a:rPr lang="lv-LV" sz="1900" kern="1200" dirty="0">
              <a:latin typeface="Calibri"/>
              <a:ea typeface="Calibri"/>
              <a:cs typeface="Calibri"/>
            </a:rPr>
            <a:t>Iekļaujošs darba tirgus ikvienam un kvalitatīvas darba vietas, atbalstot ilgtermiņa līdzdalību darba tirgū</a:t>
          </a:r>
        </a:p>
      </dsp:txBody>
      <dsp:txXfrm>
        <a:off x="51885" y="2288519"/>
        <a:ext cx="6796742" cy="959101"/>
      </dsp:txXfrm>
    </dsp:sp>
    <dsp:sp modelId="{122D5811-6A82-4AB0-A46D-73DBE6F794F3}">
      <dsp:nvSpPr>
        <dsp:cNvPr id="0" name=""/>
        <dsp:cNvSpPr/>
      </dsp:nvSpPr>
      <dsp:spPr>
        <a:xfrm>
          <a:off x="0" y="3354226"/>
          <a:ext cx="6900512" cy="1062871"/>
        </a:xfrm>
        <a:prstGeom prst="roundRect">
          <a:avLst/>
        </a:prstGeom>
        <a:solidFill>
          <a:srgbClr val="B0939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libri"/>
              <a:ea typeface="Calibri"/>
              <a:cs typeface="Calibri"/>
            </a:rPr>
            <a:t>4.RV </a:t>
          </a:r>
          <a:r>
            <a:rPr lang="lv-LV" sz="1900" b="0" kern="1200" dirty="0"/>
            <a:t>Attīstīta valsts nodrošinātā juridiskā atbalsta sistēma, paplašinot mazāk aizsargāto personu piekļuvi tiesu sistēmai</a:t>
          </a:r>
          <a:endParaRPr lang="lv-LV" sz="1900" b="0" kern="1200" dirty="0">
            <a:latin typeface="Calibri"/>
            <a:ea typeface="Calibri"/>
            <a:cs typeface="Calibri"/>
          </a:endParaRPr>
        </a:p>
      </dsp:txBody>
      <dsp:txXfrm>
        <a:off x="51885" y="3406111"/>
        <a:ext cx="6796742" cy="959101"/>
      </dsp:txXfrm>
    </dsp:sp>
    <dsp:sp modelId="{7A62E867-0A01-4FA3-9F5B-18AB871B6D4A}">
      <dsp:nvSpPr>
        <dsp:cNvPr id="0" name=""/>
        <dsp:cNvSpPr/>
      </dsp:nvSpPr>
      <dsp:spPr>
        <a:xfrm>
          <a:off x="0" y="4471818"/>
          <a:ext cx="6900512" cy="1062871"/>
        </a:xfrm>
        <a:prstGeom prst="roundRect">
          <a:avLst/>
        </a:prstGeom>
        <a:solidFill>
          <a:srgbClr val="AB9C9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Aptos" panose="020B0004020202020204"/>
              <a:ea typeface="+mn-ea"/>
              <a:cs typeface="+mn-cs"/>
            </a:rPr>
            <a:t>5.RV </a:t>
          </a:r>
          <a:r>
            <a:rPr lang="lv-LV" sz="1900" kern="1200" dirty="0">
              <a:latin typeface="Calibri"/>
              <a:ea typeface="Calibri"/>
              <a:cs typeface="Calibri"/>
            </a:rPr>
            <a:t>Sociālās aizsardzības un darba tirgus politikas pārvaldības stiprināšana</a:t>
          </a:r>
        </a:p>
      </dsp:txBody>
      <dsp:txXfrm>
        <a:off x="51885" y="4523703"/>
        <a:ext cx="6796742" cy="9591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AF1C9-120D-4949-A655-5070466C6EEB}">
      <dsp:nvSpPr>
        <dsp:cNvPr id="0" name=""/>
        <dsp:cNvSpPr/>
      </dsp:nvSpPr>
      <dsp:spPr>
        <a:xfrm>
          <a:off x="0" y="1851"/>
          <a:ext cx="52602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1B3C9-9028-4B5F-93DF-43A16185199A}">
      <dsp:nvSpPr>
        <dsp:cNvPr id="0" name=""/>
        <dsp:cNvSpPr/>
      </dsp:nvSpPr>
      <dsp:spPr>
        <a:xfrm>
          <a:off x="0" y="1851"/>
          <a:ext cx="5260275" cy="126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Izvērtējuma projekts</a:t>
          </a:r>
        </a:p>
      </dsp:txBody>
      <dsp:txXfrm>
        <a:off x="0" y="1851"/>
        <a:ext cx="5260275" cy="1262959"/>
      </dsp:txXfrm>
    </dsp:sp>
    <dsp:sp modelId="{DE0408E4-6AAF-4A2F-9903-1003E7AE63B2}">
      <dsp:nvSpPr>
        <dsp:cNvPr id="0" name=""/>
        <dsp:cNvSpPr/>
      </dsp:nvSpPr>
      <dsp:spPr>
        <a:xfrm>
          <a:off x="0" y="1264811"/>
          <a:ext cx="526027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81B6B-4BCE-44D2-A084-88D856317EBA}">
      <dsp:nvSpPr>
        <dsp:cNvPr id="0" name=""/>
        <dsp:cNvSpPr/>
      </dsp:nvSpPr>
      <dsp:spPr>
        <a:xfrm>
          <a:off x="0" y="1264811"/>
          <a:ext cx="5260275" cy="126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Iekšējās diskusijas</a:t>
          </a:r>
        </a:p>
      </dsp:txBody>
      <dsp:txXfrm>
        <a:off x="0" y="1264811"/>
        <a:ext cx="5260275" cy="1262959"/>
      </dsp:txXfrm>
    </dsp:sp>
    <dsp:sp modelId="{78669CC1-DAA0-4B8E-90AD-2BE1CE8E6828}">
      <dsp:nvSpPr>
        <dsp:cNvPr id="0" name=""/>
        <dsp:cNvSpPr/>
      </dsp:nvSpPr>
      <dsp:spPr>
        <a:xfrm>
          <a:off x="0" y="2527770"/>
          <a:ext cx="52602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BBC60-71A6-4914-A72D-EFE33846A3A0}">
      <dsp:nvSpPr>
        <dsp:cNvPr id="0" name=""/>
        <dsp:cNvSpPr/>
      </dsp:nvSpPr>
      <dsp:spPr>
        <a:xfrm>
          <a:off x="0" y="2527770"/>
          <a:ext cx="5260275" cy="126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Diskusijas ar NVO un sadarbības partneriem</a:t>
          </a:r>
        </a:p>
      </dsp:txBody>
      <dsp:txXfrm>
        <a:off x="0" y="2527770"/>
        <a:ext cx="5260275" cy="12629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48B37-DEAD-46D8-A402-0302E2F9DEF8}">
      <dsp:nvSpPr>
        <dsp:cNvPr id="0" name=""/>
        <dsp:cNvSpPr/>
      </dsp:nvSpPr>
      <dsp:spPr>
        <a:xfrm>
          <a:off x="204692" y="2613"/>
          <a:ext cx="2607236" cy="15643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Sabiedrības novecošanās</a:t>
          </a:r>
        </a:p>
      </dsp:txBody>
      <dsp:txXfrm>
        <a:off x="204692" y="2613"/>
        <a:ext cx="2607236" cy="1564341"/>
      </dsp:txXfrm>
    </dsp:sp>
    <dsp:sp modelId="{F0E47972-F855-4963-8017-E78D91F3EEDD}">
      <dsp:nvSpPr>
        <dsp:cNvPr id="0" name=""/>
        <dsp:cNvSpPr/>
      </dsp:nvSpPr>
      <dsp:spPr>
        <a:xfrm>
          <a:off x="3072651" y="2613"/>
          <a:ext cx="2607236" cy="1564341"/>
        </a:xfrm>
        <a:prstGeom prst="rect">
          <a:avLst/>
        </a:prstGeom>
        <a:solidFill>
          <a:schemeClr val="accent2">
            <a:hueOff val="-161707"/>
            <a:satOff val="-9325"/>
            <a:lumOff val="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Pieaugošs nabadzības risks pensijas vecuma iedzīvotājiem</a:t>
          </a:r>
        </a:p>
      </dsp:txBody>
      <dsp:txXfrm>
        <a:off x="3072651" y="2613"/>
        <a:ext cx="2607236" cy="1564341"/>
      </dsp:txXfrm>
    </dsp:sp>
    <dsp:sp modelId="{C8A4CE9D-20B0-4526-84EE-20D000EFB61C}">
      <dsp:nvSpPr>
        <dsp:cNvPr id="0" name=""/>
        <dsp:cNvSpPr/>
      </dsp:nvSpPr>
      <dsp:spPr>
        <a:xfrm>
          <a:off x="5940611" y="2613"/>
          <a:ext cx="2607236" cy="1564341"/>
        </a:xfrm>
        <a:prstGeom prst="rect">
          <a:avLst/>
        </a:prstGeom>
        <a:solidFill>
          <a:srgbClr val="C4817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Dažādi sociālie pabalsti būtiski nemazina nabadzības risku</a:t>
          </a:r>
        </a:p>
      </dsp:txBody>
      <dsp:txXfrm>
        <a:off x="5940611" y="2613"/>
        <a:ext cx="2607236" cy="1564341"/>
      </dsp:txXfrm>
    </dsp:sp>
    <dsp:sp modelId="{32D16A1C-6328-4A54-BC27-6A4CDF9B523E}">
      <dsp:nvSpPr>
        <dsp:cNvPr id="0" name=""/>
        <dsp:cNvSpPr/>
      </dsp:nvSpPr>
      <dsp:spPr>
        <a:xfrm>
          <a:off x="8808571" y="2613"/>
          <a:ext cx="2607236" cy="1564341"/>
        </a:xfrm>
        <a:prstGeom prst="rect">
          <a:avLst/>
        </a:prstGeom>
        <a:solidFill>
          <a:srgbClr val="B78C8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Vieni no zemākajiem izdevumiem sociālai aizsardzībai starp ES dalībvalstīm</a:t>
          </a:r>
        </a:p>
      </dsp:txBody>
      <dsp:txXfrm>
        <a:off x="8808571" y="2613"/>
        <a:ext cx="2607236" cy="1564341"/>
      </dsp:txXfrm>
    </dsp:sp>
    <dsp:sp modelId="{37E84FBE-DA21-4F80-BEFD-FDB34D1DD127}">
      <dsp:nvSpPr>
        <dsp:cNvPr id="0" name=""/>
        <dsp:cNvSpPr/>
      </dsp:nvSpPr>
      <dsp:spPr>
        <a:xfrm>
          <a:off x="203492" y="1817604"/>
          <a:ext cx="2607236" cy="1564341"/>
        </a:xfrm>
        <a:prstGeom prst="rect">
          <a:avLst/>
        </a:prstGeom>
        <a:solidFill>
          <a:schemeClr val="accent2">
            <a:hueOff val="-646828"/>
            <a:satOff val="-37301"/>
            <a:lumOff val="38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Finanšu krīzes un neparedzētas politikas izmaiņas ietekmē sociālās aizsardzības sistēmas stabilitāti</a:t>
          </a:r>
        </a:p>
      </dsp:txBody>
      <dsp:txXfrm>
        <a:off x="203492" y="1817604"/>
        <a:ext cx="2607236" cy="1564341"/>
      </dsp:txXfrm>
    </dsp:sp>
    <dsp:sp modelId="{EA392DC6-EA53-401A-8AEE-2D0483C83B46}">
      <dsp:nvSpPr>
        <dsp:cNvPr id="0" name=""/>
        <dsp:cNvSpPr/>
      </dsp:nvSpPr>
      <dsp:spPr>
        <a:xfrm>
          <a:off x="3072651" y="1827679"/>
          <a:ext cx="2607236" cy="1564341"/>
        </a:xfrm>
        <a:prstGeom prst="rect">
          <a:avLst/>
        </a:prstGeom>
        <a:solidFill>
          <a:schemeClr val="accent2">
            <a:hueOff val="-808535"/>
            <a:satOff val="-46627"/>
            <a:lumOff val="47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Augsts iedzīvotāju skaits, kuri nav tiesīgi saņemt pabalstus vai arī tos saņem mazā apmērā</a:t>
          </a:r>
          <a:endParaRPr lang="lv-LV" sz="2000" b="1" kern="1200" noProof="0" dirty="0"/>
        </a:p>
      </dsp:txBody>
      <dsp:txXfrm>
        <a:off x="3072651" y="1827679"/>
        <a:ext cx="2607236" cy="1564341"/>
      </dsp:txXfrm>
    </dsp:sp>
    <dsp:sp modelId="{B173B348-D152-48D7-B50A-93369D5A5395}">
      <dsp:nvSpPr>
        <dsp:cNvPr id="0" name=""/>
        <dsp:cNvSpPr/>
      </dsp:nvSpPr>
      <dsp:spPr>
        <a:xfrm>
          <a:off x="5940611" y="1827679"/>
          <a:ext cx="2607236" cy="1564341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Izteiktas reģionālās atšķirības sociālo pakalpojumu klāstā un kvalitātē</a:t>
          </a:r>
          <a:endParaRPr lang="lv-LV" sz="2000" b="1" kern="1200" noProof="0" dirty="0"/>
        </a:p>
      </dsp:txBody>
      <dsp:txXfrm>
        <a:off x="5940611" y="1827679"/>
        <a:ext cx="2607236" cy="1564341"/>
      </dsp:txXfrm>
    </dsp:sp>
    <dsp:sp modelId="{966F89DE-9C53-404B-AC69-B13F22BAC82B}">
      <dsp:nvSpPr>
        <dsp:cNvPr id="0" name=""/>
        <dsp:cNvSpPr/>
      </dsp:nvSpPr>
      <dsp:spPr>
        <a:xfrm>
          <a:off x="8808571" y="1827679"/>
          <a:ext cx="2607236" cy="1564341"/>
        </a:xfrm>
        <a:prstGeom prst="rect">
          <a:avLst/>
        </a:prstGeom>
        <a:solidFill>
          <a:srgbClr val="B0939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Sabiedrības mainīgo vajadzību savlaicīga salāgošana ar sociālo pakalpojumu piedāvājumu un ilgtspēju</a:t>
          </a:r>
          <a:endParaRPr lang="lv-LV" sz="1900" b="1" kern="1200" dirty="0"/>
        </a:p>
      </dsp:txBody>
      <dsp:txXfrm>
        <a:off x="8808571" y="1827679"/>
        <a:ext cx="2607236" cy="1564341"/>
      </dsp:txXfrm>
    </dsp:sp>
    <dsp:sp modelId="{9A931AF9-F207-43A5-8B75-2BB8DD6D9D1E}">
      <dsp:nvSpPr>
        <dsp:cNvPr id="0" name=""/>
        <dsp:cNvSpPr/>
      </dsp:nvSpPr>
      <dsp:spPr>
        <a:xfrm>
          <a:off x="3072651" y="3652744"/>
          <a:ext cx="2607236" cy="1564341"/>
        </a:xfrm>
        <a:prstGeom prst="rect">
          <a:avLst/>
        </a:prstGeom>
        <a:solidFill>
          <a:srgbClr val="AB9C9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Nepietiekama </a:t>
          </a:r>
          <a:r>
            <a:rPr lang="lv-LV" sz="1900" kern="1200" dirty="0" err="1"/>
            <a:t>starpinstūciju</a:t>
          </a:r>
          <a:r>
            <a:rPr lang="lv-LV" sz="1900" kern="1200" dirty="0"/>
            <a:t> sadarbība atbalsta, resursu un pakalpojumu plānošanā</a:t>
          </a:r>
          <a:endParaRPr lang="lv-LV" sz="1900" b="1" kern="1200" dirty="0"/>
        </a:p>
      </dsp:txBody>
      <dsp:txXfrm>
        <a:off x="3072651" y="3652744"/>
        <a:ext cx="2607236" cy="1564341"/>
      </dsp:txXfrm>
    </dsp:sp>
    <dsp:sp modelId="{94EFBE66-2F35-4DE1-96D1-1381C1172451}">
      <dsp:nvSpPr>
        <dsp:cNvPr id="0" name=""/>
        <dsp:cNvSpPr/>
      </dsp:nvSpPr>
      <dsp:spPr>
        <a:xfrm>
          <a:off x="5940611" y="3652744"/>
          <a:ext cx="2607236" cy="156434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Sociālai realitātei atbilstošu, </a:t>
          </a:r>
          <a:r>
            <a:rPr lang="lv-LV" sz="1900" kern="1200" dirty="0" err="1"/>
            <a:t>proaktīvu</a:t>
          </a:r>
          <a:r>
            <a:rPr lang="lv-LV" sz="1900" kern="1200" dirty="0"/>
            <a:t>, </a:t>
          </a:r>
          <a:r>
            <a:rPr lang="lv-LV" sz="1900" kern="1200" dirty="0" err="1"/>
            <a:t>digitalizētu</a:t>
          </a:r>
          <a:r>
            <a:rPr lang="lv-LV" sz="1900" kern="1200" dirty="0"/>
            <a:t> un optimizētu procesu un pakalpojumu nodrošināšana </a:t>
          </a:r>
          <a:endParaRPr lang="lv-LV" sz="1900" b="1" kern="1200" dirty="0"/>
        </a:p>
      </dsp:txBody>
      <dsp:txXfrm>
        <a:off x="5940611" y="3652744"/>
        <a:ext cx="2607236" cy="15643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0BC3E-9069-4C21-AC15-CF259B48CC07}">
      <dsp:nvSpPr>
        <dsp:cNvPr id="0" name=""/>
        <dsp:cNvSpPr/>
      </dsp:nvSpPr>
      <dsp:spPr>
        <a:xfrm>
          <a:off x="0" y="297864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C064D7-B895-4647-888B-ADA2894912F4}">
      <dsp:nvSpPr>
        <dsp:cNvPr id="0" name=""/>
        <dsp:cNvSpPr/>
      </dsp:nvSpPr>
      <dsp:spPr>
        <a:xfrm>
          <a:off x="328840" y="97165"/>
          <a:ext cx="6321804" cy="4480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Minimālo ienākumu reforma</a:t>
          </a:r>
        </a:p>
      </dsp:txBody>
      <dsp:txXfrm>
        <a:off x="350710" y="119035"/>
        <a:ext cx="6278064" cy="404269"/>
      </dsp:txXfrm>
    </dsp:sp>
    <dsp:sp modelId="{98F259A8-4C30-4FDE-BCC5-B3926FC10E99}">
      <dsp:nvSpPr>
        <dsp:cNvPr id="0" name=""/>
        <dsp:cNvSpPr/>
      </dsp:nvSpPr>
      <dsp:spPr>
        <a:xfrm>
          <a:off x="0" y="1168630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36071-9CEC-435E-8CBA-BC0008AF9983}">
      <dsp:nvSpPr>
        <dsp:cNvPr id="0" name=""/>
        <dsp:cNvSpPr/>
      </dsp:nvSpPr>
      <dsp:spPr>
        <a:xfrm>
          <a:off x="315788" y="851089"/>
          <a:ext cx="6320724" cy="606175"/>
        </a:xfrm>
        <a:prstGeom prst="round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Pabalstu pārskatīšana, komplekss </a:t>
          </a:r>
          <a:r>
            <a:rPr lang="lv-LV" sz="2600" kern="1200" dirty="0" err="1"/>
            <a:t>izvērtējums</a:t>
          </a:r>
          <a:endParaRPr lang="lv-LV" sz="2600" kern="1200" dirty="0"/>
        </a:p>
      </dsp:txBody>
      <dsp:txXfrm>
        <a:off x="345379" y="880680"/>
        <a:ext cx="6261542" cy="546993"/>
      </dsp:txXfrm>
    </dsp:sp>
    <dsp:sp modelId="{691B3875-CB0D-474A-9F8E-B47810CB57A4}">
      <dsp:nvSpPr>
        <dsp:cNvPr id="0" name=""/>
        <dsp:cNvSpPr/>
      </dsp:nvSpPr>
      <dsp:spPr>
        <a:xfrm>
          <a:off x="0" y="1869773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F3C67A-C946-46D0-B775-664FA54F9E94}">
      <dsp:nvSpPr>
        <dsp:cNvPr id="0" name=""/>
        <dsp:cNvSpPr/>
      </dsp:nvSpPr>
      <dsp:spPr>
        <a:xfrm>
          <a:off x="316817" y="1658230"/>
          <a:ext cx="6336351" cy="447702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Bāzes pensijas koncepts</a:t>
          </a:r>
        </a:p>
      </dsp:txBody>
      <dsp:txXfrm>
        <a:off x="338672" y="1680085"/>
        <a:ext cx="6292641" cy="403992"/>
      </dsp:txXfrm>
    </dsp:sp>
    <dsp:sp modelId="{C0B3B207-626E-44F3-B337-0986FE2FE368}">
      <dsp:nvSpPr>
        <dsp:cNvPr id="0" name=""/>
        <dsp:cNvSpPr/>
      </dsp:nvSpPr>
      <dsp:spPr>
        <a:xfrm>
          <a:off x="0" y="2578364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8B5CD4-94C6-47F9-A879-738820B971A4}">
      <dsp:nvSpPr>
        <dsp:cNvPr id="0" name=""/>
        <dsp:cNvSpPr/>
      </dsp:nvSpPr>
      <dsp:spPr>
        <a:xfrm>
          <a:off x="317792" y="2359373"/>
          <a:ext cx="6333557" cy="455151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Atbalsta pakalpojumu attīstība</a:t>
          </a:r>
        </a:p>
      </dsp:txBody>
      <dsp:txXfrm>
        <a:off x="340011" y="2381592"/>
        <a:ext cx="6289119" cy="410713"/>
      </dsp:txXfrm>
    </dsp:sp>
    <dsp:sp modelId="{A9BB2F3D-A285-4811-B8AB-AF8DFC1942E0}">
      <dsp:nvSpPr>
        <dsp:cNvPr id="0" name=""/>
        <dsp:cNvSpPr/>
      </dsp:nvSpPr>
      <dsp:spPr>
        <a:xfrm>
          <a:off x="0" y="3334773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DFD136-B017-4E48-87C9-906265FF9410}">
      <dsp:nvSpPr>
        <dsp:cNvPr id="0" name=""/>
        <dsp:cNvSpPr/>
      </dsp:nvSpPr>
      <dsp:spPr>
        <a:xfrm>
          <a:off x="316817" y="3067964"/>
          <a:ext cx="6336351" cy="502968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Sociālo pakalpojumu groza ieviešana</a:t>
          </a:r>
        </a:p>
      </dsp:txBody>
      <dsp:txXfrm>
        <a:off x="341370" y="3092517"/>
        <a:ext cx="6287245" cy="453862"/>
      </dsp:txXfrm>
    </dsp:sp>
    <dsp:sp modelId="{57BB6295-C9D5-4EDD-9D2E-6F0FF36038D3}">
      <dsp:nvSpPr>
        <dsp:cNvPr id="0" name=""/>
        <dsp:cNvSpPr/>
      </dsp:nvSpPr>
      <dsp:spPr>
        <a:xfrm>
          <a:off x="0" y="4067268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F7E6FB-BD46-4791-B158-D4001E4D86D9}">
      <dsp:nvSpPr>
        <dsp:cNvPr id="0" name=""/>
        <dsp:cNvSpPr/>
      </dsp:nvSpPr>
      <dsp:spPr>
        <a:xfrm>
          <a:off x="316817" y="3824373"/>
          <a:ext cx="6336351" cy="479055"/>
        </a:xfrm>
        <a:prstGeom prst="round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Sadarbība ar pašvaldībām, VM</a:t>
          </a:r>
        </a:p>
      </dsp:txBody>
      <dsp:txXfrm>
        <a:off x="340203" y="3847759"/>
        <a:ext cx="6289579" cy="432283"/>
      </dsp:txXfrm>
    </dsp:sp>
    <dsp:sp modelId="{9AD97358-AD58-4FD7-8C03-6C5147C35957}">
      <dsp:nvSpPr>
        <dsp:cNvPr id="0" name=""/>
        <dsp:cNvSpPr/>
      </dsp:nvSpPr>
      <dsp:spPr>
        <a:xfrm>
          <a:off x="0" y="4799768"/>
          <a:ext cx="6654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9D7FE6-56F7-4C43-B6BB-ED9D4CACAD0B}">
      <dsp:nvSpPr>
        <dsp:cNvPr id="0" name=""/>
        <dsp:cNvSpPr/>
      </dsp:nvSpPr>
      <dsp:spPr>
        <a:xfrm>
          <a:off x="316817" y="4556868"/>
          <a:ext cx="6336351" cy="4790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75" tIns="0" rIns="17607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Izmēģinājuma projekti</a:t>
          </a:r>
        </a:p>
      </dsp:txBody>
      <dsp:txXfrm>
        <a:off x="340203" y="4580254"/>
        <a:ext cx="6289579" cy="4322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1927E-935A-4CD5-B67A-86DCC9B6D87B}">
      <dsp:nvSpPr>
        <dsp:cNvPr id="0" name=""/>
        <dsp:cNvSpPr/>
      </dsp:nvSpPr>
      <dsp:spPr>
        <a:xfrm>
          <a:off x="1818977" y="777"/>
          <a:ext cx="3753445" cy="22520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dirty="0"/>
            <a:t>Invaliditātes sistēmas pilnveide</a:t>
          </a:r>
          <a:endParaRPr lang="lv-LV" sz="2800" b="0" kern="1200" dirty="0">
            <a:latin typeface="Calibri" panose="020F0502020204030204"/>
            <a:ea typeface="+mn-ea"/>
            <a:cs typeface="+mn-cs"/>
          </a:endParaRPr>
        </a:p>
      </dsp:txBody>
      <dsp:txXfrm>
        <a:off x="1818977" y="777"/>
        <a:ext cx="3753445" cy="2252067"/>
      </dsp:txXfrm>
    </dsp:sp>
    <dsp:sp modelId="{16ED6202-6D0F-462D-AD55-A8EC3D9339DE}">
      <dsp:nvSpPr>
        <dsp:cNvPr id="0" name=""/>
        <dsp:cNvSpPr/>
      </dsp:nvSpPr>
      <dsp:spPr>
        <a:xfrm>
          <a:off x="1818977" y="2628189"/>
          <a:ext cx="3753445" cy="2252067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1" kern="1200" noProof="0" dirty="0"/>
            <a:t>Izdienas pensiju pārskatīšana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sp:txBody>
      <dsp:txXfrm>
        <a:off x="1818977" y="2628189"/>
        <a:ext cx="3753445" cy="225206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1927E-935A-4CD5-B67A-86DCC9B6D87B}">
      <dsp:nvSpPr>
        <dsp:cNvPr id="0" name=""/>
        <dsp:cNvSpPr/>
      </dsp:nvSpPr>
      <dsp:spPr>
        <a:xfrm>
          <a:off x="902" y="153261"/>
          <a:ext cx="3518854" cy="21113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altLang="lv-LV" sz="2800" b="1" kern="1200" noProof="0" dirty="0">
              <a:latin typeface="Calibri" panose="020F0502020204030204"/>
              <a:ea typeface="+mn-ea"/>
              <a:cs typeface="+mn-cs"/>
            </a:rPr>
            <a:t>Sadarbības stiprināšana </a:t>
          </a:r>
          <a:r>
            <a:rPr lang="lv-LV" altLang="lv-LV" sz="2800" b="0" kern="1200" noProof="0" dirty="0">
              <a:latin typeface="Calibri" panose="020F0502020204030204"/>
              <a:ea typeface="+mn-ea"/>
              <a:cs typeface="+mn-cs"/>
            </a:rPr>
            <a:t>(dažādos līmeņos) un izpratnes veicināšana</a:t>
          </a:r>
          <a:endParaRPr lang="lv-LV" sz="2800" b="0" kern="1200" noProof="0" dirty="0">
            <a:latin typeface="Calibri" panose="020F0502020204030204"/>
            <a:ea typeface="+mn-ea"/>
            <a:cs typeface="+mn-cs"/>
          </a:endParaRPr>
        </a:p>
      </dsp:txBody>
      <dsp:txXfrm>
        <a:off x="902" y="153261"/>
        <a:ext cx="3518854" cy="2111312"/>
      </dsp:txXfrm>
    </dsp:sp>
    <dsp:sp modelId="{16ED6202-6D0F-462D-AD55-A8EC3D9339DE}">
      <dsp:nvSpPr>
        <dsp:cNvPr id="0" name=""/>
        <dsp:cNvSpPr/>
      </dsp:nvSpPr>
      <dsp:spPr>
        <a:xfrm>
          <a:off x="3871642" y="153261"/>
          <a:ext cx="3518854" cy="2111312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altLang="lv-LV" sz="2800" b="1" kern="1200" noProof="0" dirty="0" err="1">
              <a:latin typeface="Calibri" panose="020F0502020204030204"/>
              <a:ea typeface="+mn-ea"/>
              <a:cs typeface="+mn-cs"/>
            </a:rPr>
            <a:t>Sistemātisk</a:t>
          </a:r>
          <a:r>
            <a:rPr lang="en-US" altLang="lv-LV" sz="2800" b="1" kern="1200" noProof="0" dirty="0">
              <a:latin typeface="Calibri" panose="020F0502020204030204"/>
              <a:ea typeface="+mn-ea"/>
              <a:cs typeface="+mn-cs"/>
            </a:rPr>
            <a:t>a</a:t>
          </a:r>
          <a:r>
            <a:rPr lang="lv-LV" altLang="lv-LV" sz="2800" b="1" kern="1200" noProof="0" dirty="0">
              <a:latin typeface="Calibri" panose="020F0502020204030204"/>
              <a:ea typeface="+mn-ea"/>
              <a:cs typeface="+mn-cs"/>
            </a:rPr>
            <a:t> izvērtējumu </a:t>
          </a:r>
          <a:r>
            <a:rPr lang="lv-LV" altLang="lv-LV" sz="2800" b="0" kern="1200" noProof="0" dirty="0">
              <a:latin typeface="Calibri" panose="020F0502020204030204"/>
              <a:ea typeface="+mn-ea"/>
              <a:cs typeface="+mn-cs"/>
            </a:rPr>
            <a:t>izmantošana</a:t>
          </a:r>
          <a:endParaRPr lang="lv-LV" sz="2800" b="0" kern="1200" dirty="0">
            <a:latin typeface="Calibri" panose="020F0502020204030204"/>
            <a:ea typeface="+mn-ea"/>
            <a:cs typeface="+mn-cs"/>
          </a:endParaRPr>
        </a:p>
      </dsp:txBody>
      <dsp:txXfrm>
        <a:off x="3871642" y="153261"/>
        <a:ext cx="3518854" cy="2111312"/>
      </dsp:txXfrm>
    </dsp:sp>
    <dsp:sp modelId="{18916A56-26AE-41D8-A685-EB1499FDC0A5}">
      <dsp:nvSpPr>
        <dsp:cNvPr id="0" name=""/>
        <dsp:cNvSpPr/>
      </dsp:nvSpPr>
      <dsp:spPr>
        <a:xfrm>
          <a:off x="902" y="2616459"/>
          <a:ext cx="3518854" cy="2111312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Koncentrēšanās uz vienu tēmu, galvenajām prioritātēm</a:t>
          </a:r>
        </a:p>
      </dsp:txBody>
      <dsp:txXfrm>
        <a:off x="902" y="2616459"/>
        <a:ext cx="3518854" cy="2111312"/>
      </dsp:txXfrm>
    </dsp:sp>
    <dsp:sp modelId="{D57C801C-C779-4709-8B14-5D0D336384D5}">
      <dsp:nvSpPr>
        <dsp:cNvPr id="0" name=""/>
        <dsp:cNvSpPr/>
      </dsp:nvSpPr>
      <dsp:spPr>
        <a:xfrm>
          <a:off x="3871642" y="2616459"/>
          <a:ext cx="3518854" cy="211131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Sadarbības partneru/ sabiedroto </a:t>
          </a:r>
          <a:r>
            <a:rPr lang="en-US" sz="2800" b="0" kern="1200" dirty="0">
              <a:latin typeface="Calibri" panose="020F0502020204030204"/>
              <a:ea typeface="+mn-ea"/>
              <a:cs typeface="+mn-cs"/>
            </a:rPr>
            <a:t>“</a:t>
          </a: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meklēšana</a:t>
          </a:r>
          <a:r>
            <a:rPr lang="en-US" sz="2800" b="0" kern="1200" dirty="0">
              <a:latin typeface="Calibri" panose="020F0502020204030204"/>
              <a:ea typeface="+mn-ea"/>
              <a:cs typeface="+mn-cs"/>
            </a:rPr>
            <a:t>”</a:t>
          </a:r>
          <a:r>
            <a:rPr lang="lv-LV" sz="2800" b="0" kern="1200" dirty="0">
              <a:latin typeface="Calibri" panose="020F0502020204030204"/>
              <a:ea typeface="+mn-ea"/>
              <a:cs typeface="+mn-cs"/>
            </a:rPr>
            <a:t> jaunām idejām un budžeta izstrādē</a:t>
          </a:r>
        </a:p>
      </dsp:txBody>
      <dsp:txXfrm>
        <a:off x="3871642" y="2616459"/>
        <a:ext cx="3518854" cy="21113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648B37-DEAD-46D8-A402-0302E2F9DEF8}">
      <dsp:nvSpPr>
        <dsp:cNvPr id="0" name=""/>
        <dsp:cNvSpPr/>
      </dsp:nvSpPr>
      <dsp:spPr>
        <a:xfrm>
          <a:off x="1742673" y="241"/>
          <a:ext cx="3347739" cy="2008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noProof="0" dirty="0"/>
            <a:t>Dažādu atbalsta veidu kombinēšana</a:t>
          </a:r>
          <a:endParaRPr lang="lv-LV" sz="2800" kern="1200" noProof="0" dirty="0"/>
        </a:p>
      </dsp:txBody>
      <dsp:txXfrm>
        <a:off x="1742673" y="241"/>
        <a:ext cx="3347739" cy="2008643"/>
      </dsp:txXfrm>
    </dsp:sp>
    <dsp:sp modelId="{37E84FBE-DA21-4F80-BEFD-FDB34D1DD127}">
      <dsp:nvSpPr>
        <dsp:cNvPr id="0" name=""/>
        <dsp:cNvSpPr/>
      </dsp:nvSpPr>
      <dsp:spPr>
        <a:xfrm>
          <a:off x="5423647" y="0"/>
          <a:ext cx="3347739" cy="2008643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noProof="0" dirty="0"/>
            <a:t>Sociālās aizsardzības sistēmas stabilitāte </a:t>
          </a:r>
          <a:r>
            <a:rPr lang="lv-LV" sz="2800" b="0" kern="1200" noProof="0" dirty="0"/>
            <a:t>demogrāfijas politikas attīstībā</a:t>
          </a:r>
        </a:p>
      </dsp:txBody>
      <dsp:txXfrm>
        <a:off x="5423647" y="0"/>
        <a:ext cx="3347739" cy="2008643"/>
      </dsp:txXfrm>
    </dsp:sp>
    <dsp:sp modelId="{2776B62D-D9FF-41A2-ADA8-C90E805436F6}">
      <dsp:nvSpPr>
        <dsp:cNvPr id="0" name=""/>
        <dsp:cNvSpPr/>
      </dsp:nvSpPr>
      <dsp:spPr>
        <a:xfrm>
          <a:off x="3583930" y="2343658"/>
          <a:ext cx="3347739" cy="200864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noProof="0" dirty="0"/>
            <a:t>Sadarbība </a:t>
          </a:r>
          <a:r>
            <a:rPr lang="lv-LV" sz="2800" b="0" kern="1200" noProof="0" dirty="0"/>
            <a:t>ar </a:t>
          </a:r>
          <a:r>
            <a:rPr lang="lv-LV" sz="2800" b="0" kern="1200" noProof="0" dirty="0" err="1"/>
            <a:t>mērķgrupām</a:t>
          </a:r>
          <a:endParaRPr lang="lv-LV" sz="2800" b="0" kern="1200" noProof="0" dirty="0"/>
        </a:p>
      </dsp:txBody>
      <dsp:txXfrm>
        <a:off x="3583930" y="2343658"/>
        <a:ext cx="3347739" cy="2008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DDA22-1224-46E4-A535-70FA47E06F77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3E532-F9A6-4D17-9EA9-407C77043D9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417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noProof="0" dirty="0"/>
              <a:t>Šī ir tikai daļa no izaicinājumiem, kuri tika konstatēti Sociālās aizsardzības un darba tirgus politikas pamatnostādņu 2021.-2027.gadam izstrādes posmā. Ņemot vērā veikto izpēti, visi minētie izaicinājumi saglabā aktualitāti arī nākamajā plānošanas periodā.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4347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noProof="0" dirty="0" err="1"/>
              <a:t>Pabalstu</a:t>
            </a:r>
            <a:r>
              <a:rPr lang="en-US" sz="1200" b="1" noProof="0" dirty="0"/>
              <a:t> </a:t>
            </a:r>
            <a:r>
              <a:rPr lang="en-US" sz="1200" b="1" noProof="0" dirty="0" err="1"/>
              <a:t>pārskatīšana</a:t>
            </a:r>
            <a:r>
              <a:rPr lang="en-US" sz="1200" b="1" noProof="0" dirty="0"/>
              <a:t> </a:t>
            </a:r>
            <a:r>
              <a:rPr lang="en-US" sz="1200" b="0" noProof="0" dirty="0"/>
              <a:t>(</a:t>
            </a:r>
            <a:r>
              <a:rPr lang="en-US" sz="1200" b="0" noProof="0" dirty="0" err="1"/>
              <a:t>ģimenes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valsts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pabalsta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reforma</a:t>
            </a:r>
            <a:r>
              <a:rPr lang="en-US" sz="1200" b="0" noProof="0" dirty="0"/>
              <a:t>; </a:t>
            </a:r>
            <a:r>
              <a:rPr lang="en-US" sz="1200" b="0" noProof="0" dirty="0" err="1"/>
              <a:t>transporta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izdevumu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kompensēšanai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personām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ar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invaliditāti</a:t>
            </a:r>
            <a:r>
              <a:rPr lang="en-US" sz="1200" b="0" noProof="0" dirty="0"/>
              <a:t>, </a:t>
            </a:r>
            <a:r>
              <a:rPr lang="en-US" sz="1200" b="0" noProof="0" dirty="0" err="1"/>
              <a:t>kurām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ir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apgrūtināta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pārvietošanā</a:t>
            </a:r>
            <a:r>
              <a:rPr lang="en-US" sz="1200" b="0" noProof="0" dirty="0"/>
              <a:t>; </a:t>
            </a:r>
            <a:r>
              <a:rPr lang="en-US" sz="1200" b="0" noProof="0" dirty="0" err="1"/>
              <a:t>pabalsts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personai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ar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invaliditāti</a:t>
            </a:r>
            <a:r>
              <a:rPr lang="en-US" sz="1200" b="0" noProof="0" dirty="0"/>
              <a:t>, </a:t>
            </a:r>
            <a:r>
              <a:rPr lang="en-US" sz="1200" b="0" noProof="0" dirty="0" err="1"/>
              <a:t>kurai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nepieciešama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kopšana</a:t>
            </a:r>
            <a:r>
              <a:rPr lang="en-US" sz="1200" b="0" noProof="0" dirty="0"/>
              <a:t> un </a:t>
            </a:r>
            <a:r>
              <a:rPr lang="en-US" sz="1200" b="0" noProof="0" dirty="0" err="1"/>
              <a:t>kurai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invaliditātes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cēlonis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ir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slimība</a:t>
            </a:r>
            <a:r>
              <a:rPr lang="en-US" sz="1200" b="0" noProof="0" dirty="0"/>
              <a:t> no </a:t>
            </a:r>
            <a:r>
              <a:rPr lang="en-US" sz="1200" b="0" noProof="0" dirty="0" err="1"/>
              <a:t>bērnības</a:t>
            </a:r>
            <a:r>
              <a:rPr lang="en-US" sz="1200" b="0" noProof="0" dirty="0"/>
              <a:t>; </a:t>
            </a:r>
            <a:r>
              <a:rPr lang="en-US" sz="1200" b="0" noProof="0" dirty="0" err="1"/>
              <a:t>piemaksa</a:t>
            </a:r>
            <a:r>
              <a:rPr lang="en-US" sz="1200" b="0" noProof="0" dirty="0"/>
              <a:t> pie </a:t>
            </a:r>
            <a:r>
              <a:rPr lang="en-US" sz="1200" b="0" noProof="0" dirty="0" err="1"/>
              <a:t>ģimenes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valsts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pabalsta</a:t>
            </a:r>
            <a:r>
              <a:rPr lang="en-US" sz="1200" b="0" noProof="0" dirty="0"/>
              <a:t> par </a:t>
            </a:r>
            <a:r>
              <a:rPr lang="en-US" sz="1200" b="0" noProof="0" dirty="0" err="1"/>
              <a:t>bērnu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ar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invaliditāti</a:t>
            </a:r>
            <a:r>
              <a:rPr lang="en-US" sz="1200" b="0" noProof="0" dirty="0"/>
              <a:t> un </a:t>
            </a:r>
            <a:r>
              <a:rPr lang="en-US" sz="1200" b="0" noProof="0" dirty="0" err="1"/>
              <a:t>ar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celiakiju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slimiem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bērniem</a:t>
            </a:r>
            <a:r>
              <a:rPr lang="en-US" sz="1200" b="0" noProof="0" dirty="0"/>
              <a:t>; </a:t>
            </a:r>
            <a:r>
              <a:rPr lang="en-US" sz="1200" b="0" noProof="0" dirty="0" err="1"/>
              <a:t>bērna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ar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invaliditāti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kopšanas</a:t>
            </a:r>
            <a:r>
              <a:rPr lang="en-US" sz="1200" b="0" noProof="0" dirty="0"/>
              <a:t> </a:t>
            </a:r>
            <a:r>
              <a:rPr lang="en-US" sz="1200" b="0" noProof="0" dirty="0" err="1"/>
              <a:t>pabalsts</a:t>
            </a:r>
            <a:r>
              <a:rPr lang="en-US" sz="1200" b="0" noProof="0" dirty="0"/>
              <a:t>)</a:t>
            </a:r>
            <a:r>
              <a:rPr lang="lv-LV" sz="1200" b="0" noProof="0" dirty="0"/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0" noProof="0" dirty="0"/>
              <a:t>Komplekss skatījums par pabalstu attīstību un piedāvājums sistēmiskai pārskatīšanai (virzība uz piesaisti sociālekonomiski pamatotam rādītājam- ienākumu mediānai un regulāra pārskatīšana).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dirty="0"/>
              <a:t>Atbalsta </a:t>
            </a:r>
            <a:r>
              <a:rPr lang="en-US" b="1" dirty="0" err="1"/>
              <a:t>pakalpojumu</a:t>
            </a:r>
            <a:r>
              <a:rPr lang="en-US" b="1" dirty="0"/>
              <a:t> </a:t>
            </a:r>
            <a:r>
              <a:rPr lang="en-US" b="1" dirty="0" err="1"/>
              <a:t>attīstība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atbalsta</a:t>
            </a:r>
            <a:r>
              <a:rPr lang="en-US" dirty="0"/>
              <a:t> </a:t>
            </a:r>
            <a:r>
              <a:rPr lang="lv-LV" dirty="0"/>
              <a:t>personas lēmumu pieņemšanā pakalpojums </a:t>
            </a:r>
            <a:r>
              <a:rPr lang="en-US" dirty="0"/>
              <a:t>– </a:t>
            </a:r>
            <a:r>
              <a:rPr lang="en-US" dirty="0" err="1"/>
              <a:t>valsts</a:t>
            </a:r>
            <a:r>
              <a:rPr lang="en-US" dirty="0"/>
              <a:t> </a:t>
            </a:r>
            <a:r>
              <a:rPr lang="en-US" dirty="0" err="1"/>
              <a:t>finansēts</a:t>
            </a:r>
            <a:r>
              <a:rPr lang="en-US" dirty="0"/>
              <a:t>. </a:t>
            </a:r>
            <a:r>
              <a:rPr lang="en-US" dirty="0" err="1"/>
              <a:t>Igaunija</a:t>
            </a:r>
            <a:r>
              <a:rPr lang="en-US" dirty="0"/>
              <a:t> </a:t>
            </a:r>
            <a:r>
              <a:rPr lang="en-US" dirty="0" err="1"/>
              <a:t>viesosies</a:t>
            </a:r>
            <a:r>
              <a:rPr lang="en-US" dirty="0"/>
              <a:t> </a:t>
            </a:r>
            <a:r>
              <a:rPr lang="en-US" dirty="0" err="1"/>
              <a:t>Latvijā</a:t>
            </a:r>
            <a:r>
              <a:rPr lang="en-US" dirty="0"/>
              <a:t> </a:t>
            </a:r>
            <a:r>
              <a:rPr lang="en-US" dirty="0" err="1"/>
              <a:t>pieredzes</a:t>
            </a:r>
            <a:r>
              <a:rPr lang="en-US" dirty="0"/>
              <a:t> </a:t>
            </a:r>
            <a:r>
              <a:rPr lang="en-US" dirty="0" err="1"/>
              <a:t>apmai</a:t>
            </a:r>
            <a:r>
              <a:rPr lang="lv-LV" dirty="0"/>
              <a:t>ņ</a:t>
            </a:r>
            <a:r>
              <a:rPr lang="en-US" dirty="0"/>
              <a:t>ai; d</a:t>
            </a:r>
            <a:r>
              <a:rPr lang="lv-LV" dirty="0" err="1"/>
              <a:t>ivi</a:t>
            </a:r>
            <a:r>
              <a:rPr lang="lv-LV" dirty="0"/>
              <a:t> valsts finansēti </a:t>
            </a:r>
            <a:r>
              <a:rPr lang="lv-LV" dirty="0" err="1"/>
              <a:t>psihosociālās</a:t>
            </a:r>
            <a:r>
              <a:rPr lang="lv-LV" dirty="0"/>
              <a:t> rehabilitācijas pakalpojumi bērniem ar </a:t>
            </a:r>
            <a:r>
              <a:rPr lang="lv-LV" dirty="0" err="1"/>
              <a:t>autiskā</a:t>
            </a:r>
            <a:r>
              <a:rPr lang="lv-LV" dirty="0"/>
              <a:t> spektra traucējumiem</a:t>
            </a:r>
            <a:r>
              <a:rPr lang="en-US" dirty="0"/>
              <a:t>, </a:t>
            </a:r>
            <a:r>
              <a:rPr lang="en-US" dirty="0" err="1"/>
              <a:t>kuri</a:t>
            </a:r>
            <a:r>
              <a:rPr lang="en-US" dirty="0"/>
              <a:t> </a:t>
            </a:r>
            <a:r>
              <a:rPr lang="en-US" dirty="0" err="1"/>
              <a:t>līdz</a:t>
            </a:r>
            <a:r>
              <a:rPr lang="en-US" dirty="0"/>
              <a:t> </a:t>
            </a:r>
            <a:r>
              <a:rPr lang="en-US" dirty="0" err="1"/>
              <a:t>šim</a:t>
            </a:r>
            <a:r>
              <a:rPr lang="en-US" dirty="0"/>
              <a:t> </a:t>
            </a:r>
            <a:r>
              <a:rPr lang="en-US" dirty="0" err="1"/>
              <a:t>bija</a:t>
            </a:r>
            <a:r>
              <a:rPr lang="en-US" dirty="0"/>
              <a:t> </a:t>
            </a:r>
            <a:r>
              <a:rPr lang="lv-LV" dirty="0"/>
              <a:t>pilotprojektu ietvaros</a:t>
            </a:r>
            <a:r>
              <a:rPr lang="en-US" dirty="0"/>
              <a:t>; a</a:t>
            </a:r>
            <a:r>
              <a:rPr lang="lv-LV" dirty="0" err="1"/>
              <a:t>sistenta</a:t>
            </a:r>
            <a:r>
              <a:rPr lang="lv-LV" dirty="0"/>
              <a:t> pakalpojuma pilnveide – atspēriena punkts, kā raugāmies uz valsts atbalsta sniegšanu invaliditātes seku mazināšanai; palīdzēja saskatīt nākotnes izmaiņu nepieciešamību</a:t>
            </a:r>
            <a:r>
              <a:rPr lang="en-US" dirty="0"/>
              <a:t>)</a:t>
            </a:r>
            <a:endParaRPr lang="lv-LV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dirty="0"/>
              <a:t>Izmēģinājuma projekti </a:t>
            </a:r>
            <a:r>
              <a:rPr lang="lv-LV" sz="1200" dirty="0"/>
              <a:t>(paliatīvā aprūpe dzīvesvietā, </a:t>
            </a:r>
            <a:r>
              <a:rPr lang="lv-LV" sz="1200" dirty="0" err="1"/>
              <a:t>psihosociālās</a:t>
            </a:r>
            <a:r>
              <a:rPr lang="lv-LV" sz="1200" dirty="0"/>
              <a:t> rehabilitācijas pakalpojums bērniem ar </a:t>
            </a:r>
            <a:r>
              <a:rPr lang="lv-LV" sz="1200" dirty="0" err="1"/>
              <a:t>autiskā</a:t>
            </a:r>
            <a:r>
              <a:rPr lang="lv-LV" sz="1200" dirty="0"/>
              <a:t> spektra traucējumiem)</a:t>
            </a:r>
          </a:p>
          <a:p>
            <a:endParaRPr lang="lv-LV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dirty="0"/>
              <a:t>Veiksmīga sadarbība ar VM, NVD </a:t>
            </a:r>
            <a:r>
              <a:rPr lang="lv-LV" sz="1200" dirty="0"/>
              <a:t>(paliatīvā aprūpe, pakalpojums pusaudžiem)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dirty="0"/>
              <a:t>Sadarbība ar pašvaldībām</a:t>
            </a:r>
            <a:r>
              <a:rPr lang="lv-LV" sz="1200" dirty="0"/>
              <a:t> sociālā darba jautājumos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7450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lv-LV" b="1" dirty="0"/>
              <a:t>Invaliditātes sistēmas pilnveide </a:t>
            </a:r>
            <a:r>
              <a:rPr lang="lv-LV" dirty="0"/>
              <a:t>– izmaiņas novērtēšanā, t.sk.</a:t>
            </a:r>
            <a:r>
              <a:rPr lang="en-US" dirty="0"/>
              <a:t> </a:t>
            </a:r>
            <a:r>
              <a:rPr lang="lv-LV" dirty="0"/>
              <a:t>īpašas kopšanas novērtēšanā. Pagaidām tiek atlikts finanšu trūkuma dēļ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</a:t>
            </a:r>
            <a:r>
              <a:rPr lang="en-US" b="1" dirty="0" err="1"/>
              <a:t>Izdienas</a:t>
            </a:r>
            <a:r>
              <a:rPr lang="en-US" b="1" dirty="0"/>
              <a:t> </a:t>
            </a:r>
            <a:r>
              <a:rPr lang="en-US" b="1" dirty="0" err="1"/>
              <a:t>pensiju</a:t>
            </a:r>
            <a:r>
              <a:rPr lang="en-US" b="1" dirty="0"/>
              <a:t> </a:t>
            </a:r>
            <a:r>
              <a:rPr lang="en-US" b="1" dirty="0" err="1"/>
              <a:t>pārskatīšana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221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altLang="lv-LV" dirty="0">
                <a:latin typeface="Arial" panose="020B0604020202020204" pitchFamily="34" charset="0"/>
              </a:rPr>
              <a:t>Stiprināt </a:t>
            </a:r>
            <a:r>
              <a:rPr lang="lv-LV" altLang="lv-LV" b="1" dirty="0">
                <a:latin typeface="Arial" panose="020B0604020202020204" pitchFamily="34" charset="0"/>
              </a:rPr>
              <a:t>sadarbību</a:t>
            </a:r>
            <a:r>
              <a:rPr lang="lv-LV" altLang="lv-LV" dirty="0">
                <a:latin typeface="Arial" panose="020B0604020202020204" pitchFamily="34" charset="0"/>
              </a:rPr>
              <a:t> dažādos līmeņos un veicināt izpratni</a:t>
            </a:r>
            <a:endParaRPr lang="lv-LV" dirty="0"/>
          </a:p>
          <a:p>
            <a:r>
              <a:rPr lang="en-US" dirty="0" err="1"/>
              <a:t>Sadarbība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pašvaldībām</a:t>
            </a:r>
            <a:r>
              <a:rPr lang="en-US" dirty="0"/>
              <a:t>, </a:t>
            </a:r>
            <a:r>
              <a:rPr lang="en-US" dirty="0" err="1"/>
              <a:t>partneru</a:t>
            </a:r>
            <a:r>
              <a:rPr lang="en-US" dirty="0"/>
              <a:t> </a:t>
            </a:r>
            <a:r>
              <a:rPr lang="en-US" dirty="0" err="1"/>
              <a:t>meklēšana</a:t>
            </a:r>
            <a:r>
              <a:rPr lang="en-US" dirty="0"/>
              <a:t> LM </a:t>
            </a:r>
            <a:r>
              <a:rPr lang="en-US" dirty="0" err="1"/>
              <a:t>ideju</a:t>
            </a:r>
            <a:r>
              <a:rPr lang="en-US" dirty="0"/>
              <a:t> </a:t>
            </a:r>
            <a:r>
              <a:rPr lang="en-US" dirty="0" err="1"/>
              <a:t>atbalstam</a:t>
            </a:r>
            <a:r>
              <a:rPr lang="lv-LV" dirty="0"/>
              <a:t>. Pierādās, ka sabiedrības spiediens, NVO entuziasti kombinācijā ar politisko atbalstu sekmē jaunu ideju un pilotprojektu iedzīvināšanu un nostiprināšanu likumos un budžetā.</a:t>
            </a:r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altLang="lv-LV" b="1" kern="1200" noProof="0" dirty="0" err="1">
                <a:latin typeface="Arial" panose="020B0604020202020204" pitchFamily="34" charset="0"/>
                <a:ea typeface="+mn-ea"/>
                <a:cs typeface="+mn-cs"/>
              </a:rPr>
              <a:t>Sistemātisk</a:t>
            </a:r>
            <a:r>
              <a:rPr lang="en-US" altLang="lv-LV" b="1" kern="1200" noProof="0" dirty="0">
                <a:latin typeface="Arial" panose="020B0604020202020204" pitchFamily="34" charset="0"/>
                <a:ea typeface="+mn-ea"/>
                <a:cs typeface="+mn-cs"/>
              </a:rPr>
              <a:t>a</a:t>
            </a:r>
            <a:r>
              <a:rPr lang="lv-LV" altLang="lv-LV" b="1" kern="120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lv-LV" altLang="lv-LV" b="1" kern="1200" noProof="0" dirty="0" err="1">
                <a:latin typeface="Arial" panose="020B0604020202020204" pitchFamily="34" charset="0"/>
                <a:ea typeface="+mn-ea"/>
                <a:cs typeface="+mn-cs"/>
              </a:rPr>
              <a:t>izvērtējumu</a:t>
            </a:r>
            <a:r>
              <a:rPr lang="lv-LV" altLang="lv-LV" b="1" kern="1200" noProof="0" dirty="0"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lv-LV" altLang="lv-LV" kern="1200" noProof="0" dirty="0">
                <a:latin typeface="Arial" panose="020B0604020202020204" pitchFamily="34" charset="0"/>
                <a:ea typeface="+mn-ea"/>
                <a:cs typeface="+mn-cs"/>
              </a:rPr>
              <a:t>izmantošana.</a:t>
            </a:r>
            <a:endParaRPr lang="lv-LV" b="1" kern="1200" noProof="0" dirty="0"/>
          </a:p>
          <a:p>
            <a:r>
              <a:rPr lang="en-US" dirty="0" err="1"/>
              <a:t>Sistemātiski</a:t>
            </a:r>
            <a:r>
              <a:rPr lang="en-US" dirty="0"/>
              <a:t> </a:t>
            </a:r>
            <a:r>
              <a:rPr lang="en-US" dirty="0" err="1"/>
              <a:t>izvērtējumi</a:t>
            </a:r>
            <a:r>
              <a:rPr lang="en-US" dirty="0"/>
              <a:t>, </a:t>
            </a:r>
            <a:r>
              <a:rPr lang="en-US" dirty="0" err="1"/>
              <a:t>kuri</a:t>
            </a:r>
            <a:r>
              <a:rPr lang="en-US" dirty="0"/>
              <a:t> </a:t>
            </a:r>
            <a:r>
              <a:rPr lang="en-US" dirty="0" err="1"/>
              <a:t>jāizmanto</a:t>
            </a:r>
            <a:r>
              <a:rPr lang="en-US" dirty="0"/>
              <a:t> </a:t>
            </a:r>
            <a:r>
              <a:rPr lang="en-US" dirty="0" err="1"/>
              <a:t>pierādījumiem</a:t>
            </a:r>
            <a:endParaRPr lang="lv-LV" dirty="0"/>
          </a:p>
          <a:p>
            <a:endParaRPr lang="lv-LV" dirty="0"/>
          </a:p>
          <a:p>
            <a:r>
              <a:rPr lang="lv-LV" dirty="0"/>
              <a:t>Vienas idejas/ tēmas nostiprināšana darba kārtībā. Uz to veltot resursus, informatīvos materiālus un laiku.</a:t>
            </a:r>
            <a:endParaRPr lang="en-US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9068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noProof="0" dirty="0"/>
              <a:t>Sociālās aizsardzības sistēmas stabilitāte, </a:t>
            </a:r>
            <a:r>
              <a:rPr lang="lv-LV" sz="1200" b="0" noProof="0" dirty="0"/>
              <a:t>tajā skaitā pensiju sistēmas stabilitāte, ņemot vērā demogrāfijas izaicinājumus.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noProof="0" dirty="0"/>
              <a:t>Dažādu atbalsta veidu kombinēšana</a:t>
            </a:r>
            <a:r>
              <a:rPr lang="lv-LV" sz="1200" b="0" noProof="0" dirty="0"/>
              <a:t> – efektīvai sociālajai politikai jāapvieno gan materiālais atbalsts, gan nemateriālā atbalsta pasākumi, </a:t>
            </a:r>
            <a:r>
              <a:rPr lang="lv-LV" dirty="0"/>
              <a:t>lai cilvēki ne tikai saņemtu tūlītēju palīdzību, bet arī spētu uzlabot savu situāciju ilgtermiņā.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noProof="0" dirty="0"/>
              <a:t>Sadarbība ar </a:t>
            </a:r>
            <a:r>
              <a:rPr lang="lv-LV" sz="1200" b="1" noProof="0" dirty="0" err="1"/>
              <a:t>mērķgrupām</a:t>
            </a:r>
            <a:r>
              <a:rPr lang="lv-LV" sz="1200" b="1" noProof="0" dirty="0"/>
              <a:t> </a:t>
            </a:r>
            <a:r>
              <a:rPr lang="lv-LV" sz="1200" b="0" noProof="0" dirty="0"/>
              <a:t>– vajadzību un pieredzes izzināšanai intensīvāk jāiesaista </a:t>
            </a:r>
            <a:r>
              <a:rPr lang="lv-LV" sz="1200" b="0" noProof="0" dirty="0" err="1"/>
              <a:t>mērķgrupas</a:t>
            </a:r>
            <a:r>
              <a:rPr lang="lv-LV" sz="1200" b="0" noProof="0" dirty="0"/>
              <a:t>, lai sociālā politika būtu vairāk iekļaujoša un uz cilvēku orientēta. </a:t>
            </a:r>
            <a:r>
              <a:rPr lang="en-US" sz="1200" b="0" noProof="0" dirty="0"/>
              <a:t>S</a:t>
            </a:r>
            <a:r>
              <a:rPr lang="lv-LV" sz="1200" b="0" noProof="0" dirty="0" err="1"/>
              <a:t>istemātiska</a:t>
            </a:r>
            <a:r>
              <a:rPr lang="lv-LV" sz="1200" b="0" noProof="0" dirty="0"/>
              <a:t> </a:t>
            </a:r>
            <a:r>
              <a:rPr lang="lv-LV" sz="1200" b="0" noProof="0" dirty="0" err="1"/>
              <a:t>mērķgrupas</a:t>
            </a:r>
            <a:r>
              <a:rPr lang="lv-LV" sz="1200" b="0" noProof="0" dirty="0"/>
              <a:t> iesaiste ne tikai politikas izstrādē, bet arī politikas un pakalpojumu izvērtēšanā (</a:t>
            </a:r>
            <a:r>
              <a:rPr lang="lv-LV" sz="1200" b="0" noProof="0" dirty="0" err="1"/>
              <a:t>t.sk.ēnošana</a:t>
            </a:r>
            <a:r>
              <a:rPr lang="lv-LV" sz="1200" b="0" noProof="0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b="0" noProof="0" dirty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3E532-F9A6-4D17-9EA9-407C77043D9F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2724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E8BA8-A4A6-43A4-BA38-EF796664B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49A87-24E7-4425-AE51-8ABA5B45C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2C0E3-1CA7-44EC-B987-CAFA079C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A9275-7BE2-4CAA-86D9-88FF62AC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0DBC0-C22F-476B-8FD3-85708D7E5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782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BF41B-8B88-42D2-A55C-6D507F07A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3BE2F4-FCF1-4F9F-9AAF-FA554F335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4ABF-1036-41E3-A758-7E5510CD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39CD9-2E54-4347-BD72-59060B08C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2489C-87A2-4957-B56B-8DF0563DA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782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F637AB-79AC-4DD7-AF33-C5EF295715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7E1BBA-115F-4A61-907D-153DF5579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E9755-AD20-4120-B78F-6534B8283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5D2DB-28D8-4B72-BBCD-5DD4DBD81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E8E24-A8BC-4161-A901-CACB4C77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822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69F59-456A-4E27-8791-C7F964DD3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716F1-61C0-41D0-8AE6-05856AC84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96747-EDDD-4E33-BCC4-F84FF610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F4225-18D8-4465-B8DA-B968E2C1B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3DE52-71D1-4E90-AD2E-7EBC8D973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982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BB494-5122-4612-AF4C-60E9A9DC3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75D87-F102-4279-AFBD-99E5352BF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3A85F-5C61-446E-A5FC-8E8ECAAC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82C53-430C-4601-9104-5D6BD1C4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AB060-3905-46E2-A030-D739FF4D6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144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9CDDA-4D5A-4024-A7E7-E8D5AE9EA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26A82-5400-4120-B011-771C28035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2ED26-D1E6-40A7-B4AB-16086B933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1118D-97CC-40B5-BB6F-A3CA444D2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B1BC1-CE72-4F74-BCBC-052556664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610EB-0AD0-4FFB-80ED-D44E5E2F3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947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31A0D-2BBE-4ABA-A903-22CB2501C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F3A42-2487-43B8-8C61-DAAEB33BA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4D991-4CF7-41F2-96D9-1D034B365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2400C-AAB3-461D-897F-1A160FBDDC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79877-07F4-45EF-9AD0-853D7BAF3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14666-165C-405D-97B8-77DC1153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6AF19-4BD3-4F40-B16F-53266B20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AE158C-D469-4EBD-BBA3-53B9E1799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839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96E91-8589-4650-B5E8-63FA1D47F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908DFD-FF53-45CC-90A2-E12DF778F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84147-14C8-4A97-A58A-34ADD6ED1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A7A1C-5B1B-4E43-8F9E-C248A84D8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5749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792311-FA41-42DC-B599-705EB105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984E37-33E6-4808-BBD6-D932A567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284DF-7092-4276-BA1A-4F7D3818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1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2D18C-CB36-4CFF-8196-5E464C688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26E07-29BA-4548-B09E-79CF6A078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E01528-249C-4EE0-A8A8-D49E371A6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019E3-33D2-4918-B3AE-D4B30FEE9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21A86-524B-45D3-B8F7-BA1BAFF09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0B68F-484D-4FD7-A37F-638E8106A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360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D4F30-1C6B-4DD0-AE71-2021ABCF3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99A91E-2DEB-4728-B04F-A917D640CA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5A45E-20C4-4129-B41B-EDB4F9D2B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DE5C7-3189-479A-90A4-F9B34143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92522E-1E44-4923-AA80-392190940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483E3-DF9F-4A6C-B551-AA75A4DAE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9668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580296-B0A7-4099-9AF1-3C3206174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BE507-0FBA-4BF2-B6C3-F37F16E54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86514-D733-430B-9DF5-8F3E9E513C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5AFCD-18AB-4A61-A17C-95136C44CDD1}" type="datetimeFigureOut">
              <a:rPr lang="lv-LV" smtClean="0"/>
              <a:t>08.10.2025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AAE1B-F783-4B63-8A99-BC738762C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2B6F3-59FC-421B-849F-F5D117FF86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DA3A2-6015-4BE6-B329-606FFC76EE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809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DA013-1907-4AD8-9FE5-57A45319F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132" y="1295231"/>
            <a:ext cx="5895178" cy="3807446"/>
          </a:xfrm>
        </p:spPr>
        <p:txBody>
          <a:bodyPr anchor="b">
            <a:normAutofit/>
          </a:bodyPr>
          <a:lstStyle/>
          <a:p>
            <a:pPr algn="l"/>
            <a:r>
              <a:rPr lang="lv-LV" sz="4600"/>
              <a:t>Sociālās aizsardzības un darba tirgus politikas pamatnostādņu 2021.-2027.gadam ieviešana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647227-B5E1-43BD-85CB-5704AB44D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9872" y="1122363"/>
            <a:ext cx="3223928" cy="3980314"/>
          </a:xfrm>
        </p:spPr>
        <p:txBody>
          <a:bodyPr anchor="b">
            <a:normAutofit/>
          </a:bodyPr>
          <a:lstStyle/>
          <a:p>
            <a:pPr algn="l"/>
            <a:r>
              <a:rPr lang="lv-LV">
                <a:solidFill>
                  <a:srgbClr val="FFFFFF"/>
                </a:solidFill>
              </a:rPr>
              <a:t>Starpposma ietekmes izvērtējums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7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FEE17D-2521-4718-B9CC-2CDE2FB1F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r>
              <a:rPr lang="lv-LV" dirty="0"/>
              <a:t>Ministrijas skatījums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B5A7013-1B5E-4659-BE68-25FC4BBF59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9248417"/>
              </p:ext>
            </p:extLst>
          </p:nvPr>
        </p:nvGraphicFramePr>
        <p:xfrm>
          <a:off x="2544646" y="1611841"/>
          <a:ext cx="7391400" cy="4881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9500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6F76E1-624E-B706-FFBD-ACD849ED01C1}"/>
              </a:ext>
            </a:extLst>
          </p:cNvPr>
          <p:cNvSpPr txBox="1"/>
          <p:nvPr/>
        </p:nvSpPr>
        <p:spPr>
          <a:xfrm>
            <a:off x="640080" y="320040"/>
            <a:ext cx="6692827" cy="389266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Menti.com: 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dirty="0">
                <a:latin typeface="+mj-lt"/>
                <a:ea typeface="+mj-ea"/>
                <a:cs typeface="+mj-cs"/>
              </a:rPr>
              <a:t>1847 2685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E9D70D6-1631-473F-8EC1-1D8E4D5B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120" y="990600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758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EED28C-B99D-44D0-A276-A62468A5E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534" y="458933"/>
            <a:ext cx="9792931" cy="594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455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6E5483-364B-4354-AC76-FF9319D71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211" y="387835"/>
            <a:ext cx="9747577" cy="608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00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52336C-936E-46C8-B79B-85D12524E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302" y="380046"/>
            <a:ext cx="10045395" cy="609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27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C918-A614-4C91-9FF7-4D0C02D37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>
                <a:ea typeface="Calibri"/>
                <a:cs typeface="Calibri"/>
              </a:rPr>
              <a:t>Kas būtu obligāti attīstāms/iekļaujams jaunajā politikas plānošanas dokumentā (rīcības virzieni, pasākumi)?</a:t>
            </a:r>
            <a:endParaRPr lang="en-US" sz="3200" b="1" dirty="0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endParaRPr lang="lv-LV" sz="220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0E8EA772-0E43-4E6C-B2E7-E07BF3681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22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CBC98C-24AB-4E81-8409-102C9C12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Ministrijas nodarbināto skatījums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256251A-4EDE-4ADC-B999-086BAABA5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496292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01958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C918-A614-4C91-9FF7-4D0C02D37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200" b="1" dirty="0" err="1">
                <a:ea typeface="Calibri"/>
                <a:cs typeface="Calibri"/>
              </a:rPr>
              <a:t>Paldies</a:t>
            </a:r>
            <a:r>
              <a:rPr lang="en-US" sz="3200" b="1" dirty="0">
                <a:ea typeface="Calibri"/>
                <a:cs typeface="Calibri"/>
              </a:rPr>
              <a:t>!</a:t>
            </a:r>
          </a:p>
          <a:p>
            <a:pPr marL="0" indent="0" algn="ctr">
              <a:buNone/>
            </a:pPr>
            <a:endParaRPr lang="lv-LV" sz="2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18078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0111174-9BCB-EB74-AF8D-B1B7323A2A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690505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7211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3756CA-FBD3-44A0-BC57-680C99452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dirty="0"/>
              <a:t>Process</a:t>
            </a:r>
            <a:endParaRPr lang="lv-LV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72A4E4-0517-222F-BA31-FE27023BC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519917"/>
              </p:ext>
            </p:extLst>
          </p:nvPr>
        </p:nvGraphicFramePr>
        <p:xfrm>
          <a:off x="4841747" y="1570720"/>
          <a:ext cx="5260275" cy="3792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4177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BC98C-24AB-4E81-8409-102C9C12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10515600" cy="1017612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Izaicinājumi 2021.-2027.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256251A-4EDE-4ADC-B999-086BAABA5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522900"/>
              </p:ext>
            </p:extLst>
          </p:nvPr>
        </p:nvGraphicFramePr>
        <p:xfrm>
          <a:off x="254000" y="1333500"/>
          <a:ext cx="11620500" cy="5219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1577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31234-68E5-4465-B120-D49A5097A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/>
              <a:t>Kurš pasākums sniedza būtisku ieguldījumu šajā rīcības virzienā?</a:t>
            </a:r>
            <a:endParaRPr lang="lv-LV" sz="3200" dirty="0">
              <a:ea typeface="Calibri"/>
              <a:cs typeface="Calibri"/>
            </a:endParaRPr>
          </a:p>
        </p:txBody>
      </p:sp>
      <p:pic>
        <p:nvPicPr>
          <p:cNvPr id="4" name="Graphic 3" descr="Questions">
            <a:extLst>
              <a:ext uri="{FF2B5EF4-FFF2-40B4-BE49-F238E27FC236}">
                <a16:creationId xmlns:a16="http://schemas.microsoft.com/office/drawing/2014/main" id="{212D84B3-88B2-44FC-AE08-B08DA85CA9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1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13DB12-27EA-4A6A-92D4-EF04BD0B0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lv-LV" dirty="0"/>
              <a:t>Ministrijas vērtējums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34302CB-C2BD-4E0F-A42E-45A0950A95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700496"/>
              </p:ext>
            </p:extLst>
          </p:nvPr>
        </p:nvGraphicFramePr>
        <p:xfrm>
          <a:off x="4920488" y="766763"/>
          <a:ext cx="6654800" cy="5300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729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2C93-1716-4986-8D08-51753E26E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>
                <a:ea typeface="Calibri"/>
                <a:cs typeface="Calibri"/>
              </a:rPr>
              <a:t>Kas netika sasniegts kā iecerēts?</a:t>
            </a:r>
            <a:endParaRPr lang="lv-LV" sz="3200" dirty="0">
              <a:ea typeface="Calibri"/>
              <a:cs typeface="Calibri"/>
            </a:endParaRPr>
          </a:p>
        </p:txBody>
      </p: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3418CDB5-3556-4A92-9A35-6DA191E70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4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7115D5-87B3-41DB-9DAF-892EAE922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lv-LV" dirty="0"/>
              <a:t>Ministrijas vērtējums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89722A2-53BE-4885-8C05-AF87501C93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7245893"/>
              </p:ext>
            </p:extLst>
          </p:nvPr>
        </p:nvGraphicFramePr>
        <p:xfrm>
          <a:off x="5156200" y="988483"/>
          <a:ext cx="7391400" cy="4881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6483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B3365-35CE-4CDB-96CD-9C9726D81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3200" b="1" dirty="0">
                <a:ea typeface="Calibri"/>
                <a:cs typeface="Calibri"/>
              </a:rPr>
              <a:t>Kas ir jāuzlabo līdz </a:t>
            </a:r>
            <a:r>
              <a:rPr lang="en-US" sz="3200" b="1" dirty="0">
                <a:ea typeface="Calibri"/>
                <a:cs typeface="Calibri"/>
              </a:rPr>
              <a:t>2027.gadam?</a:t>
            </a:r>
            <a:endParaRPr lang="lv-LV" sz="3200" dirty="0">
              <a:ea typeface="Calibri"/>
              <a:cs typeface="Calibri"/>
            </a:endParaRPr>
          </a:p>
        </p:txBody>
      </p: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6235C9A1-8CA3-4C1A-B808-6BC928E8F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6510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77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310CB980028E489AA38B5A3B725AD0" ma:contentTypeVersion="10" ma:contentTypeDescription="Create a new document." ma:contentTypeScope="" ma:versionID="a191ad276c80372d59b2320eca949a96">
  <xsd:schema xmlns:xsd="http://www.w3.org/2001/XMLSchema" xmlns:xs="http://www.w3.org/2001/XMLSchema" xmlns:p="http://schemas.microsoft.com/office/2006/metadata/properties" xmlns:ns3="30b671a1-e750-4efc-a322-d42da3124237" targetNamespace="http://schemas.microsoft.com/office/2006/metadata/properties" ma:root="true" ma:fieldsID="43ddbd1742b6b303b9e3a691b9d75c37" ns3:_="">
    <xsd:import namespace="30b671a1-e750-4efc-a322-d42da312423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b671a1-e750-4efc-a322-d42da31242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b671a1-e750-4efc-a322-d42da3124237" xsi:nil="true"/>
  </documentManagement>
</p:properties>
</file>

<file path=customXml/itemProps1.xml><?xml version="1.0" encoding="utf-8"?>
<ds:datastoreItem xmlns:ds="http://schemas.openxmlformats.org/officeDocument/2006/customXml" ds:itemID="{BB07FF94-35EC-46AE-9BF9-41ABFBF6C5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2F9F1F-11F8-4CC2-AF37-AC618A0253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b671a1-e750-4efc-a322-d42da31242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69D8FD-8531-435A-B020-01F482F2B5C3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30b671a1-e750-4efc-a322-d42da3124237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</TotalTime>
  <Words>764</Words>
  <Application>Microsoft Office PowerPoint</Application>
  <PresentationFormat>Widescreen</PresentationFormat>
  <Paragraphs>77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Office Theme</vt:lpstr>
      <vt:lpstr>Sociālās aizsardzības un darba tirgus politikas pamatnostādņu 2021.-2027.gadam ieviešana</vt:lpstr>
      <vt:lpstr>PowerPoint Presentation</vt:lpstr>
      <vt:lpstr>Process</vt:lpstr>
      <vt:lpstr>Izaicinājumi 2021.-2027.</vt:lpstr>
      <vt:lpstr>PowerPoint Presentation</vt:lpstr>
      <vt:lpstr>Ministrijas vērtējums</vt:lpstr>
      <vt:lpstr>PowerPoint Presentation</vt:lpstr>
      <vt:lpstr>Ministrijas vērtējums</vt:lpstr>
      <vt:lpstr>PowerPoint Presentation</vt:lpstr>
      <vt:lpstr>Ministrijas skatījums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Ministrijas nodarbināto skatījums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Kosjaka</dc:creator>
  <cp:lastModifiedBy>Diāna Zemrībo</cp:lastModifiedBy>
  <cp:revision>159</cp:revision>
  <dcterms:created xsi:type="dcterms:W3CDTF">2025-09-26T07:26:04Z</dcterms:created>
  <dcterms:modified xsi:type="dcterms:W3CDTF">2025-10-08T09:34:24Z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0x010100F6310CB980028E489AA38B5A3B725AD0</vt:lpwstr>
  </property>
</Properties>
</file>